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21"/>
  </p:normalViewPr>
  <p:slideViewPr>
    <p:cSldViewPr snapToGrid="0" snapToObjects="1">
      <p:cViewPr varScale="1">
        <p:scale>
          <a:sx n="56" d="100"/>
          <a:sy n="56" d="100"/>
        </p:scale>
        <p:origin x="4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ettyImages-943304190.jpg" descr="GettyImages-9433041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685" y="2513"/>
            <a:ext cx="27915233" cy="139576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HE Low Res Logo.png" descr="HE Low Res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603" y="11221635"/>
            <a:ext cx="2238978" cy="1444141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Connecting Rural Communities…"/>
          <p:cNvSpPr txBox="1"/>
          <p:nvPr/>
        </p:nvSpPr>
        <p:spPr>
          <a:xfrm>
            <a:off x="2443311" y="5895471"/>
            <a:ext cx="19132220" cy="217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defRPr sz="9400" b="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pPr>
            <a:r>
              <a:t>Connecting Rural Communities</a:t>
            </a:r>
          </a:p>
          <a:p>
            <a:pPr algn="l">
              <a:lnSpc>
                <a:spcPct val="90000"/>
              </a:lnSpc>
              <a:defRPr sz="5400" b="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pPr>
            <a:r>
              <a:t>The Future of Digital Connectivity/Economic Development</a:t>
            </a:r>
          </a:p>
        </p:txBody>
      </p:sp>
      <p:sp>
        <p:nvSpPr>
          <p:cNvPr id="131" name="February 20, 2020…"/>
          <p:cNvSpPr txBox="1"/>
          <p:nvPr/>
        </p:nvSpPr>
        <p:spPr>
          <a:xfrm>
            <a:off x="2672793" y="8381271"/>
            <a:ext cx="4873753" cy="144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500" b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pPr>
            <a:r>
              <a:t>February 20, 2020</a:t>
            </a:r>
          </a:p>
          <a:p>
            <a:pPr algn="l">
              <a:defRPr sz="4500" b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pPr>
            <a:r>
              <a:t>Washington, DC</a:t>
            </a:r>
          </a:p>
        </p:txBody>
      </p:sp>
      <p:grpSp>
        <p:nvGrpSpPr>
          <p:cNvPr id="134" name="Group"/>
          <p:cNvGrpSpPr/>
          <p:nvPr/>
        </p:nvGrpSpPr>
        <p:grpSpPr>
          <a:xfrm>
            <a:off x="2462840" y="1874260"/>
            <a:ext cx="1510514" cy="231747"/>
            <a:chOff x="0" y="0"/>
            <a:chExt cx="1510512" cy="231746"/>
          </a:xfrm>
        </p:grpSpPr>
        <p:sp>
          <p:nvSpPr>
            <p:cNvPr id="132" name="Rectangle"/>
            <p:cNvSpPr/>
            <p:nvPr/>
          </p:nvSpPr>
          <p:spPr>
            <a:xfrm>
              <a:off x="0" y="0"/>
              <a:ext cx="760370" cy="231747"/>
            </a:xfrm>
            <a:prstGeom prst="rect">
              <a:avLst/>
            </a:prstGeom>
            <a:solidFill>
              <a:srgbClr val="5C87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3" name="Rectangle"/>
            <p:cNvSpPr/>
            <p:nvPr/>
          </p:nvSpPr>
          <p:spPr>
            <a:xfrm>
              <a:off x="750142" y="0"/>
              <a:ext cx="760371" cy="23174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135" name="© 2020 Harrison Edwards, Inc. All Rights Reserved."/>
          <p:cNvSpPr txBox="1"/>
          <p:nvPr/>
        </p:nvSpPr>
        <p:spPr>
          <a:xfrm>
            <a:off x="2332473" y="13149274"/>
            <a:ext cx="4789120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 b="0">
                <a:solidFill>
                  <a:srgbClr val="D5D5D5"/>
                </a:solidFill>
              </a:defRPr>
            </a:lvl1pPr>
          </a:lstStyle>
          <a:p>
            <a:r>
              <a:t>© 2020 Harrison Edwards, Inc. All Rights Reserved.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" name="Group"/>
          <p:cNvGrpSpPr/>
          <p:nvPr/>
        </p:nvGrpSpPr>
        <p:grpSpPr>
          <a:xfrm>
            <a:off x="10456818" y="1214709"/>
            <a:ext cx="12231757" cy="11273418"/>
            <a:chOff x="0" y="0"/>
            <a:chExt cx="12231755" cy="11273417"/>
          </a:xfrm>
        </p:grpSpPr>
        <p:grpSp>
          <p:nvGrpSpPr>
            <p:cNvPr id="343" name="Group"/>
            <p:cNvGrpSpPr/>
            <p:nvPr/>
          </p:nvGrpSpPr>
          <p:grpSpPr>
            <a:xfrm>
              <a:off x="1261320" y="5820052"/>
              <a:ext cx="4449893" cy="4319722"/>
              <a:chOff x="0" y="0"/>
              <a:chExt cx="4449891" cy="4319720"/>
            </a:xfrm>
          </p:grpSpPr>
          <p:sp>
            <p:nvSpPr>
              <p:cNvPr id="341" name="Circle"/>
              <p:cNvSpPr/>
              <p:nvPr/>
            </p:nvSpPr>
            <p:spPr>
              <a:xfrm>
                <a:off x="130171" y="0"/>
                <a:ext cx="4319721" cy="4319721"/>
              </a:xfrm>
              <a:prstGeom prst="ellipse">
                <a:avLst/>
              </a:prstGeom>
              <a:solidFill>
                <a:srgbClr val="3B1F4E"/>
              </a:soli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42" name="SMART…"/>
              <p:cNvSpPr txBox="1"/>
              <p:nvPr/>
            </p:nvSpPr>
            <p:spPr>
              <a:xfrm>
                <a:off x="0" y="2346664"/>
                <a:ext cx="3550413" cy="11905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 b="0">
                    <a:solidFill>
                      <a:srgbClr val="DCDEE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t>SMART</a:t>
                </a:r>
              </a:p>
              <a:p>
                <a:pPr>
                  <a:defRPr sz="3200" b="0">
                    <a:solidFill>
                      <a:srgbClr val="DCDEE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t>HOMES</a:t>
                </a:r>
              </a:p>
            </p:txBody>
          </p:sp>
        </p:grpSp>
        <p:grpSp>
          <p:nvGrpSpPr>
            <p:cNvPr id="368" name="Group"/>
            <p:cNvGrpSpPr/>
            <p:nvPr/>
          </p:nvGrpSpPr>
          <p:grpSpPr>
            <a:xfrm>
              <a:off x="0" y="-1"/>
              <a:ext cx="12231756" cy="11273419"/>
              <a:chOff x="0" y="0"/>
              <a:chExt cx="12231756" cy="11273416"/>
            </a:xfrm>
          </p:grpSpPr>
          <p:grpSp>
            <p:nvGrpSpPr>
              <p:cNvPr id="346" name="Group"/>
              <p:cNvGrpSpPr/>
              <p:nvPr/>
            </p:nvGrpSpPr>
            <p:grpSpPr>
              <a:xfrm>
                <a:off x="1321532" y="1066422"/>
                <a:ext cx="4389680" cy="4319721"/>
                <a:chOff x="0" y="0"/>
                <a:chExt cx="4389679" cy="4319720"/>
              </a:xfrm>
            </p:grpSpPr>
            <p:sp>
              <p:nvSpPr>
                <p:cNvPr id="344" name="Circle"/>
                <p:cNvSpPr/>
                <p:nvPr/>
              </p:nvSpPr>
              <p:spPr>
                <a:xfrm>
                  <a:off x="69958" y="0"/>
                  <a:ext cx="4319722" cy="4319721"/>
                </a:xfrm>
                <a:prstGeom prst="ellipse">
                  <a:avLst/>
                </a:prstGeom>
                <a:solidFill>
                  <a:srgbClr val="EC5D57"/>
                </a:solid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200" b="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/>
                </a:p>
              </p:txBody>
            </p:sp>
            <p:sp>
              <p:nvSpPr>
                <p:cNvPr id="345" name="UAVs"/>
                <p:cNvSpPr txBox="1"/>
                <p:nvPr/>
              </p:nvSpPr>
              <p:spPr>
                <a:xfrm>
                  <a:off x="0" y="1602110"/>
                  <a:ext cx="3242779" cy="76878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3200" b="0">
                      <a:solidFill>
                        <a:srgbClr val="FFFFFF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r>
                    <a:t>UAVs</a:t>
                  </a:r>
                </a:p>
              </p:txBody>
            </p:sp>
          </p:grpSp>
          <p:grpSp>
            <p:nvGrpSpPr>
              <p:cNvPr id="349" name="Group"/>
              <p:cNvGrpSpPr/>
              <p:nvPr/>
            </p:nvGrpSpPr>
            <p:grpSpPr>
              <a:xfrm>
                <a:off x="6606623" y="5820052"/>
                <a:ext cx="4319721" cy="4319722"/>
                <a:chOff x="0" y="0"/>
                <a:chExt cx="4319720" cy="4319720"/>
              </a:xfrm>
            </p:grpSpPr>
            <p:sp>
              <p:nvSpPr>
                <p:cNvPr id="347" name="Circle"/>
                <p:cNvSpPr/>
                <p:nvPr/>
              </p:nvSpPr>
              <p:spPr>
                <a:xfrm>
                  <a:off x="0" y="0"/>
                  <a:ext cx="4319721" cy="4319721"/>
                </a:xfrm>
                <a:prstGeom prst="ellipse">
                  <a:avLst/>
                </a:prstGeom>
                <a:solidFill>
                  <a:srgbClr val="00882B"/>
                </a:solid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200" b="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/>
                </a:p>
              </p:txBody>
            </p:sp>
            <p:sp>
              <p:nvSpPr>
                <p:cNvPr id="348" name="SMART…"/>
                <p:cNvSpPr txBox="1"/>
                <p:nvPr/>
              </p:nvSpPr>
              <p:spPr>
                <a:xfrm>
                  <a:off x="1932812" y="2381865"/>
                  <a:ext cx="1682743" cy="120709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200" b="0">
                      <a:solidFill>
                        <a:srgbClr val="FFFFFF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r>
                    <a:t>SMART</a:t>
                  </a:r>
                </a:p>
                <a:p>
                  <a:pPr>
                    <a:defRPr sz="3200" b="0">
                      <a:solidFill>
                        <a:srgbClr val="FFFFFF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r>
                    <a:t>CITIES</a:t>
                  </a:r>
                </a:p>
              </p:txBody>
            </p:sp>
          </p:grpSp>
          <p:grpSp>
            <p:nvGrpSpPr>
              <p:cNvPr id="352" name="Group"/>
              <p:cNvGrpSpPr/>
              <p:nvPr/>
            </p:nvGrpSpPr>
            <p:grpSpPr>
              <a:xfrm>
                <a:off x="6606623" y="1066422"/>
                <a:ext cx="4319721" cy="4319721"/>
                <a:chOff x="0" y="0"/>
                <a:chExt cx="4319720" cy="4319720"/>
              </a:xfrm>
            </p:grpSpPr>
            <p:sp>
              <p:nvSpPr>
                <p:cNvPr id="350" name="Circle"/>
                <p:cNvSpPr/>
                <p:nvPr/>
              </p:nvSpPr>
              <p:spPr>
                <a:xfrm>
                  <a:off x="0" y="0"/>
                  <a:ext cx="4319721" cy="4319721"/>
                </a:xfrm>
                <a:prstGeom prst="ellipse">
                  <a:avLst/>
                </a:prstGeom>
                <a:solidFill>
                  <a:srgbClr val="DE6A10"/>
                </a:solid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200" b="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/>
                </a:p>
              </p:txBody>
            </p:sp>
            <p:sp>
              <p:nvSpPr>
                <p:cNvPr id="351" name="WORK"/>
                <p:cNvSpPr txBox="1"/>
                <p:nvPr/>
              </p:nvSpPr>
              <p:spPr>
                <a:xfrm>
                  <a:off x="1953804" y="1859523"/>
                  <a:ext cx="1425014" cy="60067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3200" b="0">
                      <a:solidFill>
                        <a:srgbClr val="FFFFFF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r>
                    <a:t>WORK</a:t>
                  </a:r>
                </a:p>
              </p:txBody>
            </p:sp>
          </p:grpSp>
          <p:grpSp>
            <p:nvGrpSpPr>
              <p:cNvPr id="355" name="Group"/>
              <p:cNvGrpSpPr/>
              <p:nvPr/>
            </p:nvGrpSpPr>
            <p:grpSpPr>
              <a:xfrm>
                <a:off x="3914529" y="0"/>
                <a:ext cx="4319721" cy="4319721"/>
                <a:chOff x="0" y="0"/>
                <a:chExt cx="4319720" cy="4319720"/>
              </a:xfrm>
            </p:grpSpPr>
            <p:sp>
              <p:nvSpPr>
                <p:cNvPr id="353" name="Circle"/>
                <p:cNvSpPr/>
                <p:nvPr/>
              </p:nvSpPr>
              <p:spPr>
                <a:xfrm>
                  <a:off x="0" y="0"/>
                  <a:ext cx="4319721" cy="4319721"/>
                </a:xfrm>
                <a:prstGeom prst="ellipse">
                  <a:avLst/>
                </a:prstGeom>
                <a:solidFill>
                  <a:srgbClr val="C82506"/>
                </a:solid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200" b="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/>
                </a:p>
              </p:txBody>
            </p:sp>
            <p:sp>
              <p:nvSpPr>
                <p:cNvPr id="354" name="TRANSPORTATION"/>
                <p:cNvSpPr txBox="1"/>
                <p:nvPr/>
              </p:nvSpPr>
              <p:spPr>
                <a:xfrm>
                  <a:off x="158047" y="1859523"/>
                  <a:ext cx="4003627" cy="60067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3200" b="0">
                      <a:solidFill>
                        <a:srgbClr val="FFFFFF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r>
                    <a:t>TRANSPORTATION</a:t>
                  </a:r>
                </a:p>
              </p:txBody>
            </p:sp>
          </p:grpSp>
          <p:grpSp>
            <p:nvGrpSpPr>
              <p:cNvPr id="358" name="Group"/>
              <p:cNvGrpSpPr/>
              <p:nvPr/>
            </p:nvGrpSpPr>
            <p:grpSpPr>
              <a:xfrm>
                <a:off x="4130057" y="6953696"/>
                <a:ext cx="4319721" cy="4319721"/>
                <a:chOff x="0" y="0"/>
                <a:chExt cx="4319720" cy="4319720"/>
              </a:xfrm>
            </p:grpSpPr>
            <p:sp>
              <p:nvSpPr>
                <p:cNvPr id="356" name="Circle"/>
                <p:cNvSpPr/>
                <p:nvPr/>
              </p:nvSpPr>
              <p:spPr>
                <a:xfrm>
                  <a:off x="0" y="0"/>
                  <a:ext cx="4319721" cy="4319721"/>
                </a:xfrm>
                <a:prstGeom prst="ellipse">
                  <a:avLst/>
                </a:prstGeom>
                <a:solidFill>
                  <a:srgbClr val="164F86"/>
                </a:solid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200" b="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/>
                </a:p>
              </p:txBody>
            </p:sp>
            <p:sp>
              <p:nvSpPr>
                <p:cNvPr id="357" name="HEALTHCARE"/>
                <p:cNvSpPr txBox="1"/>
                <p:nvPr/>
              </p:nvSpPr>
              <p:spPr>
                <a:xfrm>
                  <a:off x="697064" y="1859523"/>
                  <a:ext cx="2925593" cy="60067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3200" b="0">
                      <a:solidFill>
                        <a:srgbClr val="DCDEE0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r>
                    <a:t>HEALTHCARE</a:t>
                  </a:r>
                </a:p>
              </p:txBody>
            </p:sp>
          </p:grpSp>
          <p:grpSp>
            <p:nvGrpSpPr>
              <p:cNvPr id="361" name="Group"/>
              <p:cNvGrpSpPr/>
              <p:nvPr/>
            </p:nvGrpSpPr>
            <p:grpSpPr>
              <a:xfrm>
                <a:off x="0" y="3579043"/>
                <a:ext cx="4319721" cy="4319722"/>
                <a:chOff x="0" y="0"/>
                <a:chExt cx="4319720" cy="4319720"/>
              </a:xfrm>
            </p:grpSpPr>
            <p:sp>
              <p:nvSpPr>
                <p:cNvPr id="359" name="Circle"/>
                <p:cNvSpPr/>
                <p:nvPr/>
              </p:nvSpPr>
              <p:spPr>
                <a:xfrm>
                  <a:off x="0" y="0"/>
                  <a:ext cx="4319721" cy="4319721"/>
                </a:xfrm>
                <a:prstGeom prst="ellipse">
                  <a:avLst/>
                </a:prstGeom>
                <a:solidFill>
                  <a:srgbClr val="773F9B"/>
                </a:solid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200" b="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/>
                </a:p>
              </p:txBody>
            </p:sp>
            <p:sp>
              <p:nvSpPr>
                <p:cNvPr id="360" name="ENTERTAINMENT"/>
                <p:cNvSpPr txBox="1"/>
                <p:nvPr/>
              </p:nvSpPr>
              <p:spPr>
                <a:xfrm>
                  <a:off x="324196" y="1859523"/>
                  <a:ext cx="3671329" cy="60067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3200" b="0">
                      <a:solidFill>
                        <a:srgbClr val="FFFFFF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r>
                    <a:t>ENTERTAINMENT</a:t>
                  </a:r>
                </a:p>
              </p:txBody>
            </p:sp>
          </p:grpSp>
          <p:grpSp>
            <p:nvGrpSpPr>
              <p:cNvPr id="364" name="Group"/>
              <p:cNvGrpSpPr/>
              <p:nvPr/>
            </p:nvGrpSpPr>
            <p:grpSpPr>
              <a:xfrm>
                <a:off x="7912035" y="3579043"/>
                <a:ext cx="4319722" cy="4319722"/>
                <a:chOff x="0" y="0"/>
                <a:chExt cx="4319720" cy="4319720"/>
              </a:xfrm>
            </p:grpSpPr>
            <p:sp>
              <p:nvSpPr>
                <p:cNvPr id="362" name="Circle"/>
                <p:cNvSpPr/>
                <p:nvPr/>
              </p:nvSpPr>
              <p:spPr>
                <a:xfrm>
                  <a:off x="0" y="0"/>
                  <a:ext cx="4319721" cy="4319721"/>
                </a:xfrm>
                <a:prstGeom prst="ellipse">
                  <a:avLst/>
                </a:prstGeom>
                <a:solidFill>
                  <a:srgbClr val="DCBD23"/>
                </a:solid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200" b="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/>
                </a:p>
              </p:txBody>
            </p:sp>
            <p:sp>
              <p:nvSpPr>
                <p:cNvPr id="363" name="EDUCATION"/>
                <p:cNvSpPr txBox="1"/>
                <p:nvPr/>
              </p:nvSpPr>
              <p:spPr>
                <a:xfrm>
                  <a:off x="1074199" y="1859523"/>
                  <a:ext cx="2571773" cy="60067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3200" b="0">
                      <a:solidFill>
                        <a:srgbClr val="FFFFFF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r>
                    <a:t>EDUCATION</a:t>
                  </a:r>
                </a:p>
              </p:txBody>
            </p:sp>
          </p:grpSp>
          <p:grpSp>
            <p:nvGrpSpPr>
              <p:cNvPr id="367" name="Group"/>
              <p:cNvGrpSpPr/>
              <p:nvPr/>
            </p:nvGrpSpPr>
            <p:grpSpPr>
              <a:xfrm>
                <a:off x="4130057" y="3394763"/>
                <a:ext cx="4319721" cy="4319721"/>
                <a:chOff x="0" y="0"/>
                <a:chExt cx="4319720" cy="4319720"/>
              </a:xfrm>
            </p:grpSpPr>
            <p:sp>
              <p:nvSpPr>
                <p:cNvPr id="365" name="Circle"/>
                <p:cNvSpPr/>
                <p:nvPr/>
              </p:nvSpPr>
              <p:spPr>
                <a:xfrm>
                  <a:off x="0" y="0"/>
                  <a:ext cx="4319721" cy="4319721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200" b="0"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/>
                </a:p>
              </p:txBody>
            </p:sp>
            <p:sp>
              <p:nvSpPr>
                <p:cNvPr id="366" name="1 Trillion Connected Devices by 2023"/>
                <p:cNvSpPr txBox="1"/>
                <p:nvPr/>
              </p:nvSpPr>
              <p:spPr>
                <a:xfrm>
                  <a:off x="230760" y="820257"/>
                  <a:ext cx="3858200" cy="267920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4200" b="0">
                      <a:solidFill>
                        <a:srgbClr val="164F86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r>
                    <a:t>1 Trillion Connected Devices by 2023</a:t>
                  </a:r>
                </a:p>
              </p:txBody>
            </p:sp>
          </p:grpSp>
        </p:grpSp>
      </p:grpSp>
      <p:sp>
        <p:nvSpPr>
          <p:cNvPr id="370" name="The Data-Driven Economy is…"/>
          <p:cNvSpPr txBox="1"/>
          <p:nvPr/>
        </p:nvSpPr>
        <p:spPr>
          <a:xfrm>
            <a:off x="2499840" y="8422392"/>
            <a:ext cx="7606746" cy="345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5600">
                <a:solidFill>
                  <a:srgbClr val="5C87A0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>
                <a:solidFill>
                  <a:srgbClr val="424242"/>
                </a:solidFill>
              </a:rPr>
              <a:t>The Data-Driven Economy is </a:t>
            </a:r>
          </a:p>
          <a:p>
            <a:pPr algn="l">
              <a:defRPr sz="5600">
                <a:solidFill>
                  <a:srgbClr val="5C87A0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Driving Change </a:t>
            </a:r>
          </a:p>
          <a:p>
            <a:pPr algn="l">
              <a:defRPr sz="5600">
                <a:solidFill>
                  <a:srgbClr val="424242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in the Telecom Space</a:t>
            </a:r>
          </a:p>
        </p:txBody>
      </p:sp>
      <p:grpSp>
        <p:nvGrpSpPr>
          <p:cNvPr id="373" name="Group"/>
          <p:cNvGrpSpPr/>
          <p:nvPr/>
        </p:nvGrpSpPr>
        <p:grpSpPr>
          <a:xfrm>
            <a:off x="2462840" y="1874260"/>
            <a:ext cx="1510514" cy="231747"/>
            <a:chOff x="0" y="0"/>
            <a:chExt cx="1510512" cy="231746"/>
          </a:xfrm>
        </p:grpSpPr>
        <p:sp>
          <p:nvSpPr>
            <p:cNvPr id="371" name="Rectangle"/>
            <p:cNvSpPr/>
            <p:nvPr/>
          </p:nvSpPr>
          <p:spPr>
            <a:xfrm>
              <a:off x="0" y="0"/>
              <a:ext cx="760370" cy="231747"/>
            </a:xfrm>
            <a:prstGeom prst="rect">
              <a:avLst/>
            </a:prstGeom>
            <a:solidFill>
              <a:srgbClr val="5C87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72" name="Rectangle"/>
            <p:cNvSpPr/>
            <p:nvPr/>
          </p:nvSpPr>
          <p:spPr>
            <a:xfrm>
              <a:off x="750142" y="0"/>
              <a:ext cx="760371" cy="231747"/>
            </a:xfrm>
            <a:prstGeom prst="rect">
              <a:avLst/>
            </a:pr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374" name="Speedometer"/>
          <p:cNvSpPr/>
          <p:nvPr/>
        </p:nvSpPr>
        <p:spPr>
          <a:xfrm>
            <a:off x="2583187" y="4238540"/>
            <a:ext cx="1269820" cy="12701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600" extrusionOk="0">
                <a:moveTo>
                  <a:pt x="10800" y="0"/>
                </a:moveTo>
                <a:cubicBezTo>
                  <a:pt x="10692" y="0"/>
                  <a:pt x="10584" y="5"/>
                  <a:pt x="10476" y="10"/>
                </a:cubicBezTo>
                <a:cubicBezTo>
                  <a:pt x="8754" y="64"/>
                  <a:pt x="7135" y="517"/>
                  <a:pt x="5704" y="1284"/>
                </a:cubicBezTo>
                <a:cubicBezTo>
                  <a:pt x="5510" y="1386"/>
                  <a:pt x="5327" y="1495"/>
                  <a:pt x="5138" y="1614"/>
                </a:cubicBezTo>
                <a:cubicBezTo>
                  <a:pt x="3718" y="2489"/>
                  <a:pt x="2520" y="3686"/>
                  <a:pt x="1634" y="5101"/>
                </a:cubicBezTo>
                <a:cubicBezTo>
                  <a:pt x="1521" y="5284"/>
                  <a:pt x="1408" y="5473"/>
                  <a:pt x="1305" y="5662"/>
                </a:cubicBezTo>
                <a:cubicBezTo>
                  <a:pt x="528" y="7093"/>
                  <a:pt x="69" y="8717"/>
                  <a:pt x="10" y="10439"/>
                </a:cubicBezTo>
                <a:cubicBezTo>
                  <a:pt x="5" y="10558"/>
                  <a:pt x="0" y="10676"/>
                  <a:pt x="0" y="10800"/>
                </a:cubicBezTo>
                <a:cubicBezTo>
                  <a:pt x="0" y="10897"/>
                  <a:pt x="5" y="10995"/>
                  <a:pt x="5" y="11092"/>
                </a:cubicBezTo>
                <a:cubicBezTo>
                  <a:pt x="54" y="12819"/>
                  <a:pt x="502" y="14448"/>
                  <a:pt x="1273" y="15884"/>
                </a:cubicBezTo>
                <a:cubicBezTo>
                  <a:pt x="1376" y="16078"/>
                  <a:pt x="1484" y="16262"/>
                  <a:pt x="1597" y="16450"/>
                </a:cubicBezTo>
                <a:cubicBezTo>
                  <a:pt x="2477" y="17875"/>
                  <a:pt x="3681" y="19085"/>
                  <a:pt x="5101" y="19971"/>
                </a:cubicBezTo>
                <a:cubicBezTo>
                  <a:pt x="5284" y="20084"/>
                  <a:pt x="5472" y="20197"/>
                  <a:pt x="5661" y="20300"/>
                </a:cubicBezTo>
                <a:cubicBezTo>
                  <a:pt x="7096" y="21077"/>
                  <a:pt x="8727" y="21536"/>
                  <a:pt x="10459" y="21590"/>
                </a:cubicBezTo>
                <a:cubicBezTo>
                  <a:pt x="10567" y="21595"/>
                  <a:pt x="10675" y="21600"/>
                  <a:pt x="10783" y="21600"/>
                </a:cubicBezTo>
                <a:cubicBezTo>
                  <a:pt x="10891" y="21600"/>
                  <a:pt x="10999" y="21595"/>
                  <a:pt x="11107" y="21590"/>
                </a:cubicBezTo>
                <a:cubicBezTo>
                  <a:pt x="12839" y="21536"/>
                  <a:pt x="14470" y="21077"/>
                  <a:pt x="15905" y="20300"/>
                </a:cubicBezTo>
                <a:cubicBezTo>
                  <a:pt x="16094" y="20197"/>
                  <a:pt x="16284" y="20084"/>
                  <a:pt x="16467" y="19971"/>
                </a:cubicBezTo>
                <a:cubicBezTo>
                  <a:pt x="17887" y="19085"/>
                  <a:pt x="19091" y="17875"/>
                  <a:pt x="19970" y="16450"/>
                </a:cubicBezTo>
                <a:cubicBezTo>
                  <a:pt x="20084" y="16267"/>
                  <a:pt x="20192" y="16078"/>
                  <a:pt x="20294" y="15884"/>
                </a:cubicBezTo>
                <a:cubicBezTo>
                  <a:pt x="21066" y="14448"/>
                  <a:pt x="21514" y="12819"/>
                  <a:pt x="21563" y="11092"/>
                </a:cubicBezTo>
                <a:cubicBezTo>
                  <a:pt x="21563" y="10995"/>
                  <a:pt x="21568" y="10897"/>
                  <a:pt x="21568" y="10800"/>
                </a:cubicBezTo>
                <a:cubicBezTo>
                  <a:pt x="21600" y="10681"/>
                  <a:pt x="21595" y="10563"/>
                  <a:pt x="21590" y="10439"/>
                </a:cubicBezTo>
                <a:cubicBezTo>
                  <a:pt x="21530" y="8717"/>
                  <a:pt x="21071" y="7093"/>
                  <a:pt x="20294" y="5662"/>
                </a:cubicBezTo>
                <a:cubicBezTo>
                  <a:pt x="20192" y="5473"/>
                  <a:pt x="20077" y="5284"/>
                  <a:pt x="19964" y="5101"/>
                </a:cubicBezTo>
                <a:cubicBezTo>
                  <a:pt x="19078" y="3686"/>
                  <a:pt x="17882" y="2489"/>
                  <a:pt x="16462" y="1614"/>
                </a:cubicBezTo>
                <a:cubicBezTo>
                  <a:pt x="16279" y="1501"/>
                  <a:pt x="16090" y="1392"/>
                  <a:pt x="15895" y="1284"/>
                </a:cubicBezTo>
                <a:cubicBezTo>
                  <a:pt x="14465" y="517"/>
                  <a:pt x="12845" y="64"/>
                  <a:pt x="11124" y="10"/>
                </a:cubicBezTo>
                <a:cubicBezTo>
                  <a:pt x="11016" y="5"/>
                  <a:pt x="10908" y="0"/>
                  <a:pt x="10800" y="0"/>
                </a:cubicBezTo>
                <a:close/>
                <a:moveTo>
                  <a:pt x="10805" y="1306"/>
                </a:moveTo>
                <a:cubicBezTo>
                  <a:pt x="10913" y="1306"/>
                  <a:pt x="11021" y="1312"/>
                  <a:pt x="11129" y="1317"/>
                </a:cubicBezTo>
                <a:lnTo>
                  <a:pt x="11129" y="2223"/>
                </a:lnTo>
                <a:cubicBezTo>
                  <a:pt x="11129" y="2401"/>
                  <a:pt x="10983" y="2547"/>
                  <a:pt x="10805" y="2547"/>
                </a:cubicBezTo>
                <a:cubicBezTo>
                  <a:pt x="10627" y="2547"/>
                  <a:pt x="10481" y="2401"/>
                  <a:pt x="10481" y="2223"/>
                </a:cubicBezTo>
                <a:lnTo>
                  <a:pt x="10481" y="1317"/>
                </a:lnTo>
                <a:cubicBezTo>
                  <a:pt x="10589" y="1312"/>
                  <a:pt x="10697" y="1306"/>
                  <a:pt x="10805" y="1306"/>
                </a:cubicBezTo>
                <a:close/>
                <a:moveTo>
                  <a:pt x="15248" y="2417"/>
                </a:moveTo>
                <a:cubicBezTo>
                  <a:pt x="15442" y="2520"/>
                  <a:pt x="15625" y="2628"/>
                  <a:pt x="15814" y="2741"/>
                </a:cubicBezTo>
                <a:lnTo>
                  <a:pt x="15361" y="3530"/>
                </a:lnTo>
                <a:cubicBezTo>
                  <a:pt x="15301" y="3633"/>
                  <a:pt x="15192" y="3692"/>
                  <a:pt x="15079" y="3692"/>
                </a:cubicBezTo>
                <a:cubicBezTo>
                  <a:pt x="15025" y="3692"/>
                  <a:pt x="14966" y="3675"/>
                  <a:pt x="14917" y="3648"/>
                </a:cubicBezTo>
                <a:cubicBezTo>
                  <a:pt x="14755" y="3562"/>
                  <a:pt x="14702" y="3363"/>
                  <a:pt x="14794" y="3206"/>
                </a:cubicBezTo>
                <a:lnTo>
                  <a:pt x="15248" y="2417"/>
                </a:lnTo>
                <a:close/>
                <a:moveTo>
                  <a:pt x="6369" y="2424"/>
                </a:moveTo>
                <a:lnTo>
                  <a:pt x="6821" y="3211"/>
                </a:lnTo>
                <a:cubicBezTo>
                  <a:pt x="6907" y="3363"/>
                  <a:pt x="6854" y="3562"/>
                  <a:pt x="6698" y="3653"/>
                </a:cubicBezTo>
                <a:cubicBezTo>
                  <a:pt x="6644" y="3686"/>
                  <a:pt x="6590" y="3697"/>
                  <a:pt x="6536" y="3697"/>
                </a:cubicBezTo>
                <a:cubicBezTo>
                  <a:pt x="6423" y="3697"/>
                  <a:pt x="6314" y="3638"/>
                  <a:pt x="6254" y="3535"/>
                </a:cubicBezTo>
                <a:lnTo>
                  <a:pt x="5802" y="2748"/>
                </a:lnTo>
                <a:cubicBezTo>
                  <a:pt x="5986" y="2634"/>
                  <a:pt x="6175" y="2526"/>
                  <a:pt x="6369" y="2424"/>
                </a:cubicBezTo>
                <a:close/>
                <a:moveTo>
                  <a:pt x="10810" y="3249"/>
                </a:moveTo>
                <a:cubicBezTo>
                  <a:pt x="10875" y="3249"/>
                  <a:pt x="10903" y="3373"/>
                  <a:pt x="10903" y="3373"/>
                </a:cubicBezTo>
                <a:lnTo>
                  <a:pt x="11771" y="10660"/>
                </a:lnTo>
                <a:cubicBezTo>
                  <a:pt x="11777" y="10703"/>
                  <a:pt x="11781" y="10747"/>
                  <a:pt x="11781" y="10790"/>
                </a:cubicBezTo>
                <a:cubicBezTo>
                  <a:pt x="11771" y="11324"/>
                  <a:pt x="11339" y="11755"/>
                  <a:pt x="10805" y="11755"/>
                </a:cubicBezTo>
                <a:cubicBezTo>
                  <a:pt x="10271" y="11755"/>
                  <a:pt x="9838" y="11324"/>
                  <a:pt x="9838" y="10790"/>
                </a:cubicBezTo>
                <a:cubicBezTo>
                  <a:pt x="9838" y="10747"/>
                  <a:pt x="9845" y="10703"/>
                  <a:pt x="9850" y="10660"/>
                </a:cubicBezTo>
                <a:lnTo>
                  <a:pt x="10719" y="3373"/>
                </a:lnTo>
                <a:cubicBezTo>
                  <a:pt x="10719" y="3373"/>
                  <a:pt x="10745" y="3249"/>
                  <a:pt x="10810" y="3249"/>
                </a:cubicBezTo>
                <a:close/>
                <a:moveTo>
                  <a:pt x="2773" y="5753"/>
                </a:moveTo>
                <a:lnTo>
                  <a:pt x="3572" y="6212"/>
                </a:lnTo>
                <a:cubicBezTo>
                  <a:pt x="3729" y="6304"/>
                  <a:pt x="3782" y="6504"/>
                  <a:pt x="3690" y="6661"/>
                </a:cubicBezTo>
                <a:cubicBezTo>
                  <a:pt x="3631" y="6763"/>
                  <a:pt x="3524" y="6823"/>
                  <a:pt x="3410" y="6823"/>
                </a:cubicBezTo>
                <a:cubicBezTo>
                  <a:pt x="3356" y="6823"/>
                  <a:pt x="3297" y="6806"/>
                  <a:pt x="3249" y="6779"/>
                </a:cubicBezTo>
                <a:lnTo>
                  <a:pt x="2444" y="6315"/>
                </a:lnTo>
                <a:cubicBezTo>
                  <a:pt x="2547" y="6121"/>
                  <a:pt x="2660" y="5937"/>
                  <a:pt x="2773" y="5753"/>
                </a:cubicBezTo>
                <a:close/>
                <a:moveTo>
                  <a:pt x="18837" y="5753"/>
                </a:moveTo>
                <a:cubicBezTo>
                  <a:pt x="18950" y="5937"/>
                  <a:pt x="19063" y="6126"/>
                  <a:pt x="19166" y="6315"/>
                </a:cubicBezTo>
                <a:lnTo>
                  <a:pt x="18361" y="6779"/>
                </a:lnTo>
                <a:cubicBezTo>
                  <a:pt x="18307" y="6811"/>
                  <a:pt x="18253" y="6823"/>
                  <a:pt x="18199" y="6823"/>
                </a:cubicBezTo>
                <a:cubicBezTo>
                  <a:pt x="18086" y="6823"/>
                  <a:pt x="17979" y="6763"/>
                  <a:pt x="17919" y="6661"/>
                </a:cubicBezTo>
                <a:cubicBezTo>
                  <a:pt x="17828" y="6504"/>
                  <a:pt x="17881" y="6304"/>
                  <a:pt x="18037" y="6212"/>
                </a:cubicBezTo>
                <a:lnTo>
                  <a:pt x="18837" y="5753"/>
                </a:lnTo>
                <a:close/>
                <a:moveTo>
                  <a:pt x="10805" y="10304"/>
                </a:moveTo>
                <a:cubicBezTo>
                  <a:pt x="10682" y="10304"/>
                  <a:pt x="10560" y="10350"/>
                  <a:pt x="10466" y="10444"/>
                </a:cubicBezTo>
                <a:cubicBezTo>
                  <a:pt x="10278" y="10632"/>
                  <a:pt x="10278" y="10936"/>
                  <a:pt x="10466" y="11124"/>
                </a:cubicBezTo>
                <a:cubicBezTo>
                  <a:pt x="10653" y="11311"/>
                  <a:pt x="10956" y="11311"/>
                  <a:pt x="11144" y="11124"/>
                </a:cubicBezTo>
                <a:cubicBezTo>
                  <a:pt x="11332" y="10936"/>
                  <a:pt x="11332" y="10632"/>
                  <a:pt x="11144" y="10444"/>
                </a:cubicBezTo>
                <a:cubicBezTo>
                  <a:pt x="11050" y="10350"/>
                  <a:pt x="10928" y="10304"/>
                  <a:pt x="10805" y="10304"/>
                </a:cubicBezTo>
                <a:close/>
                <a:moveTo>
                  <a:pt x="1327" y="10439"/>
                </a:moveTo>
                <a:lnTo>
                  <a:pt x="2267" y="10439"/>
                </a:lnTo>
                <a:cubicBezTo>
                  <a:pt x="2445" y="10439"/>
                  <a:pt x="2591" y="10585"/>
                  <a:pt x="2591" y="10763"/>
                </a:cubicBezTo>
                <a:cubicBezTo>
                  <a:pt x="2591" y="10941"/>
                  <a:pt x="2445" y="11087"/>
                  <a:pt x="2267" y="11087"/>
                </a:cubicBezTo>
                <a:lnTo>
                  <a:pt x="1322" y="11087"/>
                </a:lnTo>
                <a:cubicBezTo>
                  <a:pt x="1317" y="10991"/>
                  <a:pt x="1316" y="10895"/>
                  <a:pt x="1316" y="10800"/>
                </a:cubicBezTo>
                <a:cubicBezTo>
                  <a:pt x="1316" y="10681"/>
                  <a:pt x="1322" y="10558"/>
                  <a:pt x="1327" y="10439"/>
                </a:cubicBezTo>
                <a:close/>
                <a:moveTo>
                  <a:pt x="19343" y="10444"/>
                </a:moveTo>
                <a:lnTo>
                  <a:pt x="20282" y="10444"/>
                </a:lnTo>
                <a:cubicBezTo>
                  <a:pt x="20288" y="10563"/>
                  <a:pt x="20294" y="10681"/>
                  <a:pt x="20294" y="10805"/>
                </a:cubicBezTo>
                <a:cubicBezTo>
                  <a:pt x="20294" y="10897"/>
                  <a:pt x="20287" y="10995"/>
                  <a:pt x="20287" y="11092"/>
                </a:cubicBezTo>
                <a:lnTo>
                  <a:pt x="19343" y="11092"/>
                </a:lnTo>
                <a:cubicBezTo>
                  <a:pt x="19165" y="11092"/>
                  <a:pt x="19019" y="10946"/>
                  <a:pt x="19019" y="10768"/>
                </a:cubicBezTo>
                <a:cubicBezTo>
                  <a:pt x="19019" y="10590"/>
                  <a:pt x="19165" y="10444"/>
                  <a:pt x="19343" y="10444"/>
                </a:cubicBezTo>
                <a:close/>
                <a:moveTo>
                  <a:pt x="3367" y="14708"/>
                </a:moveTo>
                <a:cubicBezTo>
                  <a:pt x="3493" y="14692"/>
                  <a:pt x="3622" y="14753"/>
                  <a:pt x="3690" y="14870"/>
                </a:cubicBezTo>
                <a:cubicBezTo>
                  <a:pt x="3782" y="15032"/>
                  <a:pt x="3729" y="15231"/>
                  <a:pt x="3572" y="15317"/>
                </a:cubicBezTo>
                <a:lnTo>
                  <a:pt x="2741" y="15798"/>
                </a:lnTo>
                <a:cubicBezTo>
                  <a:pt x="2628" y="15614"/>
                  <a:pt x="2520" y="15425"/>
                  <a:pt x="2417" y="15231"/>
                </a:cubicBezTo>
                <a:lnTo>
                  <a:pt x="3243" y="14750"/>
                </a:lnTo>
                <a:cubicBezTo>
                  <a:pt x="3283" y="14727"/>
                  <a:pt x="3324" y="14713"/>
                  <a:pt x="3367" y="14708"/>
                </a:cubicBezTo>
                <a:close/>
                <a:moveTo>
                  <a:pt x="18243" y="14708"/>
                </a:moveTo>
                <a:cubicBezTo>
                  <a:pt x="18285" y="14714"/>
                  <a:pt x="18327" y="14727"/>
                  <a:pt x="18366" y="14750"/>
                </a:cubicBezTo>
                <a:lnTo>
                  <a:pt x="19193" y="15231"/>
                </a:lnTo>
                <a:cubicBezTo>
                  <a:pt x="19090" y="15425"/>
                  <a:pt x="18982" y="15614"/>
                  <a:pt x="18869" y="15798"/>
                </a:cubicBezTo>
                <a:lnTo>
                  <a:pt x="18037" y="15317"/>
                </a:lnTo>
                <a:cubicBezTo>
                  <a:pt x="17881" y="15225"/>
                  <a:pt x="17828" y="15027"/>
                  <a:pt x="17919" y="14870"/>
                </a:cubicBezTo>
                <a:cubicBezTo>
                  <a:pt x="17988" y="14753"/>
                  <a:pt x="18117" y="14692"/>
                  <a:pt x="18243" y="14708"/>
                </a:cubicBezTo>
                <a:close/>
                <a:moveTo>
                  <a:pt x="15035" y="17834"/>
                </a:moveTo>
                <a:cubicBezTo>
                  <a:pt x="15162" y="17817"/>
                  <a:pt x="15292" y="17878"/>
                  <a:pt x="15361" y="17996"/>
                </a:cubicBezTo>
                <a:lnTo>
                  <a:pt x="15846" y="18832"/>
                </a:lnTo>
                <a:cubicBezTo>
                  <a:pt x="15657" y="18956"/>
                  <a:pt x="15469" y="19064"/>
                  <a:pt x="15280" y="19166"/>
                </a:cubicBezTo>
                <a:lnTo>
                  <a:pt x="14794" y="18324"/>
                </a:lnTo>
                <a:cubicBezTo>
                  <a:pt x="14702" y="18168"/>
                  <a:pt x="14755" y="17967"/>
                  <a:pt x="14912" y="17876"/>
                </a:cubicBezTo>
                <a:cubicBezTo>
                  <a:pt x="14951" y="17853"/>
                  <a:pt x="14993" y="17839"/>
                  <a:pt x="15035" y="17834"/>
                </a:cubicBezTo>
                <a:close/>
                <a:moveTo>
                  <a:pt x="6580" y="17839"/>
                </a:moveTo>
                <a:cubicBezTo>
                  <a:pt x="6622" y="17844"/>
                  <a:pt x="6664" y="17858"/>
                  <a:pt x="6703" y="17881"/>
                </a:cubicBezTo>
                <a:cubicBezTo>
                  <a:pt x="6854" y="17967"/>
                  <a:pt x="6908" y="18168"/>
                  <a:pt x="6816" y="18324"/>
                </a:cubicBezTo>
                <a:lnTo>
                  <a:pt x="6330" y="19166"/>
                </a:lnTo>
                <a:cubicBezTo>
                  <a:pt x="6136" y="19064"/>
                  <a:pt x="5952" y="18951"/>
                  <a:pt x="5768" y="18837"/>
                </a:cubicBezTo>
                <a:lnTo>
                  <a:pt x="6254" y="18001"/>
                </a:lnTo>
                <a:cubicBezTo>
                  <a:pt x="6323" y="17883"/>
                  <a:pt x="6453" y="17822"/>
                  <a:pt x="6580" y="17839"/>
                </a:cubicBezTo>
                <a:close/>
                <a:moveTo>
                  <a:pt x="10805" y="18982"/>
                </a:moveTo>
                <a:cubicBezTo>
                  <a:pt x="10983" y="18982"/>
                  <a:pt x="11129" y="19128"/>
                  <a:pt x="11129" y="19306"/>
                </a:cubicBezTo>
                <a:lnTo>
                  <a:pt x="11129" y="20283"/>
                </a:lnTo>
                <a:cubicBezTo>
                  <a:pt x="11021" y="20288"/>
                  <a:pt x="10913" y="20294"/>
                  <a:pt x="10805" y="20294"/>
                </a:cubicBezTo>
                <a:cubicBezTo>
                  <a:pt x="10697" y="20294"/>
                  <a:pt x="10589" y="20288"/>
                  <a:pt x="10481" y="20283"/>
                </a:cubicBezTo>
                <a:lnTo>
                  <a:pt x="10481" y="19306"/>
                </a:lnTo>
                <a:cubicBezTo>
                  <a:pt x="10481" y="19128"/>
                  <a:pt x="10627" y="18982"/>
                  <a:pt x="10805" y="18982"/>
                </a:cubicBezTo>
                <a:close/>
              </a:path>
            </a:pathLst>
          </a:custGeom>
          <a:solidFill>
            <a:srgbClr val="92929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75" name="Demand is up;…"/>
          <p:cNvSpPr txBox="1"/>
          <p:nvPr/>
        </p:nvSpPr>
        <p:spPr>
          <a:xfrm>
            <a:off x="2624798" y="5981468"/>
            <a:ext cx="7356829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700" b="0">
                <a:solidFill>
                  <a:srgbClr val="5E5E5E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Demand is up; </a:t>
            </a:r>
          </a:p>
          <a:p>
            <a:pPr algn="l">
              <a:defRPr sz="3700" b="0">
                <a:solidFill>
                  <a:srgbClr val="5E5E5E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Speed is capped; </a:t>
            </a:r>
          </a:p>
          <a:p>
            <a:pPr algn="l">
              <a:defRPr sz="3700" b="0">
                <a:solidFill>
                  <a:srgbClr val="5E5E5E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Network capacity at limits</a:t>
            </a:r>
          </a:p>
        </p:txBody>
      </p:sp>
      <p:sp>
        <p:nvSpPr>
          <p:cNvPr id="376" name="Rounded Rectangle"/>
          <p:cNvSpPr/>
          <p:nvPr/>
        </p:nvSpPr>
        <p:spPr>
          <a:xfrm>
            <a:off x="576283" y="988820"/>
            <a:ext cx="23231434" cy="11738360"/>
          </a:xfrm>
          <a:prstGeom prst="roundRect">
            <a:avLst>
              <a:gd name="adj" fmla="val 14519"/>
            </a:avLst>
          </a:prstGeom>
          <a:ln w="76200">
            <a:solidFill>
              <a:srgbClr val="929292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77" name="Rectangle"/>
          <p:cNvSpPr/>
          <p:nvPr/>
        </p:nvSpPr>
        <p:spPr>
          <a:xfrm>
            <a:off x="21594905" y="710566"/>
            <a:ext cx="2727088" cy="25591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78" name="Wi-Fi"/>
          <p:cNvSpPr/>
          <p:nvPr/>
        </p:nvSpPr>
        <p:spPr>
          <a:xfrm rot="1921996">
            <a:off x="21748263" y="1256580"/>
            <a:ext cx="2452419" cy="17315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4" extrusionOk="0">
                <a:moveTo>
                  <a:pt x="11016" y="1"/>
                </a:moveTo>
                <a:cubicBezTo>
                  <a:pt x="10440" y="-6"/>
                  <a:pt x="9852" y="28"/>
                  <a:pt x="9254" y="108"/>
                </a:cubicBezTo>
                <a:cubicBezTo>
                  <a:pt x="5654" y="590"/>
                  <a:pt x="2584" y="2743"/>
                  <a:pt x="0" y="6311"/>
                </a:cubicBezTo>
                <a:cubicBezTo>
                  <a:pt x="523" y="7051"/>
                  <a:pt x="1031" y="7768"/>
                  <a:pt x="1542" y="8490"/>
                </a:cubicBezTo>
                <a:cubicBezTo>
                  <a:pt x="4129" y="4966"/>
                  <a:pt x="7202" y="3087"/>
                  <a:pt x="10803" y="3088"/>
                </a:cubicBezTo>
                <a:cubicBezTo>
                  <a:pt x="14405" y="3089"/>
                  <a:pt x="17479" y="4969"/>
                  <a:pt x="20053" y="8479"/>
                </a:cubicBezTo>
                <a:cubicBezTo>
                  <a:pt x="20563" y="7757"/>
                  <a:pt x="21073" y="7034"/>
                  <a:pt x="21600" y="6287"/>
                </a:cubicBezTo>
                <a:cubicBezTo>
                  <a:pt x="18572" y="2207"/>
                  <a:pt x="15051" y="49"/>
                  <a:pt x="11016" y="1"/>
                </a:cubicBezTo>
                <a:close/>
                <a:moveTo>
                  <a:pt x="10903" y="6177"/>
                </a:moveTo>
                <a:cubicBezTo>
                  <a:pt x="10489" y="6175"/>
                  <a:pt x="10067" y="6203"/>
                  <a:pt x="9637" y="6264"/>
                </a:cubicBezTo>
                <a:cubicBezTo>
                  <a:pt x="7088" y="6623"/>
                  <a:pt x="4914" y="8156"/>
                  <a:pt x="3088" y="10686"/>
                </a:cubicBezTo>
                <a:cubicBezTo>
                  <a:pt x="3610" y="11424"/>
                  <a:pt x="4116" y="12140"/>
                  <a:pt x="4629" y="12865"/>
                </a:cubicBezTo>
                <a:cubicBezTo>
                  <a:pt x="6353" y="10507"/>
                  <a:pt x="8410" y="9259"/>
                  <a:pt x="10808" y="9262"/>
                </a:cubicBezTo>
                <a:cubicBezTo>
                  <a:pt x="13205" y="9265"/>
                  <a:pt x="15259" y="10516"/>
                  <a:pt x="16966" y="12861"/>
                </a:cubicBezTo>
                <a:cubicBezTo>
                  <a:pt x="17482" y="12131"/>
                  <a:pt x="17992" y="11411"/>
                  <a:pt x="18515" y="10670"/>
                </a:cubicBezTo>
                <a:cubicBezTo>
                  <a:pt x="16338" y="7735"/>
                  <a:pt x="13803" y="6193"/>
                  <a:pt x="10903" y="6177"/>
                </a:cubicBezTo>
                <a:close/>
                <a:moveTo>
                  <a:pt x="10623" y="12349"/>
                </a:moveTo>
                <a:cubicBezTo>
                  <a:pt x="8942" y="12414"/>
                  <a:pt x="7322" y="13380"/>
                  <a:pt x="6195" y="15054"/>
                </a:cubicBezTo>
                <a:cubicBezTo>
                  <a:pt x="6706" y="15779"/>
                  <a:pt x="7218" y="16502"/>
                  <a:pt x="7729" y="17226"/>
                </a:cubicBezTo>
                <a:cubicBezTo>
                  <a:pt x="9410" y="14863"/>
                  <a:pt x="12154" y="14812"/>
                  <a:pt x="13873" y="17221"/>
                </a:cubicBezTo>
                <a:cubicBezTo>
                  <a:pt x="14391" y="16489"/>
                  <a:pt x="14903" y="15767"/>
                  <a:pt x="15414" y="15045"/>
                </a:cubicBezTo>
                <a:cubicBezTo>
                  <a:pt x="14046" y="13118"/>
                  <a:pt x="12303" y="12284"/>
                  <a:pt x="10623" y="12349"/>
                </a:cubicBezTo>
                <a:close/>
                <a:moveTo>
                  <a:pt x="10751" y="18531"/>
                </a:moveTo>
                <a:cubicBezTo>
                  <a:pt x="10182" y="18549"/>
                  <a:pt x="9631" y="18867"/>
                  <a:pt x="9280" y="19436"/>
                </a:cubicBezTo>
                <a:cubicBezTo>
                  <a:pt x="9791" y="20161"/>
                  <a:pt x="10300" y="20884"/>
                  <a:pt x="10802" y="21594"/>
                </a:cubicBezTo>
                <a:cubicBezTo>
                  <a:pt x="11307" y="20879"/>
                  <a:pt x="11819" y="20155"/>
                  <a:pt x="12331" y="19432"/>
                </a:cubicBezTo>
                <a:cubicBezTo>
                  <a:pt x="11907" y="18795"/>
                  <a:pt x="11320" y="18513"/>
                  <a:pt x="10751" y="18531"/>
                </a:cubicBezTo>
                <a:close/>
              </a:path>
            </a:pathLst>
          </a:custGeom>
          <a:solidFill>
            <a:srgbClr val="D5D5D5"/>
          </a:solidFill>
          <a:ln w="12700">
            <a:solidFill>
              <a:srgbClr val="5C87A0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79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380" name="© 2020 Harrison Edwards, Inc. All Rights Reserved."/>
          <p:cNvSpPr txBox="1"/>
          <p:nvPr/>
        </p:nvSpPr>
        <p:spPr>
          <a:xfrm>
            <a:off x="2332473" y="13149274"/>
            <a:ext cx="4789120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 b="0">
                <a:solidFill>
                  <a:srgbClr val="929292"/>
                </a:solidFill>
              </a:defRPr>
            </a:lvl1pPr>
          </a:lstStyle>
          <a:p>
            <a:r>
              <a:t>© 2020 Harrison Edwards, Inc. All Rights Reserved.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Delivering Broadband…"/>
          <p:cNvSpPr txBox="1"/>
          <p:nvPr/>
        </p:nvSpPr>
        <p:spPr>
          <a:xfrm>
            <a:off x="2443311" y="3429000"/>
            <a:ext cx="12794844" cy="238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defRPr sz="9400" b="0">
                <a:solidFill>
                  <a:srgbClr val="5E5E5E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pPr>
            <a:r>
              <a:t>Delivering Broadband</a:t>
            </a:r>
          </a:p>
          <a:p>
            <a:pPr algn="l">
              <a:lnSpc>
                <a:spcPct val="90000"/>
              </a:lnSpc>
              <a:defRPr sz="6900" b="0">
                <a:solidFill>
                  <a:srgbClr val="5C87A0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pPr>
            <a:r>
              <a:t>Speed, Capacity</a:t>
            </a:r>
          </a:p>
        </p:txBody>
      </p:sp>
      <p:grpSp>
        <p:nvGrpSpPr>
          <p:cNvPr id="385" name="Group"/>
          <p:cNvGrpSpPr/>
          <p:nvPr/>
        </p:nvGrpSpPr>
        <p:grpSpPr>
          <a:xfrm>
            <a:off x="2462840" y="1874260"/>
            <a:ext cx="1510514" cy="231747"/>
            <a:chOff x="0" y="0"/>
            <a:chExt cx="1510512" cy="231746"/>
          </a:xfrm>
        </p:grpSpPr>
        <p:sp>
          <p:nvSpPr>
            <p:cNvPr id="383" name="Rectangle"/>
            <p:cNvSpPr/>
            <p:nvPr/>
          </p:nvSpPr>
          <p:spPr>
            <a:xfrm>
              <a:off x="0" y="0"/>
              <a:ext cx="760370" cy="231747"/>
            </a:xfrm>
            <a:prstGeom prst="rect">
              <a:avLst/>
            </a:prstGeom>
            <a:solidFill>
              <a:srgbClr val="5C87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84" name="Rectangle"/>
            <p:cNvSpPr/>
            <p:nvPr/>
          </p:nvSpPr>
          <p:spPr>
            <a:xfrm>
              <a:off x="750142" y="0"/>
              <a:ext cx="760371" cy="231747"/>
            </a:xfrm>
            <a:prstGeom prst="rect">
              <a:avLst/>
            </a:pr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386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grpSp>
        <p:nvGrpSpPr>
          <p:cNvPr id="389" name="Group"/>
          <p:cNvGrpSpPr/>
          <p:nvPr/>
        </p:nvGrpSpPr>
        <p:grpSpPr>
          <a:xfrm>
            <a:off x="576283" y="710566"/>
            <a:ext cx="23745709" cy="12016614"/>
            <a:chOff x="0" y="0"/>
            <a:chExt cx="23745708" cy="12016613"/>
          </a:xfrm>
        </p:grpSpPr>
        <p:sp>
          <p:nvSpPr>
            <p:cNvPr id="387" name="Rounded Rectangle"/>
            <p:cNvSpPr/>
            <p:nvPr/>
          </p:nvSpPr>
          <p:spPr>
            <a:xfrm>
              <a:off x="0" y="278254"/>
              <a:ext cx="23231434" cy="11738360"/>
            </a:xfrm>
            <a:prstGeom prst="roundRect">
              <a:avLst>
                <a:gd name="adj" fmla="val 14519"/>
              </a:avLst>
            </a:prstGeom>
            <a:noFill/>
            <a:ln w="76200" cap="flat">
              <a:solidFill>
                <a:srgbClr val="929292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88" name="Rectangle"/>
            <p:cNvSpPr/>
            <p:nvPr/>
          </p:nvSpPr>
          <p:spPr>
            <a:xfrm>
              <a:off x="21018620" y="0"/>
              <a:ext cx="2727089" cy="255913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390" name="USB"/>
          <p:cNvSpPr/>
          <p:nvPr/>
        </p:nvSpPr>
        <p:spPr>
          <a:xfrm>
            <a:off x="22556255" y="661176"/>
            <a:ext cx="1005855" cy="22114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78" y="0"/>
                </a:moveTo>
                <a:lnTo>
                  <a:pt x="7617" y="2487"/>
                </a:lnTo>
                <a:lnTo>
                  <a:pt x="9713" y="2487"/>
                </a:lnTo>
                <a:lnTo>
                  <a:pt x="9713" y="14172"/>
                </a:lnTo>
                <a:cubicBezTo>
                  <a:pt x="8076" y="13462"/>
                  <a:pt x="5650" y="12394"/>
                  <a:pt x="3825" y="11588"/>
                </a:cubicBezTo>
                <a:lnTo>
                  <a:pt x="3825" y="9496"/>
                </a:lnTo>
                <a:cubicBezTo>
                  <a:pt x="4741" y="9301"/>
                  <a:pt x="5376" y="8879"/>
                  <a:pt x="5376" y="8389"/>
                </a:cubicBezTo>
                <a:cubicBezTo>
                  <a:pt x="5376" y="7713"/>
                  <a:pt x="4175" y="7165"/>
                  <a:pt x="2690" y="7165"/>
                </a:cubicBezTo>
                <a:cubicBezTo>
                  <a:pt x="1205" y="7165"/>
                  <a:pt x="0" y="7713"/>
                  <a:pt x="0" y="8389"/>
                </a:cubicBezTo>
                <a:cubicBezTo>
                  <a:pt x="0" y="8888"/>
                  <a:pt x="657" y="9316"/>
                  <a:pt x="1599" y="9506"/>
                </a:cubicBezTo>
                <a:lnTo>
                  <a:pt x="1599" y="11802"/>
                </a:lnTo>
                <a:cubicBezTo>
                  <a:pt x="1599" y="11939"/>
                  <a:pt x="1721" y="12070"/>
                  <a:pt x="1937" y="12165"/>
                </a:cubicBezTo>
                <a:cubicBezTo>
                  <a:pt x="7009" y="14408"/>
                  <a:pt x="8946" y="15239"/>
                  <a:pt x="9717" y="15557"/>
                </a:cubicBezTo>
                <a:lnTo>
                  <a:pt x="9717" y="18082"/>
                </a:lnTo>
                <a:cubicBezTo>
                  <a:pt x="8078" y="18300"/>
                  <a:pt x="6878" y="18988"/>
                  <a:pt x="6878" y="19804"/>
                </a:cubicBezTo>
                <a:cubicBezTo>
                  <a:pt x="6878" y="20797"/>
                  <a:pt x="8645" y="21600"/>
                  <a:pt x="10826" y="21600"/>
                </a:cubicBezTo>
                <a:cubicBezTo>
                  <a:pt x="13007" y="21600"/>
                  <a:pt x="14777" y="20797"/>
                  <a:pt x="14777" y="19804"/>
                </a:cubicBezTo>
                <a:cubicBezTo>
                  <a:pt x="14777" y="18988"/>
                  <a:pt x="13578" y="18300"/>
                  <a:pt x="11939" y="18082"/>
                </a:cubicBezTo>
                <a:lnTo>
                  <a:pt x="11939" y="12449"/>
                </a:lnTo>
                <a:cubicBezTo>
                  <a:pt x="12709" y="12131"/>
                  <a:pt x="14644" y="11300"/>
                  <a:pt x="19715" y="9057"/>
                </a:cubicBezTo>
                <a:cubicBezTo>
                  <a:pt x="19931" y="8962"/>
                  <a:pt x="20053" y="8831"/>
                  <a:pt x="20053" y="8694"/>
                </a:cubicBezTo>
                <a:lnTo>
                  <a:pt x="20053" y="6278"/>
                </a:lnTo>
                <a:lnTo>
                  <a:pt x="21600" y="6278"/>
                </a:lnTo>
                <a:lnTo>
                  <a:pt x="21600" y="3858"/>
                </a:lnTo>
                <a:lnTo>
                  <a:pt x="16283" y="3858"/>
                </a:lnTo>
                <a:lnTo>
                  <a:pt x="16283" y="6278"/>
                </a:lnTo>
                <a:lnTo>
                  <a:pt x="17831" y="6278"/>
                </a:lnTo>
                <a:lnTo>
                  <a:pt x="17831" y="8480"/>
                </a:lnTo>
                <a:cubicBezTo>
                  <a:pt x="16006" y="9286"/>
                  <a:pt x="13575" y="10354"/>
                  <a:pt x="11939" y="11063"/>
                </a:cubicBezTo>
                <a:lnTo>
                  <a:pt x="11939" y="2487"/>
                </a:lnTo>
                <a:lnTo>
                  <a:pt x="13935" y="2487"/>
                </a:lnTo>
                <a:lnTo>
                  <a:pt x="10778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91" name="Fiber"/>
          <p:cNvSpPr txBox="1"/>
          <p:nvPr/>
        </p:nvSpPr>
        <p:spPr>
          <a:xfrm>
            <a:off x="18035613" y="8537300"/>
            <a:ext cx="451142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700" b="0">
                <a:solidFill>
                  <a:srgbClr val="5C87A0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Fiber</a:t>
            </a:r>
          </a:p>
        </p:txBody>
      </p:sp>
      <p:sp>
        <p:nvSpPr>
          <p:cNvPr id="392" name="WiFi"/>
          <p:cNvSpPr txBox="1"/>
          <p:nvPr/>
        </p:nvSpPr>
        <p:spPr>
          <a:xfrm>
            <a:off x="12347883" y="8537300"/>
            <a:ext cx="333914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700" b="0">
                <a:solidFill>
                  <a:srgbClr val="5C87A0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WiFi</a:t>
            </a:r>
          </a:p>
        </p:txBody>
      </p:sp>
      <p:sp>
        <p:nvSpPr>
          <p:cNvPr id="393" name="Wireless/Cellular"/>
          <p:cNvSpPr txBox="1"/>
          <p:nvPr/>
        </p:nvSpPr>
        <p:spPr>
          <a:xfrm>
            <a:off x="15639217" y="8389431"/>
            <a:ext cx="3281955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700" b="0">
                <a:solidFill>
                  <a:srgbClr val="5C87A0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Wireless/Cellular</a:t>
            </a:r>
          </a:p>
        </p:txBody>
      </p:sp>
      <p:sp>
        <p:nvSpPr>
          <p:cNvPr id="394" name="Wi-Fi"/>
          <p:cNvSpPr/>
          <p:nvPr/>
        </p:nvSpPr>
        <p:spPr>
          <a:xfrm>
            <a:off x="13294506" y="7060515"/>
            <a:ext cx="1445899" cy="10208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4" extrusionOk="0">
                <a:moveTo>
                  <a:pt x="11016" y="1"/>
                </a:moveTo>
                <a:cubicBezTo>
                  <a:pt x="10440" y="-6"/>
                  <a:pt x="9852" y="28"/>
                  <a:pt x="9254" y="108"/>
                </a:cubicBezTo>
                <a:cubicBezTo>
                  <a:pt x="5654" y="590"/>
                  <a:pt x="2584" y="2743"/>
                  <a:pt x="0" y="6311"/>
                </a:cubicBezTo>
                <a:cubicBezTo>
                  <a:pt x="523" y="7051"/>
                  <a:pt x="1031" y="7768"/>
                  <a:pt x="1542" y="8490"/>
                </a:cubicBezTo>
                <a:cubicBezTo>
                  <a:pt x="4129" y="4966"/>
                  <a:pt x="7202" y="3087"/>
                  <a:pt x="10803" y="3088"/>
                </a:cubicBezTo>
                <a:cubicBezTo>
                  <a:pt x="14405" y="3089"/>
                  <a:pt x="17479" y="4969"/>
                  <a:pt x="20053" y="8479"/>
                </a:cubicBezTo>
                <a:cubicBezTo>
                  <a:pt x="20563" y="7757"/>
                  <a:pt x="21073" y="7034"/>
                  <a:pt x="21600" y="6287"/>
                </a:cubicBezTo>
                <a:cubicBezTo>
                  <a:pt x="18572" y="2207"/>
                  <a:pt x="15051" y="49"/>
                  <a:pt x="11016" y="1"/>
                </a:cubicBezTo>
                <a:close/>
                <a:moveTo>
                  <a:pt x="10903" y="6177"/>
                </a:moveTo>
                <a:cubicBezTo>
                  <a:pt x="10489" y="6175"/>
                  <a:pt x="10067" y="6203"/>
                  <a:pt x="9637" y="6264"/>
                </a:cubicBezTo>
                <a:cubicBezTo>
                  <a:pt x="7088" y="6623"/>
                  <a:pt x="4914" y="8156"/>
                  <a:pt x="3088" y="10686"/>
                </a:cubicBezTo>
                <a:cubicBezTo>
                  <a:pt x="3610" y="11424"/>
                  <a:pt x="4116" y="12140"/>
                  <a:pt x="4629" y="12865"/>
                </a:cubicBezTo>
                <a:cubicBezTo>
                  <a:pt x="6353" y="10507"/>
                  <a:pt x="8410" y="9259"/>
                  <a:pt x="10808" y="9262"/>
                </a:cubicBezTo>
                <a:cubicBezTo>
                  <a:pt x="13205" y="9265"/>
                  <a:pt x="15259" y="10516"/>
                  <a:pt x="16966" y="12861"/>
                </a:cubicBezTo>
                <a:cubicBezTo>
                  <a:pt x="17482" y="12131"/>
                  <a:pt x="17992" y="11411"/>
                  <a:pt x="18515" y="10670"/>
                </a:cubicBezTo>
                <a:cubicBezTo>
                  <a:pt x="16338" y="7735"/>
                  <a:pt x="13803" y="6193"/>
                  <a:pt x="10903" y="6177"/>
                </a:cubicBezTo>
                <a:close/>
                <a:moveTo>
                  <a:pt x="10623" y="12349"/>
                </a:moveTo>
                <a:cubicBezTo>
                  <a:pt x="8942" y="12414"/>
                  <a:pt x="7322" y="13380"/>
                  <a:pt x="6195" y="15054"/>
                </a:cubicBezTo>
                <a:cubicBezTo>
                  <a:pt x="6706" y="15779"/>
                  <a:pt x="7218" y="16502"/>
                  <a:pt x="7729" y="17226"/>
                </a:cubicBezTo>
                <a:cubicBezTo>
                  <a:pt x="9410" y="14863"/>
                  <a:pt x="12154" y="14812"/>
                  <a:pt x="13873" y="17221"/>
                </a:cubicBezTo>
                <a:cubicBezTo>
                  <a:pt x="14391" y="16489"/>
                  <a:pt x="14903" y="15767"/>
                  <a:pt x="15414" y="15045"/>
                </a:cubicBezTo>
                <a:cubicBezTo>
                  <a:pt x="14046" y="13118"/>
                  <a:pt x="12303" y="12284"/>
                  <a:pt x="10623" y="12349"/>
                </a:cubicBezTo>
                <a:close/>
                <a:moveTo>
                  <a:pt x="10751" y="18531"/>
                </a:moveTo>
                <a:cubicBezTo>
                  <a:pt x="10182" y="18549"/>
                  <a:pt x="9631" y="18867"/>
                  <a:pt x="9280" y="19436"/>
                </a:cubicBezTo>
                <a:cubicBezTo>
                  <a:pt x="9791" y="20161"/>
                  <a:pt x="10300" y="20884"/>
                  <a:pt x="10802" y="21594"/>
                </a:cubicBezTo>
                <a:cubicBezTo>
                  <a:pt x="11307" y="20879"/>
                  <a:pt x="11819" y="20155"/>
                  <a:pt x="12331" y="19432"/>
                </a:cubicBezTo>
                <a:cubicBezTo>
                  <a:pt x="11907" y="18795"/>
                  <a:pt x="11320" y="18513"/>
                  <a:pt x="10751" y="18531"/>
                </a:cubicBezTo>
                <a:close/>
              </a:path>
            </a:pathLst>
          </a:custGeom>
          <a:solidFill>
            <a:srgbClr val="5C87A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5C87A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95" name="Phone"/>
          <p:cNvSpPr/>
          <p:nvPr/>
        </p:nvSpPr>
        <p:spPr>
          <a:xfrm rot="1680000">
            <a:off x="16909530" y="6721849"/>
            <a:ext cx="741343" cy="15267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8" y="0"/>
                </a:moveTo>
                <a:cubicBezTo>
                  <a:pt x="934" y="0"/>
                  <a:pt x="0" y="453"/>
                  <a:pt x="0" y="1004"/>
                </a:cubicBezTo>
                <a:lnTo>
                  <a:pt x="0" y="20596"/>
                </a:lnTo>
                <a:cubicBezTo>
                  <a:pt x="0" y="21152"/>
                  <a:pt x="934" y="21600"/>
                  <a:pt x="2068" y="21600"/>
                </a:cubicBezTo>
                <a:lnTo>
                  <a:pt x="19532" y="21600"/>
                </a:lnTo>
                <a:cubicBezTo>
                  <a:pt x="20666" y="21600"/>
                  <a:pt x="21600" y="21147"/>
                  <a:pt x="21600" y="20596"/>
                </a:cubicBezTo>
                <a:lnTo>
                  <a:pt x="21600" y="1004"/>
                </a:lnTo>
                <a:cubicBezTo>
                  <a:pt x="21600" y="453"/>
                  <a:pt x="20677" y="0"/>
                  <a:pt x="19532" y="0"/>
                </a:cubicBezTo>
                <a:lnTo>
                  <a:pt x="2068" y="0"/>
                </a:lnTo>
                <a:close/>
                <a:moveTo>
                  <a:pt x="9142" y="1350"/>
                </a:moveTo>
                <a:lnTo>
                  <a:pt x="12468" y="1350"/>
                </a:lnTo>
                <a:cubicBezTo>
                  <a:pt x="12758" y="1350"/>
                  <a:pt x="12990" y="1463"/>
                  <a:pt x="12990" y="1604"/>
                </a:cubicBezTo>
                <a:cubicBezTo>
                  <a:pt x="12990" y="1744"/>
                  <a:pt x="12758" y="1858"/>
                  <a:pt x="12468" y="1858"/>
                </a:cubicBezTo>
                <a:lnTo>
                  <a:pt x="9142" y="1858"/>
                </a:lnTo>
                <a:cubicBezTo>
                  <a:pt x="8853" y="1858"/>
                  <a:pt x="8621" y="1744"/>
                  <a:pt x="8621" y="1604"/>
                </a:cubicBezTo>
                <a:cubicBezTo>
                  <a:pt x="8621" y="1463"/>
                  <a:pt x="8853" y="1350"/>
                  <a:pt x="9142" y="1350"/>
                </a:cubicBezTo>
                <a:close/>
                <a:moveTo>
                  <a:pt x="1477" y="2927"/>
                </a:moveTo>
                <a:lnTo>
                  <a:pt x="20123" y="2927"/>
                </a:lnTo>
                <a:lnTo>
                  <a:pt x="20123" y="18985"/>
                </a:lnTo>
                <a:lnTo>
                  <a:pt x="1477" y="18985"/>
                </a:lnTo>
                <a:lnTo>
                  <a:pt x="1477" y="2927"/>
                </a:lnTo>
                <a:close/>
              </a:path>
            </a:pathLst>
          </a:custGeom>
          <a:solidFill>
            <a:srgbClr val="5C87A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5C87A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96" name="Spool of thread"/>
          <p:cNvSpPr/>
          <p:nvPr/>
        </p:nvSpPr>
        <p:spPr>
          <a:xfrm rot="16200000">
            <a:off x="19765964" y="6855445"/>
            <a:ext cx="1050719" cy="14310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7" y="0"/>
                </a:moveTo>
                <a:cubicBezTo>
                  <a:pt x="514" y="0"/>
                  <a:pt x="0" y="375"/>
                  <a:pt x="0" y="840"/>
                </a:cubicBezTo>
                <a:lnTo>
                  <a:pt x="0" y="1173"/>
                </a:lnTo>
                <a:cubicBezTo>
                  <a:pt x="0" y="1545"/>
                  <a:pt x="167" y="1907"/>
                  <a:pt x="473" y="2203"/>
                </a:cubicBezTo>
                <a:lnTo>
                  <a:pt x="2838" y="4491"/>
                </a:lnTo>
                <a:lnTo>
                  <a:pt x="18765" y="4491"/>
                </a:lnTo>
                <a:lnTo>
                  <a:pt x="21130" y="2203"/>
                </a:lnTo>
                <a:cubicBezTo>
                  <a:pt x="21436" y="1907"/>
                  <a:pt x="21600" y="1545"/>
                  <a:pt x="21600" y="1173"/>
                </a:cubicBezTo>
                <a:lnTo>
                  <a:pt x="21600" y="840"/>
                </a:lnTo>
                <a:cubicBezTo>
                  <a:pt x="21600" y="375"/>
                  <a:pt x="21089" y="0"/>
                  <a:pt x="20456" y="0"/>
                </a:cubicBezTo>
                <a:lnTo>
                  <a:pt x="1147" y="0"/>
                </a:lnTo>
                <a:close/>
                <a:moveTo>
                  <a:pt x="2951" y="5324"/>
                </a:moveTo>
                <a:lnTo>
                  <a:pt x="2951" y="7091"/>
                </a:lnTo>
                <a:lnTo>
                  <a:pt x="11676" y="5324"/>
                </a:lnTo>
                <a:lnTo>
                  <a:pt x="2951" y="5324"/>
                </a:lnTo>
                <a:close/>
                <a:moveTo>
                  <a:pt x="14181" y="5324"/>
                </a:moveTo>
                <a:lnTo>
                  <a:pt x="2951" y="7598"/>
                </a:lnTo>
                <a:lnTo>
                  <a:pt x="2951" y="8826"/>
                </a:lnTo>
                <a:lnTo>
                  <a:pt x="18807" y="5612"/>
                </a:lnTo>
                <a:lnTo>
                  <a:pt x="18807" y="5324"/>
                </a:lnTo>
                <a:lnTo>
                  <a:pt x="14181" y="5324"/>
                </a:lnTo>
                <a:close/>
                <a:moveTo>
                  <a:pt x="18807" y="6118"/>
                </a:moveTo>
                <a:lnTo>
                  <a:pt x="2951" y="9332"/>
                </a:lnTo>
                <a:lnTo>
                  <a:pt x="2951" y="10557"/>
                </a:lnTo>
                <a:lnTo>
                  <a:pt x="18807" y="7344"/>
                </a:lnTo>
                <a:lnTo>
                  <a:pt x="18807" y="6118"/>
                </a:lnTo>
                <a:close/>
                <a:moveTo>
                  <a:pt x="18807" y="7853"/>
                </a:moveTo>
                <a:lnTo>
                  <a:pt x="2951" y="11064"/>
                </a:lnTo>
                <a:lnTo>
                  <a:pt x="2951" y="12289"/>
                </a:lnTo>
                <a:lnTo>
                  <a:pt x="18807" y="9078"/>
                </a:lnTo>
                <a:lnTo>
                  <a:pt x="18807" y="7853"/>
                </a:lnTo>
                <a:close/>
                <a:moveTo>
                  <a:pt x="18807" y="9584"/>
                </a:moveTo>
                <a:lnTo>
                  <a:pt x="2951" y="12796"/>
                </a:lnTo>
                <a:lnTo>
                  <a:pt x="2951" y="14021"/>
                </a:lnTo>
                <a:lnTo>
                  <a:pt x="18807" y="10810"/>
                </a:lnTo>
                <a:lnTo>
                  <a:pt x="18807" y="9584"/>
                </a:lnTo>
                <a:close/>
                <a:moveTo>
                  <a:pt x="18807" y="11316"/>
                </a:moveTo>
                <a:lnTo>
                  <a:pt x="2951" y="14530"/>
                </a:lnTo>
                <a:lnTo>
                  <a:pt x="2951" y="15755"/>
                </a:lnTo>
                <a:lnTo>
                  <a:pt x="18807" y="12541"/>
                </a:lnTo>
                <a:lnTo>
                  <a:pt x="18807" y="11316"/>
                </a:lnTo>
                <a:close/>
                <a:moveTo>
                  <a:pt x="18807" y="13048"/>
                </a:moveTo>
                <a:lnTo>
                  <a:pt x="2951" y="16262"/>
                </a:lnTo>
                <a:lnTo>
                  <a:pt x="2951" y="16390"/>
                </a:lnTo>
                <a:lnTo>
                  <a:pt x="8365" y="16390"/>
                </a:lnTo>
                <a:lnTo>
                  <a:pt x="18807" y="14273"/>
                </a:lnTo>
                <a:lnTo>
                  <a:pt x="18807" y="13048"/>
                </a:lnTo>
                <a:close/>
                <a:moveTo>
                  <a:pt x="18807" y="14782"/>
                </a:moveTo>
                <a:lnTo>
                  <a:pt x="10866" y="16390"/>
                </a:lnTo>
                <a:lnTo>
                  <a:pt x="18807" y="16390"/>
                </a:lnTo>
                <a:lnTo>
                  <a:pt x="18807" y="14782"/>
                </a:lnTo>
                <a:close/>
                <a:moveTo>
                  <a:pt x="2838" y="17106"/>
                </a:moveTo>
                <a:lnTo>
                  <a:pt x="473" y="19397"/>
                </a:lnTo>
                <a:cubicBezTo>
                  <a:pt x="167" y="19693"/>
                  <a:pt x="0" y="20053"/>
                  <a:pt x="0" y="20425"/>
                </a:cubicBezTo>
                <a:lnTo>
                  <a:pt x="0" y="20760"/>
                </a:lnTo>
                <a:cubicBezTo>
                  <a:pt x="0" y="21225"/>
                  <a:pt x="514" y="21600"/>
                  <a:pt x="1147" y="21600"/>
                </a:cubicBezTo>
                <a:lnTo>
                  <a:pt x="20456" y="21600"/>
                </a:lnTo>
                <a:cubicBezTo>
                  <a:pt x="21089" y="21600"/>
                  <a:pt x="21600" y="21225"/>
                  <a:pt x="21600" y="20760"/>
                </a:cubicBezTo>
                <a:lnTo>
                  <a:pt x="21600" y="20425"/>
                </a:lnTo>
                <a:cubicBezTo>
                  <a:pt x="21600" y="20053"/>
                  <a:pt x="21436" y="19693"/>
                  <a:pt x="21130" y="19397"/>
                </a:cubicBezTo>
                <a:lnTo>
                  <a:pt x="18765" y="17106"/>
                </a:lnTo>
                <a:lnTo>
                  <a:pt x="2838" y="17106"/>
                </a:lnTo>
                <a:close/>
              </a:path>
            </a:pathLst>
          </a:custGeom>
          <a:solidFill>
            <a:srgbClr val="5C87A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5C87A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pSp>
        <p:nvGrpSpPr>
          <p:cNvPr id="399" name="Group"/>
          <p:cNvGrpSpPr/>
          <p:nvPr/>
        </p:nvGrpSpPr>
        <p:grpSpPr>
          <a:xfrm>
            <a:off x="6384995" y="6756235"/>
            <a:ext cx="2317681" cy="2733046"/>
            <a:chOff x="0" y="0"/>
            <a:chExt cx="2317680" cy="2733044"/>
          </a:xfrm>
        </p:grpSpPr>
        <p:sp>
          <p:nvSpPr>
            <p:cNvPr id="397" name="Copper Wire"/>
            <p:cNvSpPr txBox="1"/>
            <p:nvPr/>
          </p:nvSpPr>
          <p:spPr>
            <a:xfrm>
              <a:off x="0" y="1539244"/>
              <a:ext cx="2317681" cy="1193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3700" b="0">
                  <a:solidFill>
                    <a:srgbClr val="929292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lvl1pPr>
            </a:lstStyle>
            <a:p>
              <a:r>
                <a:t>Copper Wire</a:t>
              </a:r>
            </a:p>
          </p:txBody>
        </p:sp>
        <p:sp>
          <p:nvSpPr>
            <p:cNvPr id="398" name="Phone"/>
            <p:cNvSpPr/>
            <p:nvPr/>
          </p:nvSpPr>
          <p:spPr>
            <a:xfrm>
              <a:off x="523856" y="-1"/>
              <a:ext cx="1269968" cy="1270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372" extrusionOk="0">
                  <a:moveTo>
                    <a:pt x="4456" y="0"/>
                  </a:moveTo>
                  <a:cubicBezTo>
                    <a:pt x="4319" y="3"/>
                    <a:pt x="4182" y="47"/>
                    <a:pt x="4065" y="134"/>
                  </a:cubicBezTo>
                  <a:lnTo>
                    <a:pt x="2615" y="1212"/>
                  </a:lnTo>
                  <a:lnTo>
                    <a:pt x="6378" y="6378"/>
                  </a:lnTo>
                  <a:lnTo>
                    <a:pt x="7829" y="5299"/>
                  </a:lnTo>
                  <a:cubicBezTo>
                    <a:pt x="8140" y="5067"/>
                    <a:pt x="8206" y="4624"/>
                    <a:pt x="7975" y="4311"/>
                  </a:cubicBezTo>
                  <a:lnTo>
                    <a:pt x="5072" y="311"/>
                  </a:lnTo>
                  <a:cubicBezTo>
                    <a:pt x="4920" y="104"/>
                    <a:pt x="4686" y="-4"/>
                    <a:pt x="4456" y="0"/>
                  </a:cubicBezTo>
                  <a:close/>
                  <a:moveTo>
                    <a:pt x="2209" y="1514"/>
                  </a:moveTo>
                  <a:cubicBezTo>
                    <a:pt x="2209" y="1514"/>
                    <a:pt x="-223" y="3454"/>
                    <a:pt x="16" y="7120"/>
                  </a:cubicBezTo>
                  <a:cubicBezTo>
                    <a:pt x="16" y="7120"/>
                    <a:pt x="1473" y="11065"/>
                    <a:pt x="5867" y="15478"/>
                  </a:cubicBezTo>
                  <a:cubicBezTo>
                    <a:pt x="10261" y="19891"/>
                    <a:pt x="14189" y="21356"/>
                    <a:pt x="14189" y="21356"/>
                  </a:cubicBezTo>
                  <a:cubicBezTo>
                    <a:pt x="17838" y="21596"/>
                    <a:pt x="19772" y="19154"/>
                    <a:pt x="19772" y="19154"/>
                  </a:cubicBezTo>
                  <a:lnTo>
                    <a:pt x="14628" y="15374"/>
                  </a:lnTo>
                  <a:cubicBezTo>
                    <a:pt x="13735" y="16397"/>
                    <a:pt x="12393" y="16575"/>
                    <a:pt x="11402" y="15580"/>
                  </a:cubicBezTo>
                  <a:lnTo>
                    <a:pt x="5767" y="9920"/>
                  </a:lnTo>
                  <a:cubicBezTo>
                    <a:pt x="4776" y="8925"/>
                    <a:pt x="4954" y="7577"/>
                    <a:pt x="5972" y="6680"/>
                  </a:cubicBezTo>
                  <a:lnTo>
                    <a:pt x="2209" y="1514"/>
                  </a:lnTo>
                  <a:close/>
                  <a:moveTo>
                    <a:pt x="16463" y="13230"/>
                  </a:moveTo>
                  <a:cubicBezTo>
                    <a:pt x="16285" y="13257"/>
                    <a:pt x="16117" y="13351"/>
                    <a:pt x="16002" y="13508"/>
                  </a:cubicBezTo>
                  <a:lnTo>
                    <a:pt x="14929" y="14965"/>
                  </a:lnTo>
                  <a:lnTo>
                    <a:pt x="20071" y="18746"/>
                  </a:lnTo>
                  <a:lnTo>
                    <a:pt x="21146" y="17289"/>
                  </a:lnTo>
                  <a:cubicBezTo>
                    <a:pt x="21377" y="16976"/>
                    <a:pt x="21297" y="16523"/>
                    <a:pt x="20968" y="16278"/>
                  </a:cubicBezTo>
                  <a:lnTo>
                    <a:pt x="16985" y="13361"/>
                  </a:lnTo>
                  <a:cubicBezTo>
                    <a:pt x="16829" y="13245"/>
                    <a:pt x="16641" y="13204"/>
                    <a:pt x="16463" y="13230"/>
                  </a:cubicBez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402" name="Group"/>
          <p:cNvGrpSpPr/>
          <p:nvPr/>
        </p:nvGrpSpPr>
        <p:grpSpPr>
          <a:xfrm>
            <a:off x="8546830" y="7166081"/>
            <a:ext cx="4511420" cy="1913353"/>
            <a:chOff x="0" y="0"/>
            <a:chExt cx="4511419" cy="1913351"/>
          </a:xfrm>
        </p:grpSpPr>
        <p:sp>
          <p:nvSpPr>
            <p:cNvPr id="400" name="Coax"/>
            <p:cNvSpPr txBox="1"/>
            <p:nvPr/>
          </p:nvSpPr>
          <p:spPr>
            <a:xfrm>
              <a:off x="0" y="1265651"/>
              <a:ext cx="4511420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3700" b="0">
                  <a:solidFill>
                    <a:srgbClr val="929292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lvl1pPr>
            </a:lstStyle>
            <a:p>
              <a:r>
                <a:t>Coax</a:t>
              </a:r>
            </a:p>
          </p:txBody>
        </p:sp>
        <p:sp>
          <p:nvSpPr>
            <p:cNvPr id="401" name="Television"/>
            <p:cNvSpPr/>
            <p:nvPr/>
          </p:nvSpPr>
          <p:spPr>
            <a:xfrm>
              <a:off x="1510564" y="0"/>
              <a:ext cx="1490292" cy="908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675" y="1107"/>
                  </a:moveTo>
                  <a:lnTo>
                    <a:pt x="20920" y="1107"/>
                  </a:lnTo>
                  <a:lnTo>
                    <a:pt x="20920" y="19403"/>
                  </a:lnTo>
                  <a:lnTo>
                    <a:pt x="675" y="19403"/>
                  </a:lnTo>
                  <a:lnTo>
                    <a:pt x="675" y="1107"/>
                  </a:lnTo>
                  <a:close/>
                  <a:moveTo>
                    <a:pt x="945" y="1558"/>
                  </a:moveTo>
                  <a:lnTo>
                    <a:pt x="945" y="18952"/>
                  </a:lnTo>
                  <a:lnTo>
                    <a:pt x="20645" y="18952"/>
                  </a:lnTo>
                  <a:lnTo>
                    <a:pt x="20645" y="1558"/>
                  </a:lnTo>
                  <a:lnTo>
                    <a:pt x="945" y="1558"/>
                  </a:lnTo>
                  <a:close/>
                  <a:moveTo>
                    <a:pt x="19683" y="20211"/>
                  </a:moveTo>
                  <a:cubicBezTo>
                    <a:pt x="19791" y="20211"/>
                    <a:pt x="19877" y="20352"/>
                    <a:pt x="19877" y="20529"/>
                  </a:cubicBezTo>
                  <a:cubicBezTo>
                    <a:pt x="19877" y="20706"/>
                    <a:pt x="19791" y="20847"/>
                    <a:pt x="19683" y="20847"/>
                  </a:cubicBezTo>
                  <a:cubicBezTo>
                    <a:pt x="19575" y="20847"/>
                    <a:pt x="19489" y="20706"/>
                    <a:pt x="19489" y="20529"/>
                  </a:cubicBezTo>
                  <a:cubicBezTo>
                    <a:pt x="19489" y="20352"/>
                    <a:pt x="19575" y="20211"/>
                    <a:pt x="19683" y="20211"/>
                  </a:cubicBezTo>
                  <a:close/>
                  <a:moveTo>
                    <a:pt x="20412" y="20211"/>
                  </a:moveTo>
                  <a:cubicBezTo>
                    <a:pt x="20520" y="20211"/>
                    <a:pt x="20606" y="20352"/>
                    <a:pt x="20606" y="20529"/>
                  </a:cubicBezTo>
                  <a:cubicBezTo>
                    <a:pt x="20606" y="20706"/>
                    <a:pt x="20520" y="20847"/>
                    <a:pt x="20412" y="20847"/>
                  </a:cubicBezTo>
                  <a:cubicBezTo>
                    <a:pt x="20304" y="20847"/>
                    <a:pt x="20218" y="20706"/>
                    <a:pt x="20218" y="20529"/>
                  </a:cubicBezTo>
                  <a:cubicBezTo>
                    <a:pt x="20218" y="20352"/>
                    <a:pt x="20304" y="20211"/>
                    <a:pt x="20412" y="20211"/>
                  </a:cubicBez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pic>
        <p:nvPicPr>
          <p:cNvPr id="403" name="HEPR2.jpeg" descr="HEPR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4597" y="10718999"/>
            <a:ext cx="1120896" cy="1123138"/>
          </a:xfrm>
          <a:prstGeom prst="rect">
            <a:avLst/>
          </a:prstGeom>
          <a:ln w="12700">
            <a:miter lim="400000"/>
          </a:ln>
        </p:spPr>
      </p:pic>
      <p:sp>
        <p:nvSpPr>
          <p:cNvPr id="404" name="Line"/>
          <p:cNvSpPr/>
          <p:nvPr/>
        </p:nvSpPr>
        <p:spPr>
          <a:xfrm flipV="1">
            <a:off x="9149417" y="6770455"/>
            <a:ext cx="1" cy="2958605"/>
          </a:xfrm>
          <a:prstGeom prst="line">
            <a:avLst/>
          </a:prstGeom>
          <a:ln w="25400">
            <a:solidFill>
              <a:srgbClr val="5C87A0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05" name="Conventional Speeds                                                                                                                                                                                               Symmetrical Speeds"/>
          <p:cNvSpPr txBox="1"/>
          <p:nvPr/>
        </p:nvSpPr>
        <p:spPr>
          <a:xfrm>
            <a:off x="3027845" y="9736100"/>
            <a:ext cx="18842585" cy="431801"/>
          </a:xfrm>
          <a:prstGeom prst="rect">
            <a:avLst/>
          </a:prstGeom>
          <a:gradFill>
            <a:gsLst>
              <a:gs pos="0">
                <a:srgbClr val="82C0E8"/>
              </a:gs>
              <a:gs pos="100000">
                <a:srgbClr val="416175"/>
              </a:gs>
            </a:gsLst>
            <a:lin ang="20659724"/>
          </a:gra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200" b="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</a:lstStyle>
          <a:p>
            <a:r>
              <a:t>Conventional Speeds                                                                                                                                                                                               Symmetrical Speeds</a:t>
            </a:r>
          </a:p>
        </p:txBody>
      </p:sp>
      <p:sp>
        <p:nvSpPr>
          <p:cNvPr id="406" name="Line"/>
          <p:cNvSpPr/>
          <p:nvPr/>
        </p:nvSpPr>
        <p:spPr>
          <a:xfrm flipV="1">
            <a:off x="12560013" y="6643455"/>
            <a:ext cx="1" cy="2958605"/>
          </a:xfrm>
          <a:prstGeom prst="line">
            <a:avLst/>
          </a:prstGeom>
          <a:ln w="25400">
            <a:solidFill>
              <a:srgbClr val="5C87A0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07" name="Line"/>
          <p:cNvSpPr/>
          <p:nvPr/>
        </p:nvSpPr>
        <p:spPr>
          <a:xfrm flipV="1">
            <a:off x="15666826" y="6643455"/>
            <a:ext cx="1" cy="2958605"/>
          </a:xfrm>
          <a:prstGeom prst="line">
            <a:avLst/>
          </a:prstGeom>
          <a:ln w="25400">
            <a:solidFill>
              <a:srgbClr val="5C87A0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08" name="Line"/>
          <p:cNvSpPr/>
          <p:nvPr/>
        </p:nvSpPr>
        <p:spPr>
          <a:xfrm flipV="1">
            <a:off x="18773641" y="6643455"/>
            <a:ext cx="1" cy="2958605"/>
          </a:xfrm>
          <a:prstGeom prst="line">
            <a:avLst/>
          </a:prstGeom>
          <a:ln w="25400">
            <a:solidFill>
              <a:srgbClr val="5C87A0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pSp>
        <p:nvGrpSpPr>
          <p:cNvPr id="411" name="Group"/>
          <p:cNvGrpSpPr/>
          <p:nvPr/>
        </p:nvGrpSpPr>
        <p:grpSpPr>
          <a:xfrm>
            <a:off x="1977412" y="7075764"/>
            <a:ext cx="4511420" cy="2093988"/>
            <a:chOff x="0" y="0"/>
            <a:chExt cx="4511419" cy="2093987"/>
          </a:xfrm>
        </p:grpSpPr>
        <p:sp>
          <p:nvSpPr>
            <p:cNvPr id="409" name="Space Station"/>
            <p:cNvSpPr/>
            <p:nvPr/>
          </p:nvSpPr>
          <p:spPr>
            <a:xfrm>
              <a:off x="1620709" y="0"/>
              <a:ext cx="1270001" cy="127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9118"/>
                  </a:lnTo>
                  <a:lnTo>
                    <a:pt x="933" y="9118"/>
                  </a:lnTo>
                  <a:lnTo>
                    <a:pt x="933" y="12481"/>
                  </a:lnTo>
                  <a:lnTo>
                    <a:pt x="0" y="12481"/>
                  </a:lnTo>
                  <a:lnTo>
                    <a:pt x="0" y="21600"/>
                  </a:lnTo>
                  <a:lnTo>
                    <a:pt x="2371" y="21600"/>
                  </a:lnTo>
                  <a:lnTo>
                    <a:pt x="2371" y="12481"/>
                  </a:lnTo>
                  <a:lnTo>
                    <a:pt x="1411" y="12481"/>
                  </a:lnTo>
                  <a:lnTo>
                    <a:pt x="1411" y="11428"/>
                  </a:lnTo>
                  <a:lnTo>
                    <a:pt x="3829" y="11428"/>
                  </a:lnTo>
                  <a:lnTo>
                    <a:pt x="3829" y="12481"/>
                  </a:lnTo>
                  <a:lnTo>
                    <a:pt x="2882" y="12481"/>
                  </a:lnTo>
                  <a:lnTo>
                    <a:pt x="2882" y="21600"/>
                  </a:lnTo>
                  <a:lnTo>
                    <a:pt x="5253" y="21600"/>
                  </a:lnTo>
                  <a:lnTo>
                    <a:pt x="5253" y="12481"/>
                  </a:lnTo>
                  <a:lnTo>
                    <a:pt x="4306" y="12481"/>
                  </a:lnTo>
                  <a:lnTo>
                    <a:pt x="4306" y="11428"/>
                  </a:lnTo>
                  <a:lnTo>
                    <a:pt x="5533" y="11428"/>
                  </a:lnTo>
                  <a:lnTo>
                    <a:pt x="5852" y="12018"/>
                  </a:lnTo>
                  <a:lnTo>
                    <a:pt x="8333" y="12018"/>
                  </a:lnTo>
                  <a:lnTo>
                    <a:pt x="9875" y="12018"/>
                  </a:lnTo>
                  <a:lnTo>
                    <a:pt x="10214" y="13095"/>
                  </a:lnTo>
                  <a:lnTo>
                    <a:pt x="9700" y="13095"/>
                  </a:lnTo>
                  <a:lnTo>
                    <a:pt x="9700" y="14620"/>
                  </a:lnTo>
                  <a:lnTo>
                    <a:pt x="7459" y="14620"/>
                  </a:lnTo>
                  <a:lnTo>
                    <a:pt x="7459" y="16136"/>
                  </a:lnTo>
                  <a:lnTo>
                    <a:pt x="9700" y="16136"/>
                  </a:lnTo>
                  <a:lnTo>
                    <a:pt x="9700" y="17110"/>
                  </a:lnTo>
                  <a:lnTo>
                    <a:pt x="10198" y="17110"/>
                  </a:lnTo>
                  <a:lnTo>
                    <a:pt x="9823" y="18298"/>
                  </a:lnTo>
                  <a:lnTo>
                    <a:pt x="11777" y="18298"/>
                  </a:lnTo>
                  <a:lnTo>
                    <a:pt x="11404" y="17110"/>
                  </a:lnTo>
                  <a:lnTo>
                    <a:pt x="11902" y="17110"/>
                  </a:lnTo>
                  <a:lnTo>
                    <a:pt x="11902" y="16136"/>
                  </a:lnTo>
                  <a:lnTo>
                    <a:pt x="14141" y="16136"/>
                  </a:lnTo>
                  <a:lnTo>
                    <a:pt x="14141" y="14620"/>
                  </a:lnTo>
                  <a:lnTo>
                    <a:pt x="11902" y="14620"/>
                  </a:lnTo>
                  <a:lnTo>
                    <a:pt x="11902" y="13095"/>
                  </a:lnTo>
                  <a:lnTo>
                    <a:pt x="11387" y="13095"/>
                  </a:lnTo>
                  <a:lnTo>
                    <a:pt x="11725" y="12018"/>
                  </a:lnTo>
                  <a:lnTo>
                    <a:pt x="13954" y="12018"/>
                  </a:lnTo>
                  <a:lnTo>
                    <a:pt x="15748" y="12018"/>
                  </a:lnTo>
                  <a:lnTo>
                    <a:pt x="16067" y="11428"/>
                  </a:lnTo>
                  <a:lnTo>
                    <a:pt x="17282" y="11428"/>
                  </a:lnTo>
                  <a:lnTo>
                    <a:pt x="17282" y="12481"/>
                  </a:lnTo>
                  <a:lnTo>
                    <a:pt x="16347" y="12481"/>
                  </a:lnTo>
                  <a:lnTo>
                    <a:pt x="16347" y="21600"/>
                  </a:lnTo>
                  <a:lnTo>
                    <a:pt x="18718" y="21600"/>
                  </a:lnTo>
                  <a:lnTo>
                    <a:pt x="18718" y="12481"/>
                  </a:lnTo>
                  <a:lnTo>
                    <a:pt x="17759" y="12481"/>
                  </a:lnTo>
                  <a:lnTo>
                    <a:pt x="17759" y="11428"/>
                  </a:lnTo>
                  <a:lnTo>
                    <a:pt x="20177" y="11428"/>
                  </a:lnTo>
                  <a:lnTo>
                    <a:pt x="20177" y="12481"/>
                  </a:lnTo>
                  <a:lnTo>
                    <a:pt x="19231" y="12481"/>
                  </a:lnTo>
                  <a:lnTo>
                    <a:pt x="19231" y="21600"/>
                  </a:lnTo>
                  <a:lnTo>
                    <a:pt x="21600" y="21600"/>
                  </a:lnTo>
                  <a:lnTo>
                    <a:pt x="21600" y="12481"/>
                  </a:lnTo>
                  <a:lnTo>
                    <a:pt x="20653" y="12481"/>
                  </a:lnTo>
                  <a:lnTo>
                    <a:pt x="20653" y="9118"/>
                  </a:lnTo>
                  <a:lnTo>
                    <a:pt x="21600" y="9118"/>
                  </a:lnTo>
                  <a:lnTo>
                    <a:pt x="21600" y="0"/>
                  </a:lnTo>
                  <a:lnTo>
                    <a:pt x="19231" y="0"/>
                  </a:lnTo>
                  <a:lnTo>
                    <a:pt x="19231" y="9118"/>
                  </a:lnTo>
                  <a:lnTo>
                    <a:pt x="20177" y="9118"/>
                  </a:lnTo>
                  <a:lnTo>
                    <a:pt x="20177" y="10171"/>
                  </a:lnTo>
                  <a:lnTo>
                    <a:pt x="17759" y="10171"/>
                  </a:lnTo>
                  <a:lnTo>
                    <a:pt x="17759" y="9118"/>
                  </a:lnTo>
                  <a:lnTo>
                    <a:pt x="18718" y="9118"/>
                  </a:lnTo>
                  <a:lnTo>
                    <a:pt x="18718" y="0"/>
                  </a:lnTo>
                  <a:lnTo>
                    <a:pt x="16347" y="0"/>
                  </a:lnTo>
                  <a:lnTo>
                    <a:pt x="16347" y="9118"/>
                  </a:lnTo>
                  <a:lnTo>
                    <a:pt x="17282" y="9118"/>
                  </a:lnTo>
                  <a:lnTo>
                    <a:pt x="17282" y="10171"/>
                  </a:lnTo>
                  <a:lnTo>
                    <a:pt x="16067" y="10171"/>
                  </a:lnTo>
                  <a:lnTo>
                    <a:pt x="15748" y="9580"/>
                  </a:lnTo>
                  <a:lnTo>
                    <a:pt x="13954" y="9580"/>
                  </a:lnTo>
                  <a:lnTo>
                    <a:pt x="11902" y="9580"/>
                  </a:lnTo>
                  <a:lnTo>
                    <a:pt x="11902" y="6350"/>
                  </a:lnTo>
                  <a:lnTo>
                    <a:pt x="12801" y="6350"/>
                  </a:lnTo>
                  <a:lnTo>
                    <a:pt x="12801" y="4982"/>
                  </a:lnTo>
                  <a:lnTo>
                    <a:pt x="8799" y="4982"/>
                  </a:lnTo>
                  <a:lnTo>
                    <a:pt x="8799" y="6350"/>
                  </a:lnTo>
                  <a:lnTo>
                    <a:pt x="9700" y="6350"/>
                  </a:lnTo>
                  <a:lnTo>
                    <a:pt x="9700" y="9580"/>
                  </a:lnTo>
                  <a:lnTo>
                    <a:pt x="8333" y="9580"/>
                  </a:lnTo>
                  <a:lnTo>
                    <a:pt x="5852" y="9580"/>
                  </a:lnTo>
                  <a:lnTo>
                    <a:pt x="5533" y="10171"/>
                  </a:lnTo>
                  <a:lnTo>
                    <a:pt x="4306" y="10171"/>
                  </a:lnTo>
                  <a:lnTo>
                    <a:pt x="4306" y="9118"/>
                  </a:lnTo>
                  <a:lnTo>
                    <a:pt x="5253" y="9118"/>
                  </a:lnTo>
                  <a:lnTo>
                    <a:pt x="5253" y="0"/>
                  </a:lnTo>
                  <a:lnTo>
                    <a:pt x="2882" y="0"/>
                  </a:lnTo>
                  <a:lnTo>
                    <a:pt x="2882" y="9118"/>
                  </a:lnTo>
                  <a:lnTo>
                    <a:pt x="3829" y="9118"/>
                  </a:lnTo>
                  <a:lnTo>
                    <a:pt x="3829" y="10171"/>
                  </a:lnTo>
                  <a:lnTo>
                    <a:pt x="1411" y="10171"/>
                  </a:lnTo>
                  <a:lnTo>
                    <a:pt x="1411" y="9118"/>
                  </a:lnTo>
                  <a:lnTo>
                    <a:pt x="2371" y="9118"/>
                  </a:lnTo>
                  <a:lnTo>
                    <a:pt x="23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10" name="Satellite"/>
            <p:cNvSpPr txBox="1"/>
            <p:nvPr/>
          </p:nvSpPr>
          <p:spPr>
            <a:xfrm>
              <a:off x="0" y="1446287"/>
              <a:ext cx="4511420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3700" b="0">
                  <a:solidFill>
                    <a:srgbClr val="929292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lvl1pPr>
            </a:lstStyle>
            <a:p>
              <a:r>
                <a:t>Satellite </a:t>
              </a:r>
            </a:p>
          </p:txBody>
        </p:sp>
      </p:grpSp>
      <p:sp>
        <p:nvSpPr>
          <p:cNvPr id="412" name="Line"/>
          <p:cNvSpPr/>
          <p:nvPr/>
        </p:nvSpPr>
        <p:spPr>
          <a:xfrm flipV="1">
            <a:off x="5938252" y="6770455"/>
            <a:ext cx="1" cy="2958605"/>
          </a:xfrm>
          <a:prstGeom prst="line">
            <a:avLst/>
          </a:prstGeom>
          <a:ln w="25400">
            <a:solidFill>
              <a:srgbClr val="5C87A0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13" name="© 2020 Harrison Edwards, Inc. All Rights Reserved."/>
          <p:cNvSpPr txBox="1"/>
          <p:nvPr/>
        </p:nvSpPr>
        <p:spPr>
          <a:xfrm>
            <a:off x="2332473" y="13149274"/>
            <a:ext cx="4789120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 b="0">
                <a:solidFill>
                  <a:srgbClr val="929292"/>
                </a:solidFill>
              </a:defRPr>
            </a:lvl1pPr>
          </a:lstStyle>
          <a:p>
            <a:r>
              <a:t>© 2020 Harrison Edwards, Inc. All Rights Reserved.</a:t>
            </a:r>
          </a:p>
        </p:txBody>
      </p:sp>
      <p:sp>
        <p:nvSpPr>
          <p:cNvPr id="414" name="Speedometer"/>
          <p:cNvSpPr/>
          <p:nvPr/>
        </p:nvSpPr>
        <p:spPr>
          <a:xfrm rot="17998486">
            <a:off x="5512970" y="10359364"/>
            <a:ext cx="850901" cy="8511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600" extrusionOk="0">
                <a:moveTo>
                  <a:pt x="10800" y="0"/>
                </a:moveTo>
                <a:cubicBezTo>
                  <a:pt x="10692" y="0"/>
                  <a:pt x="10584" y="5"/>
                  <a:pt x="10476" y="10"/>
                </a:cubicBezTo>
                <a:cubicBezTo>
                  <a:pt x="8754" y="64"/>
                  <a:pt x="7135" y="517"/>
                  <a:pt x="5704" y="1284"/>
                </a:cubicBezTo>
                <a:cubicBezTo>
                  <a:pt x="5510" y="1386"/>
                  <a:pt x="5327" y="1495"/>
                  <a:pt x="5138" y="1614"/>
                </a:cubicBezTo>
                <a:cubicBezTo>
                  <a:pt x="3718" y="2489"/>
                  <a:pt x="2520" y="3686"/>
                  <a:pt x="1634" y="5101"/>
                </a:cubicBezTo>
                <a:cubicBezTo>
                  <a:pt x="1521" y="5284"/>
                  <a:pt x="1408" y="5473"/>
                  <a:pt x="1305" y="5662"/>
                </a:cubicBezTo>
                <a:cubicBezTo>
                  <a:pt x="528" y="7093"/>
                  <a:pt x="69" y="8717"/>
                  <a:pt x="10" y="10439"/>
                </a:cubicBezTo>
                <a:cubicBezTo>
                  <a:pt x="5" y="10558"/>
                  <a:pt x="0" y="10676"/>
                  <a:pt x="0" y="10800"/>
                </a:cubicBezTo>
                <a:cubicBezTo>
                  <a:pt x="0" y="10897"/>
                  <a:pt x="5" y="10995"/>
                  <a:pt x="5" y="11092"/>
                </a:cubicBezTo>
                <a:cubicBezTo>
                  <a:pt x="54" y="12819"/>
                  <a:pt x="502" y="14448"/>
                  <a:pt x="1273" y="15884"/>
                </a:cubicBezTo>
                <a:cubicBezTo>
                  <a:pt x="1376" y="16078"/>
                  <a:pt x="1484" y="16262"/>
                  <a:pt x="1597" y="16450"/>
                </a:cubicBezTo>
                <a:cubicBezTo>
                  <a:pt x="2477" y="17875"/>
                  <a:pt x="3681" y="19085"/>
                  <a:pt x="5101" y="19971"/>
                </a:cubicBezTo>
                <a:cubicBezTo>
                  <a:pt x="5284" y="20084"/>
                  <a:pt x="5472" y="20197"/>
                  <a:pt x="5661" y="20300"/>
                </a:cubicBezTo>
                <a:cubicBezTo>
                  <a:pt x="7096" y="21077"/>
                  <a:pt x="8727" y="21536"/>
                  <a:pt x="10459" y="21590"/>
                </a:cubicBezTo>
                <a:cubicBezTo>
                  <a:pt x="10567" y="21595"/>
                  <a:pt x="10675" y="21600"/>
                  <a:pt x="10783" y="21600"/>
                </a:cubicBezTo>
                <a:cubicBezTo>
                  <a:pt x="10891" y="21600"/>
                  <a:pt x="10999" y="21595"/>
                  <a:pt x="11107" y="21590"/>
                </a:cubicBezTo>
                <a:cubicBezTo>
                  <a:pt x="12839" y="21536"/>
                  <a:pt x="14470" y="21077"/>
                  <a:pt x="15905" y="20300"/>
                </a:cubicBezTo>
                <a:cubicBezTo>
                  <a:pt x="16094" y="20197"/>
                  <a:pt x="16284" y="20084"/>
                  <a:pt x="16467" y="19971"/>
                </a:cubicBezTo>
                <a:cubicBezTo>
                  <a:pt x="17887" y="19085"/>
                  <a:pt x="19091" y="17875"/>
                  <a:pt x="19970" y="16450"/>
                </a:cubicBezTo>
                <a:cubicBezTo>
                  <a:pt x="20084" y="16267"/>
                  <a:pt x="20192" y="16078"/>
                  <a:pt x="20294" y="15884"/>
                </a:cubicBezTo>
                <a:cubicBezTo>
                  <a:pt x="21066" y="14448"/>
                  <a:pt x="21514" y="12819"/>
                  <a:pt x="21563" y="11092"/>
                </a:cubicBezTo>
                <a:cubicBezTo>
                  <a:pt x="21563" y="10995"/>
                  <a:pt x="21568" y="10897"/>
                  <a:pt x="21568" y="10800"/>
                </a:cubicBezTo>
                <a:cubicBezTo>
                  <a:pt x="21600" y="10681"/>
                  <a:pt x="21595" y="10563"/>
                  <a:pt x="21590" y="10439"/>
                </a:cubicBezTo>
                <a:cubicBezTo>
                  <a:pt x="21530" y="8717"/>
                  <a:pt x="21071" y="7093"/>
                  <a:pt x="20294" y="5662"/>
                </a:cubicBezTo>
                <a:cubicBezTo>
                  <a:pt x="20192" y="5473"/>
                  <a:pt x="20077" y="5284"/>
                  <a:pt x="19964" y="5101"/>
                </a:cubicBezTo>
                <a:cubicBezTo>
                  <a:pt x="19078" y="3686"/>
                  <a:pt x="17882" y="2489"/>
                  <a:pt x="16462" y="1614"/>
                </a:cubicBezTo>
                <a:cubicBezTo>
                  <a:pt x="16279" y="1501"/>
                  <a:pt x="16090" y="1392"/>
                  <a:pt x="15895" y="1284"/>
                </a:cubicBezTo>
                <a:cubicBezTo>
                  <a:pt x="14465" y="517"/>
                  <a:pt x="12845" y="64"/>
                  <a:pt x="11124" y="10"/>
                </a:cubicBezTo>
                <a:cubicBezTo>
                  <a:pt x="11016" y="5"/>
                  <a:pt x="10908" y="0"/>
                  <a:pt x="10800" y="0"/>
                </a:cubicBezTo>
                <a:close/>
                <a:moveTo>
                  <a:pt x="10805" y="1306"/>
                </a:moveTo>
                <a:cubicBezTo>
                  <a:pt x="10913" y="1306"/>
                  <a:pt x="11021" y="1312"/>
                  <a:pt x="11129" y="1317"/>
                </a:cubicBezTo>
                <a:lnTo>
                  <a:pt x="11129" y="2223"/>
                </a:lnTo>
                <a:cubicBezTo>
                  <a:pt x="11129" y="2401"/>
                  <a:pt x="10983" y="2547"/>
                  <a:pt x="10805" y="2547"/>
                </a:cubicBezTo>
                <a:cubicBezTo>
                  <a:pt x="10627" y="2547"/>
                  <a:pt x="10481" y="2401"/>
                  <a:pt x="10481" y="2223"/>
                </a:cubicBezTo>
                <a:lnTo>
                  <a:pt x="10481" y="1317"/>
                </a:lnTo>
                <a:cubicBezTo>
                  <a:pt x="10589" y="1312"/>
                  <a:pt x="10697" y="1306"/>
                  <a:pt x="10805" y="1306"/>
                </a:cubicBezTo>
                <a:close/>
                <a:moveTo>
                  <a:pt x="15248" y="2417"/>
                </a:moveTo>
                <a:cubicBezTo>
                  <a:pt x="15442" y="2520"/>
                  <a:pt x="15625" y="2628"/>
                  <a:pt x="15814" y="2741"/>
                </a:cubicBezTo>
                <a:lnTo>
                  <a:pt x="15361" y="3530"/>
                </a:lnTo>
                <a:cubicBezTo>
                  <a:pt x="15301" y="3633"/>
                  <a:pt x="15192" y="3692"/>
                  <a:pt x="15079" y="3692"/>
                </a:cubicBezTo>
                <a:cubicBezTo>
                  <a:pt x="15025" y="3692"/>
                  <a:pt x="14966" y="3675"/>
                  <a:pt x="14917" y="3648"/>
                </a:cubicBezTo>
                <a:cubicBezTo>
                  <a:pt x="14755" y="3562"/>
                  <a:pt x="14702" y="3363"/>
                  <a:pt x="14794" y="3206"/>
                </a:cubicBezTo>
                <a:lnTo>
                  <a:pt x="15248" y="2417"/>
                </a:lnTo>
                <a:close/>
                <a:moveTo>
                  <a:pt x="6369" y="2424"/>
                </a:moveTo>
                <a:lnTo>
                  <a:pt x="6821" y="3211"/>
                </a:lnTo>
                <a:cubicBezTo>
                  <a:pt x="6907" y="3363"/>
                  <a:pt x="6854" y="3562"/>
                  <a:pt x="6698" y="3653"/>
                </a:cubicBezTo>
                <a:cubicBezTo>
                  <a:pt x="6644" y="3686"/>
                  <a:pt x="6590" y="3697"/>
                  <a:pt x="6536" y="3697"/>
                </a:cubicBezTo>
                <a:cubicBezTo>
                  <a:pt x="6423" y="3697"/>
                  <a:pt x="6314" y="3638"/>
                  <a:pt x="6254" y="3535"/>
                </a:cubicBezTo>
                <a:lnTo>
                  <a:pt x="5802" y="2748"/>
                </a:lnTo>
                <a:cubicBezTo>
                  <a:pt x="5986" y="2634"/>
                  <a:pt x="6175" y="2526"/>
                  <a:pt x="6369" y="2424"/>
                </a:cubicBezTo>
                <a:close/>
                <a:moveTo>
                  <a:pt x="10810" y="3249"/>
                </a:moveTo>
                <a:cubicBezTo>
                  <a:pt x="10875" y="3249"/>
                  <a:pt x="10903" y="3373"/>
                  <a:pt x="10903" y="3373"/>
                </a:cubicBezTo>
                <a:lnTo>
                  <a:pt x="11771" y="10660"/>
                </a:lnTo>
                <a:cubicBezTo>
                  <a:pt x="11777" y="10703"/>
                  <a:pt x="11781" y="10747"/>
                  <a:pt x="11781" y="10790"/>
                </a:cubicBezTo>
                <a:cubicBezTo>
                  <a:pt x="11771" y="11324"/>
                  <a:pt x="11339" y="11755"/>
                  <a:pt x="10805" y="11755"/>
                </a:cubicBezTo>
                <a:cubicBezTo>
                  <a:pt x="10271" y="11755"/>
                  <a:pt x="9838" y="11324"/>
                  <a:pt x="9838" y="10790"/>
                </a:cubicBezTo>
                <a:cubicBezTo>
                  <a:pt x="9838" y="10747"/>
                  <a:pt x="9845" y="10703"/>
                  <a:pt x="9850" y="10660"/>
                </a:cubicBezTo>
                <a:lnTo>
                  <a:pt x="10719" y="3373"/>
                </a:lnTo>
                <a:cubicBezTo>
                  <a:pt x="10719" y="3373"/>
                  <a:pt x="10745" y="3249"/>
                  <a:pt x="10810" y="3249"/>
                </a:cubicBezTo>
                <a:close/>
                <a:moveTo>
                  <a:pt x="2773" y="5753"/>
                </a:moveTo>
                <a:lnTo>
                  <a:pt x="3572" y="6212"/>
                </a:lnTo>
                <a:cubicBezTo>
                  <a:pt x="3729" y="6304"/>
                  <a:pt x="3782" y="6504"/>
                  <a:pt x="3690" y="6661"/>
                </a:cubicBezTo>
                <a:cubicBezTo>
                  <a:pt x="3631" y="6763"/>
                  <a:pt x="3524" y="6823"/>
                  <a:pt x="3410" y="6823"/>
                </a:cubicBezTo>
                <a:cubicBezTo>
                  <a:pt x="3356" y="6823"/>
                  <a:pt x="3297" y="6806"/>
                  <a:pt x="3249" y="6779"/>
                </a:cubicBezTo>
                <a:lnTo>
                  <a:pt x="2444" y="6315"/>
                </a:lnTo>
                <a:cubicBezTo>
                  <a:pt x="2547" y="6121"/>
                  <a:pt x="2660" y="5937"/>
                  <a:pt x="2773" y="5753"/>
                </a:cubicBezTo>
                <a:close/>
                <a:moveTo>
                  <a:pt x="18837" y="5753"/>
                </a:moveTo>
                <a:cubicBezTo>
                  <a:pt x="18950" y="5937"/>
                  <a:pt x="19063" y="6126"/>
                  <a:pt x="19166" y="6315"/>
                </a:cubicBezTo>
                <a:lnTo>
                  <a:pt x="18361" y="6779"/>
                </a:lnTo>
                <a:cubicBezTo>
                  <a:pt x="18307" y="6811"/>
                  <a:pt x="18253" y="6823"/>
                  <a:pt x="18199" y="6823"/>
                </a:cubicBezTo>
                <a:cubicBezTo>
                  <a:pt x="18086" y="6823"/>
                  <a:pt x="17979" y="6763"/>
                  <a:pt x="17919" y="6661"/>
                </a:cubicBezTo>
                <a:cubicBezTo>
                  <a:pt x="17828" y="6504"/>
                  <a:pt x="17881" y="6304"/>
                  <a:pt x="18037" y="6212"/>
                </a:cubicBezTo>
                <a:lnTo>
                  <a:pt x="18837" y="5753"/>
                </a:lnTo>
                <a:close/>
                <a:moveTo>
                  <a:pt x="10805" y="10304"/>
                </a:moveTo>
                <a:cubicBezTo>
                  <a:pt x="10682" y="10304"/>
                  <a:pt x="10560" y="10350"/>
                  <a:pt x="10466" y="10444"/>
                </a:cubicBezTo>
                <a:cubicBezTo>
                  <a:pt x="10278" y="10632"/>
                  <a:pt x="10278" y="10936"/>
                  <a:pt x="10466" y="11124"/>
                </a:cubicBezTo>
                <a:cubicBezTo>
                  <a:pt x="10653" y="11311"/>
                  <a:pt x="10956" y="11311"/>
                  <a:pt x="11144" y="11124"/>
                </a:cubicBezTo>
                <a:cubicBezTo>
                  <a:pt x="11332" y="10936"/>
                  <a:pt x="11332" y="10632"/>
                  <a:pt x="11144" y="10444"/>
                </a:cubicBezTo>
                <a:cubicBezTo>
                  <a:pt x="11050" y="10350"/>
                  <a:pt x="10928" y="10304"/>
                  <a:pt x="10805" y="10304"/>
                </a:cubicBezTo>
                <a:close/>
                <a:moveTo>
                  <a:pt x="1327" y="10439"/>
                </a:moveTo>
                <a:lnTo>
                  <a:pt x="2267" y="10439"/>
                </a:lnTo>
                <a:cubicBezTo>
                  <a:pt x="2445" y="10439"/>
                  <a:pt x="2591" y="10585"/>
                  <a:pt x="2591" y="10763"/>
                </a:cubicBezTo>
                <a:cubicBezTo>
                  <a:pt x="2591" y="10941"/>
                  <a:pt x="2445" y="11087"/>
                  <a:pt x="2267" y="11087"/>
                </a:cubicBezTo>
                <a:lnTo>
                  <a:pt x="1322" y="11087"/>
                </a:lnTo>
                <a:cubicBezTo>
                  <a:pt x="1317" y="10991"/>
                  <a:pt x="1316" y="10895"/>
                  <a:pt x="1316" y="10800"/>
                </a:cubicBezTo>
                <a:cubicBezTo>
                  <a:pt x="1316" y="10681"/>
                  <a:pt x="1322" y="10558"/>
                  <a:pt x="1327" y="10439"/>
                </a:cubicBezTo>
                <a:close/>
                <a:moveTo>
                  <a:pt x="19343" y="10444"/>
                </a:moveTo>
                <a:lnTo>
                  <a:pt x="20282" y="10444"/>
                </a:lnTo>
                <a:cubicBezTo>
                  <a:pt x="20288" y="10563"/>
                  <a:pt x="20294" y="10681"/>
                  <a:pt x="20294" y="10805"/>
                </a:cubicBezTo>
                <a:cubicBezTo>
                  <a:pt x="20294" y="10897"/>
                  <a:pt x="20287" y="10995"/>
                  <a:pt x="20287" y="11092"/>
                </a:cubicBezTo>
                <a:lnTo>
                  <a:pt x="19343" y="11092"/>
                </a:lnTo>
                <a:cubicBezTo>
                  <a:pt x="19165" y="11092"/>
                  <a:pt x="19019" y="10946"/>
                  <a:pt x="19019" y="10768"/>
                </a:cubicBezTo>
                <a:cubicBezTo>
                  <a:pt x="19019" y="10590"/>
                  <a:pt x="19165" y="10444"/>
                  <a:pt x="19343" y="10444"/>
                </a:cubicBezTo>
                <a:close/>
                <a:moveTo>
                  <a:pt x="3367" y="14708"/>
                </a:moveTo>
                <a:cubicBezTo>
                  <a:pt x="3493" y="14692"/>
                  <a:pt x="3622" y="14753"/>
                  <a:pt x="3690" y="14870"/>
                </a:cubicBezTo>
                <a:cubicBezTo>
                  <a:pt x="3782" y="15032"/>
                  <a:pt x="3729" y="15231"/>
                  <a:pt x="3572" y="15317"/>
                </a:cubicBezTo>
                <a:lnTo>
                  <a:pt x="2741" y="15798"/>
                </a:lnTo>
                <a:cubicBezTo>
                  <a:pt x="2628" y="15614"/>
                  <a:pt x="2520" y="15425"/>
                  <a:pt x="2417" y="15231"/>
                </a:cubicBezTo>
                <a:lnTo>
                  <a:pt x="3243" y="14750"/>
                </a:lnTo>
                <a:cubicBezTo>
                  <a:pt x="3283" y="14727"/>
                  <a:pt x="3324" y="14713"/>
                  <a:pt x="3367" y="14708"/>
                </a:cubicBezTo>
                <a:close/>
                <a:moveTo>
                  <a:pt x="18243" y="14708"/>
                </a:moveTo>
                <a:cubicBezTo>
                  <a:pt x="18285" y="14714"/>
                  <a:pt x="18327" y="14727"/>
                  <a:pt x="18366" y="14750"/>
                </a:cubicBezTo>
                <a:lnTo>
                  <a:pt x="19193" y="15231"/>
                </a:lnTo>
                <a:cubicBezTo>
                  <a:pt x="19090" y="15425"/>
                  <a:pt x="18982" y="15614"/>
                  <a:pt x="18869" y="15798"/>
                </a:cubicBezTo>
                <a:lnTo>
                  <a:pt x="18037" y="15317"/>
                </a:lnTo>
                <a:cubicBezTo>
                  <a:pt x="17881" y="15225"/>
                  <a:pt x="17828" y="15027"/>
                  <a:pt x="17919" y="14870"/>
                </a:cubicBezTo>
                <a:cubicBezTo>
                  <a:pt x="17988" y="14753"/>
                  <a:pt x="18117" y="14692"/>
                  <a:pt x="18243" y="14708"/>
                </a:cubicBezTo>
                <a:close/>
                <a:moveTo>
                  <a:pt x="15035" y="17834"/>
                </a:moveTo>
                <a:cubicBezTo>
                  <a:pt x="15162" y="17817"/>
                  <a:pt x="15292" y="17878"/>
                  <a:pt x="15361" y="17996"/>
                </a:cubicBezTo>
                <a:lnTo>
                  <a:pt x="15846" y="18832"/>
                </a:lnTo>
                <a:cubicBezTo>
                  <a:pt x="15657" y="18956"/>
                  <a:pt x="15469" y="19064"/>
                  <a:pt x="15280" y="19166"/>
                </a:cubicBezTo>
                <a:lnTo>
                  <a:pt x="14794" y="18324"/>
                </a:lnTo>
                <a:cubicBezTo>
                  <a:pt x="14702" y="18168"/>
                  <a:pt x="14755" y="17967"/>
                  <a:pt x="14912" y="17876"/>
                </a:cubicBezTo>
                <a:cubicBezTo>
                  <a:pt x="14951" y="17853"/>
                  <a:pt x="14993" y="17839"/>
                  <a:pt x="15035" y="17834"/>
                </a:cubicBezTo>
                <a:close/>
                <a:moveTo>
                  <a:pt x="6580" y="17839"/>
                </a:moveTo>
                <a:cubicBezTo>
                  <a:pt x="6622" y="17844"/>
                  <a:pt x="6664" y="17858"/>
                  <a:pt x="6703" y="17881"/>
                </a:cubicBezTo>
                <a:cubicBezTo>
                  <a:pt x="6854" y="17967"/>
                  <a:pt x="6908" y="18168"/>
                  <a:pt x="6816" y="18324"/>
                </a:cubicBezTo>
                <a:lnTo>
                  <a:pt x="6330" y="19166"/>
                </a:lnTo>
                <a:cubicBezTo>
                  <a:pt x="6136" y="19064"/>
                  <a:pt x="5952" y="18951"/>
                  <a:pt x="5768" y="18837"/>
                </a:cubicBezTo>
                <a:lnTo>
                  <a:pt x="6254" y="18001"/>
                </a:lnTo>
                <a:cubicBezTo>
                  <a:pt x="6323" y="17883"/>
                  <a:pt x="6453" y="17822"/>
                  <a:pt x="6580" y="17839"/>
                </a:cubicBezTo>
                <a:close/>
                <a:moveTo>
                  <a:pt x="10805" y="18982"/>
                </a:moveTo>
                <a:cubicBezTo>
                  <a:pt x="10983" y="18982"/>
                  <a:pt x="11129" y="19128"/>
                  <a:pt x="11129" y="19306"/>
                </a:cubicBezTo>
                <a:lnTo>
                  <a:pt x="11129" y="20283"/>
                </a:lnTo>
                <a:cubicBezTo>
                  <a:pt x="11021" y="20288"/>
                  <a:pt x="10913" y="20294"/>
                  <a:pt x="10805" y="20294"/>
                </a:cubicBezTo>
                <a:cubicBezTo>
                  <a:pt x="10697" y="20294"/>
                  <a:pt x="10589" y="20288"/>
                  <a:pt x="10481" y="20283"/>
                </a:cubicBezTo>
                <a:lnTo>
                  <a:pt x="10481" y="19306"/>
                </a:lnTo>
                <a:cubicBezTo>
                  <a:pt x="10481" y="19128"/>
                  <a:pt x="10627" y="18982"/>
                  <a:pt x="10805" y="18982"/>
                </a:cubicBezTo>
                <a:close/>
              </a:path>
            </a:pathLst>
          </a:custGeom>
          <a:solidFill>
            <a:srgbClr val="5C87A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15" name="Speedometer"/>
          <p:cNvSpPr/>
          <p:nvPr/>
        </p:nvSpPr>
        <p:spPr>
          <a:xfrm rot="653588">
            <a:off x="12134522" y="10359437"/>
            <a:ext cx="850901" cy="8511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600" extrusionOk="0">
                <a:moveTo>
                  <a:pt x="10800" y="0"/>
                </a:moveTo>
                <a:cubicBezTo>
                  <a:pt x="10692" y="0"/>
                  <a:pt x="10584" y="5"/>
                  <a:pt x="10476" y="10"/>
                </a:cubicBezTo>
                <a:cubicBezTo>
                  <a:pt x="8754" y="64"/>
                  <a:pt x="7135" y="517"/>
                  <a:pt x="5704" y="1284"/>
                </a:cubicBezTo>
                <a:cubicBezTo>
                  <a:pt x="5510" y="1386"/>
                  <a:pt x="5327" y="1495"/>
                  <a:pt x="5138" y="1614"/>
                </a:cubicBezTo>
                <a:cubicBezTo>
                  <a:pt x="3718" y="2489"/>
                  <a:pt x="2520" y="3686"/>
                  <a:pt x="1634" y="5101"/>
                </a:cubicBezTo>
                <a:cubicBezTo>
                  <a:pt x="1521" y="5284"/>
                  <a:pt x="1408" y="5473"/>
                  <a:pt x="1305" y="5662"/>
                </a:cubicBezTo>
                <a:cubicBezTo>
                  <a:pt x="528" y="7093"/>
                  <a:pt x="69" y="8717"/>
                  <a:pt x="10" y="10439"/>
                </a:cubicBezTo>
                <a:cubicBezTo>
                  <a:pt x="5" y="10558"/>
                  <a:pt x="0" y="10676"/>
                  <a:pt x="0" y="10800"/>
                </a:cubicBezTo>
                <a:cubicBezTo>
                  <a:pt x="0" y="10897"/>
                  <a:pt x="5" y="10995"/>
                  <a:pt x="5" y="11092"/>
                </a:cubicBezTo>
                <a:cubicBezTo>
                  <a:pt x="54" y="12819"/>
                  <a:pt x="502" y="14448"/>
                  <a:pt x="1273" y="15884"/>
                </a:cubicBezTo>
                <a:cubicBezTo>
                  <a:pt x="1376" y="16078"/>
                  <a:pt x="1484" y="16262"/>
                  <a:pt x="1597" y="16450"/>
                </a:cubicBezTo>
                <a:cubicBezTo>
                  <a:pt x="2477" y="17875"/>
                  <a:pt x="3681" y="19085"/>
                  <a:pt x="5101" y="19971"/>
                </a:cubicBezTo>
                <a:cubicBezTo>
                  <a:pt x="5284" y="20084"/>
                  <a:pt x="5472" y="20197"/>
                  <a:pt x="5661" y="20300"/>
                </a:cubicBezTo>
                <a:cubicBezTo>
                  <a:pt x="7096" y="21077"/>
                  <a:pt x="8727" y="21536"/>
                  <a:pt x="10459" y="21590"/>
                </a:cubicBezTo>
                <a:cubicBezTo>
                  <a:pt x="10567" y="21595"/>
                  <a:pt x="10675" y="21600"/>
                  <a:pt x="10783" y="21600"/>
                </a:cubicBezTo>
                <a:cubicBezTo>
                  <a:pt x="10891" y="21600"/>
                  <a:pt x="10999" y="21595"/>
                  <a:pt x="11107" y="21590"/>
                </a:cubicBezTo>
                <a:cubicBezTo>
                  <a:pt x="12839" y="21536"/>
                  <a:pt x="14470" y="21077"/>
                  <a:pt x="15905" y="20300"/>
                </a:cubicBezTo>
                <a:cubicBezTo>
                  <a:pt x="16094" y="20197"/>
                  <a:pt x="16284" y="20084"/>
                  <a:pt x="16467" y="19971"/>
                </a:cubicBezTo>
                <a:cubicBezTo>
                  <a:pt x="17887" y="19085"/>
                  <a:pt x="19091" y="17875"/>
                  <a:pt x="19970" y="16450"/>
                </a:cubicBezTo>
                <a:cubicBezTo>
                  <a:pt x="20084" y="16267"/>
                  <a:pt x="20192" y="16078"/>
                  <a:pt x="20294" y="15884"/>
                </a:cubicBezTo>
                <a:cubicBezTo>
                  <a:pt x="21066" y="14448"/>
                  <a:pt x="21514" y="12819"/>
                  <a:pt x="21563" y="11092"/>
                </a:cubicBezTo>
                <a:cubicBezTo>
                  <a:pt x="21563" y="10995"/>
                  <a:pt x="21568" y="10897"/>
                  <a:pt x="21568" y="10800"/>
                </a:cubicBezTo>
                <a:cubicBezTo>
                  <a:pt x="21600" y="10681"/>
                  <a:pt x="21595" y="10563"/>
                  <a:pt x="21590" y="10439"/>
                </a:cubicBezTo>
                <a:cubicBezTo>
                  <a:pt x="21530" y="8717"/>
                  <a:pt x="21071" y="7093"/>
                  <a:pt x="20294" y="5662"/>
                </a:cubicBezTo>
                <a:cubicBezTo>
                  <a:pt x="20192" y="5473"/>
                  <a:pt x="20077" y="5284"/>
                  <a:pt x="19964" y="5101"/>
                </a:cubicBezTo>
                <a:cubicBezTo>
                  <a:pt x="19078" y="3686"/>
                  <a:pt x="17882" y="2489"/>
                  <a:pt x="16462" y="1614"/>
                </a:cubicBezTo>
                <a:cubicBezTo>
                  <a:pt x="16279" y="1501"/>
                  <a:pt x="16090" y="1392"/>
                  <a:pt x="15895" y="1284"/>
                </a:cubicBezTo>
                <a:cubicBezTo>
                  <a:pt x="14465" y="517"/>
                  <a:pt x="12845" y="64"/>
                  <a:pt x="11124" y="10"/>
                </a:cubicBezTo>
                <a:cubicBezTo>
                  <a:pt x="11016" y="5"/>
                  <a:pt x="10908" y="0"/>
                  <a:pt x="10800" y="0"/>
                </a:cubicBezTo>
                <a:close/>
                <a:moveTo>
                  <a:pt x="10805" y="1306"/>
                </a:moveTo>
                <a:cubicBezTo>
                  <a:pt x="10913" y="1306"/>
                  <a:pt x="11021" y="1312"/>
                  <a:pt x="11129" y="1317"/>
                </a:cubicBezTo>
                <a:lnTo>
                  <a:pt x="11129" y="2223"/>
                </a:lnTo>
                <a:cubicBezTo>
                  <a:pt x="11129" y="2401"/>
                  <a:pt x="10983" y="2547"/>
                  <a:pt x="10805" y="2547"/>
                </a:cubicBezTo>
                <a:cubicBezTo>
                  <a:pt x="10627" y="2547"/>
                  <a:pt x="10481" y="2401"/>
                  <a:pt x="10481" y="2223"/>
                </a:cubicBezTo>
                <a:lnTo>
                  <a:pt x="10481" y="1317"/>
                </a:lnTo>
                <a:cubicBezTo>
                  <a:pt x="10589" y="1312"/>
                  <a:pt x="10697" y="1306"/>
                  <a:pt x="10805" y="1306"/>
                </a:cubicBezTo>
                <a:close/>
                <a:moveTo>
                  <a:pt x="15248" y="2417"/>
                </a:moveTo>
                <a:cubicBezTo>
                  <a:pt x="15442" y="2520"/>
                  <a:pt x="15625" y="2628"/>
                  <a:pt x="15814" y="2741"/>
                </a:cubicBezTo>
                <a:lnTo>
                  <a:pt x="15361" y="3530"/>
                </a:lnTo>
                <a:cubicBezTo>
                  <a:pt x="15301" y="3633"/>
                  <a:pt x="15192" y="3692"/>
                  <a:pt x="15079" y="3692"/>
                </a:cubicBezTo>
                <a:cubicBezTo>
                  <a:pt x="15025" y="3692"/>
                  <a:pt x="14966" y="3675"/>
                  <a:pt x="14917" y="3648"/>
                </a:cubicBezTo>
                <a:cubicBezTo>
                  <a:pt x="14755" y="3562"/>
                  <a:pt x="14702" y="3363"/>
                  <a:pt x="14794" y="3206"/>
                </a:cubicBezTo>
                <a:lnTo>
                  <a:pt x="15248" y="2417"/>
                </a:lnTo>
                <a:close/>
                <a:moveTo>
                  <a:pt x="6369" y="2424"/>
                </a:moveTo>
                <a:lnTo>
                  <a:pt x="6821" y="3211"/>
                </a:lnTo>
                <a:cubicBezTo>
                  <a:pt x="6907" y="3363"/>
                  <a:pt x="6854" y="3562"/>
                  <a:pt x="6698" y="3653"/>
                </a:cubicBezTo>
                <a:cubicBezTo>
                  <a:pt x="6644" y="3686"/>
                  <a:pt x="6590" y="3697"/>
                  <a:pt x="6536" y="3697"/>
                </a:cubicBezTo>
                <a:cubicBezTo>
                  <a:pt x="6423" y="3697"/>
                  <a:pt x="6314" y="3638"/>
                  <a:pt x="6254" y="3535"/>
                </a:cubicBezTo>
                <a:lnTo>
                  <a:pt x="5802" y="2748"/>
                </a:lnTo>
                <a:cubicBezTo>
                  <a:pt x="5986" y="2634"/>
                  <a:pt x="6175" y="2526"/>
                  <a:pt x="6369" y="2424"/>
                </a:cubicBezTo>
                <a:close/>
                <a:moveTo>
                  <a:pt x="10810" y="3249"/>
                </a:moveTo>
                <a:cubicBezTo>
                  <a:pt x="10875" y="3249"/>
                  <a:pt x="10903" y="3373"/>
                  <a:pt x="10903" y="3373"/>
                </a:cubicBezTo>
                <a:lnTo>
                  <a:pt x="11771" y="10660"/>
                </a:lnTo>
                <a:cubicBezTo>
                  <a:pt x="11777" y="10703"/>
                  <a:pt x="11781" y="10747"/>
                  <a:pt x="11781" y="10790"/>
                </a:cubicBezTo>
                <a:cubicBezTo>
                  <a:pt x="11771" y="11324"/>
                  <a:pt x="11339" y="11755"/>
                  <a:pt x="10805" y="11755"/>
                </a:cubicBezTo>
                <a:cubicBezTo>
                  <a:pt x="10271" y="11755"/>
                  <a:pt x="9838" y="11324"/>
                  <a:pt x="9838" y="10790"/>
                </a:cubicBezTo>
                <a:cubicBezTo>
                  <a:pt x="9838" y="10747"/>
                  <a:pt x="9845" y="10703"/>
                  <a:pt x="9850" y="10660"/>
                </a:cubicBezTo>
                <a:lnTo>
                  <a:pt x="10719" y="3373"/>
                </a:lnTo>
                <a:cubicBezTo>
                  <a:pt x="10719" y="3373"/>
                  <a:pt x="10745" y="3249"/>
                  <a:pt x="10810" y="3249"/>
                </a:cubicBezTo>
                <a:close/>
                <a:moveTo>
                  <a:pt x="2773" y="5753"/>
                </a:moveTo>
                <a:lnTo>
                  <a:pt x="3572" y="6212"/>
                </a:lnTo>
                <a:cubicBezTo>
                  <a:pt x="3729" y="6304"/>
                  <a:pt x="3782" y="6504"/>
                  <a:pt x="3690" y="6661"/>
                </a:cubicBezTo>
                <a:cubicBezTo>
                  <a:pt x="3631" y="6763"/>
                  <a:pt x="3524" y="6823"/>
                  <a:pt x="3410" y="6823"/>
                </a:cubicBezTo>
                <a:cubicBezTo>
                  <a:pt x="3356" y="6823"/>
                  <a:pt x="3297" y="6806"/>
                  <a:pt x="3249" y="6779"/>
                </a:cubicBezTo>
                <a:lnTo>
                  <a:pt x="2444" y="6315"/>
                </a:lnTo>
                <a:cubicBezTo>
                  <a:pt x="2547" y="6121"/>
                  <a:pt x="2660" y="5937"/>
                  <a:pt x="2773" y="5753"/>
                </a:cubicBezTo>
                <a:close/>
                <a:moveTo>
                  <a:pt x="18837" y="5753"/>
                </a:moveTo>
                <a:cubicBezTo>
                  <a:pt x="18950" y="5937"/>
                  <a:pt x="19063" y="6126"/>
                  <a:pt x="19166" y="6315"/>
                </a:cubicBezTo>
                <a:lnTo>
                  <a:pt x="18361" y="6779"/>
                </a:lnTo>
                <a:cubicBezTo>
                  <a:pt x="18307" y="6811"/>
                  <a:pt x="18253" y="6823"/>
                  <a:pt x="18199" y="6823"/>
                </a:cubicBezTo>
                <a:cubicBezTo>
                  <a:pt x="18086" y="6823"/>
                  <a:pt x="17979" y="6763"/>
                  <a:pt x="17919" y="6661"/>
                </a:cubicBezTo>
                <a:cubicBezTo>
                  <a:pt x="17828" y="6504"/>
                  <a:pt x="17881" y="6304"/>
                  <a:pt x="18037" y="6212"/>
                </a:cubicBezTo>
                <a:lnTo>
                  <a:pt x="18837" y="5753"/>
                </a:lnTo>
                <a:close/>
                <a:moveTo>
                  <a:pt x="10805" y="10304"/>
                </a:moveTo>
                <a:cubicBezTo>
                  <a:pt x="10682" y="10304"/>
                  <a:pt x="10560" y="10350"/>
                  <a:pt x="10466" y="10444"/>
                </a:cubicBezTo>
                <a:cubicBezTo>
                  <a:pt x="10278" y="10632"/>
                  <a:pt x="10278" y="10936"/>
                  <a:pt x="10466" y="11124"/>
                </a:cubicBezTo>
                <a:cubicBezTo>
                  <a:pt x="10653" y="11311"/>
                  <a:pt x="10956" y="11311"/>
                  <a:pt x="11144" y="11124"/>
                </a:cubicBezTo>
                <a:cubicBezTo>
                  <a:pt x="11332" y="10936"/>
                  <a:pt x="11332" y="10632"/>
                  <a:pt x="11144" y="10444"/>
                </a:cubicBezTo>
                <a:cubicBezTo>
                  <a:pt x="11050" y="10350"/>
                  <a:pt x="10928" y="10304"/>
                  <a:pt x="10805" y="10304"/>
                </a:cubicBezTo>
                <a:close/>
                <a:moveTo>
                  <a:pt x="1327" y="10439"/>
                </a:moveTo>
                <a:lnTo>
                  <a:pt x="2267" y="10439"/>
                </a:lnTo>
                <a:cubicBezTo>
                  <a:pt x="2445" y="10439"/>
                  <a:pt x="2591" y="10585"/>
                  <a:pt x="2591" y="10763"/>
                </a:cubicBezTo>
                <a:cubicBezTo>
                  <a:pt x="2591" y="10941"/>
                  <a:pt x="2445" y="11087"/>
                  <a:pt x="2267" y="11087"/>
                </a:cubicBezTo>
                <a:lnTo>
                  <a:pt x="1322" y="11087"/>
                </a:lnTo>
                <a:cubicBezTo>
                  <a:pt x="1317" y="10991"/>
                  <a:pt x="1316" y="10895"/>
                  <a:pt x="1316" y="10800"/>
                </a:cubicBezTo>
                <a:cubicBezTo>
                  <a:pt x="1316" y="10681"/>
                  <a:pt x="1322" y="10558"/>
                  <a:pt x="1327" y="10439"/>
                </a:cubicBezTo>
                <a:close/>
                <a:moveTo>
                  <a:pt x="19343" y="10444"/>
                </a:moveTo>
                <a:lnTo>
                  <a:pt x="20282" y="10444"/>
                </a:lnTo>
                <a:cubicBezTo>
                  <a:pt x="20288" y="10563"/>
                  <a:pt x="20294" y="10681"/>
                  <a:pt x="20294" y="10805"/>
                </a:cubicBezTo>
                <a:cubicBezTo>
                  <a:pt x="20294" y="10897"/>
                  <a:pt x="20287" y="10995"/>
                  <a:pt x="20287" y="11092"/>
                </a:cubicBezTo>
                <a:lnTo>
                  <a:pt x="19343" y="11092"/>
                </a:lnTo>
                <a:cubicBezTo>
                  <a:pt x="19165" y="11092"/>
                  <a:pt x="19019" y="10946"/>
                  <a:pt x="19019" y="10768"/>
                </a:cubicBezTo>
                <a:cubicBezTo>
                  <a:pt x="19019" y="10590"/>
                  <a:pt x="19165" y="10444"/>
                  <a:pt x="19343" y="10444"/>
                </a:cubicBezTo>
                <a:close/>
                <a:moveTo>
                  <a:pt x="3367" y="14708"/>
                </a:moveTo>
                <a:cubicBezTo>
                  <a:pt x="3493" y="14692"/>
                  <a:pt x="3622" y="14753"/>
                  <a:pt x="3690" y="14870"/>
                </a:cubicBezTo>
                <a:cubicBezTo>
                  <a:pt x="3782" y="15032"/>
                  <a:pt x="3729" y="15231"/>
                  <a:pt x="3572" y="15317"/>
                </a:cubicBezTo>
                <a:lnTo>
                  <a:pt x="2741" y="15798"/>
                </a:lnTo>
                <a:cubicBezTo>
                  <a:pt x="2628" y="15614"/>
                  <a:pt x="2520" y="15425"/>
                  <a:pt x="2417" y="15231"/>
                </a:cubicBezTo>
                <a:lnTo>
                  <a:pt x="3243" y="14750"/>
                </a:lnTo>
                <a:cubicBezTo>
                  <a:pt x="3283" y="14727"/>
                  <a:pt x="3324" y="14713"/>
                  <a:pt x="3367" y="14708"/>
                </a:cubicBezTo>
                <a:close/>
                <a:moveTo>
                  <a:pt x="18243" y="14708"/>
                </a:moveTo>
                <a:cubicBezTo>
                  <a:pt x="18285" y="14714"/>
                  <a:pt x="18327" y="14727"/>
                  <a:pt x="18366" y="14750"/>
                </a:cubicBezTo>
                <a:lnTo>
                  <a:pt x="19193" y="15231"/>
                </a:lnTo>
                <a:cubicBezTo>
                  <a:pt x="19090" y="15425"/>
                  <a:pt x="18982" y="15614"/>
                  <a:pt x="18869" y="15798"/>
                </a:cubicBezTo>
                <a:lnTo>
                  <a:pt x="18037" y="15317"/>
                </a:lnTo>
                <a:cubicBezTo>
                  <a:pt x="17881" y="15225"/>
                  <a:pt x="17828" y="15027"/>
                  <a:pt x="17919" y="14870"/>
                </a:cubicBezTo>
                <a:cubicBezTo>
                  <a:pt x="17988" y="14753"/>
                  <a:pt x="18117" y="14692"/>
                  <a:pt x="18243" y="14708"/>
                </a:cubicBezTo>
                <a:close/>
                <a:moveTo>
                  <a:pt x="15035" y="17834"/>
                </a:moveTo>
                <a:cubicBezTo>
                  <a:pt x="15162" y="17817"/>
                  <a:pt x="15292" y="17878"/>
                  <a:pt x="15361" y="17996"/>
                </a:cubicBezTo>
                <a:lnTo>
                  <a:pt x="15846" y="18832"/>
                </a:lnTo>
                <a:cubicBezTo>
                  <a:pt x="15657" y="18956"/>
                  <a:pt x="15469" y="19064"/>
                  <a:pt x="15280" y="19166"/>
                </a:cubicBezTo>
                <a:lnTo>
                  <a:pt x="14794" y="18324"/>
                </a:lnTo>
                <a:cubicBezTo>
                  <a:pt x="14702" y="18168"/>
                  <a:pt x="14755" y="17967"/>
                  <a:pt x="14912" y="17876"/>
                </a:cubicBezTo>
                <a:cubicBezTo>
                  <a:pt x="14951" y="17853"/>
                  <a:pt x="14993" y="17839"/>
                  <a:pt x="15035" y="17834"/>
                </a:cubicBezTo>
                <a:close/>
                <a:moveTo>
                  <a:pt x="6580" y="17839"/>
                </a:moveTo>
                <a:cubicBezTo>
                  <a:pt x="6622" y="17844"/>
                  <a:pt x="6664" y="17858"/>
                  <a:pt x="6703" y="17881"/>
                </a:cubicBezTo>
                <a:cubicBezTo>
                  <a:pt x="6854" y="17967"/>
                  <a:pt x="6908" y="18168"/>
                  <a:pt x="6816" y="18324"/>
                </a:cubicBezTo>
                <a:lnTo>
                  <a:pt x="6330" y="19166"/>
                </a:lnTo>
                <a:cubicBezTo>
                  <a:pt x="6136" y="19064"/>
                  <a:pt x="5952" y="18951"/>
                  <a:pt x="5768" y="18837"/>
                </a:cubicBezTo>
                <a:lnTo>
                  <a:pt x="6254" y="18001"/>
                </a:lnTo>
                <a:cubicBezTo>
                  <a:pt x="6323" y="17883"/>
                  <a:pt x="6453" y="17822"/>
                  <a:pt x="6580" y="17839"/>
                </a:cubicBezTo>
                <a:close/>
                <a:moveTo>
                  <a:pt x="10805" y="18982"/>
                </a:moveTo>
                <a:cubicBezTo>
                  <a:pt x="10983" y="18982"/>
                  <a:pt x="11129" y="19128"/>
                  <a:pt x="11129" y="19306"/>
                </a:cubicBezTo>
                <a:lnTo>
                  <a:pt x="11129" y="20283"/>
                </a:lnTo>
                <a:cubicBezTo>
                  <a:pt x="11021" y="20288"/>
                  <a:pt x="10913" y="20294"/>
                  <a:pt x="10805" y="20294"/>
                </a:cubicBezTo>
                <a:cubicBezTo>
                  <a:pt x="10697" y="20294"/>
                  <a:pt x="10589" y="20288"/>
                  <a:pt x="10481" y="20283"/>
                </a:cubicBezTo>
                <a:lnTo>
                  <a:pt x="10481" y="19306"/>
                </a:lnTo>
                <a:cubicBezTo>
                  <a:pt x="10481" y="19128"/>
                  <a:pt x="10627" y="18982"/>
                  <a:pt x="10805" y="18982"/>
                </a:cubicBezTo>
                <a:close/>
              </a:path>
            </a:pathLst>
          </a:custGeom>
          <a:solidFill>
            <a:srgbClr val="5C87A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16" name="Speedometer"/>
          <p:cNvSpPr/>
          <p:nvPr/>
        </p:nvSpPr>
        <p:spPr>
          <a:xfrm rot="8666796">
            <a:off x="18347890" y="10359383"/>
            <a:ext cx="850901" cy="8511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600" extrusionOk="0">
                <a:moveTo>
                  <a:pt x="10800" y="0"/>
                </a:moveTo>
                <a:cubicBezTo>
                  <a:pt x="10692" y="0"/>
                  <a:pt x="10584" y="5"/>
                  <a:pt x="10476" y="10"/>
                </a:cubicBezTo>
                <a:cubicBezTo>
                  <a:pt x="8754" y="64"/>
                  <a:pt x="7135" y="517"/>
                  <a:pt x="5704" y="1284"/>
                </a:cubicBezTo>
                <a:cubicBezTo>
                  <a:pt x="5510" y="1386"/>
                  <a:pt x="5327" y="1495"/>
                  <a:pt x="5138" y="1614"/>
                </a:cubicBezTo>
                <a:cubicBezTo>
                  <a:pt x="3718" y="2489"/>
                  <a:pt x="2520" y="3686"/>
                  <a:pt x="1634" y="5101"/>
                </a:cubicBezTo>
                <a:cubicBezTo>
                  <a:pt x="1521" y="5284"/>
                  <a:pt x="1408" y="5473"/>
                  <a:pt x="1305" y="5662"/>
                </a:cubicBezTo>
                <a:cubicBezTo>
                  <a:pt x="528" y="7093"/>
                  <a:pt x="69" y="8717"/>
                  <a:pt x="10" y="10439"/>
                </a:cubicBezTo>
                <a:cubicBezTo>
                  <a:pt x="5" y="10558"/>
                  <a:pt x="0" y="10676"/>
                  <a:pt x="0" y="10800"/>
                </a:cubicBezTo>
                <a:cubicBezTo>
                  <a:pt x="0" y="10897"/>
                  <a:pt x="5" y="10995"/>
                  <a:pt x="5" y="11092"/>
                </a:cubicBezTo>
                <a:cubicBezTo>
                  <a:pt x="54" y="12819"/>
                  <a:pt x="502" y="14448"/>
                  <a:pt x="1273" y="15884"/>
                </a:cubicBezTo>
                <a:cubicBezTo>
                  <a:pt x="1376" y="16078"/>
                  <a:pt x="1484" y="16262"/>
                  <a:pt x="1597" y="16450"/>
                </a:cubicBezTo>
                <a:cubicBezTo>
                  <a:pt x="2477" y="17875"/>
                  <a:pt x="3681" y="19085"/>
                  <a:pt x="5101" y="19971"/>
                </a:cubicBezTo>
                <a:cubicBezTo>
                  <a:pt x="5284" y="20084"/>
                  <a:pt x="5472" y="20197"/>
                  <a:pt x="5661" y="20300"/>
                </a:cubicBezTo>
                <a:cubicBezTo>
                  <a:pt x="7096" y="21077"/>
                  <a:pt x="8727" y="21536"/>
                  <a:pt x="10459" y="21590"/>
                </a:cubicBezTo>
                <a:cubicBezTo>
                  <a:pt x="10567" y="21595"/>
                  <a:pt x="10675" y="21600"/>
                  <a:pt x="10783" y="21600"/>
                </a:cubicBezTo>
                <a:cubicBezTo>
                  <a:pt x="10891" y="21600"/>
                  <a:pt x="10999" y="21595"/>
                  <a:pt x="11107" y="21590"/>
                </a:cubicBezTo>
                <a:cubicBezTo>
                  <a:pt x="12839" y="21536"/>
                  <a:pt x="14470" y="21077"/>
                  <a:pt x="15905" y="20300"/>
                </a:cubicBezTo>
                <a:cubicBezTo>
                  <a:pt x="16094" y="20197"/>
                  <a:pt x="16284" y="20084"/>
                  <a:pt x="16467" y="19971"/>
                </a:cubicBezTo>
                <a:cubicBezTo>
                  <a:pt x="17887" y="19085"/>
                  <a:pt x="19091" y="17875"/>
                  <a:pt x="19970" y="16450"/>
                </a:cubicBezTo>
                <a:cubicBezTo>
                  <a:pt x="20084" y="16267"/>
                  <a:pt x="20192" y="16078"/>
                  <a:pt x="20294" y="15884"/>
                </a:cubicBezTo>
                <a:cubicBezTo>
                  <a:pt x="21066" y="14448"/>
                  <a:pt x="21514" y="12819"/>
                  <a:pt x="21563" y="11092"/>
                </a:cubicBezTo>
                <a:cubicBezTo>
                  <a:pt x="21563" y="10995"/>
                  <a:pt x="21568" y="10897"/>
                  <a:pt x="21568" y="10800"/>
                </a:cubicBezTo>
                <a:cubicBezTo>
                  <a:pt x="21600" y="10681"/>
                  <a:pt x="21595" y="10563"/>
                  <a:pt x="21590" y="10439"/>
                </a:cubicBezTo>
                <a:cubicBezTo>
                  <a:pt x="21530" y="8717"/>
                  <a:pt x="21071" y="7093"/>
                  <a:pt x="20294" y="5662"/>
                </a:cubicBezTo>
                <a:cubicBezTo>
                  <a:pt x="20192" y="5473"/>
                  <a:pt x="20077" y="5284"/>
                  <a:pt x="19964" y="5101"/>
                </a:cubicBezTo>
                <a:cubicBezTo>
                  <a:pt x="19078" y="3686"/>
                  <a:pt x="17882" y="2489"/>
                  <a:pt x="16462" y="1614"/>
                </a:cubicBezTo>
                <a:cubicBezTo>
                  <a:pt x="16279" y="1501"/>
                  <a:pt x="16090" y="1392"/>
                  <a:pt x="15895" y="1284"/>
                </a:cubicBezTo>
                <a:cubicBezTo>
                  <a:pt x="14465" y="517"/>
                  <a:pt x="12845" y="64"/>
                  <a:pt x="11124" y="10"/>
                </a:cubicBezTo>
                <a:cubicBezTo>
                  <a:pt x="11016" y="5"/>
                  <a:pt x="10908" y="0"/>
                  <a:pt x="10800" y="0"/>
                </a:cubicBezTo>
                <a:close/>
                <a:moveTo>
                  <a:pt x="10805" y="1306"/>
                </a:moveTo>
                <a:cubicBezTo>
                  <a:pt x="10913" y="1306"/>
                  <a:pt x="11021" y="1312"/>
                  <a:pt x="11129" y="1317"/>
                </a:cubicBezTo>
                <a:lnTo>
                  <a:pt x="11129" y="2223"/>
                </a:lnTo>
                <a:cubicBezTo>
                  <a:pt x="11129" y="2401"/>
                  <a:pt x="10983" y="2547"/>
                  <a:pt x="10805" y="2547"/>
                </a:cubicBezTo>
                <a:cubicBezTo>
                  <a:pt x="10627" y="2547"/>
                  <a:pt x="10481" y="2401"/>
                  <a:pt x="10481" y="2223"/>
                </a:cubicBezTo>
                <a:lnTo>
                  <a:pt x="10481" y="1317"/>
                </a:lnTo>
                <a:cubicBezTo>
                  <a:pt x="10589" y="1312"/>
                  <a:pt x="10697" y="1306"/>
                  <a:pt x="10805" y="1306"/>
                </a:cubicBezTo>
                <a:close/>
                <a:moveTo>
                  <a:pt x="15248" y="2417"/>
                </a:moveTo>
                <a:cubicBezTo>
                  <a:pt x="15442" y="2520"/>
                  <a:pt x="15625" y="2628"/>
                  <a:pt x="15814" y="2741"/>
                </a:cubicBezTo>
                <a:lnTo>
                  <a:pt x="15361" y="3530"/>
                </a:lnTo>
                <a:cubicBezTo>
                  <a:pt x="15301" y="3633"/>
                  <a:pt x="15192" y="3692"/>
                  <a:pt x="15079" y="3692"/>
                </a:cubicBezTo>
                <a:cubicBezTo>
                  <a:pt x="15025" y="3692"/>
                  <a:pt x="14966" y="3675"/>
                  <a:pt x="14917" y="3648"/>
                </a:cubicBezTo>
                <a:cubicBezTo>
                  <a:pt x="14755" y="3562"/>
                  <a:pt x="14702" y="3363"/>
                  <a:pt x="14794" y="3206"/>
                </a:cubicBezTo>
                <a:lnTo>
                  <a:pt x="15248" y="2417"/>
                </a:lnTo>
                <a:close/>
                <a:moveTo>
                  <a:pt x="6369" y="2424"/>
                </a:moveTo>
                <a:lnTo>
                  <a:pt x="6821" y="3211"/>
                </a:lnTo>
                <a:cubicBezTo>
                  <a:pt x="6907" y="3363"/>
                  <a:pt x="6854" y="3562"/>
                  <a:pt x="6698" y="3653"/>
                </a:cubicBezTo>
                <a:cubicBezTo>
                  <a:pt x="6644" y="3686"/>
                  <a:pt x="6590" y="3697"/>
                  <a:pt x="6536" y="3697"/>
                </a:cubicBezTo>
                <a:cubicBezTo>
                  <a:pt x="6423" y="3697"/>
                  <a:pt x="6314" y="3638"/>
                  <a:pt x="6254" y="3535"/>
                </a:cubicBezTo>
                <a:lnTo>
                  <a:pt x="5802" y="2748"/>
                </a:lnTo>
                <a:cubicBezTo>
                  <a:pt x="5986" y="2634"/>
                  <a:pt x="6175" y="2526"/>
                  <a:pt x="6369" y="2424"/>
                </a:cubicBezTo>
                <a:close/>
                <a:moveTo>
                  <a:pt x="10810" y="3249"/>
                </a:moveTo>
                <a:cubicBezTo>
                  <a:pt x="10875" y="3249"/>
                  <a:pt x="10903" y="3373"/>
                  <a:pt x="10903" y="3373"/>
                </a:cubicBezTo>
                <a:lnTo>
                  <a:pt x="11771" y="10660"/>
                </a:lnTo>
                <a:cubicBezTo>
                  <a:pt x="11777" y="10703"/>
                  <a:pt x="11781" y="10747"/>
                  <a:pt x="11781" y="10790"/>
                </a:cubicBezTo>
                <a:cubicBezTo>
                  <a:pt x="11771" y="11324"/>
                  <a:pt x="11339" y="11755"/>
                  <a:pt x="10805" y="11755"/>
                </a:cubicBezTo>
                <a:cubicBezTo>
                  <a:pt x="10271" y="11755"/>
                  <a:pt x="9838" y="11324"/>
                  <a:pt x="9838" y="10790"/>
                </a:cubicBezTo>
                <a:cubicBezTo>
                  <a:pt x="9838" y="10747"/>
                  <a:pt x="9845" y="10703"/>
                  <a:pt x="9850" y="10660"/>
                </a:cubicBezTo>
                <a:lnTo>
                  <a:pt x="10719" y="3373"/>
                </a:lnTo>
                <a:cubicBezTo>
                  <a:pt x="10719" y="3373"/>
                  <a:pt x="10745" y="3249"/>
                  <a:pt x="10810" y="3249"/>
                </a:cubicBezTo>
                <a:close/>
                <a:moveTo>
                  <a:pt x="2773" y="5753"/>
                </a:moveTo>
                <a:lnTo>
                  <a:pt x="3572" y="6212"/>
                </a:lnTo>
                <a:cubicBezTo>
                  <a:pt x="3729" y="6304"/>
                  <a:pt x="3782" y="6504"/>
                  <a:pt x="3690" y="6661"/>
                </a:cubicBezTo>
                <a:cubicBezTo>
                  <a:pt x="3631" y="6763"/>
                  <a:pt x="3524" y="6823"/>
                  <a:pt x="3410" y="6823"/>
                </a:cubicBezTo>
                <a:cubicBezTo>
                  <a:pt x="3356" y="6823"/>
                  <a:pt x="3297" y="6806"/>
                  <a:pt x="3249" y="6779"/>
                </a:cubicBezTo>
                <a:lnTo>
                  <a:pt x="2444" y="6315"/>
                </a:lnTo>
                <a:cubicBezTo>
                  <a:pt x="2547" y="6121"/>
                  <a:pt x="2660" y="5937"/>
                  <a:pt x="2773" y="5753"/>
                </a:cubicBezTo>
                <a:close/>
                <a:moveTo>
                  <a:pt x="18837" y="5753"/>
                </a:moveTo>
                <a:cubicBezTo>
                  <a:pt x="18950" y="5937"/>
                  <a:pt x="19063" y="6126"/>
                  <a:pt x="19166" y="6315"/>
                </a:cubicBezTo>
                <a:lnTo>
                  <a:pt x="18361" y="6779"/>
                </a:lnTo>
                <a:cubicBezTo>
                  <a:pt x="18307" y="6811"/>
                  <a:pt x="18253" y="6823"/>
                  <a:pt x="18199" y="6823"/>
                </a:cubicBezTo>
                <a:cubicBezTo>
                  <a:pt x="18086" y="6823"/>
                  <a:pt x="17979" y="6763"/>
                  <a:pt x="17919" y="6661"/>
                </a:cubicBezTo>
                <a:cubicBezTo>
                  <a:pt x="17828" y="6504"/>
                  <a:pt x="17881" y="6304"/>
                  <a:pt x="18037" y="6212"/>
                </a:cubicBezTo>
                <a:lnTo>
                  <a:pt x="18837" y="5753"/>
                </a:lnTo>
                <a:close/>
                <a:moveTo>
                  <a:pt x="10805" y="10304"/>
                </a:moveTo>
                <a:cubicBezTo>
                  <a:pt x="10682" y="10304"/>
                  <a:pt x="10560" y="10350"/>
                  <a:pt x="10466" y="10444"/>
                </a:cubicBezTo>
                <a:cubicBezTo>
                  <a:pt x="10278" y="10632"/>
                  <a:pt x="10278" y="10936"/>
                  <a:pt x="10466" y="11124"/>
                </a:cubicBezTo>
                <a:cubicBezTo>
                  <a:pt x="10653" y="11311"/>
                  <a:pt x="10956" y="11311"/>
                  <a:pt x="11144" y="11124"/>
                </a:cubicBezTo>
                <a:cubicBezTo>
                  <a:pt x="11332" y="10936"/>
                  <a:pt x="11332" y="10632"/>
                  <a:pt x="11144" y="10444"/>
                </a:cubicBezTo>
                <a:cubicBezTo>
                  <a:pt x="11050" y="10350"/>
                  <a:pt x="10928" y="10304"/>
                  <a:pt x="10805" y="10304"/>
                </a:cubicBezTo>
                <a:close/>
                <a:moveTo>
                  <a:pt x="1327" y="10439"/>
                </a:moveTo>
                <a:lnTo>
                  <a:pt x="2267" y="10439"/>
                </a:lnTo>
                <a:cubicBezTo>
                  <a:pt x="2445" y="10439"/>
                  <a:pt x="2591" y="10585"/>
                  <a:pt x="2591" y="10763"/>
                </a:cubicBezTo>
                <a:cubicBezTo>
                  <a:pt x="2591" y="10941"/>
                  <a:pt x="2445" y="11087"/>
                  <a:pt x="2267" y="11087"/>
                </a:cubicBezTo>
                <a:lnTo>
                  <a:pt x="1322" y="11087"/>
                </a:lnTo>
                <a:cubicBezTo>
                  <a:pt x="1317" y="10991"/>
                  <a:pt x="1316" y="10895"/>
                  <a:pt x="1316" y="10800"/>
                </a:cubicBezTo>
                <a:cubicBezTo>
                  <a:pt x="1316" y="10681"/>
                  <a:pt x="1322" y="10558"/>
                  <a:pt x="1327" y="10439"/>
                </a:cubicBezTo>
                <a:close/>
                <a:moveTo>
                  <a:pt x="19343" y="10444"/>
                </a:moveTo>
                <a:lnTo>
                  <a:pt x="20282" y="10444"/>
                </a:lnTo>
                <a:cubicBezTo>
                  <a:pt x="20288" y="10563"/>
                  <a:pt x="20294" y="10681"/>
                  <a:pt x="20294" y="10805"/>
                </a:cubicBezTo>
                <a:cubicBezTo>
                  <a:pt x="20294" y="10897"/>
                  <a:pt x="20287" y="10995"/>
                  <a:pt x="20287" y="11092"/>
                </a:cubicBezTo>
                <a:lnTo>
                  <a:pt x="19343" y="11092"/>
                </a:lnTo>
                <a:cubicBezTo>
                  <a:pt x="19165" y="11092"/>
                  <a:pt x="19019" y="10946"/>
                  <a:pt x="19019" y="10768"/>
                </a:cubicBezTo>
                <a:cubicBezTo>
                  <a:pt x="19019" y="10590"/>
                  <a:pt x="19165" y="10444"/>
                  <a:pt x="19343" y="10444"/>
                </a:cubicBezTo>
                <a:close/>
                <a:moveTo>
                  <a:pt x="3367" y="14708"/>
                </a:moveTo>
                <a:cubicBezTo>
                  <a:pt x="3493" y="14692"/>
                  <a:pt x="3622" y="14753"/>
                  <a:pt x="3690" y="14870"/>
                </a:cubicBezTo>
                <a:cubicBezTo>
                  <a:pt x="3782" y="15032"/>
                  <a:pt x="3729" y="15231"/>
                  <a:pt x="3572" y="15317"/>
                </a:cubicBezTo>
                <a:lnTo>
                  <a:pt x="2741" y="15798"/>
                </a:lnTo>
                <a:cubicBezTo>
                  <a:pt x="2628" y="15614"/>
                  <a:pt x="2520" y="15425"/>
                  <a:pt x="2417" y="15231"/>
                </a:cubicBezTo>
                <a:lnTo>
                  <a:pt x="3243" y="14750"/>
                </a:lnTo>
                <a:cubicBezTo>
                  <a:pt x="3283" y="14727"/>
                  <a:pt x="3324" y="14713"/>
                  <a:pt x="3367" y="14708"/>
                </a:cubicBezTo>
                <a:close/>
                <a:moveTo>
                  <a:pt x="18243" y="14708"/>
                </a:moveTo>
                <a:cubicBezTo>
                  <a:pt x="18285" y="14714"/>
                  <a:pt x="18327" y="14727"/>
                  <a:pt x="18366" y="14750"/>
                </a:cubicBezTo>
                <a:lnTo>
                  <a:pt x="19193" y="15231"/>
                </a:lnTo>
                <a:cubicBezTo>
                  <a:pt x="19090" y="15425"/>
                  <a:pt x="18982" y="15614"/>
                  <a:pt x="18869" y="15798"/>
                </a:cubicBezTo>
                <a:lnTo>
                  <a:pt x="18037" y="15317"/>
                </a:lnTo>
                <a:cubicBezTo>
                  <a:pt x="17881" y="15225"/>
                  <a:pt x="17828" y="15027"/>
                  <a:pt x="17919" y="14870"/>
                </a:cubicBezTo>
                <a:cubicBezTo>
                  <a:pt x="17988" y="14753"/>
                  <a:pt x="18117" y="14692"/>
                  <a:pt x="18243" y="14708"/>
                </a:cubicBezTo>
                <a:close/>
                <a:moveTo>
                  <a:pt x="15035" y="17834"/>
                </a:moveTo>
                <a:cubicBezTo>
                  <a:pt x="15162" y="17817"/>
                  <a:pt x="15292" y="17878"/>
                  <a:pt x="15361" y="17996"/>
                </a:cubicBezTo>
                <a:lnTo>
                  <a:pt x="15846" y="18832"/>
                </a:lnTo>
                <a:cubicBezTo>
                  <a:pt x="15657" y="18956"/>
                  <a:pt x="15469" y="19064"/>
                  <a:pt x="15280" y="19166"/>
                </a:cubicBezTo>
                <a:lnTo>
                  <a:pt x="14794" y="18324"/>
                </a:lnTo>
                <a:cubicBezTo>
                  <a:pt x="14702" y="18168"/>
                  <a:pt x="14755" y="17967"/>
                  <a:pt x="14912" y="17876"/>
                </a:cubicBezTo>
                <a:cubicBezTo>
                  <a:pt x="14951" y="17853"/>
                  <a:pt x="14993" y="17839"/>
                  <a:pt x="15035" y="17834"/>
                </a:cubicBezTo>
                <a:close/>
                <a:moveTo>
                  <a:pt x="6580" y="17839"/>
                </a:moveTo>
                <a:cubicBezTo>
                  <a:pt x="6622" y="17844"/>
                  <a:pt x="6664" y="17858"/>
                  <a:pt x="6703" y="17881"/>
                </a:cubicBezTo>
                <a:cubicBezTo>
                  <a:pt x="6854" y="17967"/>
                  <a:pt x="6908" y="18168"/>
                  <a:pt x="6816" y="18324"/>
                </a:cubicBezTo>
                <a:lnTo>
                  <a:pt x="6330" y="19166"/>
                </a:lnTo>
                <a:cubicBezTo>
                  <a:pt x="6136" y="19064"/>
                  <a:pt x="5952" y="18951"/>
                  <a:pt x="5768" y="18837"/>
                </a:cubicBezTo>
                <a:lnTo>
                  <a:pt x="6254" y="18001"/>
                </a:lnTo>
                <a:cubicBezTo>
                  <a:pt x="6323" y="17883"/>
                  <a:pt x="6453" y="17822"/>
                  <a:pt x="6580" y="17839"/>
                </a:cubicBezTo>
                <a:close/>
                <a:moveTo>
                  <a:pt x="10805" y="18982"/>
                </a:moveTo>
                <a:cubicBezTo>
                  <a:pt x="10983" y="18982"/>
                  <a:pt x="11129" y="19128"/>
                  <a:pt x="11129" y="19306"/>
                </a:cubicBezTo>
                <a:lnTo>
                  <a:pt x="11129" y="20283"/>
                </a:lnTo>
                <a:cubicBezTo>
                  <a:pt x="11021" y="20288"/>
                  <a:pt x="10913" y="20294"/>
                  <a:pt x="10805" y="20294"/>
                </a:cubicBezTo>
                <a:cubicBezTo>
                  <a:pt x="10697" y="20294"/>
                  <a:pt x="10589" y="20288"/>
                  <a:pt x="10481" y="20283"/>
                </a:cubicBezTo>
                <a:lnTo>
                  <a:pt x="10481" y="19306"/>
                </a:lnTo>
                <a:cubicBezTo>
                  <a:pt x="10481" y="19128"/>
                  <a:pt x="10627" y="18982"/>
                  <a:pt x="10805" y="18982"/>
                </a:cubicBezTo>
                <a:close/>
              </a:path>
            </a:pathLst>
          </a:custGeom>
          <a:solidFill>
            <a:srgbClr val="5C87A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tangle"/>
          <p:cNvSpPr/>
          <p:nvPr/>
        </p:nvSpPr>
        <p:spPr>
          <a:xfrm>
            <a:off x="-318814" y="356757"/>
            <a:ext cx="24558962" cy="1401326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19" name="Rectangle"/>
          <p:cNvSpPr/>
          <p:nvPr/>
        </p:nvSpPr>
        <p:spPr>
          <a:xfrm>
            <a:off x="2560811" y="4545174"/>
            <a:ext cx="4623266" cy="5963222"/>
          </a:xfrm>
          <a:prstGeom prst="rect">
            <a:avLst/>
          </a:prstGeom>
          <a:solidFill>
            <a:srgbClr val="FFFFFF"/>
          </a:solidFill>
          <a:ln w="25400">
            <a:solidFill>
              <a:srgbClr val="5C87A0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20" name="Rectangle"/>
          <p:cNvSpPr/>
          <p:nvPr/>
        </p:nvSpPr>
        <p:spPr>
          <a:xfrm>
            <a:off x="7784368" y="4545174"/>
            <a:ext cx="8815264" cy="5963222"/>
          </a:xfrm>
          <a:prstGeom prst="rect">
            <a:avLst/>
          </a:prstGeom>
          <a:solidFill>
            <a:srgbClr val="FFFFFF"/>
          </a:solidFill>
          <a:ln w="25400">
            <a:solidFill>
              <a:srgbClr val="5C87A0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21" name="Rectangle"/>
          <p:cNvSpPr/>
          <p:nvPr/>
        </p:nvSpPr>
        <p:spPr>
          <a:xfrm>
            <a:off x="17199923" y="4545174"/>
            <a:ext cx="4623266" cy="5963222"/>
          </a:xfrm>
          <a:prstGeom prst="rect">
            <a:avLst/>
          </a:prstGeom>
          <a:solidFill>
            <a:srgbClr val="FFFFFF"/>
          </a:solidFill>
          <a:ln w="25400">
            <a:solidFill>
              <a:srgbClr val="5C87A0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22" name="Public Misperception"/>
          <p:cNvSpPr txBox="1"/>
          <p:nvPr/>
        </p:nvSpPr>
        <p:spPr>
          <a:xfrm>
            <a:off x="2396508" y="2469619"/>
            <a:ext cx="12340007" cy="238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9400" b="0">
                <a:solidFill>
                  <a:srgbClr val="5E5E5E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t>Public Misperception</a:t>
            </a:r>
          </a:p>
        </p:txBody>
      </p:sp>
      <p:grpSp>
        <p:nvGrpSpPr>
          <p:cNvPr id="425" name="Group"/>
          <p:cNvGrpSpPr/>
          <p:nvPr/>
        </p:nvGrpSpPr>
        <p:grpSpPr>
          <a:xfrm>
            <a:off x="2462840" y="1874260"/>
            <a:ext cx="1510514" cy="231747"/>
            <a:chOff x="0" y="0"/>
            <a:chExt cx="1510512" cy="231746"/>
          </a:xfrm>
        </p:grpSpPr>
        <p:sp>
          <p:nvSpPr>
            <p:cNvPr id="423" name="Rectangle"/>
            <p:cNvSpPr/>
            <p:nvPr/>
          </p:nvSpPr>
          <p:spPr>
            <a:xfrm>
              <a:off x="0" y="0"/>
              <a:ext cx="760370" cy="231747"/>
            </a:xfrm>
            <a:prstGeom prst="rect">
              <a:avLst/>
            </a:prstGeom>
            <a:solidFill>
              <a:srgbClr val="5C87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24" name="Rectangle"/>
            <p:cNvSpPr/>
            <p:nvPr/>
          </p:nvSpPr>
          <p:spPr>
            <a:xfrm>
              <a:off x="750142" y="0"/>
              <a:ext cx="760371" cy="231747"/>
            </a:xfrm>
            <a:prstGeom prst="rect">
              <a:avLst/>
            </a:pr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426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grpSp>
        <p:nvGrpSpPr>
          <p:cNvPr id="429" name="Group"/>
          <p:cNvGrpSpPr/>
          <p:nvPr/>
        </p:nvGrpSpPr>
        <p:grpSpPr>
          <a:xfrm>
            <a:off x="576283" y="710566"/>
            <a:ext cx="23745709" cy="12016614"/>
            <a:chOff x="0" y="0"/>
            <a:chExt cx="23745708" cy="12016613"/>
          </a:xfrm>
        </p:grpSpPr>
        <p:sp>
          <p:nvSpPr>
            <p:cNvPr id="427" name="Rounded Rectangle"/>
            <p:cNvSpPr/>
            <p:nvPr/>
          </p:nvSpPr>
          <p:spPr>
            <a:xfrm>
              <a:off x="0" y="278254"/>
              <a:ext cx="23231434" cy="11738360"/>
            </a:xfrm>
            <a:prstGeom prst="roundRect">
              <a:avLst>
                <a:gd name="adj" fmla="val 14519"/>
              </a:avLst>
            </a:prstGeom>
            <a:noFill/>
            <a:ln w="76200" cap="flat">
              <a:solidFill>
                <a:srgbClr val="929292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28" name="Rectangle"/>
            <p:cNvSpPr/>
            <p:nvPr/>
          </p:nvSpPr>
          <p:spPr>
            <a:xfrm>
              <a:off x="21018620" y="0"/>
              <a:ext cx="2727089" cy="255913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434" name="Group"/>
          <p:cNvGrpSpPr/>
          <p:nvPr/>
        </p:nvGrpSpPr>
        <p:grpSpPr>
          <a:xfrm>
            <a:off x="8846204" y="4932232"/>
            <a:ext cx="1609365" cy="4862313"/>
            <a:chOff x="0" y="0"/>
            <a:chExt cx="1609363" cy="4862311"/>
          </a:xfrm>
        </p:grpSpPr>
        <p:sp>
          <p:nvSpPr>
            <p:cNvPr id="430" name="Phone"/>
            <p:cNvSpPr/>
            <p:nvPr/>
          </p:nvSpPr>
          <p:spPr>
            <a:xfrm>
              <a:off x="0" y="1548016"/>
              <a:ext cx="1609364" cy="3314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8" y="0"/>
                  </a:moveTo>
                  <a:cubicBezTo>
                    <a:pt x="934" y="0"/>
                    <a:pt x="0" y="453"/>
                    <a:pt x="0" y="1004"/>
                  </a:cubicBezTo>
                  <a:lnTo>
                    <a:pt x="0" y="20596"/>
                  </a:lnTo>
                  <a:cubicBezTo>
                    <a:pt x="0" y="21152"/>
                    <a:pt x="934" y="21600"/>
                    <a:pt x="2068" y="21600"/>
                  </a:cubicBezTo>
                  <a:lnTo>
                    <a:pt x="19532" y="21600"/>
                  </a:lnTo>
                  <a:cubicBezTo>
                    <a:pt x="20666" y="21600"/>
                    <a:pt x="21600" y="21147"/>
                    <a:pt x="21600" y="20596"/>
                  </a:cubicBezTo>
                  <a:lnTo>
                    <a:pt x="21600" y="1004"/>
                  </a:lnTo>
                  <a:cubicBezTo>
                    <a:pt x="21600" y="453"/>
                    <a:pt x="20677" y="0"/>
                    <a:pt x="19532" y="0"/>
                  </a:cubicBezTo>
                  <a:lnTo>
                    <a:pt x="2068" y="0"/>
                  </a:lnTo>
                  <a:close/>
                  <a:moveTo>
                    <a:pt x="9142" y="1350"/>
                  </a:moveTo>
                  <a:lnTo>
                    <a:pt x="12468" y="1350"/>
                  </a:lnTo>
                  <a:cubicBezTo>
                    <a:pt x="12758" y="1350"/>
                    <a:pt x="12990" y="1463"/>
                    <a:pt x="12990" y="1604"/>
                  </a:cubicBezTo>
                  <a:cubicBezTo>
                    <a:pt x="12990" y="1744"/>
                    <a:pt x="12758" y="1858"/>
                    <a:pt x="12468" y="1858"/>
                  </a:cubicBezTo>
                  <a:lnTo>
                    <a:pt x="9142" y="1858"/>
                  </a:lnTo>
                  <a:cubicBezTo>
                    <a:pt x="8853" y="1858"/>
                    <a:pt x="8621" y="1744"/>
                    <a:pt x="8621" y="1604"/>
                  </a:cubicBezTo>
                  <a:cubicBezTo>
                    <a:pt x="8621" y="1463"/>
                    <a:pt x="8853" y="1350"/>
                    <a:pt x="9142" y="1350"/>
                  </a:cubicBezTo>
                  <a:close/>
                  <a:moveTo>
                    <a:pt x="1477" y="2927"/>
                  </a:moveTo>
                  <a:lnTo>
                    <a:pt x="20123" y="2927"/>
                  </a:lnTo>
                  <a:lnTo>
                    <a:pt x="20123" y="18985"/>
                  </a:lnTo>
                  <a:lnTo>
                    <a:pt x="1477" y="18985"/>
                  </a:lnTo>
                  <a:lnTo>
                    <a:pt x="1477" y="2927"/>
                  </a:lnTo>
                  <a:close/>
                </a:path>
              </a:pathLst>
            </a:custGeom>
            <a:solidFill>
              <a:srgbClr val="D5D5D5"/>
            </a:solidFill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grpSp>
          <p:nvGrpSpPr>
            <p:cNvPr id="433" name="Group"/>
            <p:cNvGrpSpPr/>
            <p:nvPr/>
          </p:nvGrpSpPr>
          <p:grpSpPr>
            <a:xfrm>
              <a:off x="81679" y="-1"/>
              <a:ext cx="1445900" cy="4259419"/>
              <a:chOff x="0" y="0"/>
              <a:chExt cx="1445898" cy="4259417"/>
            </a:xfrm>
          </p:grpSpPr>
          <p:sp>
            <p:nvSpPr>
              <p:cNvPr id="431" name="Wi-Fi"/>
              <p:cNvSpPr/>
              <p:nvPr/>
            </p:nvSpPr>
            <p:spPr>
              <a:xfrm>
                <a:off x="0" y="0"/>
                <a:ext cx="1445899" cy="1020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94" extrusionOk="0">
                    <a:moveTo>
                      <a:pt x="11016" y="1"/>
                    </a:moveTo>
                    <a:cubicBezTo>
                      <a:pt x="10440" y="-6"/>
                      <a:pt x="9852" y="28"/>
                      <a:pt x="9254" y="108"/>
                    </a:cubicBezTo>
                    <a:cubicBezTo>
                      <a:pt x="5654" y="590"/>
                      <a:pt x="2584" y="2743"/>
                      <a:pt x="0" y="6311"/>
                    </a:cubicBezTo>
                    <a:cubicBezTo>
                      <a:pt x="523" y="7051"/>
                      <a:pt x="1031" y="7768"/>
                      <a:pt x="1542" y="8490"/>
                    </a:cubicBezTo>
                    <a:cubicBezTo>
                      <a:pt x="4129" y="4966"/>
                      <a:pt x="7202" y="3087"/>
                      <a:pt x="10803" y="3088"/>
                    </a:cubicBezTo>
                    <a:cubicBezTo>
                      <a:pt x="14405" y="3089"/>
                      <a:pt x="17479" y="4969"/>
                      <a:pt x="20053" y="8479"/>
                    </a:cubicBezTo>
                    <a:cubicBezTo>
                      <a:pt x="20563" y="7757"/>
                      <a:pt x="21073" y="7034"/>
                      <a:pt x="21600" y="6287"/>
                    </a:cubicBezTo>
                    <a:cubicBezTo>
                      <a:pt x="18572" y="2207"/>
                      <a:pt x="15051" y="49"/>
                      <a:pt x="11016" y="1"/>
                    </a:cubicBezTo>
                    <a:close/>
                    <a:moveTo>
                      <a:pt x="10903" y="6177"/>
                    </a:moveTo>
                    <a:cubicBezTo>
                      <a:pt x="10489" y="6175"/>
                      <a:pt x="10067" y="6203"/>
                      <a:pt x="9637" y="6264"/>
                    </a:cubicBezTo>
                    <a:cubicBezTo>
                      <a:pt x="7088" y="6623"/>
                      <a:pt x="4914" y="8156"/>
                      <a:pt x="3088" y="10686"/>
                    </a:cubicBezTo>
                    <a:cubicBezTo>
                      <a:pt x="3610" y="11424"/>
                      <a:pt x="4116" y="12140"/>
                      <a:pt x="4629" y="12865"/>
                    </a:cubicBezTo>
                    <a:cubicBezTo>
                      <a:pt x="6353" y="10507"/>
                      <a:pt x="8410" y="9259"/>
                      <a:pt x="10808" y="9262"/>
                    </a:cubicBezTo>
                    <a:cubicBezTo>
                      <a:pt x="13205" y="9265"/>
                      <a:pt x="15259" y="10516"/>
                      <a:pt x="16966" y="12861"/>
                    </a:cubicBezTo>
                    <a:cubicBezTo>
                      <a:pt x="17482" y="12131"/>
                      <a:pt x="17992" y="11411"/>
                      <a:pt x="18515" y="10670"/>
                    </a:cubicBezTo>
                    <a:cubicBezTo>
                      <a:pt x="16338" y="7735"/>
                      <a:pt x="13803" y="6193"/>
                      <a:pt x="10903" y="6177"/>
                    </a:cubicBezTo>
                    <a:close/>
                    <a:moveTo>
                      <a:pt x="10623" y="12349"/>
                    </a:moveTo>
                    <a:cubicBezTo>
                      <a:pt x="8942" y="12414"/>
                      <a:pt x="7322" y="13380"/>
                      <a:pt x="6195" y="15054"/>
                    </a:cubicBezTo>
                    <a:cubicBezTo>
                      <a:pt x="6706" y="15779"/>
                      <a:pt x="7218" y="16502"/>
                      <a:pt x="7729" y="17226"/>
                    </a:cubicBezTo>
                    <a:cubicBezTo>
                      <a:pt x="9410" y="14863"/>
                      <a:pt x="12154" y="14812"/>
                      <a:pt x="13873" y="17221"/>
                    </a:cubicBezTo>
                    <a:cubicBezTo>
                      <a:pt x="14391" y="16489"/>
                      <a:pt x="14903" y="15767"/>
                      <a:pt x="15414" y="15045"/>
                    </a:cubicBezTo>
                    <a:cubicBezTo>
                      <a:pt x="14046" y="13118"/>
                      <a:pt x="12303" y="12284"/>
                      <a:pt x="10623" y="12349"/>
                    </a:cubicBezTo>
                    <a:close/>
                    <a:moveTo>
                      <a:pt x="10751" y="18531"/>
                    </a:moveTo>
                    <a:cubicBezTo>
                      <a:pt x="10182" y="18549"/>
                      <a:pt x="9631" y="18867"/>
                      <a:pt x="9280" y="19436"/>
                    </a:cubicBezTo>
                    <a:cubicBezTo>
                      <a:pt x="9791" y="20161"/>
                      <a:pt x="10300" y="20884"/>
                      <a:pt x="10802" y="21594"/>
                    </a:cubicBezTo>
                    <a:cubicBezTo>
                      <a:pt x="11307" y="20879"/>
                      <a:pt x="11819" y="20155"/>
                      <a:pt x="12331" y="19432"/>
                    </a:cubicBezTo>
                    <a:cubicBezTo>
                      <a:pt x="11907" y="18795"/>
                      <a:pt x="11320" y="18513"/>
                      <a:pt x="10751" y="18531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929292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432" name="5G"/>
              <p:cNvSpPr txBox="1"/>
              <p:nvPr/>
            </p:nvSpPr>
            <p:spPr>
              <a:xfrm>
                <a:off x="272607" y="2806537"/>
                <a:ext cx="900685" cy="14528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lnSpc>
                    <a:spcPct val="90000"/>
                  </a:lnSpc>
                  <a:defRPr sz="4800" b="0">
                    <a:solidFill>
                      <a:srgbClr val="5E5E5E"/>
                    </a:solidFill>
                    <a:latin typeface="Raleway ExtraBold"/>
                    <a:ea typeface="Raleway ExtraBold"/>
                    <a:cs typeface="Raleway ExtraBold"/>
                    <a:sym typeface="Raleway ExtraBold"/>
                  </a:defRPr>
                </a:lvl1pPr>
              </a:lstStyle>
              <a:p>
                <a:r>
                  <a:t>5G</a:t>
                </a:r>
              </a:p>
            </p:txBody>
          </p:sp>
        </p:grpSp>
      </p:grpSp>
      <p:grpSp>
        <p:nvGrpSpPr>
          <p:cNvPr id="437" name="Group"/>
          <p:cNvGrpSpPr/>
          <p:nvPr/>
        </p:nvGrpSpPr>
        <p:grpSpPr>
          <a:xfrm>
            <a:off x="21139512" y="253931"/>
            <a:ext cx="2725772" cy="2616632"/>
            <a:chOff x="0" y="0"/>
            <a:chExt cx="2725770" cy="2616631"/>
          </a:xfrm>
        </p:grpSpPr>
        <p:sp>
          <p:nvSpPr>
            <p:cNvPr id="435" name="Head with Shoulders"/>
            <p:cNvSpPr/>
            <p:nvPr/>
          </p:nvSpPr>
          <p:spPr>
            <a:xfrm>
              <a:off x="0" y="255090"/>
              <a:ext cx="2725771" cy="2361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1" y="0"/>
                  </a:moveTo>
                  <a:cubicBezTo>
                    <a:pt x="8419" y="0"/>
                    <a:pt x="7041" y="1374"/>
                    <a:pt x="6553" y="3337"/>
                  </a:cubicBezTo>
                  <a:cubicBezTo>
                    <a:pt x="6322" y="4269"/>
                    <a:pt x="6312" y="5365"/>
                    <a:pt x="6383" y="6556"/>
                  </a:cubicBezTo>
                  <a:cubicBezTo>
                    <a:pt x="6251" y="6550"/>
                    <a:pt x="6103" y="6550"/>
                    <a:pt x="5944" y="6556"/>
                  </a:cubicBezTo>
                  <a:cubicBezTo>
                    <a:pt x="5170" y="6600"/>
                    <a:pt x="5740" y="8660"/>
                    <a:pt x="6261" y="9870"/>
                  </a:cubicBezTo>
                  <a:cubicBezTo>
                    <a:pt x="6371" y="10117"/>
                    <a:pt x="6602" y="10060"/>
                    <a:pt x="6700" y="10028"/>
                  </a:cubicBezTo>
                  <a:cubicBezTo>
                    <a:pt x="6898" y="12074"/>
                    <a:pt x="7173" y="12688"/>
                    <a:pt x="7865" y="13587"/>
                  </a:cubicBezTo>
                  <a:lnTo>
                    <a:pt x="7853" y="14563"/>
                  </a:lnTo>
                  <a:cubicBezTo>
                    <a:pt x="7836" y="15893"/>
                    <a:pt x="7177" y="16995"/>
                    <a:pt x="6102" y="17704"/>
                  </a:cubicBezTo>
                  <a:cubicBezTo>
                    <a:pt x="6014" y="17761"/>
                    <a:pt x="5927" y="17818"/>
                    <a:pt x="5839" y="17863"/>
                  </a:cubicBezTo>
                  <a:cubicBezTo>
                    <a:pt x="5335" y="18148"/>
                    <a:pt x="4780" y="18293"/>
                    <a:pt x="4221" y="18318"/>
                  </a:cubicBezTo>
                  <a:cubicBezTo>
                    <a:pt x="1630" y="18457"/>
                    <a:pt x="779" y="19820"/>
                    <a:pt x="0" y="21600"/>
                  </a:cubicBezTo>
                  <a:lnTo>
                    <a:pt x="10801" y="21600"/>
                  </a:lnTo>
                  <a:lnTo>
                    <a:pt x="21600" y="21600"/>
                  </a:lnTo>
                  <a:cubicBezTo>
                    <a:pt x="20821" y="19820"/>
                    <a:pt x="19970" y="18457"/>
                    <a:pt x="17379" y="18318"/>
                  </a:cubicBezTo>
                  <a:cubicBezTo>
                    <a:pt x="16820" y="18286"/>
                    <a:pt x="16260" y="18148"/>
                    <a:pt x="15761" y="17863"/>
                  </a:cubicBezTo>
                  <a:cubicBezTo>
                    <a:pt x="15678" y="17812"/>
                    <a:pt x="15591" y="17761"/>
                    <a:pt x="15498" y="17704"/>
                  </a:cubicBezTo>
                  <a:cubicBezTo>
                    <a:pt x="14423" y="16995"/>
                    <a:pt x="13758" y="15893"/>
                    <a:pt x="13747" y="14563"/>
                  </a:cubicBezTo>
                  <a:lnTo>
                    <a:pt x="13737" y="13587"/>
                  </a:lnTo>
                  <a:cubicBezTo>
                    <a:pt x="14428" y="12688"/>
                    <a:pt x="14697" y="12074"/>
                    <a:pt x="14900" y="10028"/>
                  </a:cubicBezTo>
                  <a:cubicBezTo>
                    <a:pt x="14993" y="10066"/>
                    <a:pt x="15229" y="10123"/>
                    <a:pt x="15339" y="9870"/>
                  </a:cubicBezTo>
                  <a:cubicBezTo>
                    <a:pt x="15865" y="8660"/>
                    <a:pt x="16431" y="6600"/>
                    <a:pt x="15658" y="6556"/>
                  </a:cubicBezTo>
                  <a:cubicBezTo>
                    <a:pt x="15498" y="6550"/>
                    <a:pt x="15350" y="6543"/>
                    <a:pt x="15219" y="6556"/>
                  </a:cubicBezTo>
                  <a:cubicBezTo>
                    <a:pt x="15290" y="5371"/>
                    <a:pt x="15283" y="4269"/>
                    <a:pt x="15047" y="3337"/>
                  </a:cubicBezTo>
                  <a:cubicBezTo>
                    <a:pt x="14559" y="1374"/>
                    <a:pt x="13183" y="0"/>
                    <a:pt x="10801" y="0"/>
                  </a:cubicBezTo>
                  <a:close/>
                </a:path>
              </a:pathLst>
            </a:cu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36" name="?"/>
            <p:cNvSpPr txBox="1"/>
            <p:nvPr/>
          </p:nvSpPr>
          <p:spPr>
            <a:xfrm>
              <a:off x="908742" y="0"/>
              <a:ext cx="908284" cy="20093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7600">
                  <a:solidFill>
                    <a:srgbClr val="FFFFFF"/>
                  </a:solidFill>
                </a:defRPr>
              </a:lvl1pPr>
            </a:lstStyle>
            <a:p>
              <a:r>
                <a:t>?</a:t>
              </a:r>
            </a:p>
          </p:txBody>
        </p:sp>
      </p:grpSp>
      <p:sp>
        <p:nvSpPr>
          <p:cNvPr id="438" name="Speedometer"/>
          <p:cNvSpPr/>
          <p:nvPr/>
        </p:nvSpPr>
        <p:spPr>
          <a:xfrm rot="3000000">
            <a:off x="3575112" y="5441745"/>
            <a:ext cx="2550971" cy="2551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600" extrusionOk="0">
                <a:moveTo>
                  <a:pt x="10800" y="0"/>
                </a:moveTo>
                <a:cubicBezTo>
                  <a:pt x="10692" y="0"/>
                  <a:pt x="10584" y="5"/>
                  <a:pt x="10476" y="10"/>
                </a:cubicBezTo>
                <a:cubicBezTo>
                  <a:pt x="8754" y="64"/>
                  <a:pt x="7135" y="517"/>
                  <a:pt x="5704" y="1284"/>
                </a:cubicBezTo>
                <a:cubicBezTo>
                  <a:pt x="5510" y="1386"/>
                  <a:pt x="5327" y="1495"/>
                  <a:pt x="5138" y="1614"/>
                </a:cubicBezTo>
                <a:cubicBezTo>
                  <a:pt x="3718" y="2489"/>
                  <a:pt x="2520" y="3686"/>
                  <a:pt x="1634" y="5101"/>
                </a:cubicBezTo>
                <a:cubicBezTo>
                  <a:pt x="1521" y="5284"/>
                  <a:pt x="1408" y="5473"/>
                  <a:pt x="1305" y="5662"/>
                </a:cubicBezTo>
                <a:cubicBezTo>
                  <a:pt x="528" y="7093"/>
                  <a:pt x="69" y="8717"/>
                  <a:pt x="10" y="10439"/>
                </a:cubicBezTo>
                <a:cubicBezTo>
                  <a:pt x="5" y="10558"/>
                  <a:pt x="0" y="10676"/>
                  <a:pt x="0" y="10800"/>
                </a:cubicBezTo>
                <a:cubicBezTo>
                  <a:pt x="0" y="10897"/>
                  <a:pt x="5" y="10995"/>
                  <a:pt x="5" y="11092"/>
                </a:cubicBezTo>
                <a:cubicBezTo>
                  <a:pt x="54" y="12819"/>
                  <a:pt x="502" y="14448"/>
                  <a:pt x="1273" y="15884"/>
                </a:cubicBezTo>
                <a:cubicBezTo>
                  <a:pt x="1376" y="16078"/>
                  <a:pt x="1484" y="16262"/>
                  <a:pt x="1597" y="16450"/>
                </a:cubicBezTo>
                <a:cubicBezTo>
                  <a:pt x="2477" y="17875"/>
                  <a:pt x="3681" y="19085"/>
                  <a:pt x="5101" y="19971"/>
                </a:cubicBezTo>
                <a:cubicBezTo>
                  <a:pt x="5284" y="20084"/>
                  <a:pt x="5472" y="20197"/>
                  <a:pt x="5661" y="20300"/>
                </a:cubicBezTo>
                <a:cubicBezTo>
                  <a:pt x="7096" y="21077"/>
                  <a:pt x="8727" y="21536"/>
                  <a:pt x="10459" y="21590"/>
                </a:cubicBezTo>
                <a:cubicBezTo>
                  <a:pt x="10567" y="21595"/>
                  <a:pt x="10675" y="21600"/>
                  <a:pt x="10783" y="21600"/>
                </a:cubicBezTo>
                <a:cubicBezTo>
                  <a:pt x="10891" y="21600"/>
                  <a:pt x="10999" y="21595"/>
                  <a:pt x="11107" y="21590"/>
                </a:cubicBezTo>
                <a:cubicBezTo>
                  <a:pt x="12839" y="21536"/>
                  <a:pt x="14470" y="21077"/>
                  <a:pt x="15905" y="20300"/>
                </a:cubicBezTo>
                <a:cubicBezTo>
                  <a:pt x="16094" y="20197"/>
                  <a:pt x="16284" y="20084"/>
                  <a:pt x="16467" y="19971"/>
                </a:cubicBezTo>
                <a:cubicBezTo>
                  <a:pt x="17887" y="19085"/>
                  <a:pt x="19091" y="17875"/>
                  <a:pt x="19970" y="16450"/>
                </a:cubicBezTo>
                <a:cubicBezTo>
                  <a:pt x="20084" y="16267"/>
                  <a:pt x="20192" y="16078"/>
                  <a:pt x="20294" y="15884"/>
                </a:cubicBezTo>
                <a:cubicBezTo>
                  <a:pt x="21066" y="14448"/>
                  <a:pt x="21514" y="12819"/>
                  <a:pt x="21563" y="11092"/>
                </a:cubicBezTo>
                <a:cubicBezTo>
                  <a:pt x="21563" y="10995"/>
                  <a:pt x="21568" y="10897"/>
                  <a:pt x="21568" y="10800"/>
                </a:cubicBezTo>
                <a:cubicBezTo>
                  <a:pt x="21600" y="10681"/>
                  <a:pt x="21595" y="10563"/>
                  <a:pt x="21590" y="10439"/>
                </a:cubicBezTo>
                <a:cubicBezTo>
                  <a:pt x="21530" y="8717"/>
                  <a:pt x="21071" y="7093"/>
                  <a:pt x="20294" y="5662"/>
                </a:cubicBezTo>
                <a:cubicBezTo>
                  <a:pt x="20192" y="5473"/>
                  <a:pt x="20077" y="5284"/>
                  <a:pt x="19964" y="5101"/>
                </a:cubicBezTo>
                <a:cubicBezTo>
                  <a:pt x="19078" y="3686"/>
                  <a:pt x="17882" y="2489"/>
                  <a:pt x="16462" y="1614"/>
                </a:cubicBezTo>
                <a:cubicBezTo>
                  <a:pt x="16279" y="1501"/>
                  <a:pt x="16090" y="1392"/>
                  <a:pt x="15895" y="1284"/>
                </a:cubicBezTo>
                <a:cubicBezTo>
                  <a:pt x="14465" y="517"/>
                  <a:pt x="12845" y="64"/>
                  <a:pt x="11124" y="10"/>
                </a:cubicBezTo>
                <a:cubicBezTo>
                  <a:pt x="11016" y="5"/>
                  <a:pt x="10908" y="0"/>
                  <a:pt x="10800" y="0"/>
                </a:cubicBezTo>
                <a:close/>
                <a:moveTo>
                  <a:pt x="10805" y="1306"/>
                </a:moveTo>
                <a:cubicBezTo>
                  <a:pt x="10913" y="1306"/>
                  <a:pt x="11021" y="1312"/>
                  <a:pt x="11129" y="1317"/>
                </a:cubicBezTo>
                <a:lnTo>
                  <a:pt x="11129" y="2223"/>
                </a:lnTo>
                <a:cubicBezTo>
                  <a:pt x="11129" y="2401"/>
                  <a:pt x="10983" y="2547"/>
                  <a:pt x="10805" y="2547"/>
                </a:cubicBezTo>
                <a:cubicBezTo>
                  <a:pt x="10627" y="2547"/>
                  <a:pt x="10481" y="2401"/>
                  <a:pt x="10481" y="2223"/>
                </a:cubicBezTo>
                <a:lnTo>
                  <a:pt x="10481" y="1317"/>
                </a:lnTo>
                <a:cubicBezTo>
                  <a:pt x="10589" y="1312"/>
                  <a:pt x="10697" y="1306"/>
                  <a:pt x="10805" y="1306"/>
                </a:cubicBezTo>
                <a:close/>
                <a:moveTo>
                  <a:pt x="15248" y="2417"/>
                </a:moveTo>
                <a:cubicBezTo>
                  <a:pt x="15442" y="2520"/>
                  <a:pt x="15625" y="2628"/>
                  <a:pt x="15814" y="2741"/>
                </a:cubicBezTo>
                <a:lnTo>
                  <a:pt x="15361" y="3530"/>
                </a:lnTo>
                <a:cubicBezTo>
                  <a:pt x="15301" y="3633"/>
                  <a:pt x="15192" y="3692"/>
                  <a:pt x="15079" y="3692"/>
                </a:cubicBezTo>
                <a:cubicBezTo>
                  <a:pt x="15025" y="3692"/>
                  <a:pt x="14966" y="3675"/>
                  <a:pt x="14917" y="3648"/>
                </a:cubicBezTo>
                <a:cubicBezTo>
                  <a:pt x="14755" y="3562"/>
                  <a:pt x="14702" y="3363"/>
                  <a:pt x="14794" y="3206"/>
                </a:cubicBezTo>
                <a:lnTo>
                  <a:pt x="15248" y="2417"/>
                </a:lnTo>
                <a:close/>
                <a:moveTo>
                  <a:pt x="6369" y="2424"/>
                </a:moveTo>
                <a:lnTo>
                  <a:pt x="6821" y="3211"/>
                </a:lnTo>
                <a:cubicBezTo>
                  <a:pt x="6907" y="3363"/>
                  <a:pt x="6854" y="3562"/>
                  <a:pt x="6698" y="3653"/>
                </a:cubicBezTo>
                <a:cubicBezTo>
                  <a:pt x="6644" y="3686"/>
                  <a:pt x="6590" y="3697"/>
                  <a:pt x="6536" y="3697"/>
                </a:cubicBezTo>
                <a:cubicBezTo>
                  <a:pt x="6423" y="3697"/>
                  <a:pt x="6314" y="3638"/>
                  <a:pt x="6254" y="3535"/>
                </a:cubicBezTo>
                <a:lnTo>
                  <a:pt x="5802" y="2748"/>
                </a:lnTo>
                <a:cubicBezTo>
                  <a:pt x="5986" y="2634"/>
                  <a:pt x="6175" y="2526"/>
                  <a:pt x="6369" y="2424"/>
                </a:cubicBezTo>
                <a:close/>
                <a:moveTo>
                  <a:pt x="10810" y="3249"/>
                </a:moveTo>
                <a:cubicBezTo>
                  <a:pt x="10875" y="3249"/>
                  <a:pt x="10903" y="3373"/>
                  <a:pt x="10903" y="3373"/>
                </a:cubicBezTo>
                <a:lnTo>
                  <a:pt x="11771" y="10660"/>
                </a:lnTo>
                <a:cubicBezTo>
                  <a:pt x="11777" y="10703"/>
                  <a:pt x="11781" y="10747"/>
                  <a:pt x="11781" y="10790"/>
                </a:cubicBezTo>
                <a:cubicBezTo>
                  <a:pt x="11771" y="11324"/>
                  <a:pt x="11339" y="11755"/>
                  <a:pt x="10805" y="11755"/>
                </a:cubicBezTo>
                <a:cubicBezTo>
                  <a:pt x="10271" y="11755"/>
                  <a:pt x="9838" y="11324"/>
                  <a:pt x="9838" y="10790"/>
                </a:cubicBezTo>
                <a:cubicBezTo>
                  <a:pt x="9838" y="10747"/>
                  <a:pt x="9845" y="10703"/>
                  <a:pt x="9850" y="10660"/>
                </a:cubicBezTo>
                <a:lnTo>
                  <a:pt x="10719" y="3373"/>
                </a:lnTo>
                <a:cubicBezTo>
                  <a:pt x="10719" y="3373"/>
                  <a:pt x="10745" y="3249"/>
                  <a:pt x="10810" y="3249"/>
                </a:cubicBezTo>
                <a:close/>
                <a:moveTo>
                  <a:pt x="2773" y="5753"/>
                </a:moveTo>
                <a:lnTo>
                  <a:pt x="3572" y="6212"/>
                </a:lnTo>
                <a:cubicBezTo>
                  <a:pt x="3729" y="6304"/>
                  <a:pt x="3782" y="6504"/>
                  <a:pt x="3690" y="6661"/>
                </a:cubicBezTo>
                <a:cubicBezTo>
                  <a:pt x="3631" y="6763"/>
                  <a:pt x="3524" y="6823"/>
                  <a:pt x="3410" y="6823"/>
                </a:cubicBezTo>
                <a:cubicBezTo>
                  <a:pt x="3356" y="6823"/>
                  <a:pt x="3297" y="6806"/>
                  <a:pt x="3249" y="6779"/>
                </a:cubicBezTo>
                <a:lnTo>
                  <a:pt x="2444" y="6315"/>
                </a:lnTo>
                <a:cubicBezTo>
                  <a:pt x="2547" y="6121"/>
                  <a:pt x="2660" y="5937"/>
                  <a:pt x="2773" y="5753"/>
                </a:cubicBezTo>
                <a:close/>
                <a:moveTo>
                  <a:pt x="18837" y="5753"/>
                </a:moveTo>
                <a:cubicBezTo>
                  <a:pt x="18950" y="5937"/>
                  <a:pt x="19063" y="6126"/>
                  <a:pt x="19166" y="6315"/>
                </a:cubicBezTo>
                <a:lnTo>
                  <a:pt x="18361" y="6779"/>
                </a:lnTo>
                <a:cubicBezTo>
                  <a:pt x="18307" y="6811"/>
                  <a:pt x="18253" y="6823"/>
                  <a:pt x="18199" y="6823"/>
                </a:cubicBezTo>
                <a:cubicBezTo>
                  <a:pt x="18086" y="6823"/>
                  <a:pt x="17979" y="6763"/>
                  <a:pt x="17919" y="6661"/>
                </a:cubicBezTo>
                <a:cubicBezTo>
                  <a:pt x="17828" y="6504"/>
                  <a:pt x="17881" y="6304"/>
                  <a:pt x="18037" y="6212"/>
                </a:cubicBezTo>
                <a:lnTo>
                  <a:pt x="18837" y="5753"/>
                </a:lnTo>
                <a:close/>
                <a:moveTo>
                  <a:pt x="10805" y="10304"/>
                </a:moveTo>
                <a:cubicBezTo>
                  <a:pt x="10682" y="10304"/>
                  <a:pt x="10560" y="10350"/>
                  <a:pt x="10466" y="10444"/>
                </a:cubicBezTo>
                <a:cubicBezTo>
                  <a:pt x="10278" y="10632"/>
                  <a:pt x="10278" y="10936"/>
                  <a:pt x="10466" y="11124"/>
                </a:cubicBezTo>
                <a:cubicBezTo>
                  <a:pt x="10653" y="11311"/>
                  <a:pt x="10956" y="11311"/>
                  <a:pt x="11144" y="11124"/>
                </a:cubicBezTo>
                <a:cubicBezTo>
                  <a:pt x="11332" y="10936"/>
                  <a:pt x="11332" y="10632"/>
                  <a:pt x="11144" y="10444"/>
                </a:cubicBezTo>
                <a:cubicBezTo>
                  <a:pt x="11050" y="10350"/>
                  <a:pt x="10928" y="10304"/>
                  <a:pt x="10805" y="10304"/>
                </a:cubicBezTo>
                <a:close/>
                <a:moveTo>
                  <a:pt x="1327" y="10439"/>
                </a:moveTo>
                <a:lnTo>
                  <a:pt x="2267" y="10439"/>
                </a:lnTo>
                <a:cubicBezTo>
                  <a:pt x="2445" y="10439"/>
                  <a:pt x="2591" y="10585"/>
                  <a:pt x="2591" y="10763"/>
                </a:cubicBezTo>
                <a:cubicBezTo>
                  <a:pt x="2591" y="10941"/>
                  <a:pt x="2445" y="11087"/>
                  <a:pt x="2267" y="11087"/>
                </a:cubicBezTo>
                <a:lnTo>
                  <a:pt x="1322" y="11087"/>
                </a:lnTo>
                <a:cubicBezTo>
                  <a:pt x="1317" y="10991"/>
                  <a:pt x="1316" y="10895"/>
                  <a:pt x="1316" y="10800"/>
                </a:cubicBezTo>
                <a:cubicBezTo>
                  <a:pt x="1316" y="10681"/>
                  <a:pt x="1322" y="10558"/>
                  <a:pt x="1327" y="10439"/>
                </a:cubicBezTo>
                <a:close/>
                <a:moveTo>
                  <a:pt x="19343" y="10444"/>
                </a:moveTo>
                <a:lnTo>
                  <a:pt x="20282" y="10444"/>
                </a:lnTo>
                <a:cubicBezTo>
                  <a:pt x="20288" y="10563"/>
                  <a:pt x="20294" y="10681"/>
                  <a:pt x="20294" y="10805"/>
                </a:cubicBezTo>
                <a:cubicBezTo>
                  <a:pt x="20294" y="10897"/>
                  <a:pt x="20287" y="10995"/>
                  <a:pt x="20287" y="11092"/>
                </a:cubicBezTo>
                <a:lnTo>
                  <a:pt x="19343" y="11092"/>
                </a:lnTo>
                <a:cubicBezTo>
                  <a:pt x="19165" y="11092"/>
                  <a:pt x="19019" y="10946"/>
                  <a:pt x="19019" y="10768"/>
                </a:cubicBezTo>
                <a:cubicBezTo>
                  <a:pt x="19019" y="10590"/>
                  <a:pt x="19165" y="10444"/>
                  <a:pt x="19343" y="10444"/>
                </a:cubicBezTo>
                <a:close/>
                <a:moveTo>
                  <a:pt x="3367" y="14708"/>
                </a:moveTo>
                <a:cubicBezTo>
                  <a:pt x="3493" y="14692"/>
                  <a:pt x="3622" y="14753"/>
                  <a:pt x="3690" y="14870"/>
                </a:cubicBezTo>
                <a:cubicBezTo>
                  <a:pt x="3782" y="15032"/>
                  <a:pt x="3729" y="15231"/>
                  <a:pt x="3572" y="15317"/>
                </a:cubicBezTo>
                <a:lnTo>
                  <a:pt x="2741" y="15798"/>
                </a:lnTo>
                <a:cubicBezTo>
                  <a:pt x="2628" y="15614"/>
                  <a:pt x="2520" y="15425"/>
                  <a:pt x="2417" y="15231"/>
                </a:cubicBezTo>
                <a:lnTo>
                  <a:pt x="3243" y="14750"/>
                </a:lnTo>
                <a:cubicBezTo>
                  <a:pt x="3283" y="14727"/>
                  <a:pt x="3324" y="14713"/>
                  <a:pt x="3367" y="14708"/>
                </a:cubicBezTo>
                <a:close/>
                <a:moveTo>
                  <a:pt x="18243" y="14708"/>
                </a:moveTo>
                <a:cubicBezTo>
                  <a:pt x="18285" y="14714"/>
                  <a:pt x="18327" y="14727"/>
                  <a:pt x="18366" y="14750"/>
                </a:cubicBezTo>
                <a:lnTo>
                  <a:pt x="19193" y="15231"/>
                </a:lnTo>
                <a:cubicBezTo>
                  <a:pt x="19090" y="15425"/>
                  <a:pt x="18982" y="15614"/>
                  <a:pt x="18869" y="15798"/>
                </a:cubicBezTo>
                <a:lnTo>
                  <a:pt x="18037" y="15317"/>
                </a:lnTo>
                <a:cubicBezTo>
                  <a:pt x="17881" y="15225"/>
                  <a:pt x="17828" y="15027"/>
                  <a:pt x="17919" y="14870"/>
                </a:cubicBezTo>
                <a:cubicBezTo>
                  <a:pt x="17988" y="14753"/>
                  <a:pt x="18117" y="14692"/>
                  <a:pt x="18243" y="14708"/>
                </a:cubicBezTo>
                <a:close/>
                <a:moveTo>
                  <a:pt x="15035" y="17834"/>
                </a:moveTo>
                <a:cubicBezTo>
                  <a:pt x="15162" y="17817"/>
                  <a:pt x="15292" y="17878"/>
                  <a:pt x="15361" y="17996"/>
                </a:cubicBezTo>
                <a:lnTo>
                  <a:pt x="15846" y="18832"/>
                </a:lnTo>
                <a:cubicBezTo>
                  <a:pt x="15657" y="18956"/>
                  <a:pt x="15469" y="19064"/>
                  <a:pt x="15280" y="19166"/>
                </a:cubicBezTo>
                <a:lnTo>
                  <a:pt x="14794" y="18324"/>
                </a:lnTo>
                <a:cubicBezTo>
                  <a:pt x="14702" y="18168"/>
                  <a:pt x="14755" y="17967"/>
                  <a:pt x="14912" y="17876"/>
                </a:cubicBezTo>
                <a:cubicBezTo>
                  <a:pt x="14951" y="17853"/>
                  <a:pt x="14993" y="17839"/>
                  <a:pt x="15035" y="17834"/>
                </a:cubicBezTo>
                <a:close/>
                <a:moveTo>
                  <a:pt x="6580" y="17839"/>
                </a:moveTo>
                <a:cubicBezTo>
                  <a:pt x="6622" y="17844"/>
                  <a:pt x="6664" y="17858"/>
                  <a:pt x="6703" y="17881"/>
                </a:cubicBezTo>
                <a:cubicBezTo>
                  <a:pt x="6854" y="17967"/>
                  <a:pt x="6908" y="18168"/>
                  <a:pt x="6816" y="18324"/>
                </a:cubicBezTo>
                <a:lnTo>
                  <a:pt x="6330" y="19166"/>
                </a:lnTo>
                <a:cubicBezTo>
                  <a:pt x="6136" y="19064"/>
                  <a:pt x="5952" y="18951"/>
                  <a:pt x="5768" y="18837"/>
                </a:cubicBezTo>
                <a:lnTo>
                  <a:pt x="6254" y="18001"/>
                </a:lnTo>
                <a:cubicBezTo>
                  <a:pt x="6323" y="17883"/>
                  <a:pt x="6453" y="17822"/>
                  <a:pt x="6580" y="17839"/>
                </a:cubicBezTo>
                <a:close/>
                <a:moveTo>
                  <a:pt x="10805" y="18982"/>
                </a:moveTo>
                <a:cubicBezTo>
                  <a:pt x="10983" y="18982"/>
                  <a:pt x="11129" y="19128"/>
                  <a:pt x="11129" y="19306"/>
                </a:cubicBezTo>
                <a:lnTo>
                  <a:pt x="11129" y="20283"/>
                </a:lnTo>
                <a:cubicBezTo>
                  <a:pt x="11021" y="20288"/>
                  <a:pt x="10913" y="20294"/>
                  <a:pt x="10805" y="20294"/>
                </a:cubicBezTo>
                <a:cubicBezTo>
                  <a:pt x="10697" y="20294"/>
                  <a:pt x="10589" y="20288"/>
                  <a:pt x="10481" y="20283"/>
                </a:cubicBezTo>
                <a:lnTo>
                  <a:pt x="10481" y="19306"/>
                </a:lnTo>
                <a:cubicBezTo>
                  <a:pt x="10481" y="19128"/>
                  <a:pt x="10627" y="18982"/>
                  <a:pt x="10805" y="18982"/>
                </a:cubicBez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39" name="1000 Mbps."/>
          <p:cNvSpPr txBox="1"/>
          <p:nvPr/>
        </p:nvSpPr>
        <p:spPr>
          <a:xfrm>
            <a:off x="2645438" y="9173198"/>
            <a:ext cx="4410165" cy="63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700" b="0">
                <a:solidFill>
                  <a:srgbClr val="5E5E5E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1000 Mbps.</a:t>
            </a:r>
          </a:p>
        </p:txBody>
      </p:sp>
      <p:sp>
        <p:nvSpPr>
          <p:cNvPr id="440" name="Arrow 10"/>
          <p:cNvSpPr/>
          <p:nvPr/>
        </p:nvSpPr>
        <p:spPr>
          <a:xfrm rot="16200000" flipH="1">
            <a:off x="4090189" y="8248494"/>
            <a:ext cx="819633" cy="6665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745" y="0"/>
                </a:moveTo>
                <a:lnTo>
                  <a:pt x="7428" y="3887"/>
                </a:lnTo>
                <a:lnTo>
                  <a:pt x="12357" y="8319"/>
                </a:lnTo>
                <a:lnTo>
                  <a:pt x="0" y="8319"/>
                </a:lnTo>
                <a:lnTo>
                  <a:pt x="0" y="13287"/>
                </a:lnTo>
                <a:lnTo>
                  <a:pt x="12286" y="13287"/>
                </a:lnTo>
                <a:lnTo>
                  <a:pt x="7418" y="17725"/>
                </a:lnTo>
                <a:lnTo>
                  <a:pt x="9755" y="21600"/>
                </a:lnTo>
                <a:lnTo>
                  <a:pt x="21600" y="10803"/>
                </a:lnTo>
                <a:lnTo>
                  <a:pt x="9745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41" name="+"/>
          <p:cNvSpPr txBox="1"/>
          <p:nvPr/>
        </p:nvSpPr>
        <p:spPr>
          <a:xfrm>
            <a:off x="11301401" y="7228151"/>
            <a:ext cx="716281" cy="1291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900">
                <a:solidFill>
                  <a:srgbClr val="929292"/>
                </a:solidFill>
              </a:defRPr>
            </a:lvl1pPr>
          </a:lstStyle>
          <a:p>
            <a:r>
              <a:t>+</a:t>
            </a:r>
          </a:p>
        </p:txBody>
      </p:sp>
      <p:sp>
        <p:nvSpPr>
          <p:cNvPr id="442" name="Spool of thread"/>
          <p:cNvSpPr/>
          <p:nvPr/>
        </p:nvSpPr>
        <p:spPr>
          <a:xfrm rot="16200000">
            <a:off x="12968350" y="6265871"/>
            <a:ext cx="2361541" cy="3216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7" y="0"/>
                </a:moveTo>
                <a:cubicBezTo>
                  <a:pt x="514" y="0"/>
                  <a:pt x="0" y="375"/>
                  <a:pt x="0" y="840"/>
                </a:cubicBezTo>
                <a:lnTo>
                  <a:pt x="0" y="1173"/>
                </a:lnTo>
                <a:cubicBezTo>
                  <a:pt x="0" y="1545"/>
                  <a:pt x="167" y="1907"/>
                  <a:pt x="473" y="2203"/>
                </a:cubicBezTo>
                <a:lnTo>
                  <a:pt x="2838" y="4491"/>
                </a:lnTo>
                <a:lnTo>
                  <a:pt x="18765" y="4491"/>
                </a:lnTo>
                <a:lnTo>
                  <a:pt x="21130" y="2203"/>
                </a:lnTo>
                <a:cubicBezTo>
                  <a:pt x="21436" y="1907"/>
                  <a:pt x="21600" y="1545"/>
                  <a:pt x="21600" y="1173"/>
                </a:cubicBezTo>
                <a:lnTo>
                  <a:pt x="21600" y="840"/>
                </a:lnTo>
                <a:cubicBezTo>
                  <a:pt x="21600" y="375"/>
                  <a:pt x="21089" y="0"/>
                  <a:pt x="20456" y="0"/>
                </a:cubicBezTo>
                <a:lnTo>
                  <a:pt x="1147" y="0"/>
                </a:lnTo>
                <a:close/>
                <a:moveTo>
                  <a:pt x="2951" y="5324"/>
                </a:moveTo>
                <a:lnTo>
                  <a:pt x="2951" y="7091"/>
                </a:lnTo>
                <a:lnTo>
                  <a:pt x="11676" y="5324"/>
                </a:lnTo>
                <a:lnTo>
                  <a:pt x="2951" y="5324"/>
                </a:lnTo>
                <a:close/>
                <a:moveTo>
                  <a:pt x="14181" y="5324"/>
                </a:moveTo>
                <a:lnTo>
                  <a:pt x="2951" y="7598"/>
                </a:lnTo>
                <a:lnTo>
                  <a:pt x="2951" y="8826"/>
                </a:lnTo>
                <a:lnTo>
                  <a:pt x="18807" y="5612"/>
                </a:lnTo>
                <a:lnTo>
                  <a:pt x="18807" y="5324"/>
                </a:lnTo>
                <a:lnTo>
                  <a:pt x="14181" y="5324"/>
                </a:lnTo>
                <a:close/>
                <a:moveTo>
                  <a:pt x="18807" y="6118"/>
                </a:moveTo>
                <a:lnTo>
                  <a:pt x="2951" y="9332"/>
                </a:lnTo>
                <a:lnTo>
                  <a:pt x="2951" y="10557"/>
                </a:lnTo>
                <a:lnTo>
                  <a:pt x="18807" y="7344"/>
                </a:lnTo>
                <a:lnTo>
                  <a:pt x="18807" y="6118"/>
                </a:lnTo>
                <a:close/>
                <a:moveTo>
                  <a:pt x="18807" y="7853"/>
                </a:moveTo>
                <a:lnTo>
                  <a:pt x="2951" y="11064"/>
                </a:lnTo>
                <a:lnTo>
                  <a:pt x="2951" y="12289"/>
                </a:lnTo>
                <a:lnTo>
                  <a:pt x="18807" y="9078"/>
                </a:lnTo>
                <a:lnTo>
                  <a:pt x="18807" y="7853"/>
                </a:lnTo>
                <a:close/>
                <a:moveTo>
                  <a:pt x="18807" y="9584"/>
                </a:moveTo>
                <a:lnTo>
                  <a:pt x="2951" y="12796"/>
                </a:lnTo>
                <a:lnTo>
                  <a:pt x="2951" y="14021"/>
                </a:lnTo>
                <a:lnTo>
                  <a:pt x="18807" y="10810"/>
                </a:lnTo>
                <a:lnTo>
                  <a:pt x="18807" y="9584"/>
                </a:lnTo>
                <a:close/>
                <a:moveTo>
                  <a:pt x="18807" y="11316"/>
                </a:moveTo>
                <a:lnTo>
                  <a:pt x="2951" y="14530"/>
                </a:lnTo>
                <a:lnTo>
                  <a:pt x="2951" y="15755"/>
                </a:lnTo>
                <a:lnTo>
                  <a:pt x="18807" y="12541"/>
                </a:lnTo>
                <a:lnTo>
                  <a:pt x="18807" y="11316"/>
                </a:lnTo>
                <a:close/>
                <a:moveTo>
                  <a:pt x="18807" y="13048"/>
                </a:moveTo>
                <a:lnTo>
                  <a:pt x="2951" y="16262"/>
                </a:lnTo>
                <a:lnTo>
                  <a:pt x="2951" y="16390"/>
                </a:lnTo>
                <a:lnTo>
                  <a:pt x="8365" y="16390"/>
                </a:lnTo>
                <a:lnTo>
                  <a:pt x="18807" y="14273"/>
                </a:lnTo>
                <a:lnTo>
                  <a:pt x="18807" y="13048"/>
                </a:lnTo>
                <a:close/>
                <a:moveTo>
                  <a:pt x="18807" y="14782"/>
                </a:moveTo>
                <a:lnTo>
                  <a:pt x="10866" y="16390"/>
                </a:lnTo>
                <a:lnTo>
                  <a:pt x="18807" y="16390"/>
                </a:lnTo>
                <a:lnTo>
                  <a:pt x="18807" y="14782"/>
                </a:lnTo>
                <a:close/>
                <a:moveTo>
                  <a:pt x="2838" y="17106"/>
                </a:moveTo>
                <a:lnTo>
                  <a:pt x="473" y="19397"/>
                </a:lnTo>
                <a:cubicBezTo>
                  <a:pt x="167" y="19693"/>
                  <a:pt x="0" y="20053"/>
                  <a:pt x="0" y="20425"/>
                </a:cubicBezTo>
                <a:lnTo>
                  <a:pt x="0" y="20760"/>
                </a:lnTo>
                <a:cubicBezTo>
                  <a:pt x="0" y="21225"/>
                  <a:pt x="514" y="21600"/>
                  <a:pt x="1147" y="21600"/>
                </a:cubicBezTo>
                <a:lnTo>
                  <a:pt x="20456" y="21600"/>
                </a:lnTo>
                <a:cubicBezTo>
                  <a:pt x="21089" y="21600"/>
                  <a:pt x="21600" y="21225"/>
                  <a:pt x="21600" y="20760"/>
                </a:cubicBezTo>
                <a:lnTo>
                  <a:pt x="21600" y="20425"/>
                </a:lnTo>
                <a:cubicBezTo>
                  <a:pt x="21600" y="20053"/>
                  <a:pt x="21436" y="19693"/>
                  <a:pt x="21130" y="19397"/>
                </a:cubicBezTo>
                <a:lnTo>
                  <a:pt x="18765" y="17106"/>
                </a:lnTo>
                <a:lnTo>
                  <a:pt x="2838" y="17106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43" name="Cash"/>
          <p:cNvSpPr/>
          <p:nvPr/>
        </p:nvSpPr>
        <p:spPr>
          <a:xfrm>
            <a:off x="17842672" y="6979297"/>
            <a:ext cx="3337769" cy="13690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20071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3019" y="1846"/>
                </a:moveTo>
                <a:lnTo>
                  <a:pt x="9380" y="1846"/>
                </a:lnTo>
                <a:cubicBezTo>
                  <a:pt x="8379" y="3482"/>
                  <a:pt x="7686" y="6872"/>
                  <a:pt x="7686" y="10802"/>
                </a:cubicBezTo>
                <a:cubicBezTo>
                  <a:pt x="7686" y="14732"/>
                  <a:pt x="8379" y="18118"/>
                  <a:pt x="9380" y="19754"/>
                </a:cubicBezTo>
                <a:lnTo>
                  <a:pt x="3019" y="19754"/>
                </a:lnTo>
                <a:cubicBezTo>
                  <a:pt x="2835" y="16931"/>
                  <a:pt x="1920" y="14704"/>
                  <a:pt x="762" y="14256"/>
                </a:cubicBezTo>
                <a:lnTo>
                  <a:pt x="762" y="7344"/>
                </a:lnTo>
                <a:cubicBezTo>
                  <a:pt x="1920" y="6896"/>
                  <a:pt x="2835" y="4669"/>
                  <a:pt x="3019" y="1846"/>
                </a:cubicBezTo>
                <a:close/>
                <a:moveTo>
                  <a:pt x="12080" y="1846"/>
                </a:moveTo>
                <a:lnTo>
                  <a:pt x="18581" y="1846"/>
                </a:lnTo>
                <a:cubicBezTo>
                  <a:pt x="18765" y="4669"/>
                  <a:pt x="19678" y="6896"/>
                  <a:pt x="20836" y="7344"/>
                </a:cubicBezTo>
                <a:lnTo>
                  <a:pt x="20836" y="14256"/>
                </a:lnTo>
                <a:cubicBezTo>
                  <a:pt x="19678" y="14704"/>
                  <a:pt x="18765" y="16931"/>
                  <a:pt x="18581" y="19754"/>
                </a:cubicBezTo>
                <a:lnTo>
                  <a:pt x="12080" y="19754"/>
                </a:lnTo>
                <a:cubicBezTo>
                  <a:pt x="13080" y="18118"/>
                  <a:pt x="13772" y="14732"/>
                  <a:pt x="13772" y="10802"/>
                </a:cubicBezTo>
                <a:cubicBezTo>
                  <a:pt x="13772" y="6872"/>
                  <a:pt x="13080" y="3482"/>
                  <a:pt x="12080" y="1846"/>
                </a:cubicBezTo>
                <a:close/>
                <a:moveTo>
                  <a:pt x="4544" y="7884"/>
                </a:moveTo>
                <a:cubicBezTo>
                  <a:pt x="4232" y="7884"/>
                  <a:pt x="3921" y="8174"/>
                  <a:pt x="3683" y="8754"/>
                </a:cubicBezTo>
                <a:cubicBezTo>
                  <a:pt x="3208" y="9913"/>
                  <a:pt x="3208" y="11795"/>
                  <a:pt x="3683" y="12953"/>
                </a:cubicBezTo>
                <a:cubicBezTo>
                  <a:pt x="4159" y="14112"/>
                  <a:pt x="4929" y="14112"/>
                  <a:pt x="5404" y="12953"/>
                </a:cubicBezTo>
                <a:cubicBezTo>
                  <a:pt x="5880" y="11795"/>
                  <a:pt x="5880" y="9913"/>
                  <a:pt x="5404" y="8754"/>
                </a:cubicBezTo>
                <a:cubicBezTo>
                  <a:pt x="5167" y="8174"/>
                  <a:pt x="4855" y="7884"/>
                  <a:pt x="4544" y="7884"/>
                </a:cubicBezTo>
                <a:close/>
                <a:moveTo>
                  <a:pt x="16914" y="7884"/>
                </a:moveTo>
                <a:cubicBezTo>
                  <a:pt x="16603" y="7884"/>
                  <a:pt x="16291" y="8174"/>
                  <a:pt x="16054" y="8754"/>
                </a:cubicBezTo>
                <a:cubicBezTo>
                  <a:pt x="15578" y="9913"/>
                  <a:pt x="15578" y="11795"/>
                  <a:pt x="16054" y="12953"/>
                </a:cubicBezTo>
                <a:cubicBezTo>
                  <a:pt x="16529" y="14112"/>
                  <a:pt x="17301" y="14112"/>
                  <a:pt x="17776" y="12953"/>
                </a:cubicBezTo>
                <a:cubicBezTo>
                  <a:pt x="18252" y="11795"/>
                  <a:pt x="18252" y="9913"/>
                  <a:pt x="17776" y="8754"/>
                </a:cubicBezTo>
                <a:cubicBezTo>
                  <a:pt x="17539" y="8174"/>
                  <a:pt x="17226" y="7884"/>
                  <a:pt x="16914" y="7884"/>
                </a:cubicBez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444" name="HEPR2.jpeg" descr="HEPR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4597" y="10718999"/>
            <a:ext cx="1120896" cy="1123138"/>
          </a:xfrm>
          <a:prstGeom prst="rect">
            <a:avLst/>
          </a:prstGeom>
          <a:ln w="12700">
            <a:miter lim="400000"/>
          </a:ln>
        </p:spPr>
      </p:pic>
      <p:sp>
        <p:nvSpPr>
          <p:cNvPr id="445" name="© 2020 Harrison Edwards, Inc. All Rights Reserved."/>
          <p:cNvSpPr txBox="1"/>
          <p:nvPr/>
        </p:nvSpPr>
        <p:spPr>
          <a:xfrm>
            <a:off x="2332473" y="13149274"/>
            <a:ext cx="4789120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 b="0">
                <a:solidFill>
                  <a:srgbClr val="929292"/>
                </a:solidFill>
              </a:defRPr>
            </a:lvl1pPr>
          </a:lstStyle>
          <a:p>
            <a:r>
              <a:t>© 2020 Harrison Edwards, Inc. All Rights Reserved.</a:t>
            </a:r>
          </a:p>
        </p:txBody>
      </p:sp>
      <p:sp>
        <p:nvSpPr>
          <p:cNvPr id="446" name="Arrow 10"/>
          <p:cNvSpPr/>
          <p:nvPr/>
        </p:nvSpPr>
        <p:spPr>
          <a:xfrm rot="5400000" flipH="1">
            <a:off x="4835065" y="8248494"/>
            <a:ext cx="819633" cy="6665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745" y="0"/>
                </a:moveTo>
                <a:lnTo>
                  <a:pt x="7428" y="3887"/>
                </a:lnTo>
                <a:lnTo>
                  <a:pt x="12357" y="8319"/>
                </a:lnTo>
                <a:lnTo>
                  <a:pt x="0" y="8319"/>
                </a:lnTo>
                <a:lnTo>
                  <a:pt x="0" y="13287"/>
                </a:lnTo>
                <a:lnTo>
                  <a:pt x="12286" y="13287"/>
                </a:lnTo>
                <a:lnTo>
                  <a:pt x="7418" y="17725"/>
                </a:lnTo>
                <a:lnTo>
                  <a:pt x="9755" y="21600"/>
                </a:lnTo>
                <a:lnTo>
                  <a:pt x="21600" y="10803"/>
                </a:lnTo>
                <a:lnTo>
                  <a:pt x="9745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Who Has Broadband Access?…"/>
          <p:cNvSpPr txBox="1"/>
          <p:nvPr/>
        </p:nvSpPr>
        <p:spPr>
          <a:xfrm>
            <a:off x="2326305" y="3577349"/>
            <a:ext cx="16887191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defRPr sz="9400" b="0">
                <a:solidFill>
                  <a:srgbClr val="5E5E5E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pPr>
            <a:r>
              <a:t>Who Has Broadband Access?</a:t>
            </a:r>
          </a:p>
          <a:p>
            <a:pPr algn="l">
              <a:lnSpc>
                <a:spcPct val="90000"/>
              </a:lnSpc>
              <a:defRPr sz="6900" b="0">
                <a:solidFill>
                  <a:srgbClr val="5C87A0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pPr>
            <a:r>
              <a:t>Bridging the Digital Divide</a:t>
            </a:r>
          </a:p>
        </p:txBody>
      </p:sp>
      <p:grpSp>
        <p:nvGrpSpPr>
          <p:cNvPr id="451" name="Group"/>
          <p:cNvGrpSpPr/>
          <p:nvPr/>
        </p:nvGrpSpPr>
        <p:grpSpPr>
          <a:xfrm>
            <a:off x="2462840" y="1874260"/>
            <a:ext cx="1510514" cy="231747"/>
            <a:chOff x="0" y="0"/>
            <a:chExt cx="1510512" cy="231746"/>
          </a:xfrm>
        </p:grpSpPr>
        <p:sp>
          <p:nvSpPr>
            <p:cNvPr id="449" name="Rectangle"/>
            <p:cNvSpPr/>
            <p:nvPr/>
          </p:nvSpPr>
          <p:spPr>
            <a:xfrm>
              <a:off x="0" y="0"/>
              <a:ext cx="760370" cy="231747"/>
            </a:xfrm>
            <a:prstGeom prst="rect">
              <a:avLst/>
            </a:prstGeom>
            <a:solidFill>
              <a:srgbClr val="5C87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50" name="Rectangle"/>
            <p:cNvSpPr/>
            <p:nvPr/>
          </p:nvSpPr>
          <p:spPr>
            <a:xfrm>
              <a:off x="750142" y="0"/>
              <a:ext cx="760371" cy="231747"/>
            </a:xfrm>
            <a:prstGeom prst="rect">
              <a:avLst/>
            </a:pr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pic>
        <p:nvPicPr>
          <p:cNvPr id="452" name="HEPR2.jpeg" descr="HEPR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4597" y="10718999"/>
            <a:ext cx="1120896" cy="1123138"/>
          </a:xfrm>
          <a:prstGeom prst="rect">
            <a:avLst/>
          </a:prstGeom>
          <a:ln w="12700">
            <a:miter lim="400000"/>
          </a:ln>
        </p:spPr>
      </p:pic>
      <p:sp>
        <p:nvSpPr>
          <p:cNvPr id="453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grpSp>
        <p:nvGrpSpPr>
          <p:cNvPr id="456" name="Group"/>
          <p:cNvGrpSpPr/>
          <p:nvPr/>
        </p:nvGrpSpPr>
        <p:grpSpPr>
          <a:xfrm>
            <a:off x="5038526" y="6431265"/>
            <a:ext cx="7855523" cy="5818492"/>
            <a:chOff x="0" y="0"/>
            <a:chExt cx="7855522" cy="5818491"/>
          </a:xfrm>
        </p:grpSpPr>
        <p:sp>
          <p:nvSpPr>
            <p:cNvPr id="454" name="United States"/>
            <p:cNvSpPr/>
            <p:nvPr/>
          </p:nvSpPr>
          <p:spPr>
            <a:xfrm>
              <a:off x="0" y="0"/>
              <a:ext cx="7855522" cy="5818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90" y="0"/>
                  </a:moveTo>
                  <a:lnTo>
                    <a:pt x="11090" y="288"/>
                  </a:lnTo>
                  <a:lnTo>
                    <a:pt x="10319" y="288"/>
                  </a:lnTo>
                  <a:lnTo>
                    <a:pt x="10347" y="486"/>
                  </a:lnTo>
                  <a:lnTo>
                    <a:pt x="10347" y="552"/>
                  </a:lnTo>
                  <a:lnTo>
                    <a:pt x="10341" y="596"/>
                  </a:lnTo>
                  <a:lnTo>
                    <a:pt x="10347" y="670"/>
                  </a:lnTo>
                  <a:lnTo>
                    <a:pt x="10347" y="730"/>
                  </a:lnTo>
                  <a:lnTo>
                    <a:pt x="10353" y="787"/>
                  </a:lnTo>
                  <a:lnTo>
                    <a:pt x="10353" y="870"/>
                  </a:lnTo>
                  <a:lnTo>
                    <a:pt x="10369" y="964"/>
                  </a:lnTo>
                  <a:lnTo>
                    <a:pt x="10396" y="1054"/>
                  </a:lnTo>
                  <a:lnTo>
                    <a:pt x="10396" y="1082"/>
                  </a:lnTo>
                  <a:lnTo>
                    <a:pt x="10401" y="1128"/>
                  </a:lnTo>
                  <a:lnTo>
                    <a:pt x="10413" y="1171"/>
                  </a:lnTo>
                  <a:lnTo>
                    <a:pt x="10451" y="1312"/>
                  </a:lnTo>
                  <a:lnTo>
                    <a:pt x="10451" y="1436"/>
                  </a:lnTo>
                  <a:lnTo>
                    <a:pt x="10456" y="1466"/>
                  </a:lnTo>
                  <a:lnTo>
                    <a:pt x="10468" y="1760"/>
                  </a:lnTo>
                  <a:lnTo>
                    <a:pt x="10483" y="1804"/>
                  </a:lnTo>
                  <a:lnTo>
                    <a:pt x="10473" y="1878"/>
                  </a:lnTo>
                  <a:lnTo>
                    <a:pt x="10473" y="1908"/>
                  </a:lnTo>
                  <a:lnTo>
                    <a:pt x="10478" y="2002"/>
                  </a:lnTo>
                  <a:lnTo>
                    <a:pt x="10490" y="2048"/>
                  </a:lnTo>
                  <a:lnTo>
                    <a:pt x="10495" y="2129"/>
                  </a:lnTo>
                  <a:lnTo>
                    <a:pt x="10538" y="2239"/>
                  </a:lnTo>
                  <a:lnTo>
                    <a:pt x="10549" y="2283"/>
                  </a:lnTo>
                  <a:lnTo>
                    <a:pt x="10549" y="2320"/>
                  </a:lnTo>
                  <a:lnTo>
                    <a:pt x="10560" y="2386"/>
                  </a:lnTo>
                  <a:lnTo>
                    <a:pt x="10560" y="2474"/>
                  </a:lnTo>
                  <a:lnTo>
                    <a:pt x="10560" y="2490"/>
                  </a:lnTo>
                  <a:lnTo>
                    <a:pt x="10565" y="2534"/>
                  </a:lnTo>
                  <a:lnTo>
                    <a:pt x="10560" y="2564"/>
                  </a:lnTo>
                  <a:lnTo>
                    <a:pt x="10549" y="2607"/>
                  </a:lnTo>
                  <a:lnTo>
                    <a:pt x="10538" y="2651"/>
                  </a:lnTo>
                  <a:lnTo>
                    <a:pt x="10517" y="2688"/>
                  </a:lnTo>
                  <a:lnTo>
                    <a:pt x="10456" y="2768"/>
                  </a:lnTo>
                  <a:lnTo>
                    <a:pt x="10495" y="2849"/>
                  </a:lnTo>
                  <a:lnTo>
                    <a:pt x="10500" y="2872"/>
                  </a:lnTo>
                  <a:lnTo>
                    <a:pt x="10565" y="2916"/>
                  </a:lnTo>
                  <a:lnTo>
                    <a:pt x="10604" y="2982"/>
                  </a:lnTo>
                  <a:lnTo>
                    <a:pt x="10604" y="4227"/>
                  </a:lnTo>
                  <a:lnTo>
                    <a:pt x="10904" y="4227"/>
                  </a:lnTo>
                  <a:lnTo>
                    <a:pt x="12501" y="4227"/>
                  </a:lnTo>
                  <a:lnTo>
                    <a:pt x="12491" y="4057"/>
                  </a:lnTo>
                  <a:lnTo>
                    <a:pt x="12474" y="3977"/>
                  </a:lnTo>
                  <a:lnTo>
                    <a:pt x="12459" y="3947"/>
                  </a:lnTo>
                  <a:lnTo>
                    <a:pt x="12414" y="3910"/>
                  </a:lnTo>
                  <a:lnTo>
                    <a:pt x="12344" y="3859"/>
                  </a:lnTo>
                  <a:lnTo>
                    <a:pt x="12283" y="3799"/>
                  </a:lnTo>
                  <a:lnTo>
                    <a:pt x="12256" y="3733"/>
                  </a:lnTo>
                  <a:lnTo>
                    <a:pt x="12208" y="3659"/>
                  </a:lnTo>
                  <a:lnTo>
                    <a:pt x="12181" y="3638"/>
                  </a:lnTo>
                  <a:lnTo>
                    <a:pt x="12141" y="3622"/>
                  </a:lnTo>
                  <a:lnTo>
                    <a:pt x="12109" y="3585"/>
                  </a:lnTo>
                  <a:lnTo>
                    <a:pt x="12087" y="3558"/>
                  </a:lnTo>
                  <a:lnTo>
                    <a:pt x="12072" y="3535"/>
                  </a:lnTo>
                  <a:lnTo>
                    <a:pt x="12032" y="3528"/>
                  </a:lnTo>
                  <a:lnTo>
                    <a:pt x="11990" y="3491"/>
                  </a:lnTo>
                  <a:lnTo>
                    <a:pt x="11935" y="3424"/>
                  </a:lnTo>
                  <a:lnTo>
                    <a:pt x="11918" y="3358"/>
                  </a:lnTo>
                  <a:lnTo>
                    <a:pt x="11923" y="3321"/>
                  </a:lnTo>
                  <a:lnTo>
                    <a:pt x="11935" y="3247"/>
                  </a:lnTo>
                  <a:lnTo>
                    <a:pt x="11935" y="3233"/>
                  </a:lnTo>
                  <a:lnTo>
                    <a:pt x="11918" y="3153"/>
                  </a:lnTo>
                  <a:lnTo>
                    <a:pt x="11935" y="3123"/>
                  </a:lnTo>
                  <a:lnTo>
                    <a:pt x="11935" y="3033"/>
                  </a:lnTo>
                  <a:lnTo>
                    <a:pt x="11940" y="2996"/>
                  </a:lnTo>
                  <a:lnTo>
                    <a:pt x="11962" y="2923"/>
                  </a:lnTo>
                  <a:lnTo>
                    <a:pt x="11962" y="2902"/>
                  </a:lnTo>
                  <a:lnTo>
                    <a:pt x="11956" y="2872"/>
                  </a:lnTo>
                  <a:lnTo>
                    <a:pt x="11945" y="2849"/>
                  </a:lnTo>
                  <a:lnTo>
                    <a:pt x="11886" y="2805"/>
                  </a:lnTo>
                  <a:lnTo>
                    <a:pt x="11886" y="2732"/>
                  </a:lnTo>
                  <a:lnTo>
                    <a:pt x="11896" y="2681"/>
                  </a:lnTo>
                  <a:lnTo>
                    <a:pt x="11928" y="2614"/>
                  </a:lnTo>
                  <a:lnTo>
                    <a:pt x="11951" y="2554"/>
                  </a:lnTo>
                  <a:lnTo>
                    <a:pt x="11973" y="2527"/>
                  </a:lnTo>
                  <a:lnTo>
                    <a:pt x="12082" y="2430"/>
                  </a:lnTo>
                  <a:lnTo>
                    <a:pt x="12092" y="2430"/>
                  </a:lnTo>
                  <a:lnTo>
                    <a:pt x="12109" y="2407"/>
                  </a:lnTo>
                  <a:lnTo>
                    <a:pt x="12109" y="1975"/>
                  </a:lnTo>
                  <a:lnTo>
                    <a:pt x="12147" y="1965"/>
                  </a:lnTo>
                  <a:lnTo>
                    <a:pt x="12153" y="1952"/>
                  </a:lnTo>
                  <a:lnTo>
                    <a:pt x="12181" y="1901"/>
                  </a:lnTo>
                  <a:lnTo>
                    <a:pt x="12181" y="1892"/>
                  </a:lnTo>
                  <a:lnTo>
                    <a:pt x="12201" y="1864"/>
                  </a:lnTo>
                  <a:lnTo>
                    <a:pt x="12365" y="1687"/>
                  </a:lnTo>
                  <a:lnTo>
                    <a:pt x="12459" y="1569"/>
                  </a:lnTo>
                  <a:lnTo>
                    <a:pt x="12617" y="1339"/>
                  </a:lnTo>
                  <a:lnTo>
                    <a:pt x="12660" y="1289"/>
                  </a:lnTo>
                  <a:lnTo>
                    <a:pt x="12759" y="1208"/>
                  </a:lnTo>
                  <a:lnTo>
                    <a:pt x="12917" y="1135"/>
                  </a:lnTo>
                  <a:lnTo>
                    <a:pt x="12987" y="1091"/>
                  </a:lnTo>
                  <a:lnTo>
                    <a:pt x="13059" y="1038"/>
                  </a:lnTo>
                  <a:lnTo>
                    <a:pt x="13036" y="1045"/>
                  </a:lnTo>
                  <a:lnTo>
                    <a:pt x="12982" y="1024"/>
                  </a:lnTo>
                  <a:lnTo>
                    <a:pt x="12960" y="964"/>
                  </a:lnTo>
                  <a:lnTo>
                    <a:pt x="12955" y="957"/>
                  </a:lnTo>
                  <a:lnTo>
                    <a:pt x="12878" y="964"/>
                  </a:lnTo>
                  <a:lnTo>
                    <a:pt x="12769" y="957"/>
                  </a:lnTo>
                  <a:lnTo>
                    <a:pt x="12709" y="964"/>
                  </a:lnTo>
                  <a:lnTo>
                    <a:pt x="12677" y="927"/>
                  </a:lnTo>
                  <a:lnTo>
                    <a:pt x="12665" y="884"/>
                  </a:lnTo>
                  <a:lnTo>
                    <a:pt x="12655" y="884"/>
                  </a:lnTo>
                  <a:lnTo>
                    <a:pt x="12617" y="891"/>
                  </a:lnTo>
                  <a:lnTo>
                    <a:pt x="12551" y="957"/>
                  </a:lnTo>
                  <a:lnTo>
                    <a:pt x="12474" y="1001"/>
                  </a:lnTo>
                  <a:lnTo>
                    <a:pt x="12419" y="1001"/>
                  </a:lnTo>
                  <a:lnTo>
                    <a:pt x="12365" y="957"/>
                  </a:lnTo>
                  <a:lnTo>
                    <a:pt x="12278" y="884"/>
                  </a:lnTo>
                  <a:lnTo>
                    <a:pt x="12228" y="810"/>
                  </a:lnTo>
                  <a:lnTo>
                    <a:pt x="12181" y="787"/>
                  </a:lnTo>
                  <a:lnTo>
                    <a:pt x="12153" y="787"/>
                  </a:lnTo>
                  <a:lnTo>
                    <a:pt x="12131" y="833"/>
                  </a:lnTo>
                  <a:lnTo>
                    <a:pt x="12072" y="833"/>
                  </a:lnTo>
                  <a:lnTo>
                    <a:pt x="12037" y="700"/>
                  </a:lnTo>
                  <a:lnTo>
                    <a:pt x="12017" y="686"/>
                  </a:lnTo>
                  <a:lnTo>
                    <a:pt x="11956" y="633"/>
                  </a:lnTo>
                  <a:lnTo>
                    <a:pt x="11918" y="603"/>
                  </a:lnTo>
                  <a:lnTo>
                    <a:pt x="11864" y="575"/>
                  </a:lnTo>
                  <a:lnTo>
                    <a:pt x="11847" y="566"/>
                  </a:lnTo>
                  <a:lnTo>
                    <a:pt x="11777" y="566"/>
                  </a:lnTo>
                  <a:lnTo>
                    <a:pt x="11744" y="575"/>
                  </a:lnTo>
                  <a:lnTo>
                    <a:pt x="11705" y="612"/>
                  </a:lnTo>
                  <a:lnTo>
                    <a:pt x="11662" y="633"/>
                  </a:lnTo>
                  <a:lnTo>
                    <a:pt x="11601" y="640"/>
                  </a:lnTo>
                  <a:lnTo>
                    <a:pt x="11553" y="619"/>
                  </a:lnTo>
                  <a:lnTo>
                    <a:pt x="11531" y="575"/>
                  </a:lnTo>
                  <a:lnTo>
                    <a:pt x="11465" y="539"/>
                  </a:lnTo>
                  <a:lnTo>
                    <a:pt x="11335" y="509"/>
                  </a:lnTo>
                  <a:lnTo>
                    <a:pt x="11247" y="472"/>
                  </a:lnTo>
                  <a:lnTo>
                    <a:pt x="11219" y="435"/>
                  </a:lnTo>
                  <a:lnTo>
                    <a:pt x="11204" y="391"/>
                  </a:lnTo>
                  <a:lnTo>
                    <a:pt x="11204" y="361"/>
                  </a:lnTo>
                  <a:lnTo>
                    <a:pt x="11172" y="258"/>
                  </a:lnTo>
                  <a:lnTo>
                    <a:pt x="11155" y="161"/>
                  </a:lnTo>
                  <a:lnTo>
                    <a:pt x="11144" y="44"/>
                  </a:lnTo>
                  <a:lnTo>
                    <a:pt x="11149" y="23"/>
                  </a:lnTo>
                  <a:lnTo>
                    <a:pt x="11132" y="7"/>
                  </a:lnTo>
                  <a:lnTo>
                    <a:pt x="11090" y="0"/>
                  </a:lnTo>
                  <a:close/>
                  <a:moveTo>
                    <a:pt x="535" y="214"/>
                  </a:moveTo>
                  <a:lnTo>
                    <a:pt x="563" y="288"/>
                  </a:lnTo>
                  <a:lnTo>
                    <a:pt x="600" y="301"/>
                  </a:lnTo>
                  <a:lnTo>
                    <a:pt x="638" y="214"/>
                  </a:lnTo>
                  <a:lnTo>
                    <a:pt x="535" y="214"/>
                  </a:lnTo>
                  <a:close/>
                  <a:moveTo>
                    <a:pt x="726" y="288"/>
                  </a:moveTo>
                  <a:lnTo>
                    <a:pt x="753" y="382"/>
                  </a:lnTo>
                  <a:lnTo>
                    <a:pt x="759" y="375"/>
                  </a:lnTo>
                  <a:lnTo>
                    <a:pt x="791" y="375"/>
                  </a:lnTo>
                  <a:lnTo>
                    <a:pt x="808" y="419"/>
                  </a:lnTo>
                  <a:lnTo>
                    <a:pt x="818" y="492"/>
                  </a:lnTo>
                  <a:lnTo>
                    <a:pt x="818" y="575"/>
                  </a:lnTo>
                  <a:lnTo>
                    <a:pt x="823" y="596"/>
                  </a:lnTo>
                  <a:lnTo>
                    <a:pt x="828" y="640"/>
                  </a:lnTo>
                  <a:lnTo>
                    <a:pt x="796" y="663"/>
                  </a:lnTo>
                  <a:lnTo>
                    <a:pt x="801" y="670"/>
                  </a:lnTo>
                  <a:lnTo>
                    <a:pt x="823" y="700"/>
                  </a:lnTo>
                  <a:lnTo>
                    <a:pt x="863" y="780"/>
                  </a:lnTo>
                  <a:lnTo>
                    <a:pt x="863" y="833"/>
                  </a:lnTo>
                  <a:lnTo>
                    <a:pt x="845" y="840"/>
                  </a:lnTo>
                  <a:lnTo>
                    <a:pt x="863" y="861"/>
                  </a:lnTo>
                  <a:lnTo>
                    <a:pt x="878" y="907"/>
                  </a:lnTo>
                  <a:lnTo>
                    <a:pt x="890" y="921"/>
                  </a:lnTo>
                  <a:lnTo>
                    <a:pt x="910" y="957"/>
                  </a:lnTo>
                  <a:lnTo>
                    <a:pt x="927" y="1001"/>
                  </a:lnTo>
                  <a:lnTo>
                    <a:pt x="890" y="1068"/>
                  </a:lnTo>
                  <a:lnTo>
                    <a:pt x="883" y="1098"/>
                  </a:lnTo>
                  <a:lnTo>
                    <a:pt x="863" y="1164"/>
                  </a:lnTo>
                  <a:lnTo>
                    <a:pt x="868" y="1185"/>
                  </a:lnTo>
                  <a:lnTo>
                    <a:pt x="868" y="1229"/>
                  </a:lnTo>
                  <a:lnTo>
                    <a:pt x="863" y="1259"/>
                  </a:lnTo>
                  <a:lnTo>
                    <a:pt x="868" y="1275"/>
                  </a:lnTo>
                  <a:lnTo>
                    <a:pt x="873" y="1296"/>
                  </a:lnTo>
                  <a:lnTo>
                    <a:pt x="873" y="1362"/>
                  </a:lnTo>
                  <a:lnTo>
                    <a:pt x="878" y="1459"/>
                  </a:lnTo>
                  <a:lnTo>
                    <a:pt x="878" y="1487"/>
                  </a:lnTo>
                  <a:lnTo>
                    <a:pt x="840" y="1553"/>
                  </a:lnTo>
                  <a:lnTo>
                    <a:pt x="818" y="1569"/>
                  </a:lnTo>
                  <a:lnTo>
                    <a:pt x="808" y="1569"/>
                  </a:lnTo>
                  <a:lnTo>
                    <a:pt x="781" y="1650"/>
                  </a:lnTo>
                  <a:lnTo>
                    <a:pt x="764" y="1680"/>
                  </a:lnTo>
                  <a:lnTo>
                    <a:pt x="731" y="1708"/>
                  </a:lnTo>
                  <a:lnTo>
                    <a:pt x="704" y="1708"/>
                  </a:lnTo>
                  <a:lnTo>
                    <a:pt x="677" y="1687"/>
                  </a:lnTo>
                  <a:lnTo>
                    <a:pt x="644" y="1694"/>
                  </a:lnTo>
                  <a:lnTo>
                    <a:pt x="545" y="1680"/>
                  </a:lnTo>
                  <a:lnTo>
                    <a:pt x="590" y="1606"/>
                  </a:lnTo>
                  <a:lnTo>
                    <a:pt x="600" y="1553"/>
                  </a:lnTo>
                  <a:lnTo>
                    <a:pt x="622" y="1512"/>
                  </a:lnTo>
                  <a:lnTo>
                    <a:pt x="605" y="1523"/>
                  </a:lnTo>
                  <a:lnTo>
                    <a:pt x="568" y="1533"/>
                  </a:lnTo>
                  <a:lnTo>
                    <a:pt x="535" y="1517"/>
                  </a:lnTo>
                  <a:lnTo>
                    <a:pt x="528" y="1466"/>
                  </a:lnTo>
                  <a:lnTo>
                    <a:pt x="535" y="1413"/>
                  </a:lnTo>
                  <a:lnTo>
                    <a:pt x="568" y="1326"/>
                  </a:lnTo>
                  <a:lnTo>
                    <a:pt x="672" y="1105"/>
                  </a:lnTo>
                  <a:lnTo>
                    <a:pt x="692" y="1135"/>
                  </a:lnTo>
                  <a:lnTo>
                    <a:pt x="709" y="1091"/>
                  </a:lnTo>
                  <a:lnTo>
                    <a:pt x="704" y="1068"/>
                  </a:lnTo>
                  <a:lnTo>
                    <a:pt x="682" y="1008"/>
                  </a:lnTo>
                  <a:lnTo>
                    <a:pt x="672" y="971"/>
                  </a:lnTo>
                  <a:lnTo>
                    <a:pt x="649" y="987"/>
                  </a:lnTo>
                  <a:lnTo>
                    <a:pt x="617" y="987"/>
                  </a:lnTo>
                  <a:lnTo>
                    <a:pt x="590" y="980"/>
                  </a:lnTo>
                  <a:lnTo>
                    <a:pt x="551" y="927"/>
                  </a:lnTo>
                  <a:lnTo>
                    <a:pt x="518" y="950"/>
                  </a:lnTo>
                  <a:lnTo>
                    <a:pt x="501" y="950"/>
                  </a:lnTo>
                  <a:lnTo>
                    <a:pt x="235" y="914"/>
                  </a:lnTo>
                  <a:lnTo>
                    <a:pt x="181" y="884"/>
                  </a:lnTo>
                  <a:lnTo>
                    <a:pt x="153" y="854"/>
                  </a:lnTo>
                  <a:lnTo>
                    <a:pt x="65" y="810"/>
                  </a:lnTo>
                  <a:lnTo>
                    <a:pt x="5" y="766"/>
                  </a:lnTo>
                  <a:lnTo>
                    <a:pt x="5" y="787"/>
                  </a:lnTo>
                  <a:lnTo>
                    <a:pt x="0" y="891"/>
                  </a:lnTo>
                  <a:lnTo>
                    <a:pt x="10" y="1017"/>
                  </a:lnTo>
                  <a:lnTo>
                    <a:pt x="27" y="1061"/>
                  </a:lnTo>
                  <a:lnTo>
                    <a:pt x="87" y="1155"/>
                  </a:lnTo>
                  <a:lnTo>
                    <a:pt x="119" y="1259"/>
                  </a:lnTo>
                  <a:lnTo>
                    <a:pt x="147" y="1443"/>
                  </a:lnTo>
                  <a:lnTo>
                    <a:pt x="186" y="1590"/>
                  </a:lnTo>
                  <a:lnTo>
                    <a:pt x="196" y="1694"/>
                  </a:lnTo>
                  <a:lnTo>
                    <a:pt x="235" y="1694"/>
                  </a:lnTo>
                  <a:lnTo>
                    <a:pt x="256" y="1731"/>
                  </a:lnTo>
                  <a:lnTo>
                    <a:pt x="372" y="1767"/>
                  </a:lnTo>
                  <a:lnTo>
                    <a:pt x="223" y="1871"/>
                  </a:lnTo>
                  <a:lnTo>
                    <a:pt x="228" y="1915"/>
                  </a:lnTo>
                  <a:lnTo>
                    <a:pt x="273" y="1945"/>
                  </a:lnTo>
                  <a:lnTo>
                    <a:pt x="305" y="1988"/>
                  </a:lnTo>
                  <a:lnTo>
                    <a:pt x="295" y="2099"/>
                  </a:lnTo>
                  <a:lnTo>
                    <a:pt x="273" y="2246"/>
                  </a:lnTo>
                  <a:lnTo>
                    <a:pt x="278" y="2253"/>
                  </a:lnTo>
                  <a:lnTo>
                    <a:pt x="360" y="2232"/>
                  </a:lnTo>
                  <a:lnTo>
                    <a:pt x="377" y="2253"/>
                  </a:lnTo>
                  <a:lnTo>
                    <a:pt x="447" y="2253"/>
                  </a:lnTo>
                  <a:lnTo>
                    <a:pt x="474" y="2297"/>
                  </a:lnTo>
                  <a:lnTo>
                    <a:pt x="508" y="2327"/>
                  </a:lnTo>
                  <a:lnTo>
                    <a:pt x="523" y="2327"/>
                  </a:lnTo>
                  <a:lnTo>
                    <a:pt x="528" y="2334"/>
                  </a:lnTo>
                  <a:lnTo>
                    <a:pt x="563" y="2320"/>
                  </a:lnTo>
                  <a:lnTo>
                    <a:pt x="610" y="2343"/>
                  </a:lnTo>
                  <a:lnTo>
                    <a:pt x="655" y="2380"/>
                  </a:lnTo>
                  <a:lnTo>
                    <a:pt x="692" y="2490"/>
                  </a:lnTo>
                  <a:lnTo>
                    <a:pt x="731" y="2658"/>
                  </a:lnTo>
                  <a:lnTo>
                    <a:pt x="736" y="2702"/>
                  </a:lnTo>
                  <a:lnTo>
                    <a:pt x="753" y="2725"/>
                  </a:lnTo>
                  <a:lnTo>
                    <a:pt x="774" y="2725"/>
                  </a:lnTo>
                  <a:lnTo>
                    <a:pt x="910" y="2748"/>
                  </a:lnTo>
                  <a:lnTo>
                    <a:pt x="944" y="2739"/>
                  </a:lnTo>
                  <a:lnTo>
                    <a:pt x="1026" y="2674"/>
                  </a:lnTo>
                  <a:lnTo>
                    <a:pt x="1113" y="2658"/>
                  </a:lnTo>
                  <a:lnTo>
                    <a:pt x="1210" y="2658"/>
                  </a:lnTo>
                  <a:lnTo>
                    <a:pt x="1282" y="2681"/>
                  </a:lnTo>
                  <a:lnTo>
                    <a:pt x="1304" y="2711"/>
                  </a:lnTo>
                  <a:lnTo>
                    <a:pt x="1341" y="2711"/>
                  </a:lnTo>
                  <a:lnTo>
                    <a:pt x="1463" y="2674"/>
                  </a:lnTo>
                  <a:lnTo>
                    <a:pt x="1599" y="2651"/>
                  </a:lnTo>
                  <a:lnTo>
                    <a:pt x="1669" y="2621"/>
                  </a:lnTo>
                  <a:lnTo>
                    <a:pt x="1751" y="2571"/>
                  </a:lnTo>
                  <a:lnTo>
                    <a:pt x="1947" y="2497"/>
                  </a:lnTo>
                  <a:lnTo>
                    <a:pt x="2040" y="2490"/>
                  </a:lnTo>
                  <a:lnTo>
                    <a:pt x="2078" y="2467"/>
                  </a:lnTo>
                  <a:lnTo>
                    <a:pt x="2095" y="2453"/>
                  </a:lnTo>
                  <a:lnTo>
                    <a:pt x="2809" y="2453"/>
                  </a:lnTo>
                  <a:lnTo>
                    <a:pt x="2864" y="2453"/>
                  </a:lnTo>
                  <a:lnTo>
                    <a:pt x="2853" y="2393"/>
                  </a:lnTo>
                  <a:lnTo>
                    <a:pt x="2864" y="2363"/>
                  </a:lnTo>
                  <a:lnTo>
                    <a:pt x="2859" y="2327"/>
                  </a:lnTo>
                  <a:lnTo>
                    <a:pt x="2836" y="2260"/>
                  </a:lnTo>
                  <a:lnTo>
                    <a:pt x="2819" y="2202"/>
                  </a:lnTo>
                  <a:lnTo>
                    <a:pt x="2826" y="2166"/>
                  </a:lnTo>
                  <a:lnTo>
                    <a:pt x="2819" y="288"/>
                  </a:lnTo>
                  <a:lnTo>
                    <a:pt x="726" y="288"/>
                  </a:lnTo>
                  <a:close/>
                  <a:moveTo>
                    <a:pt x="2874" y="288"/>
                  </a:moveTo>
                  <a:lnTo>
                    <a:pt x="2881" y="2179"/>
                  </a:lnTo>
                  <a:lnTo>
                    <a:pt x="2874" y="2195"/>
                  </a:lnTo>
                  <a:lnTo>
                    <a:pt x="2886" y="2239"/>
                  </a:lnTo>
                  <a:lnTo>
                    <a:pt x="2913" y="2313"/>
                  </a:lnTo>
                  <a:lnTo>
                    <a:pt x="2918" y="2370"/>
                  </a:lnTo>
                  <a:lnTo>
                    <a:pt x="2913" y="2400"/>
                  </a:lnTo>
                  <a:lnTo>
                    <a:pt x="2913" y="2437"/>
                  </a:lnTo>
                  <a:lnTo>
                    <a:pt x="2918" y="2453"/>
                  </a:lnTo>
                  <a:lnTo>
                    <a:pt x="2920" y="2455"/>
                  </a:lnTo>
                  <a:lnTo>
                    <a:pt x="2935" y="2497"/>
                  </a:lnTo>
                  <a:lnTo>
                    <a:pt x="2968" y="2554"/>
                  </a:lnTo>
                  <a:lnTo>
                    <a:pt x="3027" y="2607"/>
                  </a:lnTo>
                  <a:lnTo>
                    <a:pt x="3065" y="2674"/>
                  </a:lnTo>
                  <a:lnTo>
                    <a:pt x="3087" y="2748"/>
                  </a:lnTo>
                  <a:lnTo>
                    <a:pt x="3060" y="2886"/>
                  </a:lnTo>
                  <a:lnTo>
                    <a:pt x="2983" y="3100"/>
                  </a:lnTo>
                  <a:lnTo>
                    <a:pt x="2951" y="3226"/>
                  </a:lnTo>
                  <a:lnTo>
                    <a:pt x="2940" y="3291"/>
                  </a:lnTo>
                  <a:lnTo>
                    <a:pt x="2908" y="3388"/>
                  </a:lnTo>
                  <a:lnTo>
                    <a:pt x="2841" y="3528"/>
                  </a:lnTo>
                  <a:lnTo>
                    <a:pt x="2814" y="3615"/>
                  </a:lnTo>
                  <a:lnTo>
                    <a:pt x="2814" y="3659"/>
                  </a:lnTo>
                  <a:lnTo>
                    <a:pt x="2826" y="3675"/>
                  </a:lnTo>
                  <a:lnTo>
                    <a:pt x="2864" y="3689"/>
                  </a:lnTo>
                  <a:lnTo>
                    <a:pt x="2901" y="3719"/>
                  </a:lnTo>
                  <a:lnTo>
                    <a:pt x="2923" y="3763"/>
                  </a:lnTo>
                  <a:lnTo>
                    <a:pt x="2923" y="3816"/>
                  </a:lnTo>
                  <a:lnTo>
                    <a:pt x="2908" y="3843"/>
                  </a:lnTo>
                  <a:lnTo>
                    <a:pt x="2908" y="3859"/>
                  </a:lnTo>
                  <a:lnTo>
                    <a:pt x="2913" y="3889"/>
                  </a:lnTo>
                  <a:lnTo>
                    <a:pt x="2908" y="3947"/>
                  </a:lnTo>
                  <a:lnTo>
                    <a:pt x="2881" y="4050"/>
                  </a:lnTo>
                  <a:lnTo>
                    <a:pt x="2886" y="5258"/>
                  </a:lnTo>
                  <a:lnTo>
                    <a:pt x="3944" y="5258"/>
                  </a:lnTo>
                  <a:lnTo>
                    <a:pt x="3977" y="5258"/>
                  </a:lnTo>
                  <a:lnTo>
                    <a:pt x="3999" y="5258"/>
                  </a:lnTo>
                  <a:lnTo>
                    <a:pt x="4064" y="5258"/>
                  </a:lnTo>
                  <a:lnTo>
                    <a:pt x="4113" y="5258"/>
                  </a:lnTo>
                  <a:lnTo>
                    <a:pt x="4832" y="5258"/>
                  </a:lnTo>
                  <a:lnTo>
                    <a:pt x="5068" y="5258"/>
                  </a:lnTo>
                  <a:lnTo>
                    <a:pt x="5068" y="3585"/>
                  </a:lnTo>
                  <a:lnTo>
                    <a:pt x="5051" y="3572"/>
                  </a:lnTo>
                  <a:lnTo>
                    <a:pt x="5035" y="3549"/>
                  </a:lnTo>
                  <a:lnTo>
                    <a:pt x="5018" y="3521"/>
                  </a:lnTo>
                  <a:lnTo>
                    <a:pt x="4991" y="3447"/>
                  </a:lnTo>
                  <a:lnTo>
                    <a:pt x="4981" y="3424"/>
                  </a:lnTo>
                  <a:lnTo>
                    <a:pt x="4969" y="3431"/>
                  </a:lnTo>
                  <a:lnTo>
                    <a:pt x="4969" y="3461"/>
                  </a:lnTo>
                  <a:lnTo>
                    <a:pt x="4959" y="3484"/>
                  </a:lnTo>
                  <a:lnTo>
                    <a:pt x="4959" y="3498"/>
                  </a:lnTo>
                  <a:lnTo>
                    <a:pt x="4964" y="3512"/>
                  </a:lnTo>
                  <a:lnTo>
                    <a:pt x="4959" y="3549"/>
                  </a:lnTo>
                  <a:lnTo>
                    <a:pt x="4931" y="3572"/>
                  </a:lnTo>
                  <a:lnTo>
                    <a:pt x="4865" y="3558"/>
                  </a:lnTo>
                  <a:lnTo>
                    <a:pt x="4817" y="3572"/>
                  </a:lnTo>
                  <a:lnTo>
                    <a:pt x="4778" y="3565"/>
                  </a:lnTo>
                  <a:lnTo>
                    <a:pt x="4713" y="3565"/>
                  </a:lnTo>
                  <a:lnTo>
                    <a:pt x="4653" y="3558"/>
                  </a:lnTo>
                  <a:lnTo>
                    <a:pt x="4641" y="3565"/>
                  </a:lnTo>
                  <a:lnTo>
                    <a:pt x="4614" y="3615"/>
                  </a:lnTo>
                  <a:lnTo>
                    <a:pt x="4592" y="3622"/>
                  </a:lnTo>
                  <a:lnTo>
                    <a:pt x="4478" y="3602"/>
                  </a:lnTo>
                  <a:lnTo>
                    <a:pt x="4463" y="3622"/>
                  </a:lnTo>
                  <a:lnTo>
                    <a:pt x="4456" y="3652"/>
                  </a:lnTo>
                  <a:lnTo>
                    <a:pt x="4435" y="3675"/>
                  </a:lnTo>
                  <a:lnTo>
                    <a:pt x="4408" y="3668"/>
                  </a:lnTo>
                  <a:lnTo>
                    <a:pt x="4381" y="3652"/>
                  </a:lnTo>
                  <a:lnTo>
                    <a:pt x="4359" y="3622"/>
                  </a:lnTo>
                  <a:lnTo>
                    <a:pt x="4336" y="3595"/>
                  </a:lnTo>
                  <a:lnTo>
                    <a:pt x="4336" y="3549"/>
                  </a:lnTo>
                  <a:lnTo>
                    <a:pt x="4314" y="3491"/>
                  </a:lnTo>
                  <a:lnTo>
                    <a:pt x="4314" y="3454"/>
                  </a:lnTo>
                  <a:lnTo>
                    <a:pt x="4304" y="3424"/>
                  </a:lnTo>
                  <a:lnTo>
                    <a:pt x="4282" y="3388"/>
                  </a:lnTo>
                  <a:lnTo>
                    <a:pt x="4272" y="3381"/>
                  </a:lnTo>
                  <a:lnTo>
                    <a:pt x="4238" y="3388"/>
                  </a:lnTo>
                  <a:lnTo>
                    <a:pt x="4217" y="3374"/>
                  </a:lnTo>
                  <a:lnTo>
                    <a:pt x="4183" y="3321"/>
                  </a:lnTo>
                  <a:lnTo>
                    <a:pt x="4163" y="3284"/>
                  </a:lnTo>
                  <a:lnTo>
                    <a:pt x="4163" y="3254"/>
                  </a:lnTo>
                  <a:lnTo>
                    <a:pt x="4173" y="3210"/>
                  </a:lnTo>
                  <a:lnTo>
                    <a:pt x="4168" y="3197"/>
                  </a:lnTo>
                  <a:lnTo>
                    <a:pt x="4156" y="3153"/>
                  </a:lnTo>
                  <a:lnTo>
                    <a:pt x="4128" y="3123"/>
                  </a:lnTo>
                  <a:lnTo>
                    <a:pt x="4113" y="3079"/>
                  </a:lnTo>
                  <a:lnTo>
                    <a:pt x="4074" y="2996"/>
                  </a:lnTo>
                  <a:lnTo>
                    <a:pt x="4064" y="2946"/>
                  </a:lnTo>
                  <a:lnTo>
                    <a:pt x="4053" y="2895"/>
                  </a:lnTo>
                  <a:lnTo>
                    <a:pt x="4047" y="2858"/>
                  </a:lnTo>
                  <a:lnTo>
                    <a:pt x="4036" y="2828"/>
                  </a:lnTo>
                  <a:lnTo>
                    <a:pt x="4036" y="2798"/>
                  </a:lnTo>
                  <a:lnTo>
                    <a:pt x="4014" y="2775"/>
                  </a:lnTo>
                  <a:lnTo>
                    <a:pt x="4004" y="2762"/>
                  </a:lnTo>
                  <a:lnTo>
                    <a:pt x="3960" y="2828"/>
                  </a:lnTo>
                  <a:lnTo>
                    <a:pt x="3927" y="2849"/>
                  </a:lnTo>
                  <a:lnTo>
                    <a:pt x="3905" y="2879"/>
                  </a:lnTo>
                  <a:lnTo>
                    <a:pt x="3878" y="2895"/>
                  </a:lnTo>
                  <a:lnTo>
                    <a:pt x="3863" y="2895"/>
                  </a:lnTo>
                  <a:lnTo>
                    <a:pt x="3845" y="2886"/>
                  </a:lnTo>
                  <a:lnTo>
                    <a:pt x="3808" y="2842"/>
                  </a:lnTo>
                  <a:lnTo>
                    <a:pt x="3769" y="2821"/>
                  </a:lnTo>
                  <a:lnTo>
                    <a:pt x="3759" y="2791"/>
                  </a:lnTo>
                  <a:lnTo>
                    <a:pt x="3764" y="2739"/>
                  </a:lnTo>
                  <a:lnTo>
                    <a:pt x="3774" y="2711"/>
                  </a:lnTo>
                  <a:lnTo>
                    <a:pt x="3759" y="2644"/>
                  </a:lnTo>
                  <a:lnTo>
                    <a:pt x="3769" y="2607"/>
                  </a:lnTo>
                  <a:lnTo>
                    <a:pt x="3791" y="2571"/>
                  </a:lnTo>
                  <a:lnTo>
                    <a:pt x="3813" y="2554"/>
                  </a:lnTo>
                  <a:lnTo>
                    <a:pt x="3808" y="2518"/>
                  </a:lnTo>
                  <a:lnTo>
                    <a:pt x="3791" y="2490"/>
                  </a:lnTo>
                  <a:lnTo>
                    <a:pt x="3781" y="2467"/>
                  </a:lnTo>
                  <a:lnTo>
                    <a:pt x="3786" y="2407"/>
                  </a:lnTo>
                  <a:lnTo>
                    <a:pt x="3774" y="2363"/>
                  </a:lnTo>
                  <a:lnTo>
                    <a:pt x="3796" y="2327"/>
                  </a:lnTo>
                  <a:lnTo>
                    <a:pt x="3796" y="2283"/>
                  </a:lnTo>
                  <a:lnTo>
                    <a:pt x="3808" y="2223"/>
                  </a:lnTo>
                  <a:lnTo>
                    <a:pt x="3818" y="2159"/>
                  </a:lnTo>
                  <a:lnTo>
                    <a:pt x="3813" y="2113"/>
                  </a:lnTo>
                  <a:lnTo>
                    <a:pt x="3835" y="2069"/>
                  </a:lnTo>
                  <a:lnTo>
                    <a:pt x="3835" y="2039"/>
                  </a:lnTo>
                  <a:lnTo>
                    <a:pt x="3796" y="2048"/>
                  </a:lnTo>
                  <a:lnTo>
                    <a:pt x="3769" y="2048"/>
                  </a:lnTo>
                  <a:lnTo>
                    <a:pt x="3747" y="2032"/>
                  </a:lnTo>
                  <a:lnTo>
                    <a:pt x="3726" y="2011"/>
                  </a:lnTo>
                  <a:lnTo>
                    <a:pt x="3726" y="1981"/>
                  </a:lnTo>
                  <a:lnTo>
                    <a:pt x="3714" y="1988"/>
                  </a:lnTo>
                  <a:lnTo>
                    <a:pt x="3692" y="1988"/>
                  </a:lnTo>
                  <a:lnTo>
                    <a:pt x="3677" y="1958"/>
                  </a:lnTo>
                  <a:lnTo>
                    <a:pt x="3672" y="1938"/>
                  </a:lnTo>
                  <a:lnTo>
                    <a:pt x="3632" y="1885"/>
                  </a:lnTo>
                  <a:lnTo>
                    <a:pt x="3617" y="1834"/>
                  </a:lnTo>
                  <a:lnTo>
                    <a:pt x="3583" y="1790"/>
                  </a:lnTo>
                  <a:lnTo>
                    <a:pt x="3545" y="1708"/>
                  </a:lnTo>
                  <a:lnTo>
                    <a:pt x="3464" y="1590"/>
                  </a:lnTo>
                  <a:lnTo>
                    <a:pt x="3409" y="1546"/>
                  </a:lnTo>
                  <a:lnTo>
                    <a:pt x="3372" y="1496"/>
                  </a:lnTo>
                  <a:lnTo>
                    <a:pt x="3322" y="1436"/>
                  </a:lnTo>
                  <a:lnTo>
                    <a:pt x="3317" y="1406"/>
                  </a:lnTo>
                  <a:lnTo>
                    <a:pt x="3332" y="1385"/>
                  </a:lnTo>
                  <a:lnTo>
                    <a:pt x="3317" y="1349"/>
                  </a:lnTo>
                  <a:lnTo>
                    <a:pt x="3327" y="1303"/>
                  </a:lnTo>
                  <a:lnTo>
                    <a:pt x="3317" y="1245"/>
                  </a:lnTo>
                  <a:lnTo>
                    <a:pt x="3290" y="1192"/>
                  </a:lnTo>
                  <a:lnTo>
                    <a:pt x="3268" y="1148"/>
                  </a:lnTo>
                  <a:lnTo>
                    <a:pt x="3240" y="1105"/>
                  </a:lnTo>
                  <a:lnTo>
                    <a:pt x="3191" y="1017"/>
                  </a:lnTo>
                  <a:lnTo>
                    <a:pt x="3191" y="288"/>
                  </a:lnTo>
                  <a:lnTo>
                    <a:pt x="2874" y="288"/>
                  </a:lnTo>
                  <a:close/>
                  <a:moveTo>
                    <a:pt x="3245" y="288"/>
                  </a:moveTo>
                  <a:lnTo>
                    <a:pt x="3245" y="435"/>
                  </a:lnTo>
                  <a:lnTo>
                    <a:pt x="3245" y="987"/>
                  </a:lnTo>
                  <a:lnTo>
                    <a:pt x="3283" y="1054"/>
                  </a:lnTo>
                  <a:lnTo>
                    <a:pt x="3317" y="1105"/>
                  </a:lnTo>
                  <a:lnTo>
                    <a:pt x="3332" y="1155"/>
                  </a:lnTo>
                  <a:lnTo>
                    <a:pt x="3365" y="1215"/>
                  </a:lnTo>
                  <a:lnTo>
                    <a:pt x="3372" y="1229"/>
                  </a:lnTo>
                  <a:lnTo>
                    <a:pt x="3382" y="1303"/>
                  </a:lnTo>
                  <a:lnTo>
                    <a:pt x="3377" y="1339"/>
                  </a:lnTo>
                  <a:lnTo>
                    <a:pt x="3392" y="1376"/>
                  </a:lnTo>
                  <a:lnTo>
                    <a:pt x="3387" y="1413"/>
                  </a:lnTo>
                  <a:lnTo>
                    <a:pt x="3404" y="1436"/>
                  </a:lnTo>
                  <a:lnTo>
                    <a:pt x="3447" y="1496"/>
                  </a:lnTo>
                  <a:lnTo>
                    <a:pt x="3501" y="1533"/>
                  </a:lnTo>
                  <a:lnTo>
                    <a:pt x="3518" y="1553"/>
                  </a:lnTo>
                  <a:lnTo>
                    <a:pt x="3590" y="1664"/>
                  </a:lnTo>
                  <a:lnTo>
                    <a:pt x="3622" y="1737"/>
                  </a:lnTo>
                  <a:lnTo>
                    <a:pt x="3660" y="1797"/>
                  </a:lnTo>
                  <a:lnTo>
                    <a:pt x="3677" y="1848"/>
                  </a:lnTo>
                  <a:lnTo>
                    <a:pt x="3719" y="1908"/>
                  </a:lnTo>
                  <a:lnTo>
                    <a:pt x="3736" y="1901"/>
                  </a:lnTo>
                  <a:lnTo>
                    <a:pt x="3759" y="1915"/>
                  </a:lnTo>
                  <a:lnTo>
                    <a:pt x="3781" y="1945"/>
                  </a:lnTo>
                  <a:lnTo>
                    <a:pt x="3781" y="1975"/>
                  </a:lnTo>
                  <a:lnTo>
                    <a:pt x="3791" y="1975"/>
                  </a:lnTo>
                  <a:lnTo>
                    <a:pt x="3868" y="1958"/>
                  </a:lnTo>
                  <a:lnTo>
                    <a:pt x="3890" y="1988"/>
                  </a:lnTo>
                  <a:lnTo>
                    <a:pt x="3895" y="2018"/>
                  </a:lnTo>
                  <a:lnTo>
                    <a:pt x="3890" y="2048"/>
                  </a:lnTo>
                  <a:lnTo>
                    <a:pt x="3883" y="2106"/>
                  </a:lnTo>
                  <a:lnTo>
                    <a:pt x="3873" y="2129"/>
                  </a:lnTo>
                  <a:lnTo>
                    <a:pt x="3873" y="2159"/>
                  </a:lnTo>
                  <a:lnTo>
                    <a:pt x="3863" y="2246"/>
                  </a:lnTo>
                  <a:lnTo>
                    <a:pt x="3851" y="2297"/>
                  </a:lnTo>
                  <a:lnTo>
                    <a:pt x="3845" y="2357"/>
                  </a:lnTo>
                  <a:lnTo>
                    <a:pt x="3835" y="2380"/>
                  </a:lnTo>
                  <a:lnTo>
                    <a:pt x="3840" y="2400"/>
                  </a:lnTo>
                  <a:lnTo>
                    <a:pt x="3835" y="2453"/>
                  </a:lnTo>
                  <a:lnTo>
                    <a:pt x="3856" y="2481"/>
                  </a:lnTo>
                  <a:lnTo>
                    <a:pt x="3868" y="2571"/>
                  </a:lnTo>
                  <a:lnTo>
                    <a:pt x="3856" y="2607"/>
                  </a:lnTo>
                  <a:lnTo>
                    <a:pt x="3818" y="2637"/>
                  </a:lnTo>
                  <a:lnTo>
                    <a:pt x="3818" y="2644"/>
                  </a:lnTo>
                  <a:lnTo>
                    <a:pt x="3828" y="2718"/>
                  </a:lnTo>
                  <a:lnTo>
                    <a:pt x="3813" y="2768"/>
                  </a:lnTo>
                  <a:lnTo>
                    <a:pt x="3835" y="2785"/>
                  </a:lnTo>
                  <a:lnTo>
                    <a:pt x="3873" y="2821"/>
                  </a:lnTo>
                  <a:lnTo>
                    <a:pt x="3895" y="2785"/>
                  </a:lnTo>
                  <a:lnTo>
                    <a:pt x="3927" y="2762"/>
                  </a:lnTo>
                  <a:lnTo>
                    <a:pt x="3965" y="2695"/>
                  </a:lnTo>
                  <a:lnTo>
                    <a:pt x="3977" y="2674"/>
                  </a:lnTo>
                  <a:lnTo>
                    <a:pt x="4009" y="2674"/>
                  </a:lnTo>
                  <a:lnTo>
                    <a:pt x="4031" y="2695"/>
                  </a:lnTo>
                  <a:lnTo>
                    <a:pt x="4053" y="2725"/>
                  </a:lnTo>
                  <a:lnTo>
                    <a:pt x="4086" y="2755"/>
                  </a:lnTo>
                  <a:lnTo>
                    <a:pt x="4091" y="2785"/>
                  </a:lnTo>
                  <a:lnTo>
                    <a:pt x="4091" y="2812"/>
                  </a:lnTo>
                  <a:lnTo>
                    <a:pt x="4101" y="2842"/>
                  </a:lnTo>
                  <a:lnTo>
                    <a:pt x="4108" y="2879"/>
                  </a:lnTo>
                  <a:lnTo>
                    <a:pt x="4118" y="2923"/>
                  </a:lnTo>
                  <a:lnTo>
                    <a:pt x="4128" y="2976"/>
                  </a:lnTo>
                  <a:lnTo>
                    <a:pt x="4156" y="3042"/>
                  </a:lnTo>
                  <a:lnTo>
                    <a:pt x="4178" y="3086"/>
                  </a:lnTo>
                  <a:lnTo>
                    <a:pt x="4200" y="3107"/>
                  </a:lnTo>
                  <a:lnTo>
                    <a:pt x="4210" y="3137"/>
                  </a:lnTo>
                  <a:lnTo>
                    <a:pt x="4222" y="3173"/>
                  </a:lnTo>
                  <a:lnTo>
                    <a:pt x="4227" y="3217"/>
                  </a:lnTo>
                  <a:lnTo>
                    <a:pt x="4217" y="3263"/>
                  </a:lnTo>
                  <a:lnTo>
                    <a:pt x="4222" y="3277"/>
                  </a:lnTo>
                  <a:lnTo>
                    <a:pt x="4249" y="3314"/>
                  </a:lnTo>
                  <a:lnTo>
                    <a:pt x="4277" y="3307"/>
                  </a:lnTo>
                  <a:lnTo>
                    <a:pt x="4309" y="3321"/>
                  </a:lnTo>
                  <a:lnTo>
                    <a:pt x="4331" y="3351"/>
                  </a:lnTo>
                  <a:lnTo>
                    <a:pt x="4353" y="3388"/>
                  </a:lnTo>
                  <a:lnTo>
                    <a:pt x="4369" y="3447"/>
                  </a:lnTo>
                  <a:lnTo>
                    <a:pt x="4369" y="3475"/>
                  </a:lnTo>
                  <a:lnTo>
                    <a:pt x="4391" y="3535"/>
                  </a:lnTo>
                  <a:lnTo>
                    <a:pt x="4391" y="3565"/>
                  </a:lnTo>
                  <a:lnTo>
                    <a:pt x="4396" y="3572"/>
                  </a:lnTo>
                  <a:lnTo>
                    <a:pt x="4413" y="3585"/>
                  </a:lnTo>
                  <a:lnTo>
                    <a:pt x="4428" y="3558"/>
                  </a:lnTo>
                  <a:lnTo>
                    <a:pt x="4463" y="3528"/>
                  </a:lnTo>
                  <a:lnTo>
                    <a:pt x="4495" y="3528"/>
                  </a:lnTo>
                  <a:lnTo>
                    <a:pt x="4587" y="3549"/>
                  </a:lnTo>
                  <a:lnTo>
                    <a:pt x="4604" y="3512"/>
                  </a:lnTo>
                  <a:lnTo>
                    <a:pt x="4619" y="3491"/>
                  </a:lnTo>
                  <a:lnTo>
                    <a:pt x="4653" y="3484"/>
                  </a:lnTo>
                  <a:lnTo>
                    <a:pt x="4713" y="3491"/>
                  </a:lnTo>
                  <a:lnTo>
                    <a:pt x="4783" y="3491"/>
                  </a:lnTo>
                  <a:lnTo>
                    <a:pt x="4817" y="3498"/>
                  </a:lnTo>
                  <a:lnTo>
                    <a:pt x="4865" y="3484"/>
                  </a:lnTo>
                  <a:lnTo>
                    <a:pt x="4904" y="3491"/>
                  </a:lnTo>
                  <a:lnTo>
                    <a:pt x="4904" y="3468"/>
                  </a:lnTo>
                  <a:lnTo>
                    <a:pt x="4914" y="3431"/>
                  </a:lnTo>
                  <a:lnTo>
                    <a:pt x="4919" y="3394"/>
                  </a:lnTo>
                  <a:lnTo>
                    <a:pt x="4947" y="3365"/>
                  </a:lnTo>
                  <a:lnTo>
                    <a:pt x="4969" y="3351"/>
                  </a:lnTo>
                  <a:lnTo>
                    <a:pt x="5001" y="3351"/>
                  </a:lnTo>
                  <a:lnTo>
                    <a:pt x="5018" y="3381"/>
                  </a:lnTo>
                  <a:lnTo>
                    <a:pt x="5035" y="3411"/>
                  </a:lnTo>
                  <a:lnTo>
                    <a:pt x="5068" y="3484"/>
                  </a:lnTo>
                  <a:lnTo>
                    <a:pt x="5068" y="3173"/>
                  </a:lnTo>
                  <a:lnTo>
                    <a:pt x="7701" y="3173"/>
                  </a:lnTo>
                  <a:lnTo>
                    <a:pt x="7701" y="3167"/>
                  </a:lnTo>
                  <a:lnTo>
                    <a:pt x="7713" y="3167"/>
                  </a:lnTo>
                  <a:lnTo>
                    <a:pt x="7708" y="877"/>
                  </a:lnTo>
                  <a:lnTo>
                    <a:pt x="7701" y="288"/>
                  </a:lnTo>
                  <a:lnTo>
                    <a:pt x="3245" y="288"/>
                  </a:lnTo>
                  <a:close/>
                  <a:moveTo>
                    <a:pt x="7756" y="288"/>
                  </a:moveTo>
                  <a:lnTo>
                    <a:pt x="7768" y="2490"/>
                  </a:lnTo>
                  <a:lnTo>
                    <a:pt x="9010" y="2490"/>
                  </a:lnTo>
                  <a:lnTo>
                    <a:pt x="10505" y="2490"/>
                  </a:lnTo>
                  <a:lnTo>
                    <a:pt x="10505" y="2474"/>
                  </a:lnTo>
                  <a:lnTo>
                    <a:pt x="10505" y="2393"/>
                  </a:lnTo>
                  <a:lnTo>
                    <a:pt x="10495" y="2327"/>
                  </a:lnTo>
                  <a:lnTo>
                    <a:pt x="10495" y="2290"/>
                  </a:lnTo>
                  <a:lnTo>
                    <a:pt x="10490" y="2260"/>
                  </a:lnTo>
                  <a:lnTo>
                    <a:pt x="10445" y="2149"/>
                  </a:lnTo>
                  <a:lnTo>
                    <a:pt x="10435" y="2062"/>
                  </a:lnTo>
                  <a:lnTo>
                    <a:pt x="10423" y="2018"/>
                  </a:lnTo>
                  <a:lnTo>
                    <a:pt x="10418" y="1908"/>
                  </a:lnTo>
                  <a:lnTo>
                    <a:pt x="10418" y="1871"/>
                  </a:lnTo>
                  <a:lnTo>
                    <a:pt x="10428" y="1818"/>
                  </a:lnTo>
                  <a:lnTo>
                    <a:pt x="10413" y="1774"/>
                  </a:lnTo>
                  <a:lnTo>
                    <a:pt x="10408" y="1744"/>
                  </a:lnTo>
                  <a:lnTo>
                    <a:pt x="10401" y="1480"/>
                  </a:lnTo>
                  <a:lnTo>
                    <a:pt x="10396" y="1443"/>
                  </a:lnTo>
                  <a:lnTo>
                    <a:pt x="10396" y="1319"/>
                  </a:lnTo>
                  <a:lnTo>
                    <a:pt x="10364" y="1201"/>
                  </a:lnTo>
                  <a:lnTo>
                    <a:pt x="10347" y="1148"/>
                  </a:lnTo>
                  <a:lnTo>
                    <a:pt x="10341" y="1091"/>
                  </a:lnTo>
                  <a:lnTo>
                    <a:pt x="10341" y="1068"/>
                  </a:lnTo>
                  <a:lnTo>
                    <a:pt x="10314" y="987"/>
                  </a:lnTo>
                  <a:lnTo>
                    <a:pt x="10292" y="877"/>
                  </a:lnTo>
                  <a:lnTo>
                    <a:pt x="10299" y="787"/>
                  </a:lnTo>
                  <a:lnTo>
                    <a:pt x="10292" y="730"/>
                  </a:lnTo>
                  <a:lnTo>
                    <a:pt x="10292" y="670"/>
                  </a:lnTo>
                  <a:lnTo>
                    <a:pt x="10287" y="596"/>
                  </a:lnTo>
                  <a:lnTo>
                    <a:pt x="10292" y="545"/>
                  </a:lnTo>
                  <a:lnTo>
                    <a:pt x="10292" y="492"/>
                  </a:lnTo>
                  <a:lnTo>
                    <a:pt x="10265" y="288"/>
                  </a:lnTo>
                  <a:lnTo>
                    <a:pt x="7756" y="288"/>
                  </a:lnTo>
                  <a:close/>
                  <a:moveTo>
                    <a:pt x="726" y="921"/>
                  </a:moveTo>
                  <a:lnTo>
                    <a:pt x="726" y="944"/>
                  </a:lnTo>
                  <a:lnTo>
                    <a:pt x="731" y="964"/>
                  </a:lnTo>
                  <a:lnTo>
                    <a:pt x="731" y="921"/>
                  </a:lnTo>
                  <a:lnTo>
                    <a:pt x="726" y="921"/>
                  </a:lnTo>
                  <a:close/>
                  <a:moveTo>
                    <a:pt x="741" y="1008"/>
                  </a:moveTo>
                  <a:lnTo>
                    <a:pt x="747" y="1024"/>
                  </a:lnTo>
                  <a:lnTo>
                    <a:pt x="741" y="1008"/>
                  </a:lnTo>
                  <a:close/>
                  <a:moveTo>
                    <a:pt x="818" y="1098"/>
                  </a:moveTo>
                  <a:lnTo>
                    <a:pt x="818" y="1112"/>
                  </a:lnTo>
                  <a:lnTo>
                    <a:pt x="823" y="1105"/>
                  </a:lnTo>
                  <a:lnTo>
                    <a:pt x="818" y="1098"/>
                  </a:lnTo>
                  <a:close/>
                  <a:moveTo>
                    <a:pt x="813" y="1201"/>
                  </a:moveTo>
                  <a:lnTo>
                    <a:pt x="808" y="1208"/>
                  </a:lnTo>
                  <a:lnTo>
                    <a:pt x="813" y="1215"/>
                  </a:lnTo>
                  <a:lnTo>
                    <a:pt x="813" y="1201"/>
                  </a:lnTo>
                  <a:close/>
                  <a:moveTo>
                    <a:pt x="726" y="1252"/>
                  </a:moveTo>
                  <a:lnTo>
                    <a:pt x="709" y="1275"/>
                  </a:lnTo>
                  <a:lnTo>
                    <a:pt x="726" y="1259"/>
                  </a:lnTo>
                  <a:lnTo>
                    <a:pt x="726" y="1252"/>
                  </a:lnTo>
                  <a:close/>
                  <a:moveTo>
                    <a:pt x="699" y="1289"/>
                  </a:moveTo>
                  <a:lnTo>
                    <a:pt x="660" y="1332"/>
                  </a:lnTo>
                  <a:lnTo>
                    <a:pt x="638" y="1362"/>
                  </a:lnTo>
                  <a:lnTo>
                    <a:pt x="617" y="1413"/>
                  </a:lnTo>
                  <a:lnTo>
                    <a:pt x="682" y="1392"/>
                  </a:lnTo>
                  <a:lnTo>
                    <a:pt x="665" y="1466"/>
                  </a:lnTo>
                  <a:lnTo>
                    <a:pt x="677" y="1459"/>
                  </a:lnTo>
                  <a:lnTo>
                    <a:pt x="704" y="1487"/>
                  </a:lnTo>
                  <a:lnTo>
                    <a:pt x="714" y="1466"/>
                  </a:lnTo>
                  <a:lnTo>
                    <a:pt x="747" y="1503"/>
                  </a:lnTo>
                  <a:lnTo>
                    <a:pt x="753" y="1443"/>
                  </a:lnTo>
                  <a:lnTo>
                    <a:pt x="747" y="1413"/>
                  </a:lnTo>
                  <a:lnTo>
                    <a:pt x="741" y="1376"/>
                  </a:lnTo>
                  <a:lnTo>
                    <a:pt x="699" y="1289"/>
                  </a:lnTo>
                  <a:close/>
                  <a:moveTo>
                    <a:pt x="13713" y="1436"/>
                  </a:moveTo>
                  <a:lnTo>
                    <a:pt x="13641" y="1473"/>
                  </a:lnTo>
                  <a:lnTo>
                    <a:pt x="13619" y="1496"/>
                  </a:lnTo>
                  <a:lnTo>
                    <a:pt x="13560" y="1576"/>
                  </a:lnTo>
                  <a:lnTo>
                    <a:pt x="13544" y="1613"/>
                  </a:lnTo>
                  <a:lnTo>
                    <a:pt x="13549" y="1613"/>
                  </a:lnTo>
                  <a:lnTo>
                    <a:pt x="13555" y="1620"/>
                  </a:lnTo>
                  <a:lnTo>
                    <a:pt x="13592" y="1540"/>
                  </a:lnTo>
                  <a:lnTo>
                    <a:pt x="13626" y="1613"/>
                  </a:lnTo>
                  <a:lnTo>
                    <a:pt x="13626" y="1634"/>
                  </a:lnTo>
                  <a:lnTo>
                    <a:pt x="13631" y="1620"/>
                  </a:lnTo>
                  <a:lnTo>
                    <a:pt x="13631" y="1613"/>
                  </a:lnTo>
                  <a:lnTo>
                    <a:pt x="13641" y="1576"/>
                  </a:lnTo>
                  <a:lnTo>
                    <a:pt x="13718" y="1496"/>
                  </a:lnTo>
                  <a:lnTo>
                    <a:pt x="13701" y="1480"/>
                  </a:lnTo>
                  <a:lnTo>
                    <a:pt x="13718" y="1436"/>
                  </a:lnTo>
                  <a:lnTo>
                    <a:pt x="13713" y="1436"/>
                  </a:lnTo>
                  <a:close/>
                  <a:moveTo>
                    <a:pt x="20804" y="1450"/>
                  </a:moveTo>
                  <a:lnTo>
                    <a:pt x="20531" y="1981"/>
                  </a:lnTo>
                  <a:lnTo>
                    <a:pt x="20504" y="2179"/>
                  </a:lnTo>
                  <a:lnTo>
                    <a:pt x="20460" y="2260"/>
                  </a:lnTo>
                  <a:lnTo>
                    <a:pt x="20437" y="2320"/>
                  </a:lnTo>
                  <a:lnTo>
                    <a:pt x="20417" y="2453"/>
                  </a:lnTo>
                  <a:lnTo>
                    <a:pt x="20417" y="2497"/>
                  </a:lnTo>
                  <a:lnTo>
                    <a:pt x="20427" y="2527"/>
                  </a:lnTo>
                  <a:lnTo>
                    <a:pt x="20417" y="2577"/>
                  </a:lnTo>
                  <a:lnTo>
                    <a:pt x="20378" y="2644"/>
                  </a:lnTo>
                  <a:lnTo>
                    <a:pt x="20373" y="2695"/>
                  </a:lnTo>
                  <a:lnTo>
                    <a:pt x="20351" y="2725"/>
                  </a:lnTo>
                  <a:lnTo>
                    <a:pt x="20301" y="2768"/>
                  </a:lnTo>
                  <a:lnTo>
                    <a:pt x="20269" y="2828"/>
                  </a:lnTo>
                  <a:lnTo>
                    <a:pt x="20269" y="2849"/>
                  </a:lnTo>
                  <a:lnTo>
                    <a:pt x="20274" y="2872"/>
                  </a:lnTo>
                  <a:lnTo>
                    <a:pt x="20274" y="2916"/>
                  </a:lnTo>
                  <a:lnTo>
                    <a:pt x="20253" y="2953"/>
                  </a:lnTo>
                  <a:lnTo>
                    <a:pt x="20226" y="2953"/>
                  </a:lnTo>
                  <a:lnTo>
                    <a:pt x="20219" y="2953"/>
                  </a:lnTo>
                  <a:lnTo>
                    <a:pt x="20219" y="2959"/>
                  </a:lnTo>
                  <a:lnTo>
                    <a:pt x="20219" y="2996"/>
                  </a:lnTo>
                  <a:lnTo>
                    <a:pt x="20199" y="3042"/>
                  </a:lnTo>
                  <a:lnTo>
                    <a:pt x="20160" y="3063"/>
                  </a:lnTo>
                  <a:lnTo>
                    <a:pt x="20132" y="3012"/>
                  </a:lnTo>
                  <a:lnTo>
                    <a:pt x="20127" y="3012"/>
                  </a:lnTo>
                  <a:lnTo>
                    <a:pt x="20172" y="4241"/>
                  </a:lnTo>
                  <a:lnTo>
                    <a:pt x="20172" y="4294"/>
                  </a:lnTo>
                  <a:lnTo>
                    <a:pt x="20172" y="4331"/>
                  </a:lnTo>
                  <a:lnTo>
                    <a:pt x="20182" y="4368"/>
                  </a:lnTo>
                  <a:lnTo>
                    <a:pt x="20219" y="4432"/>
                  </a:lnTo>
                  <a:lnTo>
                    <a:pt x="20226" y="4485"/>
                  </a:lnTo>
                  <a:lnTo>
                    <a:pt x="20236" y="4499"/>
                  </a:lnTo>
                  <a:lnTo>
                    <a:pt x="20241" y="4492"/>
                  </a:lnTo>
                  <a:lnTo>
                    <a:pt x="20291" y="4345"/>
                  </a:lnTo>
                  <a:lnTo>
                    <a:pt x="20351" y="4257"/>
                  </a:lnTo>
                  <a:lnTo>
                    <a:pt x="20395" y="4184"/>
                  </a:lnTo>
                  <a:lnTo>
                    <a:pt x="20368" y="4154"/>
                  </a:lnTo>
                  <a:lnTo>
                    <a:pt x="20422" y="4050"/>
                  </a:lnTo>
                  <a:lnTo>
                    <a:pt x="20477" y="4000"/>
                  </a:lnTo>
                  <a:lnTo>
                    <a:pt x="20553" y="3970"/>
                  </a:lnTo>
                  <a:lnTo>
                    <a:pt x="20547" y="4007"/>
                  </a:lnTo>
                  <a:lnTo>
                    <a:pt x="20553" y="4000"/>
                  </a:lnTo>
                  <a:lnTo>
                    <a:pt x="20559" y="3910"/>
                  </a:lnTo>
                  <a:lnTo>
                    <a:pt x="20591" y="3940"/>
                  </a:lnTo>
                  <a:lnTo>
                    <a:pt x="20591" y="3933"/>
                  </a:lnTo>
                  <a:lnTo>
                    <a:pt x="20651" y="3843"/>
                  </a:lnTo>
                  <a:lnTo>
                    <a:pt x="20656" y="3873"/>
                  </a:lnTo>
                  <a:lnTo>
                    <a:pt x="20662" y="3829"/>
                  </a:lnTo>
                  <a:lnTo>
                    <a:pt x="20700" y="3917"/>
                  </a:lnTo>
                  <a:lnTo>
                    <a:pt x="20744" y="3873"/>
                  </a:lnTo>
                  <a:lnTo>
                    <a:pt x="20787" y="3889"/>
                  </a:lnTo>
                  <a:lnTo>
                    <a:pt x="20809" y="3866"/>
                  </a:lnTo>
                  <a:lnTo>
                    <a:pt x="20826" y="3836"/>
                  </a:lnTo>
                  <a:lnTo>
                    <a:pt x="20831" y="3779"/>
                  </a:lnTo>
                  <a:lnTo>
                    <a:pt x="20869" y="3668"/>
                  </a:lnTo>
                  <a:lnTo>
                    <a:pt x="20869" y="3595"/>
                  </a:lnTo>
                  <a:lnTo>
                    <a:pt x="20918" y="3549"/>
                  </a:lnTo>
                  <a:lnTo>
                    <a:pt x="20940" y="3498"/>
                  </a:lnTo>
                  <a:lnTo>
                    <a:pt x="21000" y="3431"/>
                  </a:lnTo>
                  <a:lnTo>
                    <a:pt x="20995" y="3565"/>
                  </a:lnTo>
                  <a:lnTo>
                    <a:pt x="21032" y="3602"/>
                  </a:lnTo>
                  <a:lnTo>
                    <a:pt x="21000" y="3645"/>
                  </a:lnTo>
                  <a:lnTo>
                    <a:pt x="21032" y="3659"/>
                  </a:lnTo>
                  <a:lnTo>
                    <a:pt x="21032" y="3638"/>
                  </a:lnTo>
                  <a:lnTo>
                    <a:pt x="21049" y="3585"/>
                  </a:lnTo>
                  <a:lnTo>
                    <a:pt x="21082" y="3475"/>
                  </a:lnTo>
                  <a:lnTo>
                    <a:pt x="21119" y="3558"/>
                  </a:lnTo>
                  <a:lnTo>
                    <a:pt x="21136" y="3528"/>
                  </a:lnTo>
                  <a:lnTo>
                    <a:pt x="21164" y="3512"/>
                  </a:lnTo>
                  <a:lnTo>
                    <a:pt x="21186" y="3512"/>
                  </a:lnTo>
                  <a:lnTo>
                    <a:pt x="21235" y="3542"/>
                  </a:lnTo>
                  <a:lnTo>
                    <a:pt x="21245" y="3579"/>
                  </a:lnTo>
                  <a:lnTo>
                    <a:pt x="21251" y="3542"/>
                  </a:lnTo>
                  <a:lnTo>
                    <a:pt x="21273" y="3549"/>
                  </a:lnTo>
                  <a:lnTo>
                    <a:pt x="21295" y="3475"/>
                  </a:lnTo>
                  <a:lnTo>
                    <a:pt x="21337" y="3461"/>
                  </a:lnTo>
                  <a:lnTo>
                    <a:pt x="21365" y="3484"/>
                  </a:lnTo>
                  <a:lnTo>
                    <a:pt x="21382" y="3484"/>
                  </a:lnTo>
                  <a:lnTo>
                    <a:pt x="21387" y="3484"/>
                  </a:lnTo>
                  <a:lnTo>
                    <a:pt x="21404" y="3424"/>
                  </a:lnTo>
                  <a:lnTo>
                    <a:pt x="21447" y="3417"/>
                  </a:lnTo>
                  <a:lnTo>
                    <a:pt x="21491" y="3388"/>
                  </a:lnTo>
                  <a:lnTo>
                    <a:pt x="21551" y="3401"/>
                  </a:lnTo>
                  <a:lnTo>
                    <a:pt x="21600" y="3328"/>
                  </a:lnTo>
                  <a:lnTo>
                    <a:pt x="21568" y="3321"/>
                  </a:lnTo>
                  <a:lnTo>
                    <a:pt x="21562" y="3240"/>
                  </a:lnTo>
                  <a:lnTo>
                    <a:pt x="21573" y="3210"/>
                  </a:lnTo>
                  <a:lnTo>
                    <a:pt x="21568" y="3153"/>
                  </a:lnTo>
                  <a:lnTo>
                    <a:pt x="21556" y="3116"/>
                  </a:lnTo>
                  <a:lnTo>
                    <a:pt x="21556" y="3107"/>
                  </a:lnTo>
                  <a:lnTo>
                    <a:pt x="21545" y="3107"/>
                  </a:lnTo>
                  <a:lnTo>
                    <a:pt x="21540" y="3116"/>
                  </a:lnTo>
                  <a:lnTo>
                    <a:pt x="21518" y="3144"/>
                  </a:lnTo>
                  <a:lnTo>
                    <a:pt x="21474" y="3116"/>
                  </a:lnTo>
                  <a:lnTo>
                    <a:pt x="21459" y="3079"/>
                  </a:lnTo>
                  <a:lnTo>
                    <a:pt x="21436" y="3049"/>
                  </a:lnTo>
                  <a:lnTo>
                    <a:pt x="21426" y="3012"/>
                  </a:lnTo>
                  <a:lnTo>
                    <a:pt x="21436" y="2969"/>
                  </a:lnTo>
                  <a:lnTo>
                    <a:pt x="21441" y="2939"/>
                  </a:lnTo>
                  <a:lnTo>
                    <a:pt x="21419" y="2872"/>
                  </a:lnTo>
                  <a:lnTo>
                    <a:pt x="21426" y="2828"/>
                  </a:lnTo>
                  <a:lnTo>
                    <a:pt x="21431" y="2821"/>
                  </a:lnTo>
                  <a:lnTo>
                    <a:pt x="21382" y="2805"/>
                  </a:lnTo>
                  <a:lnTo>
                    <a:pt x="21317" y="2748"/>
                  </a:lnTo>
                  <a:lnTo>
                    <a:pt x="21262" y="2658"/>
                  </a:lnTo>
                  <a:lnTo>
                    <a:pt x="21305" y="2637"/>
                  </a:lnTo>
                  <a:lnTo>
                    <a:pt x="21310" y="2607"/>
                  </a:lnTo>
                  <a:lnTo>
                    <a:pt x="21310" y="2577"/>
                  </a:lnTo>
                  <a:lnTo>
                    <a:pt x="21317" y="2548"/>
                  </a:lnTo>
                  <a:lnTo>
                    <a:pt x="21310" y="2518"/>
                  </a:lnTo>
                  <a:lnTo>
                    <a:pt x="21300" y="1708"/>
                  </a:lnTo>
                  <a:lnTo>
                    <a:pt x="21201" y="1576"/>
                  </a:lnTo>
                  <a:lnTo>
                    <a:pt x="21159" y="1533"/>
                  </a:lnTo>
                  <a:lnTo>
                    <a:pt x="21141" y="1523"/>
                  </a:lnTo>
                  <a:lnTo>
                    <a:pt x="21136" y="1546"/>
                  </a:lnTo>
                  <a:lnTo>
                    <a:pt x="21087" y="1576"/>
                  </a:lnTo>
                  <a:lnTo>
                    <a:pt x="21010" y="1597"/>
                  </a:lnTo>
                  <a:lnTo>
                    <a:pt x="20945" y="1643"/>
                  </a:lnTo>
                  <a:lnTo>
                    <a:pt x="20918" y="1643"/>
                  </a:lnTo>
                  <a:lnTo>
                    <a:pt x="20891" y="1627"/>
                  </a:lnTo>
                  <a:lnTo>
                    <a:pt x="20859" y="1597"/>
                  </a:lnTo>
                  <a:lnTo>
                    <a:pt x="20836" y="1569"/>
                  </a:lnTo>
                  <a:lnTo>
                    <a:pt x="20831" y="1503"/>
                  </a:lnTo>
                  <a:lnTo>
                    <a:pt x="20831" y="1466"/>
                  </a:lnTo>
                  <a:lnTo>
                    <a:pt x="20804" y="1450"/>
                  </a:lnTo>
                  <a:close/>
                  <a:moveTo>
                    <a:pt x="731" y="1576"/>
                  </a:moveTo>
                  <a:lnTo>
                    <a:pt x="714" y="1627"/>
                  </a:lnTo>
                  <a:lnTo>
                    <a:pt x="714" y="1634"/>
                  </a:lnTo>
                  <a:lnTo>
                    <a:pt x="736" y="1613"/>
                  </a:lnTo>
                  <a:lnTo>
                    <a:pt x="741" y="1583"/>
                  </a:lnTo>
                  <a:lnTo>
                    <a:pt x="731" y="1576"/>
                  </a:lnTo>
                  <a:close/>
                  <a:moveTo>
                    <a:pt x="13483" y="1643"/>
                  </a:moveTo>
                  <a:lnTo>
                    <a:pt x="13456" y="1671"/>
                  </a:lnTo>
                  <a:lnTo>
                    <a:pt x="13428" y="1708"/>
                  </a:lnTo>
                  <a:lnTo>
                    <a:pt x="13413" y="1744"/>
                  </a:lnTo>
                  <a:lnTo>
                    <a:pt x="13381" y="1774"/>
                  </a:lnTo>
                  <a:lnTo>
                    <a:pt x="13347" y="1781"/>
                  </a:lnTo>
                  <a:lnTo>
                    <a:pt x="13331" y="1790"/>
                  </a:lnTo>
                  <a:lnTo>
                    <a:pt x="13292" y="1841"/>
                  </a:lnTo>
                  <a:lnTo>
                    <a:pt x="13249" y="1878"/>
                  </a:lnTo>
                  <a:lnTo>
                    <a:pt x="13195" y="1892"/>
                  </a:lnTo>
                  <a:lnTo>
                    <a:pt x="13118" y="1908"/>
                  </a:lnTo>
                  <a:lnTo>
                    <a:pt x="13064" y="1938"/>
                  </a:lnTo>
                  <a:lnTo>
                    <a:pt x="13019" y="1988"/>
                  </a:lnTo>
                  <a:lnTo>
                    <a:pt x="12955" y="2039"/>
                  </a:lnTo>
                  <a:lnTo>
                    <a:pt x="12900" y="2069"/>
                  </a:lnTo>
                  <a:lnTo>
                    <a:pt x="12932" y="2085"/>
                  </a:lnTo>
                  <a:lnTo>
                    <a:pt x="12972" y="2209"/>
                  </a:lnTo>
                  <a:lnTo>
                    <a:pt x="13341" y="2350"/>
                  </a:lnTo>
                  <a:lnTo>
                    <a:pt x="13440" y="2423"/>
                  </a:lnTo>
                  <a:lnTo>
                    <a:pt x="13478" y="2430"/>
                  </a:lnTo>
                  <a:lnTo>
                    <a:pt x="13517" y="2437"/>
                  </a:lnTo>
                  <a:lnTo>
                    <a:pt x="13572" y="2444"/>
                  </a:lnTo>
                  <a:lnTo>
                    <a:pt x="13619" y="2460"/>
                  </a:lnTo>
                  <a:lnTo>
                    <a:pt x="13708" y="2497"/>
                  </a:lnTo>
                  <a:lnTo>
                    <a:pt x="13735" y="2541"/>
                  </a:lnTo>
                  <a:lnTo>
                    <a:pt x="13740" y="2577"/>
                  </a:lnTo>
                  <a:lnTo>
                    <a:pt x="13735" y="2600"/>
                  </a:lnTo>
                  <a:lnTo>
                    <a:pt x="13795" y="2628"/>
                  </a:lnTo>
                  <a:lnTo>
                    <a:pt x="13832" y="2674"/>
                  </a:lnTo>
                  <a:lnTo>
                    <a:pt x="13849" y="2702"/>
                  </a:lnTo>
                  <a:lnTo>
                    <a:pt x="13844" y="2732"/>
                  </a:lnTo>
                  <a:lnTo>
                    <a:pt x="13855" y="2785"/>
                  </a:lnTo>
                  <a:lnTo>
                    <a:pt x="13844" y="2812"/>
                  </a:lnTo>
                  <a:lnTo>
                    <a:pt x="13844" y="2858"/>
                  </a:lnTo>
                  <a:lnTo>
                    <a:pt x="13822" y="2909"/>
                  </a:lnTo>
                  <a:lnTo>
                    <a:pt x="13827" y="2909"/>
                  </a:lnTo>
                  <a:lnTo>
                    <a:pt x="13865" y="2895"/>
                  </a:lnTo>
                  <a:lnTo>
                    <a:pt x="13892" y="2916"/>
                  </a:lnTo>
                  <a:lnTo>
                    <a:pt x="13904" y="2946"/>
                  </a:lnTo>
                  <a:lnTo>
                    <a:pt x="13904" y="2969"/>
                  </a:lnTo>
                  <a:lnTo>
                    <a:pt x="13882" y="3042"/>
                  </a:lnTo>
                  <a:lnTo>
                    <a:pt x="13882" y="3056"/>
                  </a:lnTo>
                  <a:lnTo>
                    <a:pt x="13892" y="3049"/>
                  </a:lnTo>
                  <a:lnTo>
                    <a:pt x="13909" y="3005"/>
                  </a:lnTo>
                  <a:lnTo>
                    <a:pt x="13953" y="2923"/>
                  </a:lnTo>
                  <a:lnTo>
                    <a:pt x="13986" y="2842"/>
                  </a:lnTo>
                  <a:lnTo>
                    <a:pt x="14018" y="2755"/>
                  </a:lnTo>
                  <a:lnTo>
                    <a:pt x="14045" y="2695"/>
                  </a:lnTo>
                  <a:lnTo>
                    <a:pt x="14062" y="2681"/>
                  </a:lnTo>
                  <a:lnTo>
                    <a:pt x="14068" y="2665"/>
                  </a:lnTo>
                  <a:lnTo>
                    <a:pt x="14083" y="2591"/>
                  </a:lnTo>
                  <a:lnTo>
                    <a:pt x="14100" y="2541"/>
                  </a:lnTo>
                  <a:lnTo>
                    <a:pt x="14132" y="2481"/>
                  </a:lnTo>
                  <a:lnTo>
                    <a:pt x="14165" y="2548"/>
                  </a:lnTo>
                  <a:lnTo>
                    <a:pt x="14155" y="2607"/>
                  </a:lnTo>
                  <a:lnTo>
                    <a:pt x="14155" y="2651"/>
                  </a:lnTo>
                  <a:lnTo>
                    <a:pt x="14160" y="2637"/>
                  </a:lnTo>
                  <a:lnTo>
                    <a:pt x="14177" y="2584"/>
                  </a:lnTo>
                  <a:lnTo>
                    <a:pt x="14209" y="2548"/>
                  </a:lnTo>
                  <a:lnTo>
                    <a:pt x="14236" y="2564"/>
                  </a:lnTo>
                  <a:lnTo>
                    <a:pt x="14241" y="2564"/>
                  </a:lnTo>
                  <a:lnTo>
                    <a:pt x="14253" y="2548"/>
                  </a:lnTo>
                  <a:lnTo>
                    <a:pt x="14308" y="2527"/>
                  </a:lnTo>
                  <a:lnTo>
                    <a:pt x="14318" y="2584"/>
                  </a:lnTo>
                  <a:lnTo>
                    <a:pt x="14318" y="2614"/>
                  </a:lnTo>
                  <a:lnTo>
                    <a:pt x="14335" y="2600"/>
                  </a:lnTo>
                  <a:lnTo>
                    <a:pt x="14345" y="2591"/>
                  </a:lnTo>
                  <a:lnTo>
                    <a:pt x="14351" y="2564"/>
                  </a:lnTo>
                  <a:lnTo>
                    <a:pt x="14378" y="2504"/>
                  </a:lnTo>
                  <a:lnTo>
                    <a:pt x="14417" y="2481"/>
                  </a:lnTo>
                  <a:lnTo>
                    <a:pt x="14455" y="2474"/>
                  </a:lnTo>
                  <a:lnTo>
                    <a:pt x="14492" y="2481"/>
                  </a:lnTo>
                  <a:lnTo>
                    <a:pt x="14514" y="2490"/>
                  </a:lnTo>
                  <a:lnTo>
                    <a:pt x="14514" y="2481"/>
                  </a:lnTo>
                  <a:lnTo>
                    <a:pt x="14559" y="2467"/>
                  </a:lnTo>
                  <a:lnTo>
                    <a:pt x="14601" y="2460"/>
                  </a:lnTo>
                  <a:lnTo>
                    <a:pt x="14623" y="2444"/>
                  </a:lnTo>
                  <a:lnTo>
                    <a:pt x="14651" y="2400"/>
                  </a:lnTo>
                  <a:lnTo>
                    <a:pt x="14690" y="2370"/>
                  </a:lnTo>
                  <a:lnTo>
                    <a:pt x="14732" y="2370"/>
                  </a:lnTo>
                  <a:lnTo>
                    <a:pt x="14782" y="2386"/>
                  </a:lnTo>
                  <a:lnTo>
                    <a:pt x="14853" y="2423"/>
                  </a:lnTo>
                  <a:lnTo>
                    <a:pt x="14901" y="2467"/>
                  </a:lnTo>
                  <a:lnTo>
                    <a:pt x="14951" y="2534"/>
                  </a:lnTo>
                  <a:lnTo>
                    <a:pt x="14951" y="2518"/>
                  </a:lnTo>
                  <a:lnTo>
                    <a:pt x="14973" y="2437"/>
                  </a:lnTo>
                  <a:lnTo>
                    <a:pt x="15005" y="2407"/>
                  </a:lnTo>
                  <a:lnTo>
                    <a:pt x="15049" y="2423"/>
                  </a:lnTo>
                  <a:lnTo>
                    <a:pt x="15065" y="2444"/>
                  </a:lnTo>
                  <a:lnTo>
                    <a:pt x="15072" y="2444"/>
                  </a:lnTo>
                  <a:lnTo>
                    <a:pt x="15126" y="2453"/>
                  </a:lnTo>
                  <a:lnTo>
                    <a:pt x="15228" y="2474"/>
                  </a:lnTo>
                  <a:lnTo>
                    <a:pt x="15223" y="2467"/>
                  </a:lnTo>
                  <a:lnTo>
                    <a:pt x="15208" y="2430"/>
                  </a:lnTo>
                  <a:lnTo>
                    <a:pt x="15201" y="2400"/>
                  </a:lnTo>
                  <a:lnTo>
                    <a:pt x="15208" y="2393"/>
                  </a:lnTo>
                  <a:lnTo>
                    <a:pt x="15201" y="2393"/>
                  </a:lnTo>
                  <a:lnTo>
                    <a:pt x="15153" y="2386"/>
                  </a:lnTo>
                  <a:lnTo>
                    <a:pt x="15126" y="2350"/>
                  </a:lnTo>
                  <a:lnTo>
                    <a:pt x="15141" y="2297"/>
                  </a:lnTo>
                  <a:lnTo>
                    <a:pt x="15147" y="2290"/>
                  </a:lnTo>
                  <a:lnTo>
                    <a:pt x="15141" y="2276"/>
                  </a:lnTo>
                  <a:lnTo>
                    <a:pt x="15136" y="2232"/>
                  </a:lnTo>
                  <a:lnTo>
                    <a:pt x="15131" y="2202"/>
                  </a:lnTo>
                  <a:lnTo>
                    <a:pt x="15109" y="2159"/>
                  </a:lnTo>
                  <a:lnTo>
                    <a:pt x="15104" y="2159"/>
                  </a:lnTo>
                  <a:lnTo>
                    <a:pt x="15092" y="2172"/>
                  </a:lnTo>
                  <a:lnTo>
                    <a:pt x="15060" y="2209"/>
                  </a:lnTo>
                  <a:lnTo>
                    <a:pt x="15010" y="2195"/>
                  </a:lnTo>
                  <a:lnTo>
                    <a:pt x="14995" y="2166"/>
                  </a:lnTo>
                  <a:lnTo>
                    <a:pt x="14990" y="2166"/>
                  </a:lnTo>
                  <a:lnTo>
                    <a:pt x="14962" y="2179"/>
                  </a:lnTo>
                  <a:lnTo>
                    <a:pt x="14923" y="2179"/>
                  </a:lnTo>
                  <a:lnTo>
                    <a:pt x="14896" y="2166"/>
                  </a:lnTo>
                  <a:lnTo>
                    <a:pt x="14841" y="2149"/>
                  </a:lnTo>
                  <a:lnTo>
                    <a:pt x="14831" y="2113"/>
                  </a:lnTo>
                  <a:lnTo>
                    <a:pt x="14831" y="2076"/>
                  </a:lnTo>
                  <a:lnTo>
                    <a:pt x="14836" y="2062"/>
                  </a:lnTo>
                  <a:lnTo>
                    <a:pt x="14841" y="2032"/>
                  </a:lnTo>
                  <a:lnTo>
                    <a:pt x="14841" y="1981"/>
                  </a:lnTo>
                  <a:lnTo>
                    <a:pt x="14847" y="1952"/>
                  </a:lnTo>
                  <a:lnTo>
                    <a:pt x="14826" y="1952"/>
                  </a:lnTo>
                  <a:lnTo>
                    <a:pt x="14777" y="1975"/>
                  </a:lnTo>
                  <a:lnTo>
                    <a:pt x="14710" y="2002"/>
                  </a:lnTo>
                  <a:lnTo>
                    <a:pt x="14645" y="2018"/>
                  </a:lnTo>
                  <a:lnTo>
                    <a:pt x="14569" y="2011"/>
                  </a:lnTo>
                  <a:lnTo>
                    <a:pt x="14519" y="2011"/>
                  </a:lnTo>
                  <a:lnTo>
                    <a:pt x="14460" y="2025"/>
                  </a:lnTo>
                  <a:lnTo>
                    <a:pt x="14449" y="2025"/>
                  </a:lnTo>
                  <a:lnTo>
                    <a:pt x="14422" y="2039"/>
                  </a:lnTo>
                  <a:lnTo>
                    <a:pt x="14362" y="2092"/>
                  </a:lnTo>
                  <a:lnTo>
                    <a:pt x="14318" y="2136"/>
                  </a:lnTo>
                  <a:lnTo>
                    <a:pt x="14269" y="2195"/>
                  </a:lnTo>
                  <a:lnTo>
                    <a:pt x="14241" y="2195"/>
                  </a:lnTo>
                  <a:lnTo>
                    <a:pt x="14226" y="2172"/>
                  </a:lnTo>
                  <a:lnTo>
                    <a:pt x="14214" y="2166"/>
                  </a:lnTo>
                  <a:lnTo>
                    <a:pt x="14209" y="2166"/>
                  </a:lnTo>
                  <a:lnTo>
                    <a:pt x="14182" y="2179"/>
                  </a:lnTo>
                  <a:lnTo>
                    <a:pt x="14144" y="2166"/>
                  </a:lnTo>
                  <a:lnTo>
                    <a:pt x="14117" y="2129"/>
                  </a:lnTo>
                  <a:lnTo>
                    <a:pt x="14095" y="2143"/>
                  </a:lnTo>
                  <a:lnTo>
                    <a:pt x="14062" y="2149"/>
                  </a:lnTo>
                  <a:lnTo>
                    <a:pt x="13974" y="2143"/>
                  </a:lnTo>
                  <a:lnTo>
                    <a:pt x="13959" y="2113"/>
                  </a:lnTo>
                  <a:lnTo>
                    <a:pt x="13947" y="2069"/>
                  </a:lnTo>
                  <a:lnTo>
                    <a:pt x="13931" y="2048"/>
                  </a:lnTo>
                  <a:lnTo>
                    <a:pt x="13909" y="2011"/>
                  </a:lnTo>
                  <a:lnTo>
                    <a:pt x="13865" y="1908"/>
                  </a:lnTo>
                  <a:lnTo>
                    <a:pt x="13822" y="1871"/>
                  </a:lnTo>
                  <a:lnTo>
                    <a:pt x="13790" y="1855"/>
                  </a:lnTo>
                  <a:lnTo>
                    <a:pt x="13686" y="1834"/>
                  </a:lnTo>
                  <a:lnTo>
                    <a:pt x="13674" y="1827"/>
                  </a:lnTo>
                  <a:lnTo>
                    <a:pt x="13626" y="1871"/>
                  </a:lnTo>
                  <a:lnTo>
                    <a:pt x="13619" y="1892"/>
                  </a:lnTo>
                  <a:lnTo>
                    <a:pt x="13604" y="1922"/>
                  </a:lnTo>
                  <a:lnTo>
                    <a:pt x="13577" y="1952"/>
                  </a:lnTo>
                  <a:lnTo>
                    <a:pt x="13549" y="1908"/>
                  </a:lnTo>
                  <a:lnTo>
                    <a:pt x="13544" y="1878"/>
                  </a:lnTo>
                  <a:lnTo>
                    <a:pt x="13544" y="1834"/>
                  </a:lnTo>
                  <a:lnTo>
                    <a:pt x="13549" y="1781"/>
                  </a:lnTo>
                  <a:lnTo>
                    <a:pt x="13549" y="1760"/>
                  </a:lnTo>
                  <a:lnTo>
                    <a:pt x="13537" y="1754"/>
                  </a:lnTo>
                  <a:lnTo>
                    <a:pt x="13527" y="1708"/>
                  </a:lnTo>
                  <a:lnTo>
                    <a:pt x="13527" y="1694"/>
                  </a:lnTo>
                  <a:lnTo>
                    <a:pt x="13505" y="1680"/>
                  </a:lnTo>
                  <a:lnTo>
                    <a:pt x="13483" y="1643"/>
                  </a:lnTo>
                  <a:close/>
                  <a:moveTo>
                    <a:pt x="213" y="1781"/>
                  </a:moveTo>
                  <a:lnTo>
                    <a:pt x="208" y="1804"/>
                  </a:lnTo>
                  <a:lnTo>
                    <a:pt x="223" y="1790"/>
                  </a:lnTo>
                  <a:lnTo>
                    <a:pt x="213" y="1781"/>
                  </a:lnTo>
                  <a:close/>
                  <a:moveTo>
                    <a:pt x="12655" y="1818"/>
                  </a:moveTo>
                  <a:lnTo>
                    <a:pt x="12578" y="1892"/>
                  </a:lnTo>
                  <a:lnTo>
                    <a:pt x="12551" y="1878"/>
                  </a:lnTo>
                  <a:lnTo>
                    <a:pt x="12501" y="1928"/>
                  </a:lnTo>
                  <a:lnTo>
                    <a:pt x="12447" y="1958"/>
                  </a:lnTo>
                  <a:lnTo>
                    <a:pt x="12317" y="2011"/>
                  </a:lnTo>
                  <a:lnTo>
                    <a:pt x="12278" y="2018"/>
                  </a:lnTo>
                  <a:lnTo>
                    <a:pt x="12240" y="2011"/>
                  </a:lnTo>
                  <a:lnTo>
                    <a:pt x="12201" y="1981"/>
                  </a:lnTo>
                  <a:lnTo>
                    <a:pt x="12196" y="1995"/>
                  </a:lnTo>
                  <a:lnTo>
                    <a:pt x="12181" y="2025"/>
                  </a:lnTo>
                  <a:lnTo>
                    <a:pt x="12164" y="2032"/>
                  </a:lnTo>
                  <a:lnTo>
                    <a:pt x="12164" y="2444"/>
                  </a:lnTo>
                  <a:lnTo>
                    <a:pt x="12141" y="2467"/>
                  </a:lnTo>
                  <a:lnTo>
                    <a:pt x="12126" y="2497"/>
                  </a:lnTo>
                  <a:lnTo>
                    <a:pt x="12099" y="2504"/>
                  </a:lnTo>
                  <a:lnTo>
                    <a:pt x="12005" y="2584"/>
                  </a:lnTo>
                  <a:lnTo>
                    <a:pt x="11995" y="2600"/>
                  </a:lnTo>
                  <a:lnTo>
                    <a:pt x="11973" y="2658"/>
                  </a:lnTo>
                  <a:lnTo>
                    <a:pt x="11945" y="2718"/>
                  </a:lnTo>
                  <a:lnTo>
                    <a:pt x="11940" y="2739"/>
                  </a:lnTo>
                  <a:lnTo>
                    <a:pt x="11940" y="2762"/>
                  </a:lnTo>
                  <a:lnTo>
                    <a:pt x="11983" y="2791"/>
                  </a:lnTo>
                  <a:lnTo>
                    <a:pt x="12005" y="2842"/>
                  </a:lnTo>
                  <a:lnTo>
                    <a:pt x="12017" y="2895"/>
                  </a:lnTo>
                  <a:lnTo>
                    <a:pt x="12017" y="2953"/>
                  </a:lnTo>
                  <a:lnTo>
                    <a:pt x="11990" y="3019"/>
                  </a:lnTo>
                  <a:lnTo>
                    <a:pt x="11990" y="3042"/>
                  </a:lnTo>
                  <a:lnTo>
                    <a:pt x="11990" y="3137"/>
                  </a:lnTo>
                  <a:lnTo>
                    <a:pt x="11978" y="3167"/>
                  </a:lnTo>
                  <a:lnTo>
                    <a:pt x="11990" y="3226"/>
                  </a:lnTo>
                  <a:lnTo>
                    <a:pt x="11990" y="3254"/>
                  </a:lnTo>
                  <a:lnTo>
                    <a:pt x="11973" y="3358"/>
                  </a:lnTo>
                  <a:lnTo>
                    <a:pt x="11983" y="3381"/>
                  </a:lnTo>
                  <a:lnTo>
                    <a:pt x="12022" y="3431"/>
                  </a:lnTo>
                  <a:lnTo>
                    <a:pt x="12055" y="3454"/>
                  </a:lnTo>
                  <a:lnTo>
                    <a:pt x="12099" y="3468"/>
                  </a:lnTo>
                  <a:lnTo>
                    <a:pt x="12131" y="3505"/>
                  </a:lnTo>
                  <a:lnTo>
                    <a:pt x="12147" y="3542"/>
                  </a:lnTo>
                  <a:lnTo>
                    <a:pt x="12169" y="3558"/>
                  </a:lnTo>
                  <a:lnTo>
                    <a:pt x="12208" y="3572"/>
                  </a:lnTo>
                  <a:lnTo>
                    <a:pt x="12245" y="3608"/>
                  </a:lnTo>
                  <a:lnTo>
                    <a:pt x="12305" y="3696"/>
                  </a:lnTo>
                  <a:lnTo>
                    <a:pt x="12327" y="3756"/>
                  </a:lnTo>
                  <a:lnTo>
                    <a:pt x="12372" y="3799"/>
                  </a:lnTo>
                  <a:lnTo>
                    <a:pt x="12441" y="3843"/>
                  </a:lnTo>
                  <a:lnTo>
                    <a:pt x="12501" y="3896"/>
                  </a:lnTo>
                  <a:lnTo>
                    <a:pt x="12528" y="3947"/>
                  </a:lnTo>
                  <a:lnTo>
                    <a:pt x="12545" y="4050"/>
                  </a:lnTo>
                  <a:lnTo>
                    <a:pt x="12556" y="4227"/>
                  </a:lnTo>
                  <a:lnTo>
                    <a:pt x="12562" y="4294"/>
                  </a:lnTo>
                  <a:lnTo>
                    <a:pt x="12562" y="4301"/>
                  </a:lnTo>
                  <a:lnTo>
                    <a:pt x="12568" y="4322"/>
                  </a:lnTo>
                  <a:lnTo>
                    <a:pt x="12573" y="4338"/>
                  </a:lnTo>
                  <a:lnTo>
                    <a:pt x="12605" y="4359"/>
                  </a:lnTo>
                  <a:lnTo>
                    <a:pt x="12610" y="4425"/>
                  </a:lnTo>
                  <a:lnTo>
                    <a:pt x="12595" y="4485"/>
                  </a:lnTo>
                  <a:lnTo>
                    <a:pt x="12590" y="4543"/>
                  </a:lnTo>
                  <a:lnTo>
                    <a:pt x="12595" y="4616"/>
                  </a:lnTo>
                  <a:lnTo>
                    <a:pt x="12605" y="4683"/>
                  </a:lnTo>
                  <a:lnTo>
                    <a:pt x="12617" y="4736"/>
                  </a:lnTo>
                  <a:lnTo>
                    <a:pt x="12649" y="4773"/>
                  </a:lnTo>
                  <a:lnTo>
                    <a:pt x="12719" y="4810"/>
                  </a:lnTo>
                  <a:lnTo>
                    <a:pt x="12764" y="4860"/>
                  </a:lnTo>
                  <a:lnTo>
                    <a:pt x="12774" y="4911"/>
                  </a:lnTo>
                  <a:lnTo>
                    <a:pt x="13795" y="4920"/>
                  </a:lnTo>
                  <a:lnTo>
                    <a:pt x="13795" y="4830"/>
                  </a:lnTo>
                  <a:lnTo>
                    <a:pt x="13805" y="4780"/>
                  </a:lnTo>
                  <a:lnTo>
                    <a:pt x="13800" y="4757"/>
                  </a:lnTo>
                  <a:lnTo>
                    <a:pt x="13790" y="4727"/>
                  </a:lnTo>
                  <a:lnTo>
                    <a:pt x="13783" y="4699"/>
                  </a:lnTo>
                  <a:lnTo>
                    <a:pt x="13778" y="4639"/>
                  </a:lnTo>
                  <a:lnTo>
                    <a:pt x="13768" y="4616"/>
                  </a:lnTo>
                  <a:lnTo>
                    <a:pt x="13762" y="4580"/>
                  </a:lnTo>
                  <a:lnTo>
                    <a:pt x="13768" y="4552"/>
                  </a:lnTo>
                  <a:lnTo>
                    <a:pt x="13762" y="4543"/>
                  </a:lnTo>
                  <a:lnTo>
                    <a:pt x="13762" y="4515"/>
                  </a:lnTo>
                  <a:lnTo>
                    <a:pt x="13762" y="4499"/>
                  </a:lnTo>
                  <a:lnTo>
                    <a:pt x="13756" y="4448"/>
                  </a:lnTo>
                  <a:lnTo>
                    <a:pt x="13762" y="4405"/>
                  </a:lnTo>
                  <a:lnTo>
                    <a:pt x="13768" y="4368"/>
                  </a:lnTo>
                  <a:lnTo>
                    <a:pt x="13795" y="4264"/>
                  </a:lnTo>
                  <a:lnTo>
                    <a:pt x="13795" y="4227"/>
                  </a:lnTo>
                  <a:lnTo>
                    <a:pt x="13805" y="4184"/>
                  </a:lnTo>
                  <a:lnTo>
                    <a:pt x="13832" y="4094"/>
                  </a:lnTo>
                  <a:lnTo>
                    <a:pt x="13827" y="4050"/>
                  </a:lnTo>
                  <a:lnTo>
                    <a:pt x="13822" y="4020"/>
                  </a:lnTo>
                  <a:lnTo>
                    <a:pt x="13827" y="3977"/>
                  </a:lnTo>
                  <a:lnTo>
                    <a:pt x="13832" y="3926"/>
                  </a:lnTo>
                  <a:lnTo>
                    <a:pt x="13849" y="3859"/>
                  </a:lnTo>
                  <a:lnTo>
                    <a:pt x="13877" y="3799"/>
                  </a:lnTo>
                  <a:lnTo>
                    <a:pt x="13899" y="3779"/>
                  </a:lnTo>
                  <a:lnTo>
                    <a:pt x="13904" y="3756"/>
                  </a:lnTo>
                  <a:lnTo>
                    <a:pt x="13892" y="3712"/>
                  </a:lnTo>
                  <a:lnTo>
                    <a:pt x="13899" y="3645"/>
                  </a:lnTo>
                  <a:lnTo>
                    <a:pt x="13914" y="3549"/>
                  </a:lnTo>
                  <a:lnTo>
                    <a:pt x="13931" y="3484"/>
                  </a:lnTo>
                  <a:lnTo>
                    <a:pt x="13953" y="3431"/>
                  </a:lnTo>
                  <a:lnTo>
                    <a:pt x="13964" y="3394"/>
                  </a:lnTo>
                  <a:lnTo>
                    <a:pt x="13969" y="3365"/>
                  </a:lnTo>
                  <a:lnTo>
                    <a:pt x="13959" y="3358"/>
                  </a:lnTo>
                  <a:lnTo>
                    <a:pt x="13947" y="3337"/>
                  </a:lnTo>
                  <a:lnTo>
                    <a:pt x="13919" y="3358"/>
                  </a:lnTo>
                  <a:lnTo>
                    <a:pt x="13909" y="3351"/>
                  </a:lnTo>
                  <a:lnTo>
                    <a:pt x="13892" y="3381"/>
                  </a:lnTo>
                  <a:lnTo>
                    <a:pt x="13865" y="3454"/>
                  </a:lnTo>
                  <a:lnTo>
                    <a:pt x="13844" y="3491"/>
                  </a:lnTo>
                  <a:lnTo>
                    <a:pt x="13817" y="3505"/>
                  </a:lnTo>
                  <a:lnTo>
                    <a:pt x="13805" y="3521"/>
                  </a:lnTo>
                  <a:lnTo>
                    <a:pt x="13795" y="3558"/>
                  </a:lnTo>
                  <a:lnTo>
                    <a:pt x="13756" y="3565"/>
                  </a:lnTo>
                  <a:lnTo>
                    <a:pt x="13718" y="3535"/>
                  </a:lnTo>
                  <a:lnTo>
                    <a:pt x="13708" y="3475"/>
                  </a:lnTo>
                  <a:lnTo>
                    <a:pt x="13723" y="3417"/>
                  </a:lnTo>
                  <a:lnTo>
                    <a:pt x="13740" y="3358"/>
                  </a:lnTo>
                  <a:lnTo>
                    <a:pt x="13778" y="3284"/>
                  </a:lnTo>
                  <a:lnTo>
                    <a:pt x="13778" y="3254"/>
                  </a:lnTo>
                  <a:lnTo>
                    <a:pt x="13790" y="3217"/>
                  </a:lnTo>
                  <a:lnTo>
                    <a:pt x="13849" y="3180"/>
                  </a:lnTo>
                  <a:lnTo>
                    <a:pt x="13865" y="3167"/>
                  </a:lnTo>
                  <a:lnTo>
                    <a:pt x="13865" y="3153"/>
                  </a:lnTo>
                  <a:lnTo>
                    <a:pt x="13860" y="3153"/>
                  </a:lnTo>
                  <a:lnTo>
                    <a:pt x="13837" y="3107"/>
                  </a:lnTo>
                  <a:lnTo>
                    <a:pt x="13827" y="3063"/>
                  </a:lnTo>
                  <a:lnTo>
                    <a:pt x="13827" y="3026"/>
                  </a:lnTo>
                  <a:lnTo>
                    <a:pt x="13837" y="2982"/>
                  </a:lnTo>
                  <a:lnTo>
                    <a:pt x="13805" y="2989"/>
                  </a:lnTo>
                  <a:lnTo>
                    <a:pt x="13778" y="2976"/>
                  </a:lnTo>
                  <a:lnTo>
                    <a:pt x="13768" y="2939"/>
                  </a:lnTo>
                  <a:lnTo>
                    <a:pt x="13768" y="2902"/>
                  </a:lnTo>
                  <a:lnTo>
                    <a:pt x="13773" y="2879"/>
                  </a:lnTo>
                  <a:lnTo>
                    <a:pt x="13790" y="2835"/>
                  </a:lnTo>
                  <a:lnTo>
                    <a:pt x="13795" y="2791"/>
                  </a:lnTo>
                  <a:lnTo>
                    <a:pt x="13795" y="2775"/>
                  </a:lnTo>
                  <a:lnTo>
                    <a:pt x="13790" y="2739"/>
                  </a:lnTo>
                  <a:lnTo>
                    <a:pt x="13790" y="2725"/>
                  </a:lnTo>
                  <a:lnTo>
                    <a:pt x="13790" y="2718"/>
                  </a:lnTo>
                  <a:lnTo>
                    <a:pt x="13762" y="2695"/>
                  </a:lnTo>
                  <a:lnTo>
                    <a:pt x="13674" y="2644"/>
                  </a:lnTo>
                  <a:lnTo>
                    <a:pt x="13686" y="2577"/>
                  </a:lnTo>
                  <a:lnTo>
                    <a:pt x="13686" y="2571"/>
                  </a:lnTo>
                  <a:lnTo>
                    <a:pt x="13674" y="2554"/>
                  </a:lnTo>
                  <a:lnTo>
                    <a:pt x="13609" y="2527"/>
                  </a:lnTo>
                  <a:lnTo>
                    <a:pt x="13560" y="2511"/>
                  </a:lnTo>
                  <a:lnTo>
                    <a:pt x="13505" y="2511"/>
                  </a:lnTo>
                  <a:lnTo>
                    <a:pt x="13468" y="2504"/>
                  </a:lnTo>
                  <a:lnTo>
                    <a:pt x="13423" y="2497"/>
                  </a:lnTo>
                  <a:lnTo>
                    <a:pt x="13319" y="2416"/>
                  </a:lnTo>
                  <a:lnTo>
                    <a:pt x="12932" y="2269"/>
                  </a:lnTo>
                  <a:lnTo>
                    <a:pt x="12890" y="2143"/>
                  </a:lnTo>
                  <a:lnTo>
                    <a:pt x="12856" y="2122"/>
                  </a:lnTo>
                  <a:lnTo>
                    <a:pt x="12835" y="2129"/>
                  </a:lnTo>
                  <a:lnTo>
                    <a:pt x="12823" y="2099"/>
                  </a:lnTo>
                  <a:lnTo>
                    <a:pt x="12818" y="2099"/>
                  </a:lnTo>
                  <a:lnTo>
                    <a:pt x="12786" y="2085"/>
                  </a:lnTo>
                  <a:lnTo>
                    <a:pt x="12731" y="2039"/>
                  </a:lnTo>
                  <a:lnTo>
                    <a:pt x="12719" y="2048"/>
                  </a:lnTo>
                  <a:lnTo>
                    <a:pt x="12644" y="2092"/>
                  </a:lnTo>
                  <a:lnTo>
                    <a:pt x="12610" y="2039"/>
                  </a:lnTo>
                  <a:lnTo>
                    <a:pt x="12637" y="1975"/>
                  </a:lnTo>
                  <a:lnTo>
                    <a:pt x="12644" y="1952"/>
                  </a:lnTo>
                  <a:lnTo>
                    <a:pt x="12644" y="1922"/>
                  </a:lnTo>
                  <a:lnTo>
                    <a:pt x="12660" y="1878"/>
                  </a:lnTo>
                  <a:lnTo>
                    <a:pt x="12682" y="1827"/>
                  </a:lnTo>
                  <a:lnTo>
                    <a:pt x="12665" y="1818"/>
                  </a:lnTo>
                  <a:lnTo>
                    <a:pt x="12655" y="1818"/>
                  </a:lnTo>
                  <a:close/>
                  <a:moveTo>
                    <a:pt x="245" y="2223"/>
                  </a:moveTo>
                  <a:lnTo>
                    <a:pt x="245" y="2232"/>
                  </a:lnTo>
                  <a:lnTo>
                    <a:pt x="245" y="2223"/>
                  </a:lnTo>
                  <a:close/>
                  <a:moveTo>
                    <a:pt x="344" y="2313"/>
                  </a:moveTo>
                  <a:lnTo>
                    <a:pt x="317" y="2320"/>
                  </a:lnTo>
                  <a:lnTo>
                    <a:pt x="344" y="2320"/>
                  </a:lnTo>
                  <a:lnTo>
                    <a:pt x="344" y="2313"/>
                  </a:lnTo>
                  <a:close/>
                  <a:moveTo>
                    <a:pt x="414" y="2363"/>
                  </a:moveTo>
                  <a:lnTo>
                    <a:pt x="360" y="2393"/>
                  </a:lnTo>
                  <a:lnTo>
                    <a:pt x="283" y="2393"/>
                  </a:lnTo>
                  <a:lnTo>
                    <a:pt x="278" y="2600"/>
                  </a:lnTo>
                  <a:lnTo>
                    <a:pt x="290" y="2798"/>
                  </a:lnTo>
                  <a:lnTo>
                    <a:pt x="278" y="2865"/>
                  </a:lnTo>
                  <a:lnTo>
                    <a:pt x="283" y="2923"/>
                  </a:lnTo>
                  <a:lnTo>
                    <a:pt x="240" y="3365"/>
                  </a:lnTo>
                  <a:lnTo>
                    <a:pt x="245" y="3454"/>
                  </a:lnTo>
                  <a:lnTo>
                    <a:pt x="240" y="3549"/>
                  </a:lnTo>
                  <a:lnTo>
                    <a:pt x="245" y="3622"/>
                  </a:lnTo>
                  <a:lnTo>
                    <a:pt x="223" y="3689"/>
                  </a:lnTo>
                  <a:lnTo>
                    <a:pt x="213" y="3880"/>
                  </a:lnTo>
                  <a:lnTo>
                    <a:pt x="208" y="4147"/>
                  </a:lnTo>
                  <a:lnTo>
                    <a:pt x="191" y="4175"/>
                  </a:lnTo>
                  <a:lnTo>
                    <a:pt x="164" y="4278"/>
                  </a:lnTo>
                  <a:lnTo>
                    <a:pt x="208" y="4308"/>
                  </a:lnTo>
                  <a:lnTo>
                    <a:pt x="141" y="4395"/>
                  </a:lnTo>
                  <a:lnTo>
                    <a:pt x="131" y="4395"/>
                  </a:lnTo>
                  <a:lnTo>
                    <a:pt x="92" y="4610"/>
                  </a:lnTo>
                  <a:lnTo>
                    <a:pt x="72" y="4669"/>
                  </a:lnTo>
                  <a:lnTo>
                    <a:pt x="60" y="4736"/>
                  </a:lnTo>
                  <a:lnTo>
                    <a:pt x="92" y="4824"/>
                  </a:lnTo>
                  <a:lnTo>
                    <a:pt x="109" y="4897"/>
                  </a:lnTo>
                  <a:lnTo>
                    <a:pt x="104" y="5038"/>
                  </a:lnTo>
                  <a:lnTo>
                    <a:pt x="109" y="5088"/>
                  </a:lnTo>
                  <a:lnTo>
                    <a:pt x="126" y="5199"/>
                  </a:lnTo>
                  <a:lnTo>
                    <a:pt x="164" y="5258"/>
                  </a:lnTo>
                  <a:lnTo>
                    <a:pt x="1277" y="5258"/>
                  </a:lnTo>
                  <a:lnTo>
                    <a:pt x="1936" y="5258"/>
                  </a:lnTo>
                  <a:lnTo>
                    <a:pt x="2831" y="5258"/>
                  </a:lnTo>
                  <a:lnTo>
                    <a:pt x="2826" y="4043"/>
                  </a:lnTo>
                  <a:lnTo>
                    <a:pt x="2831" y="4036"/>
                  </a:lnTo>
                  <a:lnTo>
                    <a:pt x="2853" y="3933"/>
                  </a:lnTo>
                  <a:lnTo>
                    <a:pt x="2859" y="3896"/>
                  </a:lnTo>
                  <a:lnTo>
                    <a:pt x="2847" y="3859"/>
                  </a:lnTo>
                  <a:lnTo>
                    <a:pt x="2859" y="3816"/>
                  </a:lnTo>
                  <a:lnTo>
                    <a:pt x="2869" y="3793"/>
                  </a:lnTo>
                  <a:lnTo>
                    <a:pt x="2869" y="3786"/>
                  </a:lnTo>
                  <a:lnTo>
                    <a:pt x="2859" y="3770"/>
                  </a:lnTo>
                  <a:lnTo>
                    <a:pt x="2841" y="3756"/>
                  </a:lnTo>
                  <a:lnTo>
                    <a:pt x="2792" y="3749"/>
                  </a:lnTo>
                  <a:lnTo>
                    <a:pt x="2760" y="3689"/>
                  </a:lnTo>
                  <a:lnTo>
                    <a:pt x="2760" y="3602"/>
                  </a:lnTo>
                  <a:lnTo>
                    <a:pt x="2792" y="3491"/>
                  </a:lnTo>
                  <a:lnTo>
                    <a:pt x="2859" y="3351"/>
                  </a:lnTo>
                  <a:lnTo>
                    <a:pt x="2891" y="3263"/>
                  </a:lnTo>
                  <a:lnTo>
                    <a:pt x="2896" y="3203"/>
                  </a:lnTo>
                  <a:lnTo>
                    <a:pt x="2935" y="3070"/>
                  </a:lnTo>
                  <a:lnTo>
                    <a:pt x="3005" y="2865"/>
                  </a:lnTo>
                  <a:lnTo>
                    <a:pt x="3032" y="2748"/>
                  </a:lnTo>
                  <a:lnTo>
                    <a:pt x="3017" y="2711"/>
                  </a:lnTo>
                  <a:lnTo>
                    <a:pt x="2990" y="2658"/>
                  </a:lnTo>
                  <a:lnTo>
                    <a:pt x="2928" y="2607"/>
                  </a:lnTo>
                  <a:lnTo>
                    <a:pt x="2886" y="2534"/>
                  </a:lnTo>
                  <a:lnTo>
                    <a:pt x="2886" y="2527"/>
                  </a:lnTo>
                  <a:lnTo>
                    <a:pt x="2809" y="2527"/>
                  </a:lnTo>
                  <a:lnTo>
                    <a:pt x="2117" y="2527"/>
                  </a:lnTo>
                  <a:lnTo>
                    <a:pt x="2105" y="2534"/>
                  </a:lnTo>
                  <a:lnTo>
                    <a:pt x="2045" y="2564"/>
                  </a:lnTo>
                  <a:lnTo>
                    <a:pt x="1953" y="2571"/>
                  </a:lnTo>
                  <a:lnTo>
                    <a:pt x="1768" y="2644"/>
                  </a:lnTo>
                  <a:lnTo>
                    <a:pt x="1691" y="2695"/>
                  </a:lnTo>
                  <a:lnTo>
                    <a:pt x="1609" y="2725"/>
                  </a:lnTo>
                  <a:lnTo>
                    <a:pt x="1473" y="2748"/>
                  </a:lnTo>
                  <a:lnTo>
                    <a:pt x="1347" y="2785"/>
                  </a:lnTo>
                  <a:lnTo>
                    <a:pt x="1282" y="2785"/>
                  </a:lnTo>
                  <a:lnTo>
                    <a:pt x="1255" y="2748"/>
                  </a:lnTo>
                  <a:lnTo>
                    <a:pt x="1205" y="2732"/>
                  </a:lnTo>
                  <a:lnTo>
                    <a:pt x="1113" y="2732"/>
                  </a:lnTo>
                  <a:lnTo>
                    <a:pt x="1041" y="2748"/>
                  </a:lnTo>
                  <a:lnTo>
                    <a:pt x="960" y="2812"/>
                  </a:lnTo>
                  <a:lnTo>
                    <a:pt x="910" y="2821"/>
                  </a:lnTo>
                  <a:lnTo>
                    <a:pt x="769" y="2798"/>
                  </a:lnTo>
                  <a:lnTo>
                    <a:pt x="731" y="2791"/>
                  </a:lnTo>
                  <a:lnTo>
                    <a:pt x="687" y="2748"/>
                  </a:lnTo>
                  <a:lnTo>
                    <a:pt x="677" y="2674"/>
                  </a:lnTo>
                  <a:lnTo>
                    <a:pt x="644" y="2511"/>
                  </a:lnTo>
                  <a:lnTo>
                    <a:pt x="610" y="2430"/>
                  </a:lnTo>
                  <a:lnTo>
                    <a:pt x="583" y="2400"/>
                  </a:lnTo>
                  <a:lnTo>
                    <a:pt x="568" y="2393"/>
                  </a:lnTo>
                  <a:lnTo>
                    <a:pt x="523" y="2416"/>
                  </a:lnTo>
                  <a:lnTo>
                    <a:pt x="491" y="2423"/>
                  </a:lnTo>
                  <a:lnTo>
                    <a:pt x="441" y="2407"/>
                  </a:lnTo>
                  <a:lnTo>
                    <a:pt x="414" y="2363"/>
                  </a:lnTo>
                  <a:close/>
                  <a:moveTo>
                    <a:pt x="7768" y="2564"/>
                  </a:moveTo>
                  <a:lnTo>
                    <a:pt x="7768" y="3197"/>
                  </a:lnTo>
                  <a:lnTo>
                    <a:pt x="7768" y="3240"/>
                  </a:lnTo>
                  <a:lnTo>
                    <a:pt x="7756" y="3240"/>
                  </a:lnTo>
                  <a:lnTo>
                    <a:pt x="7756" y="4573"/>
                  </a:lnTo>
                  <a:lnTo>
                    <a:pt x="9835" y="4573"/>
                  </a:lnTo>
                  <a:lnTo>
                    <a:pt x="9955" y="4683"/>
                  </a:lnTo>
                  <a:lnTo>
                    <a:pt x="10004" y="4706"/>
                  </a:lnTo>
                  <a:lnTo>
                    <a:pt x="10036" y="4683"/>
                  </a:lnTo>
                  <a:lnTo>
                    <a:pt x="10101" y="4662"/>
                  </a:lnTo>
                  <a:lnTo>
                    <a:pt x="10210" y="4653"/>
                  </a:lnTo>
                  <a:lnTo>
                    <a:pt x="10292" y="4676"/>
                  </a:lnTo>
                  <a:lnTo>
                    <a:pt x="10326" y="4713"/>
                  </a:lnTo>
                  <a:lnTo>
                    <a:pt x="10374" y="4743"/>
                  </a:lnTo>
                  <a:lnTo>
                    <a:pt x="10456" y="4787"/>
                  </a:lnTo>
                  <a:lnTo>
                    <a:pt x="10483" y="4810"/>
                  </a:lnTo>
                  <a:lnTo>
                    <a:pt x="10483" y="4780"/>
                  </a:lnTo>
                  <a:lnTo>
                    <a:pt x="10490" y="4736"/>
                  </a:lnTo>
                  <a:lnTo>
                    <a:pt x="10510" y="4699"/>
                  </a:lnTo>
                  <a:lnTo>
                    <a:pt x="10527" y="4626"/>
                  </a:lnTo>
                  <a:lnTo>
                    <a:pt x="10532" y="4566"/>
                  </a:lnTo>
                  <a:lnTo>
                    <a:pt x="10544" y="4536"/>
                  </a:lnTo>
                  <a:lnTo>
                    <a:pt x="10544" y="4522"/>
                  </a:lnTo>
                  <a:lnTo>
                    <a:pt x="10538" y="4499"/>
                  </a:lnTo>
                  <a:lnTo>
                    <a:pt x="10517" y="4478"/>
                  </a:lnTo>
                  <a:lnTo>
                    <a:pt x="10505" y="4448"/>
                  </a:lnTo>
                  <a:lnTo>
                    <a:pt x="10505" y="4405"/>
                  </a:lnTo>
                  <a:lnTo>
                    <a:pt x="10517" y="4375"/>
                  </a:lnTo>
                  <a:lnTo>
                    <a:pt x="10517" y="4368"/>
                  </a:lnTo>
                  <a:lnTo>
                    <a:pt x="10500" y="4315"/>
                  </a:lnTo>
                  <a:lnTo>
                    <a:pt x="10490" y="4234"/>
                  </a:lnTo>
                  <a:lnTo>
                    <a:pt x="10549" y="4227"/>
                  </a:lnTo>
                  <a:lnTo>
                    <a:pt x="10549" y="3005"/>
                  </a:lnTo>
                  <a:lnTo>
                    <a:pt x="10527" y="2969"/>
                  </a:lnTo>
                  <a:lnTo>
                    <a:pt x="10463" y="2923"/>
                  </a:lnTo>
                  <a:lnTo>
                    <a:pt x="10445" y="2895"/>
                  </a:lnTo>
                  <a:lnTo>
                    <a:pt x="10401" y="2785"/>
                  </a:lnTo>
                  <a:lnTo>
                    <a:pt x="10396" y="2748"/>
                  </a:lnTo>
                  <a:lnTo>
                    <a:pt x="10418" y="2711"/>
                  </a:lnTo>
                  <a:lnTo>
                    <a:pt x="10478" y="2637"/>
                  </a:lnTo>
                  <a:lnTo>
                    <a:pt x="10490" y="2614"/>
                  </a:lnTo>
                  <a:lnTo>
                    <a:pt x="10500" y="2564"/>
                  </a:lnTo>
                  <a:lnTo>
                    <a:pt x="9010" y="2564"/>
                  </a:lnTo>
                  <a:lnTo>
                    <a:pt x="7768" y="2564"/>
                  </a:lnTo>
                  <a:close/>
                  <a:moveTo>
                    <a:pt x="14662" y="2607"/>
                  </a:moveTo>
                  <a:lnTo>
                    <a:pt x="14635" y="2658"/>
                  </a:lnTo>
                  <a:lnTo>
                    <a:pt x="14618" y="2725"/>
                  </a:lnTo>
                  <a:lnTo>
                    <a:pt x="14618" y="2791"/>
                  </a:lnTo>
                  <a:lnTo>
                    <a:pt x="14651" y="2821"/>
                  </a:lnTo>
                  <a:lnTo>
                    <a:pt x="14673" y="2812"/>
                  </a:lnTo>
                  <a:lnTo>
                    <a:pt x="14705" y="2785"/>
                  </a:lnTo>
                  <a:lnTo>
                    <a:pt x="14717" y="2739"/>
                  </a:lnTo>
                  <a:lnTo>
                    <a:pt x="14717" y="2681"/>
                  </a:lnTo>
                  <a:lnTo>
                    <a:pt x="14727" y="2644"/>
                  </a:lnTo>
                  <a:lnTo>
                    <a:pt x="14662" y="2607"/>
                  </a:lnTo>
                  <a:close/>
                  <a:moveTo>
                    <a:pt x="14968" y="2681"/>
                  </a:moveTo>
                  <a:lnTo>
                    <a:pt x="14956" y="2688"/>
                  </a:lnTo>
                  <a:lnTo>
                    <a:pt x="14923" y="2695"/>
                  </a:lnTo>
                  <a:lnTo>
                    <a:pt x="14913" y="2688"/>
                  </a:lnTo>
                  <a:lnTo>
                    <a:pt x="14901" y="2725"/>
                  </a:lnTo>
                  <a:lnTo>
                    <a:pt x="14881" y="2762"/>
                  </a:lnTo>
                  <a:lnTo>
                    <a:pt x="14869" y="2785"/>
                  </a:lnTo>
                  <a:lnTo>
                    <a:pt x="14864" y="2812"/>
                  </a:lnTo>
                  <a:lnTo>
                    <a:pt x="14869" y="2835"/>
                  </a:lnTo>
                  <a:lnTo>
                    <a:pt x="14874" y="2849"/>
                  </a:lnTo>
                  <a:lnTo>
                    <a:pt x="14886" y="2858"/>
                  </a:lnTo>
                  <a:lnTo>
                    <a:pt x="14913" y="2872"/>
                  </a:lnTo>
                  <a:lnTo>
                    <a:pt x="14935" y="2923"/>
                  </a:lnTo>
                  <a:lnTo>
                    <a:pt x="14891" y="2959"/>
                  </a:lnTo>
                  <a:lnTo>
                    <a:pt x="14864" y="2976"/>
                  </a:lnTo>
                  <a:lnTo>
                    <a:pt x="14831" y="2976"/>
                  </a:lnTo>
                  <a:lnTo>
                    <a:pt x="14804" y="2989"/>
                  </a:lnTo>
                  <a:lnTo>
                    <a:pt x="14772" y="3012"/>
                  </a:lnTo>
                  <a:lnTo>
                    <a:pt x="14755" y="3026"/>
                  </a:lnTo>
                  <a:lnTo>
                    <a:pt x="14755" y="3042"/>
                  </a:lnTo>
                  <a:lnTo>
                    <a:pt x="14755" y="3070"/>
                  </a:lnTo>
                  <a:lnTo>
                    <a:pt x="14760" y="3153"/>
                  </a:lnTo>
                  <a:lnTo>
                    <a:pt x="14755" y="3197"/>
                  </a:lnTo>
                  <a:lnTo>
                    <a:pt x="14717" y="3344"/>
                  </a:lnTo>
                  <a:lnTo>
                    <a:pt x="14673" y="3431"/>
                  </a:lnTo>
                  <a:lnTo>
                    <a:pt x="14645" y="3388"/>
                  </a:lnTo>
                  <a:lnTo>
                    <a:pt x="14628" y="3394"/>
                  </a:lnTo>
                  <a:lnTo>
                    <a:pt x="14601" y="3337"/>
                  </a:lnTo>
                  <a:lnTo>
                    <a:pt x="14608" y="3284"/>
                  </a:lnTo>
                  <a:lnTo>
                    <a:pt x="14618" y="3233"/>
                  </a:lnTo>
                  <a:lnTo>
                    <a:pt x="14613" y="3226"/>
                  </a:lnTo>
                  <a:lnTo>
                    <a:pt x="14623" y="3167"/>
                  </a:lnTo>
                  <a:lnTo>
                    <a:pt x="14601" y="3226"/>
                  </a:lnTo>
                  <a:lnTo>
                    <a:pt x="14559" y="3277"/>
                  </a:lnTo>
                  <a:lnTo>
                    <a:pt x="14531" y="3263"/>
                  </a:lnTo>
                  <a:lnTo>
                    <a:pt x="14519" y="3284"/>
                  </a:lnTo>
                  <a:lnTo>
                    <a:pt x="14499" y="3307"/>
                  </a:lnTo>
                  <a:lnTo>
                    <a:pt x="14487" y="3374"/>
                  </a:lnTo>
                  <a:lnTo>
                    <a:pt x="14472" y="3417"/>
                  </a:lnTo>
                  <a:lnTo>
                    <a:pt x="14427" y="3438"/>
                  </a:lnTo>
                  <a:lnTo>
                    <a:pt x="14432" y="3468"/>
                  </a:lnTo>
                  <a:lnTo>
                    <a:pt x="14437" y="3528"/>
                  </a:lnTo>
                  <a:lnTo>
                    <a:pt x="14427" y="3615"/>
                  </a:lnTo>
                  <a:lnTo>
                    <a:pt x="14417" y="3689"/>
                  </a:lnTo>
                  <a:lnTo>
                    <a:pt x="14390" y="3763"/>
                  </a:lnTo>
                  <a:lnTo>
                    <a:pt x="14368" y="3816"/>
                  </a:lnTo>
                  <a:lnTo>
                    <a:pt x="14335" y="3873"/>
                  </a:lnTo>
                  <a:lnTo>
                    <a:pt x="14345" y="3917"/>
                  </a:lnTo>
                  <a:lnTo>
                    <a:pt x="14356" y="3963"/>
                  </a:lnTo>
                  <a:lnTo>
                    <a:pt x="14362" y="4043"/>
                  </a:lnTo>
                  <a:lnTo>
                    <a:pt x="14356" y="4080"/>
                  </a:lnTo>
                  <a:lnTo>
                    <a:pt x="14323" y="4168"/>
                  </a:lnTo>
                  <a:lnTo>
                    <a:pt x="14362" y="4315"/>
                  </a:lnTo>
                  <a:lnTo>
                    <a:pt x="14400" y="4442"/>
                  </a:lnTo>
                  <a:lnTo>
                    <a:pt x="14432" y="4580"/>
                  </a:lnTo>
                  <a:lnTo>
                    <a:pt x="14444" y="4676"/>
                  </a:lnTo>
                  <a:lnTo>
                    <a:pt x="14444" y="4773"/>
                  </a:lnTo>
                  <a:lnTo>
                    <a:pt x="14437" y="4853"/>
                  </a:lnTo>
                  <a:lnTo>
                    <a:pt x="14427" y="4941"/>
                  </a:lnTo>
                  <a:lnTo>
                    <a:pt x="14410" y="5021"/>
                  </a:lnTo>
                  <a:lnTo>
                    <a:pt x="14395" y="5095"/>
                  </a:lnTo>
                  <a:lnTo>
                    <a:pt x="14373" y="5162"/>
                  </a:lnTo>
                  <a:lnTo>
                    <a:pt x="14328" y="5258"/>
                  </a:lnTo>
                  <a:lnTo>
                    <a:pt x="14308" y="5316"/>
                  </a:lnTo>
                  <a:lnTo>
                    <a:pt x="14286" y="5376"/>
                  </a:lnTo>
                  <a:lnTo>
                    <a:pt x="14259" y="5420"/>
                  </a:lnTo>
                  <a:lnTo>
                    <a:pt x="14978" y="5420"/>
                  </a:lnTo>
                  <a:lnTo>
                    <a:pt x="14978" y="5463"/>
                  </a:lnTo>
                  <a:lnTo>
                    <a:pt x="15436" y="5436"/>
                  </a:lnTo>
                  <a:lnTo>
                    <a:pt x="15464" y="5362"/>
                  </a:lnTo>
                  <a:lnTo>
                    <a:pt x="15496" y="5309"/>
                  </a:lnTo>
                  <a:lnTo>
                    <a:pt x="15508" y="5279"/>
                  </a:lnTo>
                  <a:lnTo>
                    <a:pt x="15528" y="5252"/>
                  </a:lnTo>
                  <a:lnTo>
                    <a:pt x="15528" y="5242"/>
                  </a:lnTo>
                  <a:lnTo>
                    <a:pt x="15535" y="5192"/>
                  </a:lnTo>
                  <a:lnTo>
                    <a:pt x="15545" y="5132"/>
                  </a:lnTo>
                  <a:lnTo>
                    <a:pt x="15568" y="5081"/>
                  </a:lnTo>
                  <a:lnTo>
                    <a:pt x="15583" y="5044"/>
                  </a:lnTo>
                  <a:lnTo>
                    <a:pt x="15610" y="5031"/>
                  </a:lnTo>
                  <a:lnTo>
                    <a:pt x="15637" y="5008"/>
                  </a:lnTo>
                  <a:lnTo>
                    <a:pt x="15644" y="4985"/>
                  </a:lnTo>
                  <a:lnTo>
                    <a:pt x="15649" y="4927"/>
                  </a:lnTo>
                  <a:lnTo>
                    <a:pt x="15665" y="4883"/>
                  </a:lnTo>
                  <a:lnTo>
                    <a:pt x="15672" y="4874"/>
                  </a:lnTo>
                  <a:lnTo>
                    <a:pt x="15665" y="4860"/>
                  </a:lnTo>
                  <a:lnTo>
                    <a:pt x="15682" y="4817"/>
                  </a:lnTo>
                  <a:lnTo>
                    <a:pt x="15719" y="4787"/>
                  </a:lnTo>
                  <a:lnTo>
                    <a:pt x="15747" y="4780"/>
                  </a:lnTo>
                  <a:lnTo>
                    <a:pt x="15774" y="4801"/>
                  </a:lnTo>
                  <a:lnTo>
                    <a:pt x="15781" y="4817"/>
                  </a:lnTo>
                  <a:lnTo>
                    <a:pt x="15791" y="4780"/>
                  </a:lnTo>
                  <a:lnTo>
                    <a:pt x="15818" y="4603"/>
                  </a:lnTo>
                  <a:lnTo>
                    <a:pt x="15801" y="4566"/>
                  </a:lnTo>
                  <a:lnTo>
                    <a:pt x="15781" y="4425"/>
                  </a:lnTo>
                  <a:lnTo>
                    <a:pt x="15747" y="4175"/>
                  </a:lnTo>
                  <a:lnTo>
                    <a:pt x="15726" y="4027"/>
                  </a:lnTo>
                  <a:lnTo>
                    <a:pt x="15709" y="3977"/>
                  </a:lnTo>
                  <a:lnTo>
                    <a:pt x="15687" y="3940"/>
                  </a:lnTo>
                  <a:lnTo>
                    <a:pt x="15660" y="3917"/>
                  </a:lnTo>
                  <a:lnTo>
                    <a:pt x="15644" y="3910"/>
                  </a:lnTo>
                  <a:lnTo>
                    <a:pt x="15637" y="3910"/>
                  </a:lnTo>
                  <a:lnTo>
                    <a:pt x="15605" y="3933"/>
                  </a:lnTo>
                  <a:lnTo>
                    <a:pt x="15540" y="3963"/>
                  </a:lnTo>
                  <a:lnTo>
                    <a:pt x="15518" y="3990"/>
                  </a:lnTo>
                  <a:lnTo>
                    <a:pt x="15518" y="4013"/>
                  </a:lnTo>
                  <a:lnTo>
                    <a:pt x="15469" y="4138"/>
                  </a:lnTo>
                  <a:lnTo>
                    <a:pt x="15441" y="4147"/>
                  </a:lnTo>
                  <a:lnTo>
                    <a:pt x="15431" y="4154"/>
                  </a:lnTo>
                  <a:lnTo>
                    <a:pt x="15409" y="4198"/>
                  </a:lnTo>
                  <a:lnTo>
                    <a:pt x="15377" y="4221"/>
                  </a:lnTo>
                  <a:lnTo>
                    <a:pt x="15337" y="4211"/>
                  </a:lnTo>
                  <a:lnTo>
                    <a:pt x="15290" y="4184"/>
                  </a:lnTo>
                  <a:lnTo>
                    <a:pt x="15262" y="4147"/>
                  </a:lnTo>
                  <a:lnTo>
                    <a:pt x="15245" y="4101"/>
                  </a:lnTo>
                  <a:lnTo>
                    <a:pt x="15245" y="4064"/>
                  </a:lnTo>
                  <a:lnTo>
                    <a:pt x="15251" y="4027"/>
                  </a:lnTo>
                  <a:lnTo>
                    <a:pt x="15251" y="4000"/>
                  </a:lnTo>
                  <a:lnTo>
                    <a:pt x="15273" y="3917"/>
                  </a:lnTo>
                  <a:lnTo>
                    <a:pt x="15305" y="3889"/>
                  </a:lnTo>
                  <a:lnTo>
                    <a:pt x="15344" y="3880"/>
                  </a:lnTo>
                  <a:lnTo>
                    <a:pt x="15344" y="3866"/>
                  </a:lnTo>
                  <a:lnTo>
                    <a:pt x="15377" y="3843"/>
                  </a:lnTo>
                  <a:lnTo>
                    <a:pt x="15382" y="3822"/>
                  </a:lnTo>
                  <a:lnTo>
                    <a:pt x="15392" y="3749"/>
                  </a:lnTo>
                  <a:lnTo>
                    <a:pt x="15414" y="3696"/>
                  </a:lnTo>
                  <a:lnTo>
                    <a:pt x="15436" y="3682"/>
                  </a:lnTo>
                  <a:lnTo>
                    <a:pt x="15447" y="3682"/>
                  </a:lnTo>
                  <a:lnTo>
                    <a:pt x="15464" y="3659"/>
                  </a:lnTo>
                  <a:lnTo>
                    <a:pt x="15474" y="3645"/>
                  </a:lnTo>
                  <a:lnTo>
                    <a:pt x="15481" y="3461"/>
                  </a:lnTo>
                  <a:lnTo>
                    <a:pt x="15486" y="3431"/>
                  </a:lnTo>
                  <a:lnTo>
                    <a:pt x="15486" y="3365"/>
                  </a:lnTo>
                  <a:lnTo>
                    <a:pt x="15481" y="3321"/>
                  </a:lnTo>
                  <a:lnTo>
                    <a:pt x="15436" y="3247"/>
                  </a:lnTo>
                  <a:lnTo>
                    <a:pt x="15431" y="3217"/>
                  </a:lnTo>
                  <a:lnTo>
                    <a:pt x="15431" y="3173"/>
                  </a:lnTo>
                  <a:lnTo>
                    <a:pt x="15447" y="3137"/>
                  </a:lnTo>
                  <a:lnTo>
                    <a:pt x="15481" y="3123"/>
                  </a:lnTo>
                  <a:lnTo>
                    <a:pt x="15474" y="3116"/>
                  </a:lnTo>
                  <a:lnTo>
                    <a:pt x="15447" y="3056"/>
                  </a:lnTo>
                  <a:lnTo>
                    <a:pt x="15447" y="3033"/>
                  </a:lnTo>
                  <a:lnTo>
                    <a:pt x="15447" y="3019"/>
                  </a:lnTo>
                  <a:lnTo>
                    <a:pt x="15431" y="2996"/>
                  </a:lnTo>
                  <a:lnTo>
                    <a:pt x="15392" y="2969"/>
                  </a:lnTo>
                  <a:lnTo>
                    <a:pt x="15283" y="2909"/>
                  </a:lnTo>
                  <a:lnTo>
                    <a:pt x="15268" y="2895"/>
                  </a:lnTo>
                  <a:lnTo>
                    <a:pt x="15251" y="2879"/>
                  </a:lnTo>
                  <a:lnTo>
                    <a:pt x="15213" y="2879"/>
                  </a:lnTo>
                  <a:lnTo>
                    <a:pt x="15181" y="2849"/>
                  </a:lnTo>
                  <a:lnTo>
                    <a:pt x="15169" y="2812"/>
                  </a:lnTo>
                  <a:lnTo>
                    <a:pt x="15159" y="2791"/>
                  </a:lnTo>
                  <a:lnTo>
                    <a:pt x="15147" y="2775"/>
                  </a:lnTo>
                  <a:lnTo>
                    <a:pt x="15119" y="2768"/>
                  </a:lnTo>
                  <a:lnTo>
                    <a:pt x="15077" y="2755"/>
                  </a:lnTo>
                  <a:lnTo>
                    <a:pt x="15022" y="2725"/>
                  </a:lnTo>
                  <a:lnTo>
                    <a:pt x="14978" y="2688"/>
                  </a:lnTo>
                  <a:lnTo>
                    <a:pt x="14968" y="2681"/>
                  </a:lnTo>
                  <a:close/>
                  <a:moveTo>
                    <a:pt x="14137" y="2828"/>
                  </a:moveTo>
                  <a:lnTo>
                    <a:pt x="14105" y="2946"/>
                  </a:lnTo>
                  <a:lnTo>
                    <a:pt x="14127" y="2996"/>
                  </a:lnTo>
                  <a:lnTo>
                    <a:pt x="14172" y="2996"/>
                  </a:lnTo>
                  <a:lnTo>
                    <a:pt x="14204" y="2982"/>
                  </a:lnTo>
                  <a:lnTo>
                    <a:pt x="14204" y="2923"/>
                  </a:lnTo>
                  <a:lnTo>
                    <a:pt x="14199" y="2886"/>
                  </a:lnTo>
                  <a:lnTo>
                    <a:pt x="14182" y="2879"/>
                  </a:lnTo>
                  <a:lnTo>
                    <a:pt x="14165" y="2872"/>
                  </a:lnTo>
                  <a:lnTo>
                    <a:pt x="14137" y="2828"/>
                  </a:lnTo>
                  <a:close/>
                  <a:moveTo>
                    <a:pt x="20018" y="3042"/>
                  </a:moveTo>
                  <a:lnTo>
                    <a:pt x="19996" y="3086"/>
                  </a:lnTo>
                  <a:lnTo>
                    <a:pt x="19974" y="3167"/>
                  </a:lnTo>
                  <a:lnTo>
                    <a:pt x="19959" y="3226"/>
                  </a:lnTo>
                  <a:lnTo>
                    <a:pt x="19969" y="3277"/>
                  </a:lnTo>
                  <a:lnTo>
                    <a:pt x="19926" y="3381"/>
                  </a:lnTo>
                  <a:lnTo>
                    <a:pt x="19926" y="3394"/>
                  </a:lnTo>
                  <a:lnTo>
                    <a:pt x="19941" y="3484"/>
                  </a:lnTo>
                  <a:lnTo>
                    <a:pt x="19941" y="3521"/>
                  </a:lnTo>
                  <a:lnTo>
                    <a:pt x="19936" y="3535"/>
                  </a:lnTo>
                  <a:lnTo>
                    <a:pt x="19926" y="3572"/>
                  </a:lnTo>
                  <a:lnTo>
                    <a:pt x="19909" y="3602"/>
                  </a:lnTo>
                  <a:lnTo>
                    <a:pt x="19892" y="3622"/>
                  </a:lnTo>
                  <a:lnTo>
                    <a:pt x="19810" y="3705"/>
                  </a:lnTo>
                  <a:lnTo>
                    <a:pt x="19768" y="3719"/>
                  </a:lnTo>
                  <a:lnTo>
                    <a:pt x="19756" y="3836"/>
                  </a:lnTo>
                  <a:lnTo>
                    <a:pt x="19740" y="3917"/>
                  </a:lnTo>
                  <a:lnTo>
                    <a:pt x="19735" y="3954"/>
                  </a:lnTo>
                  <a:lnTo>
                    <a:pt x="19713" y="4013"/>
                  </a:lnTo>
                  <a:lnTo>
                    <a:pt x="19691" y="4087"/>
                  </a:lnTo>
                  <a:lnTo>
                    <a:pt x="19669" y="4131"/>
                  </a:lnTo>
                  <a:lnTo>
                    <a:pt x="19653" y="4191"/>
                  </a:lnTo>
                  <a:lnTo>
                    <a:pt x="19641" y="4221"/>
                  </a:lnTo>
                  <a:lnTo>
                    <a:pt x="19636" y="4257"/>
                  </a:lnTo>
                  <a:lnTo>
                    <a:pt x="19631" y="4389"/>
                  </a:lnTo>
                  <a:lnTo>
                    <a:pt x="19614" y="4462"/>
                  </a:lnTo>
                  <a:lnTo>
                    <a:pt x="19604" y="4596"/>
                  </a:lnTo>
                  <a:lnTo>
                    <a:pt x="19592" y="4639"/>
                  </a:lnTo>
                  <a:lnTo>
                    <a:pt x="19587" y="4653"/>
                  </a:lnTo>
                  <a:lnTo>
                    <a:pt x="19577" y="4706"/>
                  </a:lnTo>
                  <a:lnTo>
                    <a:pt x="19577" y="4713"/>
                  </a:lnTo>
                  <a:lnTo>
                    <a:pt x="19599" y="4764"/>
                  </a:lnTo>
                  <a:lnTo>
                    <a:pt x="20001" y="4780"/>
                  </a:lnTo>
                  <a:lnTo>
                    <a:pt x="20023" y="4764"/>
                  </a:lnTo>
                  <a:lnTo>
                    <a:pt x="20062" y="4713"/>
                  </a:lnTo>
                  <a:lnTo>
                    <a:pt x="20090" y="4699"/>
                  </a:lnTo>
                  <a:lnTo>
                    <a:pt x="20132" y="4669"/>
                  </a:lnTo>
                  <a:lnTo>
                    <a:pt x="20155" y="4653"/>
                  </a:lnTo>
                  <a:lnTo>
                    <a:pt x="20182" y="4662"/>
                  </a:lnTo>
                  <a:lnTo>
                    <a:pt x="20187" y="4639"/>
                  </a:lnTo>
                  <a:lnTo>
                    <a:pt x="20199" y="4573"/>
                  </a:lnTo>
                  <a:lnTo>
                    <a:pt x="20172" y="4506"/>
                  </a:lnTo>
                  <a:lnTo>
                    <a:pt x="20165" y="4462"/>
                  </a:lnTo>
                  <a:lnTo>
                    <a:pt x="20132" y="4395"/>
                  </a:lnTo>
                  <a:lnTo>
                    <a:pt x="20122" y="4345"/>
                  </a:lnTo>
                  <a:lnTo>
                    <a:pt x="20117" y="4301"/>
                  </a:lnTo>
                  <a:lnTo>
                    <a:pt x="20117" y="4241"/>
                  </a:lnTo>
                  <a:lnTo>
                    <a:pt x="20073" y="3056"/>
                  </a:lnTo>
                  <a:lnTo>
                    <a:pt x="20051" y="3056"/>
                  </a:lnTo>
                  <a:lnTo>
                    <a:pt x="20018" y="3042"/>
                  </a:lnTo>
                  <a:close/>
                  <a:moveTo>
                    <a:pt x="14465" y="3056"/>
                  </a:moveTo>
                  <a:lnTo>
                    <a:pt x="14449" y="3100"/>
                  </a:lnTo>
                  <a:lnTo>
                    <a:pt x="14460" y="3160"/>
                  </a:lnTo>
                  <a:lnTo>
                    <a:pt x="14482" y="3180"/>
                  </a:lnTo>
                  <a:lnTo>
                    <a:pt x="14519" y="3180"/>
                  </a:lnTo>
                  <a:lnTo>
                    <a:pt x="14536" y="3144"/>
                  </a:lnTo>
                  <a:lnTo>
                    <a:pt x="14531" y="3100"/>
                  </a:lnTo>
                  <a:lnTo>
                    <a:pt x="14514" y="3063"/>
                  </a:lnTo>
                  <a:lnTo>
                    <a:pt x="14465" y="3056"/>
                  </a:lnTo>
                  <a:close/>
                  <a:moveTo>
                    <a:pt x="18687" y="3240"/>
                  </a:moveTo>
                  <a:lnTo>
                    <a:pt x="18637" y="3263"/>
                  </a:lnTo>
                  <a:lnTo>
                    <a:pt x="18573" y="3314"/>
                  </a:lnTo>
                  <a:lnTo>
                    <a:pt x="18496" y="3401"/>
                  </a:lnTo>
                  <a:lnTo>
                    <a:pt x="18360" y="3579"/>
                  </a:lnTo>
                  <a:lnTo>
                    <a:pt x="18365" y="3595"/>
                  </a:lnTo>
                  <a:lnTo>
                    <a:pt x="18349" y="3638"/>
                  </a:lnTo>
                  <a:lnTo>
                    <a:pt x="18332" y="3668"/>
                  </a:lnTo>
                  <a:lnTo>
                    <a:pt x="18181" y="3822"/>
                  </a:lnTo>
                  <a:lnTo>
                    <a:pt x="18201" y="3829"/>
                  </a:lnTo>
                  <a:lnTo>
                    <a:pt x="18218" y="3852"/>
                  </a:lnTo>
                  <a:lnTo>
                    <a:pt x="18223" y="3880"/>
                  </a:lnTo>
                  <a:lnTo>
                    <a:pt x="18273" y="3896"/>
                  </a:lnTo>
                  <a:lnTo>
                    <a:pt x="18223" y="3990"/>
                  </a:lnTo>
                  <a:lnTo>
                    <a:pt x="18191" y="4036"/>
                  </a:lnTo>
                  <a:lnTo>
                    <a:pt x="18191" y="4050"/>
                  </a:lnTo>
                  <a:lnTo>
                    <a:pt x="18196" y="4080"/>
                  </a:lnTo>
                  <a:lnTo>
                    <a:pt x="18208" y="4154"/>
                  </a:lnTo>
                  <a:lnTo>
                    <a:pt x="18208" y="4161"/>
                  </a:lnTo>
                  <a:lnTo>
                    <a:pt x="18201" y="4184"/>
                  </a:lnTo>
                  <a:lnTo>
                    <a:pt x="18208" y="4198"/>
                  </a:lnTo>
                  <a:lnTo>
                    <a:pt x="18196" y="4241"/>
                  </a:lnTo>
                  <a:lnTo>
                    <a:pt x="18181" y="4264"/>
                  </a:lnTo>
                  <a:lnTo>
                    <a:pt x="18147" y="4278"/>
                  </a:lnTo>
                  <a:lnTo>
                    <a:pt x="18119" y="4278"/>
                  </a:lnTo>
                  <a:lnTo>
                    <a:pt x="18087" y="4294"/>
                  </a:lnTo>
                  <a:lnTo>
                    <a:pt x="18049" y="4331"/>
                  </a:lnTo>
                  <a:lnTo>
                    <a:pt x="18027" y="4352"/>
                  </a:lnTo>
                  <a:lnTo>
                    <a:pt x="18010" y="4389"/>
                  </a:lnTo>
                  <a:lnTo>
                    <a:pt x="17983" y="4418"/>
                  </a:lnTo>
                  <a:lnTo>
                    <a:pt x="17973" y="4412"/>
                  </a:lnTo>
                  <a:lnTo>
                    <a:pt x="17935" y="4425"/>
                  </a:lnTo>
                  <a:lnTo>
                    <a:pt x="17923" y="4442"/>
                  </a:lnTo>
                  <a:lnTo>
                    <a:pt x="17918" y="4455"/>
                  </a:lnTo>
                  <a:lnTo>
                    <a:pt x="17886" y="4469"/>
                  </a:lnTo>
                  <a:lnTo>
                    <a:pt x="17874" y="4455"/>
                  </a:lnTo>
                  <a:lnTo>
                    <a:pt x="17841" y="4448"/>
                  </a:lnTo>
                  <a:lnTo>
                    <a:pt x="17777" y="4448"/>
                  </a:lnTo>
                  <a:lnTo>
                    <a:pt x="17722" y="4448"/>
                  </a:lnTo>
                  <a:lnTo>
                    <a:pt x="17678" y="4462"/>
                  </a:lnTo>
                  <a:lnTo>
                    <a:pt x="17635" y="4455"/>
                  </a:lnTo>
                  <a:lnTo>
                    <a:pt x="17601" y="4418"/>
                  </a:lnTo>
                  <a:lnTo>
                    <a:pt x="17553" y="4395"/>
                  </a:lnTo>
                  <a:lnTo>
                    <a:pt x="17432" y="4375"/>
                  </a:lnTo>
                  <a:lnTo>
                    <a:pt x="17328" y="4382"/>
                  </a:lnTo>
                  <a:lnTo>
                    <a:pt x="17247" y="4395"/>
                  </a:lnTo>
                  <a:lnTo>
                    <a:pt x="17132" y="4442"/>
                  </a:lnTo>
                  <a:lnTo>
                    <a:pt x="17127" y="4515"/>
                  </a:lnTo>
                  <a:lnTo>
                    <a:pt x="17177" y="4529"/>
                  </a:lnTo>
                  <a:lnTo>
                    <a:pt x="17192" y="4566"/>
                  </a:lnTo>
                  <a:lnTo>
                    <a:pt x="17187" y="4603"/>
                  </a:lnTo>
                  <a:lnTo>
                    <a:pt x="17182" y="4626"/>
                  </a:lnTo>
                  <a:lnTo>
                    <a:pt x="17182" y="4639"/>
                  </a:lnTo>
                  <a:lnTo>
                    <a:pt x="17192" y="4676"/>
                  </a:lnTo>
                  <a:lnTo>
                    <a:pt x="17204" y="4720"/>
                  </a:lnTo>
                  <a:lnTo>
                    <a:pt x="17199" y="4764"/>
                  </a:lnTo>
                  <a:lnTo>
                    <a:pt x="17172" y="4810"/>
                  </a:lnTo>
                  <a:lnTo>
                    <a:pt x="17144" y="4824"/>
                  </a:lnTo>
                  <a:lnTo>
                    <a:pt x="17122" y="4860"/>
                  </a:lnTo>
                  <a:lnTo>
                    <a:pt x="17100" y="4904"/>
                  </a:lnTo>
                  <a:lnTo>
                    <a:pt x="17062" y="4948"/>
                  </a:lnTo>
                  <a:lnTo>
                    <a:pt x="17023" y="4978"/>
                  </a:lnTo>
                  <a:lnTo>
                    <a:pt x="16986" y="5015"/>
                  </a:lnTo>
                  <a:lnTo>
                    <a:pt x="16953" y="5058"/>
                  </a:lnTo>
                  <a:lnTo>
                    <a:pt x="16865" y="5132"/>
                  </a:lnTo>
                  <a:lnTo>
                    <a:pt x="16865" y="5258"/>
                  </a:lnTo>
                  <a:lnTo>
                    <a:pt x="18508" y="5258"/>
                  </a:lnTo>
                  <a:lnTo>
                    <a:pt x="18551" y="5316"/>
                  </a:lnTo>
                  <a:lnTo>
                    <a:pt x="18556" y="5339"/>
                  </a:lnTo>
                  <a:lnTo>
                    <a:pt x="18605" y="5369"/>
                  </a:lnTo>
                  <a:lnTo>
                    <a:pt x="18622" y="5399"/>
                  </a:lnTo>
                  <a:lnTo>
                    <a:pt x="18622" y="5420"/>
                  </a:lnTo>
                  <a:lnTo>
                    <a:pt x="18637" y="5443"/>
                  </a:lnTo>
                  <a:lnTo>
                    <a:pt x="18632" y="5493"/>
                  </a:lnTo>
                  <a:lnTo>
                    <a:pt x="18632" y="5523"/>
                  </a:lnTo>
                  <a:lnTo>
                    <a:pt x="18637" y="5553"/>
                  </a:lnTo>
                  <a:lnTo>
                    <a:pt x="18644" y="5583"/>
                  </a:lnTo>
                  <a:lnTo>
                    <a:pt x="18660" y="5611"/>
                  </a:lnTo>
                  <a:lnTo>
                    <a:pt x="18665" y="5620"/>
                  </a:lnTo>
                  <a:lnTo>
                    <a:pt x="18736" y="5657"/>
                  </a:lnTo>
                  <a:lnTo>
                    <a:pt x="18759" y="5693"/>
                  </a:lnTo>
                  <a:lnTo>
                    <a:pt x="18764" y="5707"/>
                  </a:lnTo>
                  <a:lnTo>
                    <a:pt x="19009" y="5905"/>
                  </a:lnTo>
                  <a:lnTo>
                    <a:pt x="19009" y="5884"/>
                  </a:lnTo>
                  <a:lnTo>
                    <a:pt x="18987" y="5818"/>
                  </a:lnTo>
                  <a:lnTo>
                    <a:pt x="19036" y="5781"/>
                  </a:lnTo>
                  <a:lnTo>
                    <a:pt x="19053" y="5804"/>
                  </a:lnTo>
                  <a:lnTo>
                    <a:pt x="19074" y="5848"/>
                  </a:lnTo>
                  <a:lnTo>
                    <a:pt x="19074" y="5884"/>
                  </a:lnTo>
                  <a:lnTo>
                    <a:pt x="19162" y="5811"/>
                  </a:lnTo>
                  <a:lnTo>
                    <a:pt x="19145" y="5781"/>
                  </a:lnTo>
                  <a:lnTo>
                    <a:pt x="19173" y="5272"/>
                  </a:lnTo>
                  <a:lnTo>
                    <a:pt x="19156" y="5252"/>
                  </a:lnTo>
                  <a:lnTo>
                    <a:pt x="19255" y="4787"/>
                  </a:lnTo>
                  <a:lnTo>
                    <a:pt x="19244" y="4743"/>
                  </a:lnTo>
                  <a:lnTo>
                    <a:pt x="19255" y="4699"/>
                  </a:lnTo>
                  <a:lnTo>
                    <a:pt x="19260" y="4241"/>
                  </a:lnTo>
                  <a:lnTo>
                    <a:pt x="19255" y="4234"/>
                  </a:lnTo>
                  <a:lnTo>
                    <a:pt x="19244" y="4248"/>
                  </a:lnTo>
                  <a:lnTo>
                    <a:pt x="19217" y="4248"/>
                  </a:lnTo>
                  <a:lnTo>
                    <a:pt x="19195" y="4211"/>
                  </a:lnTo>
                  <a:lnTo>
                    <a:pt x="19195" y="4175"/>
                  </a:lnTo>
                  <a:lnTo>
                    <a:pt x="19210" y="4073"/>
                  </a:lnTo>
                  <a:lnTo>
                    <a:pt x="19205" y="4007"/>
                  </a:lnTo>
                  <a:lnTo>
                    <a:pt x="19195" y="3896"/>
                  </a:lnTo>
                  <a:lnTo>
                    <a:pt x="19190" y="3859"/>
                  </a:lnTo>
                  <a:lnTo>
                    <a:pt x="19200" y="3816"/>
                  </a:lnTo>
                  <a:lnTo>
                    <a:pt x="19210" y="3763"/>
                  </a:lnTo>
                  <a:lnTo>
                    <a:pt x="19232" y="3719"/>
                  </a:lnTo>
                  <a:lnTo>
                    <a:pt x="19227" y="3659"/>
                  </a:lnTo>
                  <a:lnTo>
                    <a:pt x="19232" y="3595"/>
                  </a:lnTo>
                  <a:lnTo>
                    <a:pt x="19210" y="3498"/>
                  </a:lnTo>
                  <a:lnTo>
                    <a:pt x="19222" y="3374"/>
                  </a:lnTo>
                  <a:lnTo>
                    <a:pt x="19217" y="3307"/>
                  </a:lnTo>
                  <a:lnTo>
                    <a:pt x="19222" y="3247"/>
                  </a:lnTo>
                  <a:lnTo>
                    <a:pt x="19222" y="3240"/>
                  </a:lnTo>
                  <a:lnTo>
                    <a:pt x="18719" y="3247"/>
                  </a:lnTo>
                  <a:lnTo>
                    <a:pt x="18687" y="3240"/>
                  </a:lnTo>
                  <a:close/>
                  <a:moveTo>
                    <a:pt x="19277" y="3240"/>
                  </a:moveTo>
                  <a:lnTo>
                    <a:pt x="19277" y="3254"/>
                  </a:lnTo>
                  <a:lnTo>
                    <a:pt x="19272" y="3307"/>
                  </a:lnTo>
                  <a:lnTo>
                    <a:pt x="19277" y="3365"/>
                  </a:lnTo>
                  <a:lnTo>
                    <a:pt x="19265" y="3491"/>
                  </a:lnTo>
                  <a:lnTo>
                    <a:pt x="19292" y="3585"/>
                  </a:lnTo>
                  <a:lnTo>
                    <a:pt x="19282" y="3659"/>
                  </a:lnTo>
                  <a:lnTo>
                    <a:pt x="19287" y="3733"/>
                  </a:lnTo>
                  <a:lnTo>
                    <a:pt x="19277" y="3763"/>
                  </a:lnTo>
                  <a:lnTo>
                    <a:pt x="19260" y="3799"/>
                  </a:lnTo>
                  <a:lnTo>
                    <a:pt x="19249" y="3836"/>
                  </a:lnTo>
                  <a:lnTo>
                    <a:pt x="19249" y="3866"/>
                  </a:lnTo>
                  <a:lnTo>
                    <a:pt x="19249" y="3889"/>
                  </a:lnTo>
                  <a:lnTo>
                    <a:pt x="19260" y="4000"/>
                  </a:lnTo>
                  <a:lnTo>
                    <a:pt x="19265" y="4050"/>
                  </a:lnTo>
                  <a:lnTo>
                    <a:pt x="19265" y="4080"/>
                  </a:lnTo>
                  <a:lnTo>
                    <a:pt x="19260" y="4138"/>
                  </a:lnTo>
                  <a:lnTo>
                    <a:pt x="19287" y="4161"/>
                  </a:lnTo>
                  <a:lnTo>
                    <a:pt x="19314" y="4221"/>
                  </a:lnTo>
                  <a:lnTo>
                    <a:pt x="19304" y="4706"/>
                  </a:lnTo>
                  <a:lnTo>
                    <a:pt x="19304" y="4736"/>
                  </a:lnTo>
                  <a:lnTo>
                    <a:pt x="19304" y="4750"/>
                  </a:lnTo>
                  <a:lnTo>
                    <a:pt x="19532" y="4757"/>
                  </a:lnTo>
                  <a:lnTo>
                    <a:pt x="19527" y="4743"/>
                  </a:lnTo>
                  <a:lnTo>
                    <a:pt x="19522" y="4713"/>
                  </a:lnTo>
                  <a:lnTo>
                    <a:pt x="19522" y="4690"/>
                  </a:lnTo>
                  <a:lnTo>
                    <a:pt x="19537" y="4616"/>
                  </a:lnTo>
                  <a:lnTo>
                    <a:pt x="19544" y="4603"/>
                  </a:lnTo>
                  <a:lnTo>
                    <a:pt x="19549" y="4580"/>
                  </a:lnTo>
                  <a:lnTo>
                    <a:pt x="19565" y="4455"/>
                  </a:lnTo>
                  <a:lnTo>
                    <a:pt x="19577" y="4375"/>
                  </a:lnTo>
                  <a:lnTo>
                    <a:pt x="19582" y="4241"/>
                  </a:lnTo>
                  <a:lnTo>
                    <a:pt x="19592" y="4198"/>
                  </a:lnTo>
                  <a:lnTo>
                    <a:pt x="19604" y="4161"/>
                  </a:lnTo>
                  <a:lnTo>
                    <a:pt x="19619" y="4094"/>
                  </a:lnTo>
                  <a:lnTo>
                    <a:pt x="19647" y="4043"/>
                  </a:lnTo>
                  <a:lnTo>
                    <a:pt x="19664" y="3984"/>
                  </a:lnTo>
                  <a:lnTo>
                    <a:pt x="19686" y="3933"/>
                  </a:lnTo>
                  <a:lnTo>
                    <a:pt x="19686" y="3903"/>
                  </a:lnTo>
                  <a:lnTo>
                    <a:pt x="19708" y="3822"/>
                  </a:lnTo>
                  <a:lnTo>
                    <a:pt x="19718" y="3689"/>
                  </a:lnTo>
                  <a:lnTo>
                    <a:pt x="19740" y="3652"/>
                  </a:lnTo>
                  <a:lnTo>
                    <a:pt x="19795" y="3631"/>
                  </a:lnTo>
                  <a:lnTo>
                    <a:pt x="19805" y="3622"/>
                  </a:lnTo>
                  <a:lnTo>
                    <a:pt x="19872" y="3558"/>
                  </a:lnTo>
                  <a:lnTo>
                    <a:pt x="19877" y="3535"/>
                  </a:lnTo>
                  <a:lnTo>
                    <a:pt x="19887" y="3491"/>
                  </a:lnTo>
                  <a:lnTo>
                    <a:pt x="19872" y="3401"/>
                  </a:lnTo>
                  <a:lnTo>
                    <a:pt x="19872" y="3358"/>
                  </a:lnTo>
                  <a:lnTo>
                    <a:pt x="19909" y="3270"/>
                  </a:lnTo>
                  <a:lnTo>
                    <a:pt x="19904" y="3240"/>
                  </a:lnTo>
                  <a:lnTo>
                    <a:pt x="19277" y="3240"/>
                  </a:lnTo>
                  <a:close/>
                  <a:moveTo>
                    <a:pt x="5122" y="3247"/>
                  </a:moveTo>
                  <a:lnTo>
                    <a:pt x="5122" y="3558"/>
                  </a:lnTo>
                  <a:lnTo>
                    <a:pt x="5122" y="5258"/>
                  </a:lnTo>
                  <a:lnTo>
                    <a:pt x="5122" y="5935"/>
                  </a:lnTo>
                  <a:lnTo>
                    <a:pt x="5874" y="5935"/>
                  </a:lnTo>
                  <a:lnTo>
                    <a:pt x="7708" y="5935"/>
                  </a:lnTo>
                  <a:lnTo>
                    <a:pt x="7701" y="3247"/>
                  </a:lnTo>
                  <a:lnTo>
                    <a:pt x="5122" y="3247"/>
                  </a:lnTo>
                  <a:close/>
                  <a:moveTo>
                    <a:pt x="20935" y="3622"/>
                  </a:moveTo>
                  <a:lnTo>
                    <a:pt x="20923" y="3631"/>
                  </a:lnTo>
                  <a:lnTo>
                    <a:pt x="20923" y="3668"/>
                  </a:lnTo>
                  <a:lnTo>
                    <a:pt x="20940" y="3622"/>
                  </a:lnTo>
                  <a:lnTo>
                    <a:pt x="20935" y="3622"/>
                  </a:lnTo>
                  <a:close/>
                  <a:moveTo>
                    <a:pt x="21147" y="3638"/>
                  </a:moveTo>
                  <a:lnTo>
                    <a:pt x="21136" y="3652"/>
                  </a:lnTo>
                  <a:lnTo>
                    <a:pt x="21153" y="3652"/>
                  </a:lnTo>
                  <a:lnTo>
                    <a:pt x="21147" y="3638"/>
                  </a:lnTo>
                  <a:close/>
                  <a:moveTo>
                    <a:pt x="10555" y="4301"/>
                  </a:moveTo>
                  <a:lnTo>
                    <a:pt x="10572" y="4352"/>
                  </a:lnTo>
                  <a:lnTo>
                    <a:pt x="10572" y="4382"/>
                  </a:lnTo>
                  <a:lnTo>
                    <a:pt x="10565" y="4412"/>
                  </a:lnTo>
                  <a:lnTo>
                    <a:pt x="10560" y="4425"/>
                  </a:lnTo>
                  <a:lnTo>
                    <a:pt x="10582" y="4442"/>
                  </a:lnTo>
                  <a:lnTo>
                    <a:pt x="10599" y="4492"/>
                  </a:lnTo>
                  <a:lnTo>
                    <a:pt x="10599" y="4522"/>
                  </a:lnTo>
                  <a:lnTo>
                    <a:pt x="10599" y="4552"/>
                  </a:lnTo>
                  <a:lnTo>
                    <a:pt x="10582" y="4596"/>
                  </a:lnTo>
                  <a:lnTo>
                    <a:pt x="10577" y="4646"/>
                  </a:lnTo>
                  <a:lnTo>
                    <a:pt x="10560" y="4727"/>
                  </a:lnTo>
                  <a:lnTo>
                    <a:pt x="10538" y="4780"/>
                  </a:lnTo>
                  <a:lnTo>
                    <a:pt x="10572" y="4830"/>
                  </a:lnTo>
                  <a:lnTo>
                    <a:pt x="10572" y="4853"/>
                  </a:lnTo>
                  <a:lnTo>
                    <a:pt x="10582" y="4883"/>
                  </a:lnTo>
                  <a:lnTo>
                    <a:pt x="10587" y="4920"/>
                  </a:lnTo>
                  <a:lnTo>
                    <a:pt x="10592" y="4920"/>
                  </a:lnTo>
                  <a:lnTo>
                    <a:pt x="10631" y="5008"/>
                  </a:lnTo>
                  <a:lnTo>
                    <a:pt x="10636" y="5111"/>
                  </a:lnTo>
                  <a:lnTo>
                    <a:pt x="10659" y="5192"/>
                  </a:lnTo>
                  <a:lnTo>
                    <a:pt x="10691" y="5252"/>
                  </a:lnTo>
                  <a:lnTo>
                    <a:pt x="10713" y="5309"/>
                  </a:lnTo>
                  <a:lnTo>
                    <a:pt x="10713" y="5346"/>
                  </a:lnTo>
                  <a:lnTo>
                    <a:pt x="10718" y="5369"/>
                  </a:lnTo>
                  <a:lnTo>
                    <a:pt x="10740" y="5413"/>
                  </a:lnTo>
                  <a:lnTo>
                    <a:pt x="10745" y="5479"/>
                  </a:lnTo>
                  <a:lnTo>
                    <a:pt x="10745" y="5560"/>
                  </a:lnTo>
                  <a:lnTo>
                    <a:pt x="10745" y="5574"/>
                  </a:lnTo>
                  <a:lnTo>
                    <a:pt x="10756" y="5574"/>
                  </a:lnTo>
                  <a:lnTo>
                    <a:pt x="10778" y="5611"/>
                  </a:lnTo>
                  <a:lnTo>
                    <a:pt x="10778" y="5627"/>
                  </a:lnTo>
                  <a:lnTo>
                    <a:pt x="10790" y="5634"/>
                  </a:lnTo>
                  <a:lnTo>
                    <a:pt x="10800" y="5684"/>
                  </a:lnTo>
                  <a:lnTo>
                    <a:pt x="10795" y="5721"/>
                  </a:lnTo>
                  <a:lnTo>
                    <a:pt x="10810" y="5737"/>
                  </a:lnTo>
                  <a:lnTo>
                    <a:pt x="10817" y="5781"/>
                  </a:lnTo>
                  <a:lnTo>
                    <a:pt x="10805" y="5811"/>
                  </a:lnTo>
                  <a:lnTo>
                    <a:pt x="10822" y="5825"/>
                  </a:lnTo>
                  <a:lnTo>
                    <a:pt x="10827" y="5914"/>
                  </a:lnTo>
                  <a:lnTo>
                    <a:pt x="10832" y="6046"/>
                  </a:lnTo>
                  <a:lnTo>
                    <a:pt x="10827" y="6142"/>
                  </a:lnTo>
                  <a:lnTo>
                    <a:pt x="10832" y="6172"/>
                  </a:lnTo>
                  <a:lnTo>
                    <a:pt x="10849" y="6200"/>
                  </a:lnTo>
                  <a:lnTo>
                    <a:pt x="12365" y="6186"/>
                  </a:lnTo>
                  <a:lnTo>
                    <a:pt x="12387" y="6246"/>
                  </a:lnTo>
                  <a:lnTo>
                    <a:pt x="12409" y="6260"/>
                  </a:lnTo>
                  <a:lnTo>
                    <a:pt x="12414" y="6273"/>
                  </a:lnTo>
                  <a:lnTo>
                    <a:pt x="12441" y="6303"/>
                  </a:lnTo>
                  <a:lnTo>
                    <a:pt x="12447" y="6326"/>
                  </a:lnTo>
                  <a:lnTo>
                    <a:pt x="12453" y="6333"/>
                  </a:lnTo>
                  <a:lnTo>
                    <a:pt x="12447" y="6273"/>
                  </a:lnTo>
                  <a:lnTo>
                    <a:pt x="12474" y="6209"/>
                  </a:lnTo>
                  <a:lnTo>
                    <a:pt x="12523" y="6179"/>
                  </a:lnTo>
                  <a:lnTo>
                    <a:pt x="12562" y="6119"/>
                  </a:lnTo>
                  <a:lnTo>
                    <a:pt x="12600" y="6016"/>
                  </a:lnTo>
                  <a:lnTo>
                    <a:pt x="12610" y="5958"/>
                  </a:lnTo>
                  <a:lnTo>
                    <a:pt x="12610" y="5928"/>
                  </a:lnTo>
                  <a:lnTo>
                    <a:pt x="12600" y="5891"/>
                  </a:lnTo>
                  <a:lnTo>
                    <a:pt x="12573" y="5848"/>
                  </a:lnTo>
                  <a:lnTo>
                    <a:pt x="12562" y="5781"/>
                  </a:lnTo>
                  <a:lnTo>
                    <a:pt x="12578" y="5700"/>
                  </a:lnTo>
                  <a:lnTo>
                    <a:pt x="12637" y="5647"/>
                  </a:lnTo>
                  <a:lnTo>
                    <a:pt x="12709" y="5634"/>
                  </a:lnTo>
                  <a:lnTo>
                    <a:pt x="12769" y="5604"/>
                  </a:lnTo>
                  <a:lnTo>
                    <a:pt x="12818" y="5567"/>
                  </a:lnTo>
                  <a:lnTo>
                    <a:pt x="12840" y="5530"/>
                  </a:lnTo>
                  <a:lnTo>
                    <a:pt x="12856" y="5479"/>
                  </a:lnTo>
                  <a:lnTo>
                    <a:pt x="12873" y="5426"/>
                  </a:lnTo>
                  <a:lnTo>
                    <a:pt x="12895" y="5406"/>
                  </a:lnTo>
                  <a:lnTo>
                    <a:pt x="12905" y="5369"/>
                  </a:lnTo>
                  <a:lnTo>
                    <a:pt x="12910" y="5302"/>
                  </a:lnTo>
                  <a:lnTo>
                    <a:pt x="12917" y="5265"/>
                  </a:lnTo>
                  <a:lnTo>
                    <a:pt x="12910" y="5252"/>
                  </a:lnTo>
                  <a:lnTo>
                    <a:pt x="12895" y="5222"/>
                  </a:lnTo>
                  <a:lnTo>
                    <a:pt x="12845" y="5178"/>
                  </a:lnTo>
                  <a:lnTo>
                    <a:pt x="12818" y="5125"/>
                  </a:lnTo>
                  <a:lnTo>
                    <a:pt x="12813" y="5088"/>
                  </a:lnTo>
                  <a:lnTo>
                    <a:pt x="12796" y="5058"/>
                  </a:lnTo>
                  <a:lnTo>
                    <a:pt x="12753" y="5015"/>
                  </a:lnTo>
                  <a:lnTo>
                    <a:pt x="12726" y="4948"/>
                  </a:lnTo>
                  <a:lnTo>
                    <a:pt x="12714" y="4911"/>
                  </a:lnTo>
                  <a:lnTo>
                    <a:pt x="12714" y="4897"/>
                  </a:lnTo>
                  <a:lnTo>
                    <a:pt x="12687" y="4867"/>
                  </a:lnTo>
                  <a:lnTo>
                    <a:pt x="12622" y="4830"/>
                  </a:lnTo>
                  <a:lnTo>
                    <a:pt x="12573" y="4780"/>
                  </a:lnTo>
                  <a:lnTo>
                    <a:pt x="12551" y="4706"/>
                  </a:lnTo>
                  <a:lnTo>
                    <a:pt x="12540" y="4633"/>
                  </a:lnTo>
                  <a:lnTo>
                    <a:pt x="12535" y="4543"/>
                  </a:lnTo>
                  <a:lnTo>
                    <a:pt x="12540" y="4462"/>
                  </a:lnTo>
                  <a:lnTo>
                    <a:pt x="12556" y="4418"/>
                  </a:lnTo>
                  <a:lnTo>
                    <a:pt x="12551" y="4405"/>
                  </a:lnTo>
                  <a:lnTo>
                    <a:pt x="12535" y="4389"/>
                  </a:lnTo>
                  <a:lnTo>
                    <a:pt x="12513" y="4352"/>
                  </a:lnTo>
                  <a:lnTo>
                    <a:pt x="12508" y="4308"/>
                  </a:lnTo>
                  <a:lnTo>
                    <a:pt x="12508" y="4301"/>
                  </a:lnTo>
                  <a:lnTo>
                    <a:pt x="10555" y="4301"/>
                  </a:lnTo>
                  <a:close/>
                  <a:moveTo>
                    <a:pt x="7756" y="4646"/>
                  </a:moveTo>
                  <a:lnTo>
                    <a:pt x="7763" y="5898"/>
                  </a:lnTo>
                  <a:lnTo>
                    <a:pt x="7763" y="5935"/>
                  </a:lnTo>
                  <a:lnTo>
                    <a:pt x="8509" y="5935"/>
                  </a:lnTo>
                  <a:lnTo>
                    <a:pt x="8514" y="6598"/>
                  </a:lnTo>
                  <a:lnTo>
                    <a:pt x="10936" y="6598"/>
                  </a:lnTo>
                  <a:lnTo>
                    <a:pt x="10931" y="6584"/>
                  </a:lnTo>
                  <a:lnTo>
                    <a:pt x="10919" y="6517"/>
                  </a:lnTo>
                  <a:lnTo>
                    <a:pt x="10909" y="6487"/>
                  </a:lnTo>
                  <a:lnTo>
                    <a:pt x="10877" y="6467"/>
                  </a:lnTo>
                  <a:lnTo>
                    <a:pt x="10844" y="6400"/>
                  </a:lnTo>
                  <a:lnTo>
                    <a:pt x="10837" y="6340"/>
                  </a:lnTo>
                  <a:lnTo>
                    <a:pt x="10817" y="6273"/>
                  </a:lnTo>
                  <a:lnTo>
                    <a:pt x="10805" y="6246"/>
                  </a:lnTo>
                  <a:lnTo>
                    <a:pt x="10783" y="6200"/>
                  </a:lnTo>
                  <a:lnTo>
                    <a:pt x="10768" y="6142"/>
                  </a:lnTo>
                  <a:lnTo>
                    <a:pt x="10778" y="6112"/>
                  </a:lnTo>
                  <a:lnTo>
                    <a:pt x="10778" y="6046"/>
                  </a:lnTo>
                  <a:lnTo>
                    <a:pt x="10778" y="5921"/>
                  </a:lnTo>
                  <a:lnTo>
                    <a:pt x="10768" y="5861"/>
                  </a:lnTo>
                  <a:lnTo>
                    <a:pt x="10756" y="5848"/>
                  </a:lnTo>
                  <a:lnTo>
                    <a:pt x="10751" y="5804"/>
                  </a:lnTo>
                  <a:lnTo>
                    <a:pt x="10756" y="5781"/>
                  </a:lnTo>
                  <a:lnTo>
                    <a:pt x="10745" y="5774"/>
                  </a:lnTo>
                  <a:lnTo>
                    <a:pt x="10735" y="5730"/>
                  </a:lnTo>
                  <a:lnTo>
                    <a:pt x="10740" y="5684"/>
                  </a:lnTo>
                  <a:lnTo>
                    <a:pt x="10735" y="5684"/>
                  </a:lnTo>
                  <a:lnTo>
                    <a:pt x="10718" y="5647"/>
                  </a:lnTo>
                  <a:lnTo>
                    <a:pt x="10718" y="5640"/>
                  </a:lnTo>
                  <a:lnTo>
                    <a:pt x="10701" y="5634"/>
                  </a:lnTo>
                  <a:lnTo>
                    <a:pt x="10691" y="5560"/>
                  </a:lnTo>
                  <a:lnTo>
                    <a:pt x="10691" y="5479"/>
                  </a:lnTo>
                  <a:lnTo>
                    <a:pt x="10686" y="5436"/>
                  </a:lnTo>
                  <a:lnTo>
                    <a:pt x="10669" y="5399"/>
                  </a:lnTo>
                  <a:lnTo>
                    <a:pt x="10659" y="5353"/>
                  </a:lnTo>
                  <a:lnTo>
                    <a:pt x="10659" y="5332"/>
                  </a:lnTo>
                  <a:lnTo>
                    <a:pt x="10647" y="5288"/>
                  </a:lnTo>
                  <a:lnTo>
                    <a:pt x="10609" y="5222"/>
                  </a:lnTo>
                  <a:lnTo>
                    <a:pt x="10587" y="5125"/>
                  </a:lnTo>
                  <a:lnTo>
                    <a:pt x="10577" y="5021"/>
                  </a:lnTo>
                  <a:lnTo>
                    <a:pt x="10560" y="4985"/>
                  </a:lnTo>
                  <a:lnTo>
                    <a:pt x="10544" y="4978"/>
                  </a:lnTo>
                  <a:lnTo>
                    <a:pt x="10517" y="4971"/>
                  </a:lnTo>
                  <a:lnTo>
                    <a:pt x="10483" y="4934"/>
                  </a:lnTo>
                  <a:lnTo>
                    <a:pt x="10473" y="4890"/>
                  </a:lnTo>
                  <a:lnTo>
                    <a:pt x="10428" y="4853"/>
                  </a:lnTo>
                  <a:lnTo>
                    <a:pt x="10353" y="4810"/>
                  </a:lnTo>
                  <a:lnTo>
                    <a:pt x="10292" y="4773"/>
                  </a:lnTo>
                  <a:lnTo>
                    <a:pt x="10272" y="4743"/>
                  </a:lnTo>
                  <a:lnTo>
                    <a:pt x="10210" y="4727"/>
                  </a:lnTo>
                  <a:lnTo>
                    <a:pt x="10108" y="4736"/>
                  </a:lnTo>
                  <a:lnTo>
                    <a:pt x="10053" y="4750"/>
                  </a:lnTo>
                  <a:lnTo>
                    <a:pt x="10014" y="4787"/>
                  </a:lnTo>
                  <a:lnTo>
                    <a:pt x="9927" y="4743"/>
                  </a:lnTo>
                  <a:lnTo>
                    <a:pt x="9818" y="4646"/>
                  </a:lnTo>
                  <a:lnTo>
                    <a:pt x="7756" y="4646"/>
                  </a:lnTo>
                  <a:close/>
                  <a:moveTo>
                    <a:pt x="20160" y="4727"/>
                  </a:moveTo>
                  <a:lnTo>
                    <a:pt x="20149" y="4736"/>
                  </a:lnTo>
                  <a:lnTo>
                    <a:pt x="20110" y="4764"/>
                  </a:lnTo>
                  <a:lnTo>
                    <a:pt x="20095" y="4780"/>
                  </a:lnTo>
                  <a:lnTo>
                    <a:pt x="20051" y="4830"/>
                  </a:lnTo>
                  <a:lnTo>
                    <a:pt x="20013" y="4853"/>
                  </a:lnTo>
                  <a:lnTo>
                    <a:pt x="19619" y="4837"/>
                  </a:lnTo>
                  <a:lnTo>
                    <a:pt x="19575" y="4835"/>
                  </a:lnTo>
                  <a:lnTo>
                    <a:pt x="19573" y="4835"/>
                  </a:lnTo>
                  <a:lnTo>
                    <a:pt x="19560" y="4830"/>
                  </a:lnTo>
                  <a:lnTo>
                    <a:pt x="19309" y="4824"/>
                  </a:lnTo>
                  <a:lnTo>
                    <a:pt x="19304" y="4824"/>
                  </a:lnTo>
                  <a:lnTo>
                    <a:pt x="19222" y="5222"/>
                  </a:lnTo>
                  <a:lnTo>
                    <a:pt x="19445" y="5235"/>
                  </a:lnTo>
                  <a:lnTo>
                    <a:pt x="19855" y="5242"/>
                  </a:lnTo>
                  <a:lnTo>
                    <a:pt x="19855" y="5252"/>
                  </a:lnTo>
                  <a:lnTo>
                    <a:pt x="20013" y="5252"/>
                  </a:lnTo>
                  <a:lnTo>
                    <a:pt x="20013" y="5339"/>
                  </a:lnTo>
                  <a:lnTo>
                    <a:pt x="20028" y="5346"/>
                  </a:lnTo>
                  <a:lnTo>
                    <a:pt x="20028" y="5420"/>
                  </a:lnTo>
                  <a:lnTo>
                    <a:pt x="20045" y="5443"/>
                  </a:lnTo>
                  <a:lnTo>
                    <a:pt x="20051" y="5436"/>
                  </a:lnTo>
                  <a:lnTo>
                    <a:pt x="20117" y="5426"/>
                  </a:lnTo>
                  <a:lnTo>
                    <a:pt x="20083" y="5546"/>
                  </a:lnTo>
                  <a:lnTo>
                    <a:pt x="20083" y="5583"/>
                  </a:lnTo>
                  <a:lnTo>
                    <a:pt x="20090" y="5574"/>
                  </a:lnTo>
                  <a:lnTo>
                    <a:pt x="20127" y="5567"/>
                  </a:lnTo>
                  <a:lnTo>
                    <a:pt x="20236" y="5449"/>
                  </a:lnTo>
                  <a:lnTo>
                    <a:pt x="20281" y="5463"/>
                  </a:lnTo>
                  <a:lnTo>
                    <a:pt x="20286" y="5560"/>
                  </a:lnTo>
                  <a:lnTo>
                    <a:pt x="20313" y="5546"/>
                  </a:lnTo>
                  <a:lnTo>
                    <a:pt x="20340" y="5516"/>
                  </a:lnTo>
                  <a:lnTo>
                    <a:pt x="20368" y="5509"/>
                  </a:lnTo>
                  <a:lnTo>
                    <a:pt x="20328" y="5493"/>
                  </a:lnTo>
                  <a:lnTo>
                    <a:pt x="20286" y="5449"/>
                  </a:lnTo>
                  <a:lnTo>
                    <a:pt x="20274" y="5362"/>
                  </a:lnTo>
                  <a:lnTo>
                    <a:pt x="20226" y="5325"/>
                  </a:lnTo>
                  <a:lnTo>
                    <a:pt x="20241" y="5258"/>
                  </a:lnTo>
                  <a:lnTo>
                    <a:pt x="20209" y="5169"/>
                  </a:lnTo>
                  <a:lnTo>
                    <a:pt x="20187" y="5148"/>
                  </a:lnTo>
                  <a:lnTo>
                    <a:pt x="20110" y="5118"/>
                  </a:lnTo>
                  <a:lnTo>
                    <a:pt x="20073" y="5074"/>
                  </a:lnTo>
                  <a:lnTo>
                    <a:pt x="20132" y="4978"/>
                  </a:lnTo>
                  <a:lnTo>
                    <a:pt x="20155" y="4941"/>
                  </a:lnTo>
                  <a:lnTo>
                    <a:pt x="20177" y="4890"/>
                  </a:lnTo>
                  <a:lnTo>
                    <a:pt x="20214" y="4874"/>
                  </a:lnTo>
                  <a:lnTo>
                    <a:pt x="20187" y="4817"/>
                  </a:lnTo>
                  <a:lnTo>
                    <a:pt x="20177" y="4780"/>
                  </a:lnTo>
                  <a:lnTo>
                    <a:pt x="20165" y="4736"/>
                  </a:lnTo>
                  <a:lnTo>
                    <a:pt x="20160" y="4727"/>
                  </a:lnTo>
                  <a:close/>
                  <a:moveTo>
                    <a:pt x="15736" y="4860"/>
                  </a:moveTo>
                  <a:lnTo>
                    <a:pt x="15731" y="4867"/>
                  </a:lnTo>
                  <a:lnTo>
                    <a:pt x="15736" y="4874"/>
                  </a:lnTo>
                  <a:lnTo>
                    <a:pt x="15736" y="4860"/>
                  </a:lnTo>
                  <a:close/>
                  <a:moveTo>
                    <a:pt x="12813" y="4985"/>
                  </a:moveTo>
                  <a:lnTo>
                    <a:pt x="12840" y="5015"/>
                  </a:lnTo>
                  <a:lnTo>
                    <a:pt x="12862" y="5058"/>
                  </a:lnTo>
                  <a:lnTo>
                    <a:pt x="12868" y="5095"/>
                  </a:lnTo>
                  <a:lnTo>
                    <a:pt x="12883" y="5125"/>
                  </a:lnTo>
                  <a:lnTo>
                    <a:pt x="12932" y="5169"/>
                  </a:lnTo>
                  <a:lnTo>
                    <a:pt x="12960" y="5215"/>
                  </a:lnTo>
                  <a:lnTo>
                    <a:pt x="12972" y="5258"/>
                  </a:lnTo>
                  <a:lnTo>
                    <a:pt x="12965" y="5309"/>
                  </a:lnTo>
                  <a:lnTo>
                    <a:pt x="12955" y="5390"/>
                  </a:lnTo>
                  <a:lnTo>
                    <a:pt x="12932" y="5449"/>
                  </a:lnTo>
                  <a:lnTo>
                    <a:pt x="12917" y="5479"/>
                  </a:lnTo>
                  <a:lnTo>
                    <a:pt x="12905" y="5509"/>
                  </a:lnTo>
                  <a:lnTo>
                    <a:pt x="12890" y="5567"/>
                  </a:lnTo>
                  <a:lnTo>
                    <a:pt x="12845" y="5627"/>
                  </a:lnTo>
                  <a:lnTo>
                    <a:pt x="12791" y="5670"/>
                  </a:lnTo>
                  <a:lnTo>
                    <a:pt x="12726" y="5707"/>
                  </a:lnTo>
                  <a:lnTo>
                    <a:pt x="12655" y="5721"/>
                  </a:lnTo>
                  <a:lnTo>
                    <a:pt x="12627" y="5744"/>
                  </a:lnTo>
                  <a:lnTo>
                    <a:pt x="12622" y="5788"/>
                  </a:lnTo>
                  <a:lnTo>
                    <a:pt x="12622" y="5818"/>
                  </a:lnTo>
                  <a:lnTo>
                    <a:pt x="12649" y="5861"/>
                  </a:lnTo>
                  <a:lnTo>
                    <a:pt x="12665" y="5914"/>
                  </a:lnTo>
                  <a:lnTo>
                    <a:pt x="12665" y="5965"/>
                  </a:lnTo>
                  <a:lnTo>
                    <a:pt x="12649" y="6046"/>
                  </a:lnTo>
                  <a:lnTo>
                    <a:pt x="12605" y="6163"/>
                  </a:lnTo>
                  <a:lnTo>
                    <a:pt x="12551" y="6237"/>
                  </a:lnTo>
                  <a:lnTo>
                    <a:pt x="12513" y="6266"/>
                  </a:lnTo>
                  <a:lnTo>
                    <a:pt x="12501" y="6289"/>
                  </a:lnTo>
                  <a:lnTo>
                    <a:pt x="12508" y="6340"/>
                  </a:lnTo>
                  <a:lnTo>
                    <a:pt x="12501" y="6400"/>
                  </a:lnTo>
                  <a:lnTo>
                    <a:pt x="12481" y="6414"/>
                  </a:lnTo>
                  <a:lnTo>
                    <a:pt x="12464" y="6494"/>
                  </a:lnTo>
                  <a:lnTo>
                    <a:pt x="12464" y="6568"/>
                  </a:lnTo>
                  <a:lnTo>
                    <a:pt x="12474" y="6665"/>
                  </a:lnTo>
                  <a:lnTo>
                    <a:pt x="12491" y="6738"/>
                  </a:lnTo>
                  <a:lnTo>
                    <a:pt x="12501" y="6782"/>
                  </a:lnTo>
                  <a:lnTo>
                    <a:pt x="12562" y="6872"/>
                  </a:lnTo>
                  <a:lnTo>
                    <a:pt x="12677" y="7019"/>
                  </a:lnTo>
                  <a:lnTo>
                    <a:pt x="12747" y="7157"/>
                  </a:lnTo>
                  <a:lnTo>
                    <a:pt x="12774" y="7284"/>
                  </a:lnTo>
                  <a:lnTo>
                    <a:pt x="12786" y="7304"/>
                  </a:lnTo>
                  <a:lnTo>
                    <a:pt x="12813" y="7284"/>
                  </a:lnTo>
                  <a:lnTo>
                    <a:pt x="12868" y="7297"/>
                  </a:lnTo>
                  <a:lnTo>
                    <a:pt x="12932" y="7327"/>
                  </a:lnTo>
                  <a:lnTo>
                    <a:pt x="12972" y="7371"/>
                  </a:lnTo>
                  <a:lnTo>
                    <a:pt x="12977" y="7394"/>
                  </a:lnTo>
                  <a:lnTo>
                    <a:pt x="12965" y="7445"/>
                  </a:lnTo>
                  <a:lnTo>
                    <a:pt x="12905" y="7652"/>
                  </a:lnTo>
                  <a:lnTo>
                    <a:pt x="12883" y="7739"/>
                  </a:lnTo>
                  <a:lnTo>
                    <a:pt x="12890" y="7762"/>
                  </a:lnTo>
                  <a:lnTo>
                    <a:pt x="12910" y="7806"/>
                  </a:lnTo>
                  <a:lnTo>
                    <a:pt x="12955" y="7866"/>
                  </a:lnTo>
                  <a:lnTo>
                    <a:pt x="12987" y="7903"/>
                  </a:lnTo>
                  <a:lnTo>
                    <a:pt x="13026" y="7923"/>
                  </a:lnTo>
                  <a:lnTo>
                    <a:pt x="13081" y="7976"/>
                  </a:lnTo>
                  <a:lnTo>
                    <a:pt x="13162" y="8071"/>
                  </a:lnTo>
                  <a:lnTo>
                    <a:pt x="13205" y="8151"/>
                  </a:lnTo>
                  <a:lnTo>
                    <a:pt x="13205" y="8204"/>
                  </a:lnTo>
                  <a:lnTo>
                    <a:pt x="13210" y="8241"/>
                  </a:lnTo>
                  <a:lnTo>
                    <a:pt x="13227" y="8292"/>
                  </a:lnTo>
                  <a:lnTo>
                    <a:pt x="13227" y="8351"/>
                  </a:lnTo>
                  <a:lnTo>
                    <a:pt x="13210" y="8388"/>
                  </a:lnTo>
                  <a:lnTo>
                    <a:pt x="13217" y="8425"/>
                  </a:lnTo>
                  <a:lnTo>
                    <a:pt x="13249" y="8499"/>
                  </a:lnTo>
                  <a:lnTo>
                    <a:pt x="13260" y="8483"/>
                  </a:lnTo>
                  <a:lnTo>
                    <a:pt x="13272" y="8483"/>
                  </a:lnTo>
                  <a:lnTo>
                    <a:pt x="13292" y="8499"/>
                  </a:lnTo>
                  <a:lnTo>
                    <a:pt x="13304" y="8483"/>
                  </a:lnTo>
                  <a:lnTo>
                    <a:pt x="13341" y="8418"/>
                  </a:lnTo>
                  <a:lnTo>
                    <a:pt x="13423" y="8418"/>
                  </a:lnTo>
                  <a:lnTo>
                    <a:pt x="13527" y="8469"/>
                  </a:lnTo>
                  <a:lnTo>
                    <a:pt x="13555" y="8476"/>
                  </a:lnTo>
                  <a:lnTo>
                    <a:pt x="13549" y="8469"/>
                  </a:lnTo>
                  <a:lnTo>
                    <a:pt x="13537" y="8418"/>
                  </a:lnTo>
                  <a:lnTo>
                    <a:pt x="13532" y="8365"/>
                  </a:lnTo>
                  <a:lnTo>
                    <a:pt x="13537" y="8315"/>
                  </a:lnTo>
                  <a:lnTo>
                    <a:pt x="13587" y="8278"/>
                  </a:lnTo>
                  <a:lnTo>
                    <a:pt x="13664" y="8248"/>
                  </a:lnTo>
                  <a:lnTo>
                    <a:pt x="13681" y="8218"/>
                  </a:lnTo>
                  <a:lnTo>
                    <a:pt x="13669" y="8181"/>
                  </a:lnTo>
                  <a:lnTo>
                    <a:pt x="13674" y="8107"/>
                  </a:lnTo>
                  <a:lnTo>
                    <a:pt x="13696" y="8057"/>
                  </a:lnTo>
                  <a:lnTo>
                    <a:pt x="13686" y="8020"/>
                  </a:lnTo>
                  <a:lnTo>
                    <a:pt x="13691" y="7967"/>
                  </a:lnTo>
                  <a:lnTo>
                    <a:pt x="13708" y="7967"/>
                  </a:lnTo>
                  <a:lnTo>
                    <a:pt x="13701" y="7923"/>
                  </a:lnTo>
                  <a:lnTo>
                    <a:pt x="13718" y="7873"/>
                  </a:lnTo>
                  <a:lnTo>
                    <a:pt x="13718" y="7843"/>
                  </a:lnTo>
                  <a:lnTo>
                    <a:pt x="13740" y="7820"/>
                  </a:lnTo>
                  <a:lnTo>
                    <a:pt x="13728" y="7806"/>
                  </a:lnTo>
                  <a:lnTo>
                    <a:pt x="13728" y="7769"/>
                  </a:lnTo>
                  <a:lnTo>
                    <a:pt x="13745" y="7725"/>
                  </a:lnTo>
                  <a:lnTo>
                    <a:pt x="13773" y="7702"/>
                  </a:lnTo>
                  <a:lnTo>
                    <a:pt x="13783" y="7709"/>
                  </a:lnTo>
                  <a:lnTo>
                    <a:pt x="13790" y="7702"/>
                  </a:lnTo>
                  <a:lnTo>
                    <a:pt x="13805" y="7645"/>
                  </a:lnTo>
                  <a:lnTo>
                    <a:pt x="13832" y="7599"/>
                  </a:lnTo>
                  <a:lnTo>
                    <a:pt x="13849" y="7592"/>
                  </a:lnTo>
                  <a:lnTo>
                    <a:pt x="13860" y="7571"/>
                  </a:lnTo>
                  <a:lnTo>
                    <a:pt x="13882" y="7475"/>
                  </a:lnTo>
                  <a:lnTo>
                    <a:pt x="13899" y="7445"/>
                  </a:lnTo>
                  <a:lnTo>
                    <a:pt x="13904" y="7408"/>
                  </a:lnTo>
                  <a:lnTo>
                    <a:pt x="13899" y="7350"/>
                  </a:lnTo>
                  <a:lnTo>
                    <a:pt x="13882" y="7297"/>
                  </a:lnTo>
                  <a:lnTo>
                    <a:pt x="13860" y="7224"/>
                  </a:lnTo>
                  <a:lnTo>
                    <a:pt x="13849" y="7166"/>
                  </a:lnTo>
                  <a:lnTo>
                    <a:pt x="13865" y="7143"/>
                  </a:lnTo>
                  <a:lnTo>
                    <a:pt x="13872" y="7136"/>
                  </a:lnTo>
                  <a:lnTo>
                    <a:pt x="13865" y="7093"/>
                  </a:lnTo>
                  <a:lnTo>
                    <a:pt x="13887" y="7040"/>
                  </a:lnTo>
                  <a:lnTo>
                    <a:pt x="13899" y="7026"/>
                  </a:lnTo>
                  <a:lnTo>
                    <a:pt x="13899" y="5493"/>
                  </a:lnTo>
                  <a:lnTo>
                    <a:pt x="13887" y="5472"/>
                  </a:lnTo>
                  <a:lnTo>
                    <a:pt x="13872" y="5406"/>
                  </a:lnTo>
                  <a:lnTo>
                    <a:pt x="13855" y="5309"/>
                  </a:lnTo>
                  <a:lnTo>
                    <a:pt x="13837" y="5258"/>
                  </a:lnTo>
                  <a:lnTo>
                    <a:pt x="13827" y="5242"/>
                  </a:lnTo>
                  <a:lnTo>
                    <a:pt x="13810" y="5215"/>
                  </a:lnTo>
                  <a:lnTo>
                    <a:pt x="13795" y="5155"/>
                  </a:lnTo>
                  <a:lnTo>
                    <a:pt x="13790" y="5067"/>
                  </a:lnTo>
                  <a:lnTo>
                    <a:pt x="13790" y="4994"/>
                  </a:lnTo>
                  <a:lnTo>
                    <a:pt x="12813" y="4985"/>
                  </a:lnTo>
                  <a:close/>
                  <a:moveTo>
                    <a:pt x="16810" y="5169"/>
                  </a:moveTo>
                  <a:lnTo>
                    <a:pt x="16641" y="5302"/>
                  </a:lnTo>
                  <a:lnTo>
                    <a:pt x="16582" y="5332"/>
                  </a:lnTo>
                  <a:lnTo>
                    <a:pt x="16582" y="6149"/>
                  </a:lnTo>
                  <a:lnTo>
                    <a:pt x="16582" y="6186"/>
                  </a:lnTo>
                  <a:lnTo>
                    <a:pt x="16582" y="6230"/>
                  </a:lnTo>
                  <a:lnTo>
                    <a:pt x="16582" y="6260"/>
                  </a:lnTo>
                  <a:lnTo>
                    <a:pt x="16582" y="6782"/>
                  </a:lnTo>
                  <a:lnTo>
                    <a:pt x="16974" y="6782"/>
                  </a:lnTo>
                  <a:lnTo>
                    <a:pt x="17499" y="6782"/>
                  </a:lnTo>
                  <a:lnTo>
                    <a:pt x="18322" y="6782"/>
                  </a:lnTo>
                  <a:lnTo>
                    <a:pt x="18337" y="6745"/>
                  </a:lnTo>
                  <a:lnTo>
                    <a:pt x="18365" y="6715"/>
                  </a:lnTo>
                  <a:lnTo>
                    <a:pt x="18387" y="6701"/>
                  </a:lnTo>
                  <a:lnTo>
                    <a:pt x="18441" y="6701"/>
                  </a:lnTo>
                  <a:lnTo>
                    <a:pt x="18464" y="6715"/>
                  </a:lnTo>
                  <a:lnTo>
                    <a:pt x="18501" y="6688"/>
                  </a:lnTo>
                  <a:lnTo>
                    <a:pt x="18551" y="6671"/>
                  </a:lnTo>
                  <a:lnTo>
                    <a:pt x="18578" y="6621"/>
                  </a:lnTo>
                  <a:lnTo>
                    <a:pt x="18583" y="6621"/>
                  </a:lnTo>
                  <a:lnTo>
                    <a:pt x="18600" y="6598"/>
                  </a:lnTo>
                  <a:lnTo>
                    <a:pt x="18649" y="6554"/>
                  </a:lnTo>
                  <a:lnTo>
                    <a:pt x="18687" y="6524"/>
                  </a:lnTo>
                  <a:lnTo>
                    <a:pt x="18622" y="6400"/>
                  </a:lnTo>
                  <a:lnTo>
                    <a:pt x="18595" y="6384"/>
                  </a:lnTo>
                  <a:lnTo>
                    <a:pt x="18568" y="6303"/>
                  </a:lnTo>
                  <a:lnTo>
                    <a:pt x="18540" y="6273"/>
                  </a:lnTo>
                  <a:lnTo>
                    <a:pt x="18528" y="6253"/>
                  </a:lnTo>
                  <a:lnTo>
                    <a:pt x="18528" y="6179"/>
                  </a:lnTo>
                  <a:lnTo>
                    <a:pt x="18528" y="6142"/>
                  </a:lnTo>
                  <a:lnTo>
                    <a:pt x="18540" y="6098"/>
                  </a:lnTo>
                  <a:lnTo>
                    <a:pt x="18568" y="6075"/>
                  </a:lnTo>
                  <a:lnTo>
                    <a:pt x="18573" y="6052"/>
                  </a:lnTo>
                  <a:lnTo>
                    <a:pt x="18556" y="5988"/>
                  </a:lnTo>
                  <a:lnTo>
                    <a:pt x="18556" y="5958"/>
                  </a:lnTo>
                  <a:lnTo>
                    <a:pt x="18600" y="5914"/>
                  </a:lnTo>
                  <a:lnTo>
                    <a:pt x="18637" y="5848"/>
                  </a:lnTo>
                  <a:lnTo>
                    <a:pt x="18665" y="5774"/>
                  </a:lnTo>
                  <a:lnTo>
                    <a:pt x="18682" y="5744"/>
                  </a:lnTo>
                  <a:lnTo>
                    <a:pt x="18699" y="5721"/>
                  </a:lnTo>
                  <a:lnTo>
                    <a:pt x="18704" y="5714"/>
                  </a:lnTo>
                  <a:lnTo>
                    <a:pt x="18632" y="5677"/>
                  </a:lnTo>
                  <a:lnTo>
                    <a:pt x="18617" y="5657"/>
                  </a:lnTo>
                  <a:lnTo>
                    <a:pt x="18595" y="5611"/>
                  </a:lnTo>
                  <a:lnTo>
                    <a:pt x="18583" y="5574"/>
                  </a:lnTo>
                  <a:lnTo>
                    <a:pt x="18578" y="5530"/>
                  </a:lnTo>
                  <a:lnTo>
                    <a:pt x="18578" y="5486"/>
                  </a:lnTo>
                  <a:lnTo>
                    <a:pt x="18578" y="5463"/>
                  </a:lnTo>
                  <a:lnTo>
                    <a:pt x="18568" y="5449"/>
                  </a:lnTo>
                  <a:lnTo>
                    <a:pt x="18568" y="5426"/>
                  </a:lnTo>
                  <a:lnTo>
                    <a:pt x="18518" y="5399"/>
                  </a:lnTo>
                  <a:lnTo>
                    <a:pt x="18501" y="5353"/>
                  </a:lnTo>
                  <a:lnTo>
                    <a:pt x="18486" y="5332"/>
                  </a:lnTo>
                  <a:lnTo>
                    <a:pt x="16810" y="5332"/>
                  </a:lnTo>
                  <a:lnTo>
                    <a:pt x="16810" y="5169"/>
                  </a:lnTo>
                  <a:close/>
                  <a:moveTo>
                    <a:pt x="19222" y="5295"/>
                  </a:moveTo>
                  <a:lnTo>
                    <a:pt x="19200" y="5767"/>
                  </a:lnTo>
                  <a:lnTo>
                    <a:pt x="19232" y="5841"/>
                  </a:lnTo>
                  <a:lnTo>
                    <a:pt x="19145" y="5914"/>
                  </a:lnTo>
                  <a:lnTo>
                    <a:pt x="19151" y="5921"/>
                  </a:lnTo>
                  <a:lnTo>
                    <a:pt x="19299" y="5818"/>
                  </a:lnTo>
                  <a:lnTo>
                    <a:pt x="19359" y="5795"/>
                  </a:lnTo>
                  <a:lnTo>
                    <a:pt x="19401" y="5737"/>
                  </a:lnTo>
                  <a:lnTo>
                    <a:pt x="19440" y="5758"/>
                  </a:lnTo>
                  <a:lnTo>
                    <a:pt x="19572" y="5751"/>
                  </a:lnTo>
                  <a:lnTo>
                    <a:pt x="19614" y="5721"/>
                  </a:lnTo>
                  <a:lnTo>
                    <a:pt x="19653" y="5737"/>
                  </a:lnTo>
                  <a:lnTo>
                    <a:pt x="19718" y="5714"/>
                  </a:lnTo>
                  <a:lnTo>
                    <a:pt x="19778" y="5707"/>
                  </a:lnTo>
                  <a:lnTo>
                    <a:pt x="19790" y="5707"/>
                  </a:lnTo>
                  <a:lnTo>
                    <a:pt x="19795" y="5693"/>
                  </a:lnTo>
                  <a:lnTo>
                    <a:pt x="19800" y="5677"/>
                  </a:lnTo>
                  <a:lnTo>
                    <a:pt x="19805" y="5620"/>
                  </a:lnTo>
                  <a:lnTo>
                    <a:pt x="19800" y="5316"/>
                  </a:lnTo>
                  <a:lnTo>
                    <a:pt x="19495" y="5309"/>
                  </a:lnTo>
                  <a:lnTo>
                    <a:pt x="19490" y="5325"/>
                  </a:lnTo>
                  <a:lnTo>
                    <a:pt x="19423" y="5332"/>
                  </a:lnTo>
                  <a:lnTo>
                    <a:pt x="19423" y="5309"/>
                  </a:lnTo>
                  <a:lnTo>
                    <a:pt x="19222" y="5295"/>
                  </a:lnTo>
                  <a:close/>
                  <a:moveTo>
                    <a:pt x="19855" y="5325"/>
                  </a:moveTo>
                  <a:lnTo>
                    <a:pt x="19860" y="5620"/>
                  </a:lnTo>
                  <a:lnTo>
                    <a:pt x="19855" y="5707"/>
                  </a:lnTo>
                  <a:lnTo>
                    <a:pt x="19919" y="5684"/>
                  </a:lnTo>
                  <a:lnTo>
                    <a:pt x="19936" y="5657"/>
                  </a:lnTo>
                  <a:lnTo>
                    <a:pt x="19941" y="5530"/>
                  </a:lnTo>
                  <a:lnTo>
                    <a:pt x="19964" y="5493"/>
                  </a:lnTo>
                  <a:lnTo>
                    <a:pt x="19947" y="5376"/>
                  </a:lnTo>
                  <a:lnTo>
                    <a:pt x="19964" y="5383"/>
                  </a:lnTo>
                  <a:lnTo>
                    <a:pt x="19959" y="5325"/>
                  </a:lnTo>
                  <a:lnTo>
                    <a:pt x="19855" y="5325"/>
                  </a:lnTo>
                  <a:close/>
                  <a:moveTo>
                    <a:pt x="186" y="5332"/>
                  </a:moveTo>
                  <a:lnTo>
                    <a:pt x="186" y="5376"/>
                  </a:lnTo>
                  <a:lnTo>
                    <a:pt x="174" y="5436"/>
                  </a:lnTo>
                  <a:lnTo>
                    <a:pt x="201" y="5479"/>
                  </a:lnTo>
                  <a:lnTo>
                    <a:pt x="218" y="5537"/>
                  </a:lnTo>
                  <a:lnTo>
                    <a:pt x="235" y="5657"/>
                  </a:lnTo>
                  <a:lnTo>
                    <a:pt x="235" y="5714"/>
                  </a:lnTo>
                  <a:lnTo>
                    <a:pt x="208" y="5868"/>
                  </a:lnTo>
                  <a:lnTo>
                    <a:pt x="213" y="5995"/>
                  </a:lnTo>
                  <a:lnTo>
                    <a:pt x="191" y="6089"/>
                  </a:lnTo>
                  <a:lnTo>
                    <a:pt x="208" y="6098"/>
                  </a:lnTo>
                  <a:lnTo>
                    <a:pt x="181" y="6156"/>
                  </a:lnTo>
                  <a:lnTo>
                    <a:pt x="174" y="6223"/>
                  </a:lnTo>
                  <a:lnTo>
                    <a:pt x="147" y="6209"/>
                  </a:lnTo>
                  <a:lnTo>
                    <a:pt x="141" y="6253"/>
                  </a:lnTo>
                  <a:lnTo>
                    <a:pt x="126" y="6319"/>
                  </a:lnTo>
                  <a:lnTo>
                    <a:pt x="126" y="6384"/>
                  </a:lnTo>
                  <a:lnTo>
                    <a:pt x="136" y="6451"/>
                  </a:lnTo>
                  <a:lnTo>
                    <a:pt x="213" y="6547"/>
                  </a:lnTo>
                  <a:lnTo>
                    <a:pt x="300" y="6708"/>
                  </a:lnTo>
                  <a:lnTo>
                    <a:pt x="322" y="6768"/>
                  </a:lnTo>
                  <a:lnTo>
                    <a:pt x="344" y="6879"/>
                  </a:lnTo>
                  <a:lnTo>
                    <a:pt x="344" y="6959"/>
                  </a:lnTo>
                  <a:lnTo>
                    <a:pt x="332" y="7047"/>
                  </a:lnTo>
                  <a:lnTo>
                    <a:pt x="365" y="7217"/>
                  </a:lnTo>
                  <a:lnTo>
                    <a:pt x="372" y="7334"/>
                  </a:lnTo>
                  <a:lnTo>
                    <a:pt x="469" y="7475"/>
                  </a:lnTo>
                  <a:lnTo>
                    <a:pt x="518" y="7562"/>
                  </a:lnTo>
                  <a:lnTo>
                    <a:pt x="590" y="7622"/>
                  </a:lnTo>
                  <a:lnTo>
                    <a:pt x="617" y="7709"/>
                  </a:lnTo>
                  <a:lnTo>
                    <a:pt x="638" y="7732"/>
                  </a:lnTo>
                  <a:lnTo>
                    <a:pt x="672" y="7799"/>
                  </a:lnTo>
                  <a:lnTo>
                    <a:pt x="682" y="7843"/>
                  </a:lnTo>
                  <a:lnTo>
                    <a:pt x="649" y="7866"/>
                  </a:lnTo>
                  <a:lnTo>
                    <a:pt x="672" y="7887"/>
                  </a:lnTo>
                  <a:lnTo>
                    <a:pt x="719" y="7939"/>
                  </a:lnTo>
                  <a:lnTo>
                    <a:pt x="741" y="7960"/>
                  </a:lnTo>
                  <a:lnTo>
                    <a:pt x="774" y="7983"/>
                  </a:lnTo>
                  <a:lnTo>
                    <a:pt x="774" y="7967"/>
                  </a:lnTo>
                  <a:lnTo>
                    <a:pt x="781" y="7843"/>
                  </a:lnTo>
                  <a:lnTo>
                    <a:pt x="835" y="7806"/>
                  </a:lnTo>
                  <a:lnTo>
                    <a:pt x="873" y="7813"/>
                  </a:lnTo>
                  <a:lnTo>
                    <a:pt x="922" y="7857"/>
                  </a:lnTo>
                  <a:lnTo>
                    <a:pt x="965" y="7820"/>
                  </a:lnTo>
                  <a:lnTo>
                    <a:pt x="999" y="7820"/>
                  </a:lnTo>
                  <a:lnTo>
                    <a:pt x="1019" y="7843"/>
                  </a:lnTo>
                  <a:lnTo>
                    <a:pt x="1031" y="7850"/>
                  </a:lnTo>
                  <a:lnTo>
                    <a:pt x="1081" y="7843"/>
                  </a:lnTo>
                  <a:lnTo>
                    <a:pt x="1101" y="7850"/>
                  </a:lnTo>
                  <a:lnTo>
                    <a:pt x="1128" y="7843"/>
                  </a:lnTo>
                  <a:lnTo>
                    <a:pt x="1173" y="7866"/>
                  </a:lnTo>
                  <a:lnTo>
                    <a:pt x="1168" y="7939"/>
                  </a:lnTo>
                  <a:lnTo>
                    <a:pt x="1145" y="7939"/>
                  </a:lnTo>
                  <a:lnTo>
                    <a:pt x="1123" y="7930"/>
                  </a:lnTo>
                  <a:lnTo>
                    <a:pt x="1096" y="7953"/>
                  </a:lnTo>
                  <a:lnTo>
                    <a:pt x="949" y="7939"/>
                  </a:lnTo>
                  <a:lnTo>
                    <a:pt x="910" y="7946"/>
                  </a:lnTo>
                  <a:lnTo>
                    <a:pt x="873" y="7967"/>
                  </a:lnTo>
                  <a:lnTo>
                    <a:pt x="883" y="7983"/>
                  </a:lnTo>
                  <a:lnTo>
                    <a:pt x="900" y="8050"/>
                  </a:lnTo>
                  <a:lnTo>
                    <a:pt x="927" y="8094"/>
                  </a:lnTo>
                  <a:lnTo>
                    <a:pt x="949" y="8160"/>
                  </a:lnTo>
                  <a:lnTo>
                    <a:pt x="965" y="8204"/>
                  </a:lnTo>
                  <a:lnTo>
                    <a:pt x="972" y="8225"/>
                  </a:lnTo>
                  <a:lnTo>
                    <a:pt x="1009" y="8315"/>
                  </a:lnTo>
                  <a:lnTo>
                    <a:pt x="927" y="8298"/>
                  </a:lnTo>
                  <a:lnTo>
                    <a:pt x="900" y="8278"/>
                  </a:lnTo>
                  <a:lnTo>
                    <a:pt x="883" y="8241"/>
                  </a:lnTo>
                  <a:lnTo>
                    <a:pt x="851" y="8218"/>
                  </a:lnTo>
                  <a:lnTo>
                    <a:pt x="823" y="8174"/>
                  </a:lnTo>
                  <a:lnTo>
                    <a:pt x="823" y="8218"/>
                  </a:lnTo>
                  <a:lnTo>
                    <a:pt x="863" y="8328"/>
                  </a:lnTo>
                  <a:lnTo>
                    <a:pt x="863" y="8425"/>
                  </a:lnTo>
                  <a:lnTo>
                    <a:pt x="938" y="8542"/>
                  </a:lnTo>
                  <a:lnTo>
                    <a:pt x="1047" y="8579"/>
                  </a:lnTo>
                  <a:lnTo>
                    <a:pt x="1086" y="8660"/>
                  </a:lnTo>
                  <a:lnTo>
                    <a:pt x="1091" y="8690"/>
                  </a:lnTo>
                  <a:lnTo>
                    <a:pt x="1091" y="8750"/>
                  </a:lnTo>
                  <a:lnTo>
                    <a:pt x="1069" y="8807"/>
                  </a:lnTo>
                  <a:lnTo>
                    <a:pt x="1041" y="8851"/>
                  </a:lnTo>
                  <a:lnTo>
                    <a:pt x="1047" y="8924"/>
                  </a:lnTo>
                  <a:lnTo>
                    <a:pt x="1059" y="8970"/>
                  </a:lnTo>
                  <a:lnTo>
                    <a:pt x="1128" y="9081"/>
                  </a:lnTo>
                  <a:lnTo>
                    <a:pt x="1210" y="9228"/>
                  </a:lnTo>
                  <a:lnTo>
                    <a:pt x="1222" y="9265"/>
                  </a:lnTo>
                  <a:lnTo>
                    <a:pt x="1255" y="9316"/>
                  </a:lnTo>
                  <a:lnTo>
                    <a:pt x="1277" y="9375"/>
                  </a:lnTo>
                  <a:lnTo>
                    <a:pt x="1331" y="9419"/>
                  </a:lnTo>
                  <a:lnTo>
                    <a:pt x="1369" y="9493"/>
                  </a:lnTo>
                  <a:lnTo>
                    <a:pt x="1418" y="9530"/>
                  </a:lnTo>
                  <a:lnTo>
                    <a:pt x="1440" y="9587"/>
                  </a:lnTo>
                  <a:lnTo>
                    <a:pt x="1435" y="9647"/>
                  </a:lnTo>
                  <a:lnTo>
                    <a:pt x="1435" y="9661"/>
                  </a:lnTo>
                  <a:lnTo>
                    <a:pt x="1490" y="9691"/>
                  </a:lnTo>
                  <a:lnTo>
                    <a:pt x="1510" y="9728"/>
                  </a:lnTo>
                  <a:lnTo>
                    <a:pt x="1527" y="9764"/>
                  </a:lnTo>
                  <a:lnTo>
                    <a:pt x="1517" y="9845"/>
                  </a:lnTo>
                  <a:lnTo>
                    <a:pt x="1527" y="9935"/>
                  </a:lnTo>
                  <a:lnTo>
                    <a:pt x="1522" y="9972"/>
                  </a:lnTo>
                  <a:lnTo>
                    <a:pt x="1527" y="10022"/>
                  </a:lnTo>
                  <a:lnTo>
                    <a:pt x="1522" y="10052"/>
                  </a:lnTo>
                  <a:lnTo>
                    <a:pt x="1544" y="10075"/>
                  </a:lnTo>
                  <a:lnTo>
                    <a:pt x="1572" y="10112"/>
                  </a:lnTo>
                  <a:lnTo>
                    <a:pt x="1587" y="10112"/>
                  </a:lnTo>
                  <a:lnTo>
                    <a:pt x="1669" y="10103"/>
                  </a:lnTo>
                  <a:lnTo>
                    <a:pt x="1723" y="10112"/>
                  </a:lnTo>
                  <a:lnTo>
                    <a:pt x="1795" y="10140"/>
                  </a:lnTo>
                  <a:lnTo>
                    <a:pt x="1844" y="10149"/>
                  </a:lnTo>
                  <a:lnTo>
                    <a:pt x="1887" y="10133"/>
                  </a:lnTo>
                  <a:lnTo>
                    <a:pt x="1969" y="10192"/>
                  </a:lnTo>
                  <a:lnTo>
                    <a:pt x="2035" y="10250"/>
                  </a:lnTo>
                  <a:lnTo>
                    <a:pt x="2045" y="10310"/>
                  </a:lnTo>
                  <a:lnTo>
                    <a:pt x="2068" y="10333"/>
                  </a:lnTo>
                  <a:lnTo>
                    <a:pt x="2177" y="10377"/>
                  </a:lnTo>
                  <a:lnTo>
                    <a:pt x="2264" y="10370"/>
                  </a:lnTo>
                  <a:lnTo>
                    <a:pt x="2313" y="10390"/>
                  </a:lnTo>
                  <a:lnTo>
                    <a:pt x="2368" y="10508"/>
                  </a:lnTo>
                  <a:lnTo>
                    <a:pt x="2363" y="10561"/>
                  </a:lnTo>
                  <a:lnTo>
                    <a:pt x="2373" y="10538"/>
                  </a:lnTo>
                  <a:lnTo>
                    <a:pt x="2438" y="10545"/>
                  </a:lnTo>
                  <a:lnTo>
                    <a:pt x="2477" y="10574"/>
                  </a:lnTo>
                  <a:lnTo>
                    <a:pt x="2519" y="10634"/>
                  </a:lnTo>
                  <a:lnTo>
                    <a:pt x="2581" y="10678"/>
                  </a:lnTo>
                  <a:lnTo>
                    <a:pt x="2710" y="10839"/>
                  </a:lnTo>
                  <a:lnTo>
                    <a:pt x="2772" y="10966"/>
                  </a:lnTo>
                  <a:lnTo>
                    <a:pt x="2787" y="11060"/>
                  </a:lnTo>
                  <a:lnTo>
                    <a:pt x="2792" y="11113"/>
                  </a:lnTo>
                  <a:lnTo>
                    <a:pt x="2787" y="11150"/>
                  </a:lnTo>
                  <a:lnTo>
                    <a:pt x="2792" y="11187"/>
                  </a:lnTo>
                  <a:lnTo>
                    <a:pt x="2799" y="11180"/>
                  </a:lnTo>
                  <a:lnTo>
                    <a:pt x="2836" y="11230"/>
                  </a:lnTo>
                  <a:lnTo>
                    <a:pt x="2841" y="11274"/>
                  </a:lnTo>
                  <a:lnTo>
                    <a:pt x="3699" y="11171"/>
                  </a:lnTo>
                  <a:lnTo>
                    <a:pt x="3714" y="11164"/>
                  </a:lnTo>
                  <a:lnTo>
                    <a:pt x="3759" y="11157"/>
                  </a:lnTo>
                  <a:lnTo>
                    <a:pt x="3774" y="11150"/>
                  </a:lnTo>
                  <a:lnTo>
                    <a:pt x="3781" y="11120"/>
                  </a:lnTo>
                  <a:lnTo>
                    <a:pt x="3786" y="11090"/>
                  </a:lnTo>
                  <a:lnTo>
                    <a:pt x="3781" y="11060"/>
                  </a:lnTo>
                  <a:lnTo>
                    <a:pt x="3764" y="11046"/>
                  </a:lnTo>
                  <a:lnTo>
                    <a:pt x="3726" y="11023"/>
                  </a:lnTo>
                  <a:lnTo>
                    <a:pt x="3699" y="10936"/>
                  </a:lnTo>
                  <a:lnTo>
                    <a:pt x="3692" y="10832"/>
                  </a:lnTo>
                  <a:lnTo>
                    <a:pt x="3704" y="10752"/>
                  </a:lnTo>
                  <a:lnTo>
                    <a:pt x="3731" y="10745"/>
                  </a:lnTo>
                  <a:lnTo>
                    <a:pt x="3741" y="10729"/>
                  </a:lnTo>
                  <a:lnTo>
                    <a:pt x="3759" y="10692"/>
                  </a:lnTo>
                  <a:lnTo>
                    <a:pt x="3769" y="10655"/>
                  </a:lnTo>
                  <a:lnTo>
                    <a:pt x="3774" y="10611"/>
                  </a:lnTo>
                  <a:lnTo>
                    <a:pt x="3774" y="10561"/>
                  </a:lnTo>
                  <a:lnTo>
                    <a:pt x="3769" y="10480"/>
                  </a:lnTo>
                  <a:lnTo>
                    <a:pt x="3813" y="10377"/>
                  </a:lnTo>
                  <a:lnTo>
                    <a:pt x="3845" y="10317"/>
                  </a:lnTo>
                  <a:lnTo>
                    <a:pt x="3910" y="10243"/>
                  </a:lnTo>
                  <a:lnTo>
                    <a:pt x="3851" y="10192"/>
                  </a:lnTo>
                  <a:lnTo>
                    <a:pt x="3823" y="10149"/>
                  </a:lnTo>
                  <a:lnTo>
                    <a:pt x="3818" y="10112"/>
                  </a:lnTo>
                  <a:lnTo>
                    <a:pt x="3813" y="10089"/>
                  </a:lnTo>
                  <a:lnTo>
                    <a:pt x="3759" y="9965"/>
                  </a:lnTo>
                  <a:lnTo>
                    <a:pt x="3731" y="9882"/>
                  </a:lnTo>
                  <a:lnTo>
                    <a:pt x="3731" y="9838"/>
                  </a:lnTo>
                  <a:lnTo>
                    <a:pt x="2422" y="8160"/>
                  </a:lnTo>
                  <a:lnTo>
                    <a:pt x="1708" y="7304"/>
                  </a:lnTo>
                  <a:lnTo>
                    <a:pt x="1708" y="5332"/>
                  </a:lnTo>
                  <a:lnTo>
                    <a:pt x="186" y="5332"/>
                  </a:lnTo>
                  <a:close/>
                  <a:moveTo>
                    <a:pt x="1763" y="5332"/>
                  </a:moveTo>
                  <a:lnTo>
                    <a:pt x="1763" y="7277"/>
                  </a:lnTo>
                  <a:lnTo>
                    <a:pt x="3010" y="8800"/>
                  </a:lnTo>
                  <a:lnTo>
                    <a:pt x="3736" y="9744"/>
                  </a:lnTo>
                  <a:lnTo>
                    <a:pt x="3741" y="9603"/>
                  </a:lnTo>
                  <a:lnTo>
                    <a:pt x="3719" y="9530"/>
                  </a:lnTo>
                  <a:lnTo>
                    <a:pt x="3714" y="9477"/>
                  </a:lnTo>
                  <a:lnTo>
                    <a:pt x="3719" y="9426"/>
                  </a:lnTo>
                  <a:lnTo>
                    <a:pt x="3719" y="9403"/>
                  </a:lnTo>
                  <a:lnTo>
                    <a:pt x="3709" y="9366"/>
                  </a:lnTo>
                  <a:lnTo>
                    <a:pt x="3704" y="9256"/>
                  </a:lnTo>
                  <a:lnTo>
                    <a:pt x="3687" y="9219"/>
                  </a:lnTo>
                  <a:lnTo>
                    <a:pt x="3682" y="9191"/>
                  </a:lnTo>
                  <a:lnTo>
                    <a:pt x="3699" y="9125"/>
                  </a:lnTo>
                  <a:lnTo>
                    <a:pt x="3726" y="9088"/>
                  </a:lnTo>
                  <a:lnTo>
                    <a:pt x="3764" y="9072"/>
                  </a:lnTo>
                  <a:lnTo>
                    <a:pt x="3796" y="9065"/>
                  </a:lnTo>
                  <a:lnTo>
                    <a:pt x="3851" y="9072"/>
                  </a:lnTo>
                  <a:lnTo>
                    <a:pt x="3883" y="9095"/>
                  </a:lnTo>
                  <a:lnTo>
                    <a:pt x="3900" y="9132"/>
                  </a:lnTo>
                  <a:lnTo>
                    <a:pt x="3910" y="9138"/>
                  </a:lnTo>
                  <a:lnTo>
                    <a:pt x="3922" y="9132"/>
                  </a:lnTo>
                  <a:lnTo>
                    <a:pt x="3944" y="9058"/>
                  </a:lnTo>
                  <a:lnTo>
                    <a:pt x="3944" y="8565"/>
                  </a:lnTo>
                  <a:lnTo>
                    <a:pt x="3944" y="7488"/>
                  </a:lnTo>
                  <a:lnTo>
                    <a:pt x="3944" y="5332"/>
                  </a:lnTo>
                  <a:lnTo>
                    <a:pt x="2886" y="5332"/>
                  </a:lnTo>
                  <a:lnTo>
                    <a:pt x="2853" y="5332"/>
                  </a:lnTo>
                  <a:lnTo>
                    <a:pt x="2831" y="5332"/>
                  </a:lnTo>
                  <a:lnTo>
                    <a:pt x="2083" y="5332"/>
                  </a:lnTo>
                  <a:lnTo>
                    <a:pt x="1763" y="5332"/>
                  </a:lnTo>
                  <a:close/>
                  <a:moveTo>
                    <a:pt x="3999" y="5332"/>
                  </a:moveTo>
                  <a:lnTo>
                    <a:pt x="3999" y="8529"/>
                  </a:lnTo>
                  <a:lnTo>
                    <a:pt x="4914" y="8536"/>
                  </a:lnTo>
                  <a:lnTo>
                    <a:pt x="5819" y="8536"/>
                  </a:lnTo>
                  <a:lnTo>
                    <a:pt x="5819" y="7268"/>
                  </a:lnTo>
                  <a:lnTo>
                    <a:pt x="5819" y="6009"/>
                  </a:lnTo>
                  <a:lnTo>
                    <a:pt x="5068" y="6009"/>
                  </a:lnTo>
                  <a:lnTo>
                    <a:pt x="5068" y="5332"/>
                  </a:lnTo>
                  <a:lnTo>
                    <a:pt x="3999" y="5332"/>
                  </a:lnTo>
                  <a:close/>
                  <a:moveTo>
                    <a:pt x="16527" y="5353"/>
                  </a:moveTo>
                  <a:lnTo>
                    <a:pt x="16435" y="5406"/>
                  </a:lnTo>
                  <a:lnTo>
                    <a:pt x="16304" y="5486"/>
                  </a:lnTo>
                  <a:lnTo>
                    <a:pt x="16222" y="5553"/>
                  </a:lnTo>
                  <a:lnTo>
                    <a:pt x="16156" y="5634"/>
                  </a:lnTo>
                  <a:lnTo>
                    <a:pt x="16108" y="5663"/>
                  </a:lnTo>
                  <a:lnTo>
                    <a:pt x="16069" y="5670"/>
                  </a:lnTo>
                  <a:lnTo>
                    <a:pt x="16009" y="5670"/>
                  </a:lnTo>
                  <a:lnTo>
                    <a:pt x="15960" y="5677"/>
                  </a:lnTo>
                  <a:lnTo>
                    <a:pt x="15868" y="5714"/>
                  </a:lnTo>
                  <a:lnTo>
                    <a:pt x="15845" y="5737"/>
                  </a:lnTo>
                  <a:lnTo>
                    <a:pt x="15818" y="5744"/>
                  </a:lnTo>
                  <a:lnTo>
                    <a:pt x="15791" y="5730"/>
                  </a:lnTo>
                  <a:lnTo>
                    <a:pt x="15759" y="5700"/>
                  </a:lnTo>
                  <a:lnTo>
                    <a:pt x="15753" y="5707"/>
                  </a:lnTo>
                  <a:lnTo>
                    <a:pt x="15714" y="5693"/>
                  </a:lnTo>
                  <a:lnTo>
                    <a:pt x="15699" y="5693"/>
                  </a:lnTo>
                  <a:lnTo>
                    <a:pt x="15665" y="5707"/>
                  </a:lnTo>
                  <a:lnTo>
                    <a:pt x="15637" y="5714"/>
                  </a:lnTo>
                  <a:lnTo>
                    <a:pt x="15540" y="5677"/>
                  </a:lnTo>
                  <a:lnTo>
                    <a:pt x="15610" y="5627"/>
                  </a:lnTo>
                  <a:lnTo>
                    <a:pt x="15600" y="5620"/>
                  </a:lnTo>
                  <a:lnTo>
                    <a:pt x="15583" y="5597"/>
                  </a:lnTo>
                  <a:lnTo>
                    <a:pt x="15518" y="5553"/>
                  </a:lnTo>
                  <a:lnTo>
                    <a:pt x="15501" y="5537"/>
                  </a:lnTo>
                  <a:lnTo>
                    <a:pt x="15486" y="5523"/>
                  </a:lnTo>
                  <a:lnTo>
                    <a:pt x="15441" y="5516"/>
                  </a:lnTo>
                  <a:lnTo>
                    <a:pt x="15441" y="5509"/>
                  </a:lnTo>
                  <a:lnTo>
                    <a:pt x="15153" y="5523"/>
                  </a:lnTo>
                  <a:lnTo>
                    <a:pt x="14978" y="5537"/>
                  </a:lnTo>
                  <a:lnTo>
                    <a:pt x="14968" y="7173"/>
                  </a:lnTo>
                  <a:lnTo>
                    <a:pt x="14995" y="7166"/>
                  </a:lnTo>
                  <a:lnTo>
                    <a:pt x="15017" y="7194"/>
                  </a:lnTo>
                  <a:lnTo>
                    <a:pt x="15027" y="7194"/>
                  </a:lnTo>
                  <a:lnTo>
                    <a:pt x="15060" y="7187"/>
                  </a:lnTo>
                  <a:lnTo>
                    <a:pt x="15104" y="7203"/>
                  </a:lnTo>
                  <a:lnTo>
                    <a:pt x="15136" y="7240"/>
                  </a:lnTo>
                  <a:lnTo>
                    <a:pt x="15164" y="7284"/>
                  </a:lnTo>
                  <a:lnTo>
                    <a:pt x="15186" y="7357"/>
                  </a:lnTo>
                  <a:lnTo>
                    <a:pt x="15218" y="7387"/>
                  </a:lnTo>
                  <a:lnTo>
                    <a:pt x="15278" y="7401"/>
                  </a:lnTo>
                  <a:lnTo>
                    <a:pt x="15332" y="7438"/>
                  </a:lnTo>
                  <a:lnTo>
                    <a:pt x="15365" y="7475"/>
                  </a:lnTo>
                  <a:lnTo>
                    <a:pt x="15387" y="7461"/>
                  </a:lnTo>
                  <a:lnTo>
                    <a:pt x="15426" y="7445"/>
                  </a:lnTo>
                  <a:lnTo>
                    <a:pt x="15469" y="7468"/>
                  </a:lnTo>
                  <a:lnTo>
                    <a:pt x="15496" y="7498"/>
                  </a:lnTo>
                  <a:lnTo>
                    <a:pt x="15540" y="7488"/>
                  </a:lnTo>
                  <a:lnTo>
                    <a:pt x="15622" y="7438"/>
                  </a:lnTo>
                  <a:lnTo>
                    <a:pt x="15687" y="7445"/>
                  </a:lnTo>
                  <a:lnTo>
                    <a:pt x="15709" y="7511"/>
                  </a:lnTo>
                  <a:lnTo>
                    <a:pt x="15736" y="7562"/>
                  </a:lnTo>
                  <a:lnTo>
                    <a:pt x="15781" y="7615"/>
                  </a:lnTo>
                  <a:lnTo>
                    <a:pt x="15818" y="7629"/>
                  </a:lnTo>
                  <a:lnTo>
                    <a:pt x="15845" y="7622"/>
                  </a:lnTo>
                  <a:lnTo>
                    <a:pt x="15856" y="7608"/>
                  </a:lnTo>
                  <a:lnTo>
                    <a:pt x="15868" y="7555"/>
                  </a:lnTo>
                  <a:lnTo>
                    <a:pt x="15890" y="7518"/>
                  </a:lnTo>
                  <a:lnTo>
                    <a:pt x="15905" y="7511"/>
                  </a:lnTo>
                  <a:lnTo>
                    <a:pt x="15905" y="7475"/>
                  </a:lnTo>
                  <a:lnTo>
                    <a:pt x="15895" y="7438"/>
                  </a:lnTo>
                  <a:lnTo>
                    <a:pt x="15917" y="7378"/>
                  </a:lnTo>
                  <a:lnTo>
                    <a:pt x="15955" y="7284"/>
                  </a:lnTo>
                  <a:lnTo>
                    <a:pt x="15999" y="7240"/>
                  </a:lnTo>
                  <a:lnTo>
                    <a:pt x="16036" y="7268"/>
                  </a:lnTo>
                  <a:lnTo>
                    <a:pt x="16053" y="7297"/>
                  </a:lnTo>
                  <a:lnTo>
                    <a:pt x="16047" y="7268"/>
                  </a:lnTo>
                  <a:lnTo>
                    <a:pt x="16047" y="7210"/>
                  </a:lnTo>
                  <a:lnTo>
                    <a:pt x="16069" y="7194"/>
                  </a:lnTo>
                  <a:lnTo>
                    <a:pt x="16074" y="7180"/>
                  </a:lnTo>
                  <a:lnTo>
                    <a:pt x="16091" y="7113"/>
                  </a:lnTo>
                  <a:lnTo>
                    <a:pt x="16118" y="7076"/>
                  </a:lnTo>
                  <a:lnTo>
                    <a:pt x="16140" y="7076"/>
                  </a:lnTo>
                  <a:lnTo>
                    <a:pt x="16151" y="7063"/>
                  </a:lnTo>
                  <a:lnTo>
                    <a:pt x="16173" y="7019"/>
                  </a:lnTo>
                  <a:lnTo>
                    <a:pt x="16217" y="6989"/>
                  </a:lnTo>
                  <a:lnTo>
                    <a:pt x="16237" y="7019"/>
                  </a:lnTo>
                  <a:lnTo>
                    <a:pt x="16244" y="7019"/>
                  </a:lnTo>
                  <a:lnTo>
                    <a:pt x="16265" y="7003"/>
                  </a:lnTo>
                  <a:lnTo>
                    <a:pt x="16309" y="6959"/>
                  </a:lnTo>
                  <a:lnTo>
                    <a:pt x="16369" y="6892"/>
                  </a:lnTo>
                  <a:lnTo>
                    <a:pt x="16396" y="6842"/>
                  </a:lnTo>
                  <a:lnTo>
                    <a:pt x="16396" y="6798"/>
                  </a:lnTo>
                  <a:lnTo>
                    <a:pt x="16423" y="6688"/>
                  </a:lnTo>
                  <a:lnTo>
                    <a:pt x="16473" y="6503"/>
                  </a:lnTo>
                  <a:lnTo>
                    <a:pt x="16500" y="6393"/>
                  </a:lnTo>
                  <a:lnTo>
                    <a:pt x="16500" y="6340"/>
                  </a:lnTo>
                  <a:lnTo>
                    <a:pt x="16495" y="6310"/>
                  </a:lnTo>
                  <a:lnTo>
                    <a:pt x="16473" y="6266"/>
                  </a:lnTo>
                  <a:lnTo>
                    <a:pt x="16490" y="6209"/>
                  </a:lnTo>
                  <a:lnTo>
                    <a:pt x="16527" y="6186"/>
                  </a:lnTo>
                  <a:lnTo>
                    <a:pt x="16527" y="5353"/>
                  </a:lnTo>
                  <a:close/>
                  <a:moveTo>
                    <a:pt x="20504" y="5456"/>
                  </a:moveTo>
                  <a:lnTo>
                    <a:pt x="20477" y="5479"/>
                  </a:lnTo>
                  <a:lnTo>
                    <a:pt x="20504" y="5479"/>
                  </a:lnTo>
                  <a:lnTo>
                    <a:pt x="20504" y="5456"/>
                  </a:lnTo>
                  <a:close/>
                  <a:moveTo>
                    <a:pt x="14182" y="5493"/>
                  </a:moveTo>
                  <a:lnTo>
                    <a:pt x="14110" y="5553"/>
                  </a:lnTo>
                  <a:lnTo>
                    <a:pt x="14068" y="5574"/>
                  </a:lnTo>
                  <a:lnTo>
                    <a:pt x="14035" y="5583"/>
                  </a:lnTo>
                  <a:lnTo>
                    <a:pt x="13981" y="5574"/>
                  </a:lnTo>
                  <a:lnTo>
                    <a:pt x="13953" y="5560"/>
                  </a:lnTo>
                  <a:lnTo>
                    <a:pt x="13953" y="7063"/>
                  </a:lnTo>
                  <a:lnTo>
                    <a:pt x="13931" y="7093"/>
                  </a:lnTo>
                  <a:lnTo>
                    <a:pt x="13919" y="7106"/>
                  </a:lnTo>
                  <a:lnTo>
                    <a:pt x="13926" y="7136"/>
                  </a:lnTo>
                  <a:lnTo>
                    <a:pt x="13919" y="7180"/>
                  </a:lnTo>
                  <a:lnTo>
                    <a:pt x="13909" y="7194"/>
                  </a:lnTo>
                  <a:lnTo>
                    <a:pt x="13914" y="7210"/>
                  </a:lnTo>
                  <a:lnTo>
                    <a:pt x="13936" y="7268"/>
                  </a:lnTo>
                  <a:lnTo>
                    <a:pt x="13953" y="7334"/>
                  </a:lnTo>
                  <a:lnTo>
                    <a:pt x="13959" y="7415"/>
                  </a:lnTo>
                  <a:lnTo>
                    <a:pt x="13953" y="7468"/>
                  </a:lnTo>
                  <a:lnTo>
                    <a:pt x="13931" y="7511"/>
                  </a:lnTo>
                  <a:lnTo>
                    <a:pt x="13909" y="7608"/>
                  </a:lnTo>
                  <a:lnTo>
                    <a:pt x="13887" y="7652"/>
                  </a:lnTo>
                  <a:lnTo>
                    <a:pt x="13865" y="7666"/>
                  </a:lnTo>
                  <a:lnTo>
                    <a:pt x="13855" y="7682"/>
                  </a:lnTo>
                  <a:lnTo>
                    <a:pt x="13832" y="7746"/>
                  </a:lnTo>
                  <a:lnTo>
                    <a:pt x="13805" y="7783"/>
                  </a:lnTo>
                  <a:lnTo>
                    <a:pt x="13783" y="7783"/>
                  </a:lnTo>
                  <a:lnTo>
                    <a:pt x="13795" y="7813"/>
                  </a:lnTo>
                  <a:lnTo>
                    <a:pt x="13790" y="7866"/>
                  </a:lnTo>
                  <a:lnTo>
                    <a:pt x="13783" y="7873"/>
                  </a:lnTo>
                  <a:lnTo>
                    <a:pt x="13773" y="7910"/>
                  </a:lnTo>
                  <a:lnTo>
                    <a:pt x="13762" y="7923"/>
                  </a:lnTo>
                  <a:lnTo>
                    <a:pt x="13756" y="7930"/>
                  </a:lnTo>
                  <a:lnTo>
                    <a:pt x="13762" y="7976"/>
                  </a:lnTo>
                  <a:lnTo>
                    <a:pt x="13773" y="7953"/>
                  </a:lnTo>
                  <a:lnTo>
                    <a:pt x="13800" y="7946"/>
                  </a:lnTo>
                  <a:lnTo>
                    <a:pt x="13822" y="7967"/>
                  </a:lnTo>
                  <a:lnTo>
                    <a:pt x="13832" y="7967"/>
                  </a:lnTo>
                  <a:lnTo>
                    <a:pt x="13860" y="7960"/>
                  </a:lnTo>
                  <a:lnTo>
                    <a:pt x="13872" y="7967"/>
                  </a:lnTo>
                  <a:lnTo>
                    <a:pt x="13872" y="7953"/>
                  </a:lnTo>
                  <a:lnTo>
                    <a:pt x="13904" y="7910"/>
                  </a:lnTo>
                  <a:lnTo>
                    <a:pt x="13931" y="7946"/>
                  </a:lnTo>
                  <a:lnTo>
                    <a:pt x="13953" y="7939"/>
                  </a:lnTo>
                  <a:lnTo>
                    <a:pt x="13996" y="7953"/>
                  </a:lnTo>
                  <a:lnTo>
                    <a:pt x="14062" y="7997"/>
                  </a:lnTo>
                  <a:lnTo>
                    <a:pt x="14073" y="8013"/>
                  </a:lnTo>
                  <a:lnTo>
                    <a:pt x="14090" y="7983"/>
                  </a:lnTo>
                  <a:lnTo>
                    <a:pt x="14122" y="7939"/>
                  </a:lnTo>
                  <a:lnTo>
                    <a:pt x="14172" y="7910"/>
                  </a:lnTo>
                  <a:lnTo>
                    <a:pt x="14226" y="7923"/>
                  </a:lnTo>
                  <a:lnTo>
                    <a:pt x="14259" y="7976"/>
                  </a:lnTo>
                  <a:lnTo>
                    <a:pt x="14264" y="7976"/>
                  </a:lnTo>
                  <a:lnTo>
                    <a:pt x="14269" y="7967"/>
                  </a:lnTo>
                  <a:lnTo>
                    <a:pt x="14274" y="7946"/>
                  </a:lnTo>
                  <a:lnTo>
                    <a:pt x="14281" y="7910"/>
                  </a:lnTo>
                  <a:lnTo>
                    <a:pt x="14291" y="7880"/>
                  </a:lnTo>
                  <a:lnTo>
                    <a:pt x="14301" y="7873"/>
                  </a:lnTo>
                  <a:lnTo>
                    <a:pt x="14296" y="7843"/>
                  </a:lnTo>
                  <a:lnTo>
                    <a:pt x="14328" y="7806"/>
                  </a:lnTo>
                  <a:lnTo>
                    <a:pt x="14335" y="7806"/>
                  </a:lnTo>
                  <a:lnTo>
                    <a:pt x="14340" y="7783"/>
                  </a:lnTo>
                  <a:lnTo>
                    <a:pt x="14362" y="7783"/>
                  </a:lnTo>
                  <a:lnTo>
                    <a:pt x="14378" y="7783"/>
                  </a:lnTo>
                  <a:lnTo>
                    <a:pt x="14405" y="7806"/>
                  </a:lnTo>
                  <a:lnTo>
                    <a:pt x="14417" y="7843"/>
                  </a:lnTo>
                  <a:lnTo>
                    <a:pt x="14422" y="7866"/>
                  </a:lnTo>
                  <a:lnTo>
                    <a:pt x="14437" y="7880"/>
                  </a:lnTo>
                  <a:lnTo>
                    <a:pt x="14472" y="7903"/>
                  </a:lnTo>
                  <a:lnTo>
                    <a:pt x="14487" y="7910"/>
                  </a:lnTo>
                  <a:lnTo>
                    <a:pt x="14492" y="7903"/>
                  </a:lnTo>
                  <a:lnTo>
                    <a:pt x="14509" y="7866"/>
                  </a:lnTo>
                  <a:lnTo>
                    <a:pt x="14531" y="7776"/>
                  </a:lnTo>
                  <a:lnTo>
                    <a:pt x="14564" y="7719"/>
                  </a:lnTo>
                  <a:lnTo>
                    <a:pt x="14596" y="7709"/>
                  </a:lnTo>
                  <a:lnTo>
                    <a:pt x="14608" y="7689"/>
                  </a:lnTo>
                  <a:lnTo>
                    <a:pt x="14623" y="7636"/>
                  </a:lnTo>
                  <a:lnTo>
                    <a:pt x="14656" y="7592"/>
                  </a:lnTo>
                  <a:lnTo>
                    <a:pt x="14678" y="7571"/>
                  </a:lnTo>
                  <a:lnTo>
                    <a:pt x="14690" y="7548"/>
                  </a:lnTo>
                  <a:lnTo>
                    <a:pt x="14678" y="7488"/>
                  </a:lnTo>
                  <a:lnTo>
                    <a:pt x="14705" y="7431"/>
                  </a:lnTo>
                  <a:lnTo>
                    <a:pt x="14760" y="7424"/>
                  </a:lnTo>
                  <a:lnTo>
                    <a:pt x="14792" y="7431"/>
                  </a:lnTo>
                  <a:lnTo>
                    <a:pt x="14814" y="7452"/>
                  </a:lnTo>
                  <a:lnTo>
                    <a:pt x="14826" y="7445"/>
                  </a:lnTo>
                  <a:lnTo>
                    <a:pt x="14901" y="7408"/>
                  </a:lnTo>
                  <a:lnTo>
                    <a:pt x="14923" y="7387"/>
                  </a:lnTo>
                  <a:lnTo>
                    <a:pt x="14908" y="7371"/>
                  </a:lnTo>
                  <a:lnTo>
                    <a:pt x="14896" y="7327"/>
                  </a:lnTo>
                  <a:lnTo>
                    <a:pt x="14908" y="7297"/>
                  </a:lnTo>
                  <a:lnTo>
                    <a:pt x="14896" y="7261"/>
                  </a:lnTo>
                  <a:lnTo>
                    <a:pt x="14913" y="7210"/>
                  </a:lnTo>
                  <a:lnTo>
                    <a:pt x="14923" y="5493"/>
                  </a:lnTo>
                  <a:lnTo>
                    <a:pt x="14182" y="5493"/>
                  </a:lnTo>
                  <a:close/>
                  <a:moveTo>
                    <a:pt x="20514" y="5693"/>
                  </a:moveTo>
                  <a:lnTo>
                    <a:pt x="20460" y="5700"/>
                  </a:lnTo>
                  <a:lnTo>
                    <a:pt x="20460" y="5721"/>
                  </a:lnTo>
                  <a:lnTo>
                    <a:pt x="20318" y="5781"/>
                  </a:lnTo>
                  <a:lnTo>
                    <a:pt x="20487" y="5841"/>
                  </a:lnTo>
                  <a:lnTo>
                    <a:pt x="20547" y="5818"/>
                  </a:lnTo>
                  <a:lnTo>
                    <a:pt x="20536" y="5767"/>
                  </a:lnTo>
                  <a:lnTo>
                    <a:pt x="20514" y="5693"/>
                  </a:lnTo>
                  <a:close/>
                  <a:moveTo>
                    <a:pt x="18741" y="5774"/>
                  </a:moveTo>
                  <a:lnTo>
                    <a:pt x="18719" y="5795"/>
                  </a:lnTo>
                  <a:lnTo>
                    <a:pt x="18709" y="5811"/>
                  </a:lnTo>
                  <a:lnTo>
                    <a:pt x="18682" y="5891"/>
                  </a:lnTo>
                  <a:lnTo>
                    <a:pt x="18632" y="5965"/>
                  </a:lnTo>
                  <a:lnTo>
                    <a:pt x="18610" y="5988"/>
                  </a:lnTo>
                  <a:lnTo>
                    <a:pt x="18627" y="6039"/>
                  </a:lnTo>
                  <a:lnTo>
                    <a:pt x="18627" y="6075"/>
                  </a:lnTo>
                  <a:lnTo>
                    <a:pt x="18605" y="6126"/>
                  </a:lnTo>
                  <a:lnTo>
                    <a:pt x="18583" y="6149"/>
                  </a:lnTo>
                  <a:lnTo>
                    <a:pt x="18583" y="6179"/>
                  </a:lnTo>
                  <a:lnTo>
                    <a:pt x="18583" y="6230"/>
                  </a:lnTo>
                  <a:lnTo>
                    <a:pt x="18617" y="6253"/>
                  </a:lnTo>
                  <a:lnTo>
                    <a:pt x="18637" y="6326"/>
                  </a:lnTo>
                  <a:lnTo>
                    <a:pt x="18655" y="6333"/>
                  </a:lnTo>
                  <a:lnTo>
                    <a:pt x="18769" y="6547"/>
                  </a:lnTo>
                  <a:lnTo>
                    <a:pt x="18677" y="6614"/>
                  </a:lnTo>
                  <a:lnTo>
                    <a:pt x="18622" y="6671"/>
                  </a:lnTo>
                  <a:lnTo>
                    <a:pt x="18617" y="6694"/>
                  </a:lnTo>
                  <a:lnTo>
                    <a:pt x="18590" y="6752"/>
                  </a:lnTo>
                  <a:lnTo>
                    <a:pt x="18508" y="6782"/>
                  </a:lnTo>
                  <a:lnTo>
                    <a:pt x="18491" y="6798"/>
                  </a:lnTo>
                  <a:lnTo>
                    <a:pt x="18474" y="6842"/>
                  </a:lnTo>
                  <a:lnTo>
                    <a:pt x="18459" y="6899"/>
                  </a:lnTo>
                  <a:lnTo>
                    <a:pt x="18459" y="6945"/>
                  </a:lnTo>
                  <a:lnTo>
                    <a:pt x="18459" y="6959"/>
                  </a:lnTo>
                  <a:lnTo>
                    <a:pt x="18513" y="7040"/>
                  </a:lnTo>
                  <a:lnTo>
                    <a:pt x="18562" y="7076"/>
                  </a:lnTo>
                  <a:lnTo>
                    <a:pt x="18590" y="7113"/>
                  </a:lnTo>
                  <a:lnTo>
                    <a:pt x="18617" y="7113"/>
                  </a:lnTo>
                  <a:lnTo>
                    <a:pt x="18655" y="7136"/>
                  </a:lnTo>
                  <a:lnTo>
                    <a:pt x="18699" y="7180"/>
                  </a:lnTo>
                  <a:lnTo>
                    <a:pt x="18687" y="7261"/>
                  </a:lnTo>
                  <a:lnTo>
                    <a:pt x="18736" y="7136"/>
                  </a:lnTo>
                  <a:lnTo>
                    <a:pt x="18747" y="7113"/>
                  </a:lnTo>
                  <a:lnTo>
                    <a:pt x="18753" y="7083"/>
                  </a:lnTo>
                  <a:lnTo>
                    <a:pt x="18769" y="7056"/>
                  </a:lnTo>
                  <a:lnTo>
                    <a:pt x="18801" y="7026"/>
                  </a:lnTo>
                  <a:lnTo>
                    <a:pt x="18813" y="7026"/>
                  </a:lnTo>
                  <a:lnTo>
                    <a:pt x="18818" y="7019"/>
                  </a:lnTo>
                  <a:lnTo>
                    <a:pt x="18828" y="6966"/>
                  </a:lnTo>
                  <a:lnTo>
                    <a:pt x="18813" y="6885"/>
                  </a:lnTo>
                  <a:lnTo>
                    <a:pt x="18868" y="6899"/>
                  </a:lnTo>
                  <a:lnTo>
                    <a:pt x="18883" y="6872"/>
                  </a:lnTo>
                  <a:lnTo>
                    <a:pt x="18910" y="6805"/>
                  </a:lnTo>
                  <a:lnTo>
                    <a:pt x="18932" y="6665"/>
                  </a:lnTo>
                  <a:lnTo>
                    <a:pt x="18944" y="6628"/>
                  </a:lnTo>
                  <a:lnTo>
                    <a:pt x="18965" y="6614"/>
                  </a:lnTo>
                  <a:lnTo>
                    <a:pt x="18965" y="6584"/>
                  </a:lnTo>
                  <a:lnTo>
                    <a:pt x="18977" y="6517"/>
                  </a:lnTo>
                  <a:lnTo>
                    <a:pt x="18987" y="6457"/>
                  </a:lnTo>
                  <a:lnTo>
                    <a:pt x="18992" y="6421"/>
                  </a:lnTo>
                  <a:lnTo>
                    <a:pt x="18987" y="6393"/>
                  </a:lnTo>
                  <a:lnTo>
                    <a:pt x="18890" y="6363"/>
                  </a:lnTo>
                  <a:lnTo>
                    <a:pt x="18883" y="6333"/>
                  </a:lnTo>
                  <a:lnTo>
                    <a:pt x="18878" y="6310"/>
                  </a:lnTo>
                  <a:lnTo>
                    <a:pt x="18878" y="6283"/>
                  </a:lnTo>
                  <a:lnTo>
                    <a:pt x="18895" y="6209"/>
                  </a:lnTo>
                  <a:lnTo>
                    <a:pt x="18910" y="6186"/>
                  </a:lnTo>
                  <a:lnTo>
                    <a:pt x="18932" y="6156"/>
                  </a:lnTo>
                  <a:lnTo>
                    <a:pt x="18944" y="6149"/>
                  </a:lnTo>
                  <a:lnTo>
                    <a:pt x="18972" y="6112"/>
                  </a:lnTo>
                  <a:lnTo>
                    <a:pt x="19004" y="6016"/>
                  </a:lnTo>
                  <a:lnTo>
                    <a:pt x="19009" y="5995"/>
                  </a:lnTo>
                  <a:lnTo>
                    <a:pt x="18741" y="5774"/>
                  </a:lnTo>
                  <a:close/>
                  <a:moveTo>
                    <a:pt x="19081" y="5905"/>
                  </a:moveTo>
                  <a:lnTo>
                    <a:pt x="19081" y="5935"/>
                  </a:lnTo>
                  <a:lnTo>
                    <a:pt x="19069" y="6025"/>
                  </a:lnTo>
                  <a:lnTo>
                    <a:pt x="19108" y="5972"/>
                  </a:lnTo>
                  <a:lnTo>
                    <a:pt x="19081" y="5905"/>
                  </a:lnTo>
                  <a:close/>
                  <a:moveTo>
                    <a:pt x="5874" y="6009"/>
                  </a:moveTo>
                  <a:lnTo>
                    <a:pt x="5874" y="7268"/>
                  </a:lnTo>
                  <a:lnTo>
                    <a:pt x="5874" y="8536"/>
                  </a:lnTo>
                  <a:lnTo>
                    <a:pt x="8090" y="8536"/>
                  </a:lnTo>
                  <a:lnTo>
                    <a:pt x="8144" y="8536"/>
                  </a:lnTo>
                  <a:lnTo>
                    <a:pt x="8460" y="8536"/>
                  </a:lnTo>
                  <a:lnTo>
                    <a:pt x="8455" y="6009"/>
                  </a:lnTo>
                  <a:lnTo>
                    <a:pt x="5874" y="6009"/>
                  </a:lnTo>
                  <a:close/>
                  <a:moveTo>
                    <a:pt x="19505" y="6016"/>
                  </a:moveTo>
                  <a:lnTo>
                    <a:pt x="19445" y="6025"/>
                  </a:lnTo>
                  <a:lnTo>
                    <a:pt x="19347" y="6039"/>
                  </a:lnTo>
                  <a:lnTo>
                    <a:pt x="19309" y="6052"/>
                  </a:lnTo>
                  <a:lnTo>
                    <a:pt x="19272" y="6062"/>
                  </a:lnTo>
                  <a:lnTo>
                    <a:pt x="19237" y="6046"/>
                  </a:lnTo>
                  <a:lnTo>
                    <a:pt x="19232" y="6046"/>
                  </a:lnTo>
                  <a:lnTo>
                    <a:pt x="19217" y="6052"/>
                  </a:lnTo>
                  <a:lnTo>
                    <a:pt x="19200" y="6062"/>
                  </a:lnTo>
                  <a:lnTo>
                    <a:pt x="19168" y="6069"/>
                  </a:lnTo>
                  <a:lnTo>
                    <a:pt x="19162" y="6069"/>
                  </a:lnTo>
                  <a:lnTo>
                    <a:pt x="19151" y="6156"/>
                  </a:lnTo>
                  <a:lnTo>
                    <a:pt x="19118" y="6105"/>
                  </a:lnTo>
                  <a:lnTo>
                    <a:pt x="19108" y="6119"/>
                  </a:lnTo>
                  <a:lnTo>
                    <a:pt x="19064" y="6142"/>
                  </a:lnTo>
                  <a:lnTo>
                    <a:pt x="19047" y="6172"/>
                  </a:lnTo>
                  <a:lnTo>
                    <a:pt x="19081" y="6163"/>
                  </a:lnTo>
                  <a:lnTo>
                    <a:pt x="19108" y="6193"/>
                  </a:lnTo>
                  <a:lnTo>
                    <a:pt x="19108" y="6209"/>
                  </a:lnTo>
                  <a:lnTo>
                    <a:pt x="19145" y="6200"/>
                  </a:lnTo>
                  <a:lnTo>
                    <a:pt x="19282" y="6156"/>
                  </a:lnTo>
                  <a:lnTo>
                    <a:pt x="19299" y="6163"/>
                  </a:lnTo>
                  <a:lnTo>
                    <a:pt x="19456" y="6082"/>
                  </a:lnTo>
                  <a:lnTo>
                    <a:pt x="19495" y="6075"/>
                  </a:lnTo>
                  <a:lnTo>
                    <a:pt x="19527" y="6062"/>
                  </a:lnTo>
                  <a:lnTo>
                    <a:pt x="19483" y="6052"/>
                  </a:lnTo>
                  <a:lnTo>
                    <a:pt x="19505" y="6016"/>
                  </a:lnTo>
                  <a:close/>
                  <a:moveTo>
                    <a:pt x="12332" y="6260"/>
                  </a:moveTo>
                  <a:lnTo>
                    <a:pt x="10877" y="6273"/>
                  </a:lnTo>
                  <a:lnTo>
                    <a:pt x="10892" y="6319"/>
                  </a:lnTo>
                  <a:lnTo>
                    <a:pt x="10899" y="6384"/>
                  </a:lnTo>
                  <a:lnTo>
                    <a:pt x="10909" y="6414"/>
                  </a:lnTo>
                  <a:lnTo>
                    <a:pt x="10941" y="6430"/>
                  </a:lnTo>
                  <a:lnTo>
                    <a:pt x="10974" y="6494"/>
                  </a:lnTo>
                  <a:lnTo>
                    <a:pt x="10986" y="6554"/>
                  </a:lnTo>
                  <a:lnTo>
                    <a:pt x="11008" y="6605"/>
                  </a:lnTo>
                  <a:lnTo>
                    <a:pt x="11013" y="6614"/>
                  </a:lnTo>
                  <a:lnTo>
                    <a:pt x="11073" y="6671"/>
                  </a:lnTo>
                  <a:lnTo>
                    <a:pt x="11083" y="6688"/>
                  </a:lnTo>
                  <a:lnTo>
                    <a:pt x="11095" y="6688"/>
                  </a:lnTo>
                  <a:lnTo>
                    <a:pt x="11132" y="6665"/>
                  </a:lnTo>
                  <a:lnTo>
                    <a:pt x="11172" y="6701"/>
                  </a:lnTo>
                  <a:lnTo>
                    <a:pt x="11187" y="6775"/>
                  </a:lnTo>
                  <a:lnTo>
                    <a:pt x="11182" y="6842"/>
                  </a:lnTo>
                  <a:lnTo>
                    <a:pt x="11155" y="6842"/>
                  </a:lnTo>
                  <a:lnTo>
                    <a:pt x="11144" y="6862"/>
                  </a:lnTo>
                  <a:lnTo>
                    <a:pt x="11122" y="6909"/>
                  </a:lnTo>
                  <a:lnTo>
                    <a:pt x="11127" y="6936"/>
                  </a:lnTo>
                  <a:lnTo>
                    <a:pt x="11160" y="6989"/>
                  </a:lnTo>
                  <a:lnTo>
                    <a:pt x="11192" y="7056"/>
                  </a:lnTo>
                  <a:lnTo>
                    <a:pt x="11204" y="7106"/>
                  </a:lnTo>
                  <a:lnTo>
                    <a:pt x="11219" y="7136"/>
                  </a:lnTo>
                  <a:lnTo>
                    <a:pt x="11291" y="7187"/>
                  </a:lnTo>
                  <a:lnTo>
                    <a:pt x="11291" y="7231"/>
                  </a:lnTo>
                  <a:lnTo>
                    <a:pt x="11291" y="8536"/>
                  </a:lnTo>
                  <a:lnTo>
                    <a:pt x="11291" y="8556"/>
                  </a:lnTo>
                  <a:lnTo>
                    <a:pt x="11291" y="8609"/>
                  </a:lnTo>
                  <a:lnTo>
                    <a:pt x="11291" y="8851"/>
                  </a:lnTo>
                  <a:lnTo>
                    <a:pt x="12955" y="8851"/>
                  </a:lnTo>
                  <a:lnTo>
                    <a:pt x="12977" y="8918"/>
                  </a:lnTo>
                  <a:lnTo>
                    <a:pt x="12999" y="8954"/>
                  </a:lnTo>
                  <a:lnTo>
                    <a:pt x="12999" y="8991"/>
                  </a:lnTo>
                  <a:lnTo>
                    <a:pt x="12992" y="9028"/>
                  </a:lnTo>
                  <a:lnTo>
                    <a:pt x="12955" y="9095"/>
                  </a:lnTo>
                  <a:lnTo>
                    <a:pt x="12937" y="9118"/>
                  </a:lnTo>
                  <a:lnTo>
                    <a:pt x="12927" y="9132"/>
                  </a:lnTo>
                  <a:lnTo>
                    <a:pt x="12905" y="9168"/>
                  </a:lnTo>
                  <a:lnTo>
                    <a:pt x="13086" y="9161"/>
                  </a:lnTo>
                  <a:lnTo>
                    <a:pt x="13108" y="9125"/>
                  </a:lnTo>
                  <a:lnTo>
                    <a:pt x="13108" y="9102"/>
                  </a:lnTo>
                  <a:lnTo>
                    <a:pt x="13086" y="9058"/>
                  </a:lnTo>
                  <a:lnTo>
                    <a:pt x="13108" y="9014"/>
                  </a:lnTo>
                  <a:lnTo>
                    <a:pt x="13118" y="9007"/>
                  </a:lnTo>
                  <a:lnTo>
                    <a:pt x="13113" y="9007"/>
                  </a:lnTo>
                  <a:lnTo>
                    <a:pt x="13123" y="8954"/>
                  </a:lnTo>
                  <a:lnTo>
                    <a:pt x="13140" y="8941"/>
                  </a:lnTo>
                  <a:lnTo>
                    <a:pt x="13140" y="8934"/>
                  </a:lnTo>
                  <a:lnTo>
                    <a:pt x="13135" y="8881"/>
                  </a:lnTo>
                  <a:lnTo>
                    <a:pt x="13140" y="8851"/>
                  </a:lnTo>
                  <a:lnTo>
                    <a:pt x="13140" y="8837"/>
                  </a:lnTo>
                  <a:lnTo>
                    <a:pt x="13145" y="8823"/>
                  </a:lnTo>
                  <a:lnTo>
                    <a:pt x="13173" y="8814"/>
                  </a:lnTo>
                  <a:lnTo>
                    <a:pt x="13195" y="8814"/>
                  </a:lnTo>
                  <a:lnTo>
                    <a:pt x="13195" y="8823"/>
                  </a:lnTo>
                  <a:lnTo>
                    <a:pt x="13200" y="8807"/>
                  </a:lnTo>
                  <a:lnTo>
                    <a:pt x="13249" y="8770"/>
                  </a:lnTo>
                  <a:lnTo>
                    <a:pt x="13272" y="8786"/>
                  </a:lnTo>
                  <a:lnTo>
                    <a:pt x="13277" y="8786"/>
                  </a:lnTo>
                  <a:lnTo>
                    <a:pt x="13287" y="8733"/>
                  </a:lnTo>
                  <a:lnTo>
                    <a:pt x="13299" y="8683"/>
                  </a:lnTo>
                  <a:lnTo>
                    <a:pt x="13299" y="8630"/>
                  </a:lnTo>
                  <a:lnTo>
                    <a:pt x="13292" y="8593"/>
                  </a:lnTo>
                  <a:lnTo>
                    <a:pt x="13287" y="8586"/>
                  </a:lnTo>
                  <a:lnTo>
                    <a:pt x="13287" y="8593"/>
                  </a:lnTo>
                  <a:lnTo>
                    <a:pt x="13260" y="8602"/>
                  </a:lnTo>
                  <a:lnTo>
                    <a:pt x="13249" y="8593"/>
                  </a:lnTo>
                  <a:lnTo>
                    <a:pt x="13217" y="8572"/>
                  </a:lnTo>
                  <a:lnTo>
                    <a:pt x="13195" y="8529"/>
                  </a:lnTo>
                  <a:lnTo>
                    <a:pt x="13162" y="8439"/>
                  </a:lnTo>
                  <a:lnTo>
                    <a:pt x="13156" y="8372"/>
                  </a:lnTo>
                  <a:lnTo>
                    <a:pt x="13173" y="8328"/>
                  </a:lnTo>
                  <a:lnTo>
                    <a:pt x="13173" y="8308"/>
                  </a:lnTo>
                  <a:lnTo>
                    <a:pt x="13162" y="8262"/>
                  </a:lnTo>
                  <a:lnTo>
                    <a:pt x="13151" y="8204"/>
                  </a:lnTo>
                  <a:lnTo>
                    <a:pt x="13151" y="8174"/>
                  </a:lnTo>
                  <a:lnTo>
                    <a:pt x="13118" y="8124"/>
                  </a:lnTo>
                  <a:lnTo>
                    <a:pt x="13047" y="8034"/>
                  </a:lnTo>
                  <a:lnTo>
                    <a:pt x="12992" y="7990"/>
                  </a:lnTo>
                  <a:lnTo>
                    <a:pt x="12955" y="7960"/>
                  </a:lnTo>
                  <a:lnTo>
                    <a:pt x="12917" y="7916"/>
                  </a:lnTo>
                  <a:lnTo>
                    <a:pt x="12868" y="7850"/>
                  </a:lnTo>
                  <a:lnTo>
                    <a:pt x="12835" y="7783"/>
                  </a:lnTo>
                  <a:lnTo>
                    <a:pt x="12828" y="7732"/>
                  </a:lnTo>
                  <a:lnTo>
                    <a:pt x="12851" y="7629"/>
                  </a:lnTo>
                  <a:lnTo>
                    <a:pt x="12922" y="7408"/>
                  </a:lnTo>
                  <a:lnTo>
                    <a:pt x="12905" y="7387"/>
                  </a:lnTo>
                  <a:lnTo>
                    <a:pt x="12856" y="7371"/>
                  </a:lnTo>
                  <a:lnTo>
                    <a:pt x="12823" y="7364"/>
                  </a:lnTo>
                  <a:lnTo>
                    <a:pt x="12774" y="7394"/>
                  </a:lnTo>
                  <a:lnTo>
                    <a:pt x="12719" y="7304"/>
                  </a:lnTo>
                  <a:lnTo>
                    <a:pt x="12699" y="7187"/>
                  </a:lnTo>
                  <a:lnTo>
                    <a:pt x="12632" y="7063"/>
                  </a:lnTo>
                  <a:lnTo>
                    <a:pt x="12523" y="6922"/>
                  </a:lnTo>
                  <a:lnTo>
                    <a:pt x="12453" y="6819"/>
                  </a:lnTo>
                  <a:lnTo>
                    <a:pt x="12436" y="6768"/>
                  </a:lnTo>
                  <a:lnTo>
                    <a:pt x="12419" y="6678"/>
                  </a:lnTo>
                  <a:lnTo>
                    <a:pt x="12409" y="6577"/>
                  </a:lnTo>
                  <a:lnTo>
                    <a:pt x="12409" y="6474"/>
                  </a:lnTo>
                  <a:lnTo>
                    <a:pt x="12426" y="6400"/>
                  </a:lnTo>
                  <a:lnTo>
                    <a:pt x="12399" y="6370"/>
                  </a:lnTo>
                  <a:lnTo>
                    <a:pt x="12392" y="6347"/>
                  </a:lnTo>
                  <a:lnTo>
                    <a:pt x="12365" y="6326"/>
                  </a:lnTo>
                  <a:lnTo>
                    <a:pt x="12365" y="6310"/>
                  </a:lnTo>
                  <a:lnTo>
                    <a:pt x="12344" y="6296"/>
                  </a:lnTo>
                  <a:lnTo>
                    <a:pt x="12332" y="6260"/>
                  </a:lnTo>
                  <a:close/>
                  <a:moveTo>
                    <a:pt x="16527" y="6524"/>
                  </a:moveTo>
                  <a:lnTo>
                    <a:pt x="16473" y="6708"/>
                  </a:lnTo>
                  <a:lnTo>
                    <a:pt x="16451" y="6812"/>
                  </a:lnTo>
                  <a:lnTo>
                    <a:pt x="16451" y="6872"/>
                  </a:lnTo>
                  <a:lnTo>
                    <a:pt x="16408" y="6945"/>
                  </a:lnTo>
                  <a:lnTo>
                    <a:pt x="16341" y="7019"/>
                  </a:lnTo>
                  <a:lnTo>
                    <a:pt x="16287" y="7070"/>
                  </a:lnTo>
                  <a:lnTo>
                    <a:pt x="16255" y="7093"/>
                  </a:lnTo>
                  <a:lnTo>
                    <a:pt x="16222" y="7093"/>
                  </a:lnTo>
                  <a:lnTo>
                    <a:pt x="16210" y="7076"/>
                  </a:lnTo>
                  <a:lnTo>
                    <a:pt x="16183" y="7120"/>
                  </a:lnTo>
                  <a:lnTo>
                    <a:pt x="16156" y="7150"/>
                  </a:lnTo>
                  <a:lnTo>
                    <a:pt x="16145" y="7150"/>
                  </a:lnTo>
                  <a:lnTo>
                    <a:pt x="16140" y="7157"/>
                  </a:lnTo>
                  <a:lnTo>
                    <a:pt x="16123" y="7210"/>
                  </a:lnTo>
                  <a:lnTo>
                    <a:pt x="16108" y="7254"/>
                  </a:lnTo>
                  <a:lnTo>
                    <a:pt x="16101" y="7254"/>
                  </a:lnTo>
                  <a:lnTo>
                    <a:pt x="16113" y="7304"/>
                  </a:lnTo>
                  <a:lnTo>
                    <a:pt x="16108" y="7357"/>
                  </a:lnTo>
                  <a:lnTo>
                    <a:pt x="16074" y="7364"/>
                  </a:lnTo>
                  <a:lnTo>
                    <a:pt x="16059" y="7394"/>
                  </a:lnTo>
                  <a:lnTo>
                    <a:pt x="16036" y="7394"/>
                  </a:lnTo>
                  <a:lnTo>
                    <a:pt x="16014" y="7378"/>
                  </a:lnTo>
                  <a:lnTo>
                    <a:pt x="16009" y="7357"/>
                  </a:lnTo>
                  <a:lnTo>
                    <a:pt x="16004" y="7327"/>
                  </a:lnTo>
                  <a:lnTo>
                    <a:pt x="15992" y="7334"/>
                  </a:lnTo>
                  <a:lnTo>
                    <a:pt x="15960" y="7408"/>
                  </a:lnTo>
                  <a:lnTo>
                    <a:pt x="15955" y="7445"/>
                  </a:lnTo>
                  <a:lnTo>
                    <a:pt x="15955" y="7468"/>
                  </a:lnTo>
                  <a:lnTo>
                    <a:pt x="15960" y="7534"/>
                  </a:lnTo>
                  <a:lnTo>
                    <a:pt x="15944" y="7578"/>
                  </a:lnTo>
                  <a:lnTo>
                    <a:pt x="15922" y="7585"/>
                  </a:lnTo>
                  <a:lnTo>
                    <a:pt x="15917" y="7592"/>
                  </a:lnTo>
                  <a:lnTo>
                    <a:pt x="15905" y="7645"/>
                  </a:lnTo>
                  <a:lnTo>
                    <a:pt x="15868" y="7689"/>
                  </a:lnTo>
                  <a:lnTo>
                    <a:pt x="15813" y="7702"/>
                  </a:lnTo>
                  <a:lnTo>
                    <a:pt x="15808" y="7702"/>
                  </a:lnTo>
                  <a:lnTo>
                    <a:pt x="15813" y="7762"/>
                  </a:lnTo>
                  <a:lnTo>
                    <a:pt x="15808" y="7792"/>
                  </a:lnTo>
                  <a:lnTo>
                    <a:pt x="15796" y="7829"/>
                  </a:lnTo>
                  <a:lnTo>
                    <a:pt x="15801" y="7857"/>
                  </a:lnTo>
                  <a:lnTo>
                    <a:pt x="15845" y="7930"/>
                  </a:lnTo>
                  <a:lnTo>
                    <a:pt x="15851" y="7960"/>
                  </a:lnTo>
                  <a:lnTo>
                    <a:pt x="15862" y="7990"/>
                  </a:lnTo>
                  <a:lnTo>
                    <a:pt x="15878" y="8027"/>
                  </a:lnTo>
                  <a:lnTo>
                    <a:pt x="15917" y="8107"/>
                  </a:lnTo>
                  <a:lnTo>
                    <a:pt x="15977" y="8174"/>
                  </a:lnTo>
                  <a:lnTo>
                    <a:pt x="16009" y="8188"/>
                  </a:lnTo>
                  <a:lnTo>
                    <a:pt x="16031" y="8160"/>
                  </a:lnTo>
                  <a:lnTo>
                    <a:pt x="16036" y="8197"/>
                  </a:lnTo>
                  <a:lnTo>
                    <a:pt x="16074" y="8211"/>
                  </a:lnTo>
                  <a:lnTo>
                    <a:pt x="16041" y="8241"/>
                  </a:lnTo>
                  <a:lnTo>
                    <a:pt x="16047" y="8248"/>
                  </a:lnTo>
                  <a:lnTo>
                    <a:pt x="16041" y="8262"/>
                  </a:lnTo>
                  <a:lnTo>
                    <a:pt x="16047" y="8285"/>
                  </a:lnTo>
                  <a:lnTo>
                    <a:pt x="16059" y="8322"/>
                  </a:lnTo>
                  <a:lnTo>
                    <a:pt x="16069" y="8335"/>
                  </a:lnTo>
                  <a:lnTo>
                    <a:pt x="16081" y="8351"/>
                  </a:lnTo>
                  <a:lnTo>
                    <a:pt x="16108" y="8365"/>
                  </a:lnTo>
                  <a:lnTo>
                    <a:pt x="16140" y="8395"/>
                  </a:lnTo>
                  <a:lnTo>
                    <a:pt x="16156" y="8402"/>
                  </a:lnTo>
                  <a:lnTo>
                    <a:pt x="16178" y="8381"/>
                  </a:lnTo>
                  <a:lnTo>
                    <a:pt x="16205" y="8358"/>
                  </a:lnTo>
                  <a:lnTo>
                    <a:pt x="16244" y="8315"/>
                  </a:lnTo>
                  <a:lnTo>
                    <a:pt x="16299" y="8365"/>
                  </a:lnTo>
                  <a:lnTo>
                    <a:pt x="16304" y="8365"/>
                  </a:lnTo>
                  <a:lnTo>
                    <a:pt x="16353" y="8351"/>
                  </a:lnTo>
                  <a:lnTo>
                    <a:pt x="16396" y="8335"/>
                  </a:lnTo>
                  <a:lnTo>
                    <a:pt x="16401" y="8298"/>
                  </a:lnTo>
                  <a:lnTo>
                    <a:pt x="16408" y="8278"/>
                  </a:lnTo>
                  <a:lnTo>
                    <a:pt x="16435" y="8271"/>
                  </a:lnTo>
                  <a:lnTo>
                    <a:pt x="16451" y="8262"/>
                  </a:lnTo>
                  <a:lnTo>
                    <a:pt x="16468" y="8278"/>
                  </a:lnTo>
                  <a:lnTo>
                    <a:pt x="16478" y="8278"/>
                  </a:lnTo>
                  <a:lnTo>
                    <a:pt x="16560" y="8234"/>
                  </a:lnTo>
                  <a:lnTo>
                    <a:pt x="16587" y="8248"/>
                  </a:lnTo>
                  <a:lnTo>
                    <a:pt x="16599" y="8241"/>
                  </a:lnTo>
                  <a:lnTo>
                    <a:pt x="16609" y="8225"/>
                  </a:lnTo>
                  <a:lnTo>
                    <a:pt x="16619" y="8188"/>
                  </a:lnTo>
                  <a:lnTo>
                    <a:pt x="16626" y="8174"/>
                  </a:lnTo>
                  <a:lnTo>
                    <a:pt x="16614" y="8144"/>
                  </a:lnTo>
                  <a:lnTo>
                    <a:pt x="16636" y="8078"/>
                  </a:lnTo>
                  <a:lnTo>
                    <a:pt x="16659" y="8027"/>
                  </a:lnTo>
                  <a:lnTo>
                    <a:pt x="16740" y="7887"/>
                  </a:lnTo>
                  <a:lnTo>
                    <a:pt x="16768" y="7799"/>
                  </a:lnTo>
                  <a:lnTo>
                    <a:pt x="16800" y="7746"/>
                  </a:lnTo>
                  <a:lnTo>
                    <a:pt x="16810" y="7696"/>
                  </a:lnTo>
                  <a:lnTo>
                    <a:pt x="16832" y="7659"/>
                  </a:lnTo>
                  <a:lnTo>
                    <a:pt x="16855" y="7562"/>
                  </a:lnTo>
                  <a:lnTo>
                    <a:pt x="16872" y="7534"/>
                  </a:lnTo>
                  <a:lnTo>
                    <a:pt x="16909" y="7525"/>
                  </a:lnTo>
                  <a:lnTo>
                    <a:pt x="16936" y="7548"/>
                  </a:lnTo>
                  <a:lnTo>
                    <a:pt x="16953" y="7578"/>
                  </a:lnTo>
                  <a:lnTo>
                    <a:pt x="16959" y="7592"/>
                  </a:lnTo>
                  <a:lnTo>
                    <a:pt x="16986" y="7608"/>
                  </a:lnTo>
                  <a:lnTo>
                    <a:pt x="17008" y="7608"/>
                  </a:lnTo>
                  <a:lnTo>
                    <a:pt x="17018" y="7599"/>
                  </a:lnTo>
                  <a:lnTo>
                    <a:pt x="17028" y="7578"/>
                  </a:lnTo>
                  <a:lnTo>
                    <a:pt x="17045" y="7518"/>
                  </a:lnTo>
                  <a:lnTo>
                    <a:pt x="17062" y="7482"/>
                  </a:lnTo>
                  <a:lnTo>
                    <a:pt x="17073" y="7445"/>
                  </a:lnTo>
                  <a:lnTo>
                    <a:pt x="17095" y="7394"/>
                  </a:lnTo>
                  <a:lnTo>
                    <a:pt x="17122" y="7371"/>
                  </a:lnTo>
                  <a:lnTo>
                    <a:pt x="17165" y="7371"/>
                  </a:lnTo>
                  <a:lnTo>
                    <a:pt x="17182" y="7350"/>
                  </a:lnTo>
                  <a:lnTo>
                    <a:pt x="17204" y="7320"/>
                  </a:lnTo>
                  <a:lnTo>
                    <a:pt x="17219" y="7297"/>
                  </a:lnTo>
                  <a:lnTo>
                    <a:pt x="17231" y="7304"/>
                  </a:lnTo>
                  <a:lnTo>
                    <a:pt x="17264" y="7268"/>
                  </a:lnTo>
                  <a:lnTo>
                    <a:pt x="17313" y="7173"/>
                  </a:lnTo>
                  <a:lnTo>
                    <a:pt x="17323" y="7106"/>
                  </a:lnTo>
                  <a:lnTo>
                    <a:pt x="17340" y="7063"/>
                  </a:lnTo>
                  <a:lnTo>
                    <a:pt x="17345" y="7003"/>
                  </a:lnTo>
                  <a:lnTo>
                    <a:pt x="17373" y="6936"/>
                  </a:lnTo>
                  <a:lnTo>
                    <a:pt x="17553" y="7136"/>
                  </a:lnTo>
                  <a:lnTo>
                    <a:pt x="17574" y="7070"/>
                  </a:lnTo>
                  <a:lnTo>
                    <a:pt x="17569" y="7033"/>
                  </a:lnTo>
                  <a:lnTo>
                    <a:pt x="17559" y="7026"/>
                  </a:lnTo>
                  <a:lnTo>
                    <a:pt x="17547" y="6982"/>
                  </a:lnTo>
                  <a:lnTo>
                    <a:pt x="17553" y="6973"/>
                  </a:lnTo>
                  <a:lnTo>
                    <a:pt x="17531" y="6952"/>
                  </a:lnTo>
                  <a:lnTo>
                    <a:pt x="17526" y="6929"/>
                  </a:lnTo>
                  <a:lnTo>
                    <a:pt x="17514" y="6929"/>
                  </a:lnTo>
                  <a:lnTo>
                    <a:pt x="17477" y="6909"/>
                  </a:lnTo>
                  <a:lnTo>
                    <a:pt x="17455" y="6885"/>
                  </a:lnTo>
                  <a:lnTo>
                    <a:pt x="17437" y="6879"/>
                  </a:lnTo>
                  <a:lnTo>
                    <a:pt x="17383" y="6909"/>
                  </a:lnTo>
                  <a:lnTo>
                    <a:pt x="17362" y="6915"/>
                  </a:lnTo>
                  <a:lnTo>
                    <a:pt x="17351" y="6952"/>
                  </a:lnTo>
                  <a:lnTo>
                    <a:pt x="17323" y="6982"/>
                  </a:lnTo>
                  <a:lnTo>
                    <a:pt x="17286" y="6982"/>
                  </a:lnTo>
                  <a:lnTo>
                    <a:pt x="17236" y="6966"/>
                  </a:lnTo>
                  <a:lnTo>
                    <a:pt x="17214" y="6945"/>
                  </a:lnTo>
                  <a:lnTo>
                    <a:pt x="17144" y="7040"/>
                  </a:lnTo>
                  <a:lnTo>
                    <a:pt x="17110" y="7019"/>
                  </a:lnTo>
                  <a:lnTo>
                    <a:pt x="17028" y="7120"/>
                  </a:lnTo>
                  <a:lnTo>
                    <a:pt x="17001" y="7136"/>
                  </a:lnTo>
                  <a:lnTo>
                    <a:pt x="16914" y="7224"/>
                  </a:lnTo>
                  <a:lnTo>
                    <a:pt x="16919" y="6856"/>
                  </a:lnTo>
                  <a:lnTo>
                    <a:pt x="16527" y="6856"/>
                  </a:lnTo>
                  <a:lnTo>
                    <a:pt x="16527" y="6524"/>
                  </a:lnTo>
                  <a:close/>
                  <a:moveTo>
                    <a:pt x="8514" y="6671"/>
                  </a:moveTo>
                  <a:lnTo>
                    <a:pt x="8514" y="8536"/>
                  </a:lnTo>
                  <a:lnTo>
                    <a:pt x="11236" y="8536"/>
                  </a:lnTo>
                  <a:lnTo>
                    <a:pt x="11236" y="7231"/>
                  </a:lnTo>
                  <a:lnTo>
                    <a:pt x="11182" y="7187"/>
                  </a:lnTo>
                  <a:lnTo>
                    <a:pt x="11155" y="7136"/>
                  </a:lnTo>
                  <a:lnTo>
                    <a:pt x="11137" y="7083"/>
                  </a:lnTo>
                  <a:lnTo>
                    <a:pt x="11117" y="7033"/>
                  </a:lnTo>
                  <a:lnTo>
                    <a:pt x="11073" y="6973"/>
                  </a:lnTo>
                  <a:lnTo>
                    <a:pt x="11062" y="6892"/>
                  </a:lnTo>
                  <a:lnTo>
                    <a:pt x="11100" y="6812"/>
                  </a:lnTo>
                  <a:lnTo>
                    <a:pt x="11127" y="6768"/>
                  </a:lnTo>
                  <a:lnTo>
                    <a:pt x="11122" y="6745"/>
                  </a:lnTo>
                  <a:lnTo>
                    <a:pt x="11105" y="6761"/>
                  </a:lnTo>
                  <a:lnTo>
                    <a:pt x="11068" y="6752"/>
                  </a:lnTo>
                  <a:lnTo>
                    <a:pt x="10981" y="6671"/>
                  </a:lnTo>
                  <a:lnTo>
                    <a:pt x="10926" y="6671"/>
                  </a:lnTo>
                  <a:lnTo>
                    <a:pt x="8514" y="6671"/>
                  </a:lnTo>
                  <a:close/>
                  <a:moveTo>
                    <a:pt x="18426" y="6775"/>
                  </a:moveTo>
                  <a:lnTo>
                    <a:pt x="18387" y="6782"/>
                  </a:lnTo>
                  <a:lnTo>
                    <a:pt x="18382" y="6789"/>
                  </a:lnTo>
                  <a:lnTo>
                    <a:pt x="18360" y="6826"/>
                  </a:lnTo>
                  <a:lnTo>
                    <a:pt x="18360" y="6842"/>
                  </a:lnTo>
                  <a:lnTo>
                    <a:pt x="18372" y="7047"/>
                  </a:lnTo>
                  <a:lnTo>
                    <a:pt x="18372" y="7070"/>
                  </a:lnTo>
                  <a:lnTo>
                    <a:pt x="18387" y="7608"/>
                  </a:lnTo>
                  <a:lnTo>
                    <a:pt x="18474" y="7608"/>
                  </a:lnTo>
                  <a:lnTo>
                    <a:pt x="18556" y="7505"/>
                  </a:lnTo>
                  <a:lnTo>
                    <a:pt x="18568" y="7468"/>
                  </a:lnTo>
                  <a:lnTo>
                    <a:pt x="18568" y="7461"/>
                  </a:lnTo>
                  <a:lnTo>
                    <a:pt x="18540" y="7438"/>
                  </a:lnTo>
                  <a:lnTo>
                    <a:pt x="18491" y="7334"/>
                  </a:lnTo>
                  <a:lnTo>
                    <a:pt x="18453" y="7231"/>
                  </a:lnTo>
                  <a:lnTo>
                    <a:pt x="18447" y="7120"/>
                  </a:lnTo>
                  <a:lnTo>
                    <a:pt x="18409" y="7047"/>
                  </a:lnTo>
                  <a:lnTo>
                    <a:pt x="18387" y="6989"/>
                  </a:lnTo>
                  <a:lnTo>
                    <a:pt x="18387" y="6929"/>
                  </a:lnTo>
                  <a:lnTo>
                    <a:pt x="18382" y="6909"/>
                  </a:lnTo>
                  <a:lnTo>
                    <a:pt x="18382" y="6856"/>
                  </a:lnTo>
                  <a:lnTo>
                    <a:pt x="18414" y="6805"/>
                  </a:lnTo>
                  <a:lnTo>
                    <a:pt x="18426" y="6775"/>
                  </a:lnTo>
                  <a:close/>
                  <a:moveTo>
                    <a:pt x="16974" y="6856"/>
                  </a:moveTo>
                  <a:lnTo>
                    <a:pt x="16969" y="7076"/>
                  </a:lnTo>
                  <a:lnTo>
                    <a:pt x="16974" y="7076"/>
                  </a:lnTo>
                  <a:lnTo>
                    <a:pt x="17001" y="7056"/>
                  </a:lnTo>
                  <a:lnTo>
                    <a:pt x="17090" y="6945"/>
                  </a:lnTo>
                  <a:lnTo>
                    <a:pt x="17117" y="6945"/>
                  </a:lnTo>
                  <a:lnTo>
                    <a:pt x="17132" y="6952"/>
                  </a:lnTo>
                  <a:lnTo>
                    <a:pt x="17172" y="6899"/>
                  </a:lnTo>
                  <a:lnTo>
                    <a:pt x="17182" y="6872"/>
                  </a:lnTo>
                  <a:lnTo>
                    <a:pt x="17192" y="6856"/>
                  </a:lnTo>
                  <a:lnTo>
                    <a:pt x="16974" y="6856"/>
                  </a:lnTo>
                  <a:close/>
                  <a:moveTo>
                    <a:pt x="17236" y="6856"/>
                  </a:moveTo>
                  <a:lnTo>
                    <a:pt x="17253" y="6879"/>
                  </a:lnTo>
                  <a:lnTo>
                    <a:pt x="17247" y="6892"/>
                  </a:lnTo>
                  <a:lnTo>
                    <a:pt x="17259" y="6892"/>
                  </a:lnTo>
                  <a:lnTo>
                    <a:pt x="17286" y="6909"/>
                  </a:lnTo>
                  <a:lnTo>
                    <a:pt x="17308" y="6909"/>
                  </a:lnTo>
                  <a:lnTo>
                    <a:pt x="17313" y="6879"/>
                  </a:lnTo>
                  <a:lnTo>
                    <a:pt x="17328" y="6856"/>
                  </a:lnTo>
                  <a:lnTo>
                    <a:pt x="17236" y="6856"/>
                  </a:lnTo>
                  <a:close/>
                  <a:moveTo>
                    <a:pt x="17553" y="6856"/>
                  </a:moveTo>
                  <a:lnTo>
                    <a:pt x="17596" y="6885"/>
                  </a:lnTo>
                  <a:lnTo>
                    <a:pt x="17581" y="6909"/>
                  </a:lnTo>
                  <a:lnTo>
                    <a:pt x="17601" y="6929"/>
                  </a:lnTo>
                  <a:lnTo>
                    <a:pt x="17618" y="6973"/>
                  </a:lnTo>
                  <a:lnTo>
                    <a:pt x="17613" y="6982"/>
                  </a:lnTo>
                  <a:lnTo>
                    <a:pt x="17623" y="7026"/>
                  </a:lnTo>
                  <a:lnTo>
                    <a:pt x="17623" y="7040"/>
                  </a:lnTo>
                  <a:lnTo>
                    <a:pt x="17628" y="7047"/>
                  </a:lnTo>
                  <a:lnTo>
                    <a:pt x="17640" y="7056"/>
                  </a:lnTo>
                  <a:lnTo>
                    <a:pt x="17695" y="7093"/>
                  </a:lnTo>
                  <a:lnTo>
                    <a:pt x="17727" y="7136"/>
                  </a:lnTo>
                  <a:lnTo>
                    <a:pt x="17717" y="7187"/>
                  </a:lnTo>
                  <a:lnTo>
                    <a:pt x="17782" y="7231"/>
                  </a:lnTo>
                  <a:lnTo>
                    <a:pt x="17826" y="7284"/>
                  </a:lnTo>
                  <a:lnTo>
                    <a:pt x="17864" y="7224"/>
                  </a:lnTo>
                  <a:lnTo>
                    <a:pt x="17940" y="7364"/>
                  </a:lnTo>
                  <a:lnTo>
                    <a:pt x="17896" y="7431"/>
                  </a:lnTo>
                  <a:lnTo>
                    <a:pt x="17896" y="7438"/>
                  </a:lnTo>
                  <a:lnTo>
                    <a:pt x="17881" y="7505"/>
                  </a:lnTo>
                  <a:lnTo>
                    <a:pt x="17847" y="7541"/>
                  </a:lnTo>
                  <a:lnTo>
                    <a:pt x="17819" y="7599"/>
                  </a:lnTo>
                  <a:lnTo>
                    <a:pt x="17814" y="7622"/>
                  </a:lnTo>
                  <a:lnTo>
                    <a:pt x="17814" y="7636"/>
                  </a:lnTo>
                  <a:lnTo>
                    <a:pt x="17841" y="7615"/>
                  </a:lnTo>
                  <a:lnTo>
                    <a:pt x="17901" y="7608"/>
                  </a:lnTo>
                  <a:lnTo>
                    <a:pt x="17901" y="7555"/>
                  </a:lnTo>
                  <a:lnTo>
                    <a:pt x="17983" y="7732"/>
                  </a:lnTo>
                  <a:lnTo>
                    <a:pt x="18044" y="7755"/>
                  </a:lnTo>
                  <a:lnTo>
                    <a:pt x="18072" y="7776"/>
                  </a:lnTo>
                  <a:lnTo>
                    <a:pt x="17990" y="7659"/>
                  </a:lnTo>
                  <a:lnTo>
                    <a:pt x="17978" y="7599"/>
                  </a:lnTo>
                  <a:lnTo>
                    <a:pt x="17973" y="7541"/>
                  </a:lnTo>
                  <a:lnTo>
                    <a:pt x="18022" y="7525"/>
                  </a:lnTo>
                  <a:lnTo>
                    <a:pt x="18031" y="7544"/>
                  </a:lnTo>
                  <a:lnTo>
                    <a:pt x="18022" y="7452"/>
                  </a:lnTo>
                  <a:lnTo>
                    <a:pt x="18032" y="7415"/>
                  </a:lnTo>
                  <a:lnTo>
                    <a:pt x="18032" y="7387"/>
                  </a:lnTo>
                  <a:lnTo>
                    <a:pt x="18032" y="7350"/>
                  </a:lnTo>
                  <a:lnTo>
                    <a:pt x="18037" y="7327"/>
                  </a:lnTo>
                  <a:lnTo>
                    <a:pt x="18032" y="7297"/>
                  </a:lnTo>
                  <a:lnTo>
                    <a:pt x="18005" y="7224"/>
                  </a:lnTo>
                  <a:lnTo>
                    <a:pt x="18049" y="7210"/>
                  </a:lnTo>
                  <a:lnTo>
                    <a:pt x="18010" y="7136"/>
                  </a:lnTo>
                  <a:lnTo>
                    <a:pt x="18017" y="7063"/>
                  </a:lnTo>
                  <a:lnTo>
                    <a:pt x="18072" y="7093"/>
                  </a:lnTo>
                  <a:lnTo>
                    <a:pt x="18072" y="7070"/>
                  </a:lnTo>
                  <a:lnTo>
                    <a:pt x="18092" y="7056"/>
                  </a:lnTo>
                  <a:lnTo>
                    <a:pt x="18099" y="7047"/>
                  </a:lnTo>
                  <a:lnTo>
                    <a:pt x="18092" y="7026"/>
                  </a:lnTo>
                  <a:lnTo>
                    <a:pt x="18131" y="6959"/>
                  </a:lnTo>
                  <a:lnTo>
                    <a:pt x="18136" y="6966"/>
                  </a:lnTo>
                  <a:lnTo>
                    <a:pt x="18136" y="6922"/>
                  </a:lnTo>
                  <a:lnTo>
                    <a:pt x="18191" y="6989"/>
                  </a:lnTo>
                  <a:lnTo>
                    <a:pt x="18196" y="6982"/>
                  </a:lnTo>
                  <a:lnTo>
                    <a:pt x="18191" y="6936"/>
                  </a:lnTo>
                  <a:lnTo>
                    <a:pt x="18213" y="6892"/>
                  </a:lnTo>
                  <a:lnTo>
                    <a:pt x="18240" y="6885"/>
                  </a:lnTo>
                  <a:lnTo>
                    <a:pt x="18290" y="6856"/>
                  </a:lnTo>
                  <a:lnTo>
                    <a:pt x="17553" y="6856"/>
                  </a:lnTo>
                  <a:close/>
                  <a:moveTo>
                    <a:pt x="18031" y="7544"/>
                  </a:moveTo>
                  <a:lnTo>
                    <a:pt x="18032" y="7571"/>
                  </a:lnTo>
                  <a:lnTo>
                    <a:pt x="18032" y="7548"/>
                  </a:lnTo>
                  <a:lnTo>
                    <a:pt x="18031" y="7544"/>
                  </a:lnTo>
                  <a:close/>
                  <a:moveTo>
                    <a:pt x="18300" y="6856"/>
                  </a:moveTo>
                  <a:lnTo>
                    <a:pt x="18295" y="6922"/>
                  </a:lnTo>
                  <a:lnTo>
                    <a:pt x="18310" y="6915"/>
                  </a:lnTo>
                  <a:lnTo>
                    <a:pt x="18305" y="6856"/>
                  </a:lnTo>
                  <a:lnTo>
                    <a:pt x="18300" y="6856"/>
                  </a:lnTo>
                  <a:close/>
                  <a:moveTo>
                    <a:pt x="18310" y="6996"/>
                  </a:moveTo>
                  <a:lnTo>
                    <a:pt x="18305" y="7010"/>
                  </a:lnTo>
                  <a:lnTo>
                    <a:pt x="18310" y="7010"/>
                  </a:lnTo>
                  <a:lnTo>
                    <a:pt x="18310" y="6996"/>
                  </a:lnTo>
                  <a:close/>
                  <a:moveTo>
                    <a:pt x="17395" y="7056"/>
                  </a:moveTo>
                  <a:lnTo>
                    <a:pt x="17390" y="7083"/>
                  </a:lnTo>
                  <a:lnTo>
                    <a:pt x="17378" y="7136"/>
                  </a:lnTo>
                  <a:lnTo>
                    <a:pt x="17362" y="7210"/>
                  </a:lnTo>
                  <a:lnTo>
                    <a:pt x="17301" y="7320"/>
                  </a:lnTo>
                  <a:lnTo>
                    <a:pt x="17253" y="7378"/>
                  </a:lnTo>
                  <a:lnTo>
                    <a:pt x="17236" y="7378"/>
                  </a:lnTo>
                  <a:lnTo>
                    <a:pt x="17219" y="7401"/>
                  </a:lnTo>
                  <a:lnTo>
                    <a:pt x="17187" y="7445"/>
                  </a:lnTo>
                  <a:lnTo>
                    <a:pt x="17137" y="7445"/>
                  </a:lnTo>
                  <a:lnTo>
                    <a:pt x="17132" y="7452"/>
                  </a:lnTo>
                  <a:lnTo>
                    <a:pt x="17122" y="7475"/>
                  </a:lnTo>
                  <a:lnTo>
                    <a:pt x="17110" y="7518"/>
                  </a:lnTo>
                  <a:lnTo>
                    <a:pt x="17095" y="7555"/>
                  </a:lnTo>
                  <a:lnTo>
                    <a:pt x="17078" y="7615"/>
                  </a:lnTo>
                  <a:lnTo>
                    <a:pt x="17056" y="7659"/>
                  </a:lnTo>
                  <a:lnTo>
                    <a:pt x="17018" y="7682"/>
                  </a:lnTo>
                  <a:lnTo>
                    <a:pt x="16969" y="7673"/>
                  </a:lnTo>
                  <a:lnTo>
                    <a:pt x="16914" y="7645"/>
                  </a:lnTo>
                  <a:lnTo>
                    <a:pt x="16899" y="7608"/>
                  </a:lnTo>
                  <a:lnTo>
                    <a:pt x="16882" y="7696"/>
                  </a:lnTo>
                  <a:lnTo>
                    <a:pt x="16855" y="7739"/>
                  </a:lnTo>
                  <a:lnTo>
                    <a:pt x="16844" y="7783"/>
                  </a:lnTo>
                  <a:lnTo>
                    <a:pt x="16810" y="7836"/>
                  </a:lnTo>
                  <a:lnTo>
                    <a:pt x="16783" y="7923"/>
                  </a:lnTo>
                  <a:lnTo>
                    <a:pt x="16701" y="8071"/>
                  </a:lnTo>
                  <a:lnTo>
                    <a:pt x="16681" y="8114"/>
                  </a:lnTo>
                  <a:lnTo>
                    <a:pt x="16674" y="8137"/>
                  </a:lnTo>
                  <a:lnTo>
                    <a:pt x="16681" y="8151"/>
                  </a:lnTo>
                  <a:lnTo>
                    <a:pt x="16691" y="8181"/>
                  </a:lnTo>
                  <a:lnTo>
                    <a:pt x="16669" y="8225"/>
                  </a:lnTo>
                  <a:lnTo>
                    <a:pt x="16659" y="8271"/>
                  </a:lnTo>
                  <a:lnTo>
                    <a:pt x="16626" y="8308"/>
                  </a:lnTo>
                  <a:lnTo>
                    <a:pt x="16572" y="8345"/>
                  </a:lnTo>
                  <a:lnTo>
                    <a:pt x="16555" y="8315"/>
                  </a:lnTo>
                  <a:lnTo>
                    <a:pt x="16483" y="8351"/>
                  </a:lnTo>
                  <a:lnTo>
                    <a:pt x="16451" y="8351"/>
                  </a:lnTo>
                  <a:lnTo>
                    <a:pt x="16451" y="8372"/>
                  </a:lnTo>
                  <a:lnTo>
                    <a:pt x="16418" y="8409"/>
                  </a:lnTo>
                  <a:lnTo>
                    <a:pt x="16401" y="8418"/>
                  </a:lnTo>
                  <a:lnTo>
                    <a:pt x="16359" y="8425"/>
                  </a:lnTo>
                  <a:lnTo>
                    <a:pt x="16309" y="8439"/>
                  </a:lnTo>
                  <a:lnTo>
                    <a:pt x="16282" y="8439"/>
                  </a:lnTo>
                  <a:lnTo>
                    <a:pt x="16249" y="8409"/>
                  </a:lnTo>
                  <a:lnTo>
                    <a:pt x="16232" y="8425"/>
                  </a:lnTo>
                  <a:lnTo>
                    <a:pt x="16205" y="8439"/>
                  </a:lnTo>
                  <a:lnTo>
                    <a:pt x="16173" y="8476"/>
                  </a:lnTo>
                  <a:lnTo>
                    <a:pt x="16151" y="8476"/>
                  </a:lnTo>
                  <a:lnTo>
                    <a:pt x="16113" y="8462"/>
                  </a:lnTo>
                  <a:lnTo>
                    <a:pt x="16081" y="8432"/>
                  </a:lnTo>
                  <a:lnTo>
                    <a:pt x="16047" y="8409"/>
                  </a:lnTo>
                  <a:lnTo>
                    <a:pt x="16026" y="8388"/>
                  </a:lnTo>
                  <a:lnTo>
                    <a:pt x="16009" y="8351"/>
                  </a:lnTo>
                  <a:lnTo>
                    <a:pt x="15999" y="8315"/>
                  </a:lnTo>
                  <a:lnTo>
                    <a:pt x="15992" y="8298"/>
                  </a:lnTo>
                  <a:lnTo>
                    <a:pt x="15890" y="8409"/>
                  </a:lnTo>
                  <a:lnTo>
                    <a:pt x="15823" y="8469"/>
                  </a:lnTo>
                  <a:lnTo>
                    <a:pt x="15764" y="8513"/>
                  </a:lnTo>
                  <a:lnTo>
                    <a:pt x="15747" y="8565"/>
                  </a:lnTo>
                  <a:lnTo>
                    <a:pt x="15709" y="8609"/>
                  </a:lnTo>
                  <a:lnTo>
                    <a:pt x="15682" y="8660"/>
                  </a:lnTo>
                  <a:lnTo>
                    <a:pt x="15627" y="8697"/>
                  </a:lnTo>
                  <a:lnTo>
                    <a:pt x="15578" y="8756"/>
                  </a:lnTo>
                  <a:lnTo>
                    <a:pt x="15523" y="8786"/>
                  </a:lnTo>
                  <a:lnTo>
                    <a:pt x="16009" y="8786"/>
                  </a:lnTo>
                  <a:lnTo>
                    <a:pt x="16031" y="8770"/>
                  </a:lnTo>
                  <a:lnTo>
                    <a:pt x="16113" y="8777"/>
                  </a:lnTo>
                  <a:lnTo>
                    <a:pt x="16123" y="8750"/>
                  </a:lnTo>
                  <a:lnTo>
                    <a:pt x="16140" y="8777"/>
                  </a:lnTo>
                  <a:lnTo>
                    <a:pt x="16173" y="8777"/>
                  </a:lnTo>
                  <a:lnTo>
                    <a:pt x="16168" y="8793"/>
                  </a:lnTo>
                  <a:lnTo>
                    <a:pt x="18273" y="8814"/>
                  </a:lnTo>
                  <a:lnTo>
                    <a:pt x="18268" y="8793"/>
                  </a:lnTo>
                  <a:lnTo>
                    <a:pt x="18251" y="8733"/>
                  </a:lnTo>
                  <a:lnTo>
                    <a:pt x="18235" y="8660"/>
                  </a:lnTo>
                  <a:lnTo>
                    <a:pt x="18196" y="8653"/>
                  </a:lnTo>
                  <a:lnTo>
                    <a:pt x="18164" y="8639"/>
                  </a:lnTo>
                  <a:lnTo>
                    <a:pt x="18109" y="8676"/>
                  </a:lnTo>
                  <a:lnTo>
                    <a:pt x="18049" y="8667"/>
                  </a:lnTo>
                  <a:lnTo>
                    <a:pt x="18037" y="8616"/>
                  </a:lnTo>
                  <a:lnTo>
                    <a:pt x="17990" y="8565"/>
                  </a:lnTo>
                  <a:lnTo>
                    <a:pt x="17978" y="8492"/>
                  </a:lnTo>
                  <a:lnTo>
                    <a:pt x="17962" y="8492"/>
                  </a:lnTo>
                  <a:lnTo>
                    <a:pt x="17891" y="8455"/>
                  </a:lnTo>
                  <a:lnTo>
                    <a:pt x="17864" y="8432"/>
                  </a:lnTo>
                  <a:lnTo>
                    <a:pt x="17792" y="8418"/>
                  </a:lnTo>
                  <a:lnTo>
                    <a:pt x="17772" y="8402"/>
                  </a:lnTo>
                  <a:lnTo>
                    <a:pt x="17717" y="8322"/>
                  </a:lnTo>
                  <a:lnTo>
                    <a:pt x="17886" y="8335"/>
                  </a:lnTo>
                  <a:lnTo>
                    <a:pt x="17995" y="8395"/>
                  </a:lnTo>
                  <a:lnTo>
                    <a:pt x="18005" y="8395"/>
                  </a:lnTo>
                  <a:lnTo>
                    <a:pt x="17951" y="8298"/>
                  </a:lnTo>
                  <a:lnTo>
                    <a:pt x="17940" y="8271"/>
                  </a:lnTo>
                  <a:lnTo>
                    <a:pt x="17935" y="8144"/>
                  </a:lnTo>
                  <a:lnTo>
                    <a:pt x="18077" y="8351"/>
                  </a:lnTo>
                  <a:lnTo>
                    <a:pt x="18077" y="8278"/>
                  </a:lnTo>
                  <a:lnTo>
                    <a:pt x="18131" y="8298"/>
                  </a:lnTo>
                  <a:lnTo>
                    <a:pt x="18126" y="8285"/>
                  </a:lnTo>
                  <a:lnTo>
                    <a:pt x="18065" y="8241"/>
                  </a:lnTo>
                  <a:lnTo>
                    <a:pt x="18087" y="8218"/>
                  </a:lnTo>
                  <a:lnTo>
                    <a:pt x="18055" y="8204"/>
                  </a:lnTo>
                  <a:lnTo>
                    <a:pt x="18022" y="8167"/>
                  </a:lnTo>
                  <a:lnTo>
                    <a:pt x="18000" y="8114"/>
                  </a:lnTo>
                  <a:lnTo>
                    <a:pt x="17962" y="8078"/>
                  </a:lnTo>
                  <a:lnTo>
                    <a:pt x="17913" y="7997"/>
                  </a:lnTo>
                  <a:lnTo>
                    <a:pt x="17886" y="7939"/>
                  </a:lnTo>
                  <a:lnTo>
                    <a:pt x="17772" y="7799"/>
                  </a:lnTo>
                  <a:lnTo>
                    <a:pt x="17859" y="7792"/>
                  </a:lnTo>
                  <a:lnTo>
                    <a:pt x="17881" y="7813"/>
                  </a:lnTo>
                  <a:lnTo>
                    <a:pt x="17841" y="7739"/>
                  </a:lnTo>
                  <a:lnTo>
                    <a:pt x="17836" y="7732"/>
                  </a:lnTo>
                  <a:lnTo>
                    <a:pt x="17787" y="7755"/>
                  </a:lnTo>
                  <a:lnTo>
                    <a:pt x="17760" y="7739"/>
                  </a:lnTo>
                  <a:lnTo>
                    <a:pt x="17732" y="7689"/>
                  </a:lnTo>
                  <a:lnTo>
                    <a:pt x="17744" y="7585"/>
                  </a:lnTo>
                  <a:lnTo>
                    <a:pt x="17755" y="7534"/>
                  </a:lnTo>
                  <a:lnTo>
                    <a:pt x="17799" y="7475"/>
                  </a:lnTo>
                  <a:lnTo>
                    <a:pt x="17826" y="7445"/>
                  </a:lnTo>
                  <a:lnTo>
                    <a:pt x="17836" y="7424"/>
                  </a:lnTo>
                  <a:lnTo>
                    <a:pt x="17836" y="7371"/>
                  </a:lnTo>
                  <a:lnTo>
                    <a:pt x="17787" y="7334"/>
                  </a:lnTo>
                  <a:lnTo>
                    <a:pt x="17749" y="7284"/>
                  </a:lnTo>
                  <a:lnTo>
                    <a:pt x="17678" y="7247"/>
                  </a:lnTo>
                  <a:lnTo>
                    <a:pt x="17662" y="7210"/>
                  </a:lnTo>
                  <a:lnTo>
                    <a:pt x="17668" y="7150"/>
                  </a:lnTo>
                  <a:lnTo>
                    <a:pt x="17662" y="7150"/>
                  </a:lnTo>
                  <a:lnTo>
                    <a:pt x="17618" y="7120"/>
                  </a:lnTo>
                  <a:lnTo>
                    <a:pt x="17574" y="7254"/>
                  </a:lnTo>
                  <a:lnTo>
                    <a:pt x="17395" y="7056"/>
                  </a:lnTo>
                  <a:close/>
                  <a:moveTo>
                    <a:pt x="18317" y="7076"/>
                  </a:moveTo>
                  <a:lnTo>
                    <a:pt x="18268" y="7083"/>
                  </a:lnTo>
                  <a:lnTo>
                    <a:pt x="18235" y="7083"/>
                  </a:lnTo>
                  <a:lnTo>
                    <a:pt x="18218" y="7106"/>
                  </a:lnTo>
                  <a:lnTo>
                    <a:pt x="18191" y="7173"/>
                  </a:lnTo>
                  <a:lnTo>
                    <a:pt x="18235" y="7120"/>
                  </a:lnTo>
                  <a:lnTo>
                    <a:pt x="18228" y="7254"/>
                  </a:lnTo>
                  <a:lnTo>
                    <a:pt x="18208" y="7320"/>
                  </a:lnTo>
                  <a:lnTo>
                    <a:pt x="18223" y="7408"/>
                  </a:lnTo>
                  <a:lnTo>
                    <a:pt x="18196" y="7424"/>
                  </a:lnTo>
                  <a:lnTo>
                    <a:pt x="18208" y="7461"/>
                  </a:lnTo>
                  <a:lnTo>
                    <a:pt x="18240" y="7498"/>
                  </a:lnTo>
                  <a:lnTo>
                    <a:pt x="18262" y="7488"/>
                  </a:lnTo>
                  <a:lnTo>
                    <a:pt x="18300" y="7585"/>
                  </a:lnTo>
                  <a:lnTo>
                    <a:pt x="18208" y="7585"/>
                  </a:lnTo>
                  <a:lnTo>
                    <a:pt x="18181" y="7578"/>
                  </a:lnTo>
                  <a:lnTo>
                    <a:pt x="18174" y="7578"/>
                  </a:lnTo>
                  <a:lnTo>
                    <a:pt x="18169" y="7615"/>
                  </a:lnTo>
                  <a:lnTo>
                    <a:pt x="18181" y="7636"/>
                  </a:lnTo>
                  <a:lnTo>
                    <a:pt x="18196" y="7673"/>
                  </a:lnTo>
                  <a:lnTo>
                    <a:pt x="18228" y="7702"/>
                  </a:lnTo>
                  <a:lnTo>
                    <a:pt x="18273" y="7666"/>
                  </a:lnTo>
                  <a:lnTo>
                    <a:pt x="18278" y="7682"/>
                  </a:lnTo>
                  <a:lnTo>
                    <a:pt x="18278" y="7673"/>
                  </a:lnTo>
                  <a:lnTo>
                    <a:pt x="18337" y="7652"/>
                  </a:lnTo>
                  <a:lnTo>
                    <a:pt x="18337" y="7645"/>
                  </a:lnTo>
                  <a:lnTo>
                    <a:pt x="18317" y="7076"/>
                  </a:lnTo>
                  <a:close/>
                  <a:moveTo>
                    <a:pt x="18131" y="7113"/>
                  </a:moveTo>
                  <a:lnTo>
                    <a:pt x="18131" y="7136"/>
                  </a:lnTo>
                  <a:lnTo>
                    <a:pt x="18109" y="7180"/>
                  </a:lnTo>
                  <a:lnTo>
                    <a:pt x="18119" y="7187"/>
                  </a:lnTo>
                  <a:lnTo>
                    <a:pt x="18126" y="7247"/>
                  </a:lnTo>
                  <a:lnTo>
                    <a:pt x="18141" y="7247"/>
                  </a:lnTo>
                  <a:lnTo>
                    <a:pt x="18136" y="7157"/>
                  </a:lnTo>
                  <a:lnTo>
                    <a:pt x="18141" y="7143"/>
                  </a:lnTo>
                  <a:lnTo>
                    <a:pt x="18131" y="7113"/>
                  </a:lnTo>
                  <a:close/>
                  <a:moveTo>
                    <a:pt x="14973" y="7247"/>
                  </a:moveTo>
                  <a:lnTo>
                    <a:pt x="14956" y="7261"/>
                  </a:lnTo>
                  <a:lnTo>
                    <a:pt x="14962" y="7284"/>
                  </a:lnTo>
                  <a:lnTo>
                    <a:pt x="14962" y="7320"/>
                  </a:lnTo>
                  <a:lnTo>
                    <a:pt x="14968" y="7327"/>
                  </a:lnTo>
                  <a:lnTo>
                    <a:pt x="14983" y="7371"/>
                  </a:lnTo>
                  <a:lnTo>
                    <a:pt x="14973" y="7431"/>
                  </a:lnTo>
                  <a:lnTo>
                    <a:pt x="14923" y="7475"/>
                  </a:lnTo>
                  <a:lnTo>
                    <a:pt x="14809" y="7525"/>
                  </a:lnTo>
                  <a:lnTo>
                    <a:pt x="14782" y="7511"/>
                  </a:lnTo>
                  <a:lnTo>
                    <a:pt x="14772" y="7505"/>
                  </a:lnTo>
                  <a:lnTo>
                    <a:pt x="14760" y="7498"/>
                  </a:lnTo>
                  <a:lnTo>
                    <a:pt x="14737" y="7505"/>
                  </a:lnTo>
                  <a:lnTo>
                    <a:pt x="14744" y="7555"/>
                  </a:lnTo>
                  <a:lnTo>
                    <a:pt x="14727" y="7615"/>
                  </a:lnTo>
                  <a:lnTo>
                    <a:pt x="14690" y="7652"/>
                  </a:lnTo>
                  <a:lnTo>
                    <a:pt x="14668" y="7682"/>
                  </a:lnTo>
                  <a:lnTo>
                    <a:pt x="14651" y="7739"/>
                  </a:lnTo>
                  <a:lnTo>
                    <a:pt x="14623" y="7776"/>
                  </a:lnTo>
                  <a:lnTo>
                    <a:pt x="14596" y="7783"/>
                  </a:lnTo>
                  <a:lnTo>
                    <a:pt x="14581" y="7813"/>
                  </a:lnTo>
                  <a:lnTo>
                    <a:pt x="14559" y="7893"/>
                  </a:lnTo>
                  <a:lnTo>
                    <a:pt x="14536" y="7953"/>
                  </a:lnTo>
                  <a:lnTo>
                    <a:pt x="14499" y="7983"/>
                  </a:lnTo>
                  <a:lnTo>
                    <a:pt x="14449" y="7976"/>
                  </a:lnTo>
                  <a:lnTo>
                    <a:pt x="14400" y="7939"/>
                  </a:lnTo>
                  <a:lnTo>
                    <a:pt x="14373" y="7903"/>
                  </a:lnTo>
                  <a:lnTo>
                    <a:pt x="14368" y="7880"/>
                  </a:lnTo>
                  <a:lnTo>
                    <a:pt x="14356" y="7880"/>
                  </a:lnTo>
                  <a:lnTo>
                    <a:pt x="14362" y="7887"/>
                  </a:lnTo>
                  <a:lnTo>
                    <a:pt x="14345" y="7923"/>
                  </a:lnTo>
                  <a:lnTo>
                    <a:pt x="14328" y="7930"/>
                  </a:lnTo>
                  <a:lnTo>
                    <a:pt x="14328" y="7976"/>
                  </a:lnTo>
                  <a:lnTo>
                    <a:pt x="14313" y="8013"/>
                  </a:lnTo>
                  <a:lnTo>
                    <a:pt x="14286" y="8057"/>
                  </a:lnTo>
                  <a:lnTo>
                    <a:pt x="14231" y="8041"/>
                  </a:lnTo>
                  <a:lnTo>
                    <a:pt x="14199" y="7997"/>
                  </a:lnTo>
                  <a:lnTo>
                    <a:pt x="14177" y="7990"/>
                  </a:lnTo>
                  <a:lnTo>
                    <a:pt x="14149" y="8004"/>
                  </a:lnTo>
                  <a:lnTo>
                    <a:pt x="14127" y="8034"/>
                  </a:lnTo>
                  <a:lnTo>
                    <a:pt x="14105" y="8078"/>
                  </a:lnTo>
                  <a:lnTo>
                    <a:pt x="14068" y="8101"/>
                  </a:lnTo>
                  <a:lnTo>
                    <a:pt x="14028" y="8057"/>
                  </a:lnTo>
                  <a:lnTo>
                    <a:pt x="13974" y="8020"/>
                  </a:lnTo>
                  <a:lnTo>
                    <a:pt x="13953" y="8013"/>
                  </a:lnTo>
                  <a:lnTo>
                    <a:pt x="13931" y="8020"/>
                  </a:lnTo>
                  <a:lnTo>
                    <a:pt x="13926" y="8020"/>
                  </a:lnTo>
                  <a:lnTo>
                    <a:pt x="13914" y="8057"/>
                  </a:lnTo>
                  <a:lnTo>
                    <a:pt x="13882" y="8087"/>
                  </a:lnTo>
                  <a:lnTo>
                    <a:pt x="13849" y="8057"/>
                  </a:lnTo>
                  <a:lnTo>
                    <a:pt x="13849" y="8041"/>
                  </a:lnTo>
                  <a:lnTo>
                    <a:pt x="13837" y="8050"/>
                  </a:lnTo>
                  <a:lnTo>
                    <a:pt x="13810" y="8041"/>
                  </a:lnTo>
                  <a:lnTo>
                    <a:pt x="13805" y="8071"/>
                  </a:lnTo>
                  <a:lnTo>
                    <a:pt x="13783" y="8101"/>
                  </a:lnTo>
                  <a:lnTo>
                    <a:pt x="13756" y="8107"/>
                  </a:lnTo>
                  <a:lnTo>
                    <a:pt x="13745" y="8101"/>
                  </a:lnTo>
                  <a:lnTo>
                    <a:pt x="13740" y="8107"/>
                  </a:lnTo>
                  <a:lnTo>
                    <a:pt x="13728" y="8137"/>
                  </a:lnTo>
                  <a:lnTo>
                    <a:pt x="13723" y="8174"/>
                  </a:lnTo>
                  <a:lnTo>
                    <a:pt x="13740" y="8241"/>
                  </a:lnTo>
                  <a:lnTo>
                    <a:pt x="13691" y="8308"/>
                  </a:lnTo>
                  <a:lnTo>
                    <a:pt x="13609" y="8345"/>
                  </a:lnTo>
                  <a:lnTo>
                    <a:pt x="13587" y="8365"/>
                  </a:lnTo>
                  <a:lnTo>
                    <a:pt x="13592" y="8395"/>
                  </a:lnTo>
                  <a:lnTo>
                    <a:pt x="13604" y="8455"/>
                  </a:lnTo>
                  <a:lnTo>
                    <a:pt x="13609" y="8506"/>
                  </a:lnTo>
                  <a:lnTo>
                    <a:pt x="13582" y="8556"/>
                  </a:lnTo>
                  <a:lnTo>
                    <a:pt x="13510" y="8536"/>
                  </a:lnTo>
                  <a:lnTo>
                    <a:pt x="13418" y="8492"/>
                  </a:lnTo>
                  <a:lnTo>
                    <a:pt x="13369" y="8492"/>
                  </a:lnTo>
                  <a:lnTo>
                    <a:pt x="13347" y="8529"/>
                  </a:lnTo>
                  <a:lnTo>
                    <a:pt x="13341" y="8549"/>
                  </a:lnTo>
                  <a:lnTo>
                    <a:pt x="13341" y="8565"/>
                  </a:lnTo>
                  <a:lnTo>
                    <a:pt x="13341" y="8572"/>
                  </a:lnTo>
                  <a:lnTo>
                    <a:pt x="13353" y="8623"/>
                  </a:lnTo>
                  <a:lnTo>
                    <a:pt x="13353" y="8653"/>
                  </a:lnTo>
                  <a:lnTo>
                    <a:pt x="13359" y="8690"/>
                  </a:lnTo>
                  <a:lnTo>
                    <a:pt x="13353" y="8683"/>
                  </a:lnTo>
                  <a:lnTo>
                    <a:pt x="13353" y="8690"/>
                  </a:lnTo>
                  <a:lnTo>
                    <a:pt x="13341" y="8756"/>
                  </a:lnTo>
                  <a:lnTo>
                    <a:pt x="13319" y="8830"/>
                  </a:lnTo>
                  <a:lnTo>
                    <a:pt x="13299" y="8851"/>
                  </a:lnTo>
                  <a:lnTo>
                    <a:pt x="13701" y="8851"/>
                  </a:lnTo>
                  <a:lnTo>
                    <a:pt x="13701" y="8837"/>
                  </a:lnTo>
                  <a:lnTo>
                    <a:pt x="13674" y="8727"/>
                  </a:lnTo>
                  <a:lnTo>
                    <a:pt x="13810" y="8740"/>
                  </a:lnTo>
                  <a:lnTo>
                    <a:pt x="13822" y="8756"/>
                  </a:lnTo>
                  <a:lnTo>
                    <a:pt x="14308" y="8750"/>
                  </a:lnTo>
                  <a:lnTo>
                    <a:pt x="15349" y="8793"/>
                  </a:lnTo>
                  <a:lnTo>
                    <a:pt x="15360" y="8786"/>
                  </a:lnTo>
                  <a:lnTo>
                    <a:pt x="15409" y="8756"/>
                  </a:lnTo>
                  <a:lnTo>
                    <a:pt x="15464" y="8733"/>
                  </a:lnTo>
                  <a:lnTo>
                    <a:pt x="15556" y="8690"/>
                  </a:lnTo>
                  <a:lnTo>
                    <a:pt x="15595" y="8639"/>
                  </a:lnTo>
                  <a:lnTo>
                    <a:pt x="15649" y="8602"/>
                  </a:lnTo>
                  <a:lnTo>
                    <a:pt x="15672" y="8556"/>
                  </a:lnTo>
                  <a:lnTo>
                    <a:pt x="15704" y="8519"/>
                  </a:lnTo>
                  <a:lnTo>
                    <a:pt x="15726" y="8455"/>
                  </a:lnTo>
                  <a:lnTo>
                    <a:pt x="15796" y="8402"/>
                  </a:lnTo>
                  <a:lnTo>
                    <a:pt x="15856" y="8351"/>
                  </a:lnTo>
                  <a:lnTo>
                    <a:pt x="15955" y="8248"/>
                  </a:lnTo>
                  <a:lnTo>
                    <a:pt x="15944" y="8241"/>
                  </a:lnTo>
                  <a:lnTo>
                    <a:pt x="15873" y="8151"/>
                  </a:lnTo>
                  <a:lnTo>
                    <a:pt x="15828" y="8064"/>
                  </a:lnTo>
                  <a:lnTo>
                    <a:pt x="15818" y="8020"/>
                  </a:lnTo>
                  <a:lnTo>
                    <a:pt x="15796" y="7990"/>
                  </a:lnTo>
                  <a:lnTo>
                    <a:pt x="15796" y="7960"/>
                  </a:lnTo>
                  <a:lnTo>
                    <a:pt x="15759" y="7893"/>
                  </a:lnTo>
                  <a:lnTo>
                    <a:pt x="15741" y="7843"/>
                  </a:lnTo>
                  <a:lnTo>
                    <a:pt x="15741" y="7813"/>
                  </a:lnTo>
                  <a:lnTo>
                    <a:pt x="15759" y="7755"/>
                  </a:lnTo>
                  <a:lnTo>
                    <a:pt x="15747" y="7673"/>
                  </a:lnTo>
                  <a:lnTo>
                    <a:pt x="15692" y="7608"/>
                  </a:lnTo>
                  <a:lnTo>
                    <a:pt x="15660" y="7541"/>
                  </a:lnTo>
                  <a:lnTo>
                    <a:pt x="15649" y="7511"/>
                  </a:lnTo>
                  <a:lnTo>
                    <a:pt x="15632" y="7511"/>
                  </a:lnTo>
                  <a:lnTo>
                    <a:pt x="15551" y="7562"/>
                  </a:lnTo>
                  <a:lnTo>
                    <a:pt x="15486" y="7571"/>
                  </a:lnTo>
                  <a:lnTo>
                    <a:pt x="15441" y="7534"/>
                  </a:lnTo>
                  <a:lnTo>
                    <a:pt x="15419" y="7525"/>
                  </a:lnTo>
                  <a:lnTo>
                    <a:pt x="15404" y="7525"/>
                  </a:lnTo>
                  <a:lnTo>
                    <a:pt x="15372" y="7555"/>
                  </a:lnTo>
                  <a:lnTo>
                    <a:pt x="15322" y="7525"/>
                  </a:lnTo>
                  <a:lnTo>
                    <a:pt x="15300" y="7498"/>
                  </a:lnTo>
                  <a:lnTo>
                    <a:pt x="15262" y="7475"/>
                  </a:lnTo>
                  <a:lnTo>
                    <a:pt x="15196" y="7452"/>
                  </a:lnTo>
                  <a:lnTo>
                    <a:pt x="15141" y="7401"/>
                  </a:lnTo>
                  <a:lnTo>
                    <a:pt x="15114" y="7320"/>
                  </a:lnTo>
                  <a:lnTo>
                    <a:pt x="15099" y="7284"/>
                  </a:lnTo>
                  <a:lnTo>
                    <a:pt x="15077" y="7268"/>
                  </a:lnTo>
                  <a:lnTo>
                    <a:pt x="15060" y="7261"/>
                  </a:lnTo>
                  <a:lnTo>
                    <a:pt x="15027" y="7268"/>
                  </a:lnTo>
                  <a:lnTo>
                    <a:pt x="14990" y="7261"/>
                  </a:lnTo>
                  <a:lnTo>
                    <a:pt x="14973" y="7247"/>
                  </a:lnTo>
                  <a:close/>
                  <a:moveTo>
                    <a:pt x="18109" y="7277"/>
                  </a:moveTo>
                  <a:lnTo>
                    <a:pt x="18092" y="7304"/>
                  </a:lnTo>
                  <a:lnTo>
                    <a:pt x="18099" y="7327"/>
                  </a:lnTo>
                  <a:lnTo>
                    <a:pt x="18087" y="7364"/>
                  </a:lnTo>
                  <a:lnTo>
                    <a:pt x="18087" y="7394"/>
                  </a:lnTo>
                  <a:lnTo>
                    <a:pt x="18082" y="7431"/>
                  </a:lnTo>
                  <a:lnTo>
                    <a:pt x="18082" y="7461"/>
                  </a:lnTo>
                  <a:lnTo>
                    <a:pt x="18087" y="7525"/>
                  </a:lnTo>
                  <a:lnTo>
                    <a:pt x="18114" y="7401"/>
                  </a:lnTo>
                  <a:lnTo>
                    <a:pt x="18099" y="7408"/>
                  </a:lnTo>
                  <a:lnTo>
                    <a:pt x="18104" y="7314"/>
                  </a:lnTo>
                  <a:lnTo>
                    <a:pt x="18109" y="7277"/>
                  </a:lnTo>
                  <a:close/>
                  <a:moveTo>
                    <a:pt x="18578" y="7585"/>
                  </a:moveTo>
                  <a:lnTo>
                    <a:pt x="18486" y="7608"/>
                  </a:lnTo>
                  <a:lnTo>
                    <a:pt x="18583" y="7608"/>
                  </a:lnTo>
                  <a:lnTo>
                    <a:pt x="18578" y="7585"/>
                  </a:lnTo>
                  <a:close/>
                  <a:moveTo>
                    <a:pt x="18337" y="7682"/>
                  </a:moveTo>
                  <a:lnTo>
                    <a:pt x="18327" y="7732"/>
                  </a:lnTo>
                  <a:lnTo>
                    <a:pt x="18332" y="7769"/>
                  </a:lnTo>
                  <a:lnTo>
                    <a:pt x="18322" y="7813"/>
                  </a:lnTo>
                  <a:lnTo>
                    <a:pt x="18360" y="7873"/>
                  </a:lnTo>
                  <a:lnTo>
                    <a:pt x="18349" y="7916"/>
                  </a:lnTo>
                  <a:lnTo>
                    <a:pt x="18355" y="7916"/>
                  </a:lnTo>
                  <a:lnTo>
                    <a:pt x="18372" y="7923"/>
                  </a:lnTo>
                  <a:lnTo>
                    <a:pt x="18382" y="7903"/>
                  </a:lnTo>
                  <a:lnTo>
                    <a:pt x="18469" y="7887"/>
                  </a:lnTo>
                  <a:lnTo>
                    <a:pt x="18474" y="7873"/>
                  </a:lnTo>
                  <a:lnTo>
                    <a:pt x="18496" y="7836"/>
                  </a:lnTo>
                  <a:lnTo>
                    <a:pt x="18523" y="7746"/>
                  </a:lnTo>
                  <a:lnTo>
                    <a:pt x="18551" y="7732"/>
                  </a:lnTo>
                  <a:lnTo>
                    <a:pt x="18551" y="7682"/>
                  </a:lnTo>
                  <a:lnTo>
                    <a:pt x="18337" y="7682"/>
                  </a:lnTo>
                  <a:close/>
                  <a:moveTo>
                    <a:pt x="17940" y="7776"/>
                  </a:moveTo>
                  <a:lnTo>
                    <a:pt x="17940" y="7783"/>
                  </a:lnTo>
                  <a:lnTo>
                    <a:pt x="17940" y="7776"/>
                  </a:lnTo>
                  <a:close/>
                  <a:moveTo>
                    <a:pt x="17923" y="7850"/>
                  </a:moveTo>
                  <a:lnTo>
                    <a:pt x="17962" y="7930"/>
                  </a:lnTo>
                  <a:lnTo>
                    <a:pt x="17973" y="7946"/>
                  </a:lnTo>
                  <a:lnTo>
                    <a:pt x="18082" y="8107"/>
                  </a:lnTo>
                  <a:lnTo>
                    <a:pt x="18092" y="8107"/>
                  </a:lnTo>
                  <a:lnTo>
                    <a:pt x="18109" y="8107"/>
                  </a:lnTo>
                  <a:lnTo>
                    <a:pt x="18114" y="8101"/>
                  </a:lnTo>
                  <a:lnTo>
                    <a:pt x="18119" y="8050"/>
                  </a:lnTo>
                  <a:lnTo>
                    <a:pt x="18126" y="8027"/>
                  </a:lnTo>
                  <a:lnTo>
                    <a:pt x="18126" y="8020"/>
                  </a:lnTo>
                  <a:lnTo>
                    <a:pt x="18104" y="7990"/>
                  </a:lnTo>
                  <a:lnTo>
                    <a:pt x="18060" y="7953"/>
                  </a:lnTo>
                  <a:lnTo>
                    <a:pt x="18027" y="7903"/>
                  </a:lnTo>
                  <a:lnTo>
                    <a:pt x="18000" y="7880"/>
                  </a:lnTo>
                  <a:lnTo>
                    <a:pt x="17923" y="7850"/>
                  </a:lnTo>
                  <a:close/>
                  <a:moveTo>
                    <a:pt x="840" y="7880"/>
                  </a:moveTo>
                  <a:lnTo>
                    <a:pt x="828" y="7887"/>
                  </a:lnTo>
                  <a:lnTo>
                    <a:pt x="828" y="7923"/>
                  </a:lnTo>
                  <a:lnTo>
                    <a:pt x="863" y="7893"/>
                  </a:lnTo>
                  <a:lnTo>
                    <a:pt x="840" y="7880"/>
                  </a:lnTo>
                  <a:close/>
                  <a:moveTo>
                    <a:pt x="18087" y="7887"/>
                  </a:moveTo>
                  <a:lnTo>
                    <a:pt x="18092" y="7903"/>
                  </a:lnTo>
                  <a:lnTo>
                    <a:pt x="18114" y="7910"/>
                  </a:lnTo>
                  <a:lnTo>
                    <a:pt x="18087" y="7887"/>
                  </a:lnTo>
                  <a:close/>
                  <a:moveTo>
                    <a:pt x="18441" y="7960"/>
                  </a:moveTo>
                  <a:lnTo>
                    <a:pt x="18409" y="7967"/>
                  </a:lnTo>
                  <a:lnTo>
                    <a:pt x="18404" y="7983"/>
                  </a:lnTo>
                  <a:lnTo>
                    <a:pt x="18377" y="8071"/>
                  </a:lnTo>
                  <a:lnTo>
                    <a:pt x="18355" y="8114"/>
                  </a:lnTo>
                  <a:lnTo>
                    <a:pt x="18322" y="8188"/>
                  </a:lnTo>
                  <a:lnTo>
                    <a:pt x="18300" y="8285"/>
                  </a:lnTo>
                  <a:lnTo>
                    <a:pt x="18322" y="8241"/>
                  </a:lnTo>
                  <a:lnTo>
                    <a:pt x="18355" y="8211"/>
                  </a:lnTo>
                  <a:lnTo>
                    <a:pt x="18382" y="8197"/>
                  </a:lnTo>
                  <a:lnTo>
                    <a:pt x="18377" y="8167"/>
                  </a:lnTo>
                  <a:lnTo>
                    <a:pt x="18441" y="7960"/>
                  </a:lnTo>
                  <a:close/>
                  <a:moveTo>
                    <a:pt x="13756" y="7997"/>
                  </a:moveTo>
                  <a:lnTo>
                    <a:pt x="13751" y="8004"/>
                  </a:lnTo>
                  <a:lnTo>
                    <a:pt x="13745" y="8027"/>
                  </a:lnTo>
                  <a:lnTo>
                    <a:pt x="13756" y="8034"/>
                  </a:lnTo>
                  <a:lnTo>
                    <a:pt x="13756" y="8027"/>
                  </a:lnTo>
                  <a:lnTo>
                    <a:pt x="13756" y="7997"/>
                  </a:lnTo>
                  <a:close/>
                  <a:moveTo>
                    <a:pt x="835" y="8020"/>
                  </a:moveTo>
                  <a:lnTo>
                    <a:pt x="835" y="8034"/>
                  </a:lnTo>
                  <a:lnTo>
                    <a:pt x="840" y="8034"/>
                  </a:lnTo>
                  <a:lnTo>
                    <a:pt x="835" y="8020"/>
                  </a:lnTo>
                  <a:close/>
                  <a:moveTo>
                    <a:pt x="868" y="8114"/>
                  </a:moveTo>
                  <a:lnTo>
                    <a:pt x="873" y="8137"/>
                  </a:lnTo>
                  <a:lnTo>
                    <a:pt x="890" y="8167"/>
                  </a:lnTo>
                  <a:lnTo>
                    <a:pt x="895" y="8167"/>
                  </a:lnTo>
                  <a:lnTo>
                    <a:pt x="878" y="8130"/>
                  </a:lnTo>
                  <a:lnTo>
                    <a:pt x="868" y="8114"/>
                  </a:lnTo>
                  <a:close/>
                  <a:moveTo>
                    <a:pt x="18049" y="8439"/>
                  </a:moveTo>
                  <a:lnTo>
                    <a:pt x="18049" y="8462"/>
                  </a:lnTo>
                  <a:lnTo>
                    <a:pt x="18082" y="8499"/>
                  </a:lnTo>
                  <a:lnTo>
                    <a:pt x="18109" y="8536"/>
                  </a:lnTo>
                  <a:lnTo>
                    <a:pt x="18114" y="8529"/>
                  </a:lnTo>
                  <a:lnTo>
                    <a:pt x="18114" y="8513"/>
                  </a:lnTo>
                  <a:lnTo>
                    <a:pt x="18109" y="8499"/>
                  </a:lnTo>
                  <a:lnTo>
                    <a:pt x="18087" y="8469"/>
                  </a:lnTo>
                  <a:lnTo>
                    <a:pt x="18049" y="8439"/>
                  </a:lnTo>
                  <a:close/>
                  <a:moveTo>
                    <a:pt x="3999" y="8602"/>
                  </a:moveTo>
                  <a:lnTo>
                    <a:pt x="3999" y="9109"/>
                  </a:lnTo>
                  <a:lnTo>
                    <a:pt x="3987" y="9118"/>
                  </a:lnTo>
                  <a:lnTo>
                    <a:pt x="3960" y="9175"/>
                  </a:lnTo>
                  <a:lnTo>
                    <a:pt x="3927" y="9219"/>
                  </a:lnTo>
                  <a:lnTo>
                    <a:pt x="3895" y="9212"/>
                  </a:lnTo>
                  <a:lnTo>
                    <a:pt x="3863" y="9182"/>
                  </a:lnTo>
                  <a:lnTo>
                    <a:pt x="3845" y="9155"/>
                  </a:lnTo>
                  <a:lnTo>
                    <a:pt x="3828" y="9138"/>
                  </a:lnTo>
                  <a:lnTo>
                    <a:pt x="3801" y="9138"/>
                  </a:lnTo>
                  <a:lnTo>
                    <a:pt x="3774" y="9138"/>
                  </a:lnTo>
                  <a:lnTo>
                    <a:pt x="3753" y="9155"/>
                  </a:lnTo>
                  <a:lnTo>
                    <a:pt x="3741" y="9168"/>
                  </a:lnTo>
                  <a:lnTo>
                    <a:pt x="3736" y="9191"/>
                  </a:lnTo>
                  <a:lnTo>
                    <a:pt x="3741" y="9198"/>
                  </a:lnTo>
                  <a:lnTo>
                    <a:pt x="3759" y="9242"/>
                  </a:lnTo>
                  <a:lnTo>
                    <a:pt x="3764" y="9359"/>
                  </a:lnTo>
                  <a:lnTo>
                    <a:pt x="3769" y="9389"/>
                  </a:lnTo>
                  <a:lnTo>
                    <a:pt x="3774" y="9433"/>
                  </a:lnTo>
                  <a:lnTo>
                    <a:pt x="3769" y="9477"/>
                  </a:lnTo>
                  <a:lnTo>
                    <a:pt x="3769" y="9514"/>
                  </a:lnTo>
                  <a:lnTo>
                    <a:pt x="3796" y="9596"/>
                  </a:lnTo>
                  <a:lnTo>
                    <a:pt x="3786" y="9868"/>
                  </a:lnTo>
                  <a:lnTo>
                    <a:pt x="3808" y="9935"/>
                  </a:lnTo>
                  <a:lnTo>
                    <a:pt x="3868" y="10059"/>
                  </a:lnTo>
                  <a:lnTo>
                    <a:pt x="3873" y="10096"/>
                  </a:lnTo>
                  <a:lnTo>
                    <a:pt x="3878" y="10119"/>
                  </a:lnTo>
                  <a:lnTo>
                    <a:pt x="3890" y="10140"/>
                  </a:lnTo>
                  <a:lnTo>
                    <a:pt x="3949" y="10192"/>
                  </a:lnTo>
                  <a:lnTo>
                    <a:pt x="3972" y="10222"/>
                  </a:lnTo>
                  <a:lnTo>
                    <a:pt x="3972" y="10273"/>
                  </a:lnTo>
                  <a:lnTo>
                    <a:pt x="3949" y="10303"/>
                  </a:lnTo>
                  <a:lnTo>
                    <a:pt x="3883" y="10370"/>
                  </a:lnTo>
                  <a:lnTo>
                    <a:pt x="3856" y="10420"/>
                  </a:lnTo>
                  <a:lnTo>
                    <a:pt x="3823" y="10494"/>
                  </a:lnTo>
                  <a:lnTo>
                    <a:pt x="3828" y="10561"/>
                  </a:lnTo>
                  <a:lnTo>
                    <a:pt x="3828" y="10618"/>
                  </a:lnTo>
                  <a:lnTo>
                    <a:pt x="3818" y="10678"/>
                  </a:lnTo>
                  <a:lnTo>
                    <a:pt x="3808" y="10722"/>
                  </a:lnTo>
                  <a:lnTo>
                    <a:pt x="3781" y="10782"/>
                  </a:lnTo>
                  <a:lnTo>
                    <a:pt x="3759" y="10812"/>
                  </a:lnTo>
                  <a:lnTo>
                    <a:pt x="3747" y="10812"/>
                  </a:lnTo>
                  <a:lnTo>
                    <a:pt x="3747" y="10839"/>
                  </a:lnTo>
                  <a:lnTo>
                    <a:pt x="3753" y="10922"/>
                  </a:lnTo>
                  <a:lnTo>
                    <a:pt x="3764" y="10966"/>
                  </a:lnTo>
                  <a:lnTo>
                    <a:pt x="3801" y="10986"/>
                  </a:lnTo>
                  <a:lnTo>
                    <a:pt x="3828" y="11023"/>
                  </a:lnTo>
                  <a:lnTo>
                    <a:pt x="3840" y="11083"/>
                  </a:lnTo>
                  <a:lnTo>
                    <a:pt x="3835" y="11150"/>
                  </a:lnTo>
                  <a:lnTo>
                    <a:pt x="3818" y="11194"/>
                  </a:lnTo>
                  <a:lnTo>
                    <a:pt x="3781" y="11230"/>
                  </a:lnTo>
                  <a:lnTo>
                    <a:pt x="3736" y="11237"/>
                  </a:lnTo>
                  <a:lnTo>
                    <a:pt x="3719" y="11311"/>
                  </a:lnTo>
                  <a:lnTo>
                    <a:pt x="5105" y="11997"/>
                  </a:lnTo>
                  <a:lnTo>
                    <a:pt x="5819" y="11997"/>
                  </a:lnTo>
                  <a:lnTo>
                    <a:pt x="5819" y="8609"/>
                  </a:lnTo>
                  <a:lnTo>
                    <a:pt x="4914" y="8609"/>
                  </a:lnTo>
                  <a:lnTo>
                    <a:pt x="3999" y="8602"/>
                  </a:lnTo>
                  <a:close/>
                  <a:moveTo>
                    <a:pt x="5874" y="8609"/>
                  </a:moveTo>
                  <a:lnTo>
                    <a:pt x="5874" y="11997"/>
                  </a:lnTo>
                  <a:lnTo>
                    <a:pt x="6131" y="11997"/>
                  </a:lnTo>
                  <a:lnTo>
                    <a:pt x="6136" y="11723"/>
                  </a:lnTo>
                  <a:lnTo>
                    <a:pt x="6747" y="11732"/>
                  </a:lnTo>
                  <a:lnTo>
                    <a:pt x="6699" y="11599"/>
                  </a:lnTo>
                  <a:lnTo>
                    <a:pt x="6736" y="11599"/>
                  </a:lnTo>
                  <a:lnTo>
                    <a:pt x="8068" y="11599"/>
                  </a:lnTo>
                  <a:lnTo>
                    <a:pt x="8073" y="8851"/>
                  </a:lnTo>
                  <a:lnTo>
                    <a:pt x="8090" y="8851"/>
                  </a:lnTo>
                  <a:lnTo>
                    <a:pt x="8090" y="8727"/>
                  </a:lnTo>
                  <a:lnTo>
                    <a:pt x="8090" y="8609"/>
                  </a:lnTo>
                  <a:lnTo>
                    <a:pt x="5874" y="8609"/>
                  </a:lnTo>
                  <a:close/>
                  <a:moveTo>
                    <a:pt x="8144" y="8609"/>
                  </a:moveTo>
                  <a:lnTo>
                    <a:pt x="8144" y="8727"/>
                  </a:lnTo>
                  <a:lnTo>
                    <a:pt x="8144" y="8844"/>
                  </a:lnTo>
                  <a:lnTo>
                    <a:pt x="8323" y="8844"/>
                  </a:lnTo>
                  <a:lnTo>
                    <a:pt x="8328" y="8844"/>
                  </a:lnTo>
                  <a:lnTo>
                    <a:pt x="9273" y="8851"/>
                  </a:lnTo>
                  <a:lnTo>
                    <a:pt x="9273" y="10045"/>
                  </a:lnTo>
                  <a:lnTo>
                    <a:pt x="9278" y="10045"/>
                  </a:lnTo>
                  <a:lnTo>
                    <a:pt x="9310" y="10075"/>
                  </a:lnTo>
                  <a:lnTo>
                    <a:pt x="9387" y="10156"/>
                  </a:lnTo>
                  <a:lnTo>
                    <a:pt x="9419" y="10149"/>
                  </a:lnTo>
                  <a:lnTo>
                    <a:pt x="9447" y="10156"/>
                  </a:lnTo>
                  <a:lnTo>
                    <a:pt x="9459" y="10126"/>
                  </a:lnTo>
                  <a:lnTo>
                    <a:pt x="9464" y="10112"/>
                  </a:lnTo>
                  <a:lnTo>
                    <a:pt x="9496" y="10119"/>
                  </a:lnTo>
                  <a:lnTo>
                    <a:pt x="9540" y="10163"/>
                  </a:lnTo>
                  <a:lnTo>
                    <a:pt x="9545" y="10169"/>
                  </a:lnTo>
                  <a:lnTo>
                    <a:pt x="9573" y="10229"/>
                  </a:lnTo>
                  <a:lnTo>
                    <a:pt x="9573" y="10259"/>
                  </a:lnTo>
                  <a:lnTo>
                    <a:pt x="9590" y="10266"/>
                  </a:lnTo>
                  <a:lnTo>
                    <a:pt x="9638" y="10266"/>
                  </a:lnTo>
                  <a:lnTo>
                    <a:pt x="9704" y="10303"/>
                  </a:lnTo>
                  <a:lnTo>
                    <a:pt x="9719" y="10303"/>
                  </a:lnTo>
                  <a:lnTo>
                    <a:pt x="9774" y="10296"/>
                  </a:lnTo>
                  <a:lnTo>
                    <a:pt x="9823" y="10347"/>
                  </a:lnTo>
                  <a:lnTo>
                    <a:pt x="9851" y="10310"/>
                  </a:lnTo>
                  <a:lnTo>
                    <a:pt x="9917" y="10310"/>
                  </a:lnTo>
                  <a:lnTo>
                    <a:pt x="9982" y="10303"/>
                  </a:lnTo>
                  <a:lnTo>
                    <a:pt x="9992" y="10383"/>
                  </a:lnTo>
                  <a:lnTo>
                    <a:pt x="10026" y="10413"/>
                  </a:lnTo>
                  <a:lnTo>
                    <a:pt x="10041" y="10434"/>
                  </a:lnTo>
                  <a:lnTo>
                    <a:pt x="10041" y="10471"/>
                  </a:lnTo>
                  <a:lnTo>
                    <a:pt x="10047" y="10471"/>
                  </a:lnTo>
                  <a:lnTo>
                    <a:pt x="10059" y="10457"/>
                  </a:lnTo>
                  <a:lnTo>
                    <a:pt x="10113" y="10397"/>
                  </a:lnTo>
                  <a:lnTo>
                    <a:pt x="10128" y="10397"/>
                  </a:lnTo>
                  <a:lnTo>
                    <a:pt x="10151" y="10406"/>
                  </a:lnTo>
                  <a:lnTo>
                    <a:pt x="10168" y="10427"/>
                  </a:lnTo>
                  <a:lnTo>
                    <a:pt x="10173" y="10450"/>
                  </a:lnTo>
                  <a:lnTo>
                    <a:pt x="10210" y="10471"/>
                  </a:lnTo>
                  <a:lnTo>
                    <a:pt x="10222" y="10494"/>
                  </a:lnTo>
                  <a:lnTo>
                    <a:pt x="10249" y="10471"/>
                  </a:lnTo>
                  <a:lnTo>
                    <a:pt x="10260" y="10471"/>
                  </a:lnTo>
                  <a:lnTo>
                    <a:pt x="10287" y="10450"/>
                  </a:lnTo>
                  <a:lnTo>
                    <a:pt x="10319" y="10471"/>
                  </a:lnTo>
                  <a:lnTo>
                    <a:pt x="10326" y="10487"/>
                  </a:lnTo>
                  <a:lnTo>
                    <a:pt x="10347" y="10480"/>
                  </a:lnTo>
                  <a:lnTo>
                    <a:pt x="10359" y="10443"/>
                  </a:lnTo>
                  <a:lnTo>
                    <a:pt x="10391" y="10420"/>
                  </a:lnTo>
                  <a:lnTo>
                    <a:pt x="10418" y="10427"/>
                  </a:lnTo>
                  <a:lnTo>
                    <a:pt x="10435" y="10450"/>
                  </a:lnTo>
                  <a:lnTo>
                    <a:pt x="10445" y="10471"/>
                  </a:lnTo>
                  <a:lnTo>
                    <a:pt x="10468" y="10480"/>
                  </a:lnTo>
                  <a:lnTo>
                    <a:pt x="10490" y="10457"/>
                  </a:lnTo>
                  <a:lnTo>
                    <a:pt x="10510" y="10443"/>
                  </a:lnTo>
                  <a:lnTo>
                    <a:pt x="10532" y="10457"/>
                  </a:lnTo>
                  <a:lnTo>
                    <a:pt x="10544" y="10464"/>
                  </a:lnTo>
                  <a:lnTo>
                    <a:pt x="10549" y="10501"/>
                  </a:lnTo>
                  <a:lnTo>
                    <a:pt x="10577" y="10524"/>
                  </a:lnTo>
                  <a:lnTo>
                    <a:pt x="10604" y="10531"/>
                  </a:lnTo>
                  <a:lnTo>
                    <a:pt x="10619" y="10554"/>
                  </a:lnTo>
                  <a:lnTo>
                    <a:pt x="10626" y="10545"/>
                  </a:lnTo>
                  <a:lnTo>
                    <a:pt x="10653" y="10531"/>
                  </a:lnTo>
                  <a:lnTo>
                    <a:pt x="10686" y="10501"/>
                  </a:lnTo>
                  <a:lnTo>
                    <a:pt x="10768" y="10464"/>
                  </a:lnTo>
                  <a:lnTo>
                    <a:pt x="10800" y="10480"/>
                  </a:lnTo>
                  <a:lnTo>
                    <a:pt x="10810" y="10480"/>
                  </a:lnTo>
                  <a:lnTo>
                    <a:pt x="10817" y="10464"/>
                  </a:lnTo>
                  <a:lnTo>
                    <a:pt x="10882" y="10434"/>
                  </a:lnTo>
                  <a:lnTo>
                    <a:pt x="10899" y="10420"/>
                  </a:lnTo>
                  <a:lnTo>
                    <a:pt x="10936" y="10450"/>
                  </a:lnTo>
                  <a:lnTo>
                    <a:pt x="10936" y="10464"/>
                  </a:lnTo>
                  <a:lnTo>
                    <a:pt x="10964" y="10471"/>
                  </a:lnTo>
                  <a:lnTo>
                    <a:pt x="10974" y="10471"/>
                  </a:lnTo>
                  <a:lnTo>
                    <a:pt x="10996" y="10457"/>
                  </a:lnTo>
                  <a:lnTo>
                    <a:pt x="11018" y="10420"/>
                  </a:lnTo>
                  <a:lnTo>
                    <a:pt x="11045" y="10420"/>
                  </a:lnTo>
                  <a:lnTo>
                    <a:pt x="11078" y="10434"/>
                  </a:lnTo>
                  <a:lnTo>
                    <a:pt x="11155" y="10501"/>
                  </a:lnTo>
                  <a:lnTo>
                    <a:pt x="11187" y="10538"/>
                  </a:lnTo>
                  <a:lnTo>
                    <a:pt x="11219" y="10561"/>
                  </a:lnTo>
                  <a:lnTo>
                    <a:pt x="11241" y="10581"/>
                  </a:lnTo>
                  <a:lnTo>
                    <a:pt x="11286" y="10597"/>
                  </a:lnTo>
                  <a:lnTo>
                    <a:pt x="11301" y="9580"/>
                  </a:lnTo>
                  <a:lnTo>
                    <a:pt x="11241" y="8924"/>
                  </a:lnTo>
                  <a:lnTo>
                    <a:pt x="11236" y="8924"/>
                  </a:lnTo>
                  <a:lnTo>
                    <a:pt x="11236" y="8888"/>
                  </a:lnTo>
                  <a:lnTo>
                    <a:pt x="11231" y="8851"/>
                  </a:lnTo>
                  <a:lnTo>
                    <a:pt x="11236" y="8851"/>
                  </a:lnTo>
                  <a:lnTo>
                    <a:pt x="11236" y="8609"/>
                  </a:lnTo>
                  <a:lnTo>
                    <a:pt x="8514" y="8609"/>
                  </a:lnTo>
                  <a:lnTo>
                    <a:pt x="8460" y="8609"/>
                  </a:lnTo>
                  <a:lnTo>
                    <a:pt x="8144" y="8609"/>
                  </a:lnTo>
                  <a:close/>
                  <a:moveTo>
                    <a:pt x="13751" y="8807"/>
                  </a:moveTo>
                  <a:lnTo>
                    <a:pt x="13756" y="8830"/>
                  </a:lnTo>
                  <a:lnTo>
                    <a:pt x="13756" y="8911"/>
                  </a:lnTo>
                  <a:lnTo>
                    <a:pt x="13735" y="8924"/>
                  </a:lnTo>
                  <a:lnTo>
                    <a:pt x="13723" y="8924"/>
                  </a:lnTo>
                  <a:lnTo>
                    <a:pt x="13210" y="8924"/>
                  </a:lnTo>
                  <a:lnTo>
                    <a:pt x="13200" y="8934"/>
                  </a:lnTo>
                  <a:lnTo>
                    <a:pt x="13190" y="8991"/>
                  </a:lnTo>
                  <a:lnTo>
                    <a:pt x="13178" y="8998"/>
                  </a:lnTo>
                  <a:lnTo>
                    <a:pt x="13183" y="9007"/>
                  </a:lnTo>
                  <a:lnTo>
                    <a:pt x="13183" y="9044"/>
                  </a:lnTo>
                  <a:lnTo>
                    <a:pt x="13168" y="9072"/>
                  </a:lnTo>
                  <a:lnTo>
                    <a:pt x="13156" y="9072"/>
                  </a:lnTo>
                  <a:lnTo>
                    <a:pt x="13162" y="9088"/>
                  </a:lnTo>
                  <a:lnTo>
                    <a:pt x="13156" y="9155"/>
                  </a:lnTo>
                  <a:lnTo>
                    <a:pt x="13135" y="9191"/>
                  </a:lnTo>
                  <a:lnTo>
                    <a:pt x="13135" y="9205"/>
                  </a:lnTo>
                  <a:lnTo>
                    <a:pt x="13140" y="9235"/>
                  </a:lnTo>
                  <a:lnTo>
                    <a:pt x="13140" y="9265"/>
                  </a:lnTo>
                  <a:lnTo>
                    <a:pt x="13123" y="9286"/>
                  </a:lnTo>
                  <a:lnTo>
                    <a:pt x="13113" y="9293"/>
                  </a:lnTo>
                  <a:lnTo>
                    <a:pt x="13113" y="9309"/>
                  </a:lnTo>
                  <a:lnTo>
                    <a:pt x="13101" y="9346"/>
                  </a:lnTo>
                  <a:lnTo>
                    <a:pt x="13059" y="9382"/>
                  </a:lnTo>
                  <a:lnTo>
                    <a:pt x="13047" y="9403"/>
                  </a:lnTo>
                  <a:lnTo>
                    <a:pt x="13053" y="9456"/>
                  </a:lnTo>
                  <a:lnTo>
                    <a:pt x="13031" y="9530"/>
                  </a:lnTo>
                  <a:lnTo>
                    <a:pt x="12999" y="9580"/>
                  </a:lnTo>
                  <a:lnTo>
                    <a:pt x="12987" y="9624"/>
                  </a:lnTo>
                  <a:lnTo>
                    <a:pt x="12992" y="9698"/>
                  </a:lnTo>
                  <a:lnTo>
                    <a:pt x="12965" y="9771"/>
                  </a:lnTo>
                  <a:lnTo>
                    <a:pt x="12955" y="9781"/>
                  </a:lnTo>
                  <a:lnTo>
                    <a:pt x="13626" y="9781"/>
                  </a:lnTo>
                  <a:lnTo>
                    <a:pt x="13619" y="9771"/>
                  </a:lnTo>
                  <a:lnTo>
                    <a:pt x="13674" y="9764"/>
                  </a:lnTo>
                  <a:lnTo>
                    <a:pt x="14608" y="9781"/>
                  </a:lnTo>
                  <a:lnTo>
                    <a:pt x="15082" y="9787"/>
                  </a:lnTo>
                  <a:lnTo>
                    <a:pt x="15104" y="9787"/>
                  </a:lnTo>
                  <a:lnTo>
                    <a:pt x="15114" y="9677"/>
                  </a:lnTo>
                  <a:lnTo>
                    <a:pt x="15131" y="9640"/>
                  </a:lnTo>
                  <a:lnTo>
                    <a:pt x="15164" y="9617"/>
                  </a:lnTo>
                  <a:lnTo>
                    <a:pt x="15196" y="9617"/>
                  </a:lnTo>
                  <a:lnTo>
                    <a:pt x="15208" y="9617"/>
                  </a:lnTo>
                  <a:lnTo>
                    <a:pt x="15223" y="9543"/>
                  </a:lnTo>
                  <a:lnTo>
                    <a:pt x="15283" y="9470"/>
                  </a:lnTo>
                  <a:lnTo>
                    <a:pt x="15310" y="9449"/>
                  </a:lnTo>
                  <a:lnTo>
                    <a:pt x="15332" y="9440"/>
                  </a:lnTo>
                  <a:lnTo>
                    <a:pt x="15349" y="9433"/>
                  </a:lnTo>
                  <a:lnTo>
                    <a:pt x="15426" y="9419"/>
                  </a:lnTo>
                  <a:lnTo>
                    <a:pt x="15508" y="9366"/>
                  </a:lnTo>
                  <a:lnTo>
                    <a:pt x="15573" y="9302"/>
                  </a:lnTo>
                  <a:lnTo>
                    <a:pt x="15617" y="9286"/>
                  </a:lnTo>
                  <a:lnTo>
                    <a:pt x="15622" y="9279"/>
                  </a:lnTo>
                  <a:lnTo>
                    <a:pt x="15627" y="9265"/>
                  </a:lnTo>
                  <a:lnTo>
                    <a:pt x="15637" y="9219"/>
                  </a:lnTo>
                  <a:lnTo>
                    <a:pt x="15655" y="9191"/>
                  </a:lnTo>
                  <a:lnTo>
                    <a:pt x="15682" y="9191"/>
                  </a:lnTo>
                  <a:lnTo>
                    <a:pt x="15704" y="9168"/>
                  </a:lnTo>
                  <a:lnTo>
                    <a:pt x="15731" y="9145"/>
                  </a:lnTo>
                  <a:lnTo>
                    <a:pt x="15759" y="9132"/>
                  </a:lnTo>
                  <a:lnTo>
                    <a:pt x="15786" y="9132"/>
                  </a:lnTo>
                  <a:lnTo>
                    <a:pt x="15801" y="9168"/>
                  </a:lnTo>
                  <a:lnTo>
                    <a:pt x="15801" y="9161"/>
                  </a:lnTo>
                  <a:lnTo>
                    <a:pt x="15851" y="9102"/>
                  </a:lnTo>
                  <a:lnTo>
                    <a:pt x="15883" y="9081"/>
                  </a:lnTo>
                  <a:lnTo>
                    <a:pt x="15937" y="9065"/>
                  </a:lnTo>
                  <a:lnTo>
                    <a:pt x="15965" y="9088"/>
                  </a:lnTo>
                  <a:lnTo>
                    <a:pt x="16019" y="8977"/>
                  </a:lnTo>
                  <a:lnTo>
                    <a:pt x="16047" y="8954"/>
                  </a:lnTo>
                  <a:lnTo>
                    <a:pt x="16074" y="8941"/>
                  </a:lnTo>
                  <a:lnTo>
                    <a:pt x="16086" y="8888"/>
                  </a:lnTo>
                  <a:lnTo>
                    <a:pt x="16086" y="8851"/>
                  </a:lnTo>
                  <a:lnTo>
                    <a:pt x="16041" y="8851"/>
                  </a:lnTo>
                  <a:lnTo>
                    <a:pt x="16026" y="8860"/>
                  </a:lnTo>
                  <a:lnTo>
                    <a:pt x="15382" y="8860"/>
                  </a:lnTo>
                  <a:lnTo>
                    <a:pt x="15372" y="8860"/>
                  </a:lnTo>
                  <a:lnTo>
                    <a:pt x="15365" y="8860"/>
                  </a:lnTo>
                  <a:lnTo>
                    <a:pt x="15355" y="8830"/>
                  </a:lnTo>
                  <a:lnTo>
                    <a:pt x="15360" y="8860"/>
                  </a:lnTo>
                  <a:lnTo>
                    <a:pt x="15365" y="8867"/>
                  </a:lnTo>
                  <a:lnTo>
                    <a:pt x="15349" y="8867"/>
                  </a:lnTo>
                  <a:lnTo>
                    <a:pt x="14308" y="8823"/>
                  </a:lnTo>
                  <a:lnTo>
                    <a:pt x="13795" y="8830"/>
                  </a:lnTo>
                  <a:lnTo>
                    <a:pt x="13783" y="8807"/>
                  </a:lnTo>
                  <a:lnTo>
                    <a:pt x="13751" y="8807"/>
                  </a:lnTo>
                  <a:close/>
                  <a:moveTo>
                    <a:pt x="15355" y="8830"/>
                  </a:moveTo>
                  <a:lnTo>
                    <a:pt x="15349" y="8807"/>
                  </a:lnTo>
                  <a:lnTo>
                    <a:pt x="15349" y="8814"/>
                  </a:lnTo>
                  <a:lnTo>
                    <a:pt x="15355" y="8830"/>
                  </a:lnTo>
                  <a:close/>
                  <a:moveTo>
                    <a:pt x="16140" y="8860"/>
                  </a:moveTo>
                  <a:lnTo>
                    <a:pt x="16140" y="8874"/>
                  </a:lnTo>
                  <a:lnTo>
                    <a:pt x="16135" y="8904"/>
                  </a:lnTo>
                  <a:lnTo>
                    <a:pt x="16128" y="8947"/>
                  </a:lnTo>
                  <a:lnTo>
                    <a:pt x="16128" y="9014"/>
                  </a:lnTo>
                  <a:lnTo>
                    <a:pt x="16081" y="9014"/>
                  </a:lnTo>
                  <a:lnTo>
                    <a:pt x="16069" y="9021"/>
                  </a:lnTo>
                  <a:lnTo>
                    <a:pt x="16053" y="9035"/>
                  </a:lnTo>
                  <a:lnTo>
                    <a:pt x="15999" y="9155"/>
                  </a:lnTo>
                  <a:lnTo>
                    <a:pt x="15960" y="9175"/>
                  </a:lnTo>
                  <a:lnTo>
                    <a:pt x="15927" y="9138"/>
                  </a:lnTo>
                  <a:lnTo>
                    <a:pt x="15900" y="9145"/>
                  </a:lnTo>
                  <a:lnTo>
                    <a:pt x="15878" y="9168"/>
                  </a:lnTo>
                  <a:lnTo>
                    <a:pt x="15813" y="9242"/>
                  </a:lnTo>
                  <a:lnTo>
                    <a:pt x="15796" y="9256"/>
                  </a:lnTo>
                  <a:lnTo>
                    <a:pt x="15769" y="9249"/>
                  </a:lnTo>
                  <a:lnTo>
                    <a:pt x="15753" y="9212"/>
                  </a:lnTo>
                  <a:lnTo>
                    <a:pt x="15736" y="9228"/>
                  </a:lnTo>
                  <a:lnTo>
                    <a:pt x="15709" y="9272"/>
                  </a:lnTo>
                  <a:lnTo>
                    <a:pt x="15687" y="9265"/>
                  </a:lnTo>
                  <a:lnTo>
                    <a:pt x="15682" y="9293"/>
                  </a:lnTo>
                  <a:lnTo>
                    <a:pt x="15665" y="9329"/>
                  </a:lnTo>
                  <a:lnTo>
                    <a:pt x="15644" y="9352"/>
                  </a:lnTo>
                  <a:lnTo>
                    <a:pt x="15590" y="9375"/>
                  </a:lnTo>
                  <a:lnTo>
                    <a:pt x="15535" y="9426"/>
                  </a:lnTo>
                  <a:lnTo>
                    <a:pt x="15436" y="9493"/>
                  </a:lnTo>
                  <a:lnTo>
                    <a:pt x="15360" y="9507"/>
                  </a:lnTo>
                  <a:lnTo>
                    <a:pt x="15332" y="9523"/>
                  </a:lnTo>
                  <a:lnTo>
                    <a:pt x="15317" y="9530"/>
                  </a:lnTo>
                  <a:lnTo>
                    <a:pt x="15273" y="9580"/>
                  </a:lnTo>
                  <a:lnTo>
                    <a:pt x="15245" y="9670"/>
                  </a:lnTo>
                  <a:lnTo>
                    <a:pt x="15201" y="9691"/>
                  </a:lnTo>
                  <a:lnTo>
                    <a:pt x="15174" y="9691"/>
                  </a:lnTo>
                  <a:lnTo>
                    <a:pt x="15169" y="9707"/>
                  </a:lnTo>
                  <a:lnTo>
                    <a:pt x="15159" y="9787"/>
                  </a:lnTo>
                  <a:lnTo>
                    <a:pt x="15305" y="9787"/>
                  </a:lnTo>
                  <a:lnTo>
                    <a:pt x="15583" y="9781"/>
                  </a:lnTo>
                  <a:lnTo>
                    <a:pt x="15704" y="9728"/>
                  </a:lnTo>
                  <a:lnTo>
                    <a:pt x="15714" y="9728"/>
                  </a:lnTo>
                  <a:lnTo>
                    <a:pt x="15747" y="9707"/>
                  </a:lnTo>
                  <a:lnTo>
                    <a:pt x="15818" y="9677"/>
                  </a:lnTo>
                  <a:lnTo>
                    <a:pt x="15851" y="9647"/>
                  </a:lnTo>
                  <a:lnTo>
                    <a:pt x="15873" y="9654"/>
                  </a:lnTo>
                  <a:lnTo>
                    <a:pt x="16353" y="9691"/>
                  </a:lnTo>
                  <a:lnTo>
                    <a:pt x="16374" y="9698"/>
                  </a:lnTo>
                  <a:lnTo>
                    <a:pt x="16381" y="9721"/>
                  </a:lnTo>
                  <a:lnTo>
                    <a:pt x="16408" y="9698"/>
                  </a:lnTo>
                  <a:lnTo>
                    <a:pt x="16478" y="9831"/>
                  </a:lnTo>
                  <a:lnTo>
                    <a:pt x="16483" y="9891"/>
                  </a:lnTo>
                  <a:lnTo>
                    <a:pt x="16892" y="9905"/>
                  </a:lnTo>
                  <a:lnTo>
                    <a:pt x="17296" y="10464"/>
                  </a:lnTo>
                  <a:lnTo>
                    <a:pt x="17345" y="10443"/>
                  </a:lnTo>
                  <a:lnTo>
                    <a:pt x="17482" y="10450"/>
                  </a:lnTo>
                  <a:lnTo>
                    <a:pt x="17487" y="10427"/>
                  </a:lnTo>
                  <a:lnTo>
                    <a:pt x="17492" y="10324"/>
                  </a:lnTo>
                  <a:lnTo>
                    <a:pt x="17531" y="10317"/>
                  </a:lnTo>
                  <a:lnTo>
                    <a:pt x="17574" y="10236"/>
                  </a:lnTo>
                  <a:lnTo>
                    <a:pt x="17601" y="10199"/>
                  </a:lnTo>
                  <a:lnTo>
                    <a:pt x="17618" y="10186"/>
                  </a:lnTo>
                  <a:lnTo>
                    <a:pt x="17668" y="10126"/>
                  </a:lnTo>
                  <a:lnTo>
                    <a:pt x="17700" y="10096"/>
                  </a:lnTo>
                  <a:lnTo>
                    <a:pt x="17695" y="10066"/>
                  </a:lnTo>
                  <a:lnTo>
                    <a:pt x="17695" y="9861"/>
                  </a:lnTo>
                  <a:lnTo>
                    <a:pt x="17760" y="9992"/>
                  </a:lnTo>
                  <a:lnTo>
                    <a:pt x="17765" y="10022"/>
                  </a:lnTo>
                  <a:lnTo>
                    <a:pt x="17772" y="10022"/>
                  </a:lnTo>
                  <a:lnTo>
                    <a:pt x="17819" y="9955"/>
                  </a:lnTo>
                  <a:lnTo>
                    <a:pt x="17864" y="9972"/>
                  </a:lnTo>
                  <a:lnTo>
                    <a:pt x="17951" y="9965"/>
                  </a:lnTo>
                  <a:lnTo>
                    <a:pt x="17945" y="9955"/>
                  </a:lnTo>
                  <a:lnTo>
                    <a:pt x="17962" y="9955"/>
                  </a:lnTo>
                  <a:lnTo>
                    <a:pt x="17968" y="9942"/>
                  </a:lnTo>
                  <a:lnTo>
                    <a:pt x="18017" y="9928"/>
                  </a:lnTo>
                  <a:lnTo>
                    <a:pt x="18044" y="9919"/>
                  </a:lnTo>
                  <a:lnTo>
                    <a:pt x="18072" y="9891"/>
                  </a:lnTo>
                  <a:lnTo>
                    <a:pt x="18082" y="9868"/>
                  </a:lnTo>
                  <a:lnTo>
                    <a:pt x="18077" y="9861"/>
                  </a:lnTo>
                  <a:lnTo>
                    <a:pt x="17973" y="9891"/>
                  </a:lnTo>
                  <a:lnTo>
                    <a:pt x="17901" y="9868"/>
                  </a:lnTo>
                  <a:lnTo>
                    <a:pt x="17864" y="9824"/>
                  </a:lnTo>
                  <a:lnTo>
                    <a:pt x="17826" y="9744"/>
                  </a:lnTo>
                  <a:lnTo>
                    <a:pt x="17869" y="9698"/>
                  </a:lnTo>
                  <a:lnTo>
                    <a:pt x="17940" y="9781"/>
                  </a:lnTo>
                  <a:lnTo>
                    <a:pt x="17956" y="9787"/>
                  </a:lnTo>
                  <a:lnTo>
                    <a:pt x="17995" y="9744"/>
                  </a:lnTo>
                  <a:lnTo>
                    <a:pt x="18000" y="9707"/>
                  </a:lnTo>
                  <a:lnTo>
                    <a:pt x="18022" y="9654"/>
                  </a:lnTo>
                  <a:lnTo>
                    <a:pt x="18017" y="9647"/>
                  </a:lnTo>
                  <a:lnTo>
                    <a:pt x="17869" y="9567"/>
                  </a:lnTo>
                  <a:lnTo>
                    <a:pt x="17841" y="9514"/>
                  </a:lnTo>
                  <a:lnTo>
                    <a:pt x="17874" y="9463"/>
                  </a:lnTo>
                  <a:lnTo>
                    <a:pt x="17928" y="9500"/>
                  </a:lnTo>
                  <a:lnTo>
                    <a:pt x="17973" y="9514"/>
                  </a:lnTo>
                  <a:lnTo>
                    <a:pt x="17995" y="9507"/>
                  </a:lnTo>
                  <a:lnTo>
                    <a:pt x="18000" y="9456"/>
                  </a:lnTo>
                  <a:lnTo>
                    <a:pt x="18044" y="9449"/>
                  </a:lnTo>
                  <a:lnTo>
                    <a:pt x="18077" y="9486"/>
                  </a:lnTo>
                  <a:lnTo>
                    <a:pt x="18082" y="9530"/>
                  </a:lnTo>
                  <a:lnTo>
                    <a:pt x="18109" y="9537"/>
                  </a:lnTo>
                  <a:lnTo>
                    <a:pt x="18159" y="9560"/>
                  </a:lnTo>
                  <a:lnTo>
                    <a:pt x="18186" y="9560"/>
                  </a:lnTo>
                  <a:lnTo>
                    <a:pt x="18196" y="9550"/>
                  </a:lnTo>
                  <a:lnTo>
                    <a:pt x="18245" y="9477"/>
                  </a:lnTo>
                  <a:lnTo>
                    <a:pt x="18310" y="9396"/>
                  </a:lnTo>
                  <a:lnTo>
                    <a:pt x="18322" y="9346"/>
                  </a:lnTo>
                  <a:lnTo>
                    <a:pt x="18310" y="9265"/>
                  </a:lnTo>
                  <a:lnTo>
                    <a:pt x="18290" y="9286"/>
                  </a:lnTo>
                  <a:lnTo>
                    <a:pt x="18278" y="9389"/>
                  </a:lnTo>
                  <a:lnTo>
                    <a:pt x="18245" y="9426"/>
                  </a:lnTo>
                  <a:lnTo>
                    <a:pt x="18191" y="9426"/>
                  </a:lnTo>
                  <a:lnTo>
                    <a:pt x="18196" y="9329"/>
                  </a:lnTo>
                  <a:lnTo>
                    <a:pt x="18201" y="9272"/>
                  </a:lnTo>
                  <a:lnTo>
                    <a:pt x="18201" y="9249"/>
                  </a:lnTo>
                  <a:lnTo>
                    <a:pt x="18181" y="9242"/>
                  </a:lnTo>
                  <a:lnTo>
                    <a:pt x="18159" y="9256"/>
                  </a:lnTo>
                  <a:lnTo>
                    <a:pt x="18119" y="9265"/>
                  </a:lnTo>
                  <a:lnTo>
                    <a:pt x="18065" y="9265"/>
                  </a:lnTo>
                  <a:lnTo>
                    <a:pt x="18022" y="9272"/>
                  </a:lnTo>
                  <a:lnTo>
                    <a:pt x="17951" y="9256"/>
                  </a:lnTo>
                  <a:lnTo>
                    <a:pt x="17956" y="9175"/>
                  </a:lnTo>
                  <a:lnTo>
                    <a:pt x="17945" y="9118"/>
                  </a:lnTo>
                  <a:lnTo>
                    <a:pt x="17951" y="9051"/>
                  </a:lnTo>
                  <a:lnTo>
                    <a:pt x="18005" y="9051"/>
                  </a:lnTo>
                  <a:lnTo>
                    <a:pt x="18010" y="9095"/>
                  </a:lnTo>
                  <a:lnTo>
                    <a:pt x="18022" y="9125"/>
                  </a:lnTo>
                  <a:lnTo>
                    <a:pt x="18049" y="9145"/>
                  </a:lnTo>
                  <a:lnTo>
                    <a:pt x="18060" y="9145"/>
                  </a:lnTo>
                  <a:lnTo>
                    <a:pt x="18072" y="9132"/>
                  </a:lnTo>
                  <a:lnTo>
                    <a:pt x="18092" y="9081"/>
                  </a:lnTo>
                  <a:lnTo>
                    <a:pt x="18119" y="9081"/>
                  </a:lnTo>
                  <a:lnTo>
                    <a:pt x="18087" y="8991"/>
                  </a:lnTo>
                  <a:lnTo>
                    <a:pt x="18174" y="9051"/>
                  </a:lnTo>
                  <a:lnTo>
                    <a:pt x="18164" y="8954"/>
                  </a:lnTo>
                  <a:lnTo>
                    <a:pt x="18245" y="9021"/>
                  </a:lnTo>
                  <a:lnTo>
                    <a:pt x="18273" y="9028"/>
                  </a:lnTo>
                  <a:lnTo>
                    <a:pt x="18256" y="8977"/>
                  </a:lnTo>
                  <a:lnTo>
                    <a:pt x="18235" y="8947"/>
                  </a:lnTo>
                  <a:lnTo>
                    <a:pt x="18228" y="8904"/>
                  </a:lnTo>
                  <a:lnTo>
                    <a:pt x="18228" y="8888"/>
                  </a:lnTo>
                  <a:lnTo>
                    <a:pt x="16140" y="8860"/>
                  </a:lnTo>
                  <a:close/>
                  <a:moveTo>
                    <a:pt x="8127" y="8918"/>
                  </a:moveTo>
                  <a:lnTo>
                    <a:pt x="8122" y="11665"/>
                  </a:lnTo>
                  <a:lnTo>
                    <a:pt x="6786" y="11672"/>
                  </a:lnTo>
                  <a:lnTo>
                    <a:pt x="6801" y="11716"/>
                  </a:lnTo>
                  <a:lnTo>
                    <a:pt x="6835" y="11739"/>
                  </a:lnTo>
                  <a:lnTo>
                    <a:pt x="6851" y="11746"/>
                  </a:lnTo>
                  <a:lnTo>
                    <a:pt x="6883" y="11806"/>
                  </a:lnTo>
                  <a:lnTo>
                    <a:pt x="6917" y="11879"/>
                  </a:lnTo>
                  <a:lnTo>
                    <a:pt x="6955" y="11930"/>
                  </a:lnTo>
                  <a:lnTo>
                    <a:pt x="6999" y="11960"/>
                  </a:lnTo>
                  <a:lnTo>
                    <a:pt x="7081" y="12054"/>
                  </a:lnTo>
                  <a:lnTo>
                    <a:pt x="7195" y="12211"/>
                  </a:lnTo>
                  <a:lnTo>
                    <a:pt x="7282" y="12312"/>
                  </a:lnTo>
                  <a:lnTo>
                    <a:pt x="7341" y="12358"/>
                  </a:lnTo>
                  <a:lnTo>
                    <a:pt x="7396" y="12409"/>
                  </a:lnTo>
                  <a:lnTo>
                    <a:pt x="7423" y="12452"/>
                  </a:lnTo>
                  <a:lnTo>
                    <a:pt x="7451" y="12533"/>
                  </a:lnTo>
                  <a:lnTo>
                    <a:pt x="7517" y="12733"/>
                  </a:lnTo>
                  <a:lnTo>
                    <a:pt x="7517" y="12807"/>
                  </a:lnTo>
                  <a:lnTo>
                    <a:pt x="7532" y="12880"/>
                  </a:lnTo>
                  <a:lnTo>
                    <a:pt x="7577" y="12975"/>
                  </a:lnTo>
                  <a:lnTo>
                    <a:pt x="7609" y="13028"/>
                  </a:lnTo>
                  <a:lnTo>
                    <a:pt x="7641" y="13048"/>
                  </a:lnTo>
                  <a:lnTo>
                    <a:pt x="7681" y="13085"/>
                  </a:lnTo>
                  <a:lnTo>
                    <a:pt x="7718" y="13138"/>
                  </a:lnTo>
                  <a:lnTo>
                    <a:pt x="7756" y="13168"/>
                  </a:lnTo>
                  <a:lnTo>
                    <a:pt x="7810" y="13189"/>
                  </a:lnTo>
                  <a:lnTo>
                    <a:pt x="7882" y="13242"/>
                  </a:lnTo>
                  <a:lnTo>
                    <a:pt x="7974" y="13315"/>
                  </a:lnTo>
                  <a:lnTo>
                    <a:pt x="8028" y="13352"/>
                  </a:lnTo>
                  <a:lnTo>
                    <a:pt x="8045" y="13352"/>
                  </a:lnTo>
                  <a:lnTo>
                    <a:pt x="8063" y="13336"/>
                  </a:lnTo>
                  <a:lnTo>
                    <a:pt x="8090" y="13285"/>
                  </a:lnTo>
                  <a:lnTo>
                    <a:pt x="8122" y="13249"/>
                  </a:lnTo>
                  <a:lnTo>
                    <a:pt x="8138" y="13232"/>
                  </a:lnTo>
                  <a:lnTo>
                    <a:pt x="8138" y="13205"/>
                  </a:lnTo>
                  <a:lnTo>
                    <a:pt x="8155" y="13122"/>
                  </a:lnTo>
                  <a:lnTo>
                    <a:pt x="8199" y="12991"/>
                  </a:lnTo>
                  <a:lnTo>
                    <a:pt x="8247" y="12917"/>
                  </a:lnTo>
                  <a:lnTo>
                    <a:pt x="8308" y="12910"/>
                  </a:lnTo>
                  <a:lnTo>
                    <a:pt x="8328" y="12894"/>
                  </a:lnTo>
                  <a:lnTo>
                    <a:pt x="8351" y="12850"/>
                  </a:lnTo>
                  <a:lnTo>
                    <a:pt x="8400" y="12850"/>
                  </a:lnTo>
                  <a:lnTo>
                    <a:pt x="8438" y="12880"/>
                  </a:lnTo>
                  <a:lnTo>
                    <a:pt x="8504" y="12894"/>
                  </a:lnTo>
                  <a:lnTo>
                    <a:pt x="8586" y="12901"/>
                  </a:lnTo>
                  <a:lnTo>
                    <a:pt x="8628" y="12894"/>
                  </a:lnTo>
                  <a:lnTo>
                    <a:pt x="8651" y="12887"/>
                  </a:lnTo>
                  <a:lnTo>
                    <a:pt x="8690" y="12887"/>
                  </a:lnTo>
                  <a:lnTo>
                    <a:pt x="8690" y="12901"/>
                  </a:lnTo>
                  <a:lnTo>
                    <a:pt x="8710" y="12901"/>
                  </a:lnTo>
                  <a:lnTo>
                    <a:pt x="8749" y="12938"/>
                  </a:lnTo>
                  <a:lnTo>
                    <a:pt x="8777" y="12998"/>
                  </a:lnTo>
                  <a:lnTo>
                    <a:pt x="8874" y="13094"/>
                  </a:lnTo>
                  <a:lnTo>
                    <a:pt x="8886" y="13138"/>
                  </a:lnTo>
                  <a:lnTo>
                    <a:pt x="8918" y="13182"/>
                  </a:lnTo>
                  <a:lnTo>
                    <a:pt x="8983" y="13262"/>
                  </a:lnTo>
                  <a:lnTo>
                    <a:pt x="9022" y="13343"/>
                  </a:lnTo>
                  <a:lnTo>
                    <a:pt x="9032" y="13396"/>
                  </a:lnTo>
                  <a:lnTo>
                    <a:pt x="9060" y="13476"/>
                  </a:lnTo>
                  <a:lnTo>
                    <a:pt x="9114" y="13594"/>
                  </a:lnTo>
                  <a:lnTo>
                    <a:pt x="9153" y="13684"/>
                  </a:lnTo>
                  <a:lnTo>
                    <a:pt x="9141" y="13697"/>
                  </a:lnTo>
                  <a:lnTo>
                    <a:pt x="9141" y="13711"/>
                  </a:lnTo>
                  <a:lnTo>
                    <a:pt x="9159" y="13757"/>
                  </a:lnTo>
                  <a:lnTo>
                    <a:pt x="9181" y="13801"/>
                  </a:lnTo>
                  <a:lnTo>
                    <a:pt x="9223" y="13845"/>
                  </a:lnTo>
                  <a:lnTo>
                    <a:pt x="9268" y="13911"/>
                  </a:lnTo>
                  <a:lnTo>
                    <a:pt x="9305" y="14015"/>
                  </a:lnTo>
                  <a:lnTo>
                    <a:pt x="9355" y="14089"/>
                  </a:lnTo>
                  <a:lnTo>
                    <a:pt x="9414" y="14146"/>
                  </a:lnTo>
                  <a:lnTo>
                    <a:pt x="9453" y="14206"/>
                  </a:lnTo>
                  <a:lnTo>
                    <a:pt x="9464" y="14263"/>
                  </a:lnTo>
                  <a:lnTo>
                    <a:pt x="9464" y="14316"/>
                  </a:lnTo>
                  <a:lnTo>
                    <a:pt x="9459" y="14346"/>
                  </a:lnTo>
                  <a:lnTo>
                    <a:pt x="9459" y="14353"/>
                  </a:lnTo>
                  <a:lnTo>
                    <a:pt x="9474" y="14390"/>
                  </a:lnTo>
                  <a:lnTo>
                    <a:pt x="9481" y="14434"/>
                  </a:lnTo>
                  <a:lnTo>
                    <a:pt x="9474" y="14484"/>
                  </a:lnTo>
                  <a:lnTo>
                    <a:pt x="9474" y="14494"/>
                  </a:lnTo>
                  <a:lnTo>
                    <a:pt x="9528" y="14581"/>
                  </a:lnTo>
                  <a:lnTo>
                    <a:pt x="9563" y="14655"/>
                  </a:lnTo>
                  <a:lnTo>
                    <a:pt x="9578" y="14765"/>
                  </a:lnTo>
                  <a:lnTo>
                    <a:pt x="9600" y="14816"/>
                  </a:lnTo>
                  <a:lnTo>
                    <a:pt x="9622" y="14839"/>
                  </a:lnTo>
                  <a:lnTo>
                    <a:pt x="9677" y="14846"/>
                  </a:lnTo>
                  <a:lnTo>
                    <a:pt x="9726" y="14876"/>
                  </a:lnTo>
                  <a:lnTo>
                    <a:pt x="9753" y="14906"/>
                  </a:lnTo>
                  <a:lnTo>
                    <a:pt x="9781" y="14926"/>
                  </a:lnTo>
                  <a:lnTo>
                    <a:pt x="9823" y="14935"/>
                  </a:lnTo>
                  <a:lnTo>
                    <a:pt x="9868" y="14963"/>
                  </a:lnTo>
                  <a:lnTo>
                    <a:pt x="9905" y="15000"/>
                  </a:lnTo>
                  <a:lnTo>
                    <a:pt x="9972" y="15023"/>
                  </a:lnTo>
                  <a:lnTo>
                    <a:pt x="10074" y="15037"/>
                  </a:lnTo>
                  <a:lnTo>
                    <a:pt x="10168" y="15074"/>
                  </a:lnTo>
                  <a:lnTo>
                    <a:pt x="10217" y="15126"/>
                  </a:lnTo>
                  <a:lnTo>
                    <a:pt x="10222" y="15126"/>
                  </a:lnTo>
                  <a:lnTo>
                    <a:pt x="10222" y="15120"/>
                  </a:lnTo>
                  <a:lnTo>
                    <a:pt x="10260" y="15090"/>
                  </a:lnTo>
                  <a:lnTo>
                    <a:pt x="10272" y="15090"/>
                  </a:lnTo>
                  <a:lnTo>
                    <a:pt x="10195" y="14889"/>
                  </a:lnTo>
                  <a:lnTo>
                    <a:pt x="10178" y="14832"/>
                  </a:lnTo>
                  <a:lnTo>
                    <a:pt x="10168" y="14715"/>
                  </a:lnTo>
                  <a:lnTo>
                    <a:pt x="10156" y="14678"/>
                  </a:lnTo>
                  <a:lnTo>
                    <a:pt x="10145" y="14595"/>
                  </a:lnTo>
                  <a:lnTo>
                    <a:pt x="10135" y="14551"/>
                  </a:lnTo>
                  <a:lnTo>
                    <a:pt x="10151" y="14484"/>
                  </a:lnTo>
                  <a:lnTo>
                    <a:pt x="10163" y="14457"/>
                  </a:lnTo>
                  <a:lnTo>
                    <a:pt x="10168" y="14434"/>
                  </a:lnTo>
                  <a:lnTo>
                    <a:pt x="10163" y="14427"/>
                  </a:lnTo>
                  <a:lnTo>
                    <a:pt x="10091" y="14397"/>
                  </a:lnTo>
                  <a:lnTo>
                    <a:pt x="10019" y="14153"/>
                  </a:lnTo>
                  <a:lnTo>
                    <a:pt x="10128" y="14280"/>
                  </a:lnTo>
                  <a:lnTo>
                    <a:pt x="10178" y="14316"/>
                  </a:lnTo>
                  <a:lnTo>
                    <a:pt x="10190" y="14316"/>
                  </a:lnTo>
                  <a:lnTo>
                    <a:pt x="10200" y="14280"/>
                  </a:lnTo>
                  <a:lnTo>
                    <a:pt x="10232" y="14162"/>
                  </a:lnTo>
                  <a:lnTo>
                    <a:pt x="10173" y="14052"/>
                  </a:lnTo>
                  <a:lnTo>
                    <a:pt x="10205" y="14006"/>
                  </a:lnTo>
                  <a:lnTo>
                    <a:pt x="10227" y="13999"/>
                  </a:lnTo>
                  <a:lnTo>
                    <a:pt x="10272" y="14006"/>
                  </a:lnTo>
                  <a:lnTo>
                    <a:pt x="10287" y="13999"/>
                  </a:lnTo>
                  <a:lnTo>
                    <a:pt x="10309" y="13969"/>
                  </a:lnTo>
                  <a:lnTo>
                    <a:pt x="10299" y="13978"/>
                  </a:lnTo>
                  <a:lnTo>
                    <a:pt x="10282" y="13904"/>
                  </a:lnTo>
                  <a:lnTo>
                    <a:pt x="10282" y="13852"/>
                  </a:lnTo>
                  <a:lnTo>
                    <a:pt x="10326" y="13838"/>
                  </a:lnTo>
                  <a:lnTo>
                    <a:pt x="10359" y="13838"/>
                  </a:lnTo>
                  <a:lnTo>
                    <a:pt x="10364" y="13831"/>
                  </a:lnTo>
                  <a:lnTo>
                    <a:pt x="10408" y="13764"/>
                  </a:lnTo>
                  <a:lnTo>
                    <a:pt x="10418" y="13808"/>
                  </a:lnTo>
                  <a:lnTo>
                    <a:pt x="10418" y="13778"/>
                  </a:lnTo>
                  <a:lnTo>
                    <a:pt x="10435" y="13647"/>
                  </a:lnTo>
                  <a:lnTo>
                    <a:pt x="10500" y="13727"/>
                  </a:lnTo>
                  <a:lnTo>
                    <a:pt x="10527" y="13711"/>
                  </a:lnTo>
                  <a:lnTo>
                    <a:pt x="10468" y="13543"/>
                  </a:lnTo>
                  <a:lnTo>
                    <a:pt x="10510" y="13506"/>
                  </a:lnTo>
                  <a:lnTo>
                    <a:pt x="10549" y="13520"/>
                  </a:lnTo>
                  <a:lnTo>
                    <a:pt x="10560" y="13550"/>
                  </a:lnTo>
                  <a:lnTo>
                    <a:pt x="10565" y="13564"/>
                  </a:lnTo>
                  <a:lnTo>
                    <a:pt x="10577" y="13580"/>
                  </a:lnTo>
                  <a:lnTo>
                    <a:pt x="10577" y="13550"/>
                  </a:lnTo>
                  <a:lnTo>
                    <a:pt x="10647" y="13550"/>
                  </a:lnTo>
                  <a:lnTo>
                    <a:pt x="10701" y="13573"/>
                  </a:lnTo>
                  <a:lnTo>
                    <a:pt x="10740" y="13564"/>
                  </a:lnTo>
                  <a:lnTo>
                    <a:pt x="10745" y="13587"/>
                  </a:lnTo>
                  <a:lnTo>
                    <a:pt x="10790" y="13564"/>
                  </a:lnTo>
                  <a:lnTo>
                    <a:pt x="10832" y="13527"/>
                  </a:lnTo>
                  <a:lnTo>
                    <a:pt x="10860" y="13506"/>
                  </a:lnTo>
                  <a:lnTo>
                    <a:pt x="11001" y="13380"/>
                  </a:lnTo>
                  <a:lnTo>
                    <a:pt x="11040" y="13329"/>
                  </a:lnTo>
                  <a:lnTo>
                    <a:pt x="11045" y="13278"/>
                  </a:lnTo>
                  <a:lnTo>
                    <a:pt x="11095" y="13212"/>
                  </a:lnTo>
                  <a:lnTo>
                    <a:pt x="11127" y="13168"/>
                  </a:lnTo>
                  <a:lnTo>
                    <a:pt x="11122" y="13138"/>
                  </a:lnTo>
                  <a:lnTo>
                    <a:pt x="11100" y="13094"/>
                  </a:lnTo>
                  <a:lnTo>
                    <a:pt x="11083" y="12954"/>
                  </a:lnTo>
                  <a:lnTo>
                    <a:pt x="11132" y="12938"/>
                  </a:lnTo>
                  <a:lnTo>
                    <a:pt x="11149" y="12954"/>
                  </a:lnTo>
                  <a:lnTo>
                    <a:pt x="11172" y="12917"/>
                  </a:lnTo>
                  <a:lnTo>
                    <a:pt x="11241" y="12917"/>
                  </a:lnTo>
                  <a:lnTo>
                    <a:pt x="11253" y="13012"/>
                  </a:lnTo>
                  <a:lnTo>
                    <a:pt x="11247" y="13035"/>
                  </a:lnTo>
                  <a:lnTo>
                    <a:pt x="11269" y="13021"/>
                  </a:lnTo>
                  <a:lnTo>
                    <a:pt x="11323" y="13041"/>
                  </a:lnTo>
                  <a:lnTo>
                    <a:pt x="11455" y="12968"/>
                  </a:lnTo>
                  <a:lnTo>
                    <a:pt x="11504" y="12961"/>
                  </a:lnTo>
                  <a:lnTo>
                    <a:pt x="11487" y="12917"/>
                  </a:lnTo>
                  <a:lnTo>
                    <a:pt x="11541" y="12784"/>
                  </a:lnTo>
                  <a:lnTo>
                    <a:pt x="11559" y="12784"/>
                  </a:lnTo>
                  <a:lnTo>
                    <a:pt x="11574" y="12740"/>
                  </a:lnTo>
                  <a:lnTo>
                    <a:pt x="11574" y="12653"/>
                  </a:lnTo>
                  <a:lnTo>
                    <a:pt x="11564" y="12616"/>
                  </a:lnTo>
                  <a:lnTo>
                    <a:pt x="11564" y="12586"/>
                  </a:lnTo>
                  <a:lnTo>
                    <a:pt x="11574" y="12526"/>
                  </a:lnTo>
                  <a:lnTo>
                    <a:pt x="11574" y="12475"/>
                  </a:lnTo>
                  <a:lnTo>
                    <a:pt x="11596" y="12409"/>
                  </a:lnTo>
                  <a:lnTo>
                    <a:pt x="11613" y="12379"/>
                  </a:lnTo>
                  <a:lnTo>
                    <a:pt x="11628" y="12321"/>
                  </a:lnTo>
                  <a:lnTo>
                    <a:pt x="11628" y="12284"/>
                  </a:lnTo>
                  <a:lnTo>
                    <a:pt x="11635" y="12254"/>
                  </a:lnTo>
                  <a:lnTo>
                    <a:pt x="11628" y="12218"/>
                  </a:lnTo>
                  <a:lnTo>
                    <a:pt x="11640" y="12195"/>
                  </a:lnTo>
                  <a:lnTo>
                    <a:pt x="11640" y="12165"/>
                  </a:lnTo>
                  <a:lnTo>
                    <a:pt x="11635" y="12137"/>
                  </a:lnTo>
                  <a:lnTo>
                    <a:pt x="11623" y="12121"/>
                  </a:lnTo>
                  <a:lnTo>
                    <a:pt x="11596" y="12040"/>
                  </a:lnTo>
                  <a:lnTo>
                    <a:pt x="11596" y="12017"/>
                  </a:lnTo>
                  <a:lnTo>
                    <a:pt x="11569" y="11953"/>
                  </a:lnTo>
                  <a:lnTo>
                    <a:pt x="11569" y="11937"/>
                  </a:lnTo>
                  <a:lnTo>
                    <a:pt x="11547" y="11907"/>
                  </a:lnTo>
                  <a:lnTo>
                    <a:pt x="11536" y="11870"/>
                  </a:lnTo>
                  <a:lnTo>
                    <a:pt x="11536" y="11790"/>
                  </a:lnTo>
                  <a:lnTo>
                    <a:pt x="11531" y="11769"/>
                  </a:lnTo>
                  <a:lnTo>
                    <a:pt x="11509" y="11732"/>
                  </a:lnTo>
                  <a:lnTo>
                    <a:pt x="11455" y="11649"/>
                  </a:lnTo>
                  <a:lnTo>
                    <a:pt x="11455" y="11039"/>
                  </a:lnTo>
                  <a:lnTo>
                    <a:pt x="11449" y="10722"/>
                  </a:lnTo>
                  <a:lnTo>
                    <a:pt x="11427" y="10715"/>
                  </a:lnTo>
                  <a:lnTo>
                    <a:pt x="11405" y="10722"/>
                  </a:lnTo>
                  <a:lnTo>
                    <a:pt x="11395" y="10722"/>
                  </a:lnTo>
                  <a:lnTo>
                    <a:pt x="11378" y="10729"/>
                  </a:lnTo>
                  <a:lnTo>
                    <a:pt x="11362" y="10738"/>
                  </a:lnTo>
                  <a:lnTo>
                    <a:pt x="11335" y="10722"/>
                  </a:lnTo>
                  <a:lnTo>
                    <a:pt x="11328" y="10708"/>
                  </a:lnTo>
                  <a:lnTo>
                    <a:pt x="11318" y="10708"/>
                  </a:lnTo>
                  <a:lnTo>
                    <a:pt x="11301" y="10678"/>
                  </a:lnTo>
                  <a:lnTo>
                    <a:pt x="11214" y="10641"/>
                  </a:lnTo>
                  <a:lnTo>
                    <a:pt x="11192" y="10627"/>
                  </a:lnTo>
                  <a:lnTo>
                    <a:pt x="11149" y="10597"/>
                  </a:lnTo>
                  <a:lnTo>
                    <a:pt x="11117" y="10554"/>
                  </a:lnTo>
                  <a:lnTo>
                    <a:pt x="11045" y="10494"/>
                  </a:lnTo>
                  <a:lnTo>
                    <a:pt x="11035" y="10517"/>
                  </a:lnTo>
                  <a:lnTo>
                    <a:pt x="10981" y="10545"/>
                  </a:lnTo>
                  <a:lnTo>
                    <a:pt x="10959" y="10545"/>
                  </a:lnTo>
                  <a:lnTo>
                    <a:pt x="10914" y="10531"/>
                  </a:lnTo>
                  <a:lnTo>
                    <a:pt x="10892" y="10508"/>
                  </a:lnTo>
                  <a:lnTo>
                    <a:pt x="10855" y="10531"/>
                  </a:lnTo>
                  <a:lnTo>
                    <a:pt x="10844" y="10545"/>
                  </a:lnTo>
                  <a:lnTo>
                    <a:pt x="10795" y="10554"/>
                  </a:lnTo>
                  <a:lnTo>
                    <a:pt x="10768" y="10538"/>
                  </a:lnTo>
                  <a:lnTo>
                    <a:pt x="10708" y="10568"/>
                  </a:lnTo>
                  <a:lnTo>
                    <a:pt x="10674" y="10604"/>
                  </a:lnTo>
                  <a:lnTo>
                    <a:pt x="10659" y="10611"/>
                  </a:lnTo>
                  <a:lnTo>
                    <a:pt x="10636" y="10648"/>
                  </a:lnTo>
                  <a:lnTo>
                    <a:pt x="10599" y="10627"/>
                  </a:lnTo>
                  <a:lnTo>
                    <a:pt x="10577" y="10597"/>
                  </a:lnTo>
                  <a:lnTo>
                    <a:pt x="10549" y="10591"/>
                  </a:lnTo>
                  <a:lnTo>
                    <a:pt x="10500" y="10545"/>
                  </a:lnTo>
                  <a:lnTo>
                    <a:pt x="10478" y="10561"/>
                  </a:lnTo>
                  <a:lnTo>
                    <a:pt x="10456" y="10554"/>
                  </a:lnTo>
                  <a:lnTo>
                    <a:pt x="10408" y="10531"/>
                  </a:lnTo>
                  <a:lnTo>
                    <a:pt x="10396" y="10508"/>
                  </a:lnTo>
                  <a:lnTo>
                    <a:pt x="10391" y="10524"/>
                  </a:lnTo>
                  <a:lnTo>
                    <a:pt x="10374" y="10545"/>
                  </a:lnTo>
                  <a:lnTo>
                    <a:pt x="10353" y="10611"/>
                  </a:lnTo>
                  <a:lnTo>
                    <a:pt x="10336" y="10634"/>
                  </a:lnTo>
                  <a:lnTo>
                    <a:pt x="10304" y="10627"/>
                  </a:lnTo>
                  <a:lnTo>
                    <a:pt x="10282" y="10597"/>
                  </a:lnTo>
                  <a:lnTo>
                    <a:pt x="10272" y="10574"/>
                  </a:lnTo>
                  <a:lnTo>
                    <a:pt x="10265" y="10545"/>
                  </a:lnTo>
                  <a:lnTo>
                    <a:pt x="10260" y="10545"/>
                  </a:lnTo>
                  <a:lnTo>
                    <a:pt x="10244" y="10561"/>
                  </a:lnTo>
                  <a:lnTo>
                    <a:pt x="10222" y="10568"/>
                  </a:lnTo>
                  <a:lnTo>
                    <a:pt x="10195" y="10561"/>
                  </a:lnTo>
                  <a:lnTo>
                    <a:pt x="10173" y="10531"/>
                  </a:lnTo>
                  <a:lnTo>
                    <a:pt x="10135" y="10508"/>
                  </a:lnTo>
                  <a:lnTo>
                    <a:pt x="10123" y="10480"/>
                  </a:lnTo>
                  <a:lnTo>
                    <a:pt x="10091" y="10524"/>
                  </a:lnTo>
                  <a:lnTo>
                    <a:pt x="10059" y="10545"/>
                  </a:lnTo>
                  <a:lnTo>
                    <a:pt x="10036" y="10545"/>
                  </a:lnTo>
                  <a:lnTo>
                    <a:pt x="10009" y="10538"/>
                  </a:lnTo>
                  <a:lnTo>
                    <a:pt x="9987" y="10508"/>
                  </a:lnTo>
                  <a:lnTo>
                    <a:pt x="9987" y="10464"/>
                  </a:lnTo>
                  <a:lnTo>
                    <a:pt x="9949" y="10427"/>
                  </a:lnTo>
                  <a:lnTo>
                    <a:pt x="9932" y="10383"/>
                  </a:lnTo>
                  <a:lnTo>
                    <a:pt x="9917" y="10383"/>
                  </a:lnTo>
                  <a:lnTo>
                    <a:pt x="9873" y="10383"/>
                  </a:lnTo>
                  <a:lnTo>
                    <a:pt x="9845" y="10413"/>
                  </a:lnTo>
                  <a:lnTo>
                    <a:pt x="9823" y="10420"/>
                  </a:lnTo>
                  <a:lnTo>
                    <a:pt x="9791" y="10406"/>
                  </a:lnTo>
                  <a:lnTo>
                    <a:pt x="9759" y="10370"/>
                  </a:lnTo>
                  <a:lnTo>
                    <a:pt x="9719" y="10377"/>
                  </a:lnTo>
                  <a:lnTo>
                    <a:pt x="9687" y="10370"/>
                  </a:lnTo>
                  <a:lnTo>
                    <a:pt x="9627" y="10340"/>
                  </a:lnTo>
                  <a:lnTo>
                    <a:pt x="9578" y="10340"/>
                  </a:lnTo>
                  <a:lnTo>
                    <a:pt x="9545" y="10324"/>
                  </a:lnTo>
                  <a:lnTo>
                    <a:pt x="9523" y="10310"/>
                  </a:lnTo>
                  <a:lnTo>
                    <a:pt x="9518" y="10250"/>
                  </a:lnTo>
                  <a:lnTo>
                    <a:pt x="9496" y="10206"/>
                  </a:lnTo>
                  <a:lnTo>
                    <a:pt x="9491" y="10206"/>
                  </a:lnTo>
                  <a:lnTo>
                    <a:pt x="9486" y="10222"/>
                  </a:lnTo>
                  <a:lnTo>
                    <a:pt x="9459" y="10229"/>
                  </a:lnTo>
                  <a:lnTo>
                    <a:pt x="9419" y="10222"/>
                  </a:lnTo>
                  <a:lnTo>
                    <a:pt x="9377" y="10229"/>
                  </a:lnTo>
                  <a:lnTo>
                    <a:pt x="9349" y="10206"/>
                  </a:lnTo>
                  <a:lnTo>
                    <a:pt x="9278" y="10126"/>
                  </a:lnTo>
                  <a:lnTo>
                    <a:pt x="9256" y="10112"/>
                  </a:lnTo>
                  <a:lnTo>
                    <a:pt x="9218" y="10103"/>
                  </a:lnTo>
                  <a:lnTo>
                    <a:pt x="9218" y="8924"/>
                  </a:lnTo>
                  <a:lnTo>
                    <a:pt x="8127" y="8918"/>
                  </a:lnTo>
                  <a:close/>
                  <a:moveTo>
                    <a:pt x="11296" y="8924"/>
                  </a:moveTo>
                  <a:lnTo>
                    <a:pt x="11356" y="9573"/>
                  </a:lnTo>
                  <a:lnTo>
                    <a:pt x="11340" y="10627"/>
                  </a:lnTo>
                  <a:lnTo>
                    <a:pt x="11351" y="10641"/>
                  </a:lnTo>
                  <a:lnTo>
                    <a:pt x="11368" y="10648"/>
                  </a:lnTo>
                  <a:lnTo>
                    <a:pt x="11378" y="10641"/>
                  </a:lnTo>
                  <a:lnTo>
                    <a:pt x="11405" y="10648"/>
                  </a:lnTo>
                  <a:lnTo>
                    <a:pt x="11422" y="10641"/>
                  </a:lnTo>
                  <a:lnTo>
                    <a:pt x="11472" y="10655"/>
                  </a:lnTo>
                  <a:lnTo>
                    <a:pt x="11504" y="10678"/>
                  </a:lnTo>
                  <a:lnTo>
                    <a:pt x="11509" y="10996"/>
                  </a:lnTo>
                  <a:lnTo>
                    <a:pt x="12540" y="10986"/>
                  </a:lnTo>
                  <a:lnTo>
                    <a:pt x="12556" y="10906"/>
                  </a:lnTo>
                  <a:lnTo>
                    <a:pt x="12535" y="10869"/>
                  </a:lnTo>
                  <a:lnTo>
                    <a:pt x="12528" y="10818"/>
                  </a:lnTo>
                  <a:lnTo>
                    <a:pt x="12540" y="10765"/>
                  </a:lnTo>
                  <a:lnTo>
                    <a:pt x="12540" y="10752"/>
                  </a:lnTo>
                  <a:lnTo>
                    <a:pt x="12528" y="10745"/>
                  </a:lnTo>
                  <a:lnTo>
                    <a:pt x="12513" y="10671"/>
                  </a:lnTo>
                  <a:lnTo>
                    <a:pt x="12523" y="10655"/>
                  </a:lnTo>
                  <a:lnTo>
                    <a:pt x="12513" y="10634"/>
                  </a:lnTo>
                  <a:lnTo>
                    <a:pt x="12528" y="10581"/>
                  </a:lnTo>
                  <a:lnTo>
                    <a:pt x="12562" y="10545"/>
                  </a:lnTo>
                  <a:lnTo>
                    <a:pt x="12578" y="10524"/>
                  </a:lnTo>
                  <a:lnTo>
                    <a:pt x="12578" y="10494"/>
                  </a:lnTo>
                  <a:lnTo>
                    <a:pt x="12578" y="10480"/>
                  </a:lnTo>
                  <a:lnTo>
                    <a:pt x="12568" y="10450"/>
                  </a:lnTo>
                  <a:lnTo>
                    <a:pt x="12578" y="10413"/>
                  </a:lnTo>
                  <a:lnTo>
                    <a:pt x="12600" y="10390"/>
                  </a:lnTo>
                  <a:lnTo>
                    <a:pt x="12627" y="10383"/>
                  </a:lnTo>
                  <a:lnTo>
                    <a:pt x="12617" y="10354"/>
                  </a:lnTo>
                  <a:lnTo>
                    <a:pt x="12632" y="10296"/>
                  </a:lnTo>
                  <a:lnTo>
                    <a:pt x="12672" y="10250"/>
                  </a:lnTo>
                  <a:lnTo>
                    <a:pt x="12682" y="10229"/>
                  </a:lnTo>
                  <a:lnTo>
                    <a:pt x="12687" y="10199"/>
                  </a:lnTo>
                  <a:lnTo>
                    <a:pt x="12714" y="10163"/>
                  </a:lnTo>
                  <a:lnTo>
                    <a:pt x="12741" y="10149"/>
                  </a:lnTo>
                  <a:lnTo>
                    <a:pt x="12753" y="10112"/>
                  </a:lnTo>
                  <a:lnTo>
                    <a:pt x="12759" y="10022"/>
                  </a:lnTo>
                  <a:lnTo>
                    <a:pt x="12774" y="9955"/>
                  </a:lnTo>
                  <a:lnTo>
                    <a:pt x="12796" y="9949"/>
                  </a:lnTo>
                  <a:lnTo>
                    <a:pt x="12796" y="9919"/>
                  </a:lnTo>
                  <a:lnTo>
                    <a:pt x="12828" y="9875"/>
                  </a:lnTo>
                  <a:lnTo>
                    <a:pt x="12862" y="9845"/>
                  </a:lnTo>
                  <a:lnTo>
                    <a:pt x="12862" y="9838"/>
                  </a:lnTo>
                  <a:lnTo>
                    <a:pt x="12862" y="9817"/>
                  </a:lnTo>
                  <a:lnTo>
                    <a:pt x="12862" y="9808"/>
                  </a:lnTo>
                  <a:lnTo>
                    <a:pt x="12873" y="9781"/>
                  </a:lnTo>
                  <a:lnTo>
                    <a:pt x="12883" y="9758"/>
                  </a:lnTo>
                  <a:lnTo>
                    <a:pt x="12922" y="9721"/>
                  </a:lnTo>
                  <a:lnTo>
                    <a:pt x="12932" y="9684"/>
                  </a:lnTo>
                  <a:lnTo>
                    <a:pt x="12927" y="9617"/>
                  </a:lnTo>
                  <a:lnTo>
                    <a:pt x="12955" y="9537"/>
                  </a:lnTo>
                  <a:lnTo>
                    <a:pt x="12987" y="9486"/>
                  </a:lnTo>
                  <a:lnTo>
                    <a:pt x="12999" y="9449"/>
                  </a:lnTo>
                  <a:lnTo>
                    <a:pt x="12992" y="9389"/>
                  </a:lnTo>
                  <a:lnTo>
                    <a:pt x="13014" y="9329"/>
                  </a:lnTo>
                  <a:lnTo>
                    <a:pt x="13059" y="9293"/>
                  </a:lnTo>
                  <a:lnTo>
                    <a:pt x="13059" y="9279"/>
                  </a:lnTo>
                  <a:lnTo>
                    <a:pt x="13064" y="9242"/>
                  </a:lnTo>
                  <a:lnTo>
                    <a:pt x="13074" y="9235"/>
                  </a:lnTo>
                  <a:lnTo>
                    <a:pt x="12808" y="9242"/>
                  </a:lnTo>
                  <a:lnTo>
                    <a:pt x="12868" y="9109"/>
                  </a:lnTo>
                  <a:lnTo>
                    <a:pt x="12883" y="9088"/>
                  </a:lnTo>
                  <a:lnTo>
                    <a:pt x="12900" y="9058"/>
                  </a:lnTo>
                  <a:lnTo>
                    <a:pt x="12922" y="9035"/>
                  </a:lnTo>
                  <a:lnTo>
                    <a:pt x="12944" y="8998"/>
                  </a:lnTo>
                  <a:lnTo>
                    <a:pt x="12944" y="8991"/>
                  </a:lnTo>
                  <a:lnTo>
                    <a:pt x="12944" y="8977"/>
                  </a:lnTo>
                  <a:lnTo>
                    <a:pt x="12932" y="8954"/>
                  </a:lnTo>
                  <a:lnTo>
                    <a:pt x="12922" y="8924"/>
                  </a:lnTo>
                  <a:lnTo>
                    <a:pt x="11296" y="8924"/>
                  </a:lnTo>
                  <a:close/>
                  <a:moveTo>
                    <a:pt x="18223" y="9088"/>
                  </a:moveTo>
                  <a:lnTo>
                    <a:pt x="18218" y="9161"/>
                  </a:lnTo>
                  <a:lnTo>
                    <a:pt x="18208" y="9155"/>
                  </a:lnTo>
                  <a:lnTo>
                    <a:pt x="18218" y="9175"/>
                  </a:lnTo>
                  <a:lnTo>
                    <a:pt x="18251" y="9182"/>
                  </a:lnTo>
                  <a:lnTo>
                    <a:pt x="18256" y="9228"/>
                  </a:lnTo>
                  <a:lnTo>
                    <a:pt x="18300" y="9182"/>
                  </a:lnTo>
                  <a:lnTo>
                    <a:pt x="18310" y="9191"/>
                  </a:lnTo>
                  <a:lnTo>
                    <a:pt x="18300" y="9155"/>
                  </a:lnTo>
                  <a:lnTo>
                    <a:pt x="18278" y="9118"/>
                  </a:lnTo>
                  <a:lnTo>
                    <a:pt x="18262" y="9102"/>
                  </a:lnTo>
                  <a:lnTo>
                    <a:pt x="18223" y="9088"/>
                  </a:lnTo>
                  <a:close/>
                  <a:moveTo>
                    <a:pt x="18327" y="9132"/>
                  </a:moveTo>
                  <a:lnTo>
                    <a:pt x="18310" y="9145"/>
                  </a:lnTo>
                  <a:lnTo>
                    <a:pt x="18337" y="9168"/>
                  </a:lnTo>
                  <a:lnTo>
                    <a:pt x="18327" y="9132"/>
                  </a:lnTo>
                  <a:close/>
                  <a:moveTo>
                    <a:pt x="18126" y="9145"/>
                  </a:moveTo>
                  <a:lnTo>
                    <a:pt x="18114" y="9182"/>
                  </a:lnTo>
                  <a:lnTo>
                    <a:pt x="18104" y="9191"/>
                  </a:lnTo>
                  <a:lnTo>
                    <a:pt x="18114" y="9191"/>
                  </a:lnTo>
                  <a:lnTo>
                    <a:pt x="18147" y="9182"/>
                  </a:lnTo>
                  <a:lnTo>
                    <a:pt x="18169" y="9168"/>
                  </a:lnTo>
                  <a:lnTo>
                    <a:pt x="18131" y="9145"/>
                  </a:lnTo>
                  <a:lnTo>
                    <a:pt x="18126" y="9145"/>
                  </a:lnTo>
                  <a:close/>
                  <a:moveTo>
                    <a:pt x="18464" y="9329"/>
                  </a:moveTo>
                  <a:lnTo>
                    <a:pt x="18414" y="9339"/>
                  </a:lnTo>
                  <a:lnTo>
                    <a:pt x="18414" y="9366"/>
                  </a:lnTo>
                  <a:lnTo>
                    <a:pt x="18419" y="9463"/>
                  </a:lnTo>
                  <a:lnTo>
                    <a:pt x="18419" y="9514"/>
                  </a:lnTo>
                  <a:lnTo>
                    <a:pt x="18404" y="9617"/>
                  </a:lnTo>
                  <a:lnTo>
                    <a:pt x="18327" y="9670"/>
                  </a:lnTo>
                  <a:lnTo>
                    <a:pt x="18327" y="9661"/>
                  </a:lnTo>
                  <a:lnTo>
                    <a:pt x="18300" y="9677"/>
                  </a:lnTo>
                  <a:lnTo>
                    <a:pt x="18181" y="9758"/>
                  </a:lnTo>
                  <a:lnTo>
                    <a:pt x="18268" y="9787"/>
                  </a:lnTo>
                  <a:lnTo>
                    <a:pt x="18349" y="9734"/>
                  </a:lnTo>
                  <a:lnTo>
                    <a:pt x="18332" y="9691"/>
                  </a:lnTo>
                  <a:lnTo>
                    <a:pt x="18365" y="9728"/>
                  </a:lnTo>
                  <a:lnTo>
                    <a:pt x="18441" y="9707"/>
                  </a:lnTo>
                  <a:lnTo>
                    <a:pt x="18459" y="9670"/>
                  </a:lnTo>
                  <a:lnTo>
                    <a:pt x="18481" y="9543"/>
                  </a:lnTo>
                  <a:lnTo>
                    <a:pt x="18486" y="9463"/>
                  </a:lnTo>
                  <a:lnTo>
                    <a:pt x="18474" y="9366"/>
                  </a:lnTo>
                  <a:lnTo>
                    <a:pt x="18464" y="9329"/>
                  </a:lnTo>
                  <a:close/>
                  <a:moveTo>
                    <a:pt x="18037" y="9567"/>
                  </a:moveTo>
                  <a:lnTo>
                    <a:pt x="18027" y="9573"/>
                  </a:lnTo>
                  <a:lnTo>
                    <a:pt x="18044" y="9580"/>
                  </a:lnTo>
                  <a:lnTo>
                    <a:pt x="18037" y="9567"/>
                  </a:lnTo>
                  <a:close/>
                  <a:moveTo>
                    <a:pt x="15856" y="9728"/>
                  </a:moveTo>
                  <a:lnTo>
                    <a:pt x="15840" y="9744"/>
                  </a:lnTo>
                  <a:lnTo>
                    <a:pt x="15769" y="9771"/>
                  </a:lnTo>
                  <a:lnTo>
                    <a:pt x="15726" y="9801"/>
                  </a:lnTo>
                  <a:lnTo>
                    <a:pt x="15714" y="9801"/>
                  </a:lnTo>
                  <a:lnTo>
                    <a:pt x="15595" y="9854"/>
                  </a:lnTo>
                  <a:lnTo>
                    <a:pt x="15583" y="9882"/>
                  </a:lnTo>
                  <a:lnTo>
                    <a:pt x="15528" y="9955"/>
                  </a:lnTo>
                  <a:lnTo>
                    <a:pt x="15523" y="9985"/>
                  </a:lnTo>
                  <a:lnTo>
                    <a:pt x="15583" y="10045"/>
                  </a:lnTo>
                  <a:lnTo>
                    <a:pt x="15622" y="10089"/>
                  </a:lnTo>
                  <a:lnTo>
                    <a:pt x="15644" y="10103"/>
                  </a:lnTo>
                  <a:lnTo>
                    <a:pt x="15677" y="10112"/>
                  </a:lnTo>
                  <a:lnTo>
                    <a:pt x="15704" y="10140"/>
                  </a:lnTo>
                  <a:lnTo>
                    <a:pt x="15719" y="10192"/>
                  </a:lnTo>
                  <a:lnTo>
                    <a:pt x="15801" y="10397"/>
                  </a:lnTo>
                  <a:lnTo>
                    <a:pt x="15890" y="10501"/>
                  </a:lnTo>
                  <a:lnTo>
                    <a:pt x="15927" y="10568"/>
                  </a:lnTo>
                  <a:lnTo>
                    <a:pt x="15944" y="10611"/>
                  </a:lnTo>
                  <a:lnTo>
                    <a:pt x="16019" y="10701"/>
                  </a:lnTo>
                  <a:lnTo>
                    <a:pt x="16053" y="10752"/>
                  </a:lnTo>
                  <a:lnTo>
                    <a:pt x="16053" y="10788"/>
                  </a:lnTo>
                  <a:lnTo>
                    <a:pt x="16059" y="10795"/>
                  </a:lnTo>
                  <a:lnTo>
                    <a:pt x="16074" y="10818"/>
                  </a:lnTo>
                  <a:lnTo>
                    <a:pt x="16091" y="10848"/>
                  </a:lnTo>
                  <a:lnTo>
                    <a:pt x="16108" y="10899"/>
                  </a:lnTo>
                  <a:lnTo>
                    <a:pt x="16128" y="10929"/>
                  </a:lnTo>
                  <a:lnTo>
                    <a:pt x="16178" y="10966"/>
                  </a:lnTo>
                  <a:lnTo>
                    <a:pt x="16217" y="11069"/>
                  </a:lnTo>
                  <a:lnTo>
                    <a:pt x="16237" y="11194"/>
                  </a:lnTo>
                  <a:lnTo>
                    <a:pt x="16255" y="11244"/>
                  </a:lnTo>
                  <a:lnTo>
                    <a:pt x="16287" y="11274"/>
                  </a:lnTo>
                  <a:lnTo>
                    <a:pt x="16336" y="11391"/>
                  </a:lnTo>
                  <a:lnTo>
                    <a:pt x="16353" y="11465"/>
                  </a:lnTo>
                  <a:lnTo>
                    <a:pt x="16353" y="11511"/>
                  </a:lnTo>
                  <a:lnTo>
                    <a:pt x="16364" y="11539"/>
                  </a:lnTo>
                  <a:lnTo>
                    <a:pt x="16401" y="11562"/>
                  </a:lnTo>
                  <a:lnTo>
                    <a:pt x="16413" y="11532"/>
                  </a:lnTo>
                  <a:lnTo>
                    <a:pt x="16451" y="11518"/>
                  </a:lnTo>
                  <a:lnTo>
                    <a:pt x="16456" y="11502"/>
                  </a:lnTo>
                  <a:lnTo>
                    <a:pt x="16456" y="11495"/>
                  </a:lnTo>
                  <a:lnTo>
                    <a:pt x="16440" y="11474"/>
                  </a:lnTo>
                  <a:lnTo>
                    <a:pt x="16423" y="11421"/>
                  </a:lnTo>
                  <a:lnTo>
                    <a:pt x="16418" y="11244"/>
                  </a:lnTo>
                  <a:lnTo>
                    <a:pt x="16456" y="11318"/>
                  </a:lnTo>
                  <a:lnTo>
                    <a:pt x="16532" y="11274"/>
                  </a:lnTo>
                  <a:lnTo>
                    <a:pt x="16582" y="11290"/>
                  </a:lnTo>
                  <a:lnTo>
                    <a:pt x="16614" y="11297"/>
                  </a:lnTo>
                  <a:lnTo>
                    <a:pt x="16636" y="11281"/>
                  </a:lnTo>
                  <a:lnTo>
                    <a:pt x="16647" y="11260"/>
                  </a:lnTo>
                  <a:lnTo>
                    <a:pt x="16681" y="11244"/>
                  </a:lnTo>
                  <a:lnTo>
                    <a:pt x="16701" y="11244"/>
                  </a:lnTo>
                  <a:lnTo>
                    <a:pt x="16728" y="11230"/>
                  </a:lnTo>
                  <a:lnTo>
                    <a:pt x="16756" y="11207"/>
                  </a:lnTo>
                  <a:lnTo>
                    <a:pt x="16762" y="11194"/>
                  </a:lnTo>
                  <a:lnTo>
                    <a:pt x="16728" y="11097"/>
                  </a:lnTo>
                  <a:lnTo>
                    <a:pt x="16822" y="11127"/>
                  </a:lnTo>
                  <a:lnTo>
                    <a:pt x="16837" y="11113"/>
                  </a:lnTo>
                  <a:lnTo>
                    <a:pt x="16872" y="11069"/>
                  </a:lnTo>
                  <a:lnTo>
                    <a:pt x="16882" y="11009"/>
                  </a:lnTo>
                  <a:lnTo>
                    <a:pt x="16931" y="10986"/>
                  </a:lnTo>
                  <a:lnTo>
                    <a:pt x="16959" y="10973"/>
                  </a:lnTo>
                  <a:lnTo>
                    <a:pt x="17013" y="10913"/>
                  </a:lnTo>
                  <a:lnTo>
                    <a:pt x="16991" y="10839"/>
                  </a:lnTo>
                  <a:lnTo>
                    <a:pt x="17018" y="10775"/>
                  </a:lnTo>
                  <a:lnTo>
                    <a:pt x="17045" y="10782"/>
                  </a:lnTo>
                  <a:lnTo>
                    <a:pt x="17051" y="10765"/>
                  </a:lnTo>
                  <a:lnTo>
                    <a:pt x="17132" y="10618"/>
                  </a:lnTo>
                  <a:lnTo>
                    <a:pt x="17165" y="10574"/>
                  </a:lnTo>
                  <a:lnTo>
                    <a:pt x="17247" y="10501"/>
                  </a:lnTo>
                  <a:lnTo>
                    <a:pt x="16872" y="9978"/>
                  </a:lnTo>
                  <a:lnTo>
                    <a:pt x="16428" y="9955"/>
                  </a:lnTo>
                  <a:lnTo>
                    <a:pt x="16428" y="9854"/>
                  </a:lnTo>
                  <a:lnTo>
                    <a:pt x="16391" y="9794"/>
                  </a:lnTo>
                  <a:lnTo>
                    <a:pt x="16341" y="9831"/>
                  </a:lnTo>
                  <a:lnTo>
                    <a:pt x="16331" y="9764"/>
                  </a:lnTo>
                  <a:lnTo>
                    <a:pt x="16331" y="9758"/>
                  </a:lnTo>
                  <a:lnTo>
                    <a:pt x="15856" y="9728"/>
                  </a:lnTo>
                  <a:close/>
                  <a:moveTo>
                    <a:pt x="13740" y="9838"/>
                  </a:moveTo>
                  <a:lnTo>
                    <a:pt x="13745" y="9845"/>
                  </a:lnTo>
                  <a:lnTo>
                    <a:pt x="13745" y="9854"/>
                  </a:lnTo>
                  <a:lnTo>
                    <a:pt x="13592" y="11702"/>
                  </a:lnTo>
                  <a:lnTo>
                    <a:pt x="13626" y="12556"/>
                  </a:lnTo>
                  <a:lnTo>
                    <a:pt x="13659" y="12563"/>
                  </a:lnTo>
                  <a:lnTo>
                    <a:pt x="13681" y="12563"/>
                  </a:lnTo>
                  <a:lnTo>
                    <a:pt x="13681" y="12556"/>
                  </a:lnTo>
                  <a:lnTo>
                    <a:pt x="13691" y="12475"/>
                  </a:lnTo>
                  <a:lnTo>
                    <a:pt x="13713" y="12386"/>
                  </a:lnTo>
                  <a:lnTo>
                    <a:pt x="13751" y="12358"/>
                  </a:lnTo>
                  <a:lnTo>
                    <a:pt x="13795" y="12432"/>
                  </a:lnTo>
                  <a:lnTo>
                    <a:pt x="13805" y="12475"/>
                  </a:lnTo>
                  <a:lnTo>
                    <a:pt x="13805" y="12533"/>
                  </a:lnTo>
                  <a:lnTo>
                    <a:pt x="13817" y="12542"/>
                  </a:lnTo>
                  <a:lnTo>
                    <a:pt x="13844" y="12593"/>
                  </a:lnTo>
                  <a:lnTo>
                    <a:pt x="13855" y="12623"/>
                  </a:lnTo>
                  <a:lnTo>
                    <a:pt x="13877" y="12623"/>
                  </a:lnTo>
                  <a:lnTo>
                    <a:pt x="13914" y="12563"/>
                  </a:lnTo>
                  <a:lnTo>
                    <a:pt x="13919" y="12549"/>
                  </a:lnTo>
                  <a:lnTo>
                    <a:pt x="13936" y="12526"/>
                  </a:lnTo>
                  <a:lnTo>
                    <a:pt x="13931" y="12489"/>
                  </a:lnTo>
                  <a:lnTo>
                    <a:pt x="13941" y="12439"/>
                  </a:lnTo>
                  <a:lnTo>
                    <a:pt x="13887" y="12358"/>
                  </a:lnTo>
                  <a:lnTo>
                    <a:pt x="13872" y="12312"/>
                  </a:lnTo>
                  <a:lnTo>
                    <a:pt x="13872" y="12261"/>
                  </a:lnTo>
                  <a:lnTo>
                    <a:pt x="13877" y="12188"/>
                  </a:lnTo>
                  <a:lnTo>
                    <a:pt x="14831" y="12188"/>
                  </a:lnTo>
                  <a:lnTo>
                    <a:pt x="14819" y="12158"/>
                  </a:lnTo>
                  <a:lnTo>
                    <a:pt x="14814" y="12047"/>
                  </a:lnTo>
                  <a:lnTo>
                    <a:pt x="14826" y="11886"/>
                  </a:lnTo>
                  <a:lnTo>
                    <a:pt x="14826" y="11856"/>
                  </a:lnTo>
                  <a:lnTo>
                    <a:pt x="14799" y="11776"/>
                  </a:lnTo>
                  <a:lnTo>
                    <a:pt x="14804" y="11695"/>
                  </a:lnTo>
                  <a:lnTo>
                    <a:pt x="14836" y="11525"/>
                  </a:lnTo>
                  <a:lnTo>
                    <a:pt x="14859" y="11488"/>
                  </a:lnTo>
                  <a:lnTo>
                    <a:pt x="14869" y="11474"/>
                  </a:lnTo>
                  <a:lnTo>
                    <a:pt x="14864" y="11465"/>
                  </a:lnTo>
                  <a:lnTo>
                    <a:pt x="14853" y="11421"/>
                  </a:lnTo>
                  <a:lnTo>
                    <a:pt x="14859" y="11391"/>
                  </a:lnTo>
                  <a:lnTo>
                    <a:pt x="14841" y="11334"/>
                  </a:lnTo>
                  <a:lnTo>
                    <a:pt x="14787" y="11157"/>
                  </a:lnTo>
                  <a:lnTo>
                    <a:pt x="14782" y="11106"/>
                  </a:lnTo>
                  <a:lnTo>
                    <a:pt x="14772" y="11076"/>
                  </a:lnTo>
                  <a:lnTo>
                    <a:pt x="14618" y="9854"/>
                  </a:lnTo>
                  <a:lnTo>
                    <a:pt x="13751" y="9838"/>
                  </a:lnTo>
                  <a:lnTo>
                    <a:pt x="13740" y="9838"/>
                  </a:lnTo>
                  <a:close/>
                  <a:moveTo>
                    <a:pt x="12922" y="9854"/>
                  </a:moveTo>
                  <a:lnTo>
                    <a:pt x="12890" y="9912"/>
                  </a:lnTo>
                  <a:lnTo>
                    <a:pt x="12856" y="9942"/>
                  </a:lnTo>
                  <a:lnTo>
                    <a:pt x="12845" y="9955"/>
                  </a:lnTo>
                  <a:lnTo>
                    <a:pt x="12845" y="9978"/>
                  </a:lnTo>
                  <a:lnTo>
                    <a:pt x="12828" y="10008"/>
                  </a:lnTo>
                  <a:lnTo>
                    <a:pt x="12818" y="10015"/>
                  </a:lnTo>
                  <a:lnTo>
                    <a:pt x="12813" y="10038"/>
                  </a:lnTo>
                  <a:lnTo>
                    <a:pt x="12801" y="10140"/>
                  </a:lnTo>
                  <a:lnTo>
                    <a:pt x="12781" y="10206"/>
                  </a:lnTo>
                  <a:lnTo>
                    <a:pt x="12741" y="10222"/>
                  </a:lnTo>
                  <a:lnTo>
                    <a:pt x="12736" y="10229"/>
                  </a:lnTo>
                  <a:lnTo>
                    <a:pt x="12736" y="10259"/>
                  </a:lnTo>
                  <a:lnTo>
                    <a:pt x="12709" y="10303"/>
                  </a:lnTo>
                  <a:lnTo>
                    <a:pt x="12677" y="10340"/>
                  </a:lnTo>
                  <a:lnTo>
                    <a:pt x="12677" y="10354"/>
                  </a:lnTo>
                  <a:lnTo>
                    <a:pt x="12687" y="10383"/>
                  </a:lnTo>
                  <a:lnTo>
                    <a:pt x="12677" y="10420"/>
                  </a:lnTo>
                  <a:lnTo>
                    <a:pt x="12655" y="10450"/>
                  </a:lnTo>
                  <a:lnTo>
                    <a:pt x="12632" y="10457"/>
                  </a:lnTo>
                  <a:lnTo>
                    <a:pt x="12637" y="10487"/>
                  </a:lnTo>
                  <a:lnTo>
                    <a:pt x="12627" y="10554"/>
                  </a:lnTo>
                  <a:lnTo>
                    <a:pt x="12600" y="10604"/>
                  </a:lnTo>
                  <a:lnTo>
                    <a:pt x="12578" y="10618"/>
                  </a:lnTo>
                  <a:lnTo>
                    <a:pt x="12583" y="10627"/>
                  </a:lnTo>
                  <a:lnTo>
                    <a:pt x="12583" y="10678"/>
                  </a:lnTo>
                  <a:lnTo>
                    <a:pt x="12573" y="10692"/>
                  </a:lnTo>
                  <a:lnTo>
                    <a:pt x="12573" y="10701"/>
                  </a:lnTo>
                  <a:lnTo>
                    <a:pt x="12590" y="10715"/>
                  </a:lnTo>
                  <a:lnTo>
                    <a:pt x="12600" y="10775"/>
                  </a:lnTo>
                  <a:lnTo>
                    <a:pt x="12590" y="10825"/>
                  </a:lnTo>
                  <a:lnTo>
                    <a:pt x="12590" y="10848"/>
                  </a:lnTo>
                  <a:lnTo>
                    <a:pt x="12605" y="10876"/>
                  </a:lnTo>
                  <a:lnTo>
                    <a:pt x="12610" y="10899"/>
                  </a:lnTo>
                  <a:lnTo>
                    <a:pt x="12595" y="11009"/>
                  </a:lnTo>
                  <a:lnTo>
                    <a:pt x="12595" y="11032"/>
                  </a:lnTo>
                  <a:lnTo>
                    <a:pt x="12610" y="11053"/>
                  </a:lnTo>
                  <a:lnTo>
                    <a:pt x="12617" y="11113"/>
                  </a:lnTo>
                  <a:lnTo>
                    <a:pt x="12600" y="11157"/>
                  </a:lnTo>
                  <a:lnTo>
                    <a:pt x="12600" y="11164"/>
                  </a:lnTo>
                  <a:lnTo>
                    <a:pt x="12617" y="11187"/>
                  </a:lnTo>
                  <a:lnTo>
                    <a:pt x="12610" y="11237"/>
                  </a:lnTo>
                  <a:lnTo>
                    <a:pt x="12595" y="11253"/>
                  </a:lnTo>
                  <a:lnTo>
                    <a:pt x="12605" y="11274"/>
                  </a:lnTo>
                  <a:lnTo>
                    <a:pt x="12610" y="11304"/>
                  </a:lnTo>
                  <a:lnTo>
                    <a:pt x="12610" y="11334"/>
                  </a:lnTo>
                  <a:lnTo>
                    <a:pt x="12622" y="11355"/>
                  </a:lnTo>
                  <a:lnTo>
                    <a:pt x="12649" y="11385"/>
                  </a:lnTo>
                  <a:lnTo>
                    <a:pt x="12672" y="11421"/>
                  </a:lnTo>
                  <a:lnTo>
                    <a:pt x="12672" y="11474"/>
                  </a:lnTo>
                  <a:lnTo>
                    <a:pt x="12665" y="11511"/>
                  </a:lnTo>
                  <a:lnTo>
                    <a:pt x="12617" y="11576"/>
                  </a:lnTo>
                  <a:lnTo>
                    <a:pt x="12617" y="11622"/>
                  </a:lnTo>
                  <a:lnTo>
                    <a:pt x="12578" y="11679"/>
                  </a:lnTo>
                  <a:lnTo>
                    <a:pt x="12535" y="11732"/>
                  </a:lnTo>
                  <a:lnTo>
                    <a:pt x="12508" y="11783"/>
                  </a:lnTo>
                  <a:lnTo>
                    <a:pt x="12491" y="11856"/>
                  </a:lnTo>
                  <a:lnTo>
                    <a:pt x="12469" y="11923"/>
                  </a:lnTo>
                  <a:lnTo>
                    <a:pt x="12459" y="11937"/>
                  </a:lnTo>
                  <a:lnTo>
                    <a:pt x="12453" y="11967"/>
                  </a:lnTo>
                  <a:lnTo>
                    <a:pt x="12453" y="12027"/>
                  </a:lnTo>
                  <a:lnTo>
                    <a:pt x="12431" y="12084"/>
                  </a:lnTo>
                  <a:lnTo>
                    <a:pt x="12414" y="12091"/>
                  </a:lnTo>
                  <a:lnTo>
                    <a:pt x="12426" y="12158"/>
                  </a:lnTo>
                  <a:lnTo>
                    <a:pt x="12419" y="12188"/>
                  </a:lnTo>
                  <a:lnTo>
                    <a:pt x="13128" y="12188"/>
                  </a:lnTo>
                  <a:lnTo>
                    <a:pt x="13113" y="12298"/>
                  </a:lnTo>
                  <a:lnTo>
                    <a:pt x="13086" y="12402"/>
                  </a:lnTo>
                  <a:lnTo>
                    <a:pt x="13091" y="12432"/>
                  </a:lnTo>
                  <a:lnTo>
                    <a:pt x="13091" y="12445"/>
                  </a:lnTo>
                  <a:lnTo>
                    <a:pt x="13096" y="12452"/>
                  </a:lnTo>
                  <a:lnTo>
                    <a:pt x="13118" y="12482"/>
                  </a:lnTo>
                  <a:lnTo>
                    <a:pt x="13140" y="12526"/>
                  </a:lnTo>
                  <a:lnTo>
                    <a:pt x="13156" y="12593"/>
                  </a:lnTo>
                  <a:lnTo>
                    <a:pt x="13162" y="12630"/>
                  </a:lnTo>
                  <a:lnTo>
                    <a:pt x="13173" y="12659"/>
                  </a:lnTo>
                  <a:lnTo>
                    <a:pt x="13178" y="12659"/>
                  </a:lnTo>
                  <a:lnTo>
                    <a:pt x="13190" y="12653"/>
                  </a:lnTo>
                  <a:lnTo>
                    <a:pt x="13237" y="12570"/>
                  </a:lnTo>
                  <a:lnTo>
                    <a:pt x="13292" y="12579"/>
                  </a:lnTo>
                  <a:lnTo>
                    <a:pt x="13347" y="12556"/>
                  </a:lnTo>
                  <a:lnTo>
                    <a:pt x="13408" y="12533"/>
                  </a:lnTo>
                  <a:lnTo>
                    <a:pt x="13423" y="12533"/>
                  </a:lnTo>
                  <a:lnTo>
                    <a:pt x="13451" y="12542"/>
                  </a:lnTo>
                  <a:lnTo>
                    <a:pt x="13495" y="12563"/>
                  </a:lnTo>
                  <a:lnTo>
                    <a:pt x="13572" y="12556"/>
                  </a:lnTo>
                  <a:lnTo>
                    <a:pt x="13537" y="11702"/>
                  </a:lnTo>
                  <a:lnTo>
                    <a:pt x="13686" y="9875"/>
                  </a:lnTo>
                  <a:lnTo>
                    <a:pt x="13674" y="9854"/>
                  </a:lnTo>
                  <a:lnTo>
                    <a:pt x="12922" y="9854"/>
                  </a:lnTo>
                  <a:close/>
                  <a:moveTo>
                    <a:pt x="14673" y="9854"/>
                  </a:moveTo>
                  <a:lnTo>
                    <a:pt x="14826" y="11053"/>
                  </a:lnTo>
                  <a:lnTo>
                    <a:pt x="14836" y="11083"/>
                  </a:lnTo>
                  <a:lnTo>
                    <a:pt x="14841" y="11143"/>
                  </a:lnTo>
                  <a:lnTo>
                    <a:pt x="14896" y="11304"/>
                  </a:lnTo>
                  <a:lnTo>
                    <a:pt x="14913" y="11385"/>
                  </a:lnTo>
                  <a:lnTo>
                    <a:pt x="14908" y="11414"/>
                  </a:lnTo>
                  <a:lnTo>
                    <a:pt x="14908" y="11421"/>
                  </a:lnTo>
                  <a:lnTo>
                    <a:pt x="14935" y="11451"/>
                  </a:lnTo>
                  <a:lnTo>
                    <a:pt x="14923" y="11502"/>
                  </a:lnTo>
                  <a:lnTo>
                    <a:pt x="14896" y="11539"/>
                  </a:lnTo>
                  <a:lnTo>
                    <a:pt x="14886" y="11562"/>
                  </a:lnTo>
                  <a:lnTo>
                    <a:pt x="14881" y="11605"/>
                  </a:lnTo>
                  <a:lnTo>
                    <a:pt x="14853" y="11709"/>
                  </a:lnTo>
                  <a:lnTo>
                    <a:pt x="14853" y="11760"/>
                  </a:lnTo>
                  <a:lnTo>
                    <a:pt x="14874" y="11842"/>
                  </a:lnTo>
                  <a:lnTo>
                    <a:pt x="14881" y="11886"/>
                  </a:lnTo>
                  <a:lnTo>
                    <a:pt x="14869" y="12047"/>
                  </a:lnTo>
                  <a:lnTo>
                    <a:pt x="14874" y="12144"/>
                  </a:lnTo>
                  <a:lnTo>
                    <a:pt x="14891" y="12188"/>
                  </a:lnTo>
                  <a:lnTo>
                    <a:pt x="14913" y="12261"/>
                  </a:lnTo>
                  <a:lnTo>
                    <a:pt x="14945" y="12358"/>
                  </a:lnTo>
                  <a:lnTo>
                    <a:pt x="15937" y="12445"/>
                  </a:lnTo>
                  <a:lnTo>
                    <a:pt x="15937" y="12489"/>
                  </a:lnTo>
                  <a:lnTo>
                    <a:pt x="15949" y="12526"/>
                  </a:lnTo>
                  <a:lnTo>
                    <a:pt x="15949" y="12556"/>
                  </a:lnTo>
                  <a:lnTo>
                    <a:pt x="15955" y="12549"/>
                  </a:lnTo>
                  <a:lnTo>
                    <a:pt x="15960" y="12526"/>
                  </a:lnTo>
                  <a:lnTo>
                    <a:pt x="15965" y="12482"/>
                  </a:lnTo>
                  <a:lnTo>
                    <a:pt x="15960" y="12432"/>
                  </a:lnTo>
                  <a:lnTo>
                    <a:pt x="15960" y="12365"/>
                  </a:lnTo>
                  <a:lnTo>
                    <a:pt x="15977" y="12328"/>
                  </a:lnTo>
                  <a:lnTo>
                    <a:pt x="15992" y="12321"/>
                  </a:lnTo>
                  <a:lnTo>
                    <a:pt x="16004" y="12298"/>
                  </a:lnTo>
                  <a:lnTo>
                    <a:pt x="16026" y="12291"/>
                  </a:lnTo>
                  <a:lnTo>
                    <a:pt x="16053" y="12305"/>
                  </a:lnTo>
                  <a:lnTo>
                    <a:pt x="16128" y="12342"/>
                  </a:lnTo>
                  <a:lnTo>
                    <a:pt x="16156" y="12342"/>
                  </a:lnTo>
                  <a:lnTo>
                    <a:pt x="16151" y="12291"/>
                  </a:lnTo>
                  <a:lnTo>
                    <a:pt x="16162" y="12261"/>
                  </a:lnTo>
                  <a:lnTo>
                    <a:pt x="16178" y="12174"/>
                  </a:lnTo>
                  <a:lnTo>
                    <a:pt x="16178" y="12151"/>
                  </a:lnTo>
                  <a:lnTo>
                    <a:pt x="16195" y="12040"/>
                  </a:lnTo>
                  <a:lnTo>
                    <a:pt x="16227" y="12077"/>
                  </a:lnTo>
                  <a:lnTo>
                    <a:pt x="16232" y="12070"/>
                  </a:lnTo>
                  <a:lnTo>
                    <a:pt x="16210" y="12054"/>
                  </a:lnTo>
                  <a:lnTo>
                    <a:pt x="16205" y="11990"/>
                  </a:lnTo>
                  <a:lnTo>
                    <a:pt x="16249" y="11974"/>
                  </a:lnTo>
                  <a:lnTo>
                    <a:pt x="16260" y="11937"/>
                  </a:lnTo>
                  <a:lnTo>
                    <a:pt x="16244" y="11930"/>
                  </a:lnTo>
                  <a:lnTo>
                    <a:pt x="16265" y="11863"/>
                  </a:lnTo>
                  <a:lnTo>
                    <a:pt x="16282" y="11849"/>
                  </a:lnTo>
                  <a:lnTo>
                    <a:pt x="16272" y="11796"/>
                  </a:lnTo>
                  <a:lnTo>
                    <a:pt x="16299" y="11753"/>
                  </a:lnTo>
                  <a:lnTo>
                    <a:pt x="16314" y="11746"/>
                  </a:lnTo>
                  <a:lnTo>
                    <a:pt x="16299" y="11686"/>
                  </a:lnTo>
                  <a:lnTo>
                    <a:pt x="16336" y="11658"/>
                  </a:lnTo>
                  <a:lnTo>
                    <a:pt x="16353" y="11658"/>
                  </a:lnTo>
                  <a:lnTo>
                    <a:pt x="16386" y="11635"/>
                  </a:lnTo>
                  <a:lnTo>
                    <a:pt x="16331" y="11599"/>
                  </a:lnTo>
                  <a:lnTo>
                    <a:pt x="16299" y="11539"/>
                  </a:lnTo>
                  <a:lnTo>
                    <a:pt x="16299" y="11474"/>
                  </a:lnTo>
                  <a:lnTo>
                    <a:pt x="16287" y="11421"/>
                  </a:lnTo>
                  <a:lnTo>
                    <a:pt x="16249" y="11327"/>
                  </a:lnTo>
                  <a:lnTo>
                    <a:pt x="16210" y="11297"/>
                  </a:lnTo>
                  <a:lnTo>
                    <a:pt x="16190" y="11217"/>
                  </a:lnTo>
                  <a:lnTo>
                    <a:pt x="16168" y="11090"/>
                  </a:lnTo>
                  <a:lnTo>
                    <a:pt x="16140" y="11023"/>
                  </a:lnTo>
                  <a:lnTo>
                    <a:pt x="16096" y="10986"/>
                  </a:lnTo>
                  <a:lnTo>
                    <a:pt x="16059" y="10936"/>
                  </a:lnTo>
                  <a:lnTo>
                    <a:pt x="16041" y="10885"/>
                  </a:lnTo>
                  <a:lnTo>
                    <a:pt x="16031" y="10869"/>
                  </a:lnTo>
                  <a:lnTo>
                    <a:pt x="16014" y="10848"/>
                  </a:lnTo>
                  <a:lnTo>
                    <a:pt x="15999" y="10802"/>
                  </a:lnTo>
                  <a:lnTo>
                    <a:pt x="15999" y="10782"/>
                  </a:lnTo>
                  <a:lnTo>
                    <a:pt x="15977" y="10745"/>
                  </a:lnTo>
                  <a:lnTo>
                    <a:pt x="15900" y="10648"/>
                  </a:lnTo>
                  <a:lnTo>
                    <a:pt x="15883" y="10604"/>
                  </a:lnTo>
                  <a:lnTo>
                    <a:pt x="15851" y="10554"/>
                  </a:lnTo>
                  <a:lnTo>
                    <a:pt x="15764" y="10450"/>
                  </a:lnTo>
                  <a:lnTo>
                    <a:pt x="15774" y="10427"/>
                  </a:lnTo>
                  <a:lnTo>
                    <a:pt x="15759" y="10434"/>
                  </a:lnTo>
                  <a:lnTo>
                    <a:pt x="15672" y="10222"/>
                  </a:lnTo>
                  <a:lnTo>
                    <a:pt x="15660" y="10186"/>
                  </a:lnTo>
                  <a:lnTo>
                    <a:pt x="15655" y="10186"/>
                  </a:lnTo>
                  <a:lnTo>
                    <a:pt x="15622" y="10169"/>
                  </a:lnTo>
                  <a:lnTo>
                    <a:pt x="15590" y="10149"/>
                  </a:lnTo>
                  <a:lnTo>
                    <a:pt x="15545" y="10089"/>
                  </a:lnTo>
                  <a:lnTo>
                    <a:pt x="15459" y="10015"/>
                  </a:lnTo>
                  <a:lnTo>
                    <a:pt x="15486" y="9912"/>
                  </a:lnTo>
                  <a:lnTo>
                    <a:pt x="15528" y="9854"/>
                  </a:lnTo>
                  <a:lnTo>
                    <a:pt x="15372" y="9861"/>
                  </a:lnTo>
                  <a:lnTo>
                    <a:pt x="15153" y="9861"/>
                  </a:lnTo>
                  <a:lnTo>
                    <a:pt x="15126" y="9861"/>
                  </a:lnTo>
                  <a:lnTo>
                    <a:pt x="15099" y="9861"/>
                  </a:lnTo>
                  <a:lnTo>
                    <a:pt x="14673" y="9854"/>
                  </a:lnTo>
                  <a:close/>
                  <a:moveTo>
                    <a:pt x="1604" y="10340"/>
                  </a:moveTo>
                  <a:lnTo>
                    <a:pt x="1572" y="10360"/>
                  </a:lnTo>
                  <a:lnTo>
                    <a:pt x="1510" y="10434"/>
                  </a:lnTo>
                  <a:lnTo>
                    <a:pt x="1599" y="10457"/>
                  </a:lnTo>
                  <a:lnTo>
                    <a:pt x="1626" y="10450"/>
                  </a:lnTo>
                  <a:lnTo>
                    <a:pt x="1659" y="10508"/>
                  </a:lnTo>
                  <a:lnTo>
                    <a:pt x="1691" y="10524"/>
                  </a:lnTo>
                  <a:lnTo>
                    <a:pt x="1735" y="10517"/>
                  </a:lnTo>
                  <a:lnTo>
                    <a:pt x="1768" y="10464"/>
                  </a:lnTo>
                  <a:lnTo>
                    <a:pt x="1805" y="10487"/>
                  </a:lnTo>
                  <a:lnTo>
                    <a:pt x="1919" y="10457"/>
                  </a:lnTo>
                  <a:lnTo>
                    <a:pt x="1936" y="10413"/>
                  </a:lnTo>
                  <a:lnTo>
                    <a:pt x="1909" y="10354"/>
                  </a:lnTo>
                  <a:lnTo>
                    <a:pt x="1855" y="10377"/>
                  </a:lnTo>
                  <a:lnTo>
                    <a:pt x="1778" y="10340"/>
                  </a:lnTo>
                  <a:lnTo>
                    <a:pt x="1728" y="10370"/>
                  </a:lnTo>
                  <a:lnTo>
                    <a:pt x="1740" y="10397"/>
                  </a:lnTo>
                  <a:lnTo>
                    <a:pt x="1718" y="10377"/>
                  </a:lnTo>
                  <a:lnTo>
                    <a:pt x="1636" y="10383"/>
                  </a:lnTo>
                  <a:lnTo>
                    <a:pt x="1604" y="10340"/>
                  </a:lnTo>
                  <a:close/>
                  <a:moveTo>
                    <a:pt x="2274" y="10701"/>
                  </a:moveTo>
                  <a:lnTo>
                    <a:pt x="2241" y="10745"/>
                  </a:lnTo>
                  <a:lnTo>
                    <a:pt x="2247" y="10782"/>
                  </a:lnTo>
                  <a:lnTo>
                    <a:pt x="2264" y="10812"/>
                  </a:lnTo>
                  <a:lnTo>
                    <a:pt x="2281" y="10812"/>
                  </a:lnTo>
                  <a:lnTo>
                    <a:pt x="2301" y="10885"/>
                  </a:lnTo>
                  <a:lnTo>
                    <a:pt x="2345" y="10876"/>
                  </a:lnTo>
                  <a:lnTo>
                    <a:pt x="2427" y="10892"/>
                  </a:lnTo>
                  <a:lnTo>
                    <a:pt x="2378" y="10782"/>
                  </a:lnTo>
                  <a:lnTo>
                    <a:pt x="2356" y="10759"/>
                  </a:lnTo>
                  <a:lnTo>
                    <a:pt x="2274" y="10701"/>
                  </a:lnTo>
                  <a:close/>
                  <a:moveTo>
                    <a:pt x="1914" y="10825"/>
                  </a:moveTo>
                  <a:lnTo>
                    <a:pt x="1855" y="10832"/>
                  </a:lnTo>
                  <a:lnTo>
                    <a:pt x="1887" y="10936"/>
                  </a:lnTo>
                  <a:lnTo>
                    <a:pt x="1931" y="10943"/>
                  </a:lnTo>
                  <a:lnTo>
                    <a:pt x="1981" y="10936"/>
                  </a:lnTo>
                  <a:lnTo>
                    <a:pt x="1974" y="10885"/>
                  </a:lnTo>
                  <a:lnTo>
                    <a:pt x="1947" y="10839"/>
                  </a:lnTo>
                  <a:lnTo>
                    <a:pt x="1914" y="10825"/>
                  </a:lnTo>
                  <a:close/>
                  <a:moveTo>
                    <a:pt x="2286" y="10959"/>
                  </a:moveTo>
                  <a:lnTo>
                    <a:pt x="2231" y="11023"/>
                  </a:lnTo>
                  <a:lnTo>
                    <a:pt x="2264" y="11090"/>
                  </a:lnTo>
                  <a:lnTo>
                    <a:pt x="2291" y="11164"/>
                  </a:lnTo>
                  <a:lnTo>
                    <a:pt x="2328" y="11180"/>
                  </a:lnTo>
                  <a:lnTo>
                    <a:pt x="2422" y="11157"/>
                  </a:lnTo>
                  <a:lnTo>
                    <a:pt x="2373" y="11113"/>
                  </a:lnTo>
                  <a:lnTo>
                    <a:pt x="2318" y="11039"/>
                  </a:lnTo>
                  <a:lnTo>
                    <a:pt x="2286" y="10959"/>
                  </a:lnTo>
                  <a:close/>
                  <a:moveTo>
                    <a:pt x="12540" y="11060"/>
                  </a:moveTo>
                  <a:lnTo>
                    <a:pt x="11509" y="11069"/>
                  </a:lnTo>
                  <a:lnTo>
                    <a:pt x="11509" y="11622"/>
                  </a:lnTo>
                  <a:lnTo>
                    <a:pt x="11553" y="11686"/>
                  </a:lnTo>
                  <a:lnTo>
                    <a:pt x="11581" y="11739"/>
                  </a:lnTo>
                  <a:lnTo>
                    <a:pt x="11591" y="11783"/>
                  </a:lnTo>
                  <a:lnTo>
                    <a:pt x="11591" y="11870"/>
                  </a:lnTo>
                  <a:lnTo>
                    <a:pt x="11623" y="11907"/>
                  </a:lnTo>
                  <a:lnTo>
                    <a:pt x="11623" y="11930"/>
                  </a:lnTo>
                  <a:lnTo>
                    <a:pt x="11651" y="11997"/>
                  </a:lnTo>
                  <a:lnTo>
                    <a:pt x="11651" y="12027"/>
                  </a:lnTo>
                  <a:lnTo>
                    <a:pt x="11668" y="12077"/>
                  </a:lnTo>
                  <a:lnTo>
                    <a:pt x="11690" y="12100"/>
                  </a:lnTo>
                  <a:lnTo>
                    <a:pt x="11690" y="12158"/>
                  </a:lnTo>
                  <a:lnTo>
                    <a:pt x="11700" y="12201"/>
                  </a:lnTo>
                  <a:lnTo>
                    <a:pt x="11690" y="12231"/>
                  </a:lnTo>
                  <a:lnTo>
                    <a:pt x="11695" y="12254"/>
                  </a:lnTo>
                  <a:lnTo>
                    <a:pt x="11683" y="12298"/>
                  </a:lnTo>
                  <a:lnTo>
                    <a:pt x="11678" y="12342"/>
                  </a:lnTo>
                  <a:lnTo>
                    <a:pt x="11662" y="12416"/>
                  </a:lnTo>
                  <a:lnTo>
                    <a:pt x="11645" y="12445"/>
                  </a:lnTo>
                  <a:lnTo>
                    <a:pt x="11628" y="12489"/>
                  </a:lnTo>
                  <a:lnTo>
                    <a:pt x="11628" y="12542"/>
                  </a:lnTo>
                  <a:lnTo>
                    <a:pt x="11618" y="12600"/>
                  </a:lnTo>
                  <a:lnTo>
                    <a:pt x="11628" y="12643"/>
                  </a:lnTo>
                  <a:lnTo>
                    <a:pt x="11635" y="12747"/>
                  </a:lnTo>
                  <a:lnTo>
                    <a:pt x="11623" y="12777"/>
                  </a:lnTo>
                  <a:lnTo>
                    <a:pt x="11608" y="12821"/>
                  </a:lnTo>
                  <a:lnTo>
                    <a:pt x="11613" y="12827"/>
                  </a:lnTo>
                  <a:lnTo>
                    <a:pt x="11608" y="12880"/>
                  </a:lnTo>
                  <a:lnTo>
                    <a:pt x="11591" y="12910"/>
                  </a:lnTo>
                  <a:lnTo>
                    <a:pt x="11613" y="12910"/>
                  </a:lnTo>
                  <a:lnTo>
                    <a:pt x="11727" y="12901"/>
                  </a:lnTo>
                  <a:lnTo>
                    <a:pt x="11765" y="12894"/>
                  </a:lnTo>
                  <a:lnTo>
                    <a:pt x="11814" y="12901"/>
                  </a:lnTo>
                  <a:lnTo>
                    <a:pt x="11896" y="12938"/>
                  </a:lnTo>
                  <a:lnTo>
                    <a:pt x="11962" y="12991"/>
                  </a:lnTo>
                  <a:lnTo>
                    <a:pt x="12000" y="13005"/>
                  </a:lnTo>
                  <a:lnTo>
                    <a:pt x="12147" y="13028"/>
                  </a:lnTo>
                  <a:lnTo>
                    <a:pt x="12181" y="13021"/>
                  </a:lnTo>
                  <a:lnTo>
                    <a:pt x="12164" y="12984"/>
                  </a:lnTo>
                  <a:lnTo>
                    <a:pt x="12201" y="12917"/>
                  </a:lnTo>
                  <a:lnTo>
                    <a:pt x="12235" y="12894"/>
                  </a:lnTo>
                  <a:lnTo>
                    <a:pt x="12300" y="12864"/>
                  </a:lnTo>
                  <a:lnTo>
                    <a:pt x="12327" y="12917"/>
                  </a:lnTo>
                  <a:lnTo>
                    <a:pt x="12387" y="12924"/>
                  </a:lnTo>
                  <a:lnTo>
                    <a:pt x="12441" y="13035"/>
                  </a:lnTo>
                  <a:lnTo>
                    <a:pt x="12491" y="13048"/>
                  </a:lnTo>
                  <a:lnTo>
                    <a:pt x="12508" y="13028"/>
                  </a:lnTo>
                  <a:lnTo>
                    <a:pt x="12562" y="13028"/>
                  </a:lnTo>
                  <a:lnTo>
                    <a:pt x="12551" y="13094"/>
                  </a:lnTo>
                  <a:lnTo>
                    <a:pt x="12556" y="13108"/>
                  </a:lnTo>
                  <a:lnTo>
                    <a:pt x="12590" y="13175"/>
                  </a:lnTo>
                  <a:lnTo>
                    <a:pt x="12595" y="13226"/>
                  </a:lnTo>
                  <a:lnTo>
                    <a:pt x="12632" y="13242"/>
                  </a:lnTo>
                  <a:lnTo>
                    <a:pt x="12714" y="13278"/>
                  </a:lnTo>
                  <a:lnTo>
                    <a:pt x="12726" y="13269"/>
                  </a:lnTo>
                  <a:lnTo>
                    <a:pt x="12759" y="13205"/>
                  </a:lnTo>
                  <a:lnTo>
                    <a:pt x="12801" y="13182"/>
                  </a:lnTo>
                  <a:lnTo>
                    <a:pt x="12862" y="13182"/>
                  </a:lnTo>
                  <a:lnTo>
                    <a:pt x="12905" y="13219"/>
                  </a:lnTo>
                  <a:lnTo>
                    <a:pt x="12927" y="13285"/>
                  </a:lnTo>
                  <a:lnTo>
                    <a:pt x="12932" y="13269"/>
                  </a:lnTo>
                  <a:lnTo>
                    <a:pt x="12937" y="13242"/>
                  </a:lnTo>
                  <a:lnTo>
                    <a:pt x="12944" y="13205"/>
                  </a:lnTo>
                  <a:lnTo>
                    <a:pt x="12949" y="13189"/>
                  </a:lnTo>
                  <a:lnTo>
                    <a:pt x="12949" y="13159"/>
                  </a:lnTo>
                  <a:lnTo>
                    <a:pt x="12944" y="13152"/>
                  </a:lnTo>
                  <a:lnTo>
                    <a:pt x="12927" y="13145"/>
                  </a:lnTo>
                  <a:lnTo>
                    <a:pt x="12910" y="13108"/>
                  </a:lnTo>
                  <a:lnTo>
                    <a:pt x="12910" y="13028"/>
                  </a:lnTo>
                  <a:lnTo>
                    <a:pt x="13064" y="13094"/>
                  </a:lnTo>
                  <a:lnTo>
                    <a:pt x="13091" y="13131"/>
                  </a:lnTo>
                  <a:lnTo>
                    <a:pt x="13101" y="13168"/>
                  </a:lnTo>
                  <a:lnTo>
                    <a:pt x="13108" y="13175"/>
                  </a:lnTo>
                  <a:lnTo>
                    <a:pt x="13123" y="13168"/>
                  </a:lnTo>
                  <a:lnTo>
                    <a:pt x="13156" y="13189"/>
                  </a:lnTo>
                  <a:lnTo>
                    <a:pt x="13173" y="13205"/>
                  </a:lnTo>
                  <a:lnTo>
                    <a:pt x="13195" y="13219"/>
                  </a:lnTo>
                  <a:lnTo>
                    <a:pt x="13232" y="13262"/>
                  </a:lnTo>
                  <a:lnTo>
                    <a:pt x="13249" y="13306"/>
                  </a:lnTo>
                  <a:lnTo>
                    <a:pt x="13260" y="13322"/>
                  </a:lnTo>
                  <a:lnTo>
                    <a:pt x="13282" y="13292"/>
                  </a:lnTo>
                  <a:lnTo>
                    <a:pt x="13309" y="13322"/>
                  </a:lnTo>
                  <a:lnTo>
                    <a:pt x="13309" y="13306"/>
                  </a:lnTo>
                  <a:lnTo>
                    <a:pt x="13331" y="13292"/>
                  </a:lnTo>
                  <a:lnTo>
                    <a:pt x="13304" y="13262"/>
                  </a:lnTo>
                  <a:lnTo>
                    <a:pt x="13292" y="13232"/>
                  </a:lnTo>
                  <a:lnTo>
                    <a:pt x="13277" y="13232"/>
                  </a:lnTo>
                  <a:lnTo>
                    <a:pt x="13162" y="13175"/>
                  </a:lnTo>
                  <a:lnTo>
                    <a:pt x="13140" y="13138"/>
                  </a:lnTo>
                  <a:lnTo>
                    <a:pt x="13096" y="13101"/>
                  </a:lnTo>
                  <a:lnTo>
                    <a:pt x="13069" y="13028"/>
                  </a:lnTo>
                  <a:lnTo>
                    <a:pt x="13091" y="12991"/>
                  </a:lnTo>
                  <a:lnTo>
                    <a:pt x="13091" y="12975"/>
                  </a:lnTo>
                  <a:lnTo>
                    <a:pt x="13123" y="12954"/>
                  </a:lnTo>
                  <a:lnTo>
                    <a:pt x="13162" y="12910"/>
                  </a:lnTo>
                  <a:lnTo>
                    <a:pt x="13195" y="12901"/>
                  </a:lnTo>
                  <a:lnTo>
                    <a:pt x="13210" y="12894"/>
                  </a:lnTo>
                  <a:lnTo>
                    <a:pt x="13210" y="12864"/>
                  </a:lnTo>
                  <a:lnTo>
                    <a:pt x="13195" y="12837"/>
                  </a:lnTo>
                  <a:lnTo>
                    <a:pt x="13195" y="12821"/>
                  </a:lnTo>
                  <a:lnTo>
                    <a:pt x="13183" y="12827"/>
                  </a:lnTo>
                  <a:lnTo>
                    <a:pt x="13173" y="12887"/>
                  </a:lnTo>
                  <a:lnTo>
                    <a:pt x="13135" y="12901"/>
                  </a:lnTo>
                  <a:lnTo>
                    <a:pt x="13081" y="12880"/>
                  </a:lnTo>
                  <a:lnTo>
                    <a:pt x="13031" y="12807"/>
                  </a:lnTo>
                  <a:lnTo>
                    <a:pt x="13053" y="12777"/>
                  </a:lnTo>
                  <a:lnTo>
                    <a:pt x="13047" y="12777"/>
                  </a:lnTo>
                  <a:lnTo>
                    <a:pt x="13009" y="12814"/>
                  </a:lnTo>
                  <a:lnTo>
                    <a:pt x="12927" y="12827"/>
                  </a:lnTo>
                  <a:lnTo>
                    <a:pt x="12873" y="12807"/>
                  </a:lnTo>
                  <a:lnTo>
                    <a:pt x="12808" y="12740"/>
                  </a:lnTo>
                  <a:lnTo>
                    <a:pt x="12851" y="12623"/>
                  </a:lnTo>
                  <a:lnTo>
                    <a:pt x="12900" y="12549"/>
                  </a:lnTo>
                  <a:lnTo>
                    <a:pt x="12955" y="12556"/>
                  </a:lnTo>
                  <a:lnTo>
                    <a:pt x="12992" y="12570"/>
                  </a:lnTo>
                  <a:lnTo>
                    <a:pt x="13031" y="12623"/>
                  </a:lnTo>
                  <a:lnTo>
                    <a:pt x="13113" y="12659"/>
                  </a:lnTo>
                  <a:lnTo>
                    <a:pt x="13113" y="12643"/>
                  </a:lnTo>
                  <a:lnTo>
                    <a:pt x="13108" y="12616"/>
                  </a:lnTo>
                  <a:lnTo>
                    <a:pt x="13091" y="12556"/>
                  </a:lnTo>
                  <a:lnTo>
                    <a:pt x="13074" y="12526"/>
                  </a:lnTo>
                  <a:lnTo>
                    <a:pt x="13053" y="12496"/>
                  </a:lnTo>
                  <a:lnTo>
                    <a:pt x="13036" y="12459"/>
                  </a:lnTo>
                  <a:lnTo>
                    <a:pt x="13036" y="12445"/>
                  </a:lnTo>
                  <a:lnTo>
                    <a:pt x="13031" y="12409"/>
                  </a:lnTo>
                  <a:lnTo>
                    <a:pt x="13036" y="12372"/>
                  </a:lnTo>
                  <a:lnTo>
                    <a:pt x="13064" y="12261"/>
                  </a:lnTo>
                  <a:lnTo>
                    <a:pt x="12344" y="12261"/>
                  </a:lnTo>
                  <a:lnTo>
                    <a:pt x="12349" y="12188"/>
                  </a:lnTo>
                  <a:lnTo>
                    <a:pt x="12372" y="12165"/>
                  </a:lnTo>
                  <a:lnTo>
                    <a:pt x="12372" y="12158"/>
                  </a:lnTo>
                  <a:lnTo>
                    <a:pt x="12360" y="12100"/>
                  </a:lnTo>
                  <a:lnTo>
                    <a:pt x="12365" y="12033"/>
                  </a:lnTo>
                  <a:lnTo>
                    <a:pt x="12392" y="12027"/>
                  </a:lnTo>
                  <a:lnTo>
                    <a:pt x="12399" y="12010"/>
                  </a:lnTo>
                  <a:lnTo>
                    <a:pt x="12399" y="11953"/>
                  </a:lnTo>
                  <a:lnTo>
                    <a:pt x="12409" y="11900"/>
                  </a:lnTo>
                  <a:lnTo>
                    <a:pt x="12426" y="11879"/>
                  </a:lnTo>
                  <a:lnTo>
                    <a:pt x="12441" y="11833"/>
                  </a:lnTo>
                  <a:lnTo>
                    <a:pt x="12459" y="11746"/>
                  </a:lnTo>
                  <a:lnTo>
                    <a:pt x="12496" y="11672"/>
                  </a:lnTo>
                  <a:lnTo>
                    <a:pt x="12545" y="11628"/>
                  </a:lnTo>
                  <a:lnTo>
                    <a:pt x="12562" y="11592"/>
                  </a:lnTo>
                  <a:lnTo>
                    <a:pt x="12562" y="11555"/>
                  </a:lnTo>
                  <a:lnTo>
                    <a:pt x="12573" y="11532"/>
                  </a:lnTo>
                  <a:lnTo>
                    <a:pt x="12590" y="11518"/>
                  </a:lnTo>
                  <a:lnTo>
                    <a:pt x="12617" y="11474"/>
                  </a:lnTo>
                  <a:lnTo>
                    <a:pt x="12617" y="11465"/>
                  </a:lnTo>
                  <a:lnTo>
                    <a:pt x="12617" y="11451"/>
                  </a:lnTo>
                  <a:lnTo>
                    <a:pt x="12605" y="11428"/>
                  </a:lnTo>
                  <a:lnTo>
                    <a:pt x="12578" y="11401"/>
                  </a:lnTo>
                  <a:lnTo>
                    <a:pt x="12556" y="11348"/>
                  </a:lnTo>
                  <a:lnTo>
                    <a:pt x="12556" y="11311"/>
                  </a:lnTo>
                  <a:lnTo>
                    <a:pt x="12556" y="11297"/>
                  </a:lnTo>
                  <a:lnTo>
                    <a:pt x="12540" y="11267"/>
                  </a:lnTo>
                  <a:lnTo>
                    <a:pt x="12545" y="11217"/>
                  </a:lnTo>
                  <a:lnTo>
                    <a:pt x="12551" y="11207"/>
                  </a:lnTo>
                  <a:lnTo>
                    <a:pt x="12545" y="11200"/>
                  </a:lnTo>
                  <a:lnTo>
                    <a:pt x="12545" y="11143"/>
                  </a:lnTo>
                  <a:lnTo>
                    <a:pt x="12562" y="11097"/>
                  </a:lnTo>
                  <a:lnTo>
                    <a:pt x="12562" y="11090"/>
                  </a:lnTo>
                  <a:lnTo>
                    <a:pt x="12540" y="11076"/>
                  </a:lnTo>
                  <a:lnTo>
                    <a:pt x="12540" y="11060"/>
                  </a:lnTo>
                  <a:close/>
                  <a:moveTo>
                    <a:pt x="16473" y="11348"/>
                  </a:moveTo>
                  <a:lnTo>
                    <a:pt x="16490" y="11371"/>
                  </a:lnTo>
                  <a:lnTo>
                    <a:pt x="16500" y="11364"/>
                  </a:lnTo>
                  <a:lnTo>
                    <a:pt x="16473" y="11348"/>
                  </a:lnTo>
                  <a:close/>
                  <a:moveTo>
                    <a:pt x="16532" y="11378"/>
                  </a:moveTo>
                  <a:lnTo>
                    <a:pt x="16537" y="11414"/>
                  </a:lnTo>
                  <a:lnTo>
                    <a:pt x="16544" y="11408"/>
                  </a:lnTo>
                  <a:lnTo>
                    <a:pt x="16544" y="11391"/>
                  </a:lnTo>
                  <a:lnTo>
                    <a:pt x="16532" y="11378"/>
                  </a:lnTo>
                  <a:close/>
                  <a:moveTo>
                    <a:pt x="16232" y="12158"/>
                  </a:moveTo>
                  <a:lnTo>
                    <a:pt x="16232" y="12174"/>
                  </a:lnTo>
                  <a:lnTo>
                    <a:pt x="16244" y="12165"/>
                  </a:lnTo>
                  <a:lnTo>
                    <a:pt x="16232" y="12158"/>
                  </a:lnTo>
                  <a:close/>
                  <a:moveTo>
                    <a:pt x="13926" y="12261"/>
                  </a:moveTo>
                  <a:lnTo>
                    <a:pt x="13926" y="12268"/>
                  </a:lnTo>
                  <a:lnTo>
                    <a:pt x="13926" y="12298"/>
                  </a:lnTo>
                  <a:lnTo>
                    <a:pt x="13936" y="12321"/>
                  </a:lnTo>
                  <a:lnTo>
                    <a:pt x="13991" y="12402"/>
                  </a:lnTo>
                  <a:lnTo>
                    <a:pt x="13996" y="12432"/>
                  </a:lnTo>
                  <a:lnTo>
                    <a:pt x="13991" y="12496"/>
                  </a:lnTo>
                  <a:lnTo>
                    <a:pt x="13991" y="12533"/>
                  </a:lnTo>
                  <a:lnTo>
                    <a:pt x="13981" y="12563"/>
                  </a:lnTo>
                  <a:lnTo>
                    <a:pt x="13986" y="12586"/>
                  </a:lnTo>
                  <a:lnTo>
                    <a:pt x="13996" y="12579"/>
                  </a:lnTo>
                  <a:lnTo>
                    <a:pt x="14013" y="12556"/>
                  </a:lnTo>
                  <a:lnTo>
                    <a:pt x="14028" y="12526"/>
                  </a:lnTo>
                  <a:lnTo>
                    <a:pt x="14035" y="12459"/>
                  </a:lnTo>
                  <a:lnTo>
                    <a:pt x="14090" y="12459"/>
                  </a:lnTo>
                  <a:lnTo>
                    <a:pt x="14137" y="12422"/>
                  </a:lnTo>
                  <a:lnTo>
                    <a:pt x="14165" y="12512"/>
                  </a:lnTo>
                  <a:lnTo>
                    <a:pt x="14160" y="12549"/>
                  </a:lnTo>
                  <a:lnTo>
                    <a:pt x="14236" y="12542"/>
                  </a:lnTo>
                  <a:lnTo>
                    <a:pt x="14259" y="12526"/>
                  </a:lnTo>
                  <a:lnTo>
                    <a:pt x="14291" y="12505"/>
                  </a:lnTo>
                  <a:lnTo>
                    <a:pt x="14328" y="12482"/>
                  </a:lnTo>
                  <a:lnTo>
                    <a:pt x="14362" y="12489"/>
                  </a:lnTo>
                  <a:lnTo>
                    <a:pt x="14405" y="12482"/>
                  </a:lnTo>
                  <a:lnTo>
                    <a:pt x="14455" y="12512"/>
                  </a:lnTo>
                  <a:lnTo>
                    <a:pt x="14472" y="12533"/>
                  </a:lnTo>
                  <a:lnTo>
                    <a:pt x="14492" y="12607"/>
                  </a:lnTo>
                  <a:lnTo>
                    <a:pt x="14569" y="12659"/>
                  </a:lnTo>
                  <a:lnTo>
                    <a:pt x="14569" y="12643"/>
                  </a:lnTo>
                  <a:lnTo>
                    <a:pt x="14618" y="12607"/>
                  </a:lnTo>
                  <a:lnTo>
                    <a:pt x="14700" y="12600"/>
                  </a:lnTo>
                  <a:lnTo>
                    <a:pt x="14656" y="12689"/>
                  </a:lnTo>
                  <a:lnTo>
                    <a:pt x="14678" y="12710"/>
                  </a:lnTo>
                  <a:lnTo>
                    <a:pt x="14668" y="12747"/>
                  </a:lnTo>
                  <a:lnTo>
                    <a:pt x="14705" y="12800"/>
                  </a:lnTo>
                  <a:lnTo>
                    <a:pt x="14765" y="12864"/>
                  </a:lnTo>
                  <a:lnTo>
                    <a:pt x="14787" y="12924"/>
                  </a:lnTo>
                  <a:lnTo>
                    <a:pt x="14782" y="12947"/>
                  </a:lnTo>
                  <a:lnTo>
                    <a:pt x="14799" y="12947"/>
                  </a:lnTo>
                  <a:lnTo>
                    <a:pt x="14859" y="12938"/>
                  </a:lnTo>
                  <a:lnTo>
                    <a:pt x="14913" y="12901"/>
                  </a:lnTo>
                  <a:lnTo>
                    <a:pt x="14945" y="12901"/>
                  </a:lnTo>
                  <a:lnTo>
                    <a:pt x="15037" y="12837"/>
                  </a:lnTo>
                  <a:lnTo>
                    <a:pt x="15077" y="12827"/>
                  </a:lnTo>
                  <a:lnTo>
                    <a:pt x="15082" y="12827"/>
                  </a:lnTo>
                  <a:lnTo>
                    <a:pt x="15082" y="12821"/>
                  </a:lnTo>
                  <a:lnTo>
                    <a:pt x="15092" y="12770"/>
                  </a:lnTo>
                  <a:lnTo>
                    <a:pt x="15119" y="12740"/>
                  </a:lnTo>
                  <a:lnTo>
                    <a:pt x="15240" y="12710"/>
                  </a:lnTo>
                  <a:lnTo>
                    <a:pt x="15387" y="12827"/>
                  </a:lnTo>
                  <a:lnTo>
                    <a:pt x="15535" y="13101"/>
                  </a:lnTo>
                  <a:lnTo>
                    <a:pt x="15736" y="13336"/>
                  </a:lnTo>
                  <a:lnTo>
                    <a:pt x="15786" y="13440"/>
                  </a:lnTo>
                  <a:lnTo>
                    <a:pt x="15786" y="13499"/>
                  </a:lnTo>
                  <a:lnTo>
                    <a:pt x="15786" y="13527"/>
                  </a:lnTo>
                  <a:lnTo>
                    <a:pt x="15781" y="13697"/>
                  </a:lnTo>
                  <a:lnTo>
                    <a:pt x="15747" y="13838"/>
                  </a:lnTo>
                  <a:lnTo>
                    <a:pt x="15726" y="13955"/>
                  </a:lnTo>
                  <a:lnTo>
                    <a:pt x="15764" y="13932"/>
                  </a:lnTo>
                  <a:lnTo>
                    <a:pt x="15801" y="13955"/>
                  </a:lnTo>
                  <a:lnTo>
                    <a:pt x="15818" y="13992"/>
                  </a:lnTo>
                  <a:lnTo>
                    <a:pt x="15835" y="13969"/>
                  </a:lnTo>
                  <a:lnTo>
                    <a:pt x="15873" y="14022"/>
                  </a:lnTo>
                  <a:lnTo>
                    <a:pt x="15878" y="14059"/>
                  </a:lnTo>
                  <a:lnTo>
                    <a:pt x="15862" y="14116"/>
                  </a:lnTo>
                  <a:lnTo>
                    <a:pt x="15823" y="14169"/>
                  </a:lnTo>
                  <a:lnTo>
                    <a:pt x="15781" y="14263"/>
                  </a:lnTo>
                  <a:lnTo>
                    <a:pt x="15791" y="14286"/>
                  </a:lnTo>
                  <a:lnTo>
                    <a:pt x="15862" y="14484"/>
                  </a:lnTo>
                  <a:lnTo>
                    <a:pt x="15890" y="14551"/>
                  </a:lnTo>
                  <a:lnTo>
                    <a:pt x="15905" y="14567"/>
                  </a:lnTo>
                  <a:lnTo>
                    <a:pt x="15900" y="14544"/>
                  </a:lnTo>
                  <a:lnTo>
                    <a:pt x="15960" y="14514"/>
                  </a:lnTo>
                  <a:lnTo>
                    <a:pt x="16047" y="14514"/>
                  </a:lnTo>
                  <a:lnTo>
                    <a:pt x="16004" y="14604"/>
                  </a:lnTo>
                  <a:lnTo>
                    <a:pt x="15999" y="14698"/>
                  </a:lnTo>
                  <a:lnTo>
                    <a:pt x="16004" y="14728"/>
                  </a:lnTo>
                  <a:lnTo>
                    <a:pt x="16009" y="14715"/>
                  </a:lnTo>
                  <a:lnTo>
                    <a:pt x="16031" y="14685"/>
                  </a:lnTo>
                  <a:lnTo>
                    <a:pt x="16140" y="14618"/>
                  </a:lnTo>
                  <a:lnTo>
                    <a:pt x="16053" y="14809"/>
                  </a:lnTo>
                  <a:lnTo>
                    <a:pt x="16074" y="14825"/>
                  </a:lnTo>
                  <a:lnTo>
                    <a:pt x="16096" y="15000"/>
                  </a:lnTo>
                  <a:lnTo>
                    <a:pt x="16128" y="15083"/>
                  </a:lnTo>
                  <a:lnTo>
                    <a:pt x="16173" y="15120"/>
                  </a:lnTo>
                  <a:lnTo>
                    <a:pt x="16265" y="15163"/>
                  </a:lnTo>
                  <a:lnTo>
                    <a:pt x="16272" y="15230"/>
                  </a:lnTo>
                  <a:lnTo>
                    <a:pt x="16314" y="15311"/>
                  </a:lnTo>
                  <a:lnTo>
                    <a:pt x="16353" y="15421"/>
                  </a:lnTo>
                  <a:lnTo>
                    <a:pt x="16369" y="15435"/>
                  </a:lnTo>
                  <a:lnTo>
                    <a:pt x="16401" y="15451"/>
                  </a:lnTo>
                  <a:lnTo>
                    <a:pt x="16428" y="15502"/>
                  </a:lnTo>
                  <a:lnTo>
                    <a:pt x="16423" y="15515"/>
                  </a:lnTo>
                  <a:lnTo>
                    <a:pt x="16473" y="15531"/>
                  </a:lnTo>
                  <a:lnTo>
                    <a:pt x="16537" y="15488"/>
                  </a:lnTo>
                  <a:lnTo>
                    <a:pt x="16560" y="15488"/>
                  </a:lnTo>
                  <a:lnTo>
                    <a:pt x="16592" y="15451"/>
                  </a:lnTo>
                  <a:lnTo>
                    <a:pt x="16604" y="15405"/>
                  </a:lnTo>
                  <a:lnTo>
                    <a:pt x="16614" y="15288"/>
                  </a:lnTo>
                  <a:lnTo>
                    <a:pt x="16647" y="15221"/>
                  </a:lnTo>
                  <a:lnTo>
                    <a:pt x="16674" y="15120"/>
                  </a:lnTo>
                  <a:lnTo>
                    <a:pt x="16681" y="15120"/>
                  </a:lnTo>
                  <a:lnTo>
                    <a:pt x="16681" y="15016"/>
                  </a:lnTo>
                  <a:lnTo>
                    <a:pt x="16708" y="14772"/>
                  </a:lnTo>
                  <a:lnTo>
                    <a:pt x="16708" y="14641"/>
                  </a:lnTo>
                  <a:lnTo>
                    <a:pt x="16691" y="14544"/>
                  </a:lnTo>
                  <a:lnTo>
                    <a:pt x="16681" y="14500"/>
                  </a:lnTo>
                  <a:lnTo>
                    <a:pt x="16641" y="14427"/>
                  </a:lnTo>
                  <a:lnTo>
                    <a:pt x="16468" y="13822"/>
                  </a:lnTo>
                  <a:lnTo>
                    <a:pt x="16445" y="13748"/>
                  </a:lnTo>
                  <a:lnTo>
                    <a:pt x="16428" y="13647"/>
                  </a:lnTo>
                  <a:lnTo>
                    <a:pt x="16418" y="13601"/>
                  </a:lnTo>
                  <a:lnTo>
                    <a:pt x="16408" y="13490"/>
                  </a:lnTo>
                  <a:lnTo>
                    <a:pt x="16440" y="13490"/>
                  </a:lnTo>
                  <a:lnTo>
                    <a:pt x="16391" y="13380"/>
                  </a:lnTo>
                  <a:lnTo>
                    <a:pt x="16314" y="13138"/>
                  </a:lnTo>
                  <a:lnTo>
                    <a:pt x="16255" y="12947"/>
                  </a:lnTo>
                  <a:lnTo>
                    <a:pt x="16222" y="12733"/>
                  </a:lnTo>
                  <a:lnTo>
                    <a:pt x="16205" y="12666"/>
                  </a:lnTo>
                  <a:lnTo>
                    <a:pt x="16178" y="12445"/>
                  </a:lnTo>
                  <a:lnTo>
                    <a:pt x="16168" y="12416"/>
                  </a:lnTo>
                  <a:lnTo>
                    <a:pt x="16113" y="12409"/>
                  </a:lnTo>
                  <a:lnTo>
                    <a:pt x="16031" y="12372"/>
                  </a:lnTo>
                  <a:lnTo>
                    <a:pt x="16014" y="12395"/>
                  </a:lnTo>
                  <a:lnTo>
                    <a:pt x="16014" y="12422"/>
                  </a:lnTo>
                  <a:lnTo>
                    <a:pt x="16019" y="12482"/>
                  </a:lnTo>
                  <a:lnTo>
                    <a:pt x="16014" y="12542"/>
                  </a:lnTo>
                  <a:lnTo>
                    <a:pt x="15999" y="12600"/>
                  </a:lnTo>
                  <a:lnTo>
                    <a:pt x="15965" y="12630"/>
                  </a:lnTo>
                  <a:lnTo>
                    <a:pt x="15932" y="12630"/>
                  </a:lnTo>
                  <a:lnTo>
                    <a:pt x="15905" y="12607"/>
                  </a:lnTo>
                  <a:lnTo>
                    <a:pt x="15895" y="12570"/>
                  </a:lnTo>
                  <a:lnTo>
                    <a:pt x="15895" y="12542"/>
                  </a:lnTo>
                  <a:lnTo>
                    <a:pt x="15883" y="12512"/>
                  </a:lnTo>
                  <a:lnTo>
                    <a:pt x="14891" y="12422"/>
                  </a:lnTo>
                  <a:lnTo>
                    <a:pt x="14891" y="12372"/>
                  </a:lnTo>
                  <a:lnTo>
                    <a:pt x="14853" y="12261"/>
                  </a:lnTo>
                  <a:lnTo>
                    <a:pt x="13926" y="12261"/>
                  </a:lnTo>
                  <a:close/>
                  <a:moveTo>
                    <a:pt x="13745" y="12482"/>
                  </a:moveTo>
                  <a:lnTo>
                    <a:pt x="13745" y="12489"/>
                  </a:lnTo>
                  <a:lnTo>
                    <a:pt x="13718" y="12616"/>
                  </a:lnTo>
                  <a:lnTo>
                    <a:pt x="13735" y="12630"/>
                  </a:lnTo>
                  <a:lnTo>
                    <a:pt x="13740" y="12630"/>
                  </a:lnTo>
                  <a:lnTo>
                    <a:pt x="13778" y="12623"/>
                  </a:lnTo>
                  <a:lnTo>
                    <a:pt x="13790" y="12616"/>
                  </a:lnTo>
                  <a:lnTo>
                    <a:pt x="13783" y="12607"/>
                  </a:lnTo>
                  <a:lnTo>
                    <a:pt x="13773" y="12600"/>
                  </a:lnTo>
                  <a:lnTo>
                    <a:pt x="13751" y="12556"/>
                  </a:lnTo>
                  <a:lnTo>
                    <a:pt x="13751" y="12489"/>
                  </a:lnTo>
                  <a:lnTo>
                    <a:pt x="13745" y="12482"/>
                  </a:lnTo>
                  <a:close/>
                  <a:moveTo>
                    <a:pt x="12922" y="12630"/>
                  </a:moveTo>
                  <a:lnTo>
                    <a:pt x="12895" y="12666"/>
                  </a:lnTo>
                  <a:lnTo>
                    <a:pt x="12878" y="12717"/>
                  </a:lnTo>
                  <a:lnTo>
                    <a:pt x="12905" y="12740"/>
                  </a:lnTo>
                  <a:lnTo>
                    <a:pt x="12932" y="12754"/>
                  </a:lnTo>
                  <a:lnTo>
                    <a:pt x="12987" y="12740"/>
                  </a:lnTo>
                  <a:lnTo>
                    <a:pt x="13031" y="12703"/>
                  </a:lnTo>
                  <a:lnTo>
                    <a:pt x="12999" y="12689"/>
                  </a:lnTo>
                  <a:lnTo>
                    <a:pt x="12965" y="12636"/>
                  </a:lnTo>
                  <a:lnTo>
                    <a:pt x="12922" y="12630"/>
                  </a:lnTo>
                  <a:close/>
                  <a:moveTo>
                    <a:pt x="13572" y="12630"/>
                  </a:moveTo>
                  <a:lnTo>
                    <a:pt x="13527" y="12636"/>
                  </a:lnTo>
                  <a:lnTo>
                    <a:pt x="13549" y="12643"/>
                  </a:lnTo>
                  <a:lnTo>
                    <a:pt x="13560" y="12659"/>
                  </a:lnTo>
                  <a:lnTo>
                    <a:pt x="13631" y="12630"/>
                  </a:lnTo>
                  <a:lnTo>
                    <a:pt x="13614" y="12630"/>
                  </a:lnTo>
                  <a:lnTo>
                    <a:pt x="13577" y="12630"/>
                  </a:lnTo>
                  <a:lnTo>
                    <a:pt x="13572" y="12630"/>
                  </a:lnTo>
                  <a:close/>
                  <a:moveTo>
                    <a:pt x="13178" y="12740"/>
                  </a:moveTo>
                  <a:lnTo>
                    <a:pt x="13156" y="12754"/>
                  </a:lnTo>
                  <a:lnTo>
                    <a:pt x="13151" y="12754"/>
                  </a:lnTo>
                  <a:lnTo>
                    <a:pt x="13123" y="12791"/>
                  </a:lnTo>
                  <a:lnTo>
                    <a:pt x="13101" y="12807"/>
                  </a:lnTo>
                  <a:lnTo>
                    <a:pt x="13108" y="12821"/>
                  </a:lnTo>
                  <a:lnTo>
                    <a:pt x="13128" y="12827"/>
                  </a:lnTo>
                  <a:lnTo>
                    <a:pt x="13135" y="12791"/>
                  </a:lnTo>
                  <a:lnTo>
                    <a:pt x="13178" y="12740"/>
                  </a:lnTo>
                  <a:close/>
                  <a:moveTo>
                    <a:pt x="13445" y="12754"/>
                  </a:moveTo>
                  <a:lnTo>
                    <a:pt x="13396" y="12784"/>
                  </a:lnTo>
                  <a:lnTo>
                    <a:pt x="13408" y="12850"/>
                  </a:lnTo>
                  <a:lnTo>
                    <a:pt x="13401" y="12931"/>
                  </a:lnTo>
                  <a:lnTo>
                    <a:pt x="13391" y="12938"/>
                  </a:lnTo>
                  <a:lnTo>
                    <a:pt x="13369" y="12984"/>
                  </a:lnTo>
                  <a:lnTo>
                    <a:pt x="13359" y="13115"/>
                  </a:lnTo>
                  <a:lnTo>
                    <a:pt x="13435" y="13005"/>
                  </a:lnTo>
                  <a:lnTo>
                    <a:pt x="13445" y="12961"/>
                  </a:lnTo>
                  <a:lnTo>
                    <a:pt x="13451" y="12961"/>
                  </a:lnTo>
                  <a:lnTo>
                    <a:pt x="13462" y="12938"/>
                  </a:lnTo>
                  <a:lnTo>
                    <a:pt x="13468" y="12887"/>
                  </a:lnTo>
                  <a:lnTo>
                    <a:pt x="13478" y="12844"/>
                  </a:lnTo>
                  <a:lnTo>
                    <a:pt x="13473" y="12850"/>
                  </a:lnTo>
                  <a:lnTo>
                    <a:pt x="13468" y="12807"/>
                  </a:lnTo>
                  <a:lnTo>
                    <a:pt x="13445" y="12754"/>
                  </a:lnTo>
                  <a:close/>
                  <a:moveTo>
                    <a:pt x="12278" y="12947"/>
                  </a:moveTo>
                  <a:lnTo>
                    <a:pt x="12251" y="12961"/>
                  </a:lnTo>
                  <a:lnTo>
                    <a:pt x="12228" y="12984"/>
                  </a:lnTo>
                  <a:lnTo>
                    <a:pt x="12240" y="12998"/>
                  </a:lnTo>
                  <a:lnTo>
                    <a:pt x="12268" y="12984"/>
                  </a:lnTo>
                  <a:lnTo>
                    <a:pt x="12295" y="12984"/>
                  </a:lnTo>
                  <a:lnTo>
                    <a:pt x="12278" y="12947"/>
                  </a:lnTo>
                  <a:close/>
                  <a:moveTo>
                    <a:pt x="11192" y="12998"/>
                  </a:moveTo>
                  <a:lnTo>
                    <a:pt x="11177" y="13035"/>
                  </a:lnTo>
                  <a:lnTo>
                    <a:pt x="11144" y="13035"/>
                  </a:lnTo>
                  <a:lnTo>
                    <a:pt x="11149" y="13071"/>
                  </a:lnTo>
                  <a:lnTo>
                    <a:pt x="11165" y="13101"/>
                  </a:lnTo>
                  <a:lnTo>
                    <a:pt x="11187" y="13152"/>
                  </a:lnTo>
                  <a:lnTo>
                    <a:pt x="11192" y="13122"/>
                  </a:lnTo>
                  <a:lnTo>
                    <a:pt x="11204" y="13115"/>
                  </a:lnTo>
                  <a:lnTo>
                    <a:pt x="11165" y="13094"/>
                  </a:lnTo>
                  <a:lnTo>
                    <a:pt x="11199" y="13005"/>
                  </a:lnTo>
                  <a:lnTo>
                    <a:pt x="11192" y="12998"/>
                  </a:lnTo>
                  <a:close/>
                  <a:moveTo>
                    <a:pt x="10473" y="13794"/>
                  </a:moveTo>
                  <a:lnTo>
                    <a:pt x="10473" y="13801"/>
                  </a:lnTo>
                  <a:lnTo>
                    <a:pt x="10478" y="13801"/>
                  </a:lnTo>
                  <a:lnTo>
                    <a:pt x="10473" y="13794"/>
                  </a:lnTo>
                  <a:close/>
                  <a:moveTo>
                    <a:pt x="15719" y="13992"/>
                  </a:moveTo>
                  <a:lnTo>
                    <a:pt x="15714" y="14043"/>
                  </a:lnTo>
                  <a:lnTo>
                    <a:pt x="15726" y="14072"/>
                  </a:lnTo>
                  <a:lnTo>
                    <a:pt x="15741" y="14079"/>
                  </a:lnTo>
                  <a:lnTo>
                    <a:pt x="15747" y="14079"/>
                  </a:lnTo>
                  <a:lnTo>
                    <a:pt x="15747" y="14052"/>
                  </a:lnTo>
                  <a:lnTo>
                    <a:pt x="15736" y="14036"/>
                  </a:lnTo>
                  <a:lnTo>
                    <a:pt x="15719" y="13992"/>
                  </a:lnTo>
                  <a:close/>
                  <a:moveTo>
                    <a:pt x="10292" y="14072"/>
                  </a:moveTo>
                  <a:lnTo>
                    <a:pt x="10277" y="14079"/>
                  </a:lnTo>
                  <a:lnTo>
                    <a:pt x="10255" y="14079"/>
                  </a:lnTo>
                  <a:lnTo>
                    <a:pt x="10277" y="14116"/>
                  </a:lnTo>
                  <a:lnTo>
                    <a:pt x="10292" y="14072"/>
                  </a:lnTo>
                  <a:close/>
                  <a:moveTo>
                    <a:pt x="15801" y="14072"/>
                  </a:moveTo>
                  <a:lnTo>
                    <a:pt x="15796" y="14102"/>
                  </a:lnTo>
                  <a:lnTo>
                    <a:pt x="15813" y="14079"/>
                  </a:lnTo>
                  <a:lnTo>
                    <a:pt x="15801" y="14072"/>
                  </a:lnTo>
                  <a:close/>
                  <a:moveTo>
                    <a:pt x="2891" y="15428"/>
                  </a:moveTo>
                  <a:lnTo>
                    <a:pt x="2859" y="15465"/>
                  </a:lnTo>
                  <a:lnTo>
                    <a:pt x="2836" y="15502"/>
                  </a:lnTo>
                  <a:lnTo>
                    <a:pt x="2814" y="15561"/>
                  </a:lnTo>
                  <a:lnTo>
                    <a:pt x="2799" y="15582"/>
                  </a:lnTo>
                  <a:lnTo>
                    <a:pt x="2772" y="15626"/>
                  </a:lnTo>
                  <a:lnTo>
                    <a:pt x="2738" y="15663"/>
                  </a:lnTo>
                  <a:lnTo>
                    <a:pt x="2727" y="15672"/>
                  </a:lnTo>
                  <a:lnTo>
                    <a:pt x="2678" y="15672"/>
                  </a:lnTo>
                  <a:lnTo>
                    <a:pt x="2673" y="15679"/>
                  </a:lnTo>
                  <a:lnTo>
                    <a:pt x="2663" y="15686"/>
                  </a:lnTo>
                  <a:lnTo>
                    <a:pt x="2623" y="15686"/>
                  </a:lnTo>
                  <a:lnTo>
                    <a:pt x="2613" y="15699"/>
                  </a:lnTo>
                  <a:lnTo>
                    <a:pt x="2596" y="15709"/>
                  </a:lnTo>
                  <a:lnTo>
                    <a:pt x="2591" y="15709"/>
                  </a:lnTo>
                  <a:lnTo>
                    <a:pt x="2586" y="15693"/>
                  </a:lnTo>
                  <a:lnTo>
                    <a:pt x="2596" y="15679"/>
                  </a:lnTo>
                  <a:lnTo>
                    <a:pt x="2608" y="15672"/>
                  </a:lnTo>
                  <a:lnTo>
                    <a:pt x="2608" y="15656"/>
                  </a:lnTo>
                  <a:lnTo>
                    <a:pt x="2601" y="15649"/>
                  </a:lnTo>
                  <a:lnTo>
                    <a:pt x="2591" y="15649"/>
                  </a:lnTo>
                  <a:lnTo>
                    <a:pt x="2553" y="15686"/>
                  </a:lnTo>
                  <a:lnTo>
                    <a:pt x="2509" y="15752"/>
                  </a:lnTo>
                  <a:lnTo>
                    <a:pt x="2519" y="15752"/>
                  </a:lnTo>
                  <a:lnTo>
                    <a:pt x="2541" y="15796"/>
                  </a:lnTo>
                  <a:lnTo>
                    <a:pt x="2581" y="15796"/>
                  </a:lnTo>
                  <a:lnTo>
                    <a:pt x="2547" y="15819"/>
                  </a:lnTo>
                  <a:lnTo>
                    <a:pt x="2531" y="15810"/>
                  </a:lnTo>
                  <a:lnTo>
                    <a:pt x="2526" y="15833"/>
                  </a:lnTo>
                  <a:lnTo>
                    <a:pt x="2526" y="15863"/>
                  </a:lnTo>
                  <a:lnTo>
                    <a:pt x="2526" y="15893"/>
                  </a:lnTo>
                  <a:lnTo>
                    <a:pt x="2526" y="15913"/>
                  </a:lnTo>
                  <a:lnTo>
                    <a:pt x="2519" y="15893"/>
                  </a:lnTo>
                  <a:lnTo>
                    <a:pt x="2499" y="15893"/>
                  </a:lnTo>
                  <a:lnTo>
                    <a:pt x="2509" y="15840"/>
                  </a:lnTo>
                  <a:lnTo>
                    <a:pt x="2499" y="15833"/>
                  </a:lnTo>
                  <a:lnTo>
                    <a:pt x="2514" y="15789"/>
                  </a:lnTo>
                  <a:lnTo>
                    <a:pt x="2504" y="15782"/>
                  </a:lnTo>
                  <a:lnTo>
                    <a:pt x="2499" y="15782"/>
                  </a:lnTo>
                  <a:lnTo>
                    <a:pt x="2444" y="15840"/>
                  </a:lnTo>
                  <a:lnTo>
                    <a:pt x="2444" y="15847"/>
                  </a:lnTo>
                  <a:lnTo>
                    <a:pt x="2405" y="15900"/>
                  </a:lnTo>
                  <a:lnTo>
                    <a:pt x="2340" y="15930"/>
                  </a:lnTo>
                  <a:lnTo>
                    <a:pt x="2323" y="15943"/>
                  </a:lnTo>
                  <a:lnTo>
                    <a:pt x="2301" y="15957"/>
                  </a:lnTo>
                  <a:lnTo>
                    <a:pt x="2296" y="15957"/>
                  </a:lnTo>
                  <a:lnTo>
                    <a:pt x="2301" y="15950"/>
                  </a:lnTo>
                  <a:lnTo>
                    <a:pt x="2318" y="15937"/>
                  </a:lnTo>
                  <a:lnTo>
                    <a:pt x="2328" y="15920"/>
                  </a:lnTo>
                  <a:lnTo>
                    <a:pt x="2335" y="15913"/>
                  </a:lnTo>
                  <a:lnTo>
                    <a:pt x="2335" y="15907"/>
                  </a:lnTo>
                  <a:lnTo>
                    <a:pt x="2328" y="15900"/>
                  </a:lnTo>
                  <a:lnTo>
                    <a:pt x="2323" y="15884"/>
                  </a:lnTo>
                  <a:lnTo>
                    <a:pt x="2313" y="15907"/>
                  </a:lnTo>
                  <a:lnTo>
                    <a:pt x="2301" y="15930"/>
                  </a:lnTo>
                  <a:lnTo>
                    <a:pt x="2274" y="15987"/>
                  </a:lnTo>
                  <a:lnTo>
                    <a:pt x="2209" y="16128"/>
                  </a:lnTo>
                  <a:lnTo>
                    <a:pt x="2192" y="16187"/>
                  </a:lnTo>
                  <a:lnTo>
                    <a:pt x="2187" y="16252"/>
                  </a:lnTo>
                  <a:lnTo>
                    <a:pt x="2182" y="16282"/>
                  </a:lnTo>
                  <a:lnTo>
                    <a:pt x="2182" y="16275"/>
                  </a:lnTo>
                  <a:lnTo>
                    <a:pt x="2177" y="16298"/>
                  </a:lnTo>
                  <a:lnTo>
                    <a:pt x="2144" y="16371"/>
                  </a:lnTo>
                  <a:lnTo>
                    <a:pt x="2110" y="16422"/>
                  </a:lnTo>
                  <a:lnTo>
                    <a:pt x="2083" y="16452"/>
                  </a:lnTo>
                  <a:lnTo>
                    <a:pt x="2068" y="16459"/>
                  </a:lnTo>
                  <a:lnTo>
                    <a:pt x="2008" y="16473"/>
                  </a:lnTo>
                  <a:lnTo>
                    <a:pt x="1991" y="16482"/>
                  </a:lnTo>
                  <a:lnTo>
                    <a:pt x="1941" y="16489"/>
                  </a:lnTo>
                  <a:lnTo>
                    <a:pt x="1865" y="16482"/>
                  </a:lnTo>
                  <a:lnTo>
                    <a:pt x="1872" y="16519"/>
                  </a:lnTo>
                  <a:lnTo>
                    <a:pt x="1860" y="16606"/>
                  </a:lnTo>
                  <a:lnTo>
                    <a:pt x="1849" y="16666"/>
                  </a:lnTo>
                  <a:lnTo>
                    <a:pt x="1844" y="16680"/>
                  </a:lnTo>
                  <a:lnTo>
                    <a:pt x="1832" y="16694"/>
                  </a:lnTo>
                  <a:lnTo>
                    <a:pt x="1822" y="16687"/>
                  </a:lnTo>
                  <a:lnTo>
                    <a:pt x="1832" y="16666"/>
                  </a:lnTo>
                  <a:lnTo>
                    <a:pt x="1822" y="16673"/>
                  </a:lnTo>
                  <a:lnTo>
                    <a:pt x="1805" y="16694"/>
                  </a:lnTo>
                  <a:lnTo>
                    <a:pt x="1827" y="16710"/>
                  </a:lnTo>
                  <a:lnTo>
                    <a:pt x="1844" y="16717"/>
                  </a:lnTo>
                  <a:lnTo>
                    <a:pt x="1860" y="16730"/>
                  </a:lnTo>
                  <a:lnTo>
                    <a:pt x="1887" y="16776"/>
                  </a:lnTo>
                  <a:lnTo>
                    <a:pt x="1947" y="16820"/>
                  </a:lnTo>
                  <a:lnTo>
                    <a:pt x="2083" y="16988"/>
                  </a:lnTo>
                  <a:lnTo>
                    <a:pt x="2105" y="17041"/>
                  </a:lnTo>
                  <a:lnTo>
                    <a:pt x="2122" y="17115"/>
                  </a:lnTo>
                  <a:lnTo>
                    <a:pt x="2132" y="17145"/>
                  </a:lnTo>
                  <a:lnTo>
                    <a:pt x="2155" y="17182"/>
                  </a:lnTo>
                  <a:lnTo>
                    <a:pt x="2209" y="17209"/>
                  </a:lnTo>
                  <a:lnTo>
                    <a:pt x="2236" y="17209"/>
                  </a:lnTo>
                  <a:lnTo>
                    <a:pt x="2253" y="17218"/>
                  </a:lnTo>
                  <a:lnTo>
                    <a:pt x="2269" y="17188"/>
                  </a:lnTo>
                  <a:lnTo>
                    <a:pt x="2269" y="17202"/>
                  </a:lnTo>
                  <a:lnTo>
                    <a:pt x="2269" y="17218"/>
                  </a:lnTo>
                  <a:lnTo>
                    <a:pt x="2313" y="17209"/>
                  </a:lnTo>
                  <a:lnTo>
                    <a:pt x="2340" y="17218"/>
                  </a:lnTo>
                  <a:lnTo>
                    <a:pt x="2351" y="17232"/>
                  </a:lnTo>
                  <a:lnTo>
                    <a:pt x="2340" y="17255"/>
                  </a:lnTo>
                  <a:lnTo>
                    <a:pt x="2323" y="17299"/>
                  </a:lnTo>
                  <a:lnTo>
                    <a:pt x="2323" y="17336"/>
                  </a:lnTo>
                  <a:lnTo>
                    <a:pt x="2340" y="17356"/>
                  </a:lnTo>
                  <a:lnTo>
                    <a:pt x="2351" y="17379"/>
                  </a:lnTo>
                  <a:lnTo>
                    <a:pt x="2368" y="17393"/>
                  </a:lnTo>
                  <a:lnTo>
                    <a:pt x="2405" y="17356"/>
                  </a:lnTo>
                  <a:lnTo>
                    <a:pt x="2427" y="17349"/>
                  </a:lnTo>
                  <a:lnTo>
                    <a:pt x="2449" y="17373"/>
                  </a:lnTo>
                  <a:lnTo>
                    <a:pt x="2477" y="17373"/>
                  </a:lnTo>
                  <a:lnTo>
                    <a:pt x="2487" y="17386"/>
                  </a:lnTo>
                  <a:lnTo>
                    <a:pt x="2492" y="17409"/>
                  </a:lnTo>
                  <a:lnTo>
                    <a:pt x="2492" y="17439"/>
                  </a:lnTo>
                  <a:lnTo>
                    <a:pt x="2449" y="17453"/>
                  </a:lnTo>
                  <a:lnTo>
                    <a:pt x="2432" y="17446"/>
                  </a:lnTo>
                  <a:lnTo>
                    <a:pt x="2405" y="17416"/>
                  </a:lnTo>
                  <a:lnTo>
                    <a:pt x="2395" y="17409"/>
                  </a:lnTo>
                  <a:lnTo>
                    <a:pt x="2373" y="17409"/>
                  </a:lnTo>
                  <a:lnTo>
                    <a:pt x="2345" y="17423"/>
                  </a:lnTo>
                  <a:lnTo>
                    <a:pt x="2313" y="17386"/>
                  </a:lnTo>
                  <a:lnTo>
                    <a:pt x="2296" y="17349"/>
                  </a:lnTo>
                  <a:lnTo>
                    <a:pt x="2301" y="17306"/>
                  </a:lnTo>
                  <a:lnTo>
                    <a:pt x="2291" y="17299"/>
                  </a:lnTo>
                  <a:lnTo>
                    <a:pt x="2281" y="17255"/>
                  </a:lnTo>
                  <a:lnTo>
                    <a:pt x="2269" y="17246"/>
                  </a:lnTo>
                  <a:lnTo>
                    <a:pt x="2259" y="17255"/>
                  </a:lnTo>
                  <a:lnTo>
                    <a:pt x="2241" y="17269"/>
                  </a:lnTo>
                  <a:lnTo>
                    <a:pt x="2247" y="17299"/>
                  </a:lnTo>
                  <a:lnTo>
                    <a:pt x="2253" y="17320"/>
                  </a:lnTo>
                  <a:lnTo>
                    <a:pt x="2269" y="17320"/>
                  </a:lnTo>
                  <a:lnTo>
                    <a:pt x="2281" y="17336"/>
                  </a:lnTo>
                  <a:lnTo>
                    <a:pt x="2313" y="17409"/>
                  </a:lnTo>
                  <a:lnTo>
                    <a:pt x="2308" y="17439"/>
                  </a:lnTo>
                  <a:lnTo>
                    <a:pt x="2318" y="17453"/>
                  </a:lnTo>
                  <a:lnTo>
                    <a:pt x="2351" y="17439"/>
                  </a:lnTo>
                  <a:lnTo>
                    <a:pt x="2395" y="17467"/>
                  </a:lnTo>
                  <a:lnTo>
                    <a:pt x="2400" y="17483"/>
                  </a:lnTo>
                  <a:lnTo>
                    <a:pt x="2405" y="17520"/>
                  </a:lnTo>
                  <a:lnTo>
                    <a:pt x="2400" y="17504"/>
                  </a:lnTo>
                  <a:lnTo>
                    <a:pt x="2390" y="17513"/>
                  </a:lnTo>
                  <a:lnTo>
                    <a:pt x="2373" y="17504"/>
                  </a:lnTo>
                  <a:lnTo>
                    <a:pt x="2363" y="17490"/>
                  </a:lnTo>
                  <a:lnTo>
                    <a:pt x="2351" y="17497"/>
                  </a:lnTo>
                  <a:lnTo>
                    <a:pt x="2323" y="17564"/>
                  </a:lnTo>
                  <a:lnTo>
                    <a:pt x="2313" y="17570"/>
                  </a:lnTo>
                  <a:lnTo>
                    <a:pt x="2286" y="17564"/>
                  </a:lnTo>
                  <a:lnTo>
                    <a:pt x="2247" y="17570"/>
                  </a:lnTo>
                  <a:lnTo>
                    <a:pt x="2231" y="17570"/>
                  </a:lnTo>
                  <a:lnTo>
                    <a:pt x="2214" y="17557"/>
                  </a:lnTo>
                  <a:lnTo>
                    <a:pt x="2182" y="17564"/>
                  </a:lnTo>
                  <a:lnTo>
                    <a:pt x="2127" y="17564"/>
                  </a:lnTo>
                  <a:lnTo>
                    <a:pt x="2090" y="17520"/>
                  </a:lnTo>
                  <a:lnTo>
                    <a:pt x="2095" y="17504"/>
                  </a:lnTo>
                  <a:lnTo>
                    <a:pt x="2100" y="17497"/>
                  </a:lnTo>
                  <a:lnTo>
                    <a:pt x="2100" y="17467"/>
                  </a:lnTo>
                  <a:lnTo>
                    <a:pt x="2110" y="17423"/>
                  </a:lnTo>
                  <a:lnTo>
                    <a:pt x="2110" y="17409"/>
                  </a:lnTo>
                  <a:lnTo>
                    <a:pt x="2105" y="17402"/>
                  </a:lnTo>
                  <a:lnTo>
                    <a:pt x="2100" y="17393"/>
                  </a:lnTo>
                  <a:lnTo>
                    <a:pt x="2110" y="17393"/>
                  </a:lnTo>
                  <a:lnTo>
                    <a:pt x="2127" y="17393"/>
                  </a:lnTo>
                  <a:lnTo>
                    <a:pt x="2117" y="17379"/>
                  </a:lnTo>
                  <a:lnTo>
                    <a:pt x="2083" y="17379"/>
                  </a:lnTo>
                  <a:lnTo>
                    <a:pt x="2040" y="17386"/>
                  </a:lnTo>
                  <a:lnTo>
                    <a:pt x="2018" y="17402"/>
                  </a:lnTo>
                  <a:lnTo>
                    <a:pt x="1974" y="17446"/>
                  </a:lnTo>
                  <a:lnTo>
                    <a:pt x="1959" y="17446"/>
                  </a:lnTo>
                  <a:lnTo>
                    <a:pt x="1943" y="17451"/>
                  </a:lnTo>
                  <a:lnTo>
                    <a:pt x="1947" y="17446"/>
                  </a:lnTo>
                  <a:lnTo>
                    <a:pt x="1947" y="17439"/>
                  </a:lnTo>
                  <a:lnTo>
                    <a:pt x="1926" y="17453"/>
                  </a:lnTo>
                  <a:lnTo>
                    <a:pt x="1914" y="17467"/>
                  </a:lnTo>
                  <a:lnTo>
                    <a:pt x="1899" y="17483"/>
                  </a:lnTo>
                  <a:lnTo>
                    <a:pt x="1892" y="17490"/>
                  </a:lnTo>
                  <a:lnTo>
                    <a:pt x="1887" y="17504"/>
                  </a:lnTo>
                  <a:lnTo>
                    <a:pt x="1914" y="17534"/>
                  </a:lnTo>
                  <a:lnTo>
                    <a:pt x="1909" y="17541"/>
                  </a:lnTo>
                  <a:lnTo>
                    <a:pt x="1904" y="17550"/>
                  </a:lnTo>
                  <a:lnTo>
                    <a:pt x="1892" y="17557"/>
                  </a:lnTo>
                  <a:lnTo>
                    <a:pt x="1860" y="17557"/>
                  </a:lnTo>
                  <a:lnTo>
                    <a:pt x="1855" y="17557"/>
                  </a:lnTo>
                  <a:lnTo>
                    <a:pt x="1838" y="17541"/>
                  </a:lnTo>
                  <a:lnTo>
                    <a:pt x="1817" y="17550"/>
                  </a:lnTo>
                  <a:lnTo>
                    <a:pt x="1800" y="17564"/>
                  </a:lnTo>
                  <a:lnTo>
                    <a:pt x="1778" y="17577"/>
                  </a:lnTo>
                  <a:lnTo>
                    <a:pt x="1763" y="17607"/>
                  </a:lnTo>
                  <a:lnTo>
                    <a:pt x="1751" y="17630"/>
                  </a:lnTo>
                  <a:lnTo>
                    <a:pt x="1745" y="17637"/>
                  </a:lnTo>
                  <a:lnTo>
                    <a:pt x="1713" y="17644"/>
                  </a:lnTo>
                  <a:lnTo>
                    <a:pt x="1696" y="17681"/>
                  </a:lnTo>
                  <a:lnTo>
                    <a:pt x="1664" y="17711"/>
                  </a:lnTo>
                  <a:lnTo>
                    <a:pt x="1664" y="17697"/>
                  </a:lnTo>
                  <a:lnTo>
                    <a:pt x="1664" y="17681"/>
                  </a:lnTo>
                  <a:lnTo>
                    <a:pt x="1653" y="17688"/>
                  </a:lnTo>
                  <a:lnTo>
                    <a:pt x="1641" y="17711"/>
                  </a:lnTo>
                  <a:lnTo>
                    <a:pt x="1647" y="17734"/>
                  </a:lnTo>
                  <a:lnTo>
                    <a:pt x="1653" y="17741"/>
                  </a:lnTo>
                  <a:lnTo>
                    <a:pt x="1713" y="17791"/>
                  </a:lnTo>
                  <a:lnTo>
                    <a:pt x="1790" y="17821"/>
                  </a:lnTo>
                  <a:lnTo>
                    <a:pt x="1795" y="17814"/>
                  </a:lnTo>
                  <a:lnTo>
                    <a:pt x="1838" y="17828"/>
                  </a:lnTo>
                  <a:lnTo>
                    <a:pt x="1844" y="17835"/>
                  </a:lnTo>
                  <a:lnTo>
                    <a:pt x="1849" y="17844"/>
                  </a:lnTo>
                  <a:lnTo>
                    <a:pt x="1832" y="17835"/>
                  </a:lnTo>
                  <a:lnTo>
                    <a:pt x="1817" y="17844"/>
                  </a:lnTo>
                  <a:lnTo>
                    <a:pt x="1805" y="17872"/>
                  </a:lnTo>
                  <a:lnTo>
                    <a:pt x="1783" y="17881"/>
                  </a:lnTo>
                  <a:lnTo>
                    <a:pt x="1773" y="17872"/>
                  </a:lnTo>
                  <a:lnTo>
                    <a:pt x="1768" y="17865"/>
                  </a:lnTo>
                  <a:lnTo>
                    <a:pt x="1778" y="17888"/>
                  </a:lnTo>
                  <a:lnTo>
                    <a:pt x="1805" y="17939"/>
                  </a:lnTo>
                  <a:lnTo>
                    <a:pt x="1822" y="17946"/>
                  </a:lnTo>
                  <a:lnTo>
                    <a:pt x="1822" y="17982"/>
                  </a:lnTo>
                  <a:lnTo>
                    <a:pt x="1817" y="17992"/>
                  </a:lnTo>
                  <a:lnTo>
                    <a:pt x="1817" y="18012"/>
                  </a:lnTo>
                  <a:lnTo>
                    <a:pt x="1832" y="18049"/>
                  </a:lnTo>
                  <a:lnTo>
                    <a:pt x="1855" y="18065"/>
                  </a:lnTo>
                  <a:lnTo>
                    <a:pt x="1931" y="18086"/>
                  </a:lnTo>
                  <a:lnTo>
                    <a:pt x="1964" y="18102"/>
                  </a:lnTo>
                  <a:lnTo>
                    <a:pt x="1981" y="18109"/>
                  </a:lnTo>
                  <a:lnTo>
                    <a:pt x="1991" y="18109"/>
                  </a:lnTo>
                  <a:lnTo>
                    <a:pt x="1996" y="18102"/>
                  </a:lnTo>
                  <a:lnTo>
                    <a:pt x="2001" y="18093"/>
                  </a:lnTo>
                  <a:lnTo>
                    <a:pt x="2008" y="18086"/>
                  </a:lnTo>
                  <a:lnTo>
                    <a:pt x="2013" y="18086"/>
                  </a:lnTo>
                  <a:lnTo>
                    <a:pt x="2018" y="18093"/>
                  </a:lnTo>
                  <a:lnTo>
                    <a:pt x="2063" y="18072"/>
                  </a:lnTo>
                  <a:lnTo>
                    <a:pt x="2122" y="18072"/>
                  </a:lnTo>
                  <a:lnTo>
                    <a:pt x="2144" y="18086"/>
                  </a:lnTo>
                  <a:lnTo>
                    <a:pt x="2165" y="18109"/>
                  </a:lnTo>
                  <a:lnTo>
                    <a:pt x="2177" y="18123"/>
                  </a:lnTo>
                  <a:lnTo>
                    <a:pt x="2182" y="18109"/>
                  </a:lnTo>
                  <a:lnTo>
                    <a:pt x="2187" y="18093"/>
                  </a:lnTo>
                  <a:lnTo>
                    <a:pt x="2177" y="18086"/>
                  </a:lnTo>
                  <a:lnTo>
                    <a:pt x="2172" y="18079"/>
                  </a:lnTo>
                  <a:lnTo>
                    <a:pt x="2165" y="18065"/>
                  </a:lnTo>
                  <a:lnTo>
                    <a:pt x="2177" y="18049"/>
                  </a:lnTo>
                  <a:lnTo>
                    <a:pt x="2209" y="18093"/>
                  </a:lnTo>
                  <a:lnTo>
                    <a:pt x="2214" y="18139"/>
                  </a:lnTo>
                  <a:lnTo>
                    <a:pt x="2226" y="18139"/>
                  </a:lnTo>
                  <a:lnTo>
                    <a:pt x="2231" y="18116"/>
                  </a:lnTo>
                  <a:lnTo>
                    <a:pt x="2264" y="18065"/>
                  </a:lnTo>
                  <a:lnTo>
                    <a:pt x="2281" y="18042"/>
                  </a:lnTo>
                  <a:lnTo>
                    <a:pt x="2313" y="18019"/>
                  </a:lnTo>
                  <a:lnTo>
                    <a:pt x="2323" y="17998"/>
                  </a:lnTo>
                  <a:lnTo>
                    <a:pt x="2335" y="18005"/>
                  </a:lnTo>
                  <a:lnTo>
                    <a:pt x="2351" y="18005"/>
                  </a:lnTo>
                  <a:lnTo>
                    <a:pt x="2378" y="17962"/>
                  </a:lnTo>
                  <a:lnTo>
                    <a:pt x="2383" y="17962"/>
                  </a:lnTo>
                  <a:lnTo>
                    <a:pt x="2390" y="17969"/>
                  </a:lnTo>
                  <a:lnTo>
                    <a:pt x="2400" y="17992"/>
                  </a:lnTo>
                  <a:lnTo>
                    <a:pt x="2410" y="18005"/>
                  </a:lnTo>
                  <a:lnTo>
                    <a:pt x="2417" y="18019"/>
                  </a:lnTo>
                  <a:lnTo>
                    <a:pt x="2417" y="18042"/>
                  </a:lnTo>
                  <a:lnTo>
                    <a:pt x="2410" y="18065"/>
                  </a:lnTo>
                  <a:lnTo>
                    <a:pt x="2405" y="18079"/>
                  </a:lnTo>
                  <a:lnTo>
                    <a:pt x="2395" y="18093"/>
                  </a:lnTo>
                  <a:lnTo>
                    <a:pt x="2378" y="18102"/>
                  </a:lnTo>
                  <a:lnTo>
                    <a:pt x="2356" y="18102"/>
                  </a:lnTo>
                  <a:lnTo>
                    <a:pt x="2351" y="18130"/>
                  </a:lnTo>
                  <a:lnTo>
                    <a:pt x="2363" y="18130"/>
                  </a:lnTo>
                  <a:lnTo>
                    <a:pt x="2378" y="18146"/>
                  </a:lnTo>
                  <a:lnTo>
                    <a:pt x="2405" y="18196"/>
                  </a:lnTo>
                  <a:lnTo>
                    <a:pt x="2417" y="18270"/>
                  </a:lnTo>
                  <a:lnTo>
                    <a:pt x="2422" y="18300"/>
                  </a:lnTo>
                  <a:lnTo>
                    <a:pt x="2427" y="18337"/>
                  </a:lnTo>
                  <a:lnTo>
                    <a:pt x="2422" y="18367"/>
                  </a:lnTo>
                  <a:lnTo>
                    <a:pt x="2410" y="18387"/>
                  </a:lnTo>
                  <a:lnTo>
                    <a:pt x="2395" y="18417"/>
                  </a:lnTo>
                  <a:lnTo>
                    <a:pt x="2378" y="18440"/>
                  </a:lnTo>
                  <a:lnTo>
                    <a:pt x="2351" y="18447"/>
                  </a:lnTo>
                  <a:lnTo>
                    <a:pt x="2301" y="18454"/>
                  </a:lnTo>
                  <a:lnTo>
                    <a:pt x="2291" y="18447"/>
                  </a:lnTo>
                  <a:lnTo>
                    <a:pt x="2286" y="18424"/>
                  </a:lnTo>
                  <a:lnTo>
                    <a:pt x="2274" y="18424"/>
                  </a:lnTo>
                  <a:lnTo>
                    <a:pt x="2264" y="18433"/>
                  </a:lnTo>
                  <a:lnTo>
                    <a:pt x="2259" y="18454"/>
                  </a:lnTo>
                  <a:lnTo>
                    <a:pt x="2231" y="18514"/>
                  </a:lnTo>
                  <a:lnTo>
                    <a:pt x="2209" y="18535"/>
                  </a:lnTo>
                  <a:lnTo>
                    <a:pt x="2192" y="18565"/>
                  </a:lnTo>
                  <a:lnTo>
                    <a:pt x="2182" y="18581"/>
                  </a:lnTo>
                  <a:lnTo>
                    <a:pt x="2160" y="18588"/>
                  </a:lnTo>
                  <a:lnTo>
                    <a:pt x="2155" y="18588"/>
                  </a:lnTo>
                  <a:lnTo>
                    <a:pt x="2149" y="18571"/>
                  </a:lnTo>
                  <a:lnTo>
                    <a:pt x="2138" y="18565"/>
                  </a:lnTo>
                  <a:lnTo>
                    <a:pt x="2122" y="18581"/>
                  </a:lnTo>
                  <a:lnTo>
                    <a:pt x="2110" y="18595"/>
                  </a:lnTo>
                  <a:lnTo>
                    <a:pt x="2110" y="18588"/>
                  </a:lnTo>
                  <a:lnTo>
                    <a:pt x="2110" y="18581"/>
                  </a:lnTo>
                  <a:lnTo>
                    <a:pt x="2117" y="18571"/>
                  </a:lnTo>
                  <a:lnTo>
                    <a:pt x="2122" y="18565"/>
                  </a:lnTo>
                  <a:lnTo>
                    <a:pt x="2122" y="18558"/>
                  </a:lnTo>
                  <a:lnTo>
                    <a:pt x="2110" y="18535"/>
                  </a:lnTo>
                  <a:lnTo>
                    <a:pt x="2090" y="18521"/>
                  </a:lnTo>
                  <a:lnTo>
                    <a:pt x="2073" y="18514"/>
                  </a:lnTo>
                  <a:lnTo>
                    <a:pt x="2040" y="18528"/>
                  </a:lnTo>
                  <a:lnTo>
                    <a:pt x="2035" y="18535"/>
                  </a:lnTo>
                  <a:lnTo>
                    <a:pt x="2028" y="18551"/>
                  </a:lnTo>
                  <a:lnTo>
                    <a:pt x="2045" y="18571"/>
                  </a:lnTo>
                  <a:lnTo>
                    <a:pt x="2045" y="18581"/>
                  </a:lnTo>
                  <a:lnTo>
                    <a:pt x="2040" y="18581"/>
                  </a:lnTo>
                  <a:lnTo>
                    <a:pt x="2013" y="18588"/>
                  </a:lnTo>
                  <a:lnTo>
                    <a:pt x="2001" y="18601"/>
                  </a:lnTo>
                  <a:lnTo>
                    <a:pt x="1996" y="18618"/>
                  </a:lnTo>
                  <a:lnTo>
                    <a:pt x="1991" y="18654"/>
                  </a:lnTo>
                  <a:lnTo>
                    <a:pt x="1996" y="18691"/>
                  </a:lnTo>
                  <a:lnTo>
                    <a:pt x="2001" y="18705"/>
                  </a:lnTo>
                  <a:lnTo>
                    <a:pt x="2013" y="18691"/>
                  </a:lnTo>
                  <a:lnTo>
                    <a:pt x="2023" y="18682"/>
                  </a:lnTo>
                  <a:lnTo>
                    <a:pt x="2023" y="18691"/>
                  </a:lnTo>
                  <a:lnTo>
                    <a:pt x="2013" y="18712"/>
                  </a:lnTo>
                  <a:lnTo>
                    <a:pt x="1996" y="18719"/>
                  </a:lnTo>
                  <a:lnTo>
                    <a:pt x="2001" y="18742"/>
                  </a:lnTo>
                  <a:lnTo>
                    <a:pt x="2008" y="18749"/>
                  </a:lnTo>
                  <a:lnTo>
                    <a:pt x="2008" y="18756"/>
                  </a:lnTo>
                  <a:lnTo>
                    <a:pt x="1996" y="18742"/>
                  </a:lnTo>
                  <a:lnTo>
                    <a:pt x="1986" y="18735"/>
                  </a:lnTo>
                  <a:lnTo>
                    <a:pt x="1974" y="18742"/>
                  </a:lnTo>
                  <a:lnTo>
                    <a:pt x="1964" y="18756"/>
                  </a:lnTo>
                  <a:lnTo>
                    <a:pt x="1936" y="18809"/>
                  </a:lnTo>
                  <a:lnTo>
                    <a:pt x="1909" y="18866"/>
                  </a:lnTo>
                  <a:lnTo>
                    <a:pt x="1904" y="18896"/>
                  </a:lnTo>
                  <a:lnTo>
                    <a:pt x="1904" y="18912"/>
                  </a:lnTo>
                  <a:lnTo>
                    <a:pt x="1904" y="18919"/>
                  </a:lnTo>
                  <a:lnTo>
                    <a:pt x="1914" y="18933"/>
                  </a:lnTo>
                  <a:lnTo>
                    <a:pt x="1892" y="18940"/>
                  </a:lnTo>
                  <a:lnTo>
                    <a:pt x="1877" y="18940"/>
                  </a:lnTo>
                  <a:lnTo>
                    <a:pt x="1865" y="18949"/>
                  </a:lnTo>
                  <a:lnTo>
                    <a:pt x="1872" y="18963"/>
                  </a:lnTo>
                  <a:lnTo>
                    <a:pt x="1892" y="18977"/>
                  </a:lnTo>
                  <a:lnTo>
                    <a:pt x="1892" y="18986"/>
                  </a:lnTo>
                  <a:lnTo>
                    <a:pt x="1865" y="18993"/>
                  </a:lnTo>
                  <a:lnTo>
                    <a:pt x="1860" y="18986"/>
                  </a:lnTo>
                  <a:lnTo>
                    <a:pt x="1855" y="18986"/>
                  </a:lnTo>
                  <a:lnTo>
                    <a:pt x="1855" y="19006"/>
                  </a:lnTo>
                  <a:lnTo>
                    <a:pt x="1855" y="19023"/>
                  </a:lnTo>
                  <a:lnTo>
                    <a:pt x="1860" y="19036"/>
                  </a:lnTo>
                  <a:lnTo>
                    <a:pt x="1877" y="19023"/>
                  </a:lnTo>
                  <a:lnTo>
                    <a:pt x="1887" y="19029"/>
                  </a:lnTo>
                  <a:lnTo>
                    <a:pt x="1892" y="19043"/>
                  </a:lnTo>
                  <a:lnTo>
                    <a:pt x="1882" y="19073"/>
                  </a:lnTo>
                  <a:lnTo>
                    <a:pt x="1887" y="19096"/>
                  </a:lnTo>
                  <a:lnTo>
                    <a:pt x="1904" y="19103"/>
                  </a:lnTo>
                  <a:lnTo>
                    <a:pt x="1909" y="19140"/>
                  </a:lnTo>
                  <a:lnTo>
                    <a:pt x="1914" y="19161"/>
                  </a:lnTo>
                  <a:lnTo>
                    <a:pt x="1926" y="19161"/>
                  </a:lnTo>
                  <a:lnTo>
                    <a:pt x="1936" y="19161"/>
                  </a:lnTo>
                  <a:lnTo>
                    <a:pt x="1936" y="19140"/>
                  </a:lnTo>
                  <a:lnTo>
                    <a:pt x="1936" y="19124"/>
                  </a:lnTo>
                  <a:lnTo>
                    <a:pt x="1941" y="19110"/>
                  </a:lnTo>
                  <a:lnTo>
                    <a:pt x="1947" y="19110"/>
                  </a:lnTo>
                  <a:lnTo>
                    <a:pt x="1953" y="19110"/>
                  </a:lnTo>
                  <a:lnTo>
                    <a:pt x="1947" y="19124"/>
                  </a:lnTo>
                  <a:lnTo>
                    <a:pt x="1941" y="19133"/>
                  </a:lnTo>
                  <a:lnTo>
                    <a:pt x="1947" y="19140"/>
                  </a:lnTo>
                  <a:lnTo>
                    <a:pt x="1953" y="19147"/>
                  </a:lnTo>
                  <a:lnTo>
                    <a:pt x="1959" y="19140"/>
                  </a:lnTo>
                  <a:lnTo>
                    <a:pt x="1959" y="19161"/>
                  </a:lnTo>
                  <a:lnTo>
                    <a:pt x="1964" y="19170"/>
                  </a:lnTo>
                  <a:lnTo>
                    <a:pt x="1981" y="19161"/>
                  </a:lnTo>
                  <a:lnTo>
                    <a:pt x="1986" y="19161"/>
                  </a:lnTo>
                  <a:lnTo>
                    <a:pt x="1986" y="19170"/>
                  </a:lnTo>
                  <a:lnTo>
                    <a:pt x="1974" y="19184"/>
                  </a:lnTo>
                  <a:lnTo>
                    <a:pt x="1959" y="19207"/>
                  </a:lnTo>
                  <a:lnTo>
                    <a:pt x="1964" y="19214"/>
                  </a:lnTo>
                  <a:lnTo>
                    <a:pt x="1969" y="19214"/>
                  </a:lnTo>
                  <a:lnTo>
                    <a:pt x="2001" y="19214"/>
                  </a:lnTo>
                  <a:lnTo>
                    <a:pt x="2035" y="19227"/>
                  </a:lnTo>
                  <a:lnTo>
                    <a:pt x="2083" y="19227"/>
                  </a:lnTo>
                  <a:lnTo>
                    <a:pt x="2110" y="19197"/>
                  </a:lnTo>
                  <a:lnTo>
                    <a:pt x="2122" y="19207"/>
                  </a:lnTo>
                  <a:lnTo>
                    <a:pt x="2127" y="19214"/>
                  </a:lnTo>
                  <a:lnTo>
                    <a:pt x="2122" y="19220"/>
                  </a:lnTo>
                  <a:lnTo>
                    <a:pt x="2100" y="19220"/>
                  </a:lnTo>
                  <a:lnTo>
                    <a:pt x="2095" y="19227"/>
                  </a:lnTo>
                  <a:lnTo>
                    <a:pt x="2127" y="19234"/>
                  </a:lnTo>
                  <a:lnTo>
                    <a:pt x="2138" y="19243"/>
                  </a:lnTo>
                  <a:lnTo>
                    <a:pt x="2149" y="19257"/>
                  </a:lnTo>
                  <a:lnTo>
                    <a:pt x="2138" y="19287"/>
                  </a:lnTo>
                  <a:lnTo>
                    <a:pt x="2117" y="19308"/>
                  </a:lnTo>
                  <a:lnTo>
                    <a:pt x="2105" y="19287"/>
                  </a:lnTo>
                  <a:lnTo>
                    <a:pt x="2100" y="19264"/>
                  </a:lnTo>
                  <a:lnTo>
                    <a:pt x="2095" y="19257"/>
                  </a:lnTo>
                  <a:lnTo>
                    <a:pt x="2090" y="19257"/>
                  </a:lnTo>
                  <a:lnTo>
                    <a:pt x="2073" y="19280"/>
                  </a:lnTo>
                  <a:lnTo>
                    <a:pt x="2056" y="19301"/>
                  </a:lnTo>
                  <a:lnTo>
                    <a:pt x="2051" y="19308"/>
                  </a:lnTo>
                  <a:lnTo>
                    <a:pt x="2056" y="19294"/>
                  </a:lnTo>
                  <a:lnTo>
                    <a:pt x="2063" y="19271"/>
                  </a:lnTo>
                  <a:lnTo>
                    <a:pt x="2056" y="19257"/>
                  </a:lnTo>
                  <a:lnTo>
                    <a:pt x="2051" y="19250"/>
                  </a:lnTo>
                  <a:lnTo>
                    <a:pt x="2035" y="19243"/>
                  </a:lnTo>
                  <a:lnTo>
                    <a:pt x="2018" y="19227"/>
                  </a:lnTo>
                  <a:lnTo>
                    <a:pt x="2008" y="19220"/>
                  </a:lnTo>
                  <a:lnTo>
                    <a:pt x="1996" y="19227"/>
                  </a:lnTo>
                  <a:lnTo>
                    <a:pt x="1986" y="19264"/>
                  </a:lnTo>
                  <a:lnTo>
                    <a:pt x="1947" y="19324"/>
                  </a:lnTo>
                  <a:lnTo>
                    <a:pt x="1964" y="19331"/>
                  </a:lnTo>
                  <a:lnTo>
                    <a:pt x="1974" y="19331"/>
                  </a:lnTo>
                  <a:lnTo>
                    <a:pt x="1986" y="19338"/>
                  </a:lnTo>
                  <a:lnTo>
                    <a:pt x="1986" y="19345"/>
                  </a:lnTo>
                  <a:lnTo>
                    <a:pt x="1986" y="19361"/>
                  </a:lnTo>
                  <a:lnTo>
                    <a:pt x="2001" y="19382"/>
                  </a:lnTo>
                  <a:lnTo>
                    <a:pt x="2013" y="19398"/>
                  </a:lnTo>
                  <a:lnTo>
                    <a:pt x="2028" y="19398"/>
                  </a:lnTo>
                  <a:lnTo>
                    <a:pt x="2051" y="19441"/>
                  </a:lnTo>
                  <a:lnTo>
                    <a:pt x="2090" y="19485"/>
                  </a:lnTo>
                  <a:lnTo>
                    <a:pt x="2090" y="19501"/>
                  </a:lnTo>
                  <a:lnTo>
                    <a:pt x="2090" y="19515"/>
                  </a:lnTo>
                  <a:lnTo>
                    <a:pt x="2117" y="19538"/>
                  </a:lnTo>
                  <a:lnTo>
                    <a:pt x="2138" y="19538"/>
                  </a:lnTo>
                  <a:lnTo>
                    <a:pt x="2187" y="19522"/>
                  </a:lnTo>
                  <a:lnTo>
                    <a:pt x="2226" y="19501"/>
                  </a:lnTo>
                  <a:lnTo>
                    <a:pt x="2241" y="19478"/>
                  </a:lnTo>
                  <a:lnTo>
                    <a:pt x="2259" y="19478"/>
                  </a:lnTo>
                  <a:lnTo>
                    <a:pt x="2264" y="19464"/>
                  </a:lnTo>
                  <a:lnTo>
                    <a:pt x="2269" y="19441"/>
                  </a:lnTo>
                  <a:lnTo>
                    <a:pt x="2264" y="19418"/>
                  </a:lnTo>
                  <a:lnTo>
                    <a:pt x="2264" y="19411"/>
                  </a:lnTo>
                  <a:lnTo>
                    <a:pt x="2247" y="19405"/>
                  </a:lnTo>
                  <a:lnTo>
                    <a:pt x="2259" y="19398"/>
                  </a:lnTo>
                  <a:lnTo>
                    <a:pt x="2274" y="19368"/>
                  </a:lnTo>
                  <a:lnTo>
                    <a:pt x="2296" y="19308"/>
                  </a:lnTo>
                  <a:lnTo>
                    <a:pt x="2301" y="19294"/>
                  </a:lnTo>
                  <a:lnTo>
                    <a:pt x="2308" y="19280"/>
                  </a:lnTo>
                  <a:lnTo>
                    <a:pt x="2313" y="19280"/>
                  </a:lnTo>
                  <a:lnTo>
                    <a:pt x="2323" y="19280"/>
                  </a:lnTo>
                  <a:lnTo>
                    <a:pt x="2301" y="19301"/>
                  </a:lnTo>
                  <a:lnTo>
                    <a:pt x="2286" y="19345"/>
                  </a:lnTo>
                  <a:lnTo>
                    <a:pt x="2269" y="19398"/>
                  </a:lnTo>
                  <a:lnTo>
                    <a:pt x="2286" y="19428"/>
                  </a:lnTo>
                  <a:lnTo>
                    <a:pt x="2296" y="19485"/>
                  </a:lnTo>
                  <a:lnTo>
                    <a:pt x="2318" y="19559"/>
                  </a:lnTo>
                  <a:lnTo>
                    <a:pt x="2328" y="19596"/>
                  </a:lnTo>
                  <a:lnTo>
                    <a:pt x="2328" y="19619"/>
                  </a:lnTo>
                  <a:lnTo>
                    <a:pt x="2323" y="19639"/>
                  </a:lnTo>
                  <a:lnTo>
                    <a:pt x="2318" y="19655"/>
                  </a:lnTo>
                  <a:lnTo>
                    <a:pt x="2308" y="19676"/>
                  </a:lnTo>
                  <a:lnTo>
                    <a:pt x="2313" y="19713"/>
                  </a:lnTo>
                  <a:lnTo>
                    <a:pt x="2323" y="19736"/>
                  </a:lnTo>
                  <a:lnTo>
                    <a:pt x="2335" y="19729"/>
                  </a:lnTo>
                  <a:lnTo>
                    <a:pt x="2351" y="19729"/>
                  </a:lnTo>
                  <a:lnTo>
                    <a:pt x="2335" y="19759"/>
                  </a:lnTo>
                  <a:lnTo>
                    <a:pt x="2335" y="19780"/>
                  </a:lnTo>
                  <a:lnTo>
                    <a:pt x="2335" y="19796"/>
                  </a:lnTo>
                  <a:lnTo>
                    <a:pt x="2340" y="19823"/>
                  </a:lnTo>
                  <a:lnTo>
                    <a:pt x="2323" y="19846"/>
                  </a:lnTo>
                  <a:lnTo>
                    <a:pt x="2308" y="19853"/>
                  </a:lnTo>
                  <a:lnTo>
                    <a:pt x="2291" y="19869"/>
                  </a:lnTo>
                  <a:lnTo>
                    <a:pt x="2335" y="19876"/>
                  </a:lnTo>
                  <a:lnTo>
                    <a:pt x="2378" y="19860"/>
                  </a:lnTo>
                  <a:lnTo>
                    <a:pt x="2383" y="19840"/>
                  </a:lnTo>
                  <a:lnTo>
                    <a:pt x="2390" y="19833"/>
                  </a:lnTo>
                  <a:lnTo>
                    <a:pt x="2395" y="19823"/>
                  </a:lnTo>
                  <a:lnTo>
                    <a:pt x="2400" y="19823"/>
                  </a:lnTo>
                  <a:lnTo>
                    <a:pt x="2432" y="19803"/>
                  </a:lnTo>
                  <a:lnTo>
                    <a:pt x="2444" y="19803"/>
                  </a:lnTo>
                  <a:lnTo>
                    <a:pt x="2460" y="19780"/>
                  </a:lnTo>
                  <a:lnTo>
                    <a:pt x="2477" y="19766"/>
                  </a:lnTo>
                  <a:lnTo>
                    <a:pt x="2492" y="19750"/>
                  </a:lnTo>
                  <a:lnTo>
                    <a:pt x="2504" y="19773"/>
                  </a:lnTo>
                  <a:lnTo>
                    <a:pt x="2514" y="19787"/>
                  </a:lnTo>
                  <a:lnTo>
                    <a:pt x="2541" y="19810"/>
                  </a:lnTo>
                  <a:lnTo>
                    <a:pt x="2553" y="19803"/>
                  </a:lnTo>
                  <a:lnTo>
                    <a:pt x="2564" y="19787"/>
                  </a:lnTo>
                  <a:lnTo>
                    <a:pt x="2569" y="19780"/>
                  </a:lnTo>
                  <a:lnTo>
                    <a:pt x="2591" y="19810"/>
                  </a:lnTo>
                  <a:lnTo>
                    <a:pt x="2601" y="19833"/>
                  </a:lnTo>
                  <a:lnTo>
                    <a:pt x="2628" y="19897"/>
                  </a:lnTo>
                  <a:lnTo>
                    <a:pt x="2645" y="19913"/>
                  </a:lnTo>
                  <a:lnTo>
                    <a:pt x="2663" y="19906"/>
                  </a:lnTo>
                  <a:lnTo>
                    <a:pt x="2663" y="19883"/>
                  </a:lnTo>
                  <a:lnTo>
                    <a:pt x="2651" y="19833"/>
                  </a:lnTo>
                  <a:lnTo>
                    <a:pt x="2651" y="19810"/>
                  </a:lnTo>
                  <a:lnTo>
                    <a:pt x="2656" y="19780"/>
                  </a:lnTo>
                  <a:lnTo>
                    <a:pt x="2651" y="19759"/>
                  </a:lnTo>
                  <a:lnTo>
                    <a:pt x="2656" y="19766"/>
                  </a:lnTo>
                  <a:lnTo>
                    <a:pt x="2668" y="19773"/>
                  </a:lnTo>
                  <a:lnTo>
                    <a:pt x="2678" y="19759"/>
                  </a:lnTo>
                  <a:lnTo>
                    <a:pt x="2683" y="19736"/>
                  </a:lnTo>
                  <a:lnTo>
                    <a:pt x="2695" y="19729"/>
                  </a:lnTo>
                  <a:lnTo>
                    <a:pt x="2717" y="19743"/>
                  </a:lnTo>
                  <a:lnTo>
                    <a:pt x="2732" y="19759"/>
                  </a:lnTo>
                  <a:lnTo>
                    <a:pt x="2722" y="19759"/>
                  </a:lnTo>
                  <a:lnTo>
                    <a:pt x="2710" y="19750"/>
                  </a:lnTo>
                  <a:lnTo>
                    <a:pt x="2700" y="19750"/>
                  </a:lnTo>
                  <a:lnTo>
                    <a:pt x="2695" y="19766"/>
                  </a:lnTo>
                  <a:lnTo>
                    <a:pt x="2690" y="19787"/>
                  </a:lnTo>
                  <a:lnTo>
                    <a:pt x="2695" y="19810"/>
                  </a:lnTo>
                  <a:lnTo>
                    <a:pt x="2700" y="19816"/>
                  </a:lnTo>
                  <a:lnTo>
                    <a:pt x="2710" y="19846"/>
                  </a:lnTo>
                  <a:lnTo>
                    <a:pt x="2722" y="19853"/>
                  </a:lnTo>
                  <a:lnTo>
                    <a:pt x="2738" y="19846"/>
                  </a:lnTo>
                  <a:lnTo>
                    <a:pt x="2777" y="19816"/>
                  </a:lnTo>
                  <a:lnTo>
                    <a:pt x="2831" y="19780"/>
                  </a:lnTo>
                  <a:lnTo>
                    <a:pt x="2847" y="19750"/>
                  </a:lnTo>
                  <a:lnTo>
                    <a:pt x="2864" y="19713"/>
                  </a:lnTo>
                  <a:lnTo>
                    <a:pt x="2853" y="19759"/>
                  </a:lnTo>
                  <a:lnTo>
                    <a:pt x="2841" y="19810"/>
                  </a:lnTo>
                  <a:lnTo>
                    <a:pt x="2847" y="19816"/>
                  </a:lnTo>
                  <a:lnTo>
                    <a:pt x="2853" y="19816"/>
                  </a:lnTo>
                  <a:lnTo>
                    <a:pt x="2826" y="19846"/>
                  </a:lnTo>
                  <a:lnTo>
                    <a:pt x="2799" y="19883"/>
                  </a:lnTo>
                  <a:lnTo>
                    <a:pt x="2792" y="19906"/>
                  </a:lnTo>
                  <a:lnTo>
                    <a:pt x="2792" y="19927"/>
                  </a:lnTo>
                  <a:lnTo>
                    <a:pt x="2799" y="19957"/>
                  </a:lnTo>
                  <a:lnTo>
                    <a:pt x="2809" y="19964"/>
                  </a:lnTo>
                  <a:lnTo>
                    <a:pt x="2814" y="19964"/>
                  </a:lnTo>
                  <a:lnTo>
                    <a:pt x="2831" y="19971"/>
                  </a:lnTo>
                  <a:lnTo>
                    <a:pt x="2804" y="19980"/>
                  </a:lnTo>
                  <a:lnTo>
                    <a:pt x="2792" y="19987"/>
                  </a:lnTo>
                  <a:lnTo>
                    <a:pt x="2787" y="20008"/>
                  </a:lnTo>
                  <a:lnTo>
                    <a:pt x="2787" y="20054"/>
                  </a:lnTo>
                  <a:lnTo>
                    <a:pt x="2782" y="20097"/>
                  </a:lnTo>
                  <a:lnTo>
                    <a:pt x="2782" y="20111"/>
                  </a:lnTo>
                  <a:lnTo>
                    <a:pt x="2782" y="20118"/>
                  </a:lnTo>
                  <a:lnTo>
                    <a:pt x="2787" y="20127"/>
                  </a:lnTo>
                  <a:lnTo>
                    <a:pt x="2792" y="20141"/>
                  </a:lnTo>
                  <a:lnTo>
                    <a:pt x="2799" y="20148"/>
                  </a:lnTo>
                  <a:lnTo>
                    <a:pt x="2804" y="20148"/>
                  </a:lnTo>
                  <a:lnTo>
                    <a:pt x="2799" y="20155"/>
                  </a:lnTo>
                  <a:lnTo>
                    <a:pt x="2787" y="20148"/>
                  </a:lnTo>
                  <a:lnTo>
                    <a:pt x="2782" y="20141"/>
                  </a:lnTo>
                  <a:lnTo>
                    <a:pt x="2782" y="20134"/>
                  </a:lnTo>
                  <a:lnTo>
                    <a:pt x="2777" y="20134"/>
                  </a:lnTo>
                  <a:lnTo>
                    <a:pt x="2765" y="20141"/>
                  </a:lnTo>
                  <a:lnTo>
                    <a:pt x="2760" y="20148"/>
                  </a:lnTo>
                  <a:lnTo>
                    <a:pt x="2744" y="20178"/>
                  </a:lnTo>
                  <a:lnTo>
                    <a:pt x="2732" y="20192"/>
                  </a:lnTo>
                  <a:lnTo>
                    <a:pt x="2722" y="20201"/>
                  </a:lnTo>
                  <a:lnTo>
                    <a:pt x="2710" y="20215"/>
                  </a:lnTo>
                  <a:lnTo>
                    <a:pt x="2695" y="20245"/>
                  </a:lnTo>
                  <a:lnTo>
                    <a:pt x="2683" y="20265"/>
                  </a:lnTo>
                  <a:lnTo>
                    <a:pt x="2678" y="20288"/>
                  </a:lnTo>
                  <a:lnTo>
                    <a:pt x="2678" y="20295"/>
                  </a:lnTo>
                  <a:lnTo>
                    <a:pt x="2678" y="20311"/>
                  </a:lnTo>
                  <a:lnTo>
                    <a:pt x="2678" y="20325"/>
                  </a:lnTo>
                  <a:lnTo>
                    <a:pt x="2678" y="20339"/>
                  </a:lnTo>
                  <a:lnTo>
                    <a:pt x="2678" y="20348"/>
                  </a:lnTo>
                  <a:lnTo>
                    <a:pt x="2673" y="20348"/>
                  </a:lnTo>
                  <a:lnTo>
                    <a:pt x="2668" y="20348"/>
                  </a:lnTo>
                  <a:lnTo>
                    <a:pt x="2656" y="20339"/>
                  </a:lnTo>
                  <a:lnTo>
                    <a:pt x="2656" y="20332"/>
                  </a:lnTo>
                  <a:lnTo>
                    <a:pt x="2656" y="20325"/>
                  </a:lnTo>
                  <a:lnTo>
                    <a:pt x="2651" y="20332"/>
                  </a:lnTo>
                  <a:lnTo>
                    <a:pt x="2635" y="20355"/>
                  </a:lnTo>
                  <a:lnTo>
                    <a:pt x="2623" y="20376"/>
                  </a:lnTo>
                  <a:lnTo>
                    <a:pt x="2569" y="20406"/>
                  </a:lnTo>
                  <a:lnTo>
                    <a:pt x="2541" y="20436"/>
                  </a:lnTo>
                  <a:lnTo>
                    <a:pt x="2531" y="20442"/>
                  </a:lnTo>
                  <a:lnTo>
                    <a:pt x="2514" y="20465"/>
                  </a:lnTo>
                  <a:lnTo>
                    <a:pt x="2509" y="20486"/>
                  </a:lnTo>
                  <a:lnTo>
                    <a:pt x="2499" y="20516"/>
                  </a:lnTo>
                  <a:lnTo>
                    <a:pt x="2492" y="20539"/>
                  </a:lnTo>
                  <a:lnTo>
                    <a:pt x="2492" y="20553"/>
                  </a:lnTo>
                  <a:lnTo>
                    <a:pt x="2492" y="20560"/>
                  </a:lnTo>
                  <a:lnTo>
                    <a:pt x="2499" y="20569"/>
                  </a:lnTo>
                  <a:lnTo>
                    <a:pt x="2514" y="20583"/>
                  </a:lnTo>
                  <a:lnTo>
                    <a:pt x="2519" y="20590"/>
                  </a:lnTo>
                  <a:lnTo>
                    <a:pt x="2519" y="20597"/>
                  </a:lnTo>
                  <a:lnTo>
                    <a:pt x="2514" y="20597"/>
                  </a:lnTo>
                  <a:lnTo>
                    <a:pt x="2504" y="20590"/>
                  </a:lnTo>
                  <a:lnTo>
                    <a:pt x="2499" y="20583"/>
                  </a:lnTo>
                  <a:lnTo>
                    <a:pt x="2492" y="20576"/>
                  </a:lnTo>
                  <a:lnTo>
                    <a:pt x="2487" y="20576"/>
                  </a:lnTo>
                  <a:lnTo>
                    <a:pt x="2477" y="20576"/>
                  </a:lnTo>
                  <a:lnTo>
                    <a:pt x="2472" y="20583"/>
                  </a:lnTo>
                  <a:lnTo>
                    <a:pt x="2472" y="20606"/>
                  </a:lnTo>
                  <a:lnTo>
                    <a:pt x="2472" y="20613"/>
                  </a:lnTo>
                  <a:lnTo>
                    <a:pt x="2465" y="20613"/>
                  </a:lnTo>
                  <a:lnTo>
                    <a:pt x="2460" y="20606"/>
                  </a:lnTo>
                  <a:lnTo>
                    <a:pt x="2444" y="20576"/>
                  </a:lnTo>
                  <a:lnTo>
                    <a:pt x="2444" y="20569"/>
                  </a:lnTo>
                  <a:lnTo>
                    <a:pt x="2455" y="20560"/>
                  </a:lnTo>
                  <a:lnTo>
                    <a:pt x="2455" y="20553"/>
                  </a:lnTo>
                  <a:lnTo>
                    <a:pt x="2455" y="20546"/>
                  </a:lnTo>
                  <a:lnTo>
                    <a:pt x="2449" y="20553"/>
                  </a:lnTo>
                  <a:lnTo>
                    <a:pt x="2432" y="20560"/>
                  </a:lnTo>
                  <a:lnTo>
                    <a:pt x="2427" y="20560"/>
                  </a:lnTo>
                  <a:lnTo>
                    <a:pt x="2422" y="20553"/>
                  </a:lnTo>
                  <a:lnTo>
                    <a:pt x="2427" y="20546"/>
                  </a:lnTo>
                  <a:lnTo>
                    <a:pt x="2422" y="20546"/>
                  </a:lnTo>
                  <a:lnTo>
                    <a:pt x="2373" y="20576"/>
                  </a:lnTo>
                  <a:lnTo>
                    <a:pt x="2345" y="20597"/>
                  </a:lnTo>
                  <a:lnTo>
                    <a:pt x="2323" y="20627"/>
                  </a:lnTo>
                  <a:lnTo>
                    <a:pt x="2301" y="20656"/>
                  </a:lnTo>
                  <a:lnTo>
                    <a:pt x="2286" y="20693"/>
                  </a:lnTo>
                  <a:lnTo>
                    <a:pt x="2269" y="20716"/>
                  </a:lnTo>
                  <a:lnTo>
                    <a:pt x="2259" y="20730"/>
                  </a:lnTo>
                  <a:lnTo>
                    <a:pt x="2253" y="20744"/>
                  </a:lnTo>
                  <a:lnTo>
                    <a:pt x="2253" y="20753"/>
                  </a:lnTo>
                  <a:lnTo>
                    <a:pt x="2247" y="20760"/>
                  </a:lnTo>
                  <a:lnTo>
                    <a:pt x="2241" y="20760"/>
                  </a:lnTo>
                  <a:lnTo>
                    <a:pt x="2236" y="20760"/>
                  </a:lnTo>
                  <a:lnTo>
                    <a:pt x="2231" y="20753"/>
                  </a:lnTo>
                  <a:lnTo>
                    <a:pt x="2226" y="20753"/>
                  </a:lnTo>
                  <a:lnTo>
                    <a:pt x="2209" y="20767"/>
                  </a:lnTo>
                  <a:lnTo>
                    <a:pt x="2209" y="20774"/>
                  </a:lnTo>
                  <a:lnTo>
                    <a:pt x="2209" y="20781"/>
                  </a:lnTo>
                  <a:lnTo>
                    <a:pt x="2209" y="20797"/>
                  </a:lnTo>
                  <a:lnTo>
                    <a:pt x="2209" y="20811"/>
                  </a:lnTo>
                  <a:lnTo>
                    <a:pt x="2204" y="20827"/>
                  </a:lnTo>
                  <a:lnTo>
                    <a:pt x="2192" y="20781"/>
                  </a:lnTo>
                  <a:lnTo>
                    <a:pt x="2187" y="20790"/>
                  </a:lnTo>
                  <a:lnTo>
                    <a:pt x="2182" y="20781"/>
                  </a:lnTo>
                  <a:lnTo>
                    <a:pt x="2177" y="20781"/>
                  </a:lnTo>
                  <a:lnTo>
                    <a:pt x="2155" y="20781"/>
                  </a:lnTo>
                  <a:lnTo>
                    <a:pt x="2149" y="20781"/>
                  </a:lnTo>
                  <a:lnTo>
                    <a:pt x="2122" y="20804"/>
                  </a:lnTo>
                  <a:lnTo>
                    <a:pt x="2110" y="20818"/>
                  </a:lnTo>
                  <a:lnTo>
                    <a:pt x="2095" y="20818"/>
                  </a:lnTo>
                  <a:lnTo>
                    <a:pt x="2090" y="20818"/>
                  </a:lnTo>
                  <a:lnTo>
                    <a:pt x="2083" y="20827"/>
                  </a:lnTo>
                  <a:lnTo>
                    <a:pt x="2068" y="20870"/>
                  </a:lnTo>
                  <a:lnTo>
                    <a:pt x="2063" y="20877"/>
                  </a:lnTo>
                  <a:lnTo>
                    <a:pt x="2045" y="20891"/>
                  </a:lnTo>
                  <a:lnTo>
                    <a:pt x="2045" y="20900"/>
                  </a:lnTo>
                  <a:lnTo>
                    <a:pt x="2045" y="20907"/>
                  </a:lnTo>
                  <a:lnTo>
                    <a:pt x="2051" y="20928"/>
                  </a:lnTo>
                  <a:lnTo>
                    <a:pt x="2056" y="20937"/>
                  </a:lnTo>
                  <a:lnTo>
                    <a:pt x="2068" y="20937"/>
                  </a:lnTo>
                  <a:lnTo>
                    <a:pt x="2083" y="20937"/>
                  </a:lnTo>
                  <a:lnTo>
                    <a:pt x="2095" y="20928"/>
                  </a:lnTo>
                  <a:lnTo>
                    <a:pt x="2100" y="20921"/>
                  </a:lnTo>
                  <a:lnTo>
                    <a:pt x="2105" y="20914"/>
                  </a:lnTo>
                  <a:lnTo>
                    <a:pt x="2117" y="20891"/>
                  </a:lnTo>
                  <a:lnTo>
                    <a:pt x="2122" y="20884"/>
                  </a:lnTo>
                  <a:lnTo>
                    <a:pt x="2132" y="20877"/>
                  </a:lnTo>
                  <a:lnTo>
                    <a:pt x="2187" y="20877"/>
                  </a:lnTo>
                  <a:lnTo>
                    <a:pt x="2192" y="20877"/>
                  </a:lnTo>
                  <a:lnTo>
                    <a:pt x="2209" y="20854"/>
                  </a:lnTo>
                  <a:lnTo>
                    <a:pt x="2236" y="20870"/>
                  </a:lnTo>
                  <a:lnTo>
                    <a:pt x="2236" y="20864"/>
                  </a:lnTo>
                  <a:lnTo>
                    <a:pt x="2231" y="20854"/>
                  </a:lnTo>
                  <a:lnTo>
                    <a:pt x="2226" y="20847"/>
                  </a:lnTo>
                  <a:lnTo>
                    <a:pt x="2214" y="20841"/>
                  </a:lnTo>
                  <a:lnTo>
                    <a:pt x="2209" y="20834"/>
                  </a:lnTo>
                  <a:lnTo>
                    <a:pt x="2214" y="20827"/>
                  </a:lnTo>
                  <a:lnTo>
                    <a:pt x="2226" y="20811"/>
                  </a:lnTo>
                  <a:lnTo>
                    <a:pt x="2231" y="20797"/>
                  </a:lnTo>
                  <a:lnTo>
                    <a:pt x="2226" y="20781"/>
                  </a:lnTo>
                  <a:lnTo>
                    <a:pt x="2226" y="20774"/>
                  </a:lnTo>
                  <a:lnTo>
                    <a:pt x="2236" y="20781"/>
                  </a:lnTo>
                  <a:lnTo>
                    <a:pt x="2253" y="20804"/>
                  </a:lnTo>
                  <a:lnTo>
                    <a:pt x="2259" y="20804"/>
                  </a:lnTo>
                  <a:lnTo>
                    <a:pt x="2274" y="20790"/>
                  </a:lnTo>
                  <a:lnTo>
                    <a:pt x="2281" y="20781"/>
                  </a:lnTo>
                  <a:lnTo>
                    <a:pt x="2281" y="20774"/>
                  </a:lnTo>
                  <a:lnTo>
                    <a:pt x="2274" y="20737"/>
                  </a:lnTo>
                  <a:lnTo>
                    <a:pt x="2274" y="20730"/>
                  </a:lnTo>
                  <a:lnTo>
                    <a:pt x="2286" y="20730"/>
                  </a:lnTo>
                  <a:lnTo>
                    <a:pt x="2291" y="20737"/>
                  </a:lnTo>
                  <a:lnTo>
                    <a:pt x="2296" y="20753"/>
                  </a:lnTo>
                  <a:lnTo>
                    <a:pt x="2296" y="20760"/>
                  </a:lnTo>
                  <a:lnTo>
                    <a:pt x="2291" y="20760"/>
                  </a:lnTo>
                  <a:lnTo>
                    <a:pt x="2291" y="20767"/>
                  </a:lnTo>
                  <a:lnTo>
                    <a:pt x="2296" y="20774"/>
                  </a:lnTo>
                  <a:lnTo>
                    <a:pt x="2301" y="20774"/>
                  </a:lnTo>
                  <a:lnTo>
                    <a:pt x="2308" y="20774"/>
                  </a:lnTo>
                  <a:lnTo>
                    <a:pt x="2313" y="20767"/>
                  </a:lnTo>
                  <a:lnTo>
                    <a:pt x="2318" y="20753"/>
                  </a:lnTo>
                  <a:lnTo>
                    <a:pt x="2323" y="20744"/>
                  </a:lnTo>
                  <a:lnTo>
                    <a:pt x="2335" y="20744"/>
                  </a:lnTo>
                  <a:lnTo>
                    <a:pt x="2345" y="20730"/>
                  </a:lnTo>
                  <a:lnTo>
                    <a:pt x="2373" y="20679"/>
                  </a:lnTo>
                  <a:lnTo>
                    <a:pt x="2373" y="20670"/>
                  </a:lnTo>
                  <a:lnTo>
                    <a:pt x="2378" y="20643"/>
                  </a:lnTo>
                  <a:lnTo>
                    <a:pt x="2383" y="20633"/>
                  </a:lnTo>
                  <a:lnTo>
                    <a:pt x="2390" y="20627"/>
                  </a:lnTo>
                  <a:lnTo>
                    <a:pt x="2400" y="20620"/>
                  </a:lnTo>
                  <a:lnTo>
                    <a:pt x="2405" y="20620"/>
                  </a:lnTo>
                  <a:lnTo>
                    <a:pt x="2417" y="20627"/>
                  </a:lnTo>
                  <a:lnTo>
                    <a:pt x="2427" y="20633"/>
                  </a:lnTo>
                  <a:lnTo>
                    <a:pt x="2432" y="20643"/>
                  </a:lnTo>
                  <a:lnTo>
                    <a:pt x="2432" y="20650"/>
                  </a:lnTo>
                  <a:lnTo>
                    <a:pt x="2422" y="20643"/>
                  </a:lnTo>
                  <a:lnTo>
                    <a:pt x="2417" y="20643"/>
                  </a:lnTo>
                  <a:lnTo>
                    <a:pt x="2410" y="20650"/>
                  </a:lnTo>
                  <a:lnTo>
                    <a:pt x="2405" y="20656"/>
                  </a:lnTo>
                  <a:lnTo>
                    <a:pt x="2400" y="20670"/>
                  </a:lnTo>
                  <a:lnTo>
                    <a:pt x="2400" y="20686"/>
                  </a:lnTo>
                  <a:lnTo>
                    <a:pt x="2400" y="20693"/>
                  </a:lnTo>
                  <a:lnTo>
                    <a:pt x="2410" y="20693"/>
                  </a:lnTo>
                  <a:lnTo>
                    <a:pt x="2432" y="20686"/>
                  </a:lnTo>
                  <a:lnTo>
                    <a:pt x="2444" y="20679"/>
                  </a:lnTo>
                  <a:lnTo>
                    <a:pt x="2449" y="20670"/>
                  </a:lnTo>
                  <a:lnTo>
                    <a:pt x="2455" y="20656"/>
                  </a:lnTo>
                  <a:lnTo>
                    <a:pt x="2460" y="20650"/>
                  </a:lnTo>
                  <a:lnTo>
                    <a:pt x="2472" y="20656"/>
                  </a:lnTo>
                  <a:lnTo>
                    <a:pt x="2477" y="20650"/>
                  </a:lnTo>
                  <a:lnTo>
                    <a:pt x="2482" y="20643"/>
                  </a:lnTo>
                  <a:lnTo>
                    <a:pt x="2487" y="20643"/>
                  </a:lnTo>
                  <a:lnTo>
                    <a:pt x="2492" y="20650"/>
                  </a:lnTo>
                  <a:lnTo>
                    <a:pt x="2499" y="20650"/>
                  </a:lnTo>
                  <a:lnTo>
                    <a:pt x="2504" y="20643"/>
                  </a:lnTo>
                  <a:lnTo>
                    <a:pt x="2509" y="20627"/>
                  </a:lnTo>
                  <a:lnTo>
                    <a:pt x="2514" y="20620"/>
                  </a:lnTo>
                  <a:lnTo>
                    <a:pt x="2531" y="20613"/>
                  </a:lnTo>
                  <a:lnTo>
                    <a:pt x="2553" y="20583"/>
                  </a:lnTo>
                  <a:lnTo>
                    <a:pt x="2564" y="20576"/>
                  </a:lnTo>
                  <a:lnTo>
                    <a:pt x="2569" y="20576"/>
                  </a:lnTo>
                  <a:lnTo>
                    <a:pt x="2574" y="20576"/>
                  </a:lnTo>
                  <a:lnTo>
                    <a:pt x="2581" y="20569"/>
                  </a:lnTo>
                  <a:lnTo>
                    <a:pt x="2586" y="20569"/>
                  </a:lnTo>
                  <a:lnTo>
                    <a:pt x="2591" y="20569"/>
                  </a:lnTo>
                  <a:lnTo>
                    <a:pt x="2596" y="20576"/>
                  </a:lnTo>
                  <a:lnTo>
                    <a:pt x="2596" y="20583"/>
                  </a:lnTo>
                  <a:lnTo>
                    <a:pt x="2596" y="20620"/>
                  </a:lnTo>
                  <a:lnTo>
                    <a:pt x="2596" y="20627"/>
                  </a:lnTo>
                  <a:lnTo>
                    <a:pt x="2601" y="20620"/>
                  </a:lnTo>
                  <a:lnTo>
                    <a:pt x="2608" y="20613"/>
                  </a:lnTo>
                  <a:lnTo>
                    <a:pt x="2613" y="20597"/>
                  </a:lnTo>
                  <a:lnTo>
                    <a:pt x="2613" y="20583"/>
                  </a:lnTo>
                  <a:lnTo>
                    <a:pt x="2623" y="20576"/>
                  </a:lnTo>
                  <a:lnTo>
                    <a:pt x="2690" y="20539"/>
                  </a:lnTo>
                  <a:lnTo>
                    <a:pt x="2700" y="20523"/>
                  </a:lnTo>
                  <a:lnTo>
                    <a:pt x="2710" y="20495"/>
                  </a:lnTo>
                  <a:lnTo>
                    <a:pt x="2717" y="20486"/>
                  </a:lnTo>
                  <a:lnTo>
                    <a:pt x="2722" y="20486"/>
                  </a:lnTo>
                  <a:lnTo>
                    <a:pt x="2722" y="20495"/>
                  </a:lnTo>
                  <a:lnTo>
                    <a:pt x="2722" y="20516"/>
                  </a:lnTo>
                  <a:lnTo>
                    <a:pt x="2727" y="20516"/>
                  </a:lnTo>
                  <a:lnTo>
                    <a:pt x="2732" y="20509"/>
                  </a:lnTo>
                  <a:lnTo>
                    <a:pt x="2749" y="20486"/>
                  </a:lnTo>
                  <a:lnTo>
                    <a:pt x="2749" y="20472"/>
                  </a:lnTo>
                  <a:lnTo>
                    <a:pt x="2744" y="20465"/>
                  </a:lnTo>
                  <a:lnTo>
                    <a:pt x="2738" y="20459"/>
                  </a:lnTo>
                  <a:lnTo>
                    <a:pt x="2727" y="20449"/>
                  </a:lnTo>
                  <a:lnTo>
                    <a:pt x="2722" y="20449"/>
                  </a:lnTo>
                  <a:lnTo>
                    <a:pt x="2722" y="20442"/>
                  </a:lnTo>
                  <a:lnTo>
                    <a:pt x="2732" y="20413"/>
                  </a:lnTo>
                  <a:lnTo>
                    <a:pt x="2738" y="20406"/>
                  </a:lnTo>
                  <a:lnTo>
                    <a:pt x="2755" y="20399"/>
                  </a:lnTo>
                  <a:lnTo>
                    <a:pt x="2772" y="20399"/>
                  </a:lnTo>
                  <a:lnTo>
                    <a:pt x="2777" y="20399"/>
                  </a:lnTo>
                  <a:lnTo>
                    <a:pt x="2782" y="20392"/>
                  </a:lnTo>
                  <a:lnTo>
                    <a:pt x="2799" y="20376"/>
                  </a:lnTo>
                  <a:lnTo>
                    <a:pt x="2809" y="20376"/>
                  </a:lnTo>
                  <a:lnTo>
                    <a:pt x="2819" y="20385"/>
                  </a:lnTo>
                  <a:lnTo>
                    <a:pt x="2826" y="20385"/>
                  </a:lnTo>
                  <a:lnTo>
                    <a:pt x="2831" y="20385"/>
                  </a:lnTo>
                  <a:lnTo>
                    <a:pt x="2836" y="20376"/>
                  </a:lnTo>
                  <a:lnTo>
                    <a:pt x="2841" y="20355"/>
                  </a:lnTo>
                  <a:lnTo>
                    <a:pt x="2847" y="20348"/>
                  </a:lnTo>
                  <a:lnTo>
                    <a:pt x="2853" y="20339"/>
                  </a:lnTo>
                  <a:lnTo>
                    <a:pt x="2859" y="20339"/>
                  </a:lnTo>
                  <a:lnTo>
                    <a:pt x="2864" y="20339"/>
                  </a:lnTo>
                  <a:lnTo>
                    <a:pt x="2869" y="20339"/>
                  </a:lnTo>
                  <a:lnTo>
                    <a:pt x="2874" y="20332"/>
                  </a:lnTo>
                  <a:lnTo>
                    <a:pt x="2881" y="20325"/>
                  </a:lnTo>
                  <a:lnTo>
                    <a:pt x="2891" y="20311"/>
                  </a:lnTo>
                  <a:lnTo>
                    <a:pt x="2896" y="20302"/>
                  </a:lnTo>
                  <a:lnTo>
                    <a:pt x="2901" y="20302"/>
                  </a:lnTo>
                  <a:lnTo>
                    <a:pt x="2908" y="20295"/>
                  </a:lnTo>
                  <a:lnTo>
                    <a:pt x="2913" y="20288"/>
                  </a:lnTo>
                  <a:lnTo>
                    <a:pt x="2918" y="20288"/>
                  </a:lnTo>
                  <a:lnTo>
                    <a:pt x="2928" y="20288"/>
                  </a:lnTo>
                  <a:lnTo>
                    <a:pt x="2935" y="20274"/>
                  </a:lnTo>
                  <a:lnTo>
                    <a:pt x="2945" y="20265"/>
                  </a:lnTo>
                  <a:lnTo>
                    <a:pt x="2951" y="20258"/>
                  </a:lnTo>
                  <a:lnTo>
                    <a:pt x="2956" y="20228"/>
                  </a:lnTo>
                  <a:lnTo>
                    <a:pt x="2956" y="20222"/>
                  </a:lnTo>
                  <a:lnTo>
                    <a:pt x="2951" y="20208"/>
                  </a:lnTo>
                  <a:lnTo>
                    <a:pt x="2945" y="20201"/>
                  </a:lnTo>
                  <a:lnTo>
                    <a:pt x="2945" y="20192"/>
                  </a:lnTo>
                  <a:lnTo>
                    <a:pt x="2951" y="20185"/>
                  </a:lnTo>
                  <a:lnTo>
                    <a:pt x="2973" y="20164"/>
                  </a:lnTo>
                  <a:lnTo>
                    <a:pt x="2983" y="20155"/>
                  </a:lnTo>
                  <a:lnTo>
                    <a:pt x="2990" y="20164"/>
                  </a:lnTo>
                  <a:lnTo>
                    <a:pt x="2995" y="20164"/>
                  </a:lnTo>
                  <a:lnTo>
                    <a:pt x="2995" y="20141"/>
                  </a:lnTo>
                  <a:lnTo>
                    <a:pt x="3000" y="20134"/>
                  </a:lnTo>
                  <a:lnTo>
                    <a:pt x="3022" y="20127"/>
                  </a:lnTo>
                  <a:lnTo>
                    <a:pt x="3027" y="20127"/>
                  </a:lnTo>
                  <a:lnTo>
                    <a:pt x="3032" y="20111"/>
                  </a:lnTo>
                  <a:lnTo>
                    <a:pt x="3044" y="20097"/>
                  </a:lnTo>
                  <a:lnTo>
                    <a:pt x="3049" y="20090"/>
                  </a:lnTo>
                  <a:lnTo>
                    <a:pt x="3049" y="20081"/>
                  </a:lnTo>
                  <a:lnTo>
                    <a:pt x="3055" y="20074"/>
                  </a:lnTo>
                  <a:lnTo>
                    <a:pt x="3065" y="20067"/>
                  </a:lnTo>
                  <a:lnTo>
                    <a:pt x="3077" y="20060"/>
                  </a:lnTo>
                  <a:lnTo>
                    <a:pt x="3092" y="20037"/>
                  </a:lnTo>
                  <a:lnTo>
                    <a:pt x="3099" y="20031"/>
                  </a:lnTo>
                  <a:lnTo>
                    <a:pt x="3109" y="20001"/>
                  </a:lnTo>
                  <a:lnTo>
                    <a:pt x="3153" y="19994"/>
                  </a:lnTo>
                  <a:lnTo>
                    <a:pt x="3153" y="19980"/>
                  </a:lnTo>
                  <a:lnTo>
                    <a:pt x="3169" y="19971"/>
                  </a:lnTo>
                  <a:lnTo>
                    <a:pt x="3181" y="19971"/>
                  </a:lnTo>
                  <a:lnTo>
                    <a:pt x="3186" y="19971"/>
                  </a:lnTo>
                  <a:lnTo>
                    <a:pt x="3186" y="19950"/>
                  </a:lnTo>
                  <a:lnTo>
                    <a:pt x="3191" y="19934"/>
                  </a:lnTo>
                  <a:lnTo>
                    <a:pt x="3186" y="19934"/>
                  </a:lnTo>
                  <a:lnTo>
                    <a:pt x="3208" y="19920"/>
                  </a:lnTo>
                  <a:lnTo>
                    <a:pt x="3213" y="19913"/>
                  </a:lnTo>
                  <a:lnTo>
                    <a:pt x="3213" y="19897"/>
                  </a:lnTo>
                  <a:lnTo>
                    <a:pt x="3218" y="19883"/>
                  </a:lnTo>
                  <a:lnTo>
                    <a:pt x="3235" y="19853"/>
                  </a:lnTo>
                  <a:lnTo>
                    <a:pt x="3240" y="19846"/>
                  </a:lnTo>
                  <a:lnTo>
                    <a:pt x="3251" y="19840"/>
                  </a:lnTo>
                  <a:lnTo>
                    <a:pt x="3263" y="19833"/>
                  </a:lnTo>
                  <a:lnTo>
                    <a:pt x="3278" y="19803"/>
                  </a:lnTo>
                  <a:lnTo>
                    <a:pt x="3283" y="19780"/>
                  </a:lnTo>
                  <a:lnTo>
                    <a:pt x="3290" y="19773"/>
                  </a:lnTo>
                  <a:lnTo>
                    <a:pt x="3290" y="19766"/>
                  </a:lnTo>
                  <a:lnTo>
                    <a:pt x="3290" y="19759"/>
                  </a:lnTo>
                  <a:lnTo>
                    <a:pt x="3278" y="19743"/>
                  </a:lnTo>
                  <a:lnTo>
                    <a:pt x="3251" y="19722"/>
                  </a:lnTo>
                  <a:lnTo>
                    <a:pt x="3235" y="19713"/>
                  </a:lnTo>
                  <a:lnTo>
                    <a:pt x="3223" y="19713"/>
                  </a:lnTo>
                  <a:lnTo>
                    <a:pt x="3201" y="19699"/>
                  </a:lnTo>
                  <a:lnTo>
                    <a:pt x="3196" y="19692"/>
                  </a:lnTo>
                  <a:lnTo>
                    <a:pt x="3201" y="19669"/>
                  </a:lnTo>
                  <a:lnTo>
                    <a:pt x="3208" y="19639"/>
                  </a:lnTo>
                  <a:lnTo>
                    <a:pt x="3208" y="19632"/>
                  </a:lnTo>
                  <a:lnTo>
                    <a:pt x="3235" y="19602"/>
                  </a:lnTo>
                  <a:lnTo>
                    <a:pt x="3240" y="19596"/>
                  </a:lnTo>
                  <a:lnTo>
                    <a:pt x="3245" y="19589"/>
                  </a:lnTo>
                  <a:lnTo>
                    <a:pt x="3256" y="19575"/>
                  </a:lnTo>
                  <a:lnTo>
                    <a:pt x="3256" y="19566"/>
                  </a:lnTo>
                  <a:lnTo>
                    <a:pt x="3251" y="19559"/>
                  </a:lnTo>
                  <a:lnTo>
                    <a:pt x="3268" y="19538"/>
                  </a:lnTo>
                  <a:lnTo>
                    <a:pt x="3273" y="19529"/>
                  </a:lnTo>
                  <a:lnTo>
                    <a:pt x="3278" y="19529"/>
                  </a:lnTo>
                  <a:lnTo>
                    <a:pt x="3278" y="19545"/>
                  </a:lnTo>
                  <a:lnTo>
                    <a:pt x="3290" y="19545"/>
                  </a:lnTo>
                  <a:lnTo>
                    <a:pt x="3305" y="19538"/>
                  </a:lnTo>
                  <a:lnTo>
                    <a:pt x="3310" y="19529"/>
                  </a:lnTo>
                  <a:lnTo>
                    <a:pt x="3310" y="19515"/>
                  </a:lnTo>
                  <a:lnTo>
                    <a:pt x="3310" y="19508"/>
                  </a:lnTo>
                  <a:lnTo>
                    <a:pt x="3295" y="19501"/>
                  </a:lnTo>
                  <a:lnTo>
                    <a:pt x="3295" y="19492"/>
                  </a:lnTo>
                  <a:lnTo>
                    <a:pt x="3305" y="19485"/>
                  </a:lnTo>
                  <a:lnTo>
                    <a:pt x="3332" y="19478"/>
                  </a:lnTo>
                  <a:lnTo>
                    <a:pt x="3344" y="19471"/>
                  </a:lnTo>
                  <a:lnTo>
                    <a:pt x="3355" y="19448"/>
                  </a:lnTo>
                  <a:lnTo>
                    <a:pt x="3360" y="19434"/>
                  </a:lnTo>
                  <a:lnTo>
                    <a:pt x="3360" y="19418"/>
                  </a:lnTo>
                  <a:lnTo>
                    <a:pt x="3355" y="19405"/>
                  </a:lnTo>
                  <a:lnTo>
                    <a:pt x="3344" y="19391"/>
                  </a:lnTo>
                  <a:lnTo>
                    <a:pt x="3327" y="19375"/>
                  </a:lnTo>
                  <a:lnTo>
                    <a:pt x="3310" y="19361"/>
                  </a:lnTo>
                  <a:lnTo>
                    <a:pt x="3322" y="19361"/>
                  </a:lnTo>
                  <a:lnTo>
                    <a:pt x="3332" y="19375"/>
                  </a:lnTo>
                  <a:lnTo>
                    <a:pt x="3338" y="19375"/>
                  </a:lnTo>
                  <a:lnTo>
                    <a:pt x="3344" y="19375"/>
                  </a:lnTo>
                  <a:lnTo>
                    <a:pt x="3355" y="19368"/>
                  </a:lnTo>
                  <a:lnTo>
                    <a:pt x="3365" y="19345"/>
                  </a:lnTo>
                  <a:lnTo>
                    <a:pt x="3377" y="19331"/>
                  </a:lnTo>
                  <a:lnTo>
                    <a:pt x="3382" y="19324"/>
                  </a:lnTo>
                  <a:lnTo>
                    <a:pt x="3377" y="19308"/>
                  </a:lnTo>
                  <a:lnTo>
                    <a:pt x="3377" y="19301"/>
                  </a:lnTo>
                  <a:lnTo>
                    <a:pt x="3382" y="19287"/>
                  </a:lnTo>
                  <a:lnTo>
                    <a:pt x="3409" y="19243"/>
                  </a:lnTo>
                  <a:lnTo>
                    <a:pt x="3426" y="19227"/>
                  </a:lnTo>
                  <a:lnTo>
                    <a:pt x="3436" y="19227"/>
                  </a:lnTo>
                  <a:lnTo>
                    <a:pt x="3441" y="19220"/>
                  </a:lnTo>
                  <a:lnTo>
                    <a:pt x="3436" y="19197"/>
                  </a:lnTo>
                  <a:lnTo>
                    <a:pt x="3436" y="19191"/>
                  </a:lnTo>
                  <a:lnTo>
                    <a:pt x="3441" y="19177"/>
                  </a:lnTo>
                  <a:lnTo>
                    <a:pt x="3459" y="19154"/>
                  </a:lnTo>
                  <a:lnTo>
                    <a:pt x="3474" y="19147"/>
                  </a:lnTo>
                  <a:lnTo>
                    <a:pt x="3491" y="19140"/>
                  </a:lnTo>
                  <a:lnTo>
                    <a:pt x="3508" y="19124"/>
                  </a:lnTo>
                  <a:lnTo>
                    <a:pt x="3518" y="19110"/>
                  </a:lnTo>
                  <a:lnTo>
                    <a:pt x="3528" y="19096"/>
                  </a:lnTo>
                  <a:lnTo>
                    <a:pt x="3563" y="19066"/>
                  </a:lnTo>
                  <a:lnTo>
                    <a:pt x="3568" y="19066"/>
                  </a:lnTo>
                  <a:lnTo>
                    <a:pt x="3573" y="19066"/>
                  </a:lnTo>
                  <a:lnTo>
                    <a:pt x="3578" y="19080"/>
                  </a:lnTo>
                  <a:lnTo>
                    <a:pt x="3617" y="19080"/>
                  </a:lnTo>
                  <a:lnTo>
                    <a:pt x="3632" y="19080"/>
                  </a:lnTo>
                  <a:lnTo>
                    <a:pt x="3638" y="19073"/>
                  </a:lnTo>
                  <a:lnTo>
                    <a:pt x="3644" y="19050"/>
                  </a:lnTo>
                  <a:lnTo>
                    <a:pt x="3649" y="19036"/>
                  </a:lnTo>
                  <a:lnTo>
                    <a:pt x="3660" y="19023"/>
                  </a:lnTo>
                  <a:lnTo>
                    <a:pt x="3665" y="19013"/>
                  </a:lnTo>
                  <a:lnTo>
                    <a:pt x="3687" y="19006"/>
                  </a:lnTo>
                  <a:lnTo>
                    <a:pt x="3699" y="19006"/>
                  </a:lnTo>
                  <a:lnTo>
                    <a:pt x="3672" y="19029"/>
                  </a:lnTo>
                  <a:lnTo>
                    <a:pt x="3655" y="19043"/>
                  </a:lnTo>
                  <a:lnTo>
                    <a:pt x="3644" y="19059"/>
                  </a:lnTo>
                  <a:lnTo>
                    <a:pt x="3638" y="19073"/>
                  </a:lnTo>
                  <a:lnTo>
                    <a:pt x="3638" y="19080"/>
                  </a:lnTo>
                  <a:lnTo>
                    <a:pt x="3632" y="19087"/>
                  </a:lnTo>
                  <a:lnTo>
                    <a:pt x="3622" y="19096"/>
                  </a:lnTo>
                  <a:lnTo>
                    <a:pt x="3617" y="19103"/>
                  </a:lnTo>
                  <a:lnTo>
                    <a:pt x="3627" y="19117"/>
                  </a:lnTo>
                  <a:lnTo>
                    <a:pt x="3665" y="19154"/>
                  </a:lnTo>
                  <a:lnTo>
                    <a:pt x="3682" y="19161"/>
                  </a:lnTo>
                  <a:lnTo>
                    <a:pt x="3714" y="19170"/>
                  </a:lnTo>
                  <a:lnTo>
                    <a:pt x="3719" y="19184"/>
                  </a:lnTo>
                  <a:lnTo>
                    <a:pt x="3709" y="19184"/>
                  </a:lnTo>
                  <a:lnTo>
                    <a:pt x="3660" y="19161"/>
                  </a:lnTo>
                  <a:lnTo>
                    <a:pt x="3638" y="19161"/>
                  </a:lnTo>
                  <a:lnTo>
                    <a:pt x="3622" y="19170"/>
                  </a:lnTo>
                  <a:lnTo>
                    <a:pt x="3610" y="19170"/>
                  </a:lnTo>
                  <a:lnTo>
                    <a:pt x="3600" y="19161"/>
                  </a:lnTo>
                  <a:lnTo>
                    <a:pt x="3590" y="19154"/>
                  </a:lnTo>
                  <a:lnTo>
                    <a:pt x="3583" y="19147"/>
                  </a:lnTo>
                  <a:lnTo>
                    <a:pt x="3573" y="19147"/>
                  </a:lnTo>
                  <a:lnTo>
                    <a:pt x="3535" y="19177"/>
                  </a:lnTo>
                  <a:lnTo>
                    <a:pt x="3518" y="19197"/>
                  </a:lnTo>
                  <a:lnTo>
                    <a:pt x="3481" y="19227"/>
                  </a:lnTo>
                  <a:lnTo>
                    <a:pt x="3474" y="19234"/>
                  </a:lnTo>
                  <a:lnTo>
                    <a:pt x="3474" y="19257"/>
                  </a:lnTo>
                  <a:lnTo>
                    <a:pt x="3481" y="19287"/>
                  </a:lnTo>
                  <a:lnTo>
                    <a:pt x="3481" y="19308"/>
                  </a:lnTo>
                  <a:lnTo>
                    <a:pt x="3469" y="19368"/>
                  </a:lnTo>
                  <a:lnTo>
                    <a:pt x="3464" y="19391"/>
                  </a:lnTo>
                  <a:lnTo>
                    <a:pt x="3447" y="19418"/>
                  </a:lnTo>
                  <a:lnTo>
                    <a:pt x="3436" y="19448"/>
                  </a:lnTo>
                  <a:lnTo>
                    <a:pt x="3431" y="19471"/>
                  </a:lnTo>
                  <a:lnTo>
                    <a:pt x="3426" y="19508"/>
                  </a:lnTo>
                  <a:lnTo>
                    <a:pt x="3431" y="19522"/>
                  </a:lnTo>
                  <a:lnTo>
                    <a:pt x="3436" y="19529"/>
                  </a:lnTo>
                  <a:lnTo>
                    <a:pt x="3464" y="19545"/>
                  </a:lnTo>
                  <a:lnTo>
                    <a:pt x="3469" y="19545"/>
                  </a:lnTo>
                  <a:lnTo>
                    <a:pt x="3474" y="19545"/>
                  </a:lnTo>
                  <a:lnTo>
                    <a:pt x="3508" y="19508"/>
                  </a:lnTo>
                  <a:lnTo>
                    <a:pt x="3513" y="19508"/>
                  </a:lnTo>
                  <a:lnTo>
                    <a:pt x="3496" y="19545"/>
                  </a:lnTo>
                  <a:lnTo>
                    <a:pt x="3491" y="19559"/>
                  </a:lnTo>
                  <a:lnTo>
                    <a:pt x="3474" y="19582"/>
                  </a:lnTo>
                  <a:lnTo>
                    <a:pt x="3464" y="19589"/>
                  </a:lnTo>
                  <a:lnTo>
                    <a:pt x="3447" y="19596"/>
                  </a:lnTo>
                  <a:lnTo>
                    <a:pt x="3431" y="19612"/>
                  </a:lnTo>
                  <a:lnTo>
                    <a:pt x="3426" y="19619"/>
                  </a:lnTo>
                  <a:lnTo>
                    <a:pt x="3419" y="19632"/>
                  </a:lnTo>
                  <a:lnTo>
                    <a:pt x="3414" y="19648"/>
                  </a:lnTo>
                  <a:lnTo>
                    <a:pt x="3414" y="19655"/>
                  </a:lnTo>
                  <a:lnTo>
                    <a:pt x="3419" y="19655"/>
                  </a:lnTo>
                  <a:lnTo>
                    <a:pt x="3436" y="19676"/>
                  </a:lnTo>
                  <a:lnTo>
                    <a:pt x="3447" y="19676"/>
                  </a:lnTo>
                  <a:lnTo>
                    <a:pt x="3464" y="19662"/>
                  </a:lnTo>
                  <a:lnTo>
                    <a:pt x="3469" y="19625"/>
                  </a:lnTo>
                  <a:lnTo>
                    <a:pt x="3481" y="19632"/>
                  </a:lnTo>
                  <a:lnTo>
                    <a:pt x="3486" y="19632"/>
                  </a:lnTo>
                  <a:lnTo>
                    <a:pt x="3491" y="19632"/>
                  </a:lnTo>
                  <a:lnTo>
                    <a:pt x="3491" y="19625"/>
                  </a:lnTo>
                  <a:lnTo>
                    <a:pt x="3486" y="19619"/>
                  </a:lnTo>
                  <a:lnTo>
                    <a:pt x="3496" y="19625"/>
                  </a:lnTo>
                  <a:lnTo>
                    <a:pt x="3508" y="19632"/>
                  </a:lnTo>
                  <a:lnTo>
                    <a:pt x="3513" y="19632"/>
                  </a:lnTo>
                  <a:lnTo>
                    <a:pt x="3518" y="19619"/>
                  </a:lnTo>
                  <a:lnTo>
                    <a:pt x="3523" y="19612"/>
                  </a:lnTo>
                  <a:lnTo>
                    <a:pt x="3540" y="19589"/>
                  </a:lnTo>
                  <a:lnTo>
                    <a:pt x="3545" y="19575"/>
                  </a:lnTo>
                  <a:lnTo>
                    <a:pt x="3545" y="19559"/>
                  </a:lnTo>
                  <a:lnTo>
                    <a:pt x="3545" y="19552"/>
                  </a:lnTo>
                  <a:lnTo>
                    <a:pt x="3551" y="19552"/>
                  </a:lnTo>
                  <a:lnTo>
                    <a:pt x="3556" y="19559"/>
                  </a:lnTo>
                  <a:lnTo>
                    <a:pt x="3563" y="19559"/>
                  </a:lnTo>
                  <a:lnTo>
                    <a:pt x="3578" y="19545"/>
                  </a:lnTo>
                  <a:lnTo>
                    <a:pt x="3583" y="19545"/>
                  </a:lnTo>
                  <a:lnTo>
                    <a:pt x="3590" y="19545"/>
                  </a:lnTo>
                  <a:lnTo>
                    <a:pt x="3595" y="19545"/>
                  </a:lnTo>
                  <a:lnTo>
                    <a:pt x="3622" y="19508"/>
                  </a:lnTo>
                  <a:lnTo>
                    <a:pt x="3622" y="19501"/>
                  </a:lnTo>
                  <a:lnTo>
                    <a:pt x="3617" y="19485"/>
                  </a:lnTo>
                  <a:lnTo>
                    <a:pt x="3622" y="19485"/>
                  </a:lnTo>
                  <a:lnTo>
                    <a:pt x="3638" y="19501"/>
                  </a:lnTo>
                  <a:lnTo>
                    <a:pt x="3638" y="19478"/>
                  </a:lnTo>
                  <a:lnTo>
                    <a:pt x="3638" y="19471"/>
                  </a:lnTo>
                  <a:lnTo>
                    <a:pt x="3649" y="19455"/>
                  </a:lnTo>
                  <a:lnTo>
                    <a:pt x="3655" y="19464"/>
                  </a:lnTo>
                  <a:lnTo>
                    <a:pt x="3660" y="19492"/>
                  </a:lnTo>
                  <a:lnTo>
                    <a:pt x="3660" y="19501"/>
                  </a:lnTo>
                  <a:lnTo>
                    <a:pt x="3665" y="19464"/>
                  </a:lnTo>
                  <a:lnTo>
                    <a:pt x="3677" y="19441"/>
                  </a:lnTo>
                  <a:lnTo>
                    <a:pt x="3682" y="19434"/>
                  </a:lnTo>
                  <a:lnTo>
                    <a:pt x="3682" y="19405"/>
                  </a:lnTo>
                  <a:lnTo>
                    <a:pt x="3692" y="19434"/>
                  </a:lnTo>
                  <a:lnTo>
                    <a:pt x="3699" y="19441"/>
                  </a:lnTo>
                  <a:lnTo>
                    <a:pt x="3714" y="19434"/>
                  </a:lnTo>
                  <a:lnTo>
                    <a:pt x="3719" y="19441"/>
                  </a:lnTo>
                  <a:lnTo>
                    <a:pt x="3726" y="19448"/>
                  </a:lnTo>
                  <a:lnTo>
                    <a:pt x="3741" y="19455"/>
                  </a:lnTo>
                  <a:lnTo>
                    <a:pt x="3753" y="19455"/>
                  </a:lnTo>
                  <a:lnTo>
                    <a:pt x="3764" y="19455"/>
                  </a:lnTo>
                  <a:lnTo>
                    <a:pt x="3769" y="19448"/>
                  </a:lnTo>
                  <a:lnTo>
                    <a:pt x="3774" y="19441"/>
                  </a:lnTo>
                  <a:lnTo>
                    <a:pt x="3781" y="19441"/>
                  </a:lnTo>
                  <a:lnTo>
                    <a:pt x="3786" y="19448"/>
                  </a:lnTo>
                  <a:lnTo>
                    <a:pt x="3791" y="19441"/>
                  </a:lnTo>
                  <a:lnTo>
                    <a:pt x="3759" y="19418"/>
                  </a:lnTo>
                  <a:lnTo>
                    <a:pt x="3764" y="19411"/>
                  </a:lnTo>
                  <a:lnTo>
                    <a:pt x="3769" y="19411"/>
                  </a:lnTo>
                  <a:lnTo>
                    <a:pt x="3774" y="19411"/>
                  </a:lnTo>
                  <a:lnTo>
                    <a:pt x="3774" y="19405"/>
                  </a:lnTo>
                  <a:lnTo>
                    <a:pt x="3774" y="19375"/>
                  </a:lnTo>
                  <a:lnTo>
                    <a:pt x="3774" y="19361"/>
                  </a:lnTo>
                  <a:lnTo>
                    <a:pt x="3774" y="19345"/>
                  </a:lnTo>
                  <a:lnTo>
                    <a:pt x="3774" y="19338"/>
                  </a:lnTo>
                  <a:lnTo>
                    <a:pt x="3781" y="19331"/>
                  </a:lnTo>
                  <a:lnTo>
                    <a:pt x="3791" y="19324"/>
                  </a:lnTo>
                  <a:lnTo>
                    <a:pt x="3796" y="19317"/>
                  </a:lnTo>
                  <a:lnTo>
                    <a:pt x="3801" y="19308"/>
                  </a:lnTo>
                  <a:lnTo>
                    <a:pt x="3801" y="19294"/>
                  </a:lnTo>
                  <a:lnTo>
                    <a:pt x="3796" y="19280"/>
                  </a:lnTo>
                  <a:lnTo>
                    <a:pt x="3791" y="19280"/>
                  </a:lnTo>
                  <a:lnTo>
                    <a:pt x="3786" y="19287"/>
                  </a:lnTo>
                  <a:lnTo>
                    <a:pt x="3774" y="19294"/>
                  </a:lnTo>
                  <a:lnTo>
                    <a:pt x="3759" y="19294"/>
                  </a:lnTo>
                  <a:lnTo>
                    <a:pt x="3747" y="19301"/>
                  </a:lnTo>
                  <a:lnTo>
                    <a:pt x="3759" y="19287"/>
                  </a:lnTo>
                  <a:lnTo>
                    <a:pt x="3764" y="19287"/>
                  </a:lnTo>
                  <a:lnTo>
                    <a:pt x="3781" y="19287"/>
                  </a:lnTo>
                  <a:lnTo>
                    <a:pt x="3786" y="19280"/>
                  </a:lnTo>
                  <a:lnTo>
                    <a:pt x="3786" y="19271"/>
                  </a:lnTo>
                  <a:lnTo>
                    <a:pt x="3791" y="19250"/>
                  </a:lnTo>
                  <a:lnTo>
                    <a:pt x="3791" y="19243"/>
                  </a:lnTo>
                  <a:lnTo>
                    <a:pt x="3786" y="19234"/>
                  </a:lnTo>
                  <a:lnTo>
                    <a:pt x="3781" y="19234"/>
                  </a:lnTo>
                  <a:lnTo>
                    <a:pt x="3764" y="19214"/>
                  </a:lnTo>
                  <a:lnTo>
                    <a:pt x="3764" y="19207"/>
                  </a:lnTo>
                  <a:lnTo>
                    <a:pt x="3774" y="19207"/>
                  </a:lnTo>
                  <a:lnTo>
                    <a:pt x="3786" y="19207"/>
                  </a:lnTo>
                  <a:lnTo>
                    <a:pt x="3791" y="19197"/>
                  </a:lnTo>
                  <a:lnTo>
                    <a:pt x="3796" y="19177"/>
                  </a:lnTo>
                  <a:lnTo>
                    <a:pt x="3808" y="19147"/>
                  </a:lnTo>
                  <a:lnTo>
                    <a:pt x="3808" y="19140"/>
                  </a:lnTo>
                  <a:lnTo>
                    <a:pt x="3801" y="19140"/>
                  </a:lnTo>
                  <a:lnTo>
                    <a:pt x="3791" y="19147"/>
                  </a:lnTo>
                  <a:lnTo>
                    <a:pt x="3791" y="19140"/>
                  </a:lnTo>
                  <a:lnTo>
                    <a:pt x="3796" y="19133"/>
                  </a:lnTo>
                  <a:lnTo>
                    <a:pt x="3801" y="19124"/>
                  </a:lnTo>
                  <a:lnTo>
                    <a:pt x="3808" y="19124"/>
                  </a:lnTo>
                  <a:lnTo>
                    <a:pt x="3813" y="19124"/>
                  </a:lnTo>
                  <a:lnTo>
                    <a:pt x="3823" y="19124"/>
                  </a:lnTo>
                  <a:lnTo>
                    <a:pt x="3828" y="19117"/>
                  </a:lnTo>
                  <a:lnTo>
                    <a:pt x="3845" y="19096"/>
                  </a:lnTo>
                  <a:lnTo>
                    <a:pt x="3851" y="19087"/>
                  </a:lnTo>
                  <a:lnTo>
                    <a:pt x="3828" y="19147"/>
                  </a:lnTo>
                  <a:lnTo>
                    <a:pt x="3823" y="19161"/>
                  </a:lnTo>
                  <a:lnTo>
                    <a:pt x="3823" y="19170"/>
                  </a:lnTo>
                  <a:lnTo>
                    <a:pt x="3823" y="19177"/>
                  </a:lnTo>
                  <a:lnTo>
                    <a:pt x="3823" y="19191"/>
                  </a:lnTo>
                  <a:lnTo>
                    <a:pt x="3823" y="19197"/>
                  </a:lnTo>
                  <a:lnTo>
                    <a:pt x="3828" y="19207"/>
                  </a:lnTo>
                  <a:lnTo>
                    <a:pt x="3840" y="19207"/>
                  </a:lnTo>
                  <a:lnTo>
                    <a:pt x="3835" y="19184"/>
                  </a:lnTo>
                  <a:lnTo>
                    <a:pt x="3845" y="19184"/>
                  </a:lnTo>
                  <a:lnTo>
                    <a:pt x="3863" y="19177"/>
                  </a:lnTo>
                  <a:lnTo>
                    <a:pt x="3868" y="19170"/>
                  </a:lnTo>
                  <a:lnTo>
                    <a:pt x="3873" y="19154"/>
                  </a:lnTo>
                  <a:lnTo>
                    <a:pt x="3873" y="19147"/>
                  </a:lnTo>
                  <a:lnTo>
                    <a:pt x="3878" y="19154"/>
                  </a:lnTo>
                  <a:lnTo>
                    <a:pt x="3890" y="19161"/>
                  </a:lnTo>
                  <a:lnTo>
                    <a:pt x="3895" y="19170"/>
                  </a:lnTo>
                  <a:lnTo>
                    <a:pt x="3900" y="19170"/>
                  </a:lnTo>
                  <a:lnTo>
                    <a:pt x="3905" y="19170"/>
                  </a:lnTo>
                  <a:lnTo>
                    <a:pt x="3910" y="19161"/>
                  </a:lnTo>
                  <a:lnTo>
                    <a:pt x="3917" y="19154"/>
                  </a:lnTo>
                  <a:lnTo>
                    <a:pt x="3922" y="19147"/>
                  </a:lnTo>
                  <a:lnTo>
                    <a:pt x="3932" y="19147"/>
                  </a:lnTo>
                  <a:lnTo>
                    <a:pt x="3938" y="19147"/>
                  </a:lnTo>
                  <a:lnTo>
                    <a:pt x="3944" y="19154"/>
                  </a:lnTo>
                  <a:lnTo>
                    <a:pt x="3960" y="19140"/>
                  </a:lnTo>
                  <a:lnTo>
                    <a:pt x="3982" y="19140"/>
                  </a:lnTo>
                  <a:lnTo>
                    <a:pt x="3992" y="19147"/>
                  </a:lnTo>
                  <a:lnTo>
                    <a:pt x="3960" y="19161"/>
                  </a:lnTo>
                  <a:lnTo>
                    <a:pt x="3955" y="19177"/>
                  </a:lnTo>
                  <a:lnTo>
                    <a:pt x="3955" y="19207"/>
                  </a:lnTo>
                  <a:lnTo>
                    <a:pt x="3960" y="19214"/>
                  </a:lnTo>
                  <a:lnTo>
                    <a:pt x="3965" y="19220"/>
                  </a:lnTo>
                  <a:lnTo>
                    <a:pt x="3982" y="19227"/>
                  </a:lnTo>
                  <a:lnTo>
                    <a:pt x="3972" y="19243"/>
                  </a:lnTo>
                  <a:lnTo>
                    <a:pt x="3965" y="19243"/>
                  </a:lnTo>
                  <a:lnTo>
                    <a:pt x="3965" y="19250"/>
                  </a:lnTo>
                  <a:lnTo>
                    <a:pt x="3972" y="19257"/>
                  </a:lnTo>
                  <a:lnTo>
                    <a:pt x="3987" y="19250"/>
                  </a:lnTo>
                  <a:lnTo>
                    <a:pt x="3999" y="19250"/>
                  </a:lnTo>
                  <a:lnTo>
                    <a:pt x="4004" y="19257"/>
                  </a:lnTo>
                  <a:lnTo>
                    <a:pt x="4004" y="19264"/>
                  </a:lnTo>
                  <a:lnTo>
                    <a:pt x="4004" y="19271"/>
                  </a:lnTo>
                  <a:lnTo>
                    <a:pt x="4004" y="19280"/>
                  </a:lnTo>
                  <a:lnTo>
                    <a:pt x="4053" y="19280"/>
                  </a:lnTo>
                  <a:lnTo>
                    <a:pt x="4053" y="19287"/>
                  </a:lnTo>
                  <a:lnTo>
                    <a:pt x="4047" y="19301"/>
                  </a:lnTo>
                  <a:lnTo>
                    <a:pt x="4041" y="19308"/>
                  </a:lnTo>
                  <a:lnTo>
                    <a:pt x="4031" y="19324"/>
                  </a:lnTo>
                  <a:lnTo>
                    <a:pt x="4036" y="19324"/>
                  </a:lnTo>
                  <a:lnTo>
                    <a:pt x="4053" y="19324"/>
                  </a:lnTo>
                  <a:lnTo>
                    <a:pt x="4069" y="19331"/>
                  </a:lnTo>
                  <a:lnTo>
                    <a:pt x="4091" y="19345"/>
                  </a:lnTo>
                  <a:lnTo>
                    <a:pt x="4108" y="19345"/>
                  </a:lnTo>
                  <a:lnTo>
                    <a:pt x="4118" y="19338"/>
                  </a:lnTo>
                  <a:lnTo>
                    <a:pt x="4123" y="19324"/>
                  </a:lnTo>
                  <a:lnTo>
                    <a:pt x="4135" y="19301"/>
                  </a:lnTo>
                  <a:lnTo>
                    <a:pt x="4145" y="19280"/>
                  </a:lnTo>
                  <a:lnTo>
                    <a:pt x="4163" y="19264"/>
                  </a:lnTo>
                  <a:lnTo>
                    <a:pt x="4168" y="19264"/>
                  </a:lnTo>
                  <a:lnTo>
                    <a:pt x="4156" y="19287"/>
                  </a:lnTo>
                  <a:lnTo>
                    <a:pt x="4151" y="19301"/>
                  </a:lnTo>
                  <a:lnTo>
                    <a:pt x="4145" y="19324"/>
                  </a:lnTo>
                  <a:lnTo>
                    <a:pt x="4140" y="19361"/>
                  </a:lnTo>
                  <a:lnTo>
                    <a:pt x="4145" y="19375"/>
                  </a:lnTo>
                  <a:lnTo>
                    <a:pt x="4156" y="19382"/>
                  </a:lnTo>
                  <a:lnTo>
                    <a:pt x="4163" y="19391"/>
                  </a:lnTo>
                  <a:lnTo>
                    <a:pt x="4168" y="19398"/>
                  </a:lnTo>
                  <a:lnTo>
                    <a:pt x="4178" y="19405"/>
                  </a:lnTo>
                  <a:lnTo>
                    <a:pt x="4200" y="19411"/>
                  </a:lnTo>
                  <a:lnTo>
                    <a:pt x="4217" y="19428"/>
                  </a:lnTo>
                  <a:lnTo>
                    <a:pt x="4224" y="19441"/>
                  </a:lnTo>
                  <a:lnTo>
                    <a:pt x="4222" y="19441"/>
                  </a:lnTo>
                  <a:lnTo>
                    <a:pt x="4210" y="19455"/>
                  </a:lnTo>
                  <a:lnTo>
                    <a:pt x="4200" y="19478"/>
                  </a:lnTo>
                  <a:lnTo>
                    <a:pt x="4200" y="19492"/>
                  </a:lnTo>
                  <a:lnTo>
                    <a:pt x="4217" y="19455"/>
                  </a:lnTo>
                  <a:lnTo>
                    <a:pt x="4227" y="19446"/>
                  </a:lnTo>
                  <a:lnTo>
                    <a:pt x="4227" y="19448"/>
                  </a:lnTo>
                  <a:lnTo>
                    <a:pt x="4227" y="19455"/>
                  </a:lnTo>
                  <a:lnTo>
                    <a:pt x="4222" y="19464"/>
                  </a:lnTo>
                  <a:lnTo>
                    <a:pt x="4222" y="19471"/>
                  </a:lnTo>
                  <a:lnTo>
                    <a:pt x="4238" y="19471"/>
                  </a:lnTo>
                  <a:lnTo>
                    <a:pt x="4255" y="19471"/>
                  </a:lnTo>
                  <a:lnTo>
                    <a:pt x="4287" y="19455"/>
                  </a:lnTo>
                  <a:lnTo>
                    <a:pt x="4347" y="19441"/>
                  </a:lnTo>
                  <a:lnTo>
                    <a:pt x="4391" y="19441"/>
                  </a:lnTo>
                  <a:lnTo>
                    <a:pt x="4440" y="19455"/>
                  </a:lnTo>
                  <a:lnTo>
                    <a:pt x="4483" y="19471"/>
                  </a:lnTo>
                  <a:lnTo>
                    <a:pt x="4500" y="19464"/>
                  </a:lnTo>
                  <a:lnTo>
                    <a:pt x="4510" y="19455"/>
                  </a:lnTo>
                  <a:lnTo>
                    <a:pt x="4517" y="19448"/>
                  </a:lnTo>
                  <a:lnTo>
                    <a:pt x="4517" y="19434"/>
                  </a:lnTo>
                  <a:lnTo>
                    <a:pt x="4517" y="19428"/>
                  </a:lnTo>
                  <a:lnTo>
                    <a:pt x="4522" y="19428"/>
                  </a:lnTo>
                  <a:lnTo>
                    <a:pt x="4527" y="19434"/>
                  </a:lnTo>
                  <a:lnTo>
                    <a:pt x="4532" y="19455"/>
                  </a:lnTo>
                  <a:lnTo>
                    <a:pt x="4532" y="19464"/>
                  </a:lnTo>
                  <a:lnTo>
                    <a:pt x="4522" y="19485"/>
                  </a:lnTo>
                  <a:lnTo>
                    <a:pt x="4527" y="19492"/>
                  </a:lnTo>
                  <a:lnTo>
                    <a:pt x="4582" y="19529"/>
                  </a:lnTo>
                  <a:lnTo>
                    <a:pt x="4604" y="19538"/>
                  </a:lnTo>
                  <a:lnTo>
                    <a:pt x="4626" y="19538"/>
                  </a:lnTo>
                  <a:lnTo>
                    <a:pt x="4647" y="19529"/>
                  </a:lnTo>
                  <a:lnTo>
                    <a:pt x="4681" y="19508"/>
                  </a:lnTo>
                  <a:lnTo>
                    <a:pt x="4686" y="19501"/>
                  </a:lnTo>
                  <a:lnTo>
                    <a:pt x="4713" y="19455"/>
                  </a:lnTo>
                  <a:lnTo>
                    <a:pt x="4723" y="19441"/>
                  </a:lnTo>
                  <a:lnTo>
                    <a:pt x="4735" y="19441"/>
                  </a:lnTo>
                  <a:lnTo>
                    <a:pt x="4740" y="19441"/>
                  </a:lnTo>
                  <a:lnTo>
                    <a:pt x="4756" y="19471"/>
                  </a:lnTo>
                  <a:lnTo>
                    <a:pt x="4783" y="19485"/>
                  </a:lnTo>
                  <a:lnTo>
                    <a:pt x="4778" y="19485"/>
                  </a:lnTo>
                  <a:lnTo>
                    <a:pt x="4763" y="19485"/>
                  </a:lnTo>
                  <a:lnTo>
                    <a:pt x="4756" y="19492"/>
                  </a:lnTo>
                  <a:lnTo>
                    <a:pt x="4756" y="19501"/>
                  </a:lnTo>
                  <a:lnTo>
                    <a:pt x="4756" y="19508"/>
                  </a:lnTo>
                  <a:lnTo>
                    <a:pt x="4756" y="19529"/>
                  </a:lnTo>
                  <a:lnTo>
                    <a:pt x="4756" y="19545"/>
                  </a:lnTo>
                  <a:lnTo>
                    <a:pt x="4751" y="19508"/>
                  </a:lnTo>
                  <a:lnTo>
                    <a:pt x="4751" y="19478"/>
                  </a:lnTo>
                  <a:lnTo>
                    <a:pt x="4751" y="19471"/>
                  </a:lnTo>
                  <a:lnTo>
                    <a:pt x="4740" y="19448"/>
                  </a:lnTo>
                  <a:lnTo>
                    <a:pt x="4735" y="19448"/>
                  </a:lnTo>
                  <a:lnTo>
                    <a:pt x="4728" y="19448"/>
                  </a:lnTo>
                  <a:lnTo>
                    <a:pt x="4723" y="19455"/>
                  </a:lnTo>
                  <a:lnTo>
                    <a:pt x="4723" y="19464"/>
                  </a:lnTo>
                  <a:lnTo>
                    <a:pt x="4723" y="19471"/>
                  </a:lnTo>
                  <a:lnTo>
                    <a:pt x="4723" y="19478"/>
                  </a:lnTo>
                  <a:lnTo>
                    <a:pt x="4723" y="19492"/>
                  </a:lnTo>
                  <a:lnTo>
                    <a:pt x="4728" y="19508"/>
                  </a:lnTo>
                  <a:lnTo>
                    <a:pt x="4728" y="19515"/>
                  </a:lnTo>
                  <a:lnTo>
                    <a:pt x="4718" y="19538"/>
                  </a:lnTo>
                  <a:lnTo>
                    <a:pt x="4713" y="19545"/>
                  </a:lnTo>
                  <a:lnTo>
                    <a:pt x="4701" y="19552"/>
                  </a:lnTo>
                  <a:lnTo>
                    <a:pt x="4696" y="19559"/>
                  </a:lnTo>
                  <a:lnTo>
                    <a:pt x="4701" y="19566"/>
                  </a:lnTo>
                  <a:lnTo>
                    <a:pt x="4708" y="19575"/>
                  </a:lnTo>
                  <a:lnTo>
                    <a:pt x="4723" y="19589"/>
                  </a:lnTo>
                  <a:lnTo>
                    <a:pt x="4751" y="19612"/>
                  </a:lnTo>
                  <a:lnTo>
                    <a:pt x="4800" y="19648"/>
                  </a:lnTo>
                  <a:lnTo>
                    <a:pt x="4822" y="19662"/>
                  </a:lnTo>
                  <a:lnTo>
                    <a:pt x="4844" y="19669"/>
                  </a:lnTo>
                  <a:lnTo>
                    <a:pt x="4844" y="19676"/>
                  </a:lnTo>
                  <a:lnTo>
                    <a:pt x="4838" y="19685"/>
                  </a:lnTo>
                  <a:lnTo>
                    <a:pt x="4838" y="19692"/>
                  </a:lnTo>
                  <a:lnTo>
                    <a:pt x="4849" y="19692"/>
                  </a:lnTo>
                  <a:lnTo>
                    <a:pt x="4860" y="19699"/>
                  </a:lnTo>
                  <a:lnTo>
                    <a:pt x="4872" y="19713"/>
                  </a:lnTo>
                  <a:lnTo>
                    <a:pt x="4892" y="19743"/>
                  </a:lnTo>
                  <a:lnTo>
                    <a:pt x="4899" y="19759"/>
                  </a:lnTo>
                  <a:lnTo>
                    <a:pt x="4904" y="19773"/>
                  </a:lnTo>
                  <a:lnTo>
                    <a:pt x="4909" y="19787"/>
                  </a:lnTo>
                  <a:lnTo>
                    <a:pt x="4919" y="19810"/>
                  </a:lnTo>
                  <a:lnTo>
                    <a:pt x="4931" y="19823"/>
                  </a:lnTo>
                  <a:lnTo>
                    <a:pt x="4936" y="19833"/>
                  </a:lnTo>
                  <a:lnTo>
                    <a:pt x="4941" y="19840"/>
                  </a:lnTo>
                  <a:lnTo>
                    <a:pt x="4941" y="19846"/>
                  </a:lnTo>
                  <a:lnTo>
                    <a:pt x="4991" y="19897"/>
                  </a:lnTo>
                  <a:lnTo>
                    <a:pt x="5013" y="19913"/>
                  </a:lnTo>
                  <a:lnTo>
                    <a:pt x="5028" y="19927"/>
                  </a:lnTo>
                  <a:lnTo>
                    <a:pt x="5040" y="19934"/>
                  </a:lnTo>
                  <a:lnTo>
                    <a:pt x="5051" y="19913"/>
                  </a:lnTo>
                  <a:lnTo>
                    <a:pt x="5083" y="19906"/>
                  </a:lnTo>
                  <a:lnTo>
                    <a:pt x="5090" y="19897"/>
                  </a:lnTo>
                  <a:lnTo>
                    <a:pt x="5090" y="19890"/>
                  </a:lnTo>
                  <a:lnTo>
                    <a:pt x="5090" y="19869"/>
                  </a:lnTo>
                  <a:lnTo>
                    <a:pt x="5083" y="19853"/>
                  </a:lnTo>
                  <a:lnTo>
                    <a:pt x="5073" y="19823"/>
                  </a:lnTo>
                  <a:lnTo>
                    <a:pt x="5063" y="19816"/>
                  </a:lnTo>
                  <a:lnTo>
                    <a:pt x="5045" y="19816"/>
                  </a:lnTo>
                  <a:lnTo>
                    <a:pt x="5056" y="19803"/>
                  </a:lnTo>
                  <a:lnTo>
                    <a:pt x="5056" y="19796"/>
                  </a:lnTo>
                  <a:lnTo>
                    <a:pt x="5045" y="19787"/>
                  </a:lnTo>
                  <a:lnTo>
                    <a:pt x="5045" y="19780"/>
                  </a:lnTo>
                  <a:lnTo>
                    <a:pt x="5040" y="19773"/>
                  </a:lnTo>
                  <a:lnTo>
                    <a:pt x="5028" y="19759"/>
                  </a:lnTo>
                  <a:lnTo>
                    <a:pt x="5013" y="19750"/>
                  </a:lnTo>
                  <a:lnTo>
                    <a:pt x="5001" y="19750"/>
                  </a:lnTo>
                  <a:lnTo>
                    <a:pt x="4996" y="19759"/>
                  </a:lnTo>
                  <a:lnTo>
                    <a:pt x="5001" y="19743"/>
                  </a:lnTo>
                  <a:lnTo>
                    <a:pt x="5008" y="19743"/>
                  </a:lnTo>
                  <a:lnTo>
                    <a:pt x="5008" y="19736"/>
                  </a:lnTo>
                  <a:lnTo>
                    <a:pt x="5003" y="19727"/>
                  </a:lnTo>
                  <a:lnTo>
                    <a:pt x="5001" y="19729"/>
                  </a:lnTo>
                  <a:lnTo>
                    <a:pt x="4981" y="19743"/>
                  </a:lnTo>
                  <a:lnTo>
                    <a:pt x="4964" y="19759"/>
                  </a:lnTo>
                  <a:lnTo>
                    <a:pt x="4947" y="19780"/>
                  </a:lnTo>
                  <a:lnTo>
                    <a:pt x="4936" y="19780"/>
                  </a:lnTo>
                  <a:lnTo>
                    <a:pt x="4941" y="19759"/>
                  </a:lnTo>
                  <a:lnTo>
                    <a:pt x="4936" y="19722"/>
                  </a:lnTo>
                  <a:lnTo>
                    <a:pt x="4931" y="19692"/>
                  </a:lnTo>
                  <a:lnTo>
                    <a:pt x="4919" y="19676"/>
                  </a:lnTo>
                  <a:lnTo>
                    <a:pt x="4904" y="19648"/>
                  </a:lnTo>
                  <a:lnTo>
                    <a:pt x="4887" y="19625"/>
                  </a:lnTo>
                  <a:lnTo>
                    <a:pt x="4865" y="19596"/>
                  </a:lnTo>
                  <a:lnTo>
                    <a:pt x="4849" y="19575"/>
                  </a:lnTo>
                  <a:lnTo>
                    <a:pt x="4832" y="19552"/>
                  </a:lnTo>
                  <a:lnTo>
                    <a:pt x="4817" y="19522"/>
                  </a:lnTo>
                  <a:lnTo>
                    <a:pt x="4810" y="19485"/>
                  </a:lnTo>
                  <a:lnTo>
                    <a:pt x="4795" y="19471"/>
                  </a:lnTo>
                  <a:lnTo>
                    <a:pt x="4778" y="19455"/>
                  </a:lnTo>
                  <a:lnTo>
                    <a:pt x="4763" y="19434"/>
                  </a:lnTo>
                  <a:lnTo>
                    <a:pt x="4768" y="19411"/>
                  </a:lnTo>
                  <a:lnTo>
                    <a:pt x="4773" y="19382"/>
                  </a:lnTo>
                  <a:lnTo>
                    <a:pt x="4773" y="19361"/>
                  </a:lnTo>
                  <a:lnTo>
                    <a:pt x="4756" y="19361"/>
                  </a:lnTo>
                  <a:lnTo>
                    <a:pt x="4728" y="19361"/>
                  </a:lnTo>
                  <a:lnTo>
                    <a:pt x="4708" y="19361"/>
                  </a:lnTo>
                  <a:lnTo>
                    <a:pt x="4691" y="19382"/>
                  </a:lnTo>
                  <a:lnTo>
                    <a:pt x="4674" y="19405"/>
                  </a:lnTo>
                  <a:lnTo>
                    <a:pt x="4653" y="19391"/>
                  </a:lnTo>
                  <a:lnTo>
                    <a:pt x="4626" y="19375"/>
                  </a:lnTo>
                  <a:lnTo>
                    <a:pt x="4619" y="19398"/>
                  </a:lnTo>
                  <a:lnTo>
                    <a:pt x="4592" y="19382"/>
                  </a:lnTo>
                  <a:lnTo>
                    <a:pt x="4565" y="19368"/>
                  </a:lnTo>
                  <a:lnTo>
                    <a:pt x="4565" y="19287"/>
                  </a:lnTo>
                  <a:lnTo>
                    <a:pt x="4565" y="19197"/>
                  </a:lnTo>
                  <a:lnTo>
                    <a:pt x="4565" y="19110"/>
                  </a:lnTo>
                  <a:lnTo>
                    <a:pt x="4565" y="19023"/>
                  </a:lnTo>
                  <a:lnTo>
                    <a:pt x="4565" y="18933"/>
                  </a:lnTo>
                  <a:lnTo>
                    <a:pt x="4565" y="18845"/>
                  </a:lnTo>
                  <a:lnTo>
                    <a:pt x="4565" y="18756"/>
                  </a:lnTo>
                  <a:lnTo>
                    <a:pt x="4565" y="18668"/>
                  </a:lnTo>
                  <a:lnTo>
                    <a:pt x="4565" y="18581"/>
                  </a:lnTo>
                  <a:lnTo>
                    <a:pt x="4565" y="18484"/>
                  </a:lnTo>
                  <a:lnTo>
                    <a:pt x="4565" y="18387"/>
                  </a:lnTo>
                  <a:lnTo>
                    <a:pt x="4565" y="18293"/>
                  </a:lnTo>
                  <a:lnTo>
                    <a:pt x="4565" y="18196"/>
                  </a:lnTo>
                  <a:lnTo>
                    <a:pt x="4565" y="18102"/>
                  </a:lnTo>
                  <a:lnTo>
                    <a:pt x="4565" y="18005"/>
                  </a:lnTo>
                  <a:lnTo>
                    <a:pt x="4565" y="17909"/>
                  </a:lnTo>
                  <a:lnTo>
                    <a:pt x="4565" y="17814"/>
                  </a:lnTo>
                  <a:lnTo>
                    <a:pt x="4565" y="17711"/>
                  </a:lnTo>
                  <a:lnTo>
                    <a:pt x="4565" y="17607"/>
                  </a:lnTo>
                  <a:lnTo>
                    <a:pt x="4565" y="17504"/>
                  </a:lnTo>
                  <a:lnTo>
                    <a:pt x="4565" y="17402"/>
                  </a:lnTo>
                  <a:lnTo>
                    <a:pt x="4565" y="17299"/>
                  </a:lnTo>
                  <a:lnTo>
                    <a:pt x="4565" y="17195"/>
                  </a:lnTo>
                  <a:lnTo>
                    <a:pt x="4565" y="17085"/>
                  </a:lnTo>
                  <a:lnTo>
                    <a:pt x="4565" y="16974"/>
                  </a:lnTo>
                  <a:lnTo>
                    <a:pt x="4565" y="16864"/>
                  </a:lnTo>
                  <a:lnTo>
                    <a:pt x="4565" y="16753"/>
                  </a:lnTo>
                  <a:lnTo>
                    <a:pt x="4565" y="16643"/>
                  </a:lnTo>
                  <a:lnTo>
                    <a:pt x="4565" y="16526"/>
                  </a:lnTo>
                  <a:lnTo>
                    <a:pt x="4565" y="16408"/>
                  </a:lnTo>
                  <a:lnTo>
                    <a:pt x="4565" y="16289"/>
                  </a:lnTo>
                  <a:lnTo>
                    <a:pt x="4565" y="16171"/>
                  </a:lnTo>
                  <a:lnTo>
                    <a:pt x="4555" y="16171"/>
                  </a:lnTo>
                  <a:lnTo>
                    <a:pt x="4532" y="16171"/>
                  </a:lnTo>
                  <a:lnTo>
                    <a:pt x="4527" y="16178"/>
                  </a:lnTo>
                  <a:lnTo>
                    <a:pt x="4522" y="16178"/>
                  </a:lnTo>
                  <a:lnTo>
                    <a:pt x="4510" y="16157"/>
                  </a:lnTo>
                  <a:lnTo>
                    <a:pt x="4495" y="16134"/>
                  </a:lnTo>
                  <a:lnTo>
                    <a:pt x="4428" y="16091"/>
                  </a:lnTo>
                  <a:lnTo>
                    <a:pt x="4418" y="16061"/>
                  </a:lnTo>
                  <a:lnTo>
                    <a:pt x="4386" y="16024"/>
                  </a:lnTo>
                  <a:lnTo>
                    <a:pt x="4331" y="15987"/>
                  </a:lnTo>
                  <a:lnTo>
                    <a:pt x="4326" y="15994"/>
                  </a:lnTo>
                  <a:lnTo>
                    <a:pt x="4314" y="15994"/>
                  </a:lnTo>
                  <a:lnTo>
                    <a:pt x="4292" y="15987"/>
                  </a:lnTo>
                  <a:lnTo>
                    <a:pt x="4277" y="15987"/>
                  </a:lnTo>
                  <a:lnTo>
                    <a:pt x="4244" y="16010"/>
                  </a:lnTo>
                  <a:lnTo>
                    <a:pt x="4205" y="16017"/>
                  </a:lnTo>
                  <a:lnTo>
                    <a:pt x="4183" y="16040"/>
                  </a:lnTo>
                  <a:lnTo>
                    <a:pt x="4123" y="16024"/>
                  </a:lnTo>
                  <a:lnTo>
                    <a:pt x="4118" y="16017"/>
                  </a:lnTo>
                  <a:lnTo>
                    <a:pt x="4096" y="16010"/>
                  </a:lnTo>
                  <a:lnTo>
                    <a:pt x="4059" y="15966"/>
                  </a:lnTo>
                  <a:lnTo>
                    <a:pt x="4031" y="15966"/>
                  </a:lnTo>
                  <a:lnTo>
                    <a:pt x="4009" y="15950"/>
                  </a:lnTo>
                  <a:lnTo>
                    <a:pt x="3960" y="15950"/>
                  </a:lnTo>
                  <a:lnTo>
                    <a:pt x="3927" y="15957"/>
                  </a:lnTo>
                  <a:lnTo>
                    <a:pt x="3863" y="15937"/>
                  </a:lnTo>
                  <a:lnTo>
                    <a:pt x="3851" y="15930"/>
                  </a:lnTo>
                  <a:lnTo>
                    <a:pt x="3840" y="15900"/>
                  </a:lnTo>
                  <a:lnTo>
                    <a:pt x="3823" y="15893"/>
                  </a:lnTo>
                  <a:lnTo>
                    <a:pt x="3813" y="15877"/>
                  </a:lnTo>
                  <a:lnTo>
                    <a:pt x="3801" y="15877"/>
                  </a:lnTo>
                  <a:lnTo>
                    <a:pt x="3791" y="15893"/>
                  </a:lnTo>
                  <a:lnTo>
                    <a:pt x="3781" y="15893"/>
                  </a:lnTo>
                  <a:lnTo>
                    <a:pt x="3759" y="15847"/>
                  </a:lnTo>
                  <a:lnTo>
                    <a:pt x="3741" y="15840"/>
                  </a:lnTo>
                  <a:lnTo>
                    <a:pt x="3699" y="15810"/>
                  </a:lnTo>
                  <a:lnTo>
                    <a:pt x="3682" y="15819"/>
                  </a:lnTo>
                  <a:lnTo>
                    <a:pt x="3665" y="15810"/>
                  </a:lnTo>
                  <a:lnTo>
                    <a:pt x="3632" y="15810"/>
                  </a:lnTo>
                  <a:lnTo>
                    <a:pt x="3605" y="15840"/>
                  </a:lnTo>
                  <a:lnTo>
                    <a:pt x="3595" y="15847"/>
                  </a:lnTo>
                  <a:lnTo>
                    <a:pt x="3578" y="15840"/>
                  </a:lnTo>
                  <a:lnTo>
                    <a:pt x="3563" y="15819"/>
                  </a:lnTo>
                  <a:lnTo>
                    <a:pt x="3551" y="15810"/>
                  </a:lnTo>
                  <a:lnTo>
                    <a:pt x="3518" y="15833"/>
                  </a:lnTo>
                  <a:lnTo>
                    <a:pt x="3501" y="15840"/>
                  </a:lnTo>
                  <a:lnTo>
                    <a:pt x="3491" y="15856"/>
                  </a:lnTo>
                  <a:lnTo>
                    <a:pt x="3414" y="15840"/>
                  </a:lnTo>
                  <a:lnTo>
                    <a:pt x="3426" y="15819"/>
                  </a:lnTo>
                  <a:lnTo>
                    <a:pt x="3426" y="15803"/>
                  </a:lnTo>
                  <a:lnTo>
                    <a:pt x="3431" y="15796"/>
                  </a:lnTo>
                  <a:lnTo>
                    <a:pt x="3387" y="15796"/>
                  </a:lnTo>
                  <a:lnTo>
                    <a:pt x="3377" y="15789"/>
                  </a:lnTo>
                  <a:lnTo>
                    <a:pt x="3377" y="15766"/>
                  </a:lnTo>
                  <a:lnTo>
                    <a:pt x="3360" y="15766"/>
                  </a:lnTo>
                  <a:lnTo>
                    <a:pt x="3355" y="15752"/>
                  </a:lnTo>
                  <a:lnTo>
                    <a:pt x="3360" y="15716"/>
                  </a:lnTo>
                  <a:lnTo>
                    <a:pt x="3382" y="15679"/>
                  </a:lnTo>
                  <a:lnTo>
                    <a:pt x="3377" y="15663"/>
                  </a:lnTo>
                  <a:lnTo>
                    <a:pt x="3355" y="15649"/>
                  </a:lnTo>
                  <a:lnTo>
                    <a:pt x="3338" y="15642"/>
                  </a:lnTo>
                  <a:lnTo>
                    <a:pt x="3327" y="15649"/>
                  </a:lnTo>
                  <a:lnTo>
                    <a:pt x="3278" y="15626"/>
                  </a:lnTo>
                  <a:lnTo>
                    <a:pt x="3251" y="15642"/>
                  </a:lnTo>
                  <a:lnTo>
                    <a:pt x="3228" y="15642"/>
                  </a:lnTo>
                  <a:lnTo>
                    <a:pt x="3208" y="15649"/>
                  </a:lnTo>
                  <a:lnTo>
                    <a:pt x="3181" y="15686"/>
                  </a:lnTo>
                  <a:lnTo>
                    <a:pt x="3159" y="15672"/>
                  </a:lnTo>
                  <a:lnTo>
                    <a:pt x="3136" y="15663"/>
                  </a:lnTo>
                  <a:lnTo>
                    <a:pt x="3114" y="15642"/>
                  </a:lnTo>
                  <a:lnTo>
                    <a:pt x="3119" y="15626"/>
                  </a:lnTo>
                  <a:lnTo>
                    <a:pt x="3126" y="15598"/>
                  </a:lnTo>
                  <a:lnTo>
                    <a:pt x="3109" y="15568"/>
                  </a:lnTo>
                  <a:lnTo>
                    <a:pt x="3099" y="15552"/>
                  </a:lnTo>
                  <a:lnTo>
                    <a:pt x="3077" y="15545"/>
                  </a:lnTo>
                  <a:lnTo>
                    <a:pt x="3072" y="15552"/>
                  </a:lnTo>
                  <a:lnTo>
                    <a:pt x="3060" y="15582"/>
                  </a:lnTo>
                  <a:lnTo>
                    <a:pt x="3032" y="15635"/>
                  </a:lnTo>
                  <a:lnTo>
                    <a:pt x="3017" y="15649"/>
                  </a:lnTo>
                  <a:lnTo>
                    <a:pt x="3000" y="15656"/>
                  </a:lnTo>
                  <a:lnTo>
                    <a:pt x="2990" y="15656"/>
                  </a:lnTo>
                  <a:lnTo>
                    <a:pt x="2935" y="15656"/>
                  </a:lnTo>
                  <a:lnTo>
                    <a:pt x="2923" y="15642"/>
                  </a:lnTo>
                  <a:lnTo>
                    <a:pt x="2963" y="15612"/>
                  </a:lnTo>
                  <a:lnTo>
                    <a:pt x="2978" y="15582"/>
                  </a:lnTo>
                  <a:lnTo>
                    <a:pt x="2983" y="15552"/>
                  </a:lnTo>
                  <a:lnTo>
                    <a:pt x="2978" y="15525"/>
                  </a:lnTo>
                  <a:lnTo>
                    <a:pt x="2963" y="15525"/>
                  </a:lnTo>
                  <a:lnTo>
                    <a:pt x="2891" y="15479"/>
                  </a:lnTo>
                  <a:lnTo>
                    <a:pt x="2881" y="15458"/>
                  </a:lnTo>
                  <a:lnTo>
                    <a:pt x="2886" y="15442"/>
                  </a:lnTo>
                  <a:lnTo>
                    <a:pt x="2896" y="15435"/>
                  </a:lnTo>
                  <a:lnTo>
                    <a:pt x="2891" y="15428"/>
                  </a:lnTo>
                  <a:close/>
                  <a:moveTo>
                    <a:pt x="5003" y="19727"/>
                  </a:moveTo>
                  <a:lnTo>
                    <a:pt x="5008" y="19720"/>
                  </a:lnTo>
                  <a:lnTo>
                    <a:pt x="5001" y="19713"/>
                  </a:lnTo>
                  <a:lnTo>
                    <a:pt x="5001" y="19722"/>
                  </a:lnTo>
                  <a:lnTo>
                    <a:pt x="5003" y="19727"/>
                  </a:lnTo>
                  <a:close/>
                  <a:moveTo>
                    <a:pt x="5008" y="19720"/>
                  </a:moveTo>
                  <a:lnTo>
                    <a:pt x="5018" y="19729"/>
                  </a:lnTo>
                  <a:lnTo>
                    <a:pt x="5045" y="19743"/>
                  </a:lnTo>
                  <a:lnTo>
                    <a:pt x="5051" y="19750"/>
                  </a:lnTo>
                  <a:lnTo>
                    <a:pt x="5056" y="19766"/>
                  </a:lnTo>
                  <a:lnTo>
                    <a:pt x="5063" y="19773"/>
                  </a:lnTo>
                  <a:lnTo>
                    <a:pt x="5068" y="19780"/>
                  </a:lnTo>
                  <a:lnTo>
                    <a:pt x="5078" y="19796"/>
                  </a:lnTo>
                  <a:lnTo>
                    <a:pt x="5083" y="19803"/>
                  </a:lnTo>
                  <a:lnTo>
                    <a:pt x="5090" y="19803"/>
                  </a:lnTo>
                  <a:lnTo>
                    <a:pt x="5095" y="19796"/>
                  </a:lnTo>
                  <a:lnTo>
                    <a:pt x="5095" y="19787"/>
                  </a:lnTo>
                  <a:lnTo>
                    <a:pt x="5095" y="19773"/>
                  </a:lnTo>
                  <a:lnTo>
                    <a:pt x="5095" y="19766"/>
                  </a:lnTo>
                  <a:lnTo>
                    <a:pt x="5090" y="19750"/>
                  </a:lnTo>
                  <a:lnTo>
                    <a:pt x="5090" y="19722"/>
                  </a:lnTo>
                  <a:lnTo>
                    <a:pt x="5095" y="19729"/>
                  </a:lnTo>
                  <a:lnTo>
                    <a:pt x="5100" y="19759"/>
                  </a:lnTo>
                  <a:lnTo>
                    <a:pt x="5105" y="19766"/>
                  </a:lnTo>
                  <a:lnTo>
                    <a:pt x="5117" y="19759"/>
                  </a:lnTo>
                  <a:lnTo>
                    <a:pt x="5127" y="19759"/>
                  </a:lnTo>
                  <a:lnTo>
                    <a:pt x="5105" y="19780"/>
                  </a:lnTo>
                  <a:lnTo>
                    <a:pt x="5105" y="19787"/>
                  </a:lnTo>
                  <a:lnTo>
                    <a:pt x="5122" y="19833"/>
                  </a:lnTo>
                  <a:lnTo>
                    <a:pt x="5127" y="19846"/>
                  </a:lnTo>
                  <a:lnTo>
                    <a:pt x="5122" y="19876"/>
                  </a:lnTo>
                  <a:lnTo>
                    <a:pt x="5122" y="19890"/>
                  </a:lnTo>
                  <a:lnTo>
                    <a:pt x="5155" y="19883"/>
                  </a:lnTo>
                  <a:lnTo>
                    <a:pt x="5138" y="19920"/>
                  </a:lnTo>
                  <a:lnTo>
                    <a:pt x="5149" y="19943"/>
                  </a:lnTo>
                  <a:lnTo>
                    <a:pt x="5155" y="19957"/>
                  </a:lnTo>
                  <a:lnTo>
                    <a:pt x="5172" y="19964"/>
                  </a:lnTo>
                  <a:lnTo>
                    <a:pt x="5177" y="19964"/>
                  </a:lnTo>
                  <a:lnTo>
                    <a:pt x="5182" y="19957"/>
                  </a:lnTo>
                  <a:lnTo>
                    <a:pt x="5182" y="19950"/>
                  </a:lnTo>
                  <a:lnTo>
                    <a:pt x="5182" y="19943"/>
                  </a:lnTo>
                  <a:lnTo>
                    <a:pt x="5172" y="19897"/>
                  </a:lnTo>
                  <a:lnTo>
                    <a:pt x="5165" y="19876"/>
                  </a:lnTo>
                  <a:lnTo>
                    <a:pt x="5165" y="19853"/>
                  </a:lnTo>
                  <a:lnTo>
                    <a:pt x="5160" y="19823"/>
                  </a:lnTo>
                  <a:lnTo>
                    <a:pt x="5155" y="19787"/>
                  </a:lnTo>
                  <a:lnTo>
                    <a:pt x="5149" y="19736"/>
                  </a:lnTo>
                  <a:lnTo>
                    <a:pt x="5138" y="19706"/>
                  </a:lnTo>
                  <a:lnTo>
                    <a:pt x="5144" y="19706"/>
                  </a:lnTo>
                  <a:lnTo>
                    <a:pt x="5149" y="19706"/>
                  </a:lnTo>
                  <a:lnTo>
                    <a:pt x="5149" y="19699"/>
                  </a:lnTo>
                  <a:lnTo>
                    <a:pt x="5144" y="19676"/>
                  </a:lnTo>
                  <a:lnTo>
                    <a:pt x="5149" y="19676"/>
                  </a:lnTo>
                  <a:lnTo>
                    <a:pt x="5149" y="19669"/>
                  </a:lnTo>
                  <a:lnTo>
                    <a:pt x="5155" y="19648"/>
                  </a:lnTo>
                  <a:lnTo>
                    <a:pt x="5155" y="19669"/>
                  </a:lnTo>
                  <a:lnTo>
                    <a:pt x="5160" y="19692"/>
                  </a:lnTo>
                  <a:lnTo>
                    <a:pt x="5172" y="19736"/>
                  </a:lnTo>
                  <a:lnTo>
                    <a:pt x="5182" y="19803"/>
                  </a:lnTo>
                  <a:lnTo>
                    <a:pt x="5187" y="19816"/>
                  </a:lnTo>
                  <a:lnTo>
                    <a:pt x="5199" y="19823"/>
                  </a:lnTo>
                  <a:lnTo>
                    <a:pt x="5199" y="19833"/>
                  </a:lnTo>
                  <a:lnTo>
                    <a:pt x="5199" y="19860"/>
                  </a:lnTo>
                  <a:lnTo>
                    <a:pt x="5214" y="19913"/>
                  </a:lnTo>
                  <a:lnTo>
                    <a:pt x="5226" y="19934"/>
                  </a:lnTo>
                  <a:lnTo>
                    <a:pt x="5231" y="19950"/>
                  </a:lnTo>
                  <a:lnTo>
                    <a:pt x="5236" y="19971"/>
                  </a:lnTo>
                  <a:lnTo>
                    <a:pt x="5241" y="19994"/>
                  </a:lnTo>
                  <a:lnTo>
                    <a:pt x="5247" y="20060"/>
                  </a:lnTo>
                  <a:lnTo>
                    <a:pt x="5253" y="20090"/>
                  </a:lnTo>
                  <a:lnTo>
                    <a:pt x="5259" y="20111"/>
                  </a:lnTo>
                  <a:lnTo>
                    <a:pt x="5269" y="20134"/>
                  </a:lnTo>
                  <a:lnTo>
                    <a:pt x="5269" y="20148"/>
                  </a:lnTo>
                  <a:lnTo>
                    <a:pt x="5259" y="20201"/>
                  </a:lnTo>
                  <a:lnTo>
                    <a:pt x="5253" y="20208"/>
                  </a:lnTo>
                  <a:lnTo>
                    <a:pt x="5253" y="20222"/>
                  </a:lnTo>
                  <a:lnTo>
                    <a:pt x="5253" y="20238"/>
                  </a:lnTo>
                  <a:lnTo>
                    <a:pt x="5259" y="20245"/>
                  </a:lnTo>
                  <a:lnTo>
                    <a:pt x="5264" y="20251"/>
                  </a:lnTo>
                  <a:lnTo>
                    <a:pt x="5274" y="20228"/>
                  </a:lnTo>
                  <a:lnTo>
                    <a:pt x="5291" y="20208"/>
                  </a:lnTo>
                  <a:lnTo>
                    <a:pt x="5308" y="20171"/>
                  </a:lnTo>
                  <a:lnTo>
                    <a:pt x="5323" y="20164"/>
                  </a:lnTo>
                  <a:lnTo>
                    <a:pt x="5323" y="20155"/>
                  </a:lnTo>
                  <a:lnTo>
                    <a:pt x="5323" y="20148"/>
                  </a:lnTo>
                  <a:lnTo>
                    <a:pt x="5318" y="20127"/>
                  </a:lnTo>
                  <a:lnTo>
                    <a:pt x="5323" y="20118"/>
                  </a:lnTo>
                  <a:lnTo>
                    <a:pt x="5323" y="20097"/>
                  </a:lnTo>
                  <a:lnTo>
                    <a:pt x="5323" y="20090"/>
                  </a:lnTo>
                  <a:lnTo>
                    <a:pt x="5313" y="20060"/>
                  </a:lnTo>
                  <a:lnTo>
                    <a:pt x="5291" y="20017"/>
                  </a:lnTo>
                  <a:lnTo>
                    <a:pt x="5286" y="19994"/>
                  </a:lnTo>
                  <a:lnTo>
                    <a:pt x="5286" y="19971"/>
                  </a:lnTo>
                  <a:lnTo>
                    <a:pt x="5291" y="19971"/>
                  </a:lnTo>
                  <a:lnTo>
                    <a:pt x="5296" y="19971"/>
                  </a:lnTo>
                  <a:lnTo>
                    <a:pt x="5296" y="19980"/>
                  </a:lnTo>
                  <a:lnTo>
                    <a:pt x="5296" y="20001"/>
                  </a:lnTo>
                  <a:lnTo>
                    <a:pt x="5296" y="20017"/>
                  </a:lnTo>
                  <a:lnTo>
                    <a:pt x="5313" y="20037"/>
                  </a:lnTo>
                  <a:lnTo>
                    <a:pt x="5318" y="20054"/>
                  </a:lnTo>
                  <a:lnTo>
                    <a:pt x="5328" y="20074"/>
                  </a:lnTo>
                  <a:lnTo>
                    <a:pt x="5340" y="20090"/>
                  </a:lnTo>
                  <a:lnTo>
                    <a:pt x="5337" y="20072"/>
                  </a:lnTo>
                  <a:lnTo>
                    <a:pt x="5340" y="20067"/>
                  </a:lnTo>
                  <a:lnTo>
                    <a:pt x="5345" y="20054"/>
                  </a:lnTo>
                  <a:lnTo>
                    <a:pt x="5351" y="20054"/>
                  </a:lnTo>
                  <a:lnTo>
                    <a:pt x="5383" y="20067"/>
                  </a:lnTo>
                  <a:lnTo>
                    <a:pt x="5351" y="20060"/>
                  </a:lnTo>
                  <a:lnTo>
                    <a:pt x="5351" y="20067"/>
                  </a:lnTo>
                  <a:lnTo>
                    <a:pt x="5351" y="20074"/>
                  </a:lnTo>
                  <a:lnTo>
                    <a:pt x="5351" y="20090"/>
                  </a:lnTo>
                  <a:lnTo>
                    <a:pt x="5363" y="20104"/>
                  </a:lnTo>
                  <a:lnTo>
                    <a:pt x="5395" y="20148"/>
                  </a:lnTo>
                  <a:lnTo>
                    <a:pt x="5390" y="20148"/>
                  </a:lnTo>
                  <a:lnTo>
                    <a:pt x="5368" y="20127"/>
                  </a:lnTo>
                  <a:lnTo>
                    <a:pt x="5345" y="20111"/>
                  </a:lnTo>
                  <a:lnTo>
                    <a:pt x="5340" y="20111"/>
                  </a:lnTo>
                  <a:lnTo>
                    <a:pt x="5340" y="20118"/>
                  </a:lnTo>
                  <a:lnTo>
                    <a:pt x="5340" y="20127"/>
                  </a:lnTo>
                  <a:lnTo>
                    <a:pt x="5351" y="20148"/>
                  </a:lnTo>
                  <a:lnTo>
                    <a:pt x="5363" y="20208"/>
                  </a:lnTo>
                  <a:lnTo>
                    <a:pt x="5357" y="20242"/>
                  </a:lnTo>
                  <a:lnTo>
                    <a:pt x="5335" y="20228"/>
                  </a:lnTo>
                  <a:lnTo>
                    <a:pt x="5318" y="20228"/>
                  </a:lnTo>
                  <a:lnTo>
                    <a:pt x="5308" y="20238"/>
                  </a:lnTo>
                  <a:lnTo>
                    <a:pt x="5308" y="20245"/>
                  </a:lnTo>
                  <a:lnTo>
                    <a:pt x="5313" y="20258"/>
                  </a:lnTo>
                  <a:lnTo>
                    <a:pt x="5323" y="20274"/>
                  </a:lnTo>
                  <a:lnTo>
                    <a:pt x="5328" y="20288"/>
                  </a:lnTo>
                  <a:lnTo>
                    <a:pt x="5335" y="20311"/>
                  </a:lnTo>
                  <a:lnTo>
                    <a:pt x="5335" y="20318"/>
                  </a:lnTo>
                  <a:lnTo>
                    <a:pt x="5323" y="20318"/>
                  </a:lnTo>
                  <a:lnTo>
                    <a:pt x="5318" y="20302"/>
                  </a:lnTo>
                  <a:lnTo>
                    <a:pt x="5313" y="20281"/>
                  </a:lnTo>
                  <a:lnTo>
                    <a:pt x="5301" y="20274"/>
                  </a:lnTo>
                  <a:lnTo>
                    <a:pt x="5286" y="20281"/>
                  </a:lnTo>
                  <a:lnTo>
                    <a:pt x="5274" y="20302"/>
                  </a:lnTo>
                  <a:lnTo>
                    <a:pt x="5274" y="20325"/>
                  </a:lnTo>
                  <a:lnTo>
                    <a:pt x="5274" y="20332"/>
                  </a:lnTo>
                  <a:lnTo>
                    <a:pt x="5286" y="20362"/>
                  </a:lnTo>
                  <a:lnTo>
                    <a:pt x="5286" y="20369"/>
                  </a:lnTo>
                  <a:lnTo>
                    <a:pt x="5301" y="20385"/>
                  </a:lnTo>
                  <a:lnTo>
                    <a:pt x="5308" y="20399"/>
                  </a:lnTo>
                  <a:lnTo>
                    <a:pt x="5296" y="20413"/>
                  </a:lnTo>
                  <a:lnTo>
                    <a:pt x="5291" y="20465"/>
                  </a:lnTo>
                  <a:lnTo>
                    <a:pt x="5296" y="20495"/>
                  </a:lnTo>
                  <a:lnTo>
                    <a:pt x="5301" y="20495"/>
                  </a:lnTo>
                  <a:lnTo>
                    <a:pt x="5308" y="20479"/>
                  </a:lnTo>
                  <a:lnTo>
                    <a:pt x="5313" y="20479"/>
                  </a:lnTo>
                  <a:lnTo>
                    <a:pt x="5318" y="20486"/>
                  </a:lnTo>
                  <a:lnTo>
                    <a:pt x="5318" y="20479"/>
                  </a:lnTo>
                  <a:lnTo>
                    <a:pt x="5318" y="20465"/>
                  </a:lnTo>
                  <a:lnTo>
                    <a:pt x="5323" y="20442"/>
                  </a:lnTo>
                  <a:lnTo>
                    <a:pt x="5323" y="20422"/>
                  </a:lnTo>
                  <a:lnTo>
                    <a:pt x="5323" y="20399"/>
                  </a:lnTo>
                  <a:lnTo>
                    <a:pt x="5328" y="20376"/>
                  </a:lnTo>
                  <a:lnTo>
                    <a:pt x="5335" y="20369"/>
                  </a:lnTo>
                  <a:lnTo>
                    <a:pt x="5340" y="20369"/>
                  </a:lnTo>
                  <a:lnTo>
                    <a:pt x="5340" y="20385"/>
                  </a:lnTo>
                  <a:lnTo>
                    <a:pt x="5340" y="20392"/>
                  </a:lnTo>
                  <a:lnTo>
                    <a:pt x="5345" y="20399"/>
                  </a:lnTo>
                  <a:lnTo>
                    <a:pt x="5356" y="20399"/>
                  </a:lnTo>
                  <a:lnTo>
                    <a:pt x="5368" y="20392"/>
                  </a:lnTo>
                  <a:lnTo>
                    <a:pt x="5383" y="20392"/>
                  </a:lnTo>
                  <a:lnTo>
                    <a:pt x="5390" y="20392"/>
                  </a:lnTo>
                  <a:lnTo>
                    <a:pt x="5390" y="20385"/>
                  </a:lnTo>
                  <a:lnTo>
                    <a:pt x="5390" y="20376"/>
                  </a:lnTo>
                  <a:lnTo>
                    <a:pt x="5390" y="20369"/>
                  </a:lnTo>
                  <a:lnTo>
                    <a:pt x="5390" y="20355"/>
                  </a:lnTo>
                  <a:lnTo>
                    <a:pt x="5390" y="20348"/>
                  </a:lnTo>
                  <a:lnTo>
                    <a:pt x="5383" y="20332"/>
                  </a:lnTo>
                  <a:lnTo>
                    <a:pt x="5383" y="20325"/>
                  </a:lnTo>
                  <a:lnTo>
                    <a:pt x="5378" y="20311"/>
                  </a:lnTo>
                  <a:lnTo>
                    <a:pt x="5378" y="20302"/>
                  </a:lnTo>
                  <a:lnTo>
                    <a:pt x="5390" y="20311"/>
                  </a:lnTo>
                  <a:lnTo>
                    <a:pt x="5400" y="20339"/>
                  </a:lnTo>
                  <a:lnTo>
                    <a:pt x="5410" y="20355"/>
                  </a:lnTo>
                  <a:lnTo>
                    <a:pt x="5417" y="20355"/>
                  </a:lnTo>
                  <a:lnTo>
                    <a:pt x="5422" y="20348"/>
                  </a:lnTo>
                  <a:lnTo>
                    <a:pt x="5422" y="20339"/>
                  </a:lnTo>
                  <a:lnTo>
                    <a:pt x="5422" y="20332"/>
                  </a:lnTo>
                  <a:lnTo>
                    <a:pt x="5422" y="20318"/>
                  </a:lnTo>
                  <a:lnTo>
                    <a:pt x="5422" y="20302"/>
                  </a:lnTo>
                  <a:lnTo>
                    <a:pt x="5422" y="20295"/>
                  </a:lnTo>
                  <a:lnTo>
                    <a:pt x="5417" y="20281"/>
                  </a:lnTo>
                  <a:lnTo>
                    <a:pt x="5427" y="20281"/>
                  </a:lnTo>
                  <a:lnTo>
                    <a:pt x="5427" y="20288"/>
                  </a:lnTo>
                  <a:lnTo>
                    <a:pt x="5427" y="20311"/>
                  </a:lnTo>
                  <a:lnTo>
                    <a:pt x="5427" y="20318"/>
                  </a:lnTo>
                  <a:lnTo>
                    <a:pt x="5432" y="20325"/>
                  </a:lnTo>
                  <a:lnTo>
                    <a:pt x="5438" y="20337"/>
                  </a:lnTo>
                  <a:lnTo>
                    <a:pt x="5438" y="20339"/>
                  </a:lnTo>
                  <a:lnTo>
                    <a:pt x="5432" y="20355"/>
                  </a:lnTo>
                  <a:lnTo>
                    <a:pt x="5427" y="20362"/>
                  </a:lnTo>
                  <a:lnTo>
                    <a:pt x="5427" y="20369"/>
                  </a:lnTo>
                  <a:lnTo>
                    <a:pt x="5427" y="20385"/>
                  </a:lnTo>
                  <a:lnTo>
                    <a:pt x="5432" y="20385"/>
                  </a:lnTo>
                  <a:lnTo>
                    <a:pt x="5449" y="20385"/>
                  </a:lnTo>
                  <a:lnTo>
                    <a:pt x="5465" y="20385"/>
                  </a:lnTo>
                  <a:lnTo>
                    <a:pt x="5465" y="20392"/>
                  </a:lnTo>
                  <a:lnTo>
                    <a:pt x="5472" y="20399"/>
                  </a:lnTo>
                  <a:lnTo>
                    <a:pt x="5477" y="20399"/>
                  </a:lnTo>
                  <a:lnTo>
                    <a:pt x="5477" y="20406"/>
                  </a:lnTo>
                  <a:lnTo>
                    <a:pt x="5477" y="20422"/>
                  </a:lnTo>
                  <a:lnTo>
                    <a:pt x="5472" y="20442"/>
                  </a:lnTo>
                  <a:lnTo>
                    <a:pt x="5465" y="20442"/>
                  </a:lnTo>
                  <a:lnTo>
                    <a:pt x="5465" y="20436"/>
                  </a:lnTo>
                  <a:lnTo>
                    <a:pt x="5465" y="20429"/>
                  </a:lnTo>
                  <a:lnTo>
                    <a:pt x="5465" y="20422"/>
                  </a:lnTo>
                  <a:lnTo>
                    <a:pt x="5465" y="20413"/>
                  </a:lnTo>
                  <a:lnTo>
                    <a:pt x="5465" y="20406"/>
                  </a:lnTo>
                  <a:lnTo>
                    <a:pt x="5460" y="20406"/>
                  </a:lnTo>
                  <a:lnTo>
                    <a:pt x="5438" y="20406"/>
                  </a:lnTo>
                  <a:lnTo>
                    <a:pt x="5432" y="20406"/>
                  </a:lnTo>
                  <a:lnTo>
                    <a:pt x="5422" y="20422"/>
                  </a:lnTo>
                  <a:lnTo>
                    <a:pt x="5422" y="20429"/>
                  </a:lnTo>
                  <a:lnTo>
                    <a:pt x="5422" y="20436"/>
                  </a:lnTo>
                  <a:lnTo>
                    <a:pt x="5438" y="20459"/>
                  </a:lnTo>
                  <a:lnTo>
                    <a:pt x="5449" y="20459"/>
                  </a:lnTo>
                  <a:lnTo>
                    <a:pt x="5463" y="20449"/>
                  </a:lnTo>
                  <a:lnTo>
                    <a:pt x="5460" y="20465"/>
                  </a:lnTo>
                  <a:lnTo>
                    <a:pt x="5455" y="20472"/>
                  </a:lnTo>
                  <a:lnTo>
                    <a:pt x="5455" y="20479"/>
                  </a:lnTo>
                  <a:lnTo>
                    <a:pt x="5455" y="20495"/>
                  </a:lnTo>
                  <a:lnTo>
                    <a:pt x="5460" y="20509"/>
                  </a:lnTo>
                  <a:lnTo>
                    <a:pt x="5465" y="20509"/>
                  </a:lnTo>
                  <a:lnTo>
                    <a:pt x="5482" y="20509"/>
                  </a:lnTo>
                  <a:lnTo>
                    <a:pt x="5487" y="20516"/>
                  </a:lnTo>
                  <a:lnTo>
                    <a:pt x="5487" y="20532"/>
                  </a:lnTo>
                  <a:lnTo>
                    <a:pt x="5487" y="20539"/>
                  </a:lnTo>
                  <a:lnTo>
                    <a:pt x="5492" y="20546"/>
                  </a:lnTo>
                  <a:lnTo>
                    <a:pt x="5504" y="20546"/>
                  </a:lnTo>
                  <a:lnTo>
                    <a:pt x="5509" y="20539"/>
                  </a:lnTo>
                  <a:lnTo>
                    <a:pt x="5514" y="20539"/>
                  </a:lnTo>
                  <a:lnTo>
                    <a:pt x="5519" y="20539"/>
                  </a:lnTo>
                  <a:lnTo>
                    <a:pt x="5519" y="20495"/>
                  </a:lnTo>
                  <a:lnTo>
                    <a:pt x="5526" y="20502"/>
                  </a:lnTo>
                  <a:lnTo>
                    <a:pt x="5531" y="20502"/>
                  </a:lnTo>
                  <a:lnTo>
                    <a:pt x="5564" y="20509"/>
                  </a:lnTo>
                  <a:lnTo>
                    <a:pt x="5541" y="20523"/>
                  </a:lnTo>
                  <a:lnTo>
                    <a:pt x="5531" y="20523"/>
                  </a:lnTo>
                  <a:lnTo>
                    <a:pt x="5514" y="20583"/>
                  </a:lnTo>
                  <a:lnTo>
                    <a:pt x="5504" y="20606"/>
                  </a:lnTo>
                  <a:lnTo>
                    <a:pt x="5499" y="20617"/>
                  </a:lnTo>
                  <a:lnTo>
                    <a:pt x="5487" y="20597"/>
                  </a:lnTo>
                  <a:lnTo>
                    <a:pt x="5482" y="20569"/>
                  </a:lnTo>
                  <a:lnTo>
                    <a:pt x="5477" y="20553"/>
                  </a:lnTo>
                  <a:lnTo>
                    <a:pt x="5472" y="20539"/>
                  </a:lnTo>
                  <a:lnTo>
                    <a:pt x="5455" y="20516"/>
                  </a:lnTo>
                  <a:lnTo>
                    <a:pt x="5417" y="20495"/>
                  </a:lnTo>
                  <a:lnTo>
                    <a:pt x="5417" y="20486"/>
                  </a:lnTo>
                  <a:lnTo>
                    <a:pt x="5417" y="20479"/>
                  </a:lnTo>
                  <a:lnTo>
                    <a:pt x="5417" y="20472"/>
                  </a:lnTo>
                  <a:lnTo>
                    <a:pt x="5417" y="20465"/>
                  </a:lnTo>
                  <a:lnTo>
                    <a:pt x="5410" y="20449"/>
                  </a:lnTo>
                  <a:lnTo>
                    <a:pt x="5405" y="20442"/>
                  </a:lnTo>
                  <a:lnTo>
                    <a:pt x="5390" y="20442"/>
                  </a:lnTo>
                  <a:lnTo>
                    <a:pt x="5368" y="20436"/>
                  </a:lnTo>
                  <a:lnTo>
                    <a:pt x="5356" y="20442"/>
                  </a:lnTo>
                  <a:lnTo>
                    <a:pt x="5363" y="20449"/>
                  </a:lnTo>
                  <a:lnTo>
                    <a:pt x="5363" y="20459"/>
                  </a:lnTo>
                  <a:lnTo>
                    <a:pt x="5356" y="20472"/>
                  </a:lnTo>
                  <a:lnTo>
                    <a:pt x="5340" y="20495"/>
                  </a:lnTo>
                  <a:lnTo>
                    <a:pt x="5340" y="20502"/>
                  </a:lnTo>
                  <a:lnTo>
                    <a:pt x="5345" y="20509"/>
                  </a:lnTo>
                  <a:lnTo>
                    <a:pt x="5363" y="20495"/>
                  </a:lnTo>
                  <a:lnTo>
                    <a:pt x="5378" y="20486"/>
                  </a:lnTo>
                  <a:lnTo>
                    <a:pt x="5390" y="20495"/>
                  </a:lnTo>
                  <a:lnTo>
                    <a:pt x="5395" y="20509"/>
                  </a:lnTo>
                  <a:lnTo>
                    <a:pt x="5395" y="20516"/>
                  </a:lnTo>
                  <a:lnTo>
                    <a:pt x="5390" y="20523"/>
                  </a:lnTo>
                  <a:lnTo>
                    <a:pt x="5390" y="20532"/>
                  </a:lnTo>
                  <a:lnTo>
                    <a:pt x="5378" y="20546"/>
                  </a:lnTo>
                  <a:lnTo>
                    <a:pt x="5373" y="20546"/>
                  </a:lnTo>
                  <a:lnTo>
                    <a:pt x="5363" y="20539"/>
                  </a:lnTo>
                  <a:lnTo>
                    <a:pt x="5356" y="20539"/>
                  </a:lnTo>
                  <a:lnTo>
                    <a:pt x="5345" y="20546"/>
                  </a:lnTo>
                  <a:lnTo>
                    <a:pt x="5345" y="20553"/>
                  </a:lnTo>
                  <a:lnTo>
                    <a:pt x="5351" y="20560"/>
                  </a:lnTo>
                  <a:lnTo>
                    <a:pt x="5363" y="20576"/>
                  </a:lnTo>
                  <a:lnTo>
                    <a:pt x="5368" y="20576"/>
                  </a:lnTo>
                  <a:lnTo>
                    <a:pt x="5383" y="20576"/>
                  </a:lnTo>
                  <a:lnTo>
                    <a:pt x="5390" y="20583"/>
                  </a:lnTo>
                  <a:lnTo>
                    <a:pt x="5395" y="20597"/>
                  </a:lnTo>
                  <a:lnTo>
                    <a:pt x="5400" y="20597"/>
                  </a:lnTo>
                  <a:lnTo>
                    <a:pt x="5417" y="20590"/>
                  </a:lnTo>
                  <a:lnTo>
                    <a:pt x="5422" y="20597"/>
                  </a:lnTo>
                  <a:lnTo>
                    <a:pt x="5417" y="20613"/>
                  </a:lnTo>
                  <a:lnTo>
                    <a:pt x="5417" y="20620"/>
                  </a:lnTo>
                  <a:lnTo>
                    <a:pt x="5427" y="20650"/>
                  </a:lnTo>
                  <a:lnTo>
                    <a:pt x="5427" y="20656"/>
                  </a:lnTo>
                  <a:lnTo>
                    <a:pt x="5422" y="20656"/>
                  </a:lnTo>
                  <a:lnTo>
                    <a:pt x="5417" y="20663"/>
                  </a:lnTo>
                  <a:lnTo>
                    <a:pt x="5417" y="20670"/>
                  </a:lnTo>
                  <a:lnTo>
                    <a:pt x="5422" y="20679"/>
                  </a:lnTo>
                  <a:lnTo>
                    <a:pt x="5438" y="20707"/>
                  </a:lnTo>
                  <a:lnTo>
                    <a:pt x="5455" y="20744"/>
                  </a:lnTo>
                  <a:lnTo>
                    <a:pt x="5465" y="20753"/>
                  </a:lnTo>
                  <a:lnTo>
                    <a:pt x="5465" y="20744"/>
                  </a:lnTo>
                  <a:lnTo>
                    <a:pt x="5465" y="20730"/>
                  </a:lnTo>
                  <a:lnTo>
                    <a:pt x="5472" y="20723"/>
                  </a:lnTo>
                  <a:lnTo>
                    <a:pt x="5477" y="20723"/>
                  </a:lnTo>
                  <a:lnTo>
                    <a:pt x="5477" y="20730"/>
                  </a:lnTo>
                  <a:lnTo>
                    <a:pt x="5482" y="20744"/>
                  </a:lnTo>
                  <a:lnTo>
                    <a:pt x="5482" y="20760"/>
                  </a:lnTo>
                  <a:lnTo>
                    <a:pt x="5487" y="20767"/>
                  </a:lnTo>
                  <a:lnTo>
                    <a:pt x="5492" y="20767"/>
                  </a:lnTo>
                  <a:lnTo>
                    <a:pt x="5504" y="20774"/>
                  </a:lnTo>
                  <a:lnTo>
                    <a:pt x="5509" y="20781"/>
                  </a:lnTo>
                  <a:lnTo>
                    <a:pt x="5514" y="20811"/>
                  </a:lnTo>
                  <a:lnTo>
                    <a:pt x="5519" y="20827"/>
                  </a:lnTo>
                  <a:lnTo>
                    <a:pt x="5526" y="20834"/>
                  </a:lnTo>
                  <a:lnTo>
                    <a:pt x="5531" y="20834"/>
                  </a:lnTo>
                  <a:lnTo>
                    <a:pt x="5536" y="20834"/>
                  </a:lnTo>
                  <a:lnTo>
                    <a:pt x="5541" y="20811"/>
                  </a:lnTo>
                  <a:lnTo>
                    <a:pt x="5541" y="20804"/>
                  </a:lnTo>
                  <a:lnTo>
                    <a:pt x="5541" y="20797"/>
                  </a:lnTo>
                  <a:lnTo>
                    <a:pt x="5541" y="20790"/>
                  </a:lnTo>
                  <a:lnTo>
                    <a:pt x="5541" y="20781"/>
                  </a:lnTo>
                  <a:lnTo>
                    <a:pt x="5541" y="20774"/>
                  </a:lnTo>
                  <a:lnTo>
                    <a:pt x="5541" y="20760"/>
                  </a:lnTo>
                  <a:lnTo>
                    <a:pt x="5541" y="20716"/>
                  </a:lnTo>
                  <a:lnTo>
                    <a:pt x="5536" y="20707"/>
                  </a:lnTo>
                  <a:lnTo>
                    <a:pt x="5519" y="20707"/>
                  </a:lnTo>
                  <a:lnTo>
                    <a:pt x="5514" y="20707"/>
                  </a:lnTo>
                  <a:lnTo>
                    <a:pt x="5514" y="20700"/>
                  </a:lnTo>
                  <a:lnTo>
                    <a:pt x="5519" y="20686"/>
                  </a:lnTo>
                  <a:lnTo>
                    <a:pt x="5519" y="20679"/>
                  </a:lnTo>
                  <a:lnTo>
                    <a:pt x="5526" y="20670"/>
                  </a:lnTo>
                  <a:lnTo>
                    <a:pt x="5531" y="20650"/>
                  </a:lnTo>
                  <a:lnTo>
                    <a:pt x="5536" y="20627"/>
                  </a:lnTo>
                  <a:lnTo>
                    <a:pt x="5541" y="20620"/>
                  </a:lnTo>
                  <a:lnTo>
                    <a:pt x="5541" y="20613"/>
                  </a:lnTo>
                  <a:lnTo>
                    <a:pt x="5536" y="20597"/>
                  </a:lnTo>
                  <a:lnTo>
                    <a:pt x="5536" y="20590"/>
                  </a:lnTo>
                  <a:lnTo>
                    <a:pt x="5541" y="20583"/>
                  </a:lnTo>
                  <a:lnTo>
                    <a:pt x="5559" y="20569"/>
                  </a:lnTo>
                  <a:lnTo>
                    <a:pt x="5569" y="20562"/>
                  </a:lnTo>
                  <a:lnTo>
                    <a:pt x="5569" y="20620"/>
                  </a:lnTo>
                  <a:lnTo>
                    <a:pt x="5559" y="20643"/>
                  </a:lnTo>
                  <a:lnTo>
                    <a:pt x="5547" y="20663"/>
                  </a:lnTo>
                  <a:lnTo>
                    <a:pt x="5547" y="20679"/>
                  </a:lnTo>
                  <a:lnTo>
                    <a:pt x="5553" y="20716"/>
                  </a:lnTo>
                  <a:lnTo>
                    <a:pt x="5559" y="20730"/>
                  </a:lnTo>
                  <a:lnTo>
                    <a:pt x="5564" y="20716"/>
                  </a:lnTo>
                  <a:lnTo>
                    <a:pt x="5574" y="20693"/>
                  </a:lnTo>
                  <a:lnTo>
                    <a:pt x="5586" y="20686"/>
                  </a:lnTo>
                  <a:lnTo>
                    <a:pt x="5591" y="20679"/>
                  </a:lnTo>
                  <a:lnTo>
                    <a:pt x="5596" y="20670"/>
                  </a:lnTo>
                  <a:lnTo>
                    <a:pt x="5596" y="20679"/>
                  </a:lnTo>
                  <a:lnTo>
                    <a:pt x="5591" y="20693"/>
                  </a:lnTo>
                  <a:lnTo>
                    <a:pt x="5596" y="20707"/>
                  </a:lnTo>
                  <a:lnTo>
                    <a:pt x="5601" y="20707"/>
                  </a:lnTo>
                  <a:lnTo>
                    <a:pt x="5608" y="20707"/>
                  </a:lnTo>
                  <a:lnTo>
                    <a:pt x="5613" y="20723"/>
                  </a:lnTo>
                  <a:lnTo>
                    <a:pt x="5618" y="20723"/>
                  </a:lnTo>
                  <a:lnTo>
                    <a:pt x="5628" y="20707"/>
                  </a:lnTo>
                  <a:lnTo>
                    <a:pt x="5635" y="20679"/>
                  </a:lnTo>
                  <a:lnTo>
                    <a:pt x="5640" y="20650"/>
                  </a:lnTo>
                  <a:lnTo>
                    <a:pt x="5640" y="20663"/>
                  </a:lnTo>
                  <a:lnTo>
                    <a:pt x="5640" y="20686"/>
                  </a:lnTo>
                  <a:lnTo>
                    <a:pt x="5640" y="20716"/>
                  </a:lnTo>
                  <a:lnTo>
                    <a:pt x="5640" y="20723"/>
                  </a:lnTo>
                  <a:lnTo>
                    <a:pt x="5651" y="20723"/>
                  </a:lnTo>
                  <a:lnTo>
                    <a:pt x="5651" y="20730"/>
                  </a:lnTo>
                  <a:lnTo>
                    <a:pt x="5623" y="20744"/>
                  </a:lnTo>
                  <a:lnTo>
                    <a:pt x="5618" y="20760"/>
                  </a:lnTo>
                  <a:lnTo>
                    <a:pt x="5618" y="20767"/>
                  </a:lnTo>
                  <a:lnTo>
                    <a:pt x="5623" y="20790"/>
                  </a:lnTo>
                  <a:lnTo>
                    <a:pt x="5628" y="20818"/>
                  </a:lnTo>
                  <a:lnTo>
                    <a:pt x="5640" y="20854"/>
                  </a:lnTo>
                  <a:lnTo>
                    <a:pt x="5668" y="20864"/>
                  </a:lnTo>
                  <a:lnTo>
                    <a:pt x="5673" y="20870"/>
                  </a:lnTo>
                  <a:lnTo>
                    <a:pt x="5683" y="20854"/>
                  </a:lnTo>
                  <a:lnTo>
                    <a:pt x="5705" y="20827"/>
                  </a:lnTo>
                  <a:lnTo>
                    <a:pt x="5717" y="20804"/>
                  </a:lnTo>
                  <a:lnTo>
                    <a:pt x="5717" y="20797"/>
                  </a:lnTo>
                  <a:lnTo>
                    <a:pt x="5722" y="20774"/>
                  </a:lnTo>
                  <a:lnTo>
                    <a:pt x="5738" y="20737"/>
                  </a:lnTo>
                  <a:lnTo>
                    <a:pt x="5738" y="20723"/>
                  </a:lnTo>
                  <a:lnTo>
                    <a:pt x="5738" y="20707"/>
                  </a:lnTo>
                  <a:lnTo>
                    <a:pt x="5732" y="20679"/>
                  </a:lnTo>
                  <a:lnTo>
                    <a:pt x="5732" y="20663"/>
                  </a:lnTo>
                  <a:lnTo>
                    <a:pt x="5732" y="20650"/>
                  </a:lnTo>
                  <a:lnTo>
                    <a:pt x="5732" y="20633"/>
                  </a:lnTo>
                  <a:lnTo>
                    <a:pt x="5732" y="20620"/>
                  </a:lnTo>
                  <a:lnTo>
                    <a:pt x="5738" y="20606"/>
                  </a:lnTo>
                  <a:lnTo>
                    <a:pt x="5744" y="20590"/>
                  </a:lnTo>
                  <a:lnTo>
                    <a:pt x="5744" y="20576"/>
                  </a:lnTo>
                  <a:lnTo>
                    <a:pt x="5744" y="20560"/>
                  </a:lnTo>
                  <a:lnTo>
                    <a:pt x="5738" y="20546"/>
                  </a:lnTo>
                  <a:lnTo>
                    <a:pt x="5732" y="20532"/>
                  </a:lnTo>
                  <a:lnTo>
                    <a:pt x="5722" y="20539"/>
                  </a:lnTo>
                  <a:lnTo>
                    <a:pt x="5700" y="20532"/>
                  </a:lnTo>
                  <a:lnTo>
                    <a:pt x="5695" y="20502"/>
                  </a:lnTo>
                  <a:lnTo>
                    <a:pt x="5678" y="20495"/>
                  </a:lnTo>
                  <a:lnTo>
                    <a:pt x="5668" y="20472"/>
                  </a:lnTo>
                  <a:lnTo>
                    <a:pt x="5645" y="20465"/>
                  </a:lnTo>
                  <a:lnTo>
                    <a:pt x="5628" y="20459"/>
                  </a:lnTo>
                  <a:lnTo>
                    <a:pt x="5618" y="20442"/>
                  </a:lnTo>
                  <a:lnTo>
                    <a:pt x="5601" y="20429"/>
                  </a:lnTo>
                  <a:lnTo>
                    <a:pt x="5586" y="20413"/>
                  </a:lnTo>
                  <a:lnTo>
                    <a:pt x="5574" y="20406"/>
                  </a:lnTo>
                  <a:lnTo>
                    <a:pt x="5569" y="20406"/>
                  </a:lnTo>
                  <a:lnTo>
                    <a:pt x="5553" y="20406"/>
                  </a:lnTo>
                  <a:lnTo>
                    <a:pt x="5553" y="20385"/>
                  </a:lnTo>
                  <a:lnTo>
                    <a:pt x="5547" y="20369"/>
                  </a:lnTo>
                  <a:lnTo>
                    <a:pt x="5547" y="20355"/>
                  </a:lnTo>
                  <a:lnTo>
                    <a:pt x="5536" y="20348"/>
                  </a:lnTo>
                  <a:lnTo>
                    <a:pt x="5519" y="20339"/>
                  </a:lnTo>
                  <a:lnTo>
                    <a:pt x="5526" y="20318"/>
                  </a:lnTo>
                  <a:lnTo>
                    <a:pt x="5531" y="20295"/>
                  </a:lnTo>
                  <a:lnTo>
                    <a:pt x="5519" y="20288"/>
                  </a:lnTo>
                  <a:lnTo>
                    <a:pt x="5499" y="20281"/>
                  </a:lnTo>
                  <a:lnTo>
                    <a:pt x="5504" y="20265"/>
                  </a:lnTo>
                  <a:lnTo>
                    <a:pt x="5509" y="20251"/>
                  </a:lnTo>
                  <a:lnTo>
                    <a:pt x="5504" y="20228"/>
                  </a:lnTo>
                  <a:lnTo>
                    <a:pt x="5487" y="20192"/>
                  </a:lnTo>
                  <a:lnTo>
                    <a:pt x="5477" y="20171"/>
                  </a:lnTo>
                  <a:lnTo>
                    <a:pt x="5460" y="20134"/>
                  </a:lnTo>
                  <a:lnTo>
                    <a:pt x="5449" y="20097"/>
                  </a:lnTo>
                  <a:lnTo>
                    <a:pt x="5438" y="20067"/>
                  </a:lnTo>
                  <a:lnTo>
                    <a:pt x="5427" y="20044"/>
                  </a:lnTo>
                  <a:lnTo>
                    <a:pt x="5417" y="20008"/>
                  </a:lnTo>
                  <a:lnTo>
                    <a:pt x="5400" y="19971"/>
                  </a:lnTo>
                  <a:lnTo>
                    <a:pt x="5383" y="19943"/>
                  </a:lnTo>
                  <a:lnTo>
                    <a:pt x="5383" y="19920"/>
                  </a:lnTo>
                  <a:lnTo>
                    <a:pt x="5368" y="19897"/>
                  </a:lnTo>
                  <a:lnTo>
                    <a:pt x="5356" y="19876"/>
                  </a:lnTo>
                  <a:lnTo>
                    <a:pt x="5340" y="19846"/>
                  </a:lnTo>
                  <a:lnTo>
                    <a:pt x="5323" y="19833"/>
                  </a:lnTo>
                  <a:lnTo>
                    <a:pt x="5313" y="19823"/>
                  </a:lnTo>
                  <a:lnTo>
                    <a:pt x="5296" y="19810"/>
                  </a:lnTo>
                  <a:lnTo>
                    <a:pt x="5286" y="19796"/>
                  </a:lnTo>
                  <a:lnTo>
                    <a:pt x="5281" y="19780"/>
                  </a:lnTo>
                  <a:lnTo>
                    <a:pt x="5274" y="19773"/>
                  </a:lnTo>
                  <a:lnTo>
                    <a:pt x="5269" y="19759"/>
                  </a:lnTo>
                  <a:lnTo>
                    <a:pt x="5269" y="19743"/>
                  </a:lnTo>
                  <a:lnTo>
                    <a:pt x="5264" y="19736"/>
                  </a:lnTo>
                  <a:lnTo>
                    <a:pt x="5241" y="19713"/>
                  </a:lnTo>
                  <a:lnTo>
                    <a:pt x="5236" y="19699"/>
                  </a:lnTo>
                  <a:lnTo>
                    <a:pt x="5226" y="19685"/>
                  </a:lnTo>
                  <a:lnTo>
                    <a:pt x="5214" y="19676"/>
                  </a:lnTo>
                  <a:lnTo>
                    <a:pt x="5209" y="19669"/>
                  </a:lnTo>
                  <a:lnTo>
                    <a:pt x="5199" y="19625"/>
                  </a:lnTo>
                  <a:lnTo>
                    <a:pt x="5199" y="19612"/>
                  </a:lnTo>
                  <a:lnTo>
                    <a:pt x="5199" y="19596"/>
                  </a:lnTo>
                  <a:lnTo>
                    <a:pt x="5199" y="19589"/>
                  </a:lnTo>
                  <a:lnTo>
                    <a:pt x="5177" y="19559"/>
                  </a:lnTo>
                  <a:lnTo>
                    <a:pt x="5165" y="19545"/>
                  </a:lnTo>
                  <a:lnTo>
                    <a:pt x="5155" y="19529"/>
                  </a:lnTo>
                  <a:lnTo>
                    <a:pt x="5132" y="19545"/>
                  </a:lnTo>
                  <a:lnTo>
                    <a:pt x="5105" y="19566"/>
                  </a:lnTo>
                  <a:lnTo>
                    <a:pt x="5090" y="19575"/>
                  </a:lnTo>
                  <a:lnTo>
                    <a:pt x="5068" y="19582"/>
                  </a:lnTo>
                  <a:lnTo>
                    <a:pt x="5073" y="19602"/>
                  </a:lnTo>
                  <a:lnTo>
                    <a:pt x="5068" y="19619"/>
                  </a:lnTo>
                  <a:lnTo>
                    <a:pt x="5063" y="19625"/>
                  </a:lnTo>
                  <a:lnTo>
                    <a:pt x="5051" y="19625"/>
                  </a:lnTo>
                  <a:lnTo>
                    <a:pt x="5051" y="19676"/>
                  </a:lnTo>
                  <a:lnTo>
                    <a:pt x="5040" y="19713"/>
                  </a:lnTo>
                  <a:lnTo>
                    <a:pt x="5013" y="19713"/>
                  </a:lnTo>
                  <a:lnTo>
                    <a:pt x="5008" y="19720"/>
                  </a:lnTo>
                  <a:close/>
                  <a:moveTo>
                    <a:pt x="5172" y="19964"/>
                  </a:moveTo>
                  <a:lnTo>
                    <a:pt x="5165" y="19964"/>
                  </a:lnTo>
                  <a:lnTo>
                    <a:pt x="5160" y="19971"/>
                  </a:lnTo>
                  <a:lnTo>
                    <a:pt x="5144" y="19994"/>
                  </a:lnTo>
                  <a:lnTo>
                    <a:pt x="5138" y="20001"/>
                  </a:lnTo>
                  <a:lnTo>
                    <a:pt x="5132" y="19994"/>
                  </a:lnTo>
                  <a:lnTo>
                    <a:pt x="5132" y="19987"/>
                  </a:lnTo>
                  <a:lnTo>
                    <a:pt x="5144" y="19980"/>
                  </a:lnTo>
                  <a:lnTo>
                    <a:pt x="5149" y="19964"/>
                  </a:lnTo>
                  <a:lnTo>
                    <a:pt x="5149" y="19957"/>
                  </a:lnTo>
                  <a:lnTo>
                    <a:pt x="5132" y="19927"/>
                  </a:lnTo>
                  <a:lnTo>
                    <a:pt x="5127" y="19920"/>
                  </a:lnTo>
                  <a:lnTo>
                    <a:pt x="5117" y="19927"/>
                  </a:lnTo>
                  <a:lnTo>
                    <a:pt x="5110" y="19943"/>
                  </a:lnTo>
                  <a:lnTo>
                    <a:pt x="5105" y="19943"/>
                  </a:lnTo>
                  <a:lnTo>
                    <a:pt x="5095" y="19943"/>
                  </a:lnTo>
                  <a:lnTo>
                    <a:pt x="5090" y="19957"/>
                  </a:lnTo>
                  <a:lnTo>
                    <a:pt x="5090" y="19971"/>
                  </a:lnTo>
                  <a:lnTo>
                    <a:pt x="5078" y="19957"/>
                  </a:lnTo>
                  <a:lnTo>
                    <a:pt x="5073" y="19943"/>
                  </a:lnTo>
                  <a:lnTo>
                    <a:pt x="5068" y="19964"/>
                  </a:lnTo>
                  <a:lnTo>
                    <a:pt x="5056" y="19971"/>
                  </a:lnTo>
                  <a:lnTo>
                    <a:pt x="5051" y="19971"/>
                  </a:lnTo>
                  <a:lnTo>
                    <a:pt x="5051" y="19987"/>
                  </a:lnTo>
                  <a:lnTo>
                    <a:pt x="5045" y="20008"/>
                  </a:lnTo>
                  <a:lnTo>
                    <a:pt x="5056" y="20037"/>
                  </a:lnTo>
                  <a:lnTo>
                    <a:pt x="5068" y="20044"/>
                  </a:lnTo>
                  <a:lnTo>
                    <a:pt x="5100" y="20090"/>
                  </a:lnTo>
                  <a:lnTo>
                    <a:pt x="5110" y="20127"/>
                  </a:lnTo>
                  <a:lnTo>
                    <a:pt x="5122" y="20148"/>
                  </a:lnTo>
                  <a:lnTo>
                    <a:pt x="5139" y="20152"/>
                  </a:lnTo>
                  <a:lnTo>
                    <a:pt x="5138" y="20155"/>
                  </a:lnTo>
                  <a:lnTo>
                    <a:pt x="5132" y="20164"/>
                  </a:lnTo>
                  <a:lnTo>
                    <a:pt x="5122" y="20171"/>
                  </a:lnTo>
                  <a:lnTo>
                    <a:pt x="5117" y="20178"/>
                  </a:lnTo>
                  <a:lnTo>
                    <a:pt x="5117" y="20192"/>
                  </a:lnTo>
                  <a:lnTo>
                    <a:pt x="5122" y="20228"/>
                  </a:lnTo>
                  <a:lnTo>
                    <a:pt x="5122" y="20245"/>
                  </a:lnTo>
                  <a:lnTo>
                    <a:pt x="5117" y="20258"/>
                  </a:lnTo>
                  <a:lnTo>
                    <a:pt x="5132" y="20251"/>
                  </a:lnTo>
                  <a:lnTo>
                    <a:pt x="5138" y="20245"/>
                  </a:lnTo>
                  <a:lnTo>
                    <a:pt x="5149" y="20201"/>
                  </a:lnTo>
                  <a:lnTo>
                    <a:pt x="5155" y="20201"/>
                  </a:lnTo>
                  <a:lnTo>
                    <a:pt x="5165" y="20215"/>
                  </a:lnTo>
                  <a:lnTo>
                    <a:pt x="5172" y="20245"/>
                  </a:lnTo>
                  <a:lnTo>
                    <a:pt x="5177" y="20251"/>
                  </a:lnTo>
                  <a:lnTo>
                    <a:pt x="5182" y="20251"/>
                  </a:lnTo>
                  <a:lnTo>
                    <a:pt x="5182" y="20258"/>
                  </a:lnTo>
                  <a:lnTo>
                    <a:pt x="5172" y="20281"/>
                  </a:lnTo>
                  <a:lnTo>
                    <a:pt x="5172" y="20288"/>
                  </a:lnTo>
                  <a:lnTo>
                    <a:pt x="5172" y="20302"/>
                  </a:lnTo>
                  <a:lnTo>
                    <a:pt x="5172" y="20311"/>
                  </a:lnTo>
                  <a:lnTo>
                    <a:pt x="5177" y="20318"/>
                  </a:lnTo>
                  <a:lnTo>
                    <a:pt x="5187" y="20311"/>
                  </a:lnTo>
                  <a:lnTo>
                    <a:pt x="5187" y="20318"/>
                  </a:lnTo>
                  <a:lnTo>
                    <a:pt x="5187" y="20339"/>
                  </a:lnTo>
                  <a:lnTo>
                    <a:pt x="5192" y="20348"/>
                  </a:lnTo>
                  <a:lnTo>
                    <a:pt x="5204" y="20362"/>
                  </a:lnTo>
                  <a:lnTo>
                    <a:pt x="5214" y="20362"/>
                  </a:lnTo>
                  <a:lnTo>
                    <a:pt x="5219" y="20362"/>
                  </a:lnTo>
                  <a:lnTo>
                    <a:pt x="5214" y="20376"/>
                  </a:lnTo>
                  <a:lnTo>
                    <a:pt x="5209" y="20385"/>
                  </a:lnTo>
                  <a:lnTo>
                    <a:pt x="5209" y="20392"/>
                  </a:lnTo>
                  <a:lnTo>
                    <a:pt x="5209" y="20406"/>
                  </a:lnTo>
                  <a:lnTo>
                    <a:pt x="5214" y="20422"/>
                  </a:lnTo>
                  <a:lnTo>
                    <a:pt x="5226" y="20459"/>
                  </a:lnTo>
                  <a:lnTo>
                    <a:pt x="5231" y="20465"/>
                  </a:lnTo>
                  <a:lnTo>
                    <a:pt x="5236" y="20472"/>
                  </a:lnTo>
                  <a:lnTo>
                    <a:pt x="5241" y="20479"/>
                  </a:lnTo>
                  <a:lnTo>
                    <a:pt x="5247" y="20479"/>
                  </a:lnTo>
                  <a:lnTo>
                    <a:pt x="5247" y="20459"/>
                  </a:lnTo>
                  <a:lnTo>
                    <a:pt x="5247" y="20422"/>
                  </a:lnTo>
                  <a:lnTo>
                    <a:pt x="5247" y="20399"/>
                  </a:lnTo>
                  <a:lnTo>
                    <a:pt x="5247" y="20392"/>
                  </a:lnTo>
                  <a:lnTo>
                    <a:pt x="5253" y="20385"/>
                  </a:lnTo>
                  <a:lnTo>
                    <a:pt x="5253" y="20376"/>
                  </a:lnTo>
                  <a:lnTo>
                    <a:pt x="5253" y="20348"/>
                  </a:lnTo>
                  <a:lnTo>
                    <a:pt x="5253" y="20332"/>
                  </a:lnTo>
                  <a:lnTo>
                    <a:pt x="5247" y="20311"/>
                  </a:lnTo>
                  <a:lnTo>
                    <a:pt x="5236" y="20251"/>
                  </a:lnTo>
                  <a:lnTo>
                    <a:pt x="5231" y="20222"/>
                  </a:lnTo>
                  <a:lnTo>
                    <a:pt x="5226" y="20201"/>
                  </a:lnTo>
                  <a:lnTo>
                    <a:pt x="5214" y="20171"/>
                  </a:lnTo>
                  <a:lnTo>
                    <a:pt x="5199" y="20148"/>
                  </a:lnTo>
                  <a:lnTo>
                    <a:pt x="5192" y="20141"/>
                  </a:lnTo>
                  <a:lnTo>
                    <a:pt x="5172" y="20111"/>
                  </a:lnTo>
                  <a:lnTo>
                    <a:pt x="5160" y="20111"/>
                  </a:lnTo>
                  <a:lnTo>
                    <a:pt x="5155" y="20118"/>
                  </a:lnTo>
                  <a:lnTo>
                    <a:pt x="5149" y="20129"/>
                  </a:lnTo>
                  <a:lnTo>
                    <a:pt x="5149" y="20111"/>
                  </a:lnTo>
                  <a:lnTo>
                    <a:pt x="5149" y="20097"/>
                  </a:lnTo>
                  <a:lnTo>
                    <a:pt x="5155" y="20090"/>
                  </a:lnTo>
                  <a:lnTo>
                    <a:pt x="5160" y="20090"/>
                  </a:lnTo>
                  <a:lnTo>
                    <a:pt x="5187" y="20111"/>
                  </a:lnTo>
                  <a:lnTo>
                    <a:pt x="5204" y="20127"/>
                  </a:lnTo>
                  <a:lnTo>
                    <a:pt x="5219" y="20134"/>
                  </a:lnTo>
                  <a:lnTo>
                    <a:pt x="5226" y="20104"/>
                  </a:lnTo>
                  <a:lnTo>
                    <a:pt x="5226" y="20090"/>
                  </a:lnTo>
                  <a:lnTo>
                    <a:pt x="5214" y="20067"/>
                  </a:lnTo>
                  <a:lnTo>
                    <a:pt x="5187" y="20067"/>
                  </a:lnTo>
                  <a:lnTo>
                    <a:pt x="5177" y="20060"/>
                  </a:lnTo>
                  <a:lnTo>
                    <a:pt x="5187" y="20044"/>
                  </a:lnTo>
                  <a:lnTo>
                    <a:pt x="5192" y="20054"/>
                  </a:lnTo>
                  <a:lnTo>
                    <a:pt x="5199" y="20054"/>
                  </a:lnTo>
                  <a:lnTo>
                    <a:pt x="5214" y="20044"/>
                  </a:lnTo>
                  <a:lnTo>
                    <a:pt x="5219" y="20008"/>
                  </a:lnTo>
                  <a:lnTo>
                    <a:pt x="5214" y="19994"/>
                  </a:lnTo>
                  <a:lnTo>
                    <a:pt x="5209" y="19987"/>
                  </a:lnTo>
                  <a:lnTo>
                    <a:pt x="5192" y="19971"/>
                  </a:lnTo>
                  <a:lnTo>
                    <a:pt x="5172" y="19964"/>
                  </a:lnTo>
                  <a:close/>
                  <a:moveTo>
                    <a:pt x="6540" y="15531"/>
                  </a:moveTo>
                  <a:lnTo>
                    <a:pt x="6486" y="15575"/>
                  </a:lnTo>
                  <a:lnTo>
                    <a:pt x="6464" y="15626"/>
                  </a:lnTo>
                  <a:lnTo>
                    <a:pt x="6481" y="15656"/>
                  </a:lnTo>
                  <a:lnTo>
                    <a:pt x="6518" y="15679"/>
                  </a:lnTo>
                  <a:lnTo>
                    <a:pt x="6535" y="15699"/>
                  </a:lnTo>
                  <a:lnTo>
                    <a:pt x="6573" y="15709"/>
                  </a:lnTo>
                  <a:lnTo>
                    <a:pt x="6595" y="15722"/>
                  </a:lnTo>
                  <a:lnTo>
                    <a:pt x="6627" y="15693"/>
                  </a:lnTo>
                  <a:lnTo>
                    <a:pt x="6627" y="15672"/>
                  </a:lnTo>
                  <a:lnTo>
                    <a:pt x="6632" y="15626"/>
                  </a:lnTo>
                  <a:lnTo>
                    <a:pt x="6644" y="15598"/>
                  </a:lnTo>
                  <a:lnTo>
                    <a:pt x="6644" y="15568"/>
                  </a:lnTo>
                  <a:lnTo>
                    <a:pt x="6627" y="15531"/>
                  </a:lnTo>
                  <a:lnTo>
                    <a:pt x="6540" y="15531"/>
                  </a:lnTo>
                  <a:close/>
                  <a:moveTo>
                    <a:pt x="16347" y="15531"/>
                  </a:moveTo>
                  <a:lnTo>
                    <a:pt x="16353" y="15538"/>
                  </a:lnTo>
                  <a:lnTo>
                    <a:pt x="16359" y="15538"/>
                  </a:lnTo>
                  <a:lnTo>
                    <a:pt x="16347" y="15531"/>
                  </a:lnTo>
                  <a:close/>
                  <a:moveTo>
                    <a:pt x="7145" y="15819"/>
                  </a:moveTo>
                  <a:lnTo>
                    <a:pt x="7123" y="15826"/>
                  </a:lnTo>
                  <a:lnTo>
                    <a:pt x="7086" y="15877"/>
                  </a:lnTo>
                  <a:lnTo>
                    <a:pt x="7031" y="15884"/>
                  </a:lnTo>
                  <a:lnTo>
                    <a:pt x="7041" y="15913"/>
                  </a:lnTo>
                  <a:lnTo>
                    <a:pt x="7041" y="15937"/>
                  </a:lnTo>
                  <a:lnTo>
                    <a:pt x="7081" y="15994"/>
                  </a:lnTo>
                  <a:lnTo>
                    <a:pt x="7091" y="16024"/>
                  </a:lnTo>
                  <a:lnTo>
                    <a:pt x="7101" y="16024"/>
                  </a:lnTo>
                  <a:lnTo>
                    <a:pt x="7140" y="16024"/>
                  </a:lnTo>
                  <a:lnTo>
                    <a:pt x="7128" y="15994"/>
                  </a:lnTo>
                  <a:lnTo>
                    <a:pt x="7145" y="15987"/>
                  </a:lnTo>
                  <a:lnTo>
                    <a:pt x="7151" y="15994"/>
                  </a:lnTo>
                  <a:lnTo>
                    <a:pt x="7156" y="16017"/>
                  </a:lnTo>
                  <a:lnTo>
                    <a:pt x="7178" y="16010"/>
                  </a:lnTo>
                  <a:lnTo>
                    <a:pt x="7200" y="16040"/>
                  </a:lnTo>
                  <a:lnTo>
                    <a:pt x="7217" y="16054"/>
                  </a:lnTo>
                  <a:lnTo>
                    <a:pt x="7255" y="16047"/>
                  </a:lnTo>
                  <a:lnTo>
                    <a:pt x="7277" y="16031"/>
                  </a:lnTo>
                  <a:lnTo>
                    <a:pt x="7272" y="16017"/>
                  </a:lnTo>
                  <a:lnTo>
                    <a:pt x="7249" y="15994"/>
                  </a:lnTo>
                  <a:lnTo>
                    <a:pt x="7244" y="15950"/>
                  </a:lnTo>
                  <a:lnTo>
                    <a:pt x="7227" y="15950"/>
                  </a:lnTo>
                  <a:lnTo>
                    <a:pt x="7217" y="15950"/>
                  </a:lnTo>
                  <a:lnTo>
                    <a:pt x="7200" y="15943"/>
                  </a:lnTo>
                  <a:lnTo>
                    <a:pt x="7190" y="15920"/>
                  </a:lnTo>
                  <a:lnTo>
                    <a:pt x="7190" y="15900"/>
                  </a:lnTo>
                  <a:lnTo>
                    <a:pt x="7145" y="15819"/>
                  </a:lnTo>
                  <a:close/>
                  <a:moveTo>
                    <a:pt x="7418" y="16077"/>
                  </a:moveTo>
                  <a:lnTo>
                    <a:pt x="7418" y="16104"/>
                  </a:lnTo>
                  <a:lnTo>
                    <a:pt x="7408" y="16121"/>
                  </a:lnTo>
                  <a:lnTo>
                    <a:pt x="7401" y="16141"/>
                  </a:lnTo>
                  <a:lnTo>
                    <a:pt x="7505" y="16151"/>
                  </a:lnTo>
                  <a:lnTo>
                    <a:pt x="7565" y="16171"/>
                  </a:lnTo>
                  <a:lnTo>
                    <a:pt x="7609" y="16151"/>
                  </a:lnTo>
                  <a:lnTo>
                    <a:pt x="7619" y="16121"/>
                  </a:lnTo>
                  <a:lnTo>
                    <a:pt x="7609" y="16114"/>
                  </a:lnTo>
                  <a:lnTo>
                    <a:pt x="7544" y="16104"/>
                  </a:lnTo>
                  <a:lnTo>
                    <a:pt x="7532" y="16091"/>
                  </a:lnTo>
                  <a:lnTo>
                    <a:pt x="7517" y="16098"/>
                  </a:lnTo>
                  <a:lnTo>
                    <a:pt x="7435" y="16084"/>
                  </a:lnTo>
                  <a:lnTo>
                    <a:pt x="7418" y="16077"/>
                  </a:lnTo>
                  <a:close/>
                  <a:moveTo>
                    <a:pt x="7669" y="16187"/>
                  </a:moveTo>
                  <a:lnTo>
                    <a:pt x="7641" y="16194"/>
                  </a:lnTo>
                  <a:lnTo>
                    <a:pt x="7626" y="16238"/>
                  </a:lnTo>
                  <a:lnTo>
                    <a:pt x="7631" y="16261"/>
                  </a:lnTo>
                  <a:lnTo>
                    <a:pt x="7659" y="16305"/>
                  </a:lnTo>
                  <a:lnTo>
                    <a:pt x="7686" y="16319"/>
                  </a:lnTo>
                  <a:lnTo>
                    <a:pt x="7708" y="16312"/>
                  </a:lnTo>
                  <a:lnTo>
                    <a:pt x="7718" y="16362"/>
                  </a:lnTo>
                  <a:lnTo>
                    <a:pt x="7723" y="16408"/>
                  </a:lnTo>
                  <a:lnTo>
                    <a:pt x="7735" y="16415"/>
                  </a:lnTo>
                  <a:lnTo>
                    <a:pt x="7773" y="16415"/>
                  </a:lnTo>
                  <a:lnTo>
                    <a:pt x="7800" y="16399"/>
                  </a:lnTo>
                  <a:lnTo>
                    <a:pt x="7849" y="16392"/>
                  </a:lnTo>
                  <a:lnTo>
                    <a:pt x="7882" y="16355"/>
                  </a:lnTo>
                  <a:lnTo>
                    <a:pt x="7892" y="16335"/>
                  </a:lnTo>
                  <a:lnTo>
                    <a:pt x="7882" y="16312"/>
                  </a:lnTo>
                  <a:lnTo>
                    <a:pt x="7849" y="16282"/>
                  </a:lnTo>
                  <a:lnTo>
                    <a:pt x="7832" y="16261"/>
                  </a:lnTo>
                  <a:lnTo>
                    <a:pt x="7783" y="16224"/>
                  </a:lnTo>
                  <a:lnTo>
                    <a:pt x="7756" y="16231"/>
                  </a:lnTo>
                  <a:lnTo>
                    <a:pt x="7718" y="16245"/>
                  </a:lnTo>
                  <a:lnTo>
                    <a:pt x="7708" y="16238"/>
                  </a:lnTo>
                  <a:lnTo>
                    <a:pt x="7691" y="16208"/>
                  </a:lnTo>
                  <a:lnTo>
                    <a:pt x="7669" y="16187"/>
                  </a:lnTo>
                  <a:close/>
                  <a:moveTo>
                    <a:pt x="7538" y="16238"/>
                  </a:moveTo>
                  <a:lnTo>
                    <a:pt x="7500" y="16245"/>
                  </a:lnTo>
                  <a:lnTo>
                    <a:pt x="7522" y="16289"/>
                  </a:lnTo>
                  <a:lnTo>
                    <a:pt x="7527" y="16325"/>
                  </a:lnTo>
                  <a:lnTo>
                    <a:pt x="7549" y="16335"/>
                  </a:lnTo>
                  <a:lnTo>
                    <a:pt x="7572" y="16319"/>
                  </a:lnTo>
                  <a:lnTo>
                    <a:pt x="7587" y="16289"/>
                  </a:lnTo>
                  <a:lnTo>
                    <a:pt x="7572" y="16268"/>
                  </a:lnTo>
                  <a:lnTo>
                    <a:pt x="7560" y="16252"/>
                  </a:lnTo>
                  <a:lnTo>
                    <a:pt x="7538" y="16238"/>
                  </a:lnTo>
                  <a:close/>
                  <a:moveTo>
                    <a:pt x="7947" y="16576"/>
                  </a:moveTo>
                  <a:lnTo>
                    <a:pt x="7931" y="16583"/>
                  </a:lnTo>
                  <a:lnTo>
                    <a:pt x="7926" y="16636"/>
                  </a:lnTo>
                  <a:lnTo>
                    <a:pt x="7953" y="16717"/>
                  </a:lnTo>
                  <a:lnTo>
                    <a:pt x="7919" y="16783"/>
                  </a:lnTo>
                  <a:lnTo>
                    <a:pt x="7892" y="16820"/>
                  </a:lnTo>
                  <a:lnTo>
                    <a:pt x="7872" y="16864"/>
                  </a:lnTo>
                  <a:lnTo>
                    <a:pt x="7904" y="16951"/>
                  </a:lnTo>
                  <a:lnTo>
                    <a:pt x="7931" y="17062"/>
                  </a:lnTo>
                  <a:lnTo>
                    <a:pt x="7926" y="17202"/>
                  </a:lnTo>
                  <a:lnTo>
                    <a:pt x="7936" y="17232"/>
                  </a:lnTo>
                  <a:lnTo>
                    <a:pt x="8013" y="17283"/>
                  </a:lnTo>
                  <a:lnTo>
                    <a:pt x="8035" y="17283"/>
                  </a:lnTo>
                  <a:lnTo>
                    <a:pt x="8051" y="17262"/>
                  </a:lnTo>
                  <a:lnTo>
                    <a:pt x="8056" y="17195"/>
                  </a:lnTo>
                  <a:lnTo>
                    <a:pt x="8144" y="17115"/>
                  </a:lnTo>
                  <a:lnTo>
                    <a:pt x="8241" y="17085"/>
                  </a:lnTo>
                  <a:lnTo>
                    <a:pt x="8318" y="17011"/>
                  </a:lnTo>
                  <a:lnTo>
                    <a:pt x="8335" y="16974"/>
                  </a:lnTo>
                  <a:lnTo>
                    <a:pt x="8318" y="16951"/>
                  </a:lnTo>
                  <a:lnTo>
                    <a:pt x="8274" y="16908"/>
                  </a:lnTo>
                  <a:lnTo>
                    <a:pt x="8259" y="16864"/>
                  </a:lnTo>
                  <a:lnTo>
                    <a:pt x="8231" y="16857"/>
                  </a:lnTo>
                  <a:lnTo>
                    <a:pt x="8226" y="16790"/>
                  </a:lnTo>
                  <a:lnTo>
                    <a:pt x="8182" y="16724"/>
                  </a:lnTo>
                  <a:lnTo>
                    <a:pt x="8023" y="16636"/>
                  </a:lnTo>
                  <a:lnTo>
                    <a:pt x="7947" y="16576"/>
                  </a:lnTo>
                  <a:close/>
                  <a:moveTo>
                    <a:pt x="1440" y="18323"/>
                  </a:moveTo>
                  <a:lnTo>
                    <a:pt x="1428" y="18330"/>
                  </a:lnTo>
                  <a:lnTo>
                    <a:pt x="1408" y="18351"/>
                  </a:lnTo>
                  <a:lnTo>
                    <a:pt x="1391" y="18351"/>
                  </a:lnTo>
                  <a:lnTo>
                    <a:pt x="1374" y="18344"/>
                  </a:lnTo>
                  <a:lnTo>
                    <a:pt x="1359" y="18344"/>
                  </a:lnTo>
                  <a:lnTo>
                    <a:pt x="1347" y="18344"/>
                  </a:lnTo>
                  <a:lnTo>
                    <a:pt x="1347" y="18337"/>
                  </a:lnTo>
                  <a:lnTo>
                    <a:pt x="1331" y="18337"/>
                  </a:lnTo>
                  <a:lnTo>
                    <a:pt x="1319" y="18344"/>
                  </a:lnTo>
                  <a:lnTo>
                    <a:pt x="1314" y="18380"/>
                  </a:lnTo>
                  <a:lnTo>
                    <a:pt x="1314" y="18397"/>
                  </a:lnTo>
                  <a:lnTo>
                    <a:pt x="1314" y="18410"/>
                  </a:lnTo>
                  <a:lnTo>
                    <a:pt x="1319" y="18424"/>
                  </a:lnTo>
                  <a:lnTo>
                    <a:pt x="1326" y="18433"/>
                  </a:lnTo>
                  <a:lnTo>
                    <a:pt x="1336" y="18447"/>
                  </a:lnTo>
                  <a:lnTo>
                    <a:pt x="1347" y="18454"/>
                  </a:lnTo>
                  <a:lnTo>
                    <a:pt x="1359" y="18454"/>
                  </a:lnTo>
                  <a:lnTo>
                    <a:pt x="1369" y="18447"/>
                  </a:lnTo>
                  <a:lnTo>
                    <a:pt x="1381" y="18433"/>
                  </a:lnTo>
                  <a:lnTo>
                    <a:pt x="1391" y="18424"/>
                  </a:lnTo>
                  <a:lnTo>
                    <a:pt x="1401" y="18424"/>
                  </a:lnTo>
                  <a:lnTo>
                    <a:pt x="1413" y="18424"/>
                  </a:lnTo>
                  <a:lnTo>
                    <a:pt x="1445" y="18447"/>
                  </a:lnTo>
                  <a:lnTo>
                    <a:pt x="1456" y="18454"/>
                  </a:lnTo>
                  <a:lnTo>
                    <a:pt x="1468" y="18470"/>
                  </a:lnTo>
                  <a:lnTo>
                    <a:pt x="1473" y="18477"/>
                  </a:lnTo>
                  <a:lnTo>
                    <a:pt x="1478" y="18491"/>
                  </a:lnTo>
                  <a:lnTo>
                    <a:pt x="1483" y="18507"/>
                  </a:lnTo>
                  <a:lnTo>
                    <a:pt x="1490" y="18507"/>
                  </a:lnTo>
                  <a:lnTo>
                    <a:pt x="1500" y="18514"/>
                  </a:lnTo>
                  <a:lnTo>
                    <a:pt x="1510" y="18521"/>
                  </a:lnTo>
                  <a:lnTo>
                    <a:pt x="1517" y="18528"/>
                  </a:lnTo>
                  <a:lnTo>
                    <a:pt x="1522" y="18535"/>
                  </a:lnTo>
                  <a:lnTo>
                    <a:pt x="1527" y="18565"/>
                  </a:lnTo>
                  <a:lnTo>
                    <a:pt x="1532" y="18571"/>
                  </a:lnTo>
                  <a:lnTo>
                    <a:pt x="1538" y="18565"/>
                  </a:lnTo>
                  <a:lnTo>
                    <a:pt x="1544" y="18558"/>
                  </a:lnTo>
                  <a:lnTo>
                    <a:pt x="1544" y="18535"/>
                  </a:lnTo>
                  <a:lnTo>
                    <a:pt x="1555" y="18514"/>
                  </a:lnTo>
                  <a:lnTo>
                    <a:pt x="1565" y="18498"/>
                  </a:lnTo>
                  <a:lnTo>
                    <a:pt x="1592" y="18491"/>
                  </a:lnTo>
                  <a:lnTo>
                    <a:pt x="1619" y="18498"/>
                  </a:lnTo>
                  <a:lnTo>
                    <a:pt x="1631" y="18484"/>
                  </a:lnTo>
                  <a:lnTo>
                    <a:pt x="1636" y="18454"/>
                  </a:lnTo>
                  <a:lnTo>
                    <a:pt x="1609" y="18440"/>
                  </a:lnTo>
                  <a:lnTo>
                    <a:pt x="1587" y="18440"/>
                  </a:lnTo>
                  <a:lnTo>
                    <a:pt x="1582" y="18440"/>
                  </a:lnTo>
                  <a:lnTo>
                    <a:pt x="1565" y="18440"/>
                  </a:lnTo>
                  <a:lnTo>
                    <a:pt x="1555" y="18433"/>
                  </a:lnTo>
                  <a:lnTo>
                    <a:pt x="1549" y="18424"/>
                  </a:lnTo>
                  <a:lnTo>
                    <a:pt x="1544" y="18417"/>
                  </a:lnTo>
                  <a:lnTo>
                    <a:pt x="1527" y="18410"/>
                  </a:lnTo>
                  <a:lnTo>
                    <a:pt x="1500" y="18397"/>
                  </a:lnTo>
                  <a:lnTo>
                    <a:pt x="1495" y="18380"/>
                  </a:lnTo>
                  <a:lnTo>
                    <a:pt x="1490" y="18367"/>
                  </a:lnTo>
                  <a:lnTo>
                    <a:pt x="1483" y="18351"/>
                  </a:lnTo>
                  <a:lnTo>
                    <a:pt x="1478" y="18344"/>
                  </a:lnTo>
                  <a:lnTo>
                    <a:pt x="1468" y="18330"/>
                  </a:lnTo>
                  <a:lnTo>
                    <a:pt x="1451" y="18323"/>
                  </a:lnTo>
                  <a:lnTo>
                    <a:pt x="1440" y="18323"/>
                  </a:lnTo>
                  <a:close/>
                  <a:moveTo>
                    <a:pt x="1195" y="19271"/>
                  </a:moveTo>
                  <a:lnTo>
                    <a:pt x="1183" y="19287"/>
                  </a:lnTo>
                  <a:lnTo>
                    <a:pt x="1178" y="19308"/>
                  </a:lnTo>
                  <a:lnTo>
                    <a:pt x="1190" y="19317"/>
                  </a:lnTo>
                  <a:lnTo>
                    <a:pt x="1222" y="19354"/>
                  </a:lnTo>
                  <a:lnTo>
                    <a:pt x="1249" y="19354"/>
                  </a:lnTo>
                  <a:lnTo>
                    <a:pt x="1265" y="19361"/>
                  </a:lnTo>
                  <a:lnTo>
                    <a:pt x="1260" y="19345"/>
                  </a:lnTo>
                  <a:lnTo>
                    <a:pt x="1249" y="19331"/>
                  </a:lnTo>
                  <a:lnTo>
                    <a:pt x="1232" y="19331"/>
                  </a:lnTo>
                  <a:lnTo>
                    <a:pt x="1210" y="19308"/>
                  </a:lnTo>
                  <a:lnTo>
                    <a:pt x="1200" y="19301"/>
                  </a:lnTo>
                  <a:lnTo>
                    <a:pt x="1195" y="19271"/>
                  </a:lnTo>
                  <a:close/>
                  <a:moveTo>
                    <a:pt x="3863" y="19294"/>
                  </a:moveTo>
                  <a:lnTo>
                    <a:pt x="3856" y="19308"/>
                  </a:lnTo>
                  <a:lnTo>
                    <a:pt x="3856" y="19301"/>
                  </a:lnTo>
                  <a:lnTo>
                    <a:pt x="3851" y="19324"/>
                  </a:lnTo>
                  <a:lnTo>
                    <a:pt x="3851" y="19331"/>
                  </a:lnTo>
                  <a:lnTo>
                    <a:pt x="3851" y="19338"/>
                  </a:lnTo>
                  <a:lnTo>
                    <a:pt x="3845" y="19345"/>
                  </a:lnTo>
                  <a:lnTo>
                    <a:pt x="3845" y="19368"/>
                  </a:lnTo>
                  <a:lnTo>
                    <a:pt x="3851" y="19368"/>
                  </a:lnTo>
                  <a:lnTo>
                    <a:pt x="3851" y="19375"/>
                  </a:lnTo>
                  <a:lnTo>
                    <a:pt x="3851" y="19382"/>
                  </a:lnTo>
                  <a:lnTo>
                    <a:pt x="3856" y="19382"/>
                  </a:lnTo>
                  <a:lnTo>
                    <a:pt x="3863" y="19382"/>
                  </a:lnTo>
                  <a:lnTo>
                    <a:pt x="3868" y="19375"/>
                  </a:lnTo>
                  <a:lnTo>
                    <a:pt x="3868" y="19361"/>
                  </a:lnTo>
                  <a:lnTo>
                    <a:pt x="3873" y="19338"/>
                  </a:lnTo>
                  <a:lnTo>
                    <a:pt x="3868" y="19324"/>
                  </a:lnTo>
                  <a:lnTo>
                    <a:pt x="3873" y="19317"/>
                  </a:lnTo>
                  <a:lnTo>
                    <a:pt x="3873" y="19308"/>
                  </a:lnTo>
                  <a:lnTo>
                    <a:pt x="3863" y="19294"/>
                  </a:lnTo>
                  <a:close/>
                  <a:moveTo>
                    <a:pt x="3987" y="19301"/>
                  </a:moveTo>
                  <a:lnTo>
                    <a:pt x="3982" y="19308"/>
                  </a:lnTo>
                  <a:lnTo>
                    <a:pt x="3977" y="19317"/>
                  </a:lnTo>
                  <a:lnTo>
                    <a:pt x="3972" y="19324"/>
                  </a:lnTo>
                  <a:lnTo>
                    <a:pt x="3972" y="19331"/>
                  </a:lnTo>
                  <a:lnTo>
                    <a:pt x="3972" y="19338"/>
                  </a:lnTo>
                  <a:lnTo>
                    <a:pt x="3977" y="19345"/>
                  </a:lnTo>
                  <a:lnTo>
                    <a:pt x="3982" y="19361"/>
                  </a:lnTo>
                  <a:lnTo>
                    <a:pt x="3999" y="19345"/>
                  </a:lnTo>
                  <a:lnTo>
                    <a:pt x="4019" y="19331"/>
                  </a:lnTo>
                  <a:lnTo>
                    <a:pt x="4026" y="19324"/>
                  </a:lnTo>
                  <a:lnTo>
                    <a:pt x="4031" y="19317"/>
                  </a:lnTo>
                  <a:lnTo>
                    <a:pt x="4026" y="19317"/>
                  </a:lnTo>
                  <a:lnTo>
                    <a:pt x="4004" y="19317"/>
                  </a:lnTo>
                  <a:lnTo>
                    <a:pt x="4004" y="19308"/>
                  </a:lnTo>
                  <a:lnTo>
                    <a:pt x="3987" y="19301"/>
                  </a:lnTo>
                  <a:close/>
                  <a:moveTo>
                    <a:pt x="1872" y="19324"/>
                  </a:moveTo>
                  <a:lnTo>
                    <a:pt x="1860" y="19338"/>
                  </a:lnTo>
                  <a:lnTo>
                    <a:pt x="1844" y="19345"/>
                  </a:lnTo>
                  <a:lnTo>
                    <a:pt x="1838" y="19354"/>
                  </a:lnTo>
                  <a:lnTo>
                    <a:pt x="1832" y="19375"/>
                  </a:lnTo>
                  <a:lnTo>
                    <a:pt x="1790" y="19368"/>
                  </a:lnTo>
                  <a:lnTo>
                    <a:pt x="1778" y="19368"/>
                  </a:lnTo>
                  <a:lnTo>
                    <a:pt x="1768" y="19375"/>
                  </a:lnTo>
                  <a:lnTo>
                    <a:pt x="1783" y="19405"/>
                  </a:lnTo>
                  <a:lnTo>
                    <a:pt x="1800" y="19428"/>
                  </a:lnTo>
                  <a:lnTo>
                    <a:pt x="1817" y="19434"/>
                  </a:lnTo>
                  <a:lnTo>
                    <a:pt x="1855" y="19471"/>
                  </a:lnTo>
                  <a:lnTo>
                    <a:pt x="1887" y="19478"/>
                  </a:lnTo>
                  <a:lnTo>
                    <a:pt x="1899" y="19485"/>
                  </a:lnTo>
                  <a:lnTo>
                    <a:pt x="1904" y="19501"/>
                  </a:lnTo>
                  <a:lnTo>
                    <a:pt x="1909" y="19501"/>
                  </a:lnTo>
                  <a:lnTo>
                    <a:pt x="1914" y="19501"/>
                  </a:lnTo>
                  <a:lnTo>
                    <a:pt x="1914" y="19485"/>
                  </a:lnTo>
                  <a:lnTo>
                    <a:pt x="1919" y="19478"/>
                  </a:lnTo>
                  <a:lnTo>
                    <a:pt x="1936" y="19464"/>
                  </a:lnTo>
                  <a:lnTo>
                    <a:pt x="1953" y="19464"/>
                  </a:lnTo>
                  <a:lnTo>
                    <a:pt x="1969" y="19455"/>
                  </a:lnTo>
                  <a:lnTo>
                    <a:pt x="1969" y="19441"/>
                  </a:lnTo>
                  <a:lnTo>
                    <a:pt x="1969" y="19428"/>
                  </a:lnTo>
                  <a:lnTo>
                    <a:pt x="1959" y="19411"/>
                  </a:lnTo>
                  <a:lnTo>
                    <a:pt x="1959" y="19405"/>
                  </a:lnTo>
                  <a:lnTo>
                    <a:pt x="1959" y="19382"/>
                  </a:lnTo>
                  <a:lnTo>
                    <a:pt x="1959" y="19368"/>
                  </a:lnTo>
                  <a:lnTo>
                    <a:pt x="1959" y="19354"/>
                  </a:lnTo>
                  <a:lnTo>
                    <a:pt x="1953" y="19345"/>
                  </a:lnTo>
                  <a:lnTo>
                    <a:pt x="1947" y="19338"/>
                  </a:lnTo>
                  <a:lnTo>
                    <a:pt x="1941" y="19338"/>
                  </a:lnTo>
                  <a:lnTo>
                    <a:pt x="1926" y="19345"/>
                  </a:lnTo>
                  <a:lnTo>
                    <a:pt x="1919" y="19345"/>
                  </a:lnTo>
                  <a:lnTo>
                    <a:pt x="1909" y="19331"/>
                  </a:lnTo>
                  <a:lnTo>
                    <a:pt x="1892" y="19324"/>
                  </a:lnTo>
                  <a:lnTo>
                    <a:pt x="1882" y="19331"/>
                  </a:lnTo>
                  <a:lnTo>
                    <a:pt x="1877" y="19324"/>
                  </a:lnTo>
                  <a:lnTo>
                    <a:pt x="1872" y="19324"/>
                  </a:lnTo>
                  <a:close/>
                  <a:moveTo>
                    <a:pt x="4140" y="19324"/>
                  </a:moveTo>
                  <a:lnTo>
                    <a:pt x="4123" y="19345"/>
                  </a:lnTo>
                  <a:lnTo>
                    <a:pt x="4128" y="19354"/>
                  </a:lnTo>
                  <a:lnTo>
                    <a:pt x="4140" y="19345"/>
                  </a:lnTo>
                  <a:lnTo>
                    <a:pt x="4140" y="19331"/>
                  </a:lnTo>
                  <a:lnTo>
                    <a:pt x="4140" y="19324"/>
                  </a:lnTo>
                  <a:close/>
                  <a:moveTo>
                    <a:pt x="3922" y="19345"/>
                  </a:moveTo>
                  <a:lnTo>
                    <a:pt x="3922" y="19361"/>
                  </a:lnTo>
                  <a:lnTo>
                    <a:pt x="3905" y="19398"/>
                  </a:lnTo>
                  <a:lnTo>
                    <a:pt x="3890" y="19418"/>
                  </a:lnTo>
                  <a:lnTo>
                    <a:pt x="3873" y="19434"/>
                  </a:lnTo>
                  <a:lnTo>
                    <a:pt x="3863" y="19455"/>
                  </a:lnTo>
                  <a:lnTo>
                    <a:pt x="3856" y="19455"/>
                  </a:lnTo>
                  <a:lnTo>
                    <a:pt x="3851" y="19471"/>
                  </a:lnTo>
                  <a:lnTo>
                    <a:pt x="3845" y="19492"/>
                  </a:lnTo>
                  <a:lnTo>
                    <a:pt x="3851" y="19501"/>
                  </a:lnTo>
                  <a:lnTo>
                    <a:pt x="3863" y="19492"/>
                  </a:lnTo>
                  <a:lnTo>
                    <a:pt x="3868" y="19485"/>
                  </a:lnTo>
                  <a:lnTo>
                    <a:pt x="3868" y="19478"/>
                  </a:lnTo>
                  <a:lnTo>
                    <a:pt x="3873" y="19478"/>
                  </a:lnTo>
                  <a:lnTo>
                    <a:pt x="3878" y="19478"/>
                  </a:lnTo>
                  <a:lnTo>
                    <a:pt x="3883" y="19471"/>
                  </a:lnTo>
                  <a:lnTo>
                    <a:pt x="3883" y="19455"/>
                  </a:lnTo>
                  <a:lnTo>
                    <a:pt x="3890" y="19448"/>
                  </a:lnTo>
                  <a:lnTo>
                    <a:pt x="3895" y="19448"/>
                  </a:lnTo>
                  <a:lnTo>
                    <a:pt x="3900" y="19441"/>
                  </a:lnTo>
                  <a:lnTo>
                    <a:pt x="3900" y="19434"/>
                  </a:lnTo>
                  <a:lnTo>
                    <a:pt x="3905" y="19428"/>
                  </a:lnTo>
                  <a:lnTo>
                    <a:pt x="3938" y="19375"/>
                  </a:lnTo>
                  <a:lnTo>
                    <a:pt x="3944" y="19368"/>
                  </a:lnTo>
                  <a:lnTo>
                    <a:pt x="3938" y="19354"/>
                  </a:lnTo>
                  <a:lnTo>
                    <a:pt x="3927" y="19345"/>
                  </a:lnTo>
                  <a:lnTo>
                    <a:pt x="3922" y="19345"/>
                  </a:lnTo>
                  <a:close/>
                  <a:moveTo>
                    <a:pt x="3828" y="19405"/>
                  </a:moveTo>
                  <a:lnTo>
                    <a:pt x="3813" y="19411"/>
                  </a:lnTo>
                  <a:lnTo>
                    <a:pt x="3808" y="19428"/>
                  </a:lnTo>
                  <a:lnTo>
                    <a:pt x="3828" y="19434"/>
                  </a:lnTo>
                  <a:lnTo>
                    <a:pt x="3835" y="19428"/>
                  </a:lnTo>
                  <a:lnTo>
                    <a:pt x="3845" y="19418"/>
                  </a:lnTo>
                  <a:lnTo>
                    <a:pt x="3828" y="19405"/>
                  </a:lnTo>
                  <a:close/>
                  <a:moveTo>
                    <a:pt x="2482" y="19787"/>
                  </a:moveTo>
                  <a:lnTo>
                    <a:pt x="2460" y="19803"/>
                  </a:lnTo>
                  <a:lnTo>
                    <a:pt x="2449" y="19816"/>
                  </a:lnTo>
                  <a:lnTo>
                    <a:pt x="2444" y="19816"/>
                  </a:lnTo>
                  <a:lnTo>
                    <a:pt x="2449" y="19846"/>
                  </a:lnTo>
                  <a:lnTo>
                    <a:pt x="2460" y="19846"/>
                  </a:lnTo>
                  <a:lnTo>
                    <a:pt x="2465" y="19840"/>
                  </a:lnTo>
                  <a:lnTo>
                    <a:pt x="2487" y="19787"/>
                  </a:lnTo>
                  <a:lnTo>
                    <a:pt x="2482" y="19787"/>
                  </a:lnTo>
                  <a:close/>
                  <a:moveTo>
                    <a:pt x="3365" y="19833"/>
                  </a:moveTo>
                  <a:lnTo>
                    <a:pt x="3349" y="19846"/>
                  </a:lnTo>
                  <a:lnTo>
                    <a:pt x="3344" y="19853"/>
                  </a:lnTo>
                  <a:lnTo>
                    <a:pt x="3349" y="19860"/>
                  </a:lnTo>
                  <a:lnTo>
                    <a:pt x="3360" y="19869"/>
                  </a:lnTo>
                  <a:lnTo>
                    <a:pt x="3372" y="19853"/>
                  </a:lnTo>
                  <a:lnTo>
                    <a:pt x="3377" y="19846"/>
                  </a:lnTo>
                  <a:lnTo>
                    <a:pt x="3377" y="19840"/>
                  </a:lnTo>
                  <a:lnTo>
                    <a:pt x="3377" y="19833"/>
                  </a:lnTo>
                  <a:lnTo>
                    <a:pt x="3372" y="19833"/>
                  </a:lnTo>
                  <a:lnTo>
                    <a:pt x="3365" y="19833"/>
                  </a:lnTo>
                  <a:close/>
                  <a:moveTo>
                    <a:pt x="3349" y="19876"/>
                  </a:moveTo>
                  <a:lnTo>
                    <a:pt x="3332" y="19883"/>
                  </a:lnTo>
                  <a:lnTo>
                    <a:pt x="3332" y="19890"/>
                  </a:lnTo>
                  <a:lnTo>
                    <a:pt x="3338" y="19906"/>
                  </a:lnTo>
                  <a:lnTo>
                    <a:pt x="3338" y="19920"/>
                  </a:lnTo>
                  <a:lnTo>
                    <a:pt x="3332" y="19920"/>
                  </a:lnTo>
                  <a:lnTo>
                    <a:pt x="3322" y="19913"/>
                  </a:lnTo>
                  <a:lnTo>
                    <a:pt x="3310" y="19913"/>
                  </a:lnTo>
                  <a:lnTo>
                    <a:pt x="3295" y="19927"/>
                  </a:lnTo>
                  <a:lnTo>
                    <a:pt x="3268" y="19971"/>
                  </a:lnTo>
                  <a:lnTo>
                    <a:pt x="3273" y="19980"/>
                  </a:lnTo>
                  <a:lnTo>
                    <a:pt x="3305" y="19994"/>
                  </a:lnTo>
                  <a:lnTo>
                    <a:pt x="3310" y="19994"/>
                  </a:lnTo>
                  <a:lnTo>
                    <a:pt x="3322" y="19987"/>
                  </a:lnTo>
                  <a:lnTo>
                    <a:pt x="3327" y="19987"/>
                  </a:lnTo>
                  <a:lnTo>
                    <a:pt x="3327" y="19980"/>
                  </a:lnTo>
                  <a:lnTo>
                    <a:pt x="3338" y="19971"/>
                  </a:lnTo>
                  <a:lnTo>
                    <a:pt x="3344" y="19964"/>
                  </a:lnTo>
                  <a:lnTo>
                    <a:pt x="3349" y="19950"/>
                  </a:lnTo>
                  <a:lnTo>
                    <a:pt x="3355" y="19950"/>
                  </a:lnTo>
                  <a:lnTo>
                    <a:pt x="3355" y="19964"/>
                  </a:lnTo>
                  <a:lnTo>
                    <a:pt x="3355" y="19971"/>
                  </a:lnTo>
                  <a:lnTo>
                    <a:pt x="3365" y="19964"/>
                  </a:lnTo>
                  <a:lnTo>
                    <a:pt x="3372" y="19964"/>
                  </a:lnTo>
                  <a:lnTo>
                    <a:pt x="3377" y="19964"/>
                  </a:lnTo>
                  <a:lnTo>
                    <a:pt x="3377" y="19957"/>
                  </a:lnTo>
                  <a:lnTo>
                    <a:pt x="3372" y="19950"/>
                  </a:lnTo>
                  <a:lnTo>
                    <a:pt x="3372" y="19943"/>
                  </a:lnTo>
                  <a:lnTo>
                    <a:pt x="3377" y="19927"/>
                  </a:lnTo>
                  <a:lnTo>
                    <a:pt x="3382" y="19934"/>
                  </a:lnTo>
                  <a:lnTo>
                    <a:pt x="3387" y="19943"/>
                  </a:lnTo>
                  <a:lnTo>
                    <a:pt x="3392" y="19950"/>
                  </a:lnTo>
                  <a:lnTo>
                    <a:pt x="3399" y="19943"/>
                  </a:lnTo>
                  <a:lnTo>
                    <a:pt x="3409" y="19927"/>
                  </a:lnTo>
                  <a:lnTo>
                    <a:pt x="3409" y="19913"/>
                  </a:lnTo>
                  <a:lnTo>
                    <a:pt x="3404" y="19913"/>
                  </a:lnTo>
                  <a:lnTo>
                    <a:pt x="3399" y="19913"/>
                  </a:lnTo>
                  <a:lnTo>
                    <a:pt x="3392" y="19897"/>
                  </a:lnTo>
                  <a:lnTo>
                    <a:pt x="3387" y="19897"/>
                  </a:lnTo>
                  <a:lnTo>
                    <a:pt x="3377" y="19883"/>
                  </a:lnTo>
                  <a:lnTo>
                    <a:pt x="3372" y="19883"/>
                  </a:lnTo>
                  <a:lnTo>
                    <a:pt x="3365" y="19897"/>
                  </a:lnTo>
                  <a:lnTo>
                    <a:pt x="3365" y="19890"/>
                  </a:lnTo>
                  <a:lnTo>
                    <a:pt x="3360" y="19883"/>
                  </a:lnTo>
                  <a:lnTo>
                    <a:pt x="3355" y="19876"/>
                  </a:lnTo>
                  <a:lnTo>
                    <a:pt x="3349" y="19876"/>
                  </a:lnTo>
                  <a:close/>
                  <a:moveTo>
                    <a:pt x="5308" y="19890"/>
                  </a:moveTo>
                  <a:lnTo>
                    <a:pt x="5313" y="19890"/>
                  </a:lnTo>
                  <a:lnTo>
                    <a:pt x="5313" y="19897"/>
                  </a:lnTo>
                  <a:lnTo>
                    <a:pt x="5308" y="19906"/>
                  </a:lnTo>
                  <a:lnTo>
                    <a:pt x="5296" y="19957"/>
                  </a:lnTo>
                  <a:lnTo>
                    <a:pt x="5281" y="19957"/>
                  </a:lnTo>
                  <a:lnTo>
                    <a:pt x="5291" y="19920"/>
                  </a:lnTo>
                  <a:lnTo>
                    <a:pt x="5301" y="19897"/>
                  </a:lnTo>
                  <a:lnTo>
                    <a:pt x="5308" y="19890"/>
                  </a:lnTo>
                  <a:close/>
                  <a:moveTo>
                    <a:pt x="5245" y="19945"/>
                  </a:moveTo>
                  <a:lnTo>
                    <a:pt x="5252" y="19952"/>
                  </a:lnTo>
                  <a:lnTo>
                    <a:pt x="5247" y="19950"/>
                  </a:lnTo>
                  <a:lnTo>
                    <a:pt x="5245" y="19945"/>
                  </a:lnTo>
                  <a:close/>
                  <a:moveTo>
                    <a:pt x="3322" y="19994"/>
                  </a:moveTo>
                  <a:lnTo>
                    <a:pt x="3317" y="20001"/>
                  </a:lnTo>
                  <a:lnTo>
                    <a:pt x="3322" y="20017"/>
                  </a:lnTo>
                  <a:lnTo>
                    <a:pt x="3322" y="20024"/>
                  </a:lnTo>
                  <a:lnTo>
                    <a:pt x="3317" y="20031"/>
                  </a:lnTo>
                  <a:lnTo>
                    <a:pt x="3317" y="20044"/>
                  </a:lnTo>
                  <a:lnTo>
                    <a:pt x="3355" y="20008"/>
                  </a:lnTo>
                  <a:lnTo>
                    <a:pt x="3344" y="20001"/>
                  </a:lnTo>
                  <a:lnTo>
                    <a:pt x="3322" y="19994"/>
                  </a:lnTo>
                  <a:close/>
                  <a:moveTo>
                    <a:pt x="3235" y="20031"/>
                  </a:moveTo>
                  <a:lnTo>
                    <a:pt x="3228" y="20044"/>
                  </a:lnTo>
                  <a:lnTo>
                    <a:pt x="3228" y="20054"/>
                  </a:lnTo>
                  <a:lnTo>
                    <a:pt x="3235" y="20060"/>
                  </a:lnTo>
                  <a:lnTo>
                    <a:pt x="3240" y="20074"/>
                  </a:lnTo>
                  <a:lnTo>
                    <a:pt x="3251" y="20090"/>
                  </a:lnTo>
                  <a:lnTo>
                    <a:pt x="3251" y="20097"/>
                  </a:lnTo>
                  <a:lnTo>
                    <a:pt x="3240" y="20097"/>
                  </a:lnTo>
                  <a:lnTo>
                    <a:pt x="3235" y="20097"/>
                  </a:lnTo>
                  <a:lnTo>
                    <a:pt x="3235" y="20104"/>
                  </a:lnTo>
                  <a:lnTo>
                    <a:pt x="3235" y="20148"/>
                  </a:lnTo>
                  <a:lnTo>
                    <a:pt x="3240" y="20171"/>
                  </a:lnTo>
                  <a:lnTo>
                    <a:pt x="3245" y="20185"/>
                  </a:lnTo>
                  <a:lnTo>
                    <a:pt x="3240" y="20178"/>
                  </a:lnTo>
                  <a:lnTo>
                    <a:pt x="3235" y="20171"/>
                  </a:lnTo>
                  <a:lnTo>
                    <a:pt x="3228" y="20148"/>
                  </a:lnTo>
                  <a:lnTo>
                    <a:pt x="3223" y="20127"/>
                  </a:lnTo>
                  <a:lnTo>
                    <a:pt x="3218" y="20118"/>
                  </a:lnTo>
                  <a:lnTo>
                    <a:pt x="3218" y="20111"/>
                  </a:lnTo>
                  <a:lnTo>
                    <a:pt x="3213" y="20097"/>
                  </a:lnTo>
                  <a:lnTo>
                    <a:pt x="3201" y="20090"/>
                  </a:lnTo>
                  <a:lnTo>
                    <a:pt x="3196" y="20090"/>
                  </a:lnTo>
                  <a:lnTo>
                    <a:pt x="3186" y="20097"/>
                  </a:lnTo>
                  <a:lnTo>
                    <a:pt x="3174" y="20111"/>
                  </a:lnTo>
                  <a:lnTo>
                    <a:pt x="3159" y="20118"/>
                  </a:lnTo>
                  <a:lnTo>
                    <a:pt x="3141" y="20148"/>
                  </a:lnTo>
                  <a:lnTo>
                    <a:pt x="3136" y="20171"/>
                  </a:lnTo>
                  <a:lnTo>
                    <a:pt x="3136" y="20178"/>
                  </a:lnTo>
                  <a:lnTo>
                    <a:pt x="3153" y="20215"/>
                  </a:lnTo>
                  <a:lnTo>
                    <a:pt x="3159" y="20258"/>
                  </a:lnTo>
                  <a:lnTo>
                    <a:pt x="3174" y="20288"/>
                  </a:lnTo>
                  <a:lnTo>
                    <a:pt x="3186" y="20288"/>
                  </a:lnTo>
                  <a:lnTo>
                    <a:pt x="3191" y="20274"/>
                  </a:lnTo>
                  <a:lnTo>
                    <a:pt x="3191" y="20265"/>
                  </a:lnTo>
                  <a:lnTo>
                    <a:pt x="3191" y="20258"/>
                  </a:lnTo>
                  <a:lnTo>
                    <a:pt x="3191" y="20251"/>
                  </a:lnTo>
                  <a:lnTo>
                    <a:pt x="3186" y="20245"/>
                  </a:lnTo>
                  <a:lnTo>
                    <a:pt x="3181" y="20245"/>
                  </a:lnTo>
                  <a:lnTo>
                    <a:pt x="3169" y="20245"/>
                  </a:lnTo>
                  <a:lnTo>
                    <a:pt x="3174" y="20238"/>
                  </a:lnTo>
                  <a:lnTo>
                    <a:pt x="3186" y="20238"/>
                  </a:lnTo>
                  <a:lnTo>
                    <a:pt x="3196" y="20238"/>
                  </a:lnTo>
                  <a:lnTo>
                    <a:pt x="3201" y="20238"/>
                  </a:lnTo>
                  <a:lnTo>
                    <a:pt x="3208" y="20238"/>
                  </a:lnTo>
                  <a:lnTo>
                    <a:pt x="3201" y="20251"/>
                  </a:lnTo>
                  <a:lnTo>
                    <a:pt x="3201" y="20258"/>
                  </a:lnTo>
                  <a:lnTo>
                    <a:pt x="3213" y="20251"/>
                  </a:lnTo>
                  <a:lnTo>
                    <a:pt x="3223" y="20265"/>
                  </a:lnTo>
                  <a:lnTo>
                    <a:pt x="3228" y="20265"/>
                  </a:lnTo>
                  <a:lnTo>
                    <a:pt x="3201" y="20311"/>
                  </a:lnTo>
                  <a:lnTo>
                    <a:pt x="3201" y="20318"/>
                  </a:lnTo>
                  <a:lnTo>
                    <a:pt x="3201" y="20325"/>
                  </a:lnTo>
                  <a:lnTo>
                    <a:pt x="3208" y="20325"/>
                  </a:lnTo>
                  <a:lnTo>
                    <a:pt x="3228" y="20302"/>
                  </a:lnTo>
                  <a:lnTo>
                    <a:pt x="3240" y="20274"/>
                  </a:lnTo>
                  <a:lnTo>
                    <a:pt x="3240" y="20265"/>
                  </a:lnTo>
                  <a:lnTo>
                    <a:pt x="3240" y="20258"/>
                  </a:lnTo>
                  <a:lnTo>
                    <a:pt x="3240" y="20251"/>
                  </a:lnTo>
                  <a:lnTo>
                    <a:pt x="3228" y="20245"/>
                  </a:lnTo>
                  <a:lnTo>
                    <a:pt x="3245" y="20238"/>
                  </a:lnTo>
                  <a:lnTo>
                    <a:pt x="3251" y="20228"/>
                  </a:lnTo>
                  <a:lnTo>
                    <a:pt x="3251" y="20222"/>
                  </a:lnTo>
                  <a:lnTo>
                    <a:pt x="3256" y="20215"/>
                  </a:lnTo>
                  <a:lnTo>
                    <a:pt x="3273" y="20201"/>
                  </a:lnTo>
                  <a:lnTo>
                    <a:pt x="3295" y="20201"/>
                  </a:lnTo>
                  <a:lnTo>
                    <a:pt x="3300" y="20185"/>
                  </a:lnTo>
                  <a:lnTo>
                    <a:pt x="3310" y="20178"/>
                  </a:lnTo>
                  <a:lnTo>
                    <a:pt x="3322" y="20178"/>
                  </a:lnTo>
                  <a:lnTo>
                    <a:pt x="3327" y="20178"/>
                  </a:lnTo>
                  <a:lnTo>
                    <a:pt x="3332" y="20171"/>
                  </a:lnTo>
                  <a:lnTo>
                    <a:pt x="3332" y="20164"/>
                  </a:lnTo>
                  <a:lnTo>
                    <a:pt x="3327" y="20155"/>
                  </a:lnTo>
                  <a:lnTo>
                    <a:pt x="3322" y="20141"/>
                  </a:lnTo>
                  <a:lnTo>
                    <a:pt x="3305" y="20141"/>
                  </a:lnTo>
                  <a:lnTo>
                    <a:pt x="3300" y="20141"/>
                  </a:lnTo>
                  <a:lnTo>
                    <a:pt x="3305" y="20134"/>
                  </a:lnTo>
                  <a:lnTo>
                    <a:pt x="3310" y="20134"/>
                  </a:lnTo>
                  <a:lnTo>
                    <a:pt x="3322" y="20134"/>
                  </a:lnTo>
                  <a:lnTo>
                    <a:pt x="3344" y="20141"/>
                  </a:lnTo>
                  <a:lnTo>
                    <a:pt x="3365" y="20148"/>
                  </a:lnTo>
                  <a:lnTo>
                    <a:pt x="3372" y="20148"/>
                  </a:lnTo>
                  <a:lnTo>
                    <a:pt x="3377" y="20141"/>
                  </a:lnTo>
                  <a:lnTo>
                    <a:pt x="3387" y="20118"/>
                  </a:lnTo>
                  <a:lnTo>
                    <a:pt x="3387" y="20111"/>
                  </a:lnTo>
                  <a:lnTo>
                    <a:pt x="3387" y="20104"/>
                  </a:lnTo>
                  <a:lnTo>
                    <a:pt x="3372" y="20097"/>
                  </a:lnTo>
                  <a:lnTo>
                    <a:pt x="3365" y="20081"/>
                  </a:lnTo>
                  <a:lnTo>
                    <a:pt x="3365" y="20074"/>
                  </a:lnTo>
                  <a:lnTo>
                    <a:pt x="3372" y="20060"/>
                  </a:lnTo>
                  <a:lnTo>
                    <a:pt x="3372" y="20054"/>
                  </a:lnTo>
                  <a:lnTo>
                    <a:pt x="3372" y="20044"/>
                  </a:lnTo>
                  <a:lnTo>
                    <a:pt x="3360" y="20037"/>
                  </a:lnTo>
                  <a:lnTo>
                    <a:pt x="3349" y="20037"/>
                  </a:lnTo>
                  <a:lnTo>
                    <a:pt x="3338" y="20044"/>
                  </a:lnTo>
                  <a:lnTo>
                    <a:pt x="3322" y="20060"/>
                  </a:lnTo>
                  <a:lnTo>
                    <a:pt x="3317" y="20060"/>
                  </a:lnTo>
                  <a:lnTo>
                    <a:pt x="3317" y="20054"/>
                  </a:lnTo>
                  <a:lnTo>
                    <a:pt x="3310" y="20054"/>
                  </a:lnTo>
                  <a:lnTo>
                    <a:pt x="3300" y="20044"/>
                  </a:lnTo>
                  <a:lnTo>
                    <a:pt x="3295" y="20044"/>
                  </a:lnTo>
                  <a:lnTo>
                    <a:pt x="3290" y="20054"/>
                  </a:lnTo>
                  <a:lnTo>
                    <a:pt x="3283" y="20060"/>
                  </a:lnTo>
                  <a:lnTo>
                    <a:pt x="3278" y="20067"/>
                  </a:lnTo>
                  <a:lnTo>
                    <a:pt x="3273" y="20067"/>
                  </a:lnTo>
                  <a:lnTo>
                    <a:pt x="3268" y="20060"/>
                  </a:lnTo>
                  <a:lnTo>
                    <a:pt x="3256" y="20031"/>
                  </a:lnTo>
                  <a:lnTo>
                    <a:pt x="3251" y="20031"/>
                  </a:lnTo>
                  <a:lnTo>
                    <a:pt x="3245" y="20031"/>
                  </a:lnTo>
                  <a:lnTo>
                    <a:pt x="3240" y="20031"/>
                  </a:lnTo>
                  <a:lnTo>
                    <a:pt x="3235" y="20031"/>
                  </a:lnTo>
                  <a:close/>
                  <a:moveTo>
                    <a:pt x="3273" y="20208"/>
                  </a:moveTo>
                  <a:lnTo>
                    <a:pt x="3268" y="20222"/>
                  </a:lnTo>
                  <a:lnTo>
                    <a:pt x="3268" y="20245"/>
                  </a:lnTo>
                  <a:lnTo>
                    <a:pt x="3278" y="20258"/>
                  </a:lnTo>
                  <a:lnTo>
                    <a:pt x="3283" y="20251"/>
                  </a:lnTo>
                  <a:lnTo>
                    <a:pt x="3295" y="20238"/>
                  </a:lnTo>
                  <a:lnTo>
                    <a:pt x="3305" y="20228"/>
                  </a:lnTo>
                  <a:lnTo>
                    <a:pt x="3317" y="20222"/>
                  </a:lnTo>
                  <a:lnTo>
                    <a:pt x="3310" y="20215"/>
                  </a:lnTo>
                  <a:lnTo>
                    <a:pt x="3273" y="20208"/>
                  </a:lnTo>
                  <a:close/>
                  <a:moveTo>
                    <a:pt x="5623" y="20523"/>
                  </a:moveTo>
                  <a:lnTo>
                    <a:pt x="5618" y="20539"/>
                  </a:lnTo>
                  <a:lnTo>
                    <a:pt x="5613" y="20532"/>
                  </a:lnTo>
                  <a:lnTo>
                    <a:pt x="5623" y="20523"/>
                  </a:lnTo>
                  <a:close/>
                  <a:moveTo>
                    <a:pt x="5482" y="20613"/>
                  </a:moveTo>
                  <a:lnTo>
                    <a:pt x="5494" y="20624"/>
                  </a:lnTo>
                  <a:lnTo>
                    <a:pt x="5492" y="20627"/>
                  </a:lnTo>
                  <a:lnTo>
                    <a:pt x="5492" y="20633"/>
                  </a:lnTo>
                  <a:lnTo>
                    <a:pt x="5477" y="20643"/>
                  </a:lnTo>
                  <a:lnTo>
                    <a:pt x="5472" y="20643"/>
                  </a:lnTo>
                  <a:lnTo>
                    <a:pt x="5477" y="20633"/>
                  </a:lnTo>
                  <a:lnTo>
                    <a:pt x="5482" y="20627"/>
                  </a:lnTo>
                  <a:lnTo>
                    <a:pt x="5482" y="20613"/>
                  </a:lnTo>
                  <a:close/>
                  <a:moveTo>
                    <a:pt x="5395" y="20633"/>
                  </a:moveTo>
                  <a:lnTo>
                    <a:pt x="5368" y="20643"/>
                  </a:lnTo>
                  <a:lnTo>
                    <a:pt x="5356" y="20643"/>
                  </a:lnTo>
                  <a:lnTo>
                    <a:pt x="5351" y="20643"/>
                  </a:lnTo>
                  <a:lnTo>
                    <a:pt x="5340" y="20650"/>
                  </a:lnTo>
                  <a:lnTo>
                    <a:pt x="5351" y="20670"/>
                  </a:lnTo>
                  <a:lnTo>
                    <a:pt x="5351" y="20707"/>
                  </a:lnTo>
                  <a:lnTo>
                    <a:pt x="5363" y="20693"/>
                  </a:lnTo>
                  <a:lnTo>
                    <a:pt x="5368" y="20679"/>
                  </a:lnTo>
                  <a:lnTo>
                    <a:pt x="5373" y="20670"/>
                  </a:lnTo>
                  <a:lnTo>
                    <a:pt x="5378" y="20663"/>
                  </a:lnTo>
                  <a:lnTo>
                    <a:pt x="5395" y="20650"/>
                  </a:lnTo>
                  <a:lnTo>
                    <a:pt x="5395" y="20633"/>
                  </a:lnTo>
                  <a:close/>
                  <a:moveTo>
                    <a:pt x="2477" y="20663"/>
                  </a:moveTo>
                  <a:lnTo>
                    <a:pt x="2472" y="20670"/>
                  </a:lnTo>
                  <a:lnTo>
                    <a:pt x="2465" y="20686"/>
                  </a:lnTo>
                  <a:lnTo>
                    <a:pt x="2465" y="20693"/>
                  </a:lnTo>
                  <a:lnTo>
                    <a:pt x="2465" y="20730"/>
                  </a:lnTo>
                  <a:lnTo>
                    <a:pt x="2472" y="20737"/>
                  </a:lnTo>
                  <a:lnTo>
                    <a:pt x="2477" y="20730"/>
                  </a:lnTo>
                  <a:lnTo>
                    <a:pt x="2482" y="20730"/>
                  </a:lnTo>
                  <a:lnTo>
                    <a:pt x="2492" y="20737"/>
                  </a:lnTo>
                  <a:lnTo>
                    <a:pt x="2504" y="20730"/>
                  </a:lnTo>
                  <a:lnTo>
                    <a:pt x="2499" y="20723"/>
                  </a:lnTo>
                  <a:lnTo>
                    <a:pt x="2492" y="20700"/>
                  </a:lnTo>
                  <a:lnTo>
                    <a:pt x="2499" y="20686"/>
                  </a:lnTo>
                  <a:lnTo>
                    <a:pt x="2499" y="20679"/>
                  </a:lnTo>
                  <a:lnTo>
                    <a:pt x="2487" y="20693"/>
                  </a:lnTo>
                  <a:lnTo>
                    <a:pt x="2482" y="20679"/>
                  </a:lnTo>
                  <a:lnTo>
                    <a:pt x="2482" y="20670"/>
                  </a:lnTo>
                  <a:lnTo>
                    <a:pt x="2482" y="20663"/>
                  </a:lnTo>
                  <a:lnTo>
                    <a:pt x="2477" y="20663"/>
                  </a:lnTo>
                  <a:close/>
                  <a:moveTo>
                    <a:pt x="5390" y="20679"/>
                  </a:moveTo>
                  <a:lnTo>
                    <a:pt x="5373" y="20686"/>
                  </a:lnTo>
                  <a:lnTo>
                    <a:pt x="5373" y="20693"/>
                  </a:lnTo>
                  <a:lnTo>
                    <a:pt x="5378" y="20707"/>
                  </a:lnTo>
                  <a:lnTo>
                    <a:pt x="5390" y="20716"/>
                  </a:lnTo>
                  <a:lnTo>
                    <a:pt x="5395" y="20716"/>
                  </a:lnTo>
                  <a:lnTo>
                    <a:pt x="5400" y="20737"/>
                  </a:lnTo>
                  <a:lnTo>
                    <a:pt x="5410" y="20767"/>
                  </a:lnTo>
                  <a:lnTo>
                    <a:pt x="5417" y="20774"/>
                  </a:lnTo>
                  <a:lnTo>
                    <a:pt x="5417" y="20781"/>
                  </a:lnTo>
                  <a:lnTo>
                    <a:pt x="5422" y="20797"/>
                  </a:lnTo>
                  <a:lnTo>
                    <a:pt x="5432" y="20818"/>
                  </a:lnTo>
                  <a:lnTo>
                    <a:pt x="5444" y="20834"/>
                  </a:lnTo>
                  <a:lnTo>
                    <a:pt x="5455" y="20841"/>
                  </a:lnTo>
                  <a:lnTo>
                    <a:pt x="5460" y="20834"/>
                  </a:lnTo>
                  <a:lnTo>
                    <a:pt x="5465" y="20827"/>
                  </a:lnTo>
                  <a:lnTo>
                    <a:pt x="5465" y="20804"/>
                  </a:lnTo>
                  <a:lnTo>
                    <a:pt x="5465" y="20790"/>
                  </a:lnTo>
                  <a:lnTo>
                    <a:pt x="5460" y="20790"/>
                  </a:lnTo>
                  <a:lnTo>
                    <a:pt x="5455" y="20790"/>
                  </a:lnTo>
                  <a:lnTo>
                    <a:pt x="5449" y="20790"/>
                  </a:lnTo>
                  <a:lnTo>
                    <a:pt x="5438" y="20797"/>
                  </a:lnTo>
                  <a:lnTo>
                    <a:pt x="5427" y="20767"/>
                  </a:lnTo>
                  <a:lnTo>
                    <a:pt x="5422" y="20760"/>
                  </a:lnTo>
                  <a:lnTo>
                    <a:pt x="5422" y="20737"/>
                  </a:lnTo>
                  <a:lnTo>
                    <a:pt x="5417" y="20723"/>
                  </a:lnTo>
                  <a:lnTo>
                    <a:pt x="5410" y="20707"/>
                  </a:lnTo>
                  <a:lnTo>
                    <a:pt x="5390" y="20679"/>
                  </a:lnTo>
                  <a:close/>
                  <a:moveTo>
                    <a:pt x="5581" y="20707"/>
                  </a:moveTo>
                  <a:lnTo>
                    <a:pt x="5581" y="20716"/>
                  </a:lnTo>
                  <a:lnTo>
                    <a:pt x="5581" y="20730"/>
                  </a:lnTo>
                  <a:lnTo>
                    <a:pt x="5581" y="20744"/>
                  </a:lnTo>
                  <a:lnTo>
                    <a:pt x="5574" y="20760"/>
                  </a:lnTo>
                  <a:lnTo>
                    <a:pt x="5574" y="20774"/>
                  </a:lnTo>
                  <a:lnTo>
                    <a:pt x="5581" y="20767"/>
                  </a:lnTo>
                  <a:lnTo>
                    <a:pt x="5586" y="20767"/>
                  </a:lnTo>
                  <a:lnTo>
                    <a:pt x="5591" y="20774"/>
                  </a:lnTo>
                  <a:lnTo>
                    <a:pt x="5591" y="20790"/>
                  </a:lnTo>
                  <a:lnTo>
                    <a:pt x="5591" y="20797"/>
                  </a:lnTo>
                  <a:lnTo>
                    <a:pt x="5596" y="20804"/>
                  </a:lnTo>
                  <a:lnTo>
                    <a:pt x="5601" y="20804"/>
                  </a:lnTo>
                  <a:lnTo>
                    <a:pt x="5613" y="20797"/>
                  </a:lnTo>
                  <a:lnTo>
                    <a:pt x="5613" y="20781"/>
                  </a:lnTo>
                  <a:lnTo>
                    <a:pt x="5601" y="20753"/>
                  </a:lnTo>
                  <a:lnTo>
                    <a:pt x="5596" y="20723"/>
                  </a:lnTo>
                  <a:lnTo>
                    <a:pt x="5586" y="20707"/>
                  </a:lnTo>
                  <a:lnTo>
                    <a:pt x="5581" y="20707"/>
                  </a:lnTo>
                  <a:close/>
                  <a:moveTo>
                    <a:pt x="2569" y="20716"/>
                  </a:moveTo>
                  <a:lnTo>
                    <a:pt x="2564" y="20730"/>
                  </a:lnTo>
                  <a:lnTo>
                    <a:pt x="2559" y="20730"/>
                  </a:lnTo>
                  <a:lnTo>
                    <a:pt x="2553" y="20744"/>
                  </a:lnTo>
                  <a:lnTo>
                    <a:pt x="2547" y="20744"/>
                  </a:lnTo>
                  <a:lnTo>
                    <a:pt x="2541" y="20744"/>
                  </a:lnTo>
                  <a:lnTo>
                    <a:pt x="2541" y="20760"/>
                  </a:lnTo>
                  <a:lnTo>
                    <a:pt x="2541" y="20767"/>
                  </a:lnTo>
                  <a:lnTo>
                    <a:pt x="2541" y="20774"/>
                  </a:lnTo>
                  <a:lnTo>
                    <a:pt x="2536" y="20797"/>
                  </a:lnTo>
                  <a:lnTo>
                    <a:pt x="2541" y="20790"/>
                  </a:lnTo>
                  <a:lnTo>
                    <a:pt x="2559" y="20767"/>
                  </a:lnTo>
                  <a:lnTo>
                    <a:pt x="2564" y="20760"/>
                  </a:lnTo>
                  <a:lnTo>
                    <a:pt x="2569" y="20760"/>
                  </a:lnTo>
                  <a:lnTo>
                    <a:pt x="2569" y="20753"/>
                  </a:lnTo>
                  <a:lnTo>
                    <a:pt x="2574" y="20744"/>
                  </a:lnTo>
                  <a:lnTo>
                    <a:pt x="2574" y="20730"/>
                  </a:lnTo>
                  <a:lnTo>
                    <a:pt x="2569" y="20723"/>
                  </a:lnTo>
                  <a:lnTo>
                    <a:pt x="2574" y="20716"/>
                  </a:lnTo>
                  <a:lnTo>
                    <a:pt x="2569" y="20716"/>
                  </a:lnTo>
                  <a:close/>
                  <a:moveTo>
                    <a:pt x="2323" y="20774"/>
                  </a:moveTo>
                  <a:lnTo>
                    <a:pt x="2308" y="20790"/>
                  </a:lnTo>
                  <a:lnTo>
                    <a:pt x="2308" y="20797"/>
                  </a:lnTo>
                  <a:lnTo>
                    <a:pt x="2308" y="20804"/>
                  </a:lnTo>
                  <a:lnTo>
                    <a:pt x="2318" y="20811"/>
                  </a:lnTo>
                  <a:lnTo>
                    <a:pt x="2335" y="20790"/>
                  </a:lnTo>
                  <a:lnTo>
                    <a:pt x="2335" y="20781"/>
                  </a:lnTo>
                  <a:lnTo>
                    <a:pt x="2328" y="20774"/>
                  </a:lnTo>
                  <a:lnTo>
                    <a:pt x="2323" y="20774"/>
                  </a:lnTo>
                  <a:close/>
                  <a:moveTo>
                    <a:pt x="1969" y="20958"/>
                  </a:moveTo>
                  <a:lnTo>
                    <a:pt x="1964" y="20965"/>
                  </a:lnTo>
                  <a:lnTo>
                    <a:pt x="1969" y="20981"/>
                  </a:lnTo>
                  <a:lnTo>
                    <a:pt x="1969" y="20988"/>
                  </a:lnTo>
                  <a:lnTo>
                    <a:pt x="1974" y="20988"/>
                  </a:lnTo>
                  <a:lnTo>
                    <a:pt x="1986" y="20981"/>
                  </a:lnTo>
                  <a:lnTo>
                    <a:pt x="1991" y="20974"/>
                  </a:lnTo>
                  <a:lnTo>
                    <a:pt x="1986" y="20974"/>
                  </a:lnTo>
                  <a:lnTo>
                    <a:pt x="1981" y="20974"/>
                  </a:lnTo>
                  <a:lnTo>
                    <a:pt x="1974" y="20958"/>
                  </a:lnTo>
                  <a:lnTo>
                    <a:pt x="1969" y="20958"/>
                  </a:lnTo>
                  <a:close/>
                  <a:moveTo>
                    <a:pt x="1931" y="20965"/>
                  </a:moveTo>
                  <a:lnTo>
                    <a:pt x="1926" y="20974"/>
                  </a:lnTo>
                  <a:lnTo>
                    <a:pt x="1919" y="20981"/>
                  </a:lnTo>
                  <a:lnTo>
                    <a:pt x="1919" y="20988"/>
                  </a:lnTo>
                  <a:lnTo>
                    <a:pt x="1919" y="20995"/>
                  </a:lnTo>
                  <a:lnTo>
                    <a:pt x="1926" y="21011"/>
                  </a:lnTo>
                  <a:lnTo>
                    <a:pt x="1936" y="21011"/>
                  </a:lnTo>
                  <a:lnTo>
                    <a:pt x="1941" y="21002"/>
                  </a:lnTo>
                  <a:lnTo>
                    <a:pt x="1947" y="21002"/>
                  </a:lnTo>
                  <a:lnTo>
                    <a:pt x="1953" y="20995"/>
                  </a:lnTo>
                  <a:lnTo>
                    <a:pt x="1953" y="20988"/>
                  </a:lnTo>
                  <a:lnTo>
                    <a:pt x="1947" y="20981"/>
                  </a:lnTo>
                  <a:lnTo>
                    <a:pt x="1936" y="20965"/>
                  </a:lnTo>
                  <a:lnTo>
                    <a:pt x="1931" y="20965"/>
                  </a:lnTo>
                  <a:close/>
                  <a:moveTo>
                    <a:pt x="1827" y="21025"/>
                  </a:moveTo>
                  <a:lnTo>
                    <a:pt x="1817" y="21032"/>
                  </a:lnTo>
                  <a:lnTo>
                    <a:pt x="1800" y="21032"/>
                  </a:lnTo>
                  <a:lnTo>
                    <a:pt x="1795" y="21038"/>
                  </a:lnTo>
                  <a:lnTo>
                    <a:pt x="1790" y="21048"/>
                  </a:lnTo>
                  <a:lnTo>
                    <a:pt x="1783" y="21055"/>
                  </a:lnTo>
                  <a:lnTo>
                    <a:pt x="1783" y="21061"/>
                  </a:lnTo>
                  <a:lnTo>
                    <a:pt x="1783" y="21068"/>
                  </a:lnTo>
                  <a:lnTo>
                    <a:pt x="1790" y="21075"/>
                  </a:lnTo>
                  <a:lnTo>
                    <a:pt x="1795" y="21075"/>
                  </a:lnTo>
                  <a:lnTo>
                    <a:pt x="1800" y="21075"/>
                  </a:lnTo>
                  <a:lnTo>
                    <a:pt x="1810" y="21075"/>
                  </a:lnTo>
                  <a:lnTo>
                    <a:pt x="1822" y="21085"/>
                  </a:lnTo>
                  <a:lnTo>
                    <a:pt x="1827" y="21091"/>
                  </a:lnTo>
                  <a:lnTo>
                    <a:pt x="1822" y="21098"/>
                  </a:lnTo>
                  <a:lnTo>
                    <a:pt x="1822" y="21105"/>
                  </a:lnTo>
                  <a:lnTo>
                    <a:pt x="1817" y="21091"/>
                  </a:lnTo>
                  <a:lnTo>
                    <a:pt x="1805" y="21091"/>
                  </a:lnTo>
                  <a:lnTo>
                    <a:pt x="1800" y="21098"/>
                  </a:lnTo>
                  <a:lnTo>
                    <a:pt x="1795" y="21105"/>
                  </a:lnTo>
                  <a:lnTo>
                    <a:pt x="1790" y="21135"/>
                  </a:lnTo>
                  <a:lnTo>
                    <a:pt x="1783" y="21142"/>
                  </a:lnTo>
                  <a:lnTo>
                    <a:pt x="1763" y="21158"/>
                  </a:lnTo>
                  <a:lnTo>
                    <a:pt x="1751" y="21165"/>
                  </a:lnTo>
                  <a:lnTo>
                    <a:pt x="1740" y="21165"/>
                  </a:lnTo>
                  <a:lnTo>
                    <a:pt x="1735" y="21172"/>
                  </a:lnTo>
                  <a:lnTo>
                    <a:pt x="1723" y="21186"/>
                  </a:lnTo>
                  <a:lnTo>
                    <a:pt x="1728" y="21195"/>
                  </a:lnTo>
                  <a:lnTo>
                    <a:pt x="1740" y="21202"/>
                  </a:lnTo>
                  <a:lnTo>
                    <a:pt x="1745" y="21202"/>
                  </a:lnTo>
                  <a:lnTo>
                    <a:pt x="1751" y="21202"/>
                  </a:lnTo>
                  <a:lnTo>
                    <a:pt x="1756" y="21202"/>
                  </a:lnTo>
                  <a:lnTo>
                    <a:pt x="1763" y="21195"/>
                  </a:lnTo>
                  <a:lnTo>
                    <a:pt x="1768" y="21186"/>
                  </a:lnTo>
                  <a:lnTo>
                    <a:pt x="1773" y="21179"/>
                  </a:lnTo>
                  <a:lnTo>
                    <a:pt x="1778" y="21179"/>
                  </a:lnTo>
                  <a:lnTo>
                    <a:pt x="1783" y="21179"/>
                  </a:lnTo>
                  <a:lnTo>
                    <a:pt x="1790" y="21172"/>
                  </a:lnTo>
                  <a:lnTo>
                    <a:pt x="1800" y="21165"/>
                  </a:lnTo>
                  <a:lnTo>
                    <a:pt x="1822" y="21158"/>
                  </a:lnTo>
                  <a:lnTo>
                    <a:pt x="1832" y="21158"/>
                  </a:lnTo>
                  <a:lnTo>
                    <a:pt x="1844" y="21149"/>
                  </a:lnTo>
                  <a:lnTo>
                    <a:pt x="1849" y="21135"/>
                  </a:lnTo>
                  <a:lnTo>
                    <a:pt x="1872" y="21121"/>
                  </a:lnTo>
                  <a:lnTo>
                    <a:pt x="1882" y="21112"/>
                  </a:lnTo>
                  <a:lnTo>
                    <a:pt x="1892" y="21105"/>
                  </a:lnTo>
                  <a:lnTo>
                    <a:pt x="1899" y="21098"/>
                  </a:lnTo>
                  <a:lnTo>
                    <a:pt x="1892" y="21091"/>
                  </a:lnTo>
                  <a:lnTo>
                    <a:pt x="1887" y="21091"/>
                  </a:lnTo>
                  <a:lnTo>
                    <a:pt x="1872" y="21098"/>
                  </a:lnTo>
                  <a:lnTo>
                    <a:pt x="1872" y="21091"/>
                  </a:lnTo>
                  <a:lnTo>
                    <a:pt x="1877" y="21075"/>
                  </a:lnTo>
                  <a:lnTo>
                    <a:pt x="1892" y="21055"/>
                  </a:lnTo>
                  <a:lnTo>
                    <a:pt x="1904" y="21038"/>
                  </a:lnTo>
                  <a:lnTo>
                    <a:pt x="1892" y="21032"/>
                  </a:lnTo>
                  <a:lnTo>
                    <a:pt x="1887" y="21025"/>
                  </a:lnTo>
                  <a:lnTo>
                    <a:pt x="1882" y="21032"/>
                  </a:lnTo>
                  <a:lnTo>
                    <a:pt x="1877" y="21048"/>
                  </a:lnTo>
                  <a:lnTo>
                    <a:pt x="1872" y="21055"/>
                  </a:lnTo>
                  <a:lnTo>
                    <a:pt x="1865" y="21061"/>
                  </a:lnTo>
                  <a:lnTo>
                    <a:pt x="1860" y="21048"/>
                  </a:lnTo>
                  <a:lnTo>
                    <a:pt x="1838" y="21025"/>
                  </a:lnTo>
                  <a:lnTo>
                    <a:pt x="1832" y="21025"/>
                  </a:lnTo>
                  <a:lnTo>
                    <a:pt x="1827" y="21025"/>
                  </a:lnTo>
                  <a:close/>
                  <a:moveTo>
                    <a:pt x="1696" y="21121"/>
                  </a:moveTo>
                  <a:lnTo>
                    <a:pt x="1686" y="21128"/>
                  </a:lnTo>
                  <a:lnTo>
                    <a:pt x="1674" y="21135"/>
                  </a:lnTo>
                  <a:lnTo>
                    <a:pt x="1669" y="21142"/>
                  </a:lnTo>
                  <a:lnTo>
                    <a:pt x="1664" y="21158"/>
                  </a:lnTo>
                  <a:lnTo>
                    <a:pt x="1664" y="21172"/>
                  </a:lnTo>
                  <a:lnTo>
                    <a:pt x="1664" y="21179"/>
                  </a:lnTo>
                  <a:lnTo>
                    <a:pt x="1669" y="21186"/>
                  </a:lnTo>
                  <a:lnTo>
                    <a:pt x="1669" y="21195"/>
                  </a:lnTo>
                  <a:lnTo>
                    <a:pt x="1664" y="21202"/>
                  </a:lnTo>
                  <a:lnTo>
                    <a:pt x="1647" y="21202"/>
                  </a:lnTo>
                  <a:lnTo>
                    <a:pt x="1641" y="21202"/>
                  </a:lnTo>
                  <a:lnTo>
                    <a:pt x="1636" y="21209"/>
                  </a:lnTo>
                  <a:lnTo>
                    <a:pt x="1631" y="21223"/>
                  </a:lnTo>
                  <a:lnTo>
                    <a:pt x="1631" y="21232"/>
                  </a:lnTo>
                  <a:lnTo>
                    <a:pt x="1631" y="21246"/>
                  </a:lnTo>
                  <a:lnTo>
                    <a:pt x="1631" y="21253"/>
                  </a:lnTo>
                  <a:lnTo>
                    <a:pt x="1626" y="21259"/>
                  </a:lnTo>
                  <a:lnTo>
                    <a:pt x="1619" y="21276"/>
                  </a:lnTo>
                  <a:lnTo>
                    <a:pt x="1614" y="21282"/>
                  </a:lnTo>
                  <a:lnTo>
                    <a:pt x="1604" y="21289"/>
                  </a:lnTo>
                  <a:lnTo>
                    <a:pt x="1604" y="21296"/>
                  </a:lnTo>
                  <a:lnTo>
                    <a:pt x="1636" y="21269"/>
                  </a:lnTo>
                  <a:lnTo>
                    <a:pt x="1641" y="21269"/>
                  </a:lnTo>
                  <a:lnTo>
                    <a:pt x="1653" y="21253"/>
                  </a:lnTo>
                  <a:lnTo>
                    <a:pt x="1659" y="21246"/>
                  </a:lnTo>
                  <a:lnTo>
                    <a:pt x="1664" y="21246"/>
                  </a:lnTo>
                  <a:lnTo>
                    <a:pt x="1669" y="21239"/>
                  </a:lnTo>
                  <a:lnTo>
                    <a:pt x="1674" y="21223"/>
                  </a:lnTo>
                  <a:lnTo>
                    <a:pt x="1686" y="21202"/>
                  </a:lnTo>
                  <a:lnTo>
                    <a:pt x="1718" y="21179"/>
                  </a:lnTo>
                  <a:lnTo>
                    <a:pt x="1718" y="21172"/>
                  </a:lnTo>
                  <a:lnTo>
                    <a:pt x="1718" y="21158"/>
                  </a:lnTo>
                  <a:lnTo>
                    <a:pt x="1723" y="21142"/>
                  </a:lnTo>
                  <a:lnTo>
                    <a:pt x="1723" y="21135"/>
                  </a:lnTo>
                  <a:lnTo>
                    <a:pt x="1708" y="21121"/>
                  </a:lnTo>
                  <a:lnTo>
                    <a:pt x="1696" y="21121"/>
                  </a:lnTo>
                  <a:close/>
                  <a:moveTo>
                    <a:pt x="1522" y="21276"/>
                  </a:moveTo>
                  <a:lnTo>
                    <a:pt x="1505" y="21282"/>
                  </a:lnTo>
                  <a:lnTo>
                    <a:pt x="1505" y="21289"/>
                  </a:lnTo>
                  <a:lnTo>
                    <a:pt x="1505" y="21296"/>
                  </a:lnTo>
                  <a:lnTo>
                    <a:pt x="1517" y="21296"/>
                  </a:lnTo>
                  <a:lnTo>
                    <a:pt x="1532" y="21305"/>
                  </a:lnTo>
                  <a:lnTo>
                    <a:pt x="1532" y="21296"/>
                  </a:lnTo>
                  <a:lnTo>
                    <a:pt x="1527" y="21276"/>
                  </a:lnTo>
                  <a:lnTo>
                    <a:pt x="1522" y="21276"/>
                  </a:lnTo>
                  <a:close/>
                  <a:moveTo>
                    <a:pt x="1435" y="21333"/>
                  </a:moveTo>
                  <a:lnTo>
                    <a:pt x="1423" y="21349"/>
                  </a:lnTo>
                  <a:lnTo>
                    <a:pt x="1418" y="21356"/>
                  </a:lnTo>
                  <a:lnTo>
                    <a:pt x="1418" y="21363"/>
                  </a:lnTo>
                  <a:lnTo>
                    <a:pt x="1423" y="21356"/>
                  </a:lnTo>
                  <a:lnTo>
                    <a:pt x="1428" y="21363"/>
                  </a:lnTo>
                  <a:lnTo>
                    <a:pt x="1435" y="21356"/>
                  </a:lnTo>
                  <a:lnTo>
                    <a:pt x="1440" y="21349"/>
                  </a:lnTo>
                  <a:lnTo>
                    <a:pt x="1440" y="21342"/>
                  </a:lnTo>
                  <a:lnTo>
                    <a:pt x="1440" y="21333"/>
                  </a:lnTo>
                  <a:lnTo>
                    <a:pt x="1435" y="21333"/>
                  </a:lnTo>
                  <a:close/>
                  <a:moveTo>
                    <a:pt x="1059" y="21393"/>
                  </a:moveTo>
                  <a:lnTo>
                    <a:pt x="1041" y="21400"/>
                  </a:lnTo>
                  <a:lnTo>
                    <a:pt x="1036" y="21407"/>
                  </a:lnTo>
                  <a:lnTo>
                    <a:pt x="1031" y="21416"/>
                  </a:lnTo>
                  <a:lnTo>
                    <a:pt x="1036" y="21423"/>
                  </a:lnTo>
                  <a:lnTo>
                    <a:pt x="1053" y="21430"/>
                  </a:lnTo>
                  <a:lnTo>
                    <a:pt x="1047" y="21444"/>
                  </a:lnTo>
                  <a:lnTo>
                    <a:pt x="1031" y="21453"/>
                  </a:lnTo>
                  <a:lnTo>
                    <a:pt x="1009" y="21467"/>
                  </a:lnTo>
                  <a:lnTo>
                    <a:pt x="982" y="21473"/>
                  </a:lnTo>
                  <a:lnTo>
                    <a:pt x="960" y="21480"/>
                  </a:lnTo>
                  <a:lnTo>
                    <a:pt x="949" y="21480"/>
                  </a:lnTo>
                  <a:lnTo>
                    <a:pt x="938" y="21490"/>
                  </a:lnTo>
                  <a:lnTo>
                    <a:pt x="949" y="21496"/>
                  </a:lnTo>
                  <a:lnTo>
                    <a:pt x="1004" y="21490"/>
                  </a:lnTo>
                  <a:lnTo>
                    <a:pt x="1047" y="21473"/>
                  </a:lnTo>
                  <a:lnTo>
                    <a:pt x="1069" y="21460"/>
                  </a:lnTo>
                  <a:lnTo>
                    <a:pt x="1064" y="21444"/>
                  </a:lnTo>
                  <a:lnTo>
                    <a:pt x="1064" y="21437"/>
                  </a:lnTo>
                  <a:lnTo>
                    <a:pt x="1074" y="21430"/>
                  </a:lnTo>
                  <a:lnTo>
                    <a:pt x="1074" y="21423"/>
                  </a:lnTo>
                  <a:lnTo>
                    <a:pt x="1074" y="21416"/>
                  </a:lnTo>
                  <a:lnTo>
                    <a:pt x="1069" y="21407"/>
                  </a:lnTo>
                  <a:lnTo>
                    <a:pt x="1059" y="21393"/>
                  </a:lnTo>
                  <a:close/>
                  <a:moveTo>
                    <a:pt x="1238" y="21400"/>
                  </a:moveTo>
                  <a:lnTo>
                    <a:pt x="1232" y="21407"/>
                  </a:lnTo>
                  <a:lnTo>
                    <a:pt x="1227" y="21416"/>
                  </a:lnTo>
                  <a:lnTo>
                    <a:pt x="1222" y="21430"/>
                  </a:lnTo>
                  <a:lnTo>
                    <a:pt x="1232" y="21430"/>
                  </a:lnTo>
                  <a:lnTo>
                    <a:pt x="1238" y="21430"/>
                  </a:lnTo>
                  <a:lnTo>
                    <a:pt x="1255" y="21407"/>
                  </a:lnTo>
                  <a:lnTo>
                    <a:pt x="1249" y="21400"/>
                  </a:lnTo>
                  <a:lnTo>
                    <a:pt x="1238" y="21400"/>
                  </a:lnTo>
                  <a:close/>
                  <a:moveTo>
                    <a:pt x="1081" y="21453"/>
                  </a:moveTo>
                  <a:lnTo>
                    <a:pt x="1081" y="21460"/>
                  </a:lnTo>
                  <a:lnTo>
                    <a:pt x="1086" y="21467"/>
                  </a:lnTo>
                  <a:lnTo>
                    <a:pt x="1091" y="21473"/>
                  </a:lnTo>
                  <a:lnTo>
                    <a:pt x="1096" y="21473"/>
                  </a:lnTo>
                  <a:lnTo>
                    <a:pt x="1113" y="21473"/>
                  </a:lnTo>
                  <a:lnTo>
                    <a:pt x="1135" y="21480"/>
                  </a:lnTo>
                  <a:lnTo>
                    <a:pt x="1145" y="21480"/>
                  </a:lnTo>
                  <a:lnTo>
                    <a:pt x="1163" y="21473"/>
                  </a:lnTo>
                  <a:lnTo>
                    <a:pt x="1168" y="21473"/>
                  </a:lnTo>
                  <a:lnTo>
                    <a:pt x="1183" y="21467"/>
                  </a:lnTo>
                  <a:lnTo>
                    <a:pt x="1173" y="21467"/>
                  </a:lnTo>
                  <a:lnTo>
                    <a:pt x="1145" y="21467"/>
                  </a:lnTo>
                  <a:lnTo>
                    <a:pt x="1123" y="21460"/>
                  </a:lnTo>
                  <a:lnTo>
                    <a:pt x="1113" y="21453"/>
                  </a:lnTo>
                  <a:lnTo>
                    <a:pt x="1101" y="21460"/>
                  </a:lnTo>
                  <a:lnTo>
                    <a:pt x="1086" y="21453"/>
                  </a:lnTo>
                  <a:lnTo>
                    <a:pt x="1081" y="21453"/>
                  </a:lnTo>
                  <a:close/>
                  <a:moveTo>
                    <a:pt x="851" y="21473"/>
                  </a:moveTo>
                  <a:lnTo>
                    <a:pt x="845" y="21480"/>
                  </a:lnTo>
                  <a:lnTo>
                    <a:pt x="845" y="21490"/>
                  </a:lnTo>
                  <a:lnTo>
                    <a:pt x="851" y="21496"/>
                  </a:lnTo>
                  <a:lnTo>
                    <a:pt x="863" y="21496"/>
                  </a:lnTo>
                  <a:lnTo>
                    <a:pt x="873" y="21490"/>
                  </a:lnTo>
                  <a:lnTo>
                    <a:pt x="868" y="21480"/>
                  </a:lnTo>
                  <a:lnTo>
                    <a:pt x="863" y="21473"/>
                  </a:lnTo>
                  <a:lnTo>
                    <a:pt x="851" y="21473"/>
                  </a:lnTo>
                  <a:close/>
                  <a:moveTo>
                    <a:pt x="801" y="21503"/>
                  </a:moveTo>
                  <a:lnTo>
                    <a:pt x="796" y="21526"/>
                  </a:lnTo>
                  <a:lnTo>
                    <a:pt x="796" y="21540"/>
                  </a:lnTo>
                  <a:lnTo>
                    <a:pt x="791" y="21547"/>
                  </a:lnTo>
                  <a:lnTo>
                    <a:pt x="781" y="21554"/>
                  </a:lnTo>
                  <a:lnTo>
                    <a:pt x="769" y="21600"/>
                  </a:lnTo>
                  <a:lnTo>
                    <a:pt x="781" y="21584"/>
                  </a:lnTo>
                  <a:lnTo>
                    <a:pt x="786" y="21591"/>
                  </a:lnTo>
                  <a:lnTo>
                    <a:pt x="808" y="21570"/>
                  </a:lnTo>
                  <a:lnTo>
                    <a:pt x="813" y="21563"/>
                  </a:lnTo>
                  <a:lnTo>
                    <a:pt x="818" y="21563"/>
                  </a:lnTo>
                  <a:lnTo>
                    <a:pt x="818" y="21554"/>
                  </a:lnTo>
                  <a:lnTo>
                    <a:pt x="818" y="21540"/>
                  </a:lnTo>
                  <a:lnTo>
                    <a:pt x="813" y="21533"/>
                  </a:lnTo>
                  <a:lnTo>
                    <a:pt x="801" y="21533"/>
                  </a:lnTo>
                  <a:lnTo>
                    <a:pt x="801" y="21526"/>
                  </a:lnTo>
                  <a:lnTo>
                    <a:pt x="818" y="21517"/>
                  </a:lnTo>
                  <a:lnTo>
                    <a:pt x="818" y="21510"/>
                  </a:lnTo>
                  <a:lnTo>
                    <a:pt x="813" y="21503"/>
                  </a:lnTo>
                  <a:lnTo>
                    <a:pt x="801" y="21503"/>
                  </a:lnTo>
                  <a:close/>
                  <a:moveTo>
                    <a:pt x="644" y="21510"/>
                  </a:moveTo>
                  <a:lnTo>
                    <a:pt x="638" y="21517"/>
                  </a:lnTo>
                  <a:lnTo>
                    <a:pt x="644" y="21526"/>
                  </a:lnTo>
                  <a:lnTo>
                    <a:pt x="655" y="21533"/>
                  </a:lnTo>
                  <a:lnTo>
                    <a:pt x="660" y="21540"/>
                  </a:lnTo>
                  <a:lnTo>
                    <a:pt x="660" y="21547"/>
                  </a:lnTo>
                  <a:lnTo>
                    <a:pt x="660" y="21554"/>
                  </a:lnTo>
                  <a:lnTo>
                    <a:pt x="649" y="21563"/>
                  </a:lnTo>
                  <a:lnTo>
                    <a:pt x="649" y="21570"/>
                  </a:lnTo>
                  <a:lnTo>
                    <a:pt x="665" y="21584"/>
                  </a:lnTo>
                  <a:lnTo>
                    <a:pt x="665" y="21577"/>
                  </a:lnTo>
                  <a:lnTo>
                    <a:pt x="677" y="21570"/>
                  </a:lnTo>
                  <a:lnTo>
                    <a:pt x="682" y="21547"/>
                  </a:lnTo>
                  <a:lnTo>
                    <a:pt x="687" y="21540"/>
                  </a:lnTo>
                  <a:lnTo>
                    <a:pt x="699" y="21533"/>
                  </a:lnTo>
                  <a:lnTo>
                    <a:pt x="682" y="21533"/>
                  </a:lnTo>
                  <a:lnTo>
                    <a:pt x="677" y="21526"/>
                  </a:lnTo>
                  <a:lnTo>
                    <a:pt x="665" y="21510"/>
                  </a:lnTo>
                  <a:lnTo>
                    <a:pt x="649" y="21510"/>
                  </a:lnTo>
                  <a:lnTo>
                    <a:pt x="644" y="21510"/>
                  </a:lnTo>
                  <a:close/>
                  <a:moveTo>
                    <a:pt x="741" y="21510"/>
                  </a:moveTo>
                  <a:lnTo>
                    <a:pt x="736" y="21517"/>
                  </a:lnTo>
                  <a:lnTo>
                    <a:pt x="731" y="21533"/>
                  </a:lnTo>
                  <a:lnTo>
                    <a:pt x="726" y="21540"/>
                  </a:lnTo>
                  <a:lnTo>
                    <a:pt x="714" y="21547"/>
                  </a:lnTo>
                  <a:lnTo>
                    <a:pt x="682" y="21563"/>
                  </a:lnTo>
                  <a:lnTo>
                    <a:pt x="682" y="21570"/>
                  </a:lnTo>
                  <a:lnTo>
                    <a:pt x="682" y="21577"/>
                  </a:lnTo>
                  <a:lnTo>
                    <a:pt x="692" y="21570"/>
                  </a:lnTo>
                  <a:lnTo>
                    <a:pt x="704" y="21570"/>
                  </a:lnTo>
                  <a:lnTo>
                    <a:pt x="714" y="21570"/>
                  </a:lnTo>
                  <a:lnTo>
                    <a:pt x="731" y="21570"/>
                  </a:lnTo>
                  <a:lnTo>
                    <a:pt x="741" y="21563"/>
                  </a:lnTo>
                  <a:lnTo>
                    <a:pt x="741" y="21540"/>
                  </a:lnTo>
                  <a:lnTo>
                    <a:pt x="741" y="21533"/>
                  </a:lnTo>
                  <a:lnTo>
                    <a:pt x="747" y="21526"/>
                  </a:lnTo>
                  <a:lnTo>
                    <a:pt x="747" y="21517"/>
                  </a:lnTo>
                  <a:lnTo>
                    <a:pt x="741" y="21510"/>
                  </a:lnTo>
                  <a:close/>
                  <a:moveTo>
                    <a:pt x="828" y="21517"/>
                  </a:moveTo>
                  <a:lnTo>
                    <a:pt x="823" y="21526"/>
                  </a:lnTo>
                  <a:lnTo>
                    <a:pt x="823" y="21547"/>
                  </a:lnTo>
                  <a:lnTo>
                    <a:pt x="828" y="21554"/>
                  </a:lnTo>
                  <a:lnTo>
                    <a:pt x="835" y="21540"/>
                  </a:lnTo>
                  <a:lnTo>
                    <a:pt x="828" y="21517"/>
                  </a:lnTo>
                  <a:close/>
                </a:path>
              </a:pathLst>
            </a:cu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55" name="Microsoft: 50%"/>
            <p:cNvSpPr txBox="1"/>
            <p:nvPr/>
          </p:nvSpPr>
          <p:spPr>
            <a:xfrm>
              <a:off x="703006" y="1282182"/>
              <a:ext cx="6449511" cy="21188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>
                <a:lnSpc>
                  <a:spcPct val="90000"/>
                </a:lnSpc>
                <a:defRPr sz="4800" b="0">
                  <a:solidFill>
                    <a:srgbClr val="5E5E5E"/>
                  </a:solidFill>
                  <a:latin typeface="Raleway ExtraBold"/>
                  <a:ea typeface="Raleway ExtraBold"/>
                  <a:cs typeface="Raleway ExtraBold"/>
                  <a:sym typeface="Raleway ExtraBold"/>
                </a:defRPr>
              </a:lvl1pPr>
            </a:lstStyle>
            <a:p>
              <a:r>
                <a:t>Microsoft: 50%</a:t>
              </a:r>
            </a:p>
          </p:txBody>
        </p:sp>
      </p:grpSp>
      <p:grpSp>
        <p:nvGrpSpPr>
          <p:cNvPr id="459" name="Group"/>
          <p:cNvGrpSpPr/>
          <p:nvPr/>
        </p:nvGrpSpPr>
        <p:grpSpPr>
          <a:xfrm>
            <a:off x="576283" y="710566"/>
            <a:ext cx="23745709" cy="12016614"/>
            <a:chOff x="0" y="0"/>
            <a:chExt cx="23745708" cy="12016613"/>
          </a:xfrm>
        </p:grpSpPr>
        <p:sp>
          <p:nvSpPr>
            <p:cNvPr id="457" name="Rounded Rectangle"/>
            <p:cNvSpPr/>
            <p:nvPr/>
          </p:nvSpPr>
          <p:spPr>
            <a:xfrm>
              <a:off x="0" y="278254"/>
              <a:ext cx="23231434" cy="11738360"/>
            </a:xfrm>
            <a:prstGeom prst="roundRect">
              <a:avLst>
                <a:gd name="adj" fmla="val 14519"/>
              </a:avLst>
            </a:prstGeom>
            <a:noFill/>
            <a:ln w="76200" cap="flat">
              <a:solidFill>
                <a:srgbClr val="929292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58" name="Rectangle"/>
            <p:cNvSpPr/>
            <p:nvPr/>
          </p:nvSpPr>
          <p:spPr>
            <a:xfrm>
              <a:off x="21018620" y="0"/>
              <a:ext cx="2727089" cy="255913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460" name="Man"/>
          <p:cNvSpPr/>
          <p:nvPr/>
        </p:nvSpPr>
        <p:spPr>
          <a:xfrm>
            <a:off x="23086646" y="823052"/>
            <a:ext cx="851140" cy="21973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0" h="21502" extrusionOk="0">
                <a:moveTo>
                  <a:pt x="10246" y="10"/>
                </a:moveTo>
                <a:cubicBezTo>
                  <a:pt x="9651" y="39"/>
                  <a:pt x="9052" y="142"/>
                  <a:pt x="8490" y="331"/>
                </a:cubicBezTo>
                <a:cubicBezTo>
                  <a:pt x="7409" y="697"/>
                  <a:pt x="7827" y="1471"/>
                  <a:pt x="7827" y="1471"/>
                </a:cubicBezTo>
                <a:cubicBezTo>
                  <a:pt x="7827" y="1471"/>
                  <a:pt x="7467" y="1472"/>
                  <a:pt x="7689" y="1837"/>
                </a:cubicBezTo>
                <a:cubicBezTo>
                  <a:pt x="7827" y="2069"/>
                  <a:pt x="7730" y="2122"/>
                  <a:pt x="8174" y="2197"/>
                </a:cubicBezTo>
                <a:cubicBezTo>
                  <a:pt x="8285" y="2477"/>
                  <a:pt x="8629" y="2493"/>
                  <a:pt x="8629" y="2983"/>
                </a:cubicBezTo>
                <a:cubicBezTo>
                  <a:pt x="8629" y="2988"/>
                  <a:pt x="8355" y="2978"/>
                  <a:pt x="8161" y="3134"/>
                </a:cubicBezTo>
                <a:cubicBezTo>
                  <a:pt x="8106" y="3177"/>
                  <a:pt x="8049" y="3322"/>
                  <a:pt x="7827" y="3359"/>
                </a:cubicBezTo>
                <a:cubicBezTo>
                  <a:pt x="6842" y="3542"/>
                  <a:pt x="4636" y="3731"/>
                  <a:pt x="4095" y="3941"/>
                </a:cubicBezTo>
                <a:cubicBezTo>
                  <a:pt x="3332" y="4237"/>
                  <a:pt x="185" y="6557"/>
                  <a:pt x="185" y="6783"/>
                </a:cubicBezTo>
                <a:cubicBezTo>
                  <a:pt x="185" y="7133"/>
                  <a:pt x="112" y="7369"/>
                  <a:pt x="306" y="7546"/>
                </a:cubicBezTo>
                <a:cubicBezTo>
                  <a:pt x="1138" y="8300"/>
                  <a:pt x="2140" y="9548"/>
                  <a:pt x="3388" y="10139"/>
                </a:cubicBezTo>
                <a:cubicBezTo>
                  <a:pt x="3555" y="10220"/>
                  <a:pt x="3874" y="10313"/>
                  <a:pt x="4290" y="10366"/>
                </a:cubicBezTo>
                <a:cubicBezTo>
                  <a:pt x="4706" y="10420"/>
                  <a:pt x="5414" y="10539"/>
                  <a:pt x="5400" y="10636"/>
                </a:cubicBezTo>
                <a:cubicBezTo>
                  <a:pt x="5261" y="11507"/>
                  <a:pt x="4984" y="13595"/>
                  <a:pt x="4775" y="14591"/>
                </a:cubicBezTo>
                <a:cubicBezTo>
                  <a:pt x="4637" y="15242"/>
                  <a:pt x="4526" y="15984"/>
                  <a:pt x="4429" y="16447"/>
                </a:cubicBezTo>
                <a:cubicBezTo>
                  <a:pt x="4262" y="17244"/>
                  <a:pt x="4221" y="18180"/>
                  <a:pt x="3666" y="19165"/>
                </a:cubicBezTo>
                <a:cubicBezTo>
                  <a:pt x="3416" y="19617"/>
                  <a:pt x="2972" y="20214"/>
                  <a:pt x="3250" y="20214"/>
                </a:cubicBezTo>
                <a:cubicBezTo>
                  <a:pt x="2833" y="20612"/>
                  <a:pt x="1236" y="20827"/>
                  <a:pt x="432" y="20913"/>
                </a:cubicBezTo>
                <a:cubicBezTo>
                  <a:pt x="154" y="20940"/>
                  <a:pt x="-25" y="21043"/>
                  <a:pt x="3" y="21156"/>
                </a:cubicBezTo>
                <a:lnTo>
                  <a:pt x="29" y="21225"/>
                </a:lnTo>
                <a:cubicBezTo>
                  <a:pt x="43" y="21311"/>
                  <a:pt x="324" y="21344"/>
                  <a:pt x="393" y="21344"/>
                </a:cubicBezTo>
                <a:cubicBezTo>
                  <a:pt x="837" y="21376"/>
                  <a:pt x="2207" y="21461"/>
                  <a:pt x="3206" y="21305"/>
                </a:cubicBezTo>
                <a:cubicBezTo>
                  <a:pt x="4371" y="21128"/>
                  <a:pt x="5857" y="21247"/>
                  <a:pt x="7008" y="21188"/>
                </a:cubicBezTo>
                <a:cubicBezTo>
                  <a:pt x="7355" y="21171"/>
                  <a:pt x="7398" y="20692"/>
                  <a:pt x="7259" y="20471"/>
                </a:cubicBezTo>
                <a:cubicBezTo>
                  <a:pt x="7218" y="20407"/>
                  <a:pt x="7134" y="20375"/>
                  <a:pt x="7134" y="20375"/>
                </a:cubicBezTo>
                <a:lnTo>
                  <a:pt x="7190" y="20412"/>
                </a:lnTo>
                <a:cubicBezTo>
                  <a:pt x="7773" y="20434"/>
                  <a:pt x="8367" y="17905"/>
                  <a:pt x="8742" y="15860"/>
                </a:cubicBezTo>
                <a:cubicBezTo>
                  <a:pt x="8908" y="14999"/>
                  <a:pt x="10033" y="13116"/>
                  <a:pt x="10394" y="12497"/>
                </a:cubicBezTo>
                <a:cubicBezTo>
                  <a:pt x="10421" y="12443"/>
                  <a:pt x="10630" y="12443"/>
                  <a:pt x="10658" y="12497"/>
                </a:cubicBezTo>
                <a:cubicBezTo>
                  <a:pt x="10880" y="12987"/>
                  <a:pt x="11168" y="14031"/>
                  <a:pt x="11473" y="14757"/>
                </a:cubicBezTo>
                <a:cubicBezTo>
                  <a:pt x="11542" y="14924"/>
                  <a:pt x="11753" y="15564"/>
                  <a:pt x="11781" y="15968"/>
                </a:cubicBezTo>
                <a:cubicBezTo>
                  <a:pt x="11892" y="17206"/>
                  <a:pt x="11572" y="19842"/>
                  <a:pt x="12002" y="20175"/>
                </a:cubicBezTo>
                <a:cubicBezTo>
                  <a:pt x="12002" y="20175"/>
                  <a:pt x="11906" y="20682"/>
                  <a:pt x="11490" y="21053"/>
                </a:cubicBezTo>
                <a:cubicBezTo>
                  <a:pt x="10908" y="21575"/>
                  <a:pt x="13763" y="21580"/>
                  <a:pt x="14568" y="21381"/>
                </a:cubicBezTo>
                <a:cubicBezTo>
                  <a:pt x="15608" y="21128"/>
                  <a:pt x="14986" y="20682"/>
                  <a:pt x="15028" y="20488"/>
                </a:cubicBezTo>
                <a:cubicBezTo>
                  <a:pt x="15125" y="20316"/>
                  <a:pt x="15333" y="20316"/>
                  <a:pt x="15444" y="19950"/>
                </a:cubicBezTo>
                <a:cubicBezTo>
                  <a:pt x="15763" y="18841"/>
                  <a:pt x="15485" y="17442"/>
                  <a:pt x="15513" y="16318"/>
                </a:cubicBezTo>
                <a:cubicBezTo>
                  <a:pt x="15527" y="15946"/>
                  <a:pt x="15886" y="15230"/>
                  <a:pt x="15886" y="14229"/>
                </a:cubicBezTo>
                <a:cubicBezTo>
                  <a:pt x="15886" y="13223"/>
                  <a:pt x="15888" y="12330"/>
                  <a:pt x="15721" y="11431"/>
                </a:cubicBezTo>
                <a:cubicBezTo>
                  <a:pt x="15610" y="10839"/>
                  <a:pt x="16110" y="10802"/>
                  <a:pt x="15652" y="10044"/>
                </a:cubicBezTo>
                <a:cubicBezTo>
                  <a:pt x="17247" y="10108"/>
                  <a:pt x="17453" y="10054"/>
                  <a:pt x="17967" y="9801"/>
                </a:cubicBezTo>
                <a:cubicBezTo>
                  <a:pt x="19312" y="9123"/>
                  <a:pt x="20798" y="7585"/>
                  <a:pt x="21062" y="7321"/>
                </a:cubicBezTo>
                <a:cubicBezTo>
                  <a:pt x="21575" y="7278"/>
                  <a:pt x="21546" y="6846"/>
                  <a:pt x="21296" y="6534"/>
                </a:cubicBezTo>
                <a:cubicBezTo>
                  <a:pt x="21226" y="6453"/>
                  <a:pt x="20909" y="6465"/>
                  <a:pt x="20854" y="6384"/>
                </a:cubicBezTo>
                <a:cubicBezTo>
                  <a:pt x="20424" y="5755"/>
                  <a:pt x="17691" y="4302"/>
                  <a:pt x="17247" y="3990"/>
                </a:cubicBezTo>
                <a:cubicBezTo>
                  <a:pt x="16859" y="3715"/>
                  <a:pt x="14264" y="3516"/>
                  <a:pt x="13376" y="3381"/>
                </a:cubicBezTo>
                <a:cubicBezTo>
                  <a:pt x="13237" y="3360"/>
                  <a:pt x="13085" y="3300"/>
                  <a:pt x="13029" y="3247"/>
                </a:cubicBezTo>
                <a:cubicBezTo>
                  <a:pt x="13001" y="3225"/>
                  <a:pt x="12988" y="3204"/>
                  <a:pt x="12960" y="3183"/>
                </a:cubicBezTo>
                <a:cubicBezTo>
                  <a:pt x="12724" y="2984"/>
                  <a:pt x="12392" y="2989"/>
                  <a:pt x="12392" y="2989"/>
                </a:cubicBezTo>
                <a:cubicBezTo>
                  <a:pt x="12350" y="2839"/>
                  <a:pt x="12319" y="2714"/>
                  <a:pt x="12444" y="2628"/>
                </a:cubicBezTo>
                <a:cubicBezTo>
                  <a:pt x="12610" y="2504"/>
                  <a:pt x="12750" y="2364"/>
                  <a:pt x="12847" y="2219"/>
                </a:cubicBezTo>
                <a:cubicBezTo>
                  <a:pt x="13041" y="2203"/>
                  <a:pt x="13196" y="2213"/>
                  <a:pt x="13376" y="1933"/>
                </a:cubicBezTo>
                <a:cubicBezTo>
                  <a:pt x="13445" y="1810"/>
                  <a:pt x="13748" y="1482"/>
                  <a:pt x="13276" y="1471"/>
                </a:cubicBezTo>
                <a:cubicBezTo>
                  <a:pt x="13373" y="1245"/>
                  <a:pt x="13679" y="444"/>
                  <a:pt x="12500" y="272"/>
                </a:cubicBezTo>
                <a:cubicBezTo>
                  <a:pt x="12154" y="223"/>
                  <a:pt x="12141" y="153"/>
                  <a:pt x="11989" y="126"/>
                </a:cubicBezTo>
                <a:cubicBezTo>
                  <a:pt x="11434" y="23"/>
                  <a:pt x="10841" y="-20"/>
                  <a:pt x="10246" y="10"/>
                </a:cubicBezTo>
                <a:close/>
                <a:moveTo>
                  <a:pt x="16042" y="6038"/>
                </a:moveTo>
                <a:cubicBezTo>
                  <a:pt x="16175" y="6060"/>
                  <a:pt x="16316" y="6123"/>
                  <a:pt x="16371" y="6147"/>
                </a:cubicBezTo>
                <a:cubicBezTo>
                  <a:pt x="17342" y="6567"/>
                  <a:pt x="18104" y="6825"/>
                  <a:pt x="18201" y="6955"/>
                </a:cubicBezTo>
                <a:cubicBezTo>
                  <a:pt x="18270" y="7186"/>
                  <a:pt x="18326" y="7449"/>
                  <a:pt x="18326" y="7449"/>
                </a:cubicBezTo>
                <a:cubicBezTo>
                  <a:pt x="18326" y="7449"/>
                  <a:pt x="17454" y="9005"/>
                  <a:pt x="17052" y="9124"/>
                </a:cubicBezTo>
                <a:cubicBezTo>
                  <a:pt x="16802" y="9205"/>
                  <a:pt x="15790" y="8946"/>
                  <a:pt x="15236" y="8972"/>
                </a:cubicBezTo>
                <a:cubicBezTo>
                  <a:pt x="15236" y="8703"/>
                  <a:pt x="15249" y="8450"/>
                  <a:pt x="15305" y="7950"/>
                </a:cubicBezTo>
                <a:cubicBezTo>
                  <a:pt x="15374" y="7347"/>
                  <a:pt x="15692" y="6443"/>
                  <a:pt x="15747" y="6174"/>
                </a:cubicBezTo>
                <a:cubicBezTo>
                  <a:pt x="15782" y="6034"/>
                  <a:pt x="15908" y="6016"/>
                  <a:pt x="16042" y="6038"/>
                </a:cubicBezTo>
                <a:close/>
                <a:moveTo>
                  <a:pt x="5001" y="6053"/>
                </a:moveTo>
                <a:cubicBezTo>
                  <a:pt x="5137" y="6043"/>
                  <a:pt x="5286" y="6074"/>
                  <a:pt x="5317" y="6131"/>
                </a:cubicBezTo>
                <a:cubicBezTo>
                  <a:pt x="5456" y="6389"/>
                  <a:pt x="5454" y="6740"/>
                  <a:pt x="5551" y="7133"/>
                </a:cubicBezTo>
                <a:cubicBezTo>
                  <a:pt x="5704" y="7752"/>
                  <a:pt x="5968" y="8369"/>
                  <a:pt x="5898" y="8735"/>
                </a:cubicBezTo>
                <a:cubicBezTo>
                  <a:pt x="5870" y="8918"/>
                  <a:pt x="5912" y="9091"/>
                  <a:pt x="5898" y="9107"/>
                </a:cubicBezTo>
                <a:cubicBezTo>
                  <a:pt x="5898" y="9107"/>
                  <a:pt x="5413" y="9295"/>
                  <a:pt x="5205" y="9322"/>
                </a:cubicBezTo>
                <a:cubicBezTo>
                  <a:pt x="4899" y="9355"/>
                  <a:pt x="4593" y="9462"/>
                  <a:pt x="4537" y="9430"/>
                </a:cubicBezTo>
                <a:cubicBezTo>
                  <a:pt x="4149" y="9150"/>
                  <a:pt x="3152" y="7622"/>
                  <a:pt x="3042" y="7385"/>
                </a:cubicBezTo>
                <a:cubicBezTo>
                  <a:pt x="3097" y="7251"/>
                  <a:pt x="3139" y="7062"/>
                  <a:pt x="3167" y="6965"/>
                </a:cubicBezTo>
                <a:cubicBezTo>
                  <a:pt x="3181" y="6922"/>
                  <a:pt x="3206" y="6884"/>
                  <a:pt x="3276" y="6852"/>
                </a:cubicBezTo>
                <a:cubicBezTo>
                  <a:pt x="3539" y="6701"/>
                  <a:pt x="4330" y="6260"/>
                  <a:pt x="4871" y="6077"/>
                </a:cubicBezTo>
                <a:cubicBezTo>
                  <a:pt x="4909" y="6063"/>
                  <a:pt x="4955" y="6057"/>
                  <a:pt x="5001" y="6053"/>
                </a:cubicBez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61" name="Woman"/>
          <p:cNvSpPr/>
          <p:nvPr/>
        </p:nvSpPr>
        <p:spPr>
          <a:xfrm>
            <a:off x="22163524" y="741024"/>
            <a:ext cx="943281" cy="23614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7" h="21451" extrusionOk="0">
                <a:moveTo>
                  <a:pt x="10767" y="3"/>
                </a:moveTo>
                <a:cubicBezTo>
                  <a:pt x="10163" y="-15"/>
                  <a:pt x="9173" y="50"/>
                  <a:pt x="8379" y="485"/>
                </a:cubicBezTo>
                <a:cubicBezTo>
                  <a:pt x="7869" y="770"/>
                  <a:pt x="7992" y="989"/>
                  <a:pt x="7147" y="1709"/>
                </a:cubicBezTo>
                <a:cubicBezTo>
                  <a:pt x="6047" y="2649"/>
                  <a:pt x="7909" y="2821"/>
                  <a:pt x="6636" y="3320"/>
                </a:cubicBezTo>
                <a:cubicBezTo>
                  <a:pt x="6113" y="3525"/>
                  <a:pt x="6502" y="3869"/>
                  <a:pt x="6502" y="3869"/>
                </a:cubicBezTo>
                <a:cubicBezTo>
                  <a:pt x="6394" y="3885"/>
                  <a:pt x="6207" y="3880"/>
                  <a:pt x="6099" y="3896"/>
                </a:cubicBezTo>
                <a:cubicBezTo>
                  <a:pt x="5550" y="3950"/>
                  <a:pt x="4864" y="4024"/>
                  <a:pt x="4314" y="4395"/>
                </a:cubicBezTo>
                <a:cubicBezTo>
                  <a:pt x="3537" y="4916"/>
                  <a:pt x="1662" y="6006"/>
                  <a:pt x="254" y="6893"/>
                </a:cubicBezTo>
                <a:cubicBezTo>
                  <a:pt x="241" y="6904"/>
                  <a:pt x="226" y="6914"/>
                  <a:pt x="212" y="6920"/>
                </a:cubicBezTo>
                <a:cubicBezTo>
                  <a:pt x="186" y="6941"/>
                  <a:pt x="160" y="6962"/>
                  <a:pt x="133" y="6978"/>
                </a:cubicBezTo>
                <a:cubicBezTo>
                  <a:pt x="-28" y="7113"/>
                  <a:pt x="-54" y="7253"/>
                  <a:pt x="120" y="7398"/>
                </a:cubicBezTo>
                <a:cubicBezTo>
                  <a:pt x="402" y="7629"/>
                  <a:pt x="494" y="7843"/>
                  <a:pt x="883" y="8241"/>
                </a:cubicBezTo>
                <a:cubicBezTo>
                  <a:pt x="1258" y="8633"/>
                  <a:pt x="2132" y="9064"/>
                  <a:pt x="2789" y="9483"/>
                </a:cubicBezTo>
                <a:cubicBezTo>
                  <a:pt x="2950" y="9591"/>
                  <a:pt x="2935" y="9681"/>
                  <a:pt x="3351" y="9923"/>
                </a:cubicBezTo>
                <a:cubicBezTo>
                  <a:pt x="3579" y="10057"/>
                  <a:pt x="3967" y="10040"/>
                  <a:pt x="3820" y="10040"/>
                </a:cubicBezTo>
                <a:cubicBezTo>
                  <a:pt x="4182" y="10051"/>
                  <a:pt x="4546" y="10004"/>
                  <a:pt x="4532" y="10025"/>
                </a:cubicBezTo>
                <a:cubicBezTo>
                  <a:pt x="4331" y="10627"/>
                  <a:pt x="4437" y="11347"/>
                  <a:pt x="4692" y="12094"/>
                </a:cubicBezTo>
                <a:cubicBezTo>
                  <a:pt x="4839" y="12561"/>
                  <a:pt x="6473" y="15069"/>
                  <a:pt x="6527" y="15493"/>
                </a:cubicBezTo>
                <a:cubicBezTo>
                  <a:pt x="6688" y="17357"/>
                  <a:pt x="7279" y="18781"/>
                  <a:pt x="7641" y="19603"/>
                </a:cubicBezTo>
                <a:cubicBezTo>
                  <a:pt x="7668" y="19651"/>
                  <a:pt x="7723" y="19673"/>
                  <a:pt x="7763" y="19673"/>
                </a:cubicBezTo>
                <a:cubicBezTo>
                  <a:pt x="7790" y="19673"/>
                  <a:pt x="7857" y="19684"/>
                  <a:pt x="7951" y="19700"/>
                </a:cubicBezTo>
                <a:cubicBezTo>
                  <a:pt x="7965" y="20098"/>
                  <a:pt x="8258" y="20001"/>
                  <a:pt x="7775" y="20313"/>
                </a:cubicBezTo>
                <a:cubicBezTo>
                  <a:pt x="7494" y="20495"/>
                  <a:pt x="6838" y="20688"/>
                  <a:pt x="6891" y="21026"/>
                </a:cubicBezTo>
                <a:cubicBezTo>
                  <a:pt x="6905" y="21150"/>
                  <a:pt x="6973" y="21215"/>
                  <a:pt x="7214" y="21307"/>
                </a:cubicBezTo>
                <a:cubicBezTo>
                  <a:pt x="7536" y="21419"/>
                  <a:pt x="8649" y="21585"/>
                  <a:pt x="9694" y="21268"/>
                </a:cubicBezTo>
                <a:cubicBezTo>
                  <a:pt x="10231" y="21107"/>
                  <a:pt x="9893" y="20801"/>
                  <a:pt x="10000" y="20672"/>
                </a:cubicBezTo>
                <a:cubicBezTo>
                  <a:pt x="10148" y="20511"/>
                  <a:pt x="10348" y="20420"/>
                  <a:pt x="10214" y="20027"/>
                </a:cubicBezTo>
                <a:cubicBezTo>
                  <a:pt x="10187" y="19947"/>
                  <a:pt x="10096" y="19803"/>
                  <a:pt x="10042" y="19690"/>
                </a:cubicBezTo>
                <a:cubicBezTo>
                  <a:pt x="10176" y="19669"/>
                  <a:pt x="10281" y="19642"/>
                  <a:pt x="10281" y="19609"/>
                </a:cubicBezTo>
                <a:cubicBezTo>
                  <a:pt x="10294" y="19174"/>
                  <a:pt x="10309" y="18942"/>
                  <a:pt x="10268" y="18287"/>
                </a:cubicBezTo>
                <a:cubicBezTo>
                  <a:pt x="10228" y="17798"/>
                  <a:pt x="10243" y="17454"/>
                  <a:pt x="10176" y="16944"/>
                </a:cubicBezTo>
                <a:cubicBezTo>
                  <a:pt x="10109" y="16390"/>
                  <a:pt x="10015" y="16449"/>
                  <a:pt x="9908" y="15896"/>
                </a:cubicBezTo>
                <a:cubicBezTo>
                  <a:pt x="9868" y="15660"/>
                  <a:pt x="9825" y="15434"/>
                  <a:pt x="9879" y="15193"/>
                </a:cubicBezTo>
                <a:cubicBezTo>
                  <a:pt x="9892" y="15101"/>
                  <a:pt x="9987" y="14456"/>
                  <a:pt x="10000" y="14365"/>
                </a:cubicBezTo>
                <a:cubicBezTo>
                  <a:pt x="10027" y="13312"/>
                  <a:pt x="10097" y="12899"/>
                  <a:pt x="10231" y="11852"/>
                </a:cubicBezTo>
                <a:cubicBezTo>
                  <a:pt x="10257" y="11766"/>
                  <a:pt x="10376" y="11717"/>
                  <a:pt x="10469" y="11803"/>
                </a:cubicBezTo>
                <a:cubicBezTo>
                  <a:pt x="11207" y="12464"/>
                  <a:pt x="11555" y="12812"/>
                  <a:pt x="12145" y="13452"/>
                </a:cubicBezTo>
                <a:cubicBezTo>
                  <a:pt x="12615" y="13962"/>
                  <a:pt x="13770" y="15290"/>
                  <a:pt x="13851" y="15532"/>
                </a:cubicBezTo>
                <a:cubicBezTo>
                  <a:pt x="13985" y="15978"/>
                  <a:pt x="14184" y="16417"/>
                  <a:pt x="14345" y="16965"/>
                </a:cubicBezTo>
                <a:cubicBezTo>
                  <a:pt x="14640" y="17948"/>
                  <a:pt x="15661" y="19270"/>
                  <a:pt x="15795" y="19517"/>
                </a:cubicBezTo>
                <a:cubicBezTo>
                  <a:pt x="15822" y="19565"/>
                  <a:pt x="15834" y="19592"/>
                  <a:pt x="15874" y="19630"/>
                </a:cubicBezTo>
                <a:cubicBezTo>
                  <a:pt x="15888" y="19640"/>
                  <a:pt x="16007" y="19658"/>
                  <a:pt x="16168" y="19663"/>
                </a:cubicBezTo>
                <a:cubicBezTo>
                  <a:pt x="16221" y="19851"/>
                  <a:pt x="16234" y="20173"/>
                  <a:pt x="15912" y="20420"/>
                </a:cubicBezTo>
                <a:cubicBezTo>
                  <a:pt x="15631" y="20641"/>
                  <a:pt x="16113" y="20946"/>
                  <a:pt x="16113" y="20946"/>
                </a:cubicBezTo>
                <a:cubicBezTo>
                  <a:pt x="16408" y="21042"/>
                  <a:pt x="16743" y="21091"/>
                  <a:pt x="17186" y="21080"/>
                </a:cubicBezTo>
                <a:cubicBezTo>
                  <a:pt x="17615" y="21075"/>
                  <a:pt x="17884" y="21161"/>
                  <a:pt x="17978" y="21187"/>
                </a:cubicBezTo>
                <a:cubicBezTo>
                  <a:pt x="18031" y="21204"/>
                  <a:pt x="18057" y="21209"/>
                  <a:pt x="18057" y="21209"/>
                </a:cubicBezTo>
                <a:cubicBezTo>
                  <a:pt x="18057" y="21209"/>
                  <a:pt x="19373" y="21440"/>
                  <a:pt x="20848" y="21344"/>
                </a:cubicBezTo>
                <a:cubicBezTo>
                  <a:pt x="21478" y="21317"/>
                  <a:pt x="21546" y="21161"/>
                  <a:pt x="21104" y="20946"/>
                </a:cubicBezTo>
                <a:cubicBezTo>
                  <a:pt x="20447" y="20618"/>
                  <a:pt x="19682" y="20571"/>
                  <a:pt x="19361" y="20367"/>
                </a:cubicBezTo>
                <a:cubicBezTo>
                  <a:pt x="18771" y="19991"/>
                  <a:pt x="18409" y="19910"/>
                  <a:pt x="18288" y="19620"/>
                </a:cubicBezTo>
                <a:cubicBezTo>
                  <a:pt x="18449" y="19598"/>
                  <a:pt x="18543" y="19583"/>
                  <a:pt x="18543" y="19583"/>
                </a:cubicBezTo>
                <a:cubicBezTo>
                  <a:pt x="18543" y="19583"/>
                  <a:pt x="18461" y="19087"/>
                  <a:pt x="18368" y="18765"/>
                </a:cubicBezTo>
                <a:cubicBezTo>
                  <a:pt x="18126" y="17922"/>
                  <a:pt x="18046" y="17332"/>
                  <a:pt x="17965" y="16870"/>
                </a:cubicBezTo>
                <a:cubicBezTo>
                  <a:pt x="17831" y="16053"/>
                  <a:pt x="17360" y="15671"/>
                  <a:pt x="17253" y="15402"/>
                </a:cubicBezTo>
                <a:cubicBezTo>
                  <a:pt x="16851" y="14452"/>
                  <a:pt x="16690" y="14372"/>
                  <a:pt x="16449" y="13378"/>
                </a:cubicBezTo>
                <a:cubicBezTo>
                  <a:pt x="16408" y="13195"/>
                  <a:pt x="16221" y="11911"/>
                  <a:pt x="15912" y="11159"/>
                </a:cubicBezTo>
                <a:cubicBezTo>
                  <a:pt x="15738" y="10734"/>
                  <a:pt x="15405" y="10370"/>
                  <a:pt x="15137" y="9967"/>
                </a:cubicBezTo>
                <a:cubicBezTo>
                  <a:pt x="15218" y="10096"/>
                  <a:pt x="15269" y="9913"/>
                  <a:pt x="15564" y="9886"/>
                </a:cubicBezTo>
                <a:cubicBezTo>
                  <a:pt x="16208" y="9832"/>
                  <a:pt x="16476" y="9686"/>
                  <a:pt x="16838" y="9498"/>
                </a:cubicBezTo>
                <a:cubicBezTo>
                  <a:pt x="17723" y="9020"/>
                  <a:pt x="20312" y="7812"/>
                  <a:pt x="20714" y="7469"/>
                </a:cubicBezTo>
                <a:cubicBezTo>
                  <a:pt x="20888" y="7318"/>
                  <a:pt x="21195" y="7000"/>
                  <a:pt x="21208" y="6839"/>
                </a:cubicBezTo>
                <a:cubicBezTo>
                  <a:pt x="21222" y="6646"/>
                  <a:pt x="20727" y="6421"/>
                  <a:pt x="20580" y="6292"/>
                </a:cubicBezTo>
                <a:cubicBezTo>
                  <a:pt x="20379" y="6120"/>
                  <a:pt x="19881" y="5825"/>
                  <a:pt x="19599" y="5669"/>
                </a:cubicBezTo>
                <a:cubicBezTo>
                  <a:pt x="18889" y="5277"/>
                  <a:pt x="18528" y="5179"/>
                  <a:pt x="17496" y="4690"/>
                </a:cubicBezTo>
                <a:cubicBezTo>
                  <a:pt x="17335" y="4615"/>
                  <a:pt x="16586" y="4008"/>
                  <a:pt x="15862" y="3884"/>
                </a:cubicBezTo>
                <a:cubicBezTo>
                  <a:pt x="15192" y="3766"/>
                  <a:pt x="13968" y="3767"/>
                  <a:pt x="13968" y="3767"/>
                </a:cubicBezTo>
                <a:cubicBezTo>
                  <a:pt x="14116" y="3536"/>
                  <a:pt x="13620" y="3418"/>
                  <a:pt x="13620" y="3149"/>
                </a:cubicBezTo>
                <a:cubicBezTo>
                  <a:pt x="13620" y="2607"/>
                  <a:pt x="15057" y="2853"/>
                  <a:pt x="13729" y="1365"/>
                </a:cubicBezTo>
                <a:cubicBezTo>
                  <a:pt x="13595" y="1220"/>
                  <a:pt x="13324" y="554"/>
                  <a:pt x="12426" y="334"/>
                </a:cubicBezTo>
                <a:cubicBezTo>
                  <a:pt x="12305" y="302"/>
                  <a:pt x="12051" y="279"/>
                  <a:pt x="11957" y="236"/>
                </a:cubicBezTo>
                <a:cubicBezTo>
                  <a:pt x="11796" y="172"/>
                  <a:pt x="11555" y="87"/>
                  <a:pt x="11219" y="38"/>
                </a:cubicBezTo>
                <a:cubicBezTo>
                  <a:pt x="11126" y="25"/>
                  <a:pt x="10968" y="9"/>
                  <a:pt x="10767" y="3"/>
                </a:cubicBezTo>
                <a:close/>
                <a:moveTo>
                  <a:pt x="15514" y="5645"/>
                </a:moveTo>
                <a:cubicBezTo>
                  <a:pt x="15647" y="5640"/>
                  <a:pt x="15796" y="5665"/>
                  <a:pt x="15967" y="5723"/>
                </a:cubicBezTo>
                <a:cubicBezTo>
                  <a:pt x="16731" y="5981"/>
                  <a:pt x="18812" y="6904"/>
                  <a:pt x="18812" y="7022"/>
                </a:cubicBezTo>
                <a:cubicBezTo>
                  <a:pt x="18812" y="7113"/>
                  <a:pt x="18490" y="7365"/>
                  <a:pt x="17806" y="7838"/>
                </a:cubicBezTo>
                <a:cubicBezTo>
                  <a:pt x="17350" y="8155"/>
                  <a:pt x="16894" y="8365"/>
                  <a:pt x="16264" y="8763"/>
                </a:cubicBezTo>
                <a:cubicBezTo>
                  <a:pt x="16224" y="8790"/>
                  <a:pt x="15967" y="8972"/>
                  <a:pt x="15686" y="8961"/>
                </a:cubicBezTo>
                <a:cubicBezTo>
                  <a:pt x="15686" y="8961"/>
                  <a:pt x="15299" y="8919"/>
                  <a:pt x="14923" y="8817"/>
                </a:cubicBezTo>
                <a:cubicBezTo>
                  <a:pt x="14575" y="8720"/>
                  <a:pt x="14186" y="8736"/>
                  <a:pt x="14186" y="8758"/>
                </a:cubicBezTo>
                <a:cubicBezTo>
                  <a:pt x="14186" y="8763"/>
                  <a:pt x="13824" y="8521"/>
                  <a:pt x="13851" y="8021"/>
                </a:cubicBezTo>
                <a:cubicBezTo>
                  <a:pt x="13891" y="7054"/>
                  <a:pt x="14277" y="6722"/>
                  <a:pt x="14559" y="6340"/>
                </a:cubicBezTo>
                <a:cubicBezTo>
                  <a:pt x="14861" y="5938"/>
                  <a:pt x="15116" y="5661"/>
                  <a:pt x="15514" y="5645"/>
                </a:cubicBezTo>
                <a:close/>
                <a:moveTo>
                  <a:pt x="5395" y="5887"/>
                </a:moveTo>
                <a:cubicBezTo>
                  <a:pt x="5545" y="5876"/>
                  <a:pt x="5689" y="5902"/>
                  <a:pt x="5722" y="6028"/>
                </a:cubicBezTo>
                <a:cubicBezTo>
                  <a:pt x="5749" y="6120"/>
                  <a:pt x="5832" y="6280"/>
                  <a:pt x="5886" y="6414"/>
                </a:cubicBezTo>
                <a:cubicBezTo>
                  <a:pt x="6060" y="6844"/>
                  <a:pt x="6366" y="6931"/>
                  <a:pt x="6393" y="7210"/>
                </a:cubicBezTo>
                <a:cubicBezTo>
                  <a:pt x="6527" y="8430"/>
                  <a:pt x="5806" y="8382"/>
                  <a:pt x="5404" y="8919"/>
                </a:cubicBezTo>
                <a:cubicBezTo>
                  <a:pt x="5337" y="8903"/>
                  <a:pt x="4707" y="8988"/>
                  <a:pt x="4130" y="9095"/>
                </a:cubicBezTo>
                <a:cubicBezTo>
                  <a:pt x="3419" y="8778"/>
                  <a:pt x="3068" y="7651"/>
                  <a:pt x="2559" y="7281"/>
                </a:cubicBezTo>
                <a:cubicBezTo>
                  <a:pt x="2291" y="7082"/>
                  <a:pt x="3164" y="6834"/>
                  <a:pt x="3807" y="6544"/>
                </a:cubicBezTo>
                <a:cubicBezTo>
                  <a:pt x="4304" y="6323"/>
                  <a:pt x="4516" y="6228"/>
                  <a:pt x="5052" y="5964"/>
                </a:cubicBezTo>
                <a:cubicBezTo>
                  <a:pt x="5092" y="5946"/>
                  <a:pt x="5246" y="5898"/>
                  <a:pt x="5395" y="5887"/>
                </a:cubicBez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62" name="Baby"/>
          <p:cNvSpPr/>
          <p:nvPr/>
        </p:nvSpPr>
        <p:spPr>
          <a:xfrm>
            <a:off x="21461170" y="1903544"/>
            <a:ext cx="851140" cy="12066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1" h="21567" extrusionOk="0">
                <a:moveTo>
                  <a:pt x="10766" y="0"/>
                </a:moveTo>
                <a:cubicBezTo>
                  <a:pt x="9664" y="0"/>
                  <a:pt x="8560" y="297"/>
                  <a:pt x="7718" y="891"/>
                </a:cubicBezTo>
                <a:cubicBezTo>
                  <a:pt x="6036" y="2080"/>
                  <a:pt x="6036" y="4008"/>
                  <a:pt x="7718" y="5196"/>
                </a:cubicBezTo>
                <a:cubicBezTo>
                  <a:pt x="9401" y="6385"/>
                  <a:pt x="12129" y="6385"/>
                  <a:pt x="13812" y="5196"/>
                </a:cubicBezTo>
                <a:cubicBezTo>
                  <a:pt x="15494" y="4008"/>
                  <a:pt x="15494" y="2080"/>
                  <a:pt x="13812" y="891"/>
                </a:cubicBezTo>
                <a:cubicBezTo>
                  <a:pt x="12970" y="297"/>
                  <a:pt x="11869" y="0"/>
                  <a:pt x="10766" y="0"/>
                </a:cubicBezTo>
                <a:close/>
                <a:moveTo>
                  <a:pt x="7389" y="6497"/>
                </a:moveTo>
                <a:cubicBezTo>
                  <a:pt x="7012" y="6497"/>
                  <a:pt x="6653" y="6607"/>
                  <a:pt x="6395" y="6800"/>
                </a:cubicBezTo>
                <a:lnTo>
                  <a:pt x="104" y="11515"/>
                </a:lnTo>
                <a:cubicBezTo>
                  <a:pt x="-32" y="11617"/>
                  <a:pt x="-35" y="11777"/>
                  <a:pt x="99" y="11880"/>
                </a:cubicBezTo>
                <a:lnTo>
                  <a:pt x="1175" y="12709"/>
                </a:lnTo>
                <a:cubicBezTo>
                  <a:pt x="1303" y="12809"/>
                  <a:pt x="1517" y="12824"/>
                  <a:pt x="1673" y="12747"/>
                </a:cubicBezTo>
                <a:lnTo>
                  <a:pt x="5839" y="10671"/>
                </a:lnTo>
                <a:cubicBezTo>
                  <a:pt x="6014" y="10583"/>
                  <a:pt x="6257" y="10673"/>
                  <a:pt x="6257" y="10824"/>
                </a:cubicBezTo>
                <a:lnTo>
                  <a:pt x="6257" y="12293"/>
                </a:lnTo>
                <a:lnTo>
                  <a:pt x="15276" y="12293"/>
                </a:lnTo>
                <a:lnTo>
                  <a:pt x="15276" y="10824"/>
                </a:lnTo>
                <a:cubicBezTo>
                  <a:pt x="15276" y="10673"/>
                  <a:pt x="15515" y="10584"/>
                  <a:pt x="15691" y="10671"/>
                </a:cubicBezTo>
                <a:lnTo>
                  <a:pt x="19859" y="12747"/>
                </a:lnTo>
                <a:cubicBezTo>
                  <a:pt x="20015" y="12824"/>
                  <a:pt x="20227" y="12809"/>
                  <a:pt x="20355" y="12709"/>
                </a:cubicBezTo>
                <a:lnTo>
                  <a:pt x="21431" y="11880"/>
                </a:lnTo>
                <a:cubicBezTo>
                  <a:pt x="21565" y="11777"/>
                  <a:pt x="21565" y="11617"/>
                  <a:pt x="21428" y="11515"/>
                </a:cubicBezTo>
                <a:lnTo>
                  <a:pt x="15137" y="6800"/>
                </a:lnTo>
                <a:cubicBezTo>
                  <a:pt x="14879" y="6607"/>
                  <a:pt x="14518" y="6497"/>
                  <a:pt x="14141" y="6497"/>
                </a:cubicBezTo>
                <a:lnTo>
                  <a:pt x="11837" y="6497"/>
                </a:lnTo>
                <a:lnTo>
                  <a:pt x="9695" y="6497"/>
                </a:lnTo>
                <a:lnTo>
                  <a:pt x="7389" y="6497"/>
                </a:lnTo>
                <a:close/>
                <a:moveTo>
                  <a:pt x="6211" y="13528"/>
                </a:moveTo>
                <a:lnTo>
                  <a:pt x="2176" y="16399"/>
                </a:lnTo>
                <a:cubicBezTo>
                  <a:pt x="1971" y="16545"/>
                  <a:pt x="1968" y="16780"/>
                  <a:pt x="2169" y="16929"/>
                </a:cubicBezTo>
                <a:lnTo>
                  <a:pt x="8293" y="21468"/>
                </a:lnTo>
                <a:cubicBezTo>
                  <a:pt x="8449" y="21583"/>
                  <a:pt x="8699" y="21600"/>
                  <a:pt x="8882" y="21507"/>
                </a:cubicBezTo>
                <a:lnTo>
                  <a:pt x="10001" y="20934"/>
                </a:lnTo>
                <a:cubicBezTo>
                  <a:pt x="10180" y="20842"/>
                  <a:pt x="10239" y="20672"/>
                  <a:pt x="10139" y="20533"/>
                </a:cubicBezTo>
                <a:lnTo>
                  <a:pt x="7947" y="17473"/>
                </a:lnTo>
                <a:cubicBezTo>
                  <a:pt x="7846" y="17331"/>
                  <a:pt x="7881" y="17160"/>
                  <a:pt x="8033" y="17043"/>
                </a:cubicBezTo>
                <a:lnTo>
                  <a:pt x="9559" y="15874"/>
                </a:lnTo>
                <a:lnTo>
                  <a:pt x="6211" y="13528"/>
                </a:lnTo>
                <a:close/>
                <a:moveTo>
                  <a:pt x="15321" y="13528"/>
                </a:moveTo>
                <a:lnTo>
                  <a:pt x="11973" y="15874"/>
                </a:lnTo>
                <a:lnTo>
                  <a:pt x="13499" y="17043"/>
                </a:lnTo>
                <a:cubicBezTo>
                  <a:pt x="13651" y="17160"/>
                  <a:pt x="13684" y="17331"/>
                  <a:pt x="13583" y="17473"/>
                </a:cubicBezTo>
                <a:lnTo>
                  <a:pt x="11391" y="20533"/>
                </a:lnTo>
                <a:cubicBezTo>
                  <a:pt x="11291" y="20672"/>
                  <a:pt x="11350" y="20842"/>
                  <a:pt x="11529" y="20934"/>
                </a:cubicBezTo>
                <a:lnTo>
                  <a:pt x="12648" y="21507"/>
                </a:lnTo>
                <a:cubicBezTo>
                  <a:pt x="12831" y="21600"/>
                  <a:pt x="13083" y="21583"/>
                  <a:pt x="13239" y="21468"/>
                </a:cubicBezTo>
                <a:lnTo>
                  <a:pt x="19363" y="16929"/>
                </a:lnTo>
                <a:cubicBezTo>
                  <a:pt x="19564" y="16780"/>
                  <a:pt x="19561" y="16545"/>
                  <a:pt x="19356" y="16399"/>
                </a:cubicBezTo>
                <a:lnTo>
                  <a:pt x="15321" y="13528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63" name="© 2020 Harrison Edwards, Inc. All Rights Reserved."/>
          <p:cNvSpPr txBox="1"/>
          <p:nvPr/>
        </p:nvSpPr>
        <p:spPr>
          <a:xfrm>
            <a:off x="2332473" y="13149274"/>
            <a:ext cx="4789120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 b="0">
                <a:solidFill>
                  <a:srgbClr val="929292"/>
                </a:solidFill>
              </a:defRPr>
            </a:lvl1pPr>
          </a:lstStyle>
          <a:p>
            <a:r>
              <a:t>© 2020 Harrison Edwards, Inc. All Rights Reserved.</a:t>
            </a:r>
          </a:p>
        </p:txBody>
      </p:sp>
      <p:grpSp>
        <p:nvGrpSpPr>
          <p:cNvPr id="466" name="Group"/>
          <p:cNvGrpSpPr/>
          <p:nvPr/>
        </p:nvGrpSpPr>
        <p:grpSpPr>
          <a:xfrm>
            <a:off x="14017502" y="7165597"/>
            <a:ext cx="4106851" cy="3314157"/>
            <a:chOff x="2050858" y="1213582"/>
            <a:chExt cx="4106850" cy="3314155"/>
          </a:xfrm>
        </p:grpSpPr>
        <p:pic>
          <p:nvPicPr>
            <p:cNvPr id="464" name="GettyImages-1126205108.jpg" descr="GettyImages-1126205108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672570" y="1244348"/>
              <a:ext cx="2863500" cy="2386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65" name="Computer"/>
            <p:cNvSpPr/>
            <p:nvPr/>
          </p:nvSpPr>
          <p:spPr>
            <a:xfrm>
              <a:off x="2050858" y="1213582"/>
              <a:ext cx="4106851" cy="3314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extrusionOk="0">
                  <a:moveTo>
                    <a:pt x="464" y="0"/>
                  </a:moveTo>
                  <a:cubicBezTo>
                    <a:pt x="210" y="0"/>
                    <a:pt x="0" y="261"/>
                    <a:pt x="0" y="575"/>
                  </a:cubicBezTo>
                  <a:lnTo>
                    <a:pt x="0" y="17777"/>
                  </a:lnTo>
                  <a:cubicBezTo>
                    <a:pt x="0" y="18091"/>
                    <a:pt x="210" y="18354"/>
                    <a:pt x="464" y="18354"/>
                  </a:cubicBezTo>
                  <a:lnTo>
                    <a:pt x="9148" y="18354"/>
                  </a:lnTo>
                  <a:lnTo>
                    <a:pt x="9116" y="18513"/>
                  </a:lnTo>
                  <a:lnTo>
                    <a:pt x="8753" y="20763"/>
                  </a:lnTo>
                  <a:lnTo>
                    <a:pt x="7690" y="20763"/>
                  </a:lnTo>
                  <a:lnTo>
                    <a:pt x="7690" y="21600"/>
                  </a:lnTo>
                  <a:lnTo>
                    <a:pt x="10486" y="21600"/>
                  </a:lnTo>
                  <a:lnTo>
                    <a:pt x="11107" y="21600"/>
                  </a:lnTo>
                  <a:lnTo>
                    <a:pt x="13905" y="21600"/>
                  </a:lnTo>
                  <a:lnTo>
                    <a:pt x="13905" y="20763"/>
                  </a:lnTo>
                  <a:lnTo>
                    <a:pt x="12842" y="20763"/>
                  </a:lnTo>
                  <a:lnTo>
                    <a:pt x="12479" y="18513"/>
                  </a:lnTo>
                  <a:lnTo>
                    <a:pt x="12452" y="18354"/>
                  </a:lnTo>
                  <a:lnTo>
                    <a:pt x="21131" y="18354"/>
                  </a:lnTo>
                  <a:cubicBezTo>
                    <a:pt x="21384" y="18354"/>
                    <a:pt x="21595" y="18091"/>
                    <a:pt x="21595" y="17777"/>
                  </a:cubicBezTo>
                  <a:lnTo>
                    <a:pt x="21595" y="575"/>
                  </a:lnTo>
                  <a:cubicBezTo>
                    <a:pt x="21600" y="261"/>
                    <a:pt x="21389" y="0"/>
                    <a:pt x="21136" y="0"/>
                  </a:cubicBezTo>
                  <a:lnTo>
                    <a:pt x="464" y="0"/>
                  </a:lnTo>
                  <a:close/>
                  <a:moveTo>
                    <a:pt x="10800" y="542"/>
                  </a:moveTo>
                  <a:cubicBezTo>
                    <a:pt x="10913" y="542"/>
                    <a:pt x="11006" y="650"/>
                    <a:pt x="11006" y="797"/>
                  </a:cubicBezTo>
                  <a:cubicBezTo>
                    <a:pt x="11006" y="937"/>
                    <a:pt x="10913" y="1052"/>
                    <a:pt x="10800" y="1052"/>
                  </a:cubicBezTo>
                  <a:cubicBezTo>
                    <a:pt x="10686" y="1052"/>
                    <a:pt x="10594" y="937"/>
                    <a:pt x="10594" y="797"/>
                  </a:cubicBezTo>
                  <a:cubicBezTo>
                    <a:pt x="10594" y="656"/>
                    <a:pt x="10686" y="542"/>
                    <a:pt x="10800" y="542"/>
                  </a:cubicBezTo>
                  <a:close/>
                  <a:moveTo>
                    <a:pt x="1242" y="1734"/>
                  </a:moveTo>
                  <a:lnTo>
                    <a:pt x="20358" y="1734"/>
                  </a:lnTo>
                  <a:lnTo>
                    <a:pt x="20358" y="15233"/>
                  </a:lnTo>
                  <a:lnTo>
                    <a:pt x="1242" y="15233"/>
                  </a:lnTo>
                  <a:lnTo>
                    <a:pt x="1242" y="1734"/>
                  </a:lnTo>
                  <a:close/>
                </a:path>
              </a:pathLst>
            </a:cu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Group"/>
          <p:cNvGrpSpPr/>
          <p:nvPr/>
        </p:nvGrpSpPr>
        <p:grpSpPr>
          <a:xfrm>
            <a:off x="2462840" y="1874260"/>
            <a:ext cx="1510514" cy="231747"/>
            <a:chOff x="0" y="0"/>
            <a:chExt cx="1510512" cy="231746"/>
          </a:xfrm>
        </p:grpSpPr>
        <p:sp>
          <p:nvSpPr>
            <p:cNvPr id="468" name="Rectangle"/>
            <p:cNvSpPr/>
            <p:nvPr/>
          </p:nvSpPr>
          <p:spPr>
            <a:xfrm>
              <a:off x="0" y="0"/>
              <a:ext cx="760370" cy="231747"/>
            </a:xfrm>
            <a:prstGeom prst="rect">
              <a:avLst/>
            </a:prstGeom>
            <a:solidFill>
              <a:srgbClr val="5C87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69" name="Rectangle"/>
            <p:cNvSpPr/>
            <p:nvPr/>
          </p:nvSpPr>
          <p:spPr>
            <a:xfrm>
              <a:off x="750142" y="0"/>
              <a:ext cx="760371" cy="231747"/>
            </a:xfrm>
            <a:prstGeom prst="rect">
              <a:avLst/>
            </a:pr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471" name="Bridge"/>
          <p:cNvSpPr/>
          <p:nvPr/>
        </p:nvSpPr>
        <p:spPr>
          <a:xfrm>
            <a:off x="2699085" y="6491661"/>
            <a:ext cx="9154030" cy="4139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56" y="0"/>
                </a:moveTo>
                <a:lnTo>
                  <a:pt x="4956" y="2631"/>
                </a:lnTo>
                <a:cubicBezTo>
                  <a:pt x="3968" y="6602"/>
                  <a:pt x="2077" y="9109"/>
                  <a:pt x="0" y="9109"/>
                </a:cubicBezTo>
                <a:lnTo>
                  <a:pt x="0" y="10065"/>
                </a:lnTo>
                <a:cubicBezTo>
                  <a:pt x="386" y="10065"/>
                  <a:pt x="766" y="9985"/>
                  <a:pt x="1136" y="9830"/>
                </a:cubicBezTo>
                <a:lnTo>
                  <a:pt x="1136" y="15386"/>
                </a:lnTo>
                <a:lnTo>
                  <a:pt x="0" y="15386"/>
                </a:lnTo>
                <a:lnTo>
                  <a:pt x="0" y="17297"/>
                </a:lnTo>
                <a:lnTo>
                  <a:pt x="4956" y="17297"/>
                </a:lnTo>
                <a:lnTo>
                  <a:pt x="4956" y="21600"/>
                </a:lnTo>
                <a:lnTo>
                  <a:pt x="5820" y="21600"/>
                </a:lnTo>
                <a:lnTo>
                  <a:pt x="5820" y="17297"/>
                </a:lnTo>
                <a:lnTo>
                  <a:pt x="15756" y="17297"/>
                </a:lnTo>
                <a:lnTo>
                  <a:pt x="15756" y="21600"/>
                </a:lnTo>
                <a:lnTo>
                  <a:pt x="16620" y="21600"/>
                </a:lnTo>
                <a:lnTo>
                  <a:pt x="16620" y="17297"/>
                </a:lnTo>
                <a:lnTo>
                  <a:pt x="21600" y="17297"/>
                </a:lnTo>
                <a:lnTo>
                  <a:pt x="21600" y="15386"/>
                </a:lnTo>
                <a:lnTo>
                  <a:pt x="20621" y="15386"/>
                </a:lnTo>
                <a:lnTo>
                  <a:pt x="20621" y="9878"/>
                </a:lnTo>
                <a:cubicBezTo>
                  <a:pt x="20942" y="9994"/>
                  <a:pt x="21268" y="10065"/>
                  <a:pt x="21600" y="10065"/>
                </a:cubicBezTo>
                <a:lnTo>
                  <a:pt x="21600" y="9109"/>
                </a:lnTo>
                <a:cubicBezTo>
                  <a:pt x="19507" y="9109"/>
                  <a:pt x="17601" y="6561"/>
                  <a:pt x="16620" y="2534"/>
                </a:cubicBezTo>
                <a:lnTo>
                  <a:pt x="16620" y="0"/>
                </a:lnTo>
                <a:lnTo>
                  <a:pt x="15756" y="0"/>
                </a:lnTo>
                <a:lnTo>
                  <a:pt x="15756" y="2631"/>
                </a:lnTo>
                <a:cubicBezTo>
                  <a:pt x="14768" y="6602"/>
                  <a:pt x="12877" y="9109"/>
                  <a:pt x="10800" y="9109"/>
                </a:cubicBezTo>
                <a:cubicBezTo>
                  <a:pt x="8707" y="9109"/>
                  <a:pt x="6801" y="6561"/>
                  <a:pt x="5820" y="2534"/>
                </a:cubicBezTo>
                <a:lnTo>
                  <a:pt x="5820" y="0"/>
                </a:lnTo>
                <a:lnTo>
                  <a:pt x="4956" y="0"/>
                </a:lnTo>
                <a:close/>
                <a:moveTo>
                  <a:pt x="5820" y="4348"/>
                </a:moveTo>
                <a:cubicBezTo>
                  <a:pt x="6082" y="5170"/>
                  <a:pt x="6382" y="5918"/>
                  <a:pt x="6715" y="6583"/>
                </a:cubicBezTo>
                <a:lnTo>
                  <a:pt x="6715" y="15386"/>
                </a:lnTo>
                <a:lnTo>
                  <a:pt x="5820" y="15386"/>
                </a:lnTo>
                <a:lnTo>
                  <a:pt x="5820" y="4348"/>
                </a:lnTo>
                <a:close/>
                <a:moveTo>
                  <a:pt x="16620" y="4348"/>
                </a:moveTo>
                <a:cubicBezTo>
                  <a:pt x="16916" y="5277"/>
                  <a:pt x="17261" y="6113"/>
                  <a:pt x="17646" y="6840"/>
                </a:cubicBezTo>
                <a:lnTo>
                  <a:pt x="17646" y="15386"/>
                </a:lnTo>
                <a:lnTo>
                  <a:pt x="16620" y="15386"/>
                </a:lnTo>
                <a:lnTo>
                  <a:pt x="16620" y="4348"/>
                </a:lnTo>
                <a:close/>
                <a:moveTo>
                  <a:pt x="4956" y="4422"/>
                </a:moveTo>
                <a:lnTo>
                  <a:pt x="4956" y="15386"/>
                </a:lnTo>
                <a:lnTo>
                  <a:pt x="4111" y="15386"/>
                </a:lnTo>
                <a:lnTo>
                  <a:pt x="4111" y="6531"/>
                </a:lnTo>
                <a:cubicBezTo>
                  <a:pt x="4423" y="5899"/>
                  <a:pt x="4707" y="5194"/>
                  <a:pt x="4956" y="4422"/>
                </a:cubicBezTo>
                <a:close/>
                <a:moveTo>
                  <a:pt x="15756" y="4422"/>
                </a:moveTo>
                <a:lnTo>
                  <a:pt x="15756" y="15386"/>
                </a:lnTo>
                <a:lnTo>
                  <a:pt x="14941" y="15386"/>
                </a:lnTo>
                <a:lnTo>
                  <a:pt x="14941" y="6471"/>
                </a:lnTo>
                <a:cubicBezTo>
                  <a:pt x="15241" y="5855"/>
                  <a:pt x="15515" y="5169"/>
                  <a:pt x="15756" y="4422"/>
                </a:cubicBezTo>
                <a:close/>
                <a:moveTo>
                  <a:pt x="14725" y="6893"/>
                </a:moveTo>
                <a:lnTo>
                  <a:pt x="14725" y="15386"/>
                </a:lnTo>
                <a:lnTo>
                  <a:pt x="13606" y="15386"/>
                </a:lnTo>
                <a:lnTo>
                  <a:pt x="13606" y="8550"/>
                </a:lnTo>
                <a:cubicBezTo>
                  <a:pt x="14006" y="8091"/>
                  <a:pt x="14381" y="7535"/>
                  <a:pt x="14725" y="6893"/>
                </a:cubicBezTo>
                <a:close/>
                <a:moveTo>
                  <a:pt x="3895" y="6952"/>
                </a:moveTo>
                <a:lnTo>
                  <a:pt x="3895" y="15386"/>
                </a:lnTo>
                <a:lnTo>
                  <a:pt x="2685" y="15386"/>
                </a:lnTo>
                <a:lnTo>
                  <a:pt x="2685" y="8684"/>
                </a:lnTo>
                <a:cubicBezTo>
                  <a:pt x="3118" y="8214"/>
                  <a:pt x="3524" y="7635"/>
                  <a:pt x="3895" y="6952"/>
                </a:cubicBezTo>
                <a:close/>
                <a:moveTo>
                  <a:pt x="6931" y="6997"/>
                </a:moveTo>
                <a:cubicBezTo>
                  <a:pt x="7276" y="7625"/>
                  <a:pt x="7651" y="8167"/>
                  <a:pt x="8049" y="8613"/>
                </a:cubicBezTo>
                <a:lnTo>
                  <a:pt x="8049" y="15386"/>
                </a:lnTo>
                <a:lnTo>
                  <a:pt x="6931" y="15386"/>
                </a:lnTo>
                <a:lnTo>
                  <a:pt x="6931" y="6997"/>
                </a:lnTo>
                <a:close/>
                <a:moveTo>
                  <a:pt x="17862" y="7229"/>
                </a:moveTo>
                <a:cubicBezTo>
                  <a:pt x="18235" y="7870"/>
                  <a:pt x="18641" y="8417"/>
                  <a:pt x="19072" y="8852"/>
                </a:cubicBezTo>
                <a:lnTo>
                  <a:pt x="19072" y="15386"/>
                </a:lnTo>
                <a:lnTo>
                  <a:pt x="17862" y="15386"/>
                </a:lnTo>
                <a:lnTo>
                  <a:pt x="17862" y="7229"/>
                </a:lnTo>
                <a:close/>
                <a:moveTo>
                  <a:pt x="13390" y="8789"/>
                </a:moveTo>
                <a:lnTo>
                  <a:pt x="13390" y="15386"/>
                </a:lnTo>
                <a:lnTo>
                  <a:pt x="12271" y="15386"/>
                </a:lnTo>
                <a:lnTo>
                  <a:pt x="12271" y="9666"/>
                </a:lnTo>
                <a:cubicBezTo>
                  <a:pt x="12659" y="9452"/>
                  <a:pt x="13033" y="9160"/>
                  <a:pt x="13390" y="8789"/>
                </a:cubicBezTo>
                <a:close/>
                <a:moveTo>
                  <a:pt x="8265" y="8845"/>
                </a:moveTo>
                <a:cubicBezTo>
                  <a:pt x="8623" y="9207"/>
                  <a:pt x="8997" y="9491"/>
                  <a:pt x="9384" y="9695"/>
                </a:cubicBezTo>
                <a:lnTo>
                  <a:pt x="9384" y="15386"/>
                </a:lnTo>
                <a:lnTo>
                  <a:pt x="8265" y="15386"/>
                </a:lnTo>
                <a:lnTo>
                  <a:pt x="8265" y="8845"/>
                </a:lnTo>
                <a:close/>
                <a:moveTo>
                  <a:pt x="2469" y="8908"/>
                </a:moveTo>
                <a:lnTo>
                  <a:pt x="2469" y="15386"/>
                </a:lnTo>
                <a:lnTo>
                  <a:pt x="1352" y="15386"/>
                </a:lnTo>
                <a:lnTo>
                  <a:pt x="1352" y="9729"/>
                </a:lnTo>
                <a:cubicBezTo>
                  <a:pt x="1738" y="9535"/>
                  <a:pt x="2111" y="9259"/>
                  <a:pt x="2469" y="8908"/>
                </a:cubicBezTo>
                <a:close/>
                <a:moveTo>
                  <a:pt x="19288" y="9057"/>
                </a:moveTo>
                <a:cubicBezTo>
                  <a:pt x="19647" y="9383"/>
                  <a:pt x="20020" y="9633"/>
                  <a:pt x="20405" y="9804"/>
                </a:cubicBezTo>
                <a:lnTo>
                  <a:pt x="20405" y="15386"/>
                </a:lnTo>
                <a:lnTo>
                  <a:pt x="19288" y="15386"/>
                </a:lnTo>
                <a:lnTo>
                  <a:pt x="19288" y="9057"/>
                </a:lnTo>
                <a:close/>
                <a:moveTo>
                  <a:pt x="12055" y="9777"/>
                </a:moveTo>
                <a:lnTo>
                  <a:pt x="12055" y="15386"/>
                </a:lnTo>
                <a:lnTo>
                  <a:pt x="10937" y="15386"/>
                </a:lnTo>
                <a:lnTo>
                  <a:pt x="10937" y="10061"/>
                </a:lnTo>
                <a:cubicBezTo>
                  <a:pt x="11317" y="10042"/>
                  <a:pt x="11691" y="9947"/>
                  <a:pt x="12055" y="9777"/>
                </a:cubicBezTo>
                <a:close/>
                <a:moveTo>
                  <a:pt x="9600" y="9800"/>
                </a:moveTo>
                <a:cubicBezTo>
                  <a:pt x="9965" y="9962"/>
                  <a:pt x="10340" y="10054"/>
                  <a:pt x="10721" y="10065"/>
                </a:cubicBezTo>
                <a:lnTo>
                  <a:pt x="10721" y="15386"/>
                </a:lnTo>
                <a:lnTo>
                  <a:pt x="9600" y="15386"/>
                </a:lnTo>
                <a:lnTo>
                  <a:pt x="9600" y="9800"/>
                </a:lnTo>
                <a:close/>
              </a:path>
            </a:pathLst>
          </a:custGeom>
          <a:solidFill>
            <a:srgbClr val="92929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72" name="Vulnerable Populations:"/>
          <p:cNvSpPr txBox="1"/>
          <p:nvPr/>
        </p:nvSpPr>
        <p:spPr>
          <a:xfrm>
            <a:off x="12721071" y="7108995"/>
            <a:ext cx="10817183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800"/>
              </a:spcBef>
              <a:defRPr sz="3700" b="0">
                <a:solidFill>
                  <a:srgbClr val="5E5E5E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</a:lstStyle>
          <a:p>
            <a:r>
              <a:t>Vulnerable Populations: </a:t>
            </a:r>
          </a:p>
        </p:txBody>
      </p:sp>
      <p:sp>
        <p:nvSpPr>
          <p:cNvPr id="473" name="Urban Poor…"/>
          <p:cNvSpPr txBox="1"/>
          <p:nvPr/>
        </p:nvSpPr>
        <p:spPr>
          <a:xfrm>
            <a:off x="12794977" y="7818198"/>
            <a:ext cx="8055846" cy="270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889000" indent="-889000" algn="l">
              <a:spcBef>
                <a:spcPts val="2300"/>
              </a:spcBef>
              <a:buSzPct val="100000"/>
              <a:buAutoNum type="arabicPeriod"/>
              <a:defRPr sz="4500" b="0">
                <a:solidFill>
                  <a:srgbClr val="5C87A0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Urban Poor</a:t>
            </a:r>
          </a:p>
          <a:p>
            <a:pPr marL="889000" indent="-889000" algn="l">
              <a:spcBef>
                <a:spcPts val="2300"/>
              </a:spcBef>
              <a:buSzPct val="100000"/>
              <a:buAutoNum type="arabicPeriod"/>
              <a:defRPr sz="4500" b="0">
                <a:solidFill>
                  <a:srgbClr val="5C87A0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Rural Communities </a:t>
            </a:r>
          </a:p>
          <a:p>
            <a:pPr marL="889000" indent="-889000" algn="l">
              <a:spcBef>
                <a:spcPts val="2300"/>
              </a:spcBef>
              <a:buSzPct val="100000"/>
              <a:buAutoNum type="arabicPeriod"/>
              <a:defRPr sz="4500" b="0">
                <a:solidFill>
                  <a:srgbClr val="5C87A0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Elderly Residents</a:t>
            </a:r>
          </a:p>
        </p:txBody>
      </p:sp>
      <p:sp>
        <p:nvSpPr>
          <p:cNvPr id="474" name="Those without access to high-speed connectivity face downward mobility"/>
          <p:cNvSpPr txBox="1"/>
          <p:nvPr/>
        </p:nvSpPr>
        <p:spPr>
          <a:xfrm>
            <a:off x="2312630" y="3262892"/>
            <a:ext cx="19758740" cy="3797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8300">
                <a:solidFill>
                  <a:srgbClr val="5C87A0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>
                <a:solidFill>
                  <a:srgbClr val="424242"/>
                </a:solidFill>
              </a:rPr>
              <a:t>Those without access to high-speed connectivity face </a:t>
            </a:r>
            <a:r>
              <a:t>downward mobility</a:t>
            </a:r>
          </a:p>
        </p:txBody>
      </p:sp>
      <p:grpSp>
        <p:nvGrpSpPr>
          <p:cNvPr id="477" name="Group"/>
          <p:cNvGrpSpPr/>
          <p:nvPr/>
        </p:nvGrpSpPr>
        <p:grpSpPr>
          <a:xfrm>
            <a:off x="576283" y="710566"/>
            <a:ext cx="23745709" cy="12016614"/>
            <a:chOff x="0" y="0"/>
            <a:chExt cx="23745708" cy="12016613"/>
          </a:xfrm>
        </p:grpSpPr>
        <p:sp>
          <p:nvSpPr>
            <p:cNvPr id="475" name="Rounded Rectangle"/>
            <p:cNvSpPr/>
            <p:nvPr/>
          </p:nvSpPr>
          <p:spPr>
            <a:xfrm>
              <a:off x="0" y="278254"/>
              <a:ext cx="23231434" cy="11738360"/>
            </a:xfrm>
            <a:prstGeom prst="roundRect">
              <a:avLst>
                <a:gd name="adj" fmla="val 14519"/>
              </a:avLst>
            </a:prstGeom>
            <a:noFill/>
            <a:ln w="76200" cap="flat">
              <a:solidFill>
                <a:srgbClr val="929292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76" name="Rectangle"/>
            <p:cNvSpPr/>
            <p:nvPr/>
          </p:nvSpPr>
          <p:spPr>
            <a:xfrm>
              <a:off x="21018620" y="0"/>
              <a:ext cx="2727089" cy="255913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478" name="Man"/>
          <p:cNvSpPr/>
          <p:nvPr/>
        </p:nvSpPr>
        <p:spPr>
          <a:xfrm>
            <a:off x="23086646" y="823052"/>
            <a:ext cx="851140" cy="21973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0" h="21502" extrusionOk="0">
                <a:moveTo>
                  <a:pt x="10246" y="10"/>
                </a:moveTo>
                <a:cubicBezTo>
                  <a:pt x="9651" y="39"/>
                  <a:pt x="9052" y="142"/>
                  <a:pt x="8490" y="331"/>
                </a:cubicBezTo>
                <a:cubicBezTo>
                  <a:pt x="7409" y="697"/>
                  <a:pt x="7827" y="1471"/>
                  <a:pt x="7827" y="1471"/>
                </a:cubicBezTo>
                <a:cubicBezTo>
                  <a:pt x="7827" y="1471"/>
                  <a:pt x="7467" y="1472"/>
                  <a:pt x="7689" y="1837"/>
                </a:cubicBezTo>
                <a:cubicBezTo>
                  <a:pt x="7827" y="2069"/>
                  <a:pt x="7730" y="2122"/>
                  <a:pt x="8174" y="2197"/>
                </a:cubicBezTo>
                <a:cubicBezTo>
                  <a:pt x="8285" y="2477"/>
                  <a:pt x="8629" y="2493"/>
                  <a:pt x="8629" y="2983"/>
                </a:cubicBezTo>
                <a:cubicBezTo>
                  <a:pt x="8629" y="2988"/>
                  <a:pt x="8355" y="2978"/>
                  <a:pt x="8161" y="3134"/>
                </a:cubicBezTo>
                <a:cubicBezTo>
                  <a:pt x="8106" y="3177"/>
                  <a:pt x="8049" y="3322"/>
                  <a:pt x="7827" y="3359"/>
                </a:cubicBezTo>
                <a:cubicBezTo>
                  <a:pt x="6842" y="3542"/>
                  <a:pt x="4636" y="3731"/>
                  <a:pt x="4095" y="3941"/>
                </a:cubicBezTo>
                <a:cubicBezTo>
                  <a:pt x="3332" y="4237"/>
                  <a:pt x="185" y="6557"/>
                  <a:pt x="185" y="6783"/>
                </a:cubicBezTo>
                <a:cubicBezTo>
                  <a:pt x="185" y="7133"/>
                  <a:pt x="112" y="7369"/>
                  <a:pt x="306" y="7546"/>
                </a:cubicBezTo>
                <a:cubicBezTo>
                  <a:pt x="1138" y="8300"/>
                  <a:pt x="2140" y="9548"/>
                  <a:pt x="3388" y="10139"/>
                </a:cubicBezTo>
                <a:cubicBezTo>
                  <a:pt x="3555" y="10220"/>
                  <a:pt x="3874" y="10313"/>
                  <a:pt x="4290" y="10366"/>
                </a:cubicBezTo>
                <a:cubicBezTo>
                  <a:pt x="4706" y="10420"/>
                  <a:pt x="5414" y="10539"/>
                  <a:pt x="5400" y="10636"/>
                </a:cubicBezTo>
                <a:cubicBezTo>
                  <a:pt x="5261" y="11507"/>
                  <a:pt x="4984" y="13595"/>
                  <a:pt x="4775" y="14591"/>
                </a:cubicBezTo>
                <a:cubicBezTo>
                  <a:pt x="4637" y="15242"/>
                  <a:pt x="4526" y="15984"/>
                  <a:pt x="4429" y="16447"/>
                </a:cubicBezTo>
                <a:cubicBezTo>
                  <a:pt x="4262" y="17244"/>
                  <a:pt x="4221" y="18180"/>
                  <a:pt x="3666" y="19165"/>
                </a:cubicBezTo>
                <a:cubicBezTo>
                  <a:pt x="3416" y="19617"/>
                  <a:pt x="2972" y="20214"/>
                  <a:pt x="3250" y="20214"/>
                </a:cubicBezTo>
                <a:cubicBezTo>
                  <a:pt x="2833" y="20612"/>
                  <a:pt x="1236" y="20827"/>
                  <a:pt x="432" y="20913"/>
                </a:cubicBezTo>
                <a:cubicBezTo>
                  <a:pt x="154" y="20940"/>
                  <a:pt x="-25" y="21043"/>
                  <a:pt x="3" y="21156"/>
                </a:cubicBezTo>
                <a:lnTo>
                  <a:pt x="29" y="21225"/>
                </a:lnTo>
                <a:cubicBezTo>
                  <a:pt x="43" y="21311"/>
                  <a:pt x="324" y="21344"/>
                  <a:pt x="393" y="21344"/>
                </a:cubicBezTo>
                <a:cubicBezTo>
                  <a:pt x="837" y="21376"/>
                  <a:pt x="2207" y="21461"/>
                  <a:pt x="3206" y="21305"/>
                </a:cubicBezTo>
                <a:cubicBezTo>
                  <a:pt x="4371" y="21128"/>
                  <a:pt x="5857" y="21247"/>
                  <a:pt x="7008" y="21188"/>
                </a:cubicBezTo>
                <a:cubicBezTo>
                  <a:pt x="7355" y="21171"/>
                  <a:pt x="7398" y="20692"/>
                  <a:pt x="7259" y="20471"/>
                </a:cubicBezTo>
                <a:cubicBezTo>
                  <a:pt x="7218" y="20407"/>
                  <a:pt x="7134" y="20375"/>
                  <a:pt x="7134" y="20375"/>
                </a:cubicBezTo>
                <a:lnTo>
                  <a:pt x="7190" y="20412"/>
                </a:lnTo>
                <a:cubicBezTo>
                  <a:pt x="7773" y="20434"/>
                  <a:pt x="8367" y="17905"/>
                  <a:pt x="8742" y="15860"/>
                </a:cubicBezTo>
                <a:cubicBezTo>
                  <a:pt x="8908" y="14999"/>
                  <a:pt x="10033" y="13116"/>
                  <a:pt x="10394" y="12497"/>
                </a:cubicBezTo>
                <a:cubicBezTo>
                  <a:pt x="10421" y="12443"/>
                  <a:pt x="10630" y="12443"/>
                  <a:pt x="10658" y="12497"/>
                </a:cubicBezTo>
                <a:cubicBezTo>
                  <a:pt x="10880" y="12987"/>
                  <a:pt x="11168" y="14031"/>
                  <a:pt x="11473" y="14757"/>
                </a:cubicBezTo>
                <a:cubicBezTo>
                  <a:pt x="11542" y="14924"/>
                  <a:pt x="11753" y="15564"/>
                  <a:pt x="11781" y="15968"/>
                </a:cubicBezTo>
                <a:cubicBezTo>
                  <a:pt x="11892" y="17206"/>
                  <a:pt x="11572" y="19842"/>
                  <a:pt x="12002" y="20175"/>
                </a:cubicBezTo>
                <a:cubicBezTo>
                  <a:pt x="12002" y="20175"/>
                  <a:pt x="11906" y="20682"/>
                  <a:pt x="11490" y="21053"/>
                </a:cubicBezTo>
                <a:cubicBezTo>
                  <a:pt x="10908" y="21575"/>
                  <a:pt x="13763" y="21580"/>
                  <a:pt x="14568" y="21381"/>
                </a:cubicBezTo>
                <a:cubicBezTo>
                  <a:pt x="15608" y="21128"/>
                  <a:pt x="14986" y="20682"/>
                  <a:pt x="15028" y="20488"/>
                </a:cubicBezTo>
                <a:cubicBezTo>
                  <a:pt x="15125" y="20316"/>
                  <a:pt x="15333" y="20316"/>
                  <a:pt x="15444" y="19950"/>
                </a:cubicBezTo>
                <a:cubicBezTo>
                  <a:pt x="15763" y="18841"/>
                  <a:pt x="15485" y="17442"/>
                  <a:pt x="15513" y="16318"/>
                </a:cubicBezTo>
                <a:cubicBezTo>
                  <a:pt x="15527" y="15946"/>
                  <a:pt x="15886" y="15230"/>
                  <a:pt x="15886" y="14229"/>
                </a:cubicBezTo>
                <a:cubicBezTo>
                  <a:pt x="15886" y="13223"/>
                  <a:pt x="15888" y="12330"/>
                  <a:pt x="15721" y="11431"/>
                </a:cubicBezTo>
                <a:cubicBezTo>
                  <a:pt x="15610" y="10839"/>
                  <a:pt x="16110" y="10802"/>
                  <a:pt x="15652" y="10044"/>
                </a:cubicBezTo>
                <a:cubicBezTo>
                  <a:pt x="17247" y="10108"/>
                  <a:pt x="17453" y="10054"/>
                  <a:pt x="17967" y="9801"/>
                </a:cubicBezTo>
                <a:cubicBezTo>
                  <a:pt x="19312" y="9123"/>
                  <a:pt x="20798" y="7585"/>
                  <a:pt x="21062" y="7321"/>
                </a:cubicBezTo>
                <a:cubicBezTo>
                  <a:pt x="21575" y="7278"/>
                  <a:pt x="21546" y="6846"/>
                  <a:pt x="21296" y="6534"/>
                </a:cubicBezTo>
                <a:cubicBezTo>
                  <a:pt x="21226" y="6453"/>
                  <a:pt x="20909" y="6465"/>
                  <a:pt x="20854" y="6384"/>
                </a:cubicBezTo>
                <a:cubicBezTo>
                  <a:pt x="20424" y="5755"/>
                  <a:pt x="17691" y="4302"/>
                  <a:pt x="17247" y="3990"/>
                </a:cubicBezTo>
                <a:cubicBezTo>
                  <a:pt x="16859" y="3715"/>
                  <a:pt x="14264" y="3516"/>
                  <a:pt x="13376" y="3381"/>
                </a:cubicBezTo>
                <a:cubicBezTo>
                  <a:pt x="13237" y="3360"/>
                  <a:pt x="13085" y="3300"/>
                  <a:pt x="13029" y="3247"/>
                </a:cubicBezTo>
                <a:cubicBezTo>
                  <a:pt x="13001" y="3225"/>
                  <a:pt x="12988" y="3204"/>
                  <a:pt x="12960" y="3183"/>
                </a:cubicBezTo>
                <a:cubicBezTo>
                  <a:pt x="12724" y="2984"/>
                  <a:pt x="12392" y="2989"/>
                  <a:pt x="12392" y="2989"/>
                </a:cubicBezTo>
                <a:cubicBezTo>
                  <a:pt x="12350" y="2839"/>
                  <a:pt x="12319" y="2714"/>
                  <a:pt x="12444" y="2628"/>
                </a:cubicBezTo>
                <a:cubicBezTo>
                  <a:pt x="12610" y="2504"/>
                  <a:pt x="12750" y="2364"/>
                  <a:pt x="12847" y="2219"/>
                </a:cubicBezTo>
                <a:cubicBezTo>
                  <a:pt x="13041" y="2203"/>
                  <a:pt x="13196" y="2213"/>
                  <a:pt x="13376" y="1933"/>
                </a:cubicBezTo>
                <a:cubicBezTo>
                  <a:pt x="13445" y="1810"/>
                  <a:pt x="13748" y="1482"/>
                  <a:pt x="13276" y="1471"/>
                </a:cubicBezTo>
                <a:cubicBezTo>
                  <a:pt x="13373" y="1245"/>
                  <a:pt x="13679" y="444"/>
                  <a:pt x="12500" y="272"/>
                </a:cubicBezTo>
                <a:cubicBezTo>
                  <a:pt x="12154" y="223"/>
                  <a:pt x="12141" y="153"/>
                  <a:pt x="11989" y="126"/>
                </a:cubicBezTo>
                <a:cubicBezTo>
                  <a:pt x="11434" y="23"/>
                  <a:pt x="10841" y="-20"/>
                  <a:pt x="10246" y="10"/>
                </a:cubicBezTo>
                <a:close/>
                <a:moveTo>
                  <a:pt x="16042" y="6038"/>
                </a:moveTo>
                <a:cubicBezTo>
                  <a:pt x="16175" y="6060"/>
                  <a:pt x="16316" y="6123"/>
                  <a:pt x="16371" y="6147"/>
                </a:cubicBezTo>
                <a:cubicBezTo>
                  <a:pt x="17342" y="6567"/>
                  <a:pt x="18104" y="6825"/>
                  <a:pt x="18201" y="6955"/>
                </a:cubicBezTo>
                <a:cubicBezTo>
                  <a:pt x="18270" y="7186"/>
                  <a:pt x="18326" y="7449"/>
                  <a:pt x="18326" y="7449"/>
                </a:cubicBezTo>
                <a:cubicBezTo>
                  <a:pt x="18326" y="7449"/>
                  <a:pt x="17454" y="9005"/>
                  <a:pt x="17052" y="9124"/>
                </a:cubicBezTo>
                <a:cubicBezTo>
                  <a:pt x="16802" y="9205"/>
                  <a:pt x="15790" y="8946"/>
                  <a:pt x="15236" y="8972"/>
                </a:cubicBezTo>
                <a:cubicBezTo>
                  <a:pt x="15236" y="8703"/>
                  <a:pt x="15249" y="8450"/>
                  <a:pt x="15305" y="7950"/>
                </a:cubicBezTo>
                <a:cubicBezTo>
                  <a:pt x="15374" y="7347"/>
                  <a:pt x="15692" y="6443"/>
                  <a:pt x="15747" y="6174"/>
                </a:cubicBezTo>
                <a:cubicBezTo>
                  <a:pt x="15782" y="6034"/>
                  <a:pt x="15908" y="6016"/>
                  <a:pt x="16042" y="6038"/>
                </a:cubicBezTo>
                <a:close/>
                <a:moveTo>
                  <a:pt x="5001" y="6053"/>
                </a:moveTo>
                <a:cubicBezTo>
                  <a:pt x="5137" y="6043"/>
                  <a:pt x="5286" y="6074"/>
                  <a:pt x="5317" y="6131"/>
                </a:cubicBezTo>
                <a:cubicBezTo>
                  <a:pt x="5456" y="6389"/>
                  <a:pt x="5454" y="6740"/>
                  <a:pt x="5551" y="7133"/>
                </a:cubicBezTo>
                <a:cubicBezTo>
                  <a:pt x="5704" y="7752"/>
                  <a:pt x="5968" y="8369"/>
                  <a:pt x="5898" y="8735"/>
                </a:cubicBezTo>
                <a:cubicBezTo>
                  <a:pt x="5870" y="8918"/>
                  <a:pt x="5912" y="9091"/>
                  <a:pt x="5898" y="9107"/>
                </a:cubicBezTo>
                <a:cubicBezTo>
                  <a:pt x="5898" y="9107"/>
                  <a:pt x="5413" y="9295"/>
                  <a:pt x="5205" y="9322"/>
                </a:cubicBezTo>
                <a:cubicBezTo>
                  <a:pt x="4899" y="9355"/>
                  <a:pt x="4593" y="9462"/>
                  <a:pt x="4537" y="9430"/>
                </a:cubicBezTo>
                <a:cubicBezTo>
                  <a:pt x="4149" y="9150"/>
                  <a:pt x="3152" y="7622"/>
                  <a:pt x="3042" y="7385"/>
                </a:cubicBezTo>
                <a:cubicBezTo>
                  <a:pt x="3097" y="7251"/>
                  <a:pt x="3139" y="7062"/>
                  <a:pt x="3167" y="6965"/>
                </a:cubicBezTo>
                <a:cubicBezTo>
                  <a:pt x="3181" y="6922"/>
                  <a:pt x="3206" y="6884"/>
                  <a:pt x="3276" y="6852"/>
                </a:cubicBezTo>
                <a:cubicBezTo>
                  <a:pt x="3539" y="6701"/>
                  <a:pt x="4330" y="6260"/>
                  <a:pt x="4871" y="6077"/>
                </a:cubicBezTo>
                <a:cubicBezTo>
                  <a:pt x="4909" y="6063"/>
                  <a:pt x="4955" y="6057"/>
                  <a:pt x="5001" y="6053"/>
                </a:cubicBez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79" name="Woman"/>
          <p:cNvSpPr/>
          <p:nvPr/>
        </p:nvSpPr>
        <p:spPr>
          <a:xfrm>
            <a:off x="22163524" y="741024"/>
            <a:ext cx="943281" cy="23614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7" h="21451" extrusionOk="0">
                <a:moveTo>
                  <a:pt x="10767" y="3"/>
                </a:moveTo>
                <a:cubicBezTo>
                  <a:pt x="10163" y="-15"/>
                  <a:pt x="9173" y="50"/>
                  <a:pt x="8379" y="485"/>
                </a:cubicBezTo>
                <a:cubicBezTo>
                  <a:pt x="7869" y="770"/>
                  <a:pt x="7992" y="989"/>
                  <a:pt x="7147" y="1709"/>
                </a:cubicBezTo>
                <a:cubicBezTo>
                  <a:pt x="6047" y="2649"/>
                  <a:pt x="7909" y="2821"/>
                  <a:pt x="6636" y="3320"/>
                </a:cubicBezTo>
                <a:cubicBezTo>
                  <a:pt x="6113" y="3525"/>
                  <a:pt x="6502" y="3869"/>
                  <a:pt x="6502" y="3869"/>
                </a:cubicBezTo>
                <a:cubicBezTo>
                  <a:pt x="6394" y="3885"/>
                  <a:pt x="6207" y="3880"/>
                  <a:pt x="6099" y="3896"/>
                </a:cubicBezTo>
                <a:cubicBezTo>
                  <a:pt x="5550" y="3950"/>
                  <a:pt x="4864" y="4024"/>
                  <a:pt x="4314" y="4395"/>
                </a:cubicBezTo>
                <a:cubicBezTo>
                  <a:pt x="3537" y="4916"/>
                  <a:pt x="1662" y="6006"/>
                  <a:pt x="254" y="6893"/>
                </a:cubicBezTo>
                <a:cubicBezTo>
                  <a:pt x="241" y="6904"/>
                  <a:pt x="226" y="6914"/>
                  <a:pt x="212" y="6920"/>
                </a:cubicBezTo>
                <a:cubicBezTo>
                  <a:pt x="186" y="6941"/>
                  <a:pt x="160" y="6962"/>
                  <a:pt x="133" y="6978"/>
                </a:cubicBezTo>
                <a:cubicBezTo>
                  <a:pt x="-28" y="7113"/>
                  <a:pt x="-54" y="7253"/>
                  <a:pt x="120" y="7398"/>
                </a:cubicBezTo>
                <a:cubicBezTo>
                  <a:pt x="402" y="7629"/>
                  <a:pt x="494" y="7843"/>
                  <a:pt x="883" y="8241"/>
                </a:cubicBezTo>
                <a:cubicBezTo>
                  <a:pt x="1258" y="8633"/>
                  <a:pt x="2132" y="9064"/>
                  <a:pt x="2789" y="9483"/>
                </a:cubicBezTo>
                <a:cubicBezTo>
                  <a:pt x="2950" y="9591"/>
                  <a:pt x="2935" y="9681"/>
                  <a:pt x="3351" y="9923"/>
                </a:cubicBezTo>
                <a:cubicBezTo>
                  <a:pt x="3579" y="10057"/>
                  <a:pt x="3967" y="10040"/>
                  <a:pt x="3820" y="10040"/>
                </a:cubicBezTo>
                <a:cubicBezTo>
                  <a:pt x="4182" y="10051"/>
                  <a:pt x="4546" y="10004"/>
                  <a:pt x="4532" y="10025"/>
                </a:cubicBezTo>
                <a:cubicBezTo>
                  <a:pt x="4331" y="10627"/>
                  <a:pt x="4437" y="11347"/>
                  <a:pt x="4692" y="12094"/>
                </a:cubicBezTo>
                <a:cubicBezTo>
                  <a:pt x="4839" y="12561"/>
                  <a:pt x="6473" y="15069"/>
                  <a:pt x="6527" y="15493"/>
                </a:cubicBezTo>
                <a:cubicBezTo>
                  <a:pt x="6688" y="17357"/>
                  <a:pt x="7279" y="18781"/>
                  <a:pt x="7641" y="19603"/>
                </a:cubicBezTo>
                <a:cubicBezTo>
                  <a:pt x="7668" y="19651"/>
                  <a:pt x="7723" y="19673"/>
                  <a:pt x="7763" y="19673"/>
                </a:cubicBezTo>
                <a:cubicBezTo>
                  <a:pt x="7790" y="19673"/>
                  <a:pt x="7857" y="19684"/>
                  <a:pt x="7951" y="19700"/>
                </a:cubicBezTo>
                <a:cubicBezTo>
                  <a:pt x="7965" y="20098"/>
                  <a:pt x="8258" y="20001"/>
                  <a:pt x="7775" y="20313"/>
                </a:cubicBezTo>
                <a:cubicBezTo>
                  <a:pt x="7494" y="20495"/>
                  <a:pt x="6838" y="20688"/>
                  <a:pt x="6891" y="21026"/>
                </a:cubicBezTo>
                <a:cubicBezTo>
                  <a:pt x="6905" y="21150"/>
                  <a:pt x="6973" y="21215"/>
                  <a:pt x="7214" y="21307"/>
                </a:cubicBezTo>
                <a:cubicBezTo>
                  <a:pt x="7536" y="21419"/>
                  <a:pt x="8649" y="21585"/>
                  <a:pt x="9694" y="21268"/>
                </a:cubicBezTo>
                <a:cubicBezTo>
                  <a:pt x="10231" y="21107"/>
                  <a:pt x="9893" y="20801"/>
                  <a:pt x="10000" y="20672"/>
                </a:cubicBezTo>
                <a:cubicBezTo>
                  <a:pt x="10148" y="20511"/>
                  <a:pt x="10348" y="20420"/>
                  <a:pt x="10214" y="20027"/>
                </a:cubicBezTo>
                <a:cubicBezTo>
                  <a:pt x="10187" y="19947"/>
                  <a:pt x="10096" y="19803"/>
                  <a:pt x="10042" y="19690"/>
                </a:cubicBezTo>
                <a:cubicBezTo>
                  <a:pt x="10176" y="19669"/>
                  <a:pt x="10281" y="19642"/>
                  <a:pt x="10281" y="19609"/>
                </a:cubicBezTo>
                <a:cubicBezTo>
                  <a:pt x="10294" y="19174"/>
                  <a:pt x="10309" y="18942"/>
                  <a:pt x="10268" y="18287"/>
                </a:cubicBezTo>
                <a:cubicBezTo>
                  <a:pt x="10228" y="17798"/>
                  <a:pt x="10243" y="17454"/>
                  <a:pt x="10176" y="16944"/>
                </a:cubicBezTo>
                <a:cubicBezTo>
                  <a:pt x="10109" y="16390"/>
                  <a:pt x="10015" y="16449"/>
                  <a:pt x="9908" y="15896"/>
                </a:cubicBezTo>
                <a:cubicBezTo>
                  <a:pt x="9868" y="15660"/>
                  <a:pt x="9825" y="15434"/>
                  <a:pt x="9879" y="15193"/>
                </a:cubicBezTo>
                <a:cubicBezTo>
                  <a:pt x="9892" y="15101"/>
                  <a:pt x="9987" y="14456"/>
                  <a:pt x="10000" y="14365"/>
                </a:cubicBezTo>
                <a:cubicBezTo>
                  <a:pt x="10027" y="13312"/>
                  <a:pt x="10097" y="12899"/>
                  <a:pt x="10231" y="11852"/>
                </a:cubicBezTo>
                <a:cubicBezTo>
                  <a:pt x="10257" y="11766"/>
                  <a:pt x="10376" y="11717"/>
                  <a:pt x="10469" y="11803"/>
                </a:cubicBezTo>
                <a:cubicBezTo>
                  <a:pt x="11207" y="12464"/>
                  <a:pt x="11555" y="12812"/>
                  <a:pt x="12145" y="13452"/>
                </a:cubicBezTo>
                <a:cubicBezTo>
                  <a:pt x="12615" y="13962"/>
                  <a:pt x="13770" y="15290"/>
                  <a:pt x="13851" y="15532"/>
                </a:cubicBezTo>
                <a:cubicBezTo>
                  <a:pt x="13985" y="15978"/>
                  <a:pt x="14184" y="16417"/>
                  <a:pt x="14345" y="16965"/>
                </a:cubicBezTo>
                <a:cubicBezTo>
                  <a:pt x="14640" y="17948"/>
                  <a:pt x="15661" y="19270"/>
                  <a:pt x="15795" y="19517"/>
                </a:cubicBezTo>
                <a:cubicBezTo>
                  <a:pt x="15822" y="19565"/>
                  <a:pt x="15834" y="19592"/>
                  <a:pt x="15874" y="19630"/>
                </a:cubicBezTo>
                <a:cubicBezTo>
                  <a:pt x="15888" y="19640"/>
                  <a:pt x="16007" y="19658"/>
                  <a:pt x="16168" y="19663"/>
                </a:cubicBezTo>
                <a:cubicBezTo>
                  <a:pt x="16221" y="19851"/>
                  <a:pt x="16234" y="20173"/>
                  <a:pt x="15912" y="20420"/>
                </a:cubicBezTo>
                <a:cubicBezTo>
                  <a:pt x="15631" y="20641"/>
                  <a:pt x="16113" y="20946"/>
                  <a:pt x="16113" y="20946"/>
                </a:cubicBezTo>
                <a:cubicBezTo>
                  <a:pt x="16408" y="21042"/>
                  <a:pt x="16743" y="21091"/>
                  <a:pt x="17186" y="21080"/>
                </a:cubicBezTo>
                <a:cubicBezTo>
                  <a:pt x="17615" y="21075"/>
                  <a:pt x="17884" y="21161"/>
                  <a:pt x="17978" y="21187"/>
                </a:cubicBezTo>
                <a:cubicBezTo>
                  <a:pt x="18031" y="21204"/>
                  <a:pt x="18057" y="21209"/>
                  <a:pt x="18057" y="21209"/>
                </a:cubicBezTo>
                <a:cubicBezTo>
                  <a:pt x="18057" y="21209"/>
                  <a:pt x="19373" y="21440"/>
                  <a:pt x="20848" y="21344"/>
                </a:cubicBezTo>
                <a:cubicBezTo>
                  <a:pt x="21478" y="21317"/>
                  <a:pt x="21546" y="21161"/>
                  <a:pt x="21104" y="20946"/>
                </a:cubicBezTo>
                <a:cubicBezTo>
                  <a:pt x="20447" y="20618"/>
                  <a:pt x="19682" y="20571"/>
                  <a:pt x="19361" y="20367"/>
                </a:cubicBezTo>
                <a:cubicBezTo>
                  <a:pt x="18771" y="19991"/>
                  <a:pt x="18409" y="19910"/>
                  <a:pt x="18288" y="19620"/>
                </a:cubicBezTo>
                <a:cubicBezTo>
                  <a:pt x="18449" y="19598"/>
                  <a:pt x="18543" y="19583"/>
                  <a:pt x="18543" y="19583"/>
                </a:cubicBezTo>
                <a:cubicBezTo>
                  <a:pt x="18543" y="19583"/>
                  <a:pt x="18461" y="19087"/>
                  <a:pt x="18368" y="18765"/>
                </a:cubicBezTo>
                <a:cubicBezTo>
                  <a:pt x="18126" y="17922"/>
                  <a:pt x="18046" y="17332"/>
                  <a:pt x="17965" y="16870"/>
                </a:cubicBezTo>
                <a:cubicBezTo>
                  <a:pt x="17831" y="16053"/>
                  <a:pt x="17360" y="15671"/>
                  <a:pt x="17253" y="15402"/>
                </a:cubicBezTo>
                <a:cubicBezTo>
                  <a:pt x="16851" y="14452"/>
                  <a:pt x="16690" y="14372"/>
                  <a:pt x="16449" y="13378"/>
                </a:cubicBezTo>
                <a:cubicBezTo>
                  <a:pt x="16408" y="13195"/>
                  <a:pt x="16221" y="11911"/>
                  <a:pt x="15912" y="11159"/>
                </a:cubicBezTo>
                <a:cubicBezTo>
                  <a:pt x="15738" y="10734"/>
                  <a:pt x="15405" y="10370"/>
                  <a:pt x="15137" y="9967"/>
                </a:cubicBezTo>
                <a:cubicBezTo>
                  <a:pt x="15218" y="10096"/>
                  <a:pt x="15269" y="9913"/>
                  <a:pt x="15564" y="9886"/>
                </a:cubicBezTo>
                <a:cubicBezTo>
                  <a:pt x="16208" y="9832"/>
                  <a:pt x="16476" y="9686"/>
                  <a:pt x="16838" y="9498"/>
                </a:cubicBezTo>
                <a:cubicBezTo>
                  <a:pt x="17723" y="9020"/>
                  <a:pt x="20312" y="7812"/>
                  <a:pt x="20714" y="7469"/>
                </a:cubicBezTo>
                <a:cubicBezTo>
                  <a:pt x="20888" y="7318"/>
                  <a:pt x="21195" y="7000"/>
                  <a:pt x="21208" y="6839"/>
                </a:cubicBezTo>
                <a:cubicBezTo>
                  <a:pt x="21222" y="6646"/>
                  <a:pt x="20727" y="6421"/>
                  <a:pt x="20580" y="6292"/>
                </a:cubicBezTo>
                <a:cubicBezTo>
                  <a:pt x="20379" y="6120"/>
                  <a:pt x="19881" y="5825"/>
                  <a:pt x="19599" y="5669"/>
                </a:cubicBezTo>
                <a:cubicBezTo>
                  <a:pt x="18889" y="5277"/>
                  <a:pt x="18528" y="5179"/>
                  <a:pt x="17496" y="4690"/>
                </a:cubicBezTo>
                <a:cubicBezTo>
                  <a:pt x="17335" y="4615"/>
                  <a:pt x="16586" y="4008"/>
                  <a:pt x="15862" y="3884"/>
                </a:cubicBezTo>
                <a:cubicBezTo>
                  <a:pt x="15192" y="3766"/>
                  <a:pt x="13968" y="3767"/>
                  <a:pt x="13968" y="3767"/>
                </a:cubicBezTo>
                <a:cubicBezTo>
                  <a:pt x="14116" y="3536"/>
                  <a:pt x="13620" y="3418"/>
                  <a:pt x="13620" y="3149"/>
                </a:cubicBezTo>
                <a:cubicBezTo>
                  <a:pt x="13620" y="2607"/>
                  <a:pt x="15057" y="2853"/>
                  <a:pt x="13729" y="1365"/>
                </a:cubicBezTo>
                <a:cubicBezTo>
                  <a:pt x="13595" y="1220"/>
                  <a:pt x="13324" y="554"/>
                  <a:pt x="12426" y="334"/>
                </a:cubicBezTo>
                <a:cubicBezTo>
                  <a:pt x="12305" y="302"/>
                  <a:pt x="12051" y="279"/>
                  <a:pt x="11957" y="236"/>
                </a:cubicBezTo>
                <a:cubicBezTo>
                  <a:pt x="11796" y="172"/>
                  <a:pt x="11555" y="87"/>
                  <a:pt x="11219" y="38"/>
                </a:cubicBezTo>
                <a:cubicBezTo>
                  <a:pt x="11126" y="25"/>
                  <a:pt x="10968" y="9"/>
                  <a:pt x="10767" y="3"/>
                </a:cubicBezTo>
                <a:close/>
                <a:moveTo>
                  <a:pt x="15514" y="5645"/>
                </a:moveTo>
                <a:cubicBezTo>
                  <a:pt x="15647" y="5640"/>
                  <a:pt x="15796" y="5665"/>
                  <a:pt x="15967" y="5723"/>
                </a:cubicBezTo>
                <a:cubicBezTo>
                  <a:pt x="16731" y="5981"/>
                  <a:pt x="18812" y="6904"/>
                  <a:pt x="18812" y="7022"/>
                </a:cubicBezTo>
                <a:cubicBezTo>
                  <a:pt x="18812" y="7113"/>
                  <a:pt x="18490" y="7365"/>
                  <a:pt x="17806" y="7838"/>
                </a:cubicBezTo>
                <a:cubicBezTo>
                  <a:pt x="17350" y="8155"/>
                  <a:pt x="16894" y="8365"/>
                  <a:pt x="16264" y="8763"/>
                </a:cubicBezTo>
                <a:cubicBezTo>
                  <a:pt x="16224" y="8790"/>
                  <a:pt x="15967" y="8972"/>
                  <a:pt x="15686" y="8961"/>
                </a:cubicBezTo>
                <a:cubicBezTo>
                  <a:pt x="15686" y="8961"/>
                  <a:pt x="15299" y="8919"/>
                  <a:pt x="14923" y="8817"/>
                </a:cubicBezTo>
                <a:cubicBezTo>
                  <a:pt x="14575" y="8720"/>
                  <a:pt x="14186" y="8736"/>
                  <a:pt x="14186" y="8758"/>
                </a:cubicBezTo>
                <a:cubicBezTo>
                  <a:pt x="14186" y="8763"/>
                  <a:pt x="13824" y="8521"/>
                  <a:pt x="13851" y="8021"/>
                </a:cubicBezTo>
                <a:cubicBezTo>
                  <a:pt x="13891" y="7054"/>
                  <a:pt x="14277" y="6722"/>
                  <a:pt x="14559" y="6340"/>
                </a:cubicBezTo>
                <a:cubicBezTo>
                  <a:pt x="14861" y="5938"/>
                  <a:pt x="15116" y="5661"/>
                  <a:pt x="15514" y="5645"/>
                </a:cubicBezTo>
                <a:close/>
                <a:moveTo>
                  <a:pt x="5395" y="5887"/>
                </a:moveTo>
                <a:cubicBezTo>
                  <a:pt x="5545" y="5876"/>
                  <a:pt x="5689" y="5902"/>
                  <a:pt x="5722" y="6028"/>
                </a:cubicBezTo>
                <a:cubicBezTo>
                  <a:pt x="5749" y="6120"/>
                  <a:pt x="5832" y="6280"/>
                  <a:pt x="5886" y="6414"/>
                </a:cubicBezTo>
                <a:cubicBezTo>
                  <a:pt x="6060" y="6844"/>
                  <a:pt x="6366" y="6931"/>
                  <a:pt x="6393" y="7210"/>
                </a:cubicBezTo>
                <a:cubicBezTo>
                  <a:pt x="6527" y="8430"/>
                  <a:pt x="5806" y="8382"/>
                  <a:pt x="5404" y="8919"/>
                </a:cubicBezTo>
                <a:cubicBezTo>
                  <a:pt x="5337" y="8903"/>
                  <a:pt x="4707" y="8988"/>
                  <a:pt x="4130" y="9095"/>
                </a:cubicBezTo>
                <a:cubicBezTo>
                  <a:pt x="3419" y="8778"/>
                  <a:pt x="3068" y="7651"/>
                  <a:pt x="2559" y="7281"/>
                </a:cubicBezTo>
                <a:cubicBezTo>
                  <a:pt x="2291" y="7082"/>
                  <a:pt x="3164" y="6834"/>
                  <a:pt x="3807" y="6544"/>
                </a:cubicBezTo>
                <a:cubicBezTo>
                  <a:pt x="4304" y="6323"/>
                  <a:pt x="4516" y="6228"/>
                  <a:pt x="5052" y="5964"/>
                </a:cubicBezTo>
                <a:cubicBezTo>
                  <a:pt x="5092" y="5946"/>
                  <a:pt x="5246" y="5898"/>
                  <a:pt x="5395" y="5887"/>
                </a:cubicBez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80" name="Baby"/>
          <p:cNvSpPr/>
          <p:nvPr/>
        </p:nvSpPr>
        <p:spPr>
          <a:xfrm>
            <a:off x="21461170" y="1903544"/>
            <a:ext cx="851140" cy="12066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1" h="21567" extrusionOk="0">
                <a:moveTo>
                  <a:pt x="10766" y="0"/>
                </a:moveTo>
                <a:cubicBezTo>
                  <a:pt x="9664" y="0"/>
                  <a:pt x="8560" y="297"/>
                  <a:pt x="7718" y="891"/>
                </a:cubicBezTo>
                <a:cubicBezTo>
                  <a:pt x="6036" y="2080"/>
                  <a:pt x="6036" y="4008"/>
                  <a:pt x="7718" y="5196"/>
                </a:cubicBezTo>
                <a:cubicBezTo>
                  <a:pt x="9401" y="6385"/>
                  <a:pt x="12129" y="6385"/>
                  <a:pt x="13812" y="5196"/>
                </a:cubicBezTo>
                <a:cubicBezTo>
                  <a:pt x="15494" y="4008"/>
                  <a:pt x="15494" y="2080"/>
                  <a:pt x="13812" y="891"/>
                </a:cubicBezTo>
                <a:cubicBezTo>
                  <a:pt x="12970" y="297"/>
                  <a:pt x="11869" y="0"/>
                  <a:pt x="10766" y="0"/>
                </a:cubicBezTo>
                <a:close/>
                <a:moveTo>
                  <a:pt x="7389" y="6497"/>
                </a:moveTo>
                <a:cubicBezTo>
                  <a:pt x="7012" y="6497"/>
                  <a:pt x="6653" y="6607"/>
                  <a:pt x="6395" y="6800"/>
                </a:cubicBezTo>
                <a:lnTo>
                  <a:pt x="104" y="11515"/>
                </a:lnTo>
                <a:cubicBezTo>
                  <a:pt x="-32" y="11617"/>
                  <a:pt x="-35" y="11777"/>
                  <a:pt x="99" y="11880"/>
                </a:cubicBezTo>
                <a:lnTo>
                  <a:pt x="1175" y="12709"/>
                </a:lnTo>
                <a:cubicBezTo>
                  <a:pt x="1303" y="12809"/>
                  <a:pt x="1517" y="12824"/>
                  <a:pt x="1673" y="12747"/>
                </a:cubicBezTo>
                <a:lnTo>
                  <a:pt x="5839" y="10671"/>
                </a:lnTo>
                <a:cubicBezTo>
                  <a:pt x="6014" y="10583"/>
                  <a:pt x="6257" y="10673"/>
                  <a:pt x="6257" y="10824"/>
                </a:cubicBezTo>
                <a:lnTo>
                  <a:pt x="6257" y="12293"/>
                </a:lnTo>
                <a:lnTo>
                  <a:pt x="15276" y="12293"/>
                </a:lnTo>
                <a:lnTo>
                  <a:pt x="15276" y="10824"/>
                </a:lnTo>
                <a:cubicBezTo>
                  <a:pt x="15276" y="10673"/>
                  <a:pt x="15515" y="10584"/>
                  <a:pt x="15691" y="10671"/>
                </a:cubicBezTo>
                <a:lnTo>
                  <a:pt x="19859" y="12747"/>
                </a:lnTo>
                <a:cubicBezTo>
                  <a:pt x="20015" y="12824"/>
                  <a:pt x="20227" y="12809"/>
                  <a:pt x="20355" y="12709"/>
                </a:cubicBezTo>
                <a:lnTo>
                  <a:pt x="21431" y="11880"/>
                </a:lnTo>
                <a:cubicBezTo>
                  <a:pt x="21565" y="11777"/>
                  <a:pt x="21565" y="11617"/>
                  <a:pt x="21428" y="11515"/>
                </a:cubicBezTo>
                <a:lnTo>
                  <a:pt x="15137" y="6800"/>
                </a:lnTo>
                <a:cubicBezTo>
                  <a:pt x="14879" y="6607"/>
                  <a:pt x="14518" y="6497"/>
                  <a:pt x="14141" y="6497"/>
                </a:cubicBezTo>
                <a:lnTo>
                  <a:pt x="11837" y="6497"/>
                </a:lnTo>
                <a:lnTo>
                  <a:pt x="9695" y="6497"/>
                </a:lnTo>
                <a:lnTo>
                  <a:pt x="7389" y="6497"/>
                </a:lnTo>
                <a:close/>
                <a:moveTo>
                  <a:pt x="6211" y="13528"/>
                </a:moveTo>
                <a:lnTo>
                  <a:pt x="2176" y="16399"/>
                </a:lnTo>
                <a:cubicBezTo>
                  <a:pt x="1971" y="16545"/>
                  <a:pt x="1968" y="16780"/>
                  <a:pt x="2169" y="16929"/>
                </a:cubicBezTo>
                <a:lnTo>
                  <a:pt x="8293" y="21468"/>
                </a:lnTo>
                <a:cubicBezTo>
                  <a:pt x="8449" y="21583"/>
                  <a:pt x="8699" y="21600"/>
                  <a:pt x="8882" y="21507"/>
                </a:cubicBezTo>
                <a:lnTo>
                  <a:pt x="10001" y="20934"/>
                </a:lnTo>
                <a:cubicBezTo>
                  <a:pt x="10180" y="20842"/>
                  <a:pt x="10239" y="20672"/>
                  <a:pt x="10139" y="20533"/>
                </a:cubicBezTo>
                <a:lnTo>
                  <a:pt x="7947" y="17473"/>
                </a:lnTo>
                <a:cubicBezTo>
                  <a:pt x="7846" y="17331"/>
                  <a:pt x="7881" y="17160"/>
                  <a:pt x="8033" y="17043"/>
                </a:cubicBezTo>
                <a:lnTo>
                  <a:pt x="9559" y="15874"/>
                </a:lnTo>
                <a:lnTo>
                  <a:pt x="6211" y="13528"/>
                </a:lnTo>
                <a:close/>
                <a:moveTo>
                  <a:pt x="15321" y="13528"/>
                </a:moveTo>
                <a:lnTo>
                  <a:pt x="11973" y="15874"/>
                </a:lnTo>
                <a:lnTo>
                  <a:pt x="13499" y="17043"/>
                </a:lnTo>
                <a:cubicBezTo>
                  <a:pt x="13651" y="17160"/>
                  <a:pt x="13684" y="17331"/>
                  <a:pt x="13583" y="17473"/>
                </a:cubicBezTo>
                <a:lnTo>
                  <a:pt x="11391" y="20533"/>
                </a:lnTo>
                <a:cubicBezTo>
                  <a:pt x="11291" y="20672"/>
                  <a:pt x="11350" y="20842"/>
                  <a:pt x="11529" y="20934"/>
                </a:cubicBezTo>
                <a:lnTo>
                  <a:pt x="12648" y="21507"/>
                </a:lnTo>
                <a:cubicBezTo>
                  <a:pt x="12831" y="21600"/>
                  <a:pt x="13083" y="21583"/>
                  <a:pt x="13239" y="21468"/>
                </a:cubicBezTo>
                <a:lnTo>
                  <a:pt x="19363" y="16929"/>
                </a:lnTo>
                <a:cubicBezTo>
                  <a:pt x="19564" y="16780"/>
                  <a:pt x="19561" y="16545"/>
                  <a:pt x="19356" y="16399"/>
                </a:cubicBezTo>
                <a:lnTo>
                  <a:pt x="15321" y="13528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81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482" name="© 2020 Harrison Edwards, Inc. All Rights Reserved."/>
          <p:cNvSpPr txBox="1"/>
          <p:nvPr/>
        </p:nvSpPr>
        <p:spPr>
          <a:xfrm>
            <a:off x="2332473" y="13149274"/>
            <a:ext cx="4789120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 b="0">
                <a:solidFill>
                  <a:srgbClr val="929292"/>
                </a:solidFill>
              </a:defRPr>
            </a:lvl1pPr>
          </a:lstStyle>
          <a:p>
            <a:r>
              <a:t>© 2020 Harrison Edwards, Inc. All Rights Reserved.</a:t>
            </a:r>
          </a:p>
        </p:txBody>
      </p:sp>
      <p:pic>
        <p:nvPicPr>
          <p:cNvPr id="483" name="HEPR2.jpeg" descr="HEPR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4597" y="10718999"/>
            <a:ext cx="1120896" cy="1123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38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7" name="Group"/>
          <p:cNvGrpSpPr/>
          <p:nvPr/>
        </p:nvGrpSpPr>
        <p:grpSpPr>
          <a:xfrm>
            <a:off x="2462840" y="1874260"/>
            <a:ext cx="1510514" cy="231747"/>
            <a:chOff x="0" y="0"/>
            <a:chExt cx="1510512" cy="231746"/>
          </a:xfrm>
        </p:grpSpPr>
        <p:sp>
          <p:nvSpPr>
            <p:cNvPr id="485" name="Rectangle"/>
            <p:cNvSpPr/>
            <p:nvPr/>
          </p:nvSpPr>
          <p:spPr>
            <a:xfrm>
              <a:off x="0" y="0"/>
              <a:ext cx="760370" cy="231747"/>
            </a:xfrm>
            <a:prstGeom prst="rect">
              <a:avLst/>
            </a:prstGeom>
            <a:solidFill>
              <a:srgbClr val="5C87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86" name="Rectangle"/>
            <p:cNvSpPr/>
            <p:nvPr/>
          </p:nvSpPr>
          <p:spPr>
            <a:xfrm>
              <a:off x="750142" y="0"/>
              <a:ext cx="760371" cy="231747"/>
            </a:xfrm>
            <a:prstGeom prst="rect">
              <a:avLst/>
            </a:pr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488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489" name="Takeaway #2…"/>
          <p:cNvSpPr txBox="1"/>
          <p:nvPr/>
        </p:nvSpPr>
        <p:spPr>
          <a:xfrm>
            <a:off x="2419910" y="3053968"/>
            <a:ext cx="6571717" cy="2061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defRPr sz="8300" b="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pPr>
            <a:r>
              <a:t>Takeaway #2</a:t>
            </a:r>
          </a:p>
          <a:p>
            <a:pPr algn="l">
              <a:lnSpc>
                <a:spcPct val="90000"/>
              </a:lnSpc>
              <a:defRPr sz="5700" b="0">
                <a:solidFill>
                  <a:srgbClr val="4BA4D8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pPr>
            <a:r>
              <a:t>The Digital Divide</a:t>
            </a:r>
          </a:p>
        </p:txBody>
      </p:sp>
      <p:grpSp>
        <p:nvGrpSpPr>
          <p:cNvPr id="492" name="Group"/>
          <p:cNvGrpSpPr/>
          <p:nvPr/>
        </p:nvGrpSpPr>
        <p:grpSpPr>
          <a:xfrm>
            <a:off x="576283" y="710566"/>
            <a:ext cx="23745709" cy="12016614"/>
            <a:chOff x="0" y="0"/>
            <a:chExt cx="23745708" cy="12016613"/>
          </a:xfrm>
        </p:grpSpPr>
        <p:sp>
          <p:nvSpPr>
            <p:cNvPr id="490" name="Rounded Rectangle"/>
            <p:cNvSpPr/>
            <p:nvPr/>
          </p:nvSpPr>
          <p:spPr>
            <a:xfrm>
              <a:off x="0" y="278254"/>
              <a:ext cx="23231434" cy="11738360"/>
            </a:xfrm>
            <a:prstGeom prst="roundRect">
              <a:avLst>
                <a:gd name="adj" fmla="val 14519"/>
              </a:avLst>
            </a:prstGeom>
            <a:noFill/>
            <a:ln w="76200" cap="flat">
              <a:solidFill>
                <a:srgbClr val="929292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91" name="Rectangle"/>
            <p:cNvSpPr/>
            <p:nvPr/>
          </p:nvSpPr>
          <p:spPr>
            <a:xfrm>
              <a:off x="21018620" y="0"/>
              <a:ext cx="2727089" cy="2559135"/>
            </a:xfrm>
            <a:prstGeom prst="rect">
              <a:avLst/>
            </a:prstGeom>
            <a:solidFill>
              <a:srgbClr val="1C384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493" name="Gear"/>
          <p:cNvSpPr/>
          <p:nvPr/>
        </p:nvSpPr>
        <p:spPr>
          <a:xfrm>
            <a:off x="21519644" y="420292"/>
            <a:ext cx="2059438" cy="20598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2" h="21555" extrusionOk="0">
                <a:moveTo>
                  <a:pt x="12837" y="2"/>
                </a:moveTo>
                <a:cubicBezTo>
                  <a:pt x="12731" y="-11"/>
                  <a:pt x="12661" y="38"/>
                  <a:pt x="12588" y="172"/>
                </a:cubicBezTo>
                <a:cubicBezTo>
                  <a:pt x="12292" y="721"/>
                  <a:pt x="11969" y="1258"/>
                  <a:pt x="11661" y="1801"/>
                </a:cubicBezTo>
                <a:cubicBezTo>
                  <a:pt x="11547" y="2001"/>
                  <a:pt x="11418" y="2099"/>
                  <a:pt x="11153" y="2073"/>
                </a:cubicBezTo>
                <a:cubicBezTo>
                  <a:pt x="10691" y="2028"/>
                  <a:pt x="10220" y="2032"/>
                  <a:pt x="9759" y="2112"/>
                </a:cubicBezTo>
                <a:cubicBezTo>
                  <a:pt x="9550" y="2148"/>
                  <a:pt x="9432" y="2095"/>
                  <a:pt x="9318" y="1917"/>
                </a:cubicBezTo>
                <a:cubicBezTo>
                  <a:pt x="8969" y="1370"/>
                  <a:pt x="8594" y="841"/>
                  <a:pt x="8243" y="295"/>
                </a:cubicBezTo>
                <a:cubicBezTo>
                  <a:pt x="8145" y="142"/>
                  <a:pt x="8068" y="122"/>
                  <a:pt x="7905" y="198"/>
                </a:cubicBezTo>
                <a:cubicBezTo>
                  <a:pt x="6845" y="688"/>
                  <a:pt x="5781" y="1174"/>
                  <a:pt x="4712" y="1644"/>
                </a:cubicBezTo>
                <a:cubicBezTo>
                  <a:pt x="4517" y="1730"/>
                  <a:pt x="4517" y="1820"/>
                  <a:pt x="4567" y="1996"/>
                </a:cubicBezTo>
                <a:cubicBezTo>
                  <a:pt x="4742" y="2608"/>
                  <a:pt x="4890" y="3227"/>
                  <a:pt x="5065" y="3839"/>
                </a:cubicBezTo>
                <a:cubicBezTo>
                  <a:pt x="5122" y="4038"/>
                  <a:pt x="5098" y="4170"/>
                  <a:pt x="4932" y="4306"/>
                </a:cubicBezTo>
                <a:cubicBezTo>
                  <a:pt x="4561" y="4610"/>
                  <a:pt x="4227" y="4959"/>
                  <a:pt x="3950" y="5348"/>
                </a:cubicBezTo>
                <a:cubicBezTo>
                  <a:pt x="3802" y="5555"/>
                  <a:pt x="3648" y="5573"/>
                  <a:pt x="3439" y="5530"/>
                </a:cubicBezTo>
                <a:cubicBezTo>
                  <a:pt x="2827" y="5405"/>
                  <a:pt x="2213" y="5295"/>
                  <a:pt x="1605" y="5156"/>
                </a:cubicBezTo>
                <a:cubicBezTo>
                  <a:pt x="1409" y="5111"/>
                  <a:pt x="1325" y="5153"/>
                  <a:pt x="1257" y="5338"/>
                </a:cubicBezTo>
                <a:cubicBezTo>
                  <a:pt x="856" y="6423"/>
                  <a:pt x="449" y="7506"/>
                  <a:pt x="35" y="8586"/>
                </a:cubicBezTo>
                <a:cubicBezTo>
                  <a:pt x="-34" y="8767"/>
                  <a:pt x="-6" y="8857"/>
                  <a:pt x="173" y="8954"/>
                </a:cubicBezTo>
                <a:cubicBezTo>
                  <a:pt x="722" y="9251"/>
                  <a:pt x="1256" y="9574"/>
                  <a:pt x="1798" y="9882"/>
                </a:cubicBezTo>
                <a:cubicBezTo>
                  <a:pt x="2001" y="9997"/>
                  <a:pt x="2093" y="10127"/>
                  <a:pt x="2064" y="10392"/>
                </a:cubicBezTo>
                <a:cubicBezTo>
                  <a:pt x="2014" y="10855"/>
                  <a:pt x="2039" y="11326"/>
                  <a:pt x="2116" y="11788"/>
                </a:cubicBezTo>
                <a:cubicBezTo>
                  <a:pt x="2151" y="11998"/>
                  <a:pt x="2089" y="12115"/>
                  <a:pt x="1913" y="12228"/>
                </a:cubicBezTo>
                <a:cubicBezTo>
                  <a:pt x="1367" y="12578"/>
                  <a:pt x="837" y="12953"/>
                  <a:pt x="291" y="13303"/>
                </a:cubicBezTo>
                <a:cubicBezTo>
                  <a:pt x="136" y="13403"/>
                  <a:pt x="124" y="13482"/>
                  <a:pt x="199" y="13643"/>
                </a:cubicBezTo>
                <a:cubicBezTo>
                  <a:pt x="688" y="14705"/>
                  <a:pt x="1172" y="15768"/>
                  <a:pt x="1642" y="16837"/>
                </a:cubicBezTo>
                <a:cubicBezTo>
                  <a:pt x="1728" y="17034"/>
                  <a:pt x="1818" y="17032"/>
                  <a:pt x="1994" y="16982"/>
                </a:cubicBezTo>
                <a:cubicBezTo>
                  <a:pt x="2605" y="16807"/>
                  <a:pt x="3223" y="16651"/>
                  <a:pt x="3839" y="16489"/>
                </a:cubicBezTo>
                <a:cubicBezTo>
                  <a:pt x="3930" y="16465"/>
                  <a:pt x="4023" y="16451"/>
                  <a:pt x="4118" y="16432"/>
                </a:cubicBezTo>
                <a:cubicBezTo>
                  <a:pt x="4164" y="16485"/>
                  <a:pt x="4202" y="16532"/>
                  <a:pt x="4241" y="16576"/>
                </a:cubicBezTo>
                <a:cubicBezTo>
                  <a:pt x="4568" y="16944"/>
                  <a:pt x="4922" y="17287"/>
                  <a:pt x="5319" y="17573"/>
                </a:cubicBezTo>
                <a:cubicBezTo>
                  <a:pt x="5534" y="17728"/>
                  <a:pt x="5572" y="17885"/>
                  <a:pt x="5524" y="18114"/>
                </a:cubicBezTo>
                <a:cubicBezTo>
                  <a:pt x="5398" y="18725"/>
                  <a:pt x="5287" y="19339"/>
                  <a:pt x="5149" y="19947"/>
                </a:cubicBezTo>
                <a:cubicBezTo>
                  <a:pt x="5105" y="20142"/>
                  <a:pt x="5145" y="20229"/>
                  <a:pt x="5331" y="20297"/>
                </a:cubicBezTo>
                <a:cubicBezTo>
                  <a:pt x="6415" y="20698"/>
                  <a:pt x="7497" y="21106"/>
                  <a:pt x="8576" y="21520"/>
                </a:cubicBezTo>
                <a:cubicBezTo>
                  <a:pt x="8757" y="21589"/>
                  <a:pt x="8847" y="21563"/>
                  <a:pt x="8944" y="21383"/>
                </a:cubicBezTo>
                <a:cubicBezTo>
                  <a:pt x="9241" y="20834"/>
                  <a:pt x="9562" y="20299"/>
                  <a:pt x="9871" y="19757"/>
                </a:cubicBezTo>
                <a:cubicBezTo>
                  <a:pt x="9985" y="19558"/>
                  <a:pt x="10110" y="19452"/>
                  <a:pt x="10378" y="19481"/>
                </a:cubicBezTo>
                <a:cubicBezTo>
                  <a:pt x="10828" y="19528"/>
                  <a:pt x="11291" y="19534"/>
                  <a:pt x="11737" y="19445"/>
                </a:cubicBezTo>
                <a:cubicBezTo>
                  <a:pt x="12009" y="19391"/>
                  <a:pt x="12126" y="19505"/>
                  <a:pt x="12252" y="19698"/>
                </a:cubicBezTo>
                <a:cubicBezTo>
                  <a:pt x="12593" y="20221"/>
                  <a:pt x="12952" y="20733"/>
                  <a:pt x="13290" y="21259"/>
                </a:cubicBezTo>
                <a:cubicBezTo>
                  <a:pt x="13387" y="21411"/>
                  <a:pt x="13463" y="21432"/>
                  <a:pt x="13628" y="21356"/>
                </a:cubicBezTo>
                <a:cubicBezTo>
                  <a:pt x="14687" y="20866"/>
                  <a:pt x="15750" y="20382"/>
                  <a:pt x="16819" y="19912"/>
                </a:cubicBezTo>
                <a:cubicBezTo>
                  <a:pt x="17012" y="19827"/>
                  <a:pt x="17018" y="19738"/>
                  <a:pt x="16967" y="19560"/>
                </a:cubicBezTo>
                <a:cubicBezTo>
                  <a:pt x="16791" y="18948"/>
                  <a:pt x="16644" y="18329"/>
                  <a:pt x="16469" y="17716"/>
                </a:cubicBezTo>
                <a:cubicBezTo>
                  <a:pt x="16412" y="17519"/>
                  <a:pt x="16433" y="17386"/>
                  <a:pt x="16600" y="17250"/>
                </a:cubicBezTo>
                <a:cubicBezTo>
                  <a:pt x="16971" y="16946"/>
                  <a:pt x="17305" y="16598"/>
                  <a:pt x="17584" y="16209"/>
                </a:cubicBezTo>
                <a:cubicBezTo>
                  <a:pt x="17730" y="16006"/>
                  <a:pt x="17880" y="15980"/>
                  <a:pt x="18092" y="16024"/>
                </a:cubicBezTo>
                <a:cubicBezTo>
                  <a:pt x="18703" y="16151"/>
                  <a:pt x="19318" y="16260"/>
                  <a:pt x="19926" y="16398"/>
                </a:cubicBezTo>
                <a:cubicBezTo>
                  <a:pt x="20121" y="16442"/>
                  <a:pt x="20207" y="16404"/>
                  <a:pt x="20276" y="16218"/>
                </a:cubicBezTo>
                <a:cubicBezTo>
                  <a:pt x="20676" y="15133"/>
                  <a:pt x="21084" y="14050"/>
                  <a:pt x="21497" y="12970"/>
                </a:cubicBezTo>
                <a:cubicBezTo>
                  <a:pt x="21566" y="12790"/>
                  <a:pt x="21541" y="12697"/>
                  <a:pt x="21361" y="12600"/>
                </a:cubicBezTo>
                <a:cubicBezTo>
                  <a:pt x="20812" y="12303"/>
                  <a:pt x="20278" y="11982"/>
                  <a:pt x="19736" y="11674"/>
                </a:cubicBezTo>
                <a:cubicBezTo>
                  <a:pt x="19535" y="11559"/>
                  <a:pt x="19439" y="11431"/>
                  <a:pt x="19468" y="11163"/>
                </a:cubicBezTo>
                <a:cubicBezTo>
                  <a:pt x="19519" y="10701"/>
                  <a:pt x="19493" y="10230"/>
                  <a:pt x="19416" y="9768"/>
                </a:cubicBezTo>
                <a:cubicBezTo>
                  <a:pt x="19381" y="9559"/>
                  <a:pt x="19443" y="9442"/>
                  <a:pt x="19620" y="9328"/>
                </a:cubicBezTo>
                <a:cubicBezTo>
                  <a:pt x="20166" y="8978"/>
                  <a:pt x="20694" y="8603"/>
                  <a:pt x="21240" y="8252"/>
                </a:cubicBezTo>
                <a:cubicBezTo>
                  <a:pt x="21393" y="8154"/>
                  <a:pt x="21411" y="8075"/>
                  <a:pt x="21336" y="7912"/>
                </a:cubicBezTo>
                <a:cubicBezTo>
                  <a:pt x="20846" y="6851"/>
                  <a:pt x="20362" y="5788"/>
                  <a:pt x="19892" y="4718"/>
                </a:cubicBezTo>
                <a:cubicBezTo>
                  <a:pt x="19806" y="4523"/>
                  <a:pt x="19717" y="4523"/>
                  <a:pt x="19541" y="4574"/>
                </a:cubicBezTo>
                <a:cubicBezTo>
                  <a:pt x="18917" y="4751"/>
                  <a:pt x="18286" y="4905"/>
                  <a:pt x="17662" y="5080"/>
                </a:cubicBezTo>
                <a:cubicBezTo>
                  <a:pt x="17490" y="5129"/>
                  <a:pt x="17378" y="5103"/>
                  <a:pt x="17261" y="4959"/>
                </a:cubicBezTo>
                <a:cubicBezTo>
                  <a:pt x="16959" y="4585"/>
                  <a:pt x="16599" y="4263"/>
                  <a:pt x="16213" y="3983"/>
                </a:cubicBezTo>
                <a:cubicBezTo>
                  <a:pt x="16001" y="3828"/>
                  <a:pt x="15960" y="3672"/>
                  <a:pt x="16008" y="3442"/>
                </a:cubicBezTo>
                <a:cubicBezTo>
                  <a:pt x="16135" y="2831"/>
                  <a:pt x="16245" y="2217"/>
                  <a:pt x="16383" y="1609"/>
                </a:cubicBezTo>
                <a:cubicBezTo>
                  <a:pt x="16428" y="1413"/>
                  <a:pt x="16387" y="1327"/>
                  <a:pt x="16201" y="1258"/>
                </a:cubicBezTo>
                <a:cubicBezTo>
                  <a:pt x="15118" y="858"/>
                  <a:pt x="14036" y="450"/>
                  <a:pt x="12956" y="36"/>
                </a:cubicBezTo>
                <a:cubicBezTo>
                  <a:pt x="12911" y="19"/>
                  <a:pt x="12873" y="7"/>
                  <a:pt x="12837" y="2"/>
                </a:cubicBezTo>
                <a:close/>
                <a:moveTo>
                  <a:pt x="10766" y="5818"/>
                </a:moveTo>
                <a:cubicBezTo>
                  <a:pt x="13503" y="5818"/>
                  <a:pt x="15722" y="8039"/>
                  <a:pt x="15722" y="10778"/>
                </a:cubicBezTo>
                <a:cubicBezTo>
                  <a:pt x="15722" y="13517"/>
                  <a:pt x="13503" y="15738"/>
                  <a:pt x="10766" y="15738"/>
                </a:cubicBezTo>
                <a:cubicBezTo>
                  <a:pt x="8030" y="15738"/>
                  <a:pt x="5810" y="13517"/>
                  <a:pt x="5810" y="10778"/>
                </a:cubicBezTo>
                <a:cubicBezTo>
                  <a:pt x="5810" y="8039"/>
                  <a:pt x="8030" y="5818"/>
                  <a:pt x="10766" y="5818"/>
                </a:cubicBez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94" name="Gear"/>
          <p:cNvSpPr/>
          <p:nvPr/>
        </p:nvSpPr>
        <p:spPr>
          <a:xfrm rot="720000">
            <a:off x="22723098" y="2281001"/>
            <a:ext cx="1187948" cy="11881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2" h="21555" extrusionOk="0">
                <a:moveTo>
                  <a:pt x="12837" y="2"/>
                </a:moveTo>
                <a:cubicBezTo>
                  <a:pt x="12731" y="-11"/>
                  <a:pt x="12661" y="38"/>
                  <a:pt x="12588" y="172"/>
                </a:cubicBezTo>
                <a:cubicBezTo>
                  <a:pt x="12292" y="721"/>
                  <a:pt x="11969" y="1258"/>
                  <a:pt x="11661" y="1801"/>
                </a:cubicBezTo>
                <a:cubicBezTo>
                  <a:pt x="11547" y="2001"/>
                  <a:pt x="11418" y="2099"/>
                  <a:pt x="11153" y="2073"/>
                </a:cubicBezTo>
                <a:cubicBezTo>
                  <a:pt x="10691" y="2028"/>
                  <a:pt x="10220" y="2032"/>
                  <a:pt x="9759" y="2112"/>
                </a:cubicBezTo>
                <a:cubicBezTo>
                  <a:pt x="9550" y="2148"/>
                  <a:pt x="9432" y="2095"/>
                  <a:pt x="9318" y="1917"/>
                </a:cubicBezTo>
                <a:cubicBezTo>
                  <a:pt x="8969" y="1370"/>
                  <a:pt x="8594" y="841"/>
                  <a:pt x="8243" y="295"/>
                </a:cubicBezTo>
                <a:cubicBezTo>
                  <a:pt x="8145" y="142"/>
                  <a:pt x="8068" y="122"/>
                  <a:pt x="7905" y="198"/>
                </a:cubicBezTo>
                <a:cubicBezTo>
                  <a:pt x="6845" y="688"/>
                  <a:pt x="5781" y="1174"/>
                  <a:pt x="4712" y="1644"/>
                </a:cubicBezTo>
                <a:cubicBezTo>
                  <a:pt x="4517" y="1730"/>
                  <a:pt x="4517" y="1820"/>
                  <a:pt x="4567" y="1996"/>
                </a:cubicBezTo>
                <a:cubicBezTo>
                  <a:pt x="4742" y="2608"/>
                  <a:pt x="4890" y="3227"/>
                  <a:pt x="5065" y="3839"/>
                </a:cubicBezTo>
                <a:cubicBezTo>
                  <a:pt x="5122" y="4038"/>
                  <a:pt x="5098" y="4170"/>
                  <a:pt x="4932" y="4306"/>
                </a:cubicBezTo>
                <a:cubicBezTo>
                  <a:pt x="4561" y="4610"/>
                  <a:pt x="4227" y="4959"/>
                  <a:pt x="3950" y="5348"/>
                </a:cubicBezTo>
                <a:cubicBezTo>
                  <a:pt x="3802" y="5555"/>
                  <a:pt x="3648" y="5573"/>
                  <a:pt x="3439" y="5530"/>
                </a:cubicBezTo>
                <a:cubicBezTo>
                  <a:pt x="2827" y="5405"/>
                  <a:pt x="2213" y="5295"/>
                  <a:pt x="1605" y="5156"/>
                </a:cubicBezTo>
                <a:cubicBezTo>
                  <a:pt x="1409" y="5111"/>
                  <a:pt x="1325" y="5153"/>
                  <a:pt x="1257" y="5338"/>
                </a:cubicBezTo>
                <a:cubicBezTo>
                  <a:pt x="856" y="6423"/>
                  <a:pt x="449" y="7506"/>
                  <a:pt x="35" y="8586"/>
                </a:cubicBezTo>
                <a:cubicBezTo>
                  <a:pt x="-34" y="8767"/>
                  <a:pt x="-6" y="8857"/>
                  <a:pt x="173" y="8954"/>
                </a:cubicBezTo>
                <a:cubicBezTo>
                  <a:pt x="722" y="9251"/>
                  <a:pt x="1256" y="9574"/>
                  <a:pt x="1798" y="9882"/>
                </a:cubicBezTo>
                <a:cubicBezTo>
                  <a:pt x="2001" y="9997"/>
                  <a:pt x="2093" y="10127"/>
                  <a:pt x="2064" y="10392"/>
                </a:cubicBezTo>
                <a:cubicBezTo>
                  <a:pt x="2014" y="10855"/>
                  <a:pt x="2039" y="11326"/>
                  <a:pt x="2116" y="11788"/>
                </a:cubicBezTo>
                <a:cubicBezTo>
                  <a:pt x="2151" y="11998"/>
                  <a:pt x="2089" y="12115"/>
                  <a:pt x="1913" y="12228"/>
                </a:cubicBezTo>
                <a:cubicBezTo>
                  <a:pt x="1367" y="12578"/>
                  <a:pt x="837" y="12953"/>
                  <a:pt x="291" y="13303"/>
                </a:cubicBezTo>
                <a:cubicBezTo>
                  <a:pt x="136" y="13403"/>
                  <a:pt x="124" y="13482"/>
                  <a:pt x="199" y="13643"/>
                </a:cubicBezTo>
                <a:cubicBezTo>
                  <a:pt x="688" y="14705"/>
                  <a:pt x="1172" y="15768"/>
                  <a:pt x="1642" y="16837"/>
                </a:cubicBezTo>
                <a:cubicBezTo>
                  <a:pt x="1728" y="17034"/>
                  <a:pt x="1818" y="17032"/>
                  <a:pt x="1994" y="16982"/>
                </a:cubicBezTo>
                <a:cubicBezTo>
                  <a:pt x="2605" y="16807"/>
                  <a:pt x="3223" y="16651"/>
                  <a:pt x="3839" y="16489"/>
                </a:cubicBezTo>
                <a:cubicBezTo>
                  <a:pt x="3930" y="16465"/>
                  <a:pt x="4023" y="16451"/>
                  <a:pt x="4118" y="16432"/>
                </a:cubicBezTo>
                <a:cubicBezTo>
                  <a:pt x="4164" y="16485"/>
                  <a:pt x="4202" y="16532"/>
                  <a:pt x="4241" y="16576"/>
                </a:cubicBezTo>
                <a:cubicBezTo>
                  <a:pt x="4568" y="16944"/>
                  <a:pt x="4922" y="17287"/>
                  <a:pt x="5319" y="17573"/>
                </a:cubicBezTo>
                <a:cubicBezTo>
                  <a:pt x="5534" y="17728"/>
                  <a:pt x="5572" y="17885"/>
                  <a:pt x="5524" y="18114"/>
                </a:cubicBezTo>
                <a:cubicBezTo>
                  <a:pt x="5398" y="18725"/>
                  <a:pt x="5287" y="19339"/>
                  <a:pt x="5149" y="19947"/>
                </a:cubicBezTo>
                <a:cubicBezTo>
                  <a:pt x="5105" y="20142"/>
                  <a:pt x="5145" y="20229"/>
                  <a:pt x="5331" y="20297"/>
                </a:cubicBezTo>
                <a:cubicBezTo>
                  <a:pt x="6415" y="20698"/>
                  <a:pt x="7497" y="21106"/>
                  <a:pt x="8576" y="21520"/>
                </a:cubicBezTo>
                <a:cubicBezTo>
                  <a:pt x="8757" y="21589"/>
                  <a:pt x="8847" y="21563"/>
                  <a:pt x="8944" y="21383"/>
                </a:cubicBezTo>
                <a:cubicBezTo>
                  <a:pt x="9241" y="20834"/>
                  <a:pt x="9562" y="20299"/>
                  <a:pt x="9871" y="19757"/>
                </a:cubicBezTo>
                <a:cubicBezTo>
                  <a:pt x="9985" y="19558"/>
                  <a:pt x="10110" y="19452"/>
                  <a:pt x="10378" y="19481"/>
                </a:cubicBezTo>
                <a:cubicBezTo>
                  <a:pt x="10828" y="19528"/>
                  <a:pt x="11291" y="19534"/>
                  <a:pt x="11737" y="19445"/>
                </a:cubicBezTo>
                <a:cubicBezTo>
                  <a:pt x="12009" y="19391"/>
                  <a:pt x="12126" y="19505"/>
                  <a:pt x="12252" y="19698"/>
                </a:cubicBezTo>
                <a:cubicBezTo>
                  <a:pt x="12593" y="20221"/>
                  <a:pt x="12952" y="20733"/>
                  <a:pt x="13290" y="21259"/>
                </a:cubicBezTo>
                <a:cubicBezTo>
                  <a:pt x="13387" y="21411"/>
                  <a:pt x="13463" y="21432"/>
                  <a:pt x="13628" y="21356"/>
                </a:cubicBezTo>
                <a:cubicBezTo>
                  <a:pt x="14687" y="20866"/>
                  <a:pt x="15750" y="20382"/>
                  <a:pt x="16819" y="19912"/>
                </a:cubicBezTo>
                <a:cubicBezTo>
                  <a:pt x="17012" y="19827"/>
                  <a:pt x="17018" y="19738"/>
                  <a:pt x="16967" y="19560"/>
                </a:cubicBezTo>
                <a:cubicBezTo>
                  <a:pt x="16791" y="18948"/>
                  <a:pt x="16644" y="18329"/>
                  <a:pt x="16469" y="17716"/>
                </a:cubicBezTo>
                <a:cubicBezTo>
                  <a:pt x="16412" y="17519"/>
                  <a:pt x="16433" y="17386"/>
                  <a:pt x="16600" y="17250"/>
                </a:cubicBezTo>
                <a:cubicBezTo>
                  <a:pt x="16971" y="16946"/>
                  <a:pt x="17305" y="16598"/>
                  <a:pt x="17584" y="16209"/>
                </a:cubicBezTo>
                <a:cubicBezTo>
                  <a:pt x="17730" y="16006"/>
                  <a:pt x="17880" y="15980"/>
                  <a:pt x="18092" y="16024"/>
                </a:cubicBezTo>
                <a:cubicBezTo>
                  <a:pt x="18703" y="16151"/>
                  <a:pt x="19318" y="16260"/>
                  <a:pt x="19926" y="16398"/>
                </a:cubicBezTo>
                <a:cubicBezTo>
                  <a:pt x="20121" y="16442"/>
                  <a:pt x="20207" y="16404"/>
                  <a:pt x="20276" y="16218"/>
                </a:cubicBezTo>
                <a:cubicBezTo>
                  <a:pt x="20676" y="15133"/>
                  <a:pt x="21084" y="14050"/>
                  <a:pt x="21497" y="12970"/>
                </a:cubicBezTo>
                <a:cubicBezTo>
                  <a:pt x="21566" y="12790"/>
                  <a:pt x="21541" y="12697"/>
                  <a:pt x="21361" y="12600"/>
                </a:cubicBezTo>
                <a:cubicBezTo>
                  <a:pt x="20812" y="12303"/>
                  <a:pt x="20278" y="11982"/>
                  <a:pt x="19736" y="11674"/>
                </a:cubicBezTo>
                <a:cubicBezTo>
                  <a:pt x="19535" y="11559"/>
                  <a:pt x="19439" y="11431"/>
                  <a:pt x="19468" y="11163"/>
                </a:cubicBezTo>
                <a:cubicBezTo>
                  <a:pt x="19519" y="10701"/>
                  <a:pt x="19493" y="10230"/>
                  <a:pt x="19416" y="9768"/>
                </a:cubicBezTo>
                <a:cubicBezTo>
                  <a:pt x="19381" y="9559"/>
                  <a:pt x="19443" y="9442"/>
                  <a:pt x="19620" y="9328"/>
                </a:cubicBezTo>
                <a:cubicBezTo>
                  <a:pt x="20166" y="8978"/>
                  <a:pt x="20694" y="8603"/>
                  <a:pt x="21240" y="8252"/>
                </a:cubicBezTo>
                <a:cubicBezTo>
                  <a:pt x="21393" y="8154"/>
                  <a:pt x="21411" y="8075"/>
                  <a:pt x="21336" y="7912"/>
                </a:cubicBezTo>
                <a:cubicBezTo>
                  <a:pt x="20846" y="6851"/>
                  <a:pt x="20362" y="5788"/>
                  <a:pt x="19892" y="4718"/>
                </a:cubicBezTo>
                <a:cubicBezTo>
                  <a:pt x="19806" y="4523"/>
                  <a:pt x="19717" y="4523"/>
                  <a:pt x="19541" y="4574"/>
                </a:cubicBezTo>
                <a:cubicBezTo>
                  <a:pt x="18917" y="4751"/>
                  <a:pt x="18286" y="4905"/>
                  <a:pt x="17662" y="5080"/>
                </a:cubicBezTo>
                <a:cubicBezTo>
                  <a:pt x="17490" y="5129"/>
                  <a:pt x="17378" y="5103"/>
                  <a:pt x="17261" y="4959"/>
                </a:cubicBezTo>
                <a:cubicBezTo>
                  <a:pt x="16959" y="4585"/>
                  <a:pt x="16599" y="4263"/>
                  <a:pt x="16213" y="3983"/>
                </a:cubicBezTo>
                <a:cubicBezTo>
                  <a:pt x="16001" y="3828"/>
                  <a:pt x="15960" y="3672"/>
                  <a:pt x="16008" y="3442"/>
                </a:cubicBezTo>
                <a:cubicBezTo>
                  <a:pt x="16135" y="2831"/>
                  <a:pt x="16245" y="2217"/>
                  <a:pt x="16383" y="1609"/>
                </a:cubicBezTo>
                <a:cubicBezTo>
                  <a:pt x="16428" y="1413"/>
                  <a:pt x="16387" y="1327"/>
                  <a:pt x="16201" y="1258"/>
                </a:cubicBezTo>
                <a:cubicBezTo>
                  <a:pt x="15118" y="858"/>
                  <a:pt x="14036" y="450"/>
                  <a:pt x="12956" y="36"/>
                </a:cubicBezTo>
                <a:cubicBezTo>
                  <a:pt x="12911" y="19"/>
                  <a:pt x="12873" y="7"/>
                  <a:pt x="12837" y="2"/>
                </a:cubicBezTo>
                <a:close/>
                <a:moveTo>
                  <a:pt x="10766" y="5818"/>
                </a:moveTo>
                <a:cubicBezTo>
                  <a:pt x="13503" y="5818"/>
                  <a:pt x="15722" y="8039"/>
                  <a:pt x="15722" y="10778"/>
                </a:cubicBezTo>
                <a:cubicBezTo>
                  <a:pt x="15722" y="13517"/>
                  <a:pt x="13503" y="15738"/>
                  <a:pt x="10766" y="15738"/>
                </a:cubicBezTo>
                <a:cubicBezTo>
                  <a:pt x="8030" y="15738"/>
                  <a:pt x="5810" y="13517"/>
                  <a:pt x="5810" y="10778"/>
                </a:cubicBezTo>
                <a:cubicBezTo>
                  <a:pt x="5810" y="8039"/>
                  <a:pt x="8030" y="5818"/>
                  <a:pt x="10766" y="5818"/>
                </a:cubicBez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95" name="The Digital Divide is now the economic divide."/>
          <p:cNvSpPr txBox="1"/>
          <p:nvPr/>
        </p:nvSpPr>
        <p:spPr>
          <a:xfrm>
            <a:off x="4137516" y="7028618"/>
            <a:ext cx="16623243" cy="349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7500">
                <a:solidFill>
                  <a:srgbClr val="D5D5D5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The Digital Divide is now </a:t>
            </a:r>
            <a:r>
              <a:rPr>
                <a:solidFill>
                  <a:srgbClr val="4BA4D8"/>
                </a:solidFill>
              </a:rPr>
              <a:t>the economic divide.</a:t>
            </a:r>
          </a:p>
        </p:txBody>
      </p:sp>
      <p:sp>
        <p:nvSpPr>
          <p:cNvPr id="496" name="© 2020 Harrison Edwards, Inc. All Rights Reserved."/>
          <p:cNvSpPr txBox="1"/>
          <p:nvPr/>
        </p:nvSpPr>
        <p:spPr>
          <a:xfrm>
            <a:off x="2332473" y="13149274"/>
            <a:ext cx="4789120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 b="0">
                <a:solidFill>
                  <a:srgbClr val="929292"/>
                </a:solidFill>
              </a:defRPr>
            </a:lvl1pPr>
          </a:lstStyle>
          <a:p>
            <a:r>
              <a:t>© 2020 Harrison Edwards, Inc. All Rights Reserved.</a:t>
            </a:r>
          </a:p>
        </p:txBody>
      </p:sp>
      <p:pic>
        <p:nvPicPr>
          <p:cNvPr id="497" name="HEPR2.jpeg" descr="HEPR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4597" y="10718999"/>
            <a:ext cx="1120896" cy="1123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Rectangle"/>
          <p:cNvSpPr/>
          <p:nvPr/>
        </p:nvSpPr>
        <p:spPr>
          <a:xfrm>
            <a:off x="-174963" y="0"/>
            <a:ext cx="24558963" cy="14013262"/>
          </a:xfrm>
          <a:prstGeom prst="rect">
            <a:avLst/>
          </a:prstGeom>
          <a:solidFill>
            <a:srgbClr val="1C384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00" name="Innovation"/>
          <p:cNvSpPr txBox="1"/>
          <p:nvPr/>
        </p:nvSpPr>
        <p:spPr>
          <a:xfrm>
            <a:off x="2068892" y="4606290"/>
            <a:ext cx="11524616" cy="5072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17500" b="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rPr dirty="0"/>
              <a:t>Innovation</a:t>
            </a:r>
          </a:p>
        </p:txBody>
      </p:sp>
      <p:sp>
        <p:nvSpPr>
          <p:cNvPr id="501" name="Precision Agriculture is Here"/>
          <p:cNvSpPr txBox="1"/>
          <p:nvPr/>
        </p:nvSpPr>
        <p:spPr>
          <a:xfrm>
            <a:off x="2162497" y="8046847"/>
            <a:ext cx="16014523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9400" b="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</a:lstStyle>
          <a:p>
            <a:r>
              <a:t>Precision Agriculture is Here</a:t>
            </a:r>
          </a:p>
        </p:txBody>
      </p:sp>
      <p:grpSp>
        <p:nvGrpSpPr>
          <p:cNvPr id="504" name="Group"/>
          <p:cNvGrpSpPr/>
          <p:nvPr/>
        </p:nvGrpSpPr>
        <p:grpSpPr>
          <a:xfrm>
            <a:off x="2462840" y="1874260"/>
            <a:ext cx="1510514" cy="231747"/>
            <a:chOff x="0" y="0"/>
            <a:chExt cx="1510512" cy="231746"/>
          </a:xfrm>
        </p:grpSpPr>
        <p:sp>
          <p:nvSpPr>
            <p:cNvPr id="502" name="Rectangle"/>
            <p:cNvSpPr/>
            <p:nvPr/>
          </p:nvSpPr>
          <p:spPr>
            <a:xfrm>
              <a:off x="0" y="0"/>
              <a:ext cx="760370" cy="231747"/>
            </a:xfrm>
            <a:prstGeom prst="rect">
              <a:avLst/>
            </a:prstGeom>
            <a:solidFill>
              <a:srgbClr val="5C87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03" name="Rectangle"/>
            <p:cNvSpPr/>
            <p:nvPr/>
          </p:nvSpPr>
          <p:spPr>
            <a:xfrm>
              <a:off x="750142" y="0"/>
              <a:ext cx="760371" cy="23174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pic>
        <p:nvPicPr>
          <p:cNvPr id="505" name="HEPR2.jpeg" descr="HEPR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4597" y="10718999"/>
            <a:ext cx="1120896" cy="1123138"/>
          </a:xfrm>
          <a:prstGeom prst="rect">
            <a:avLst/>
          </a:prstGeom>
          <a:ln w="12700">
            <a:miter lim="400000"/>
          </a:ln>
        </p:spPr>
      </p:pic>
      <p:sp>
        <p:nvSpPr>
          <p:cNvPr id="506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507" name="Rounded Rectangle"/>
          <p:cNvSpPr/>
          <p:nvPr/>
        </p:nvSpPr>
        <p:spPr>
          <a:xfrm>
            <a:off x="576283" y="988820"/>
            <a:ext cx="23231434" cy="11738360"/>
          </a:xfrm>
          <a:prstGeom prst="roundRect">
            <a:avLst>
              <a:gd name="adj" fmla="val 14519"/>
            </a:avLst>
          </a:prstGeom>
          <a:ln w="76200">
            <a:solidFill>
              <a:srgbClr val="929292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08" name="2"/>
          <p:cNvSpPr txBox="1"/>
          <p:nvPr/>
        </p:nvSpPr>
        <p:spPr>
          <a:xfrm>
            <a:off x="20156967" y="736246"/>
            <a:ext cx="3907842" cy="3022601"/>
          </a:xfrm>
          <a:prstGeom prst="rect">
            <a:avLst/>
          </a:prstGeom>
          <a:solidFill>
            <a:srgbClr val="10394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600">
                <a:solidFill>
                  <a:srgbClr val="D5D5D5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  2  </a:t>
            </a:r>
          </a:p>
        </p:txBody>
      </p:sp>
      <p:sp>
        <p:nvSpPr>
          <p:cNvPr id="509" name="© 2019 Harrison Edwards, Inc. All Rights Reserved."/>
          <p:cNvSpPr txBox="1"/>
          <p:nvPr/>
        </p:nvSpPr>
        <p:spPr>
          <a:xfrm>
            <a:off x="2332473" y="13149274"/>
            <a:ext cx="4789120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 b="0">
                <a:solidFill>
                  <a:srgbClr val="929292"/>
                </a:solidFill>
              </a:defRPr>
            </a:lvl1pPr>
          </a:lstStyle>
          <a:p>
            <a:r>
              <a:t>© 2019 Harrison Edwards, Inc. All Rights Reserved.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Rectangle"/>
          <p:cNvSpPr/>
          <p:nvPr/>
        </p:nvSpPr>
        <p:spPr>
          <a:xfrm>
            <a:off x="-318814" y="356757"/>
            <a:ext cx="24558962" cy="1401326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12" name="Community Demand"/>
          <p:cNvSpPr txBox="1"/>
          <p:nvPr/>
        </p:nvSpPr>
        <p:spPr>
          <a:xfrm>
            <a:off x="2396508" y="2469619"/>
            <a:ext cx="11985448" cy="238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9400" b="0">
                <a:solidFill>
                  <a:srgbClr val="5E5E5E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t>Community Demand</a:t>
            </a:r>
          </a:p>
        </p:txBody>
      </p:sp>
      <p:grpSp>
        <p:nvGrpSpPr>
          <p:cNvPr id="515" name="Group"/>
          <p:cNvGrpSpPr/>
          <p:nvPr/>
        </p:nvGrpSpPr>
        <p:grpSpPr>
          <a:xfrm>
            <a:off x="2462840" y="1874260"/>
            <a:ext cx="1510514" cy="231747"/>
            <a:chOff x="0" y="0"/>
            <a:chExt cx="1510512" cy="231746"/>
          </a:xfrm>
        </p:grpSpPr>
        <p:sp>
          <p:nvSpPr>
            <p:cNvPr id="513" name="Rectangle"/>
            <p:cNvSpPr/>
            <p:nvPr/>
          </p:nvSpPr>
          <p:spPr>
            <a:xfrm>
              <a:off x="0" y="0"/>
              <a:ext cx="760370" cy="231747"/>
            </a:xfrm>
            <a:prstGeom prst="rect">
              <a:avLst/>
            </a:prstGeom>
            <a:solidFill>
              <a:srgbClr val="5C87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14" name="Rectangle"/>
            <p:cNvSpPr/>
            <p:nvPr/>
          </p:nvSpPr>
          <p:spPr>
            <a:xfrm>
              <a:off x="750142" y="0"/>
              <a:ext cx="760371" cy="231747"/>
            </a:xfrm>
            <a:prstGeom prst="rect">
              <a:avLst/>
            </a:pr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516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grpSp>
        <p:nvGrpSpPr>
          <p:cNvPr id="519" name="Group"/>
          <p:cNvGrpSpPr/>
          <p:nvPr/>
        </p:nvGrpSpPr>
        <p:grpSpPr>
          <a:xfrm>
            <a:off x="576283" y="710566"/>
            <a:ext cx="23745709" cy="12016614"/>
            <a:chOff x="0" y="0"/>
            <a:chExt cx="23745708" cy="12016613"/>
          </a:xfrm>
        </p:grpSpPr>
        <p:sp>
          <p:nvSpPr>
            <p:cNvPr id="517" name="Rounded Rectangle"/>
            <p:cNvSpPr/>
            <p:nvPr/>
          </p:nvSpPr>
          <p:spPr>
            <a:xfrm>
              <a:off x="0" y="278254"/>
              <a:ext cx="23231434" cy="11738360"/>
            </a:xfrm>
            <a:prstGeom prst="roundRect">
              <a:avLst>
                <a:gd name="adj" fmla="val 14519"/>
              </a:avLst>
            </a:prstGeom>
            <a:noFill/>
            <a:ln w="76200" cap="flat">
              <a:solidFill>
                <a:srgbClr val="929292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18" name="Rectangle"/>
            <p:cNvSpPr/>
            <p:nvPr/>
          </p:nvSpPr>
          <p:spPr>
            <a:xfrm>
              <a:off x="21018620" y="0"/>
              <a:ext cx="2727089" cy="255913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pic>
        <p:nvPicPr>
          <p:cNvPr id="520" name="HEPR2.jpeg" descr="HEPR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4597" y="10718999"/>
            <a:ext cx="1120896" cy="1123138"/>
          </a:xfrm>
          <a:prstGeom prst="rect">
            <a:avLst/>
          </a:prstGeom>
          <a:ln w="12700">
            <a:miter lim="400000"/>
          </a:ln>
        </p:spPr>
      </p:pic>
      <p:sp>
        <p:nvSpPr>
          <p:cNvPr id="521" name="© 2020 Harrison Edwards, Inc. All Rights Reserved."/>
          <p:cNvSpPr txBox="1"/>
          <p:nvPr/>
        </p:nvSpPr>
        <p:spPr>
          <a:xfrm>
            <a:off x="2332473" y="13149274"/>
            <a:ext cx="4789120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 b="0">
                <a:solidFill>
                  <a:srgbClr val="929292"/>
                </a:solidFill>
              </a:defRPr>
            </a:lvl1pPr>
          </a:lstStyle>
          <a:p>
            <a:r>
              <a:t>© 2020 Harrison Edwards, Inc. All Rights Reserved.</a:t>
            </a:r>
          </a:p>
        </p:txBody>
      </p:sp>
      <p:sp>
        <p:nvSpPr>
          <p:cNvPr id="522" name="Barn"/>
          <p:cNvSpPr/>
          <p:nvPr/>
        </p:nvSpPr>
        <p:spPr>
          <a:xfrm>
            <a:off x="13050468" y="7694390"/>
            <a:ext cx="5868351" cy="39093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83" y="0"/>
                </a:moveTo>
                <a:lnTo>
                  <a:pt x="7165" y="5655"/>
                </a:lnTo>
                <a:lnTo>
                  <a:pt x="7480" y="6563"/>
                </a:lnTo>
                <a:lnTo>
                  <a:pt x="8491" y="5771"/>
                </a:lnTo>
                <a:lnTo>
                  <a:pt x="8491" y="9701"/>
                </a:lnTo>
                <a:lnTo>
                  <a:pt x="0" y="14458"/>
                </a:lnTo>
                <a:lnTo>
                  <a:pt x="239" y="15417"/>
                </a:lnTo>
                <a:lnTo>
                  <a:pt x="930" y="15030"/>
                </a:lnTo>
                <a:lnTo>
                  <a:pt x="930" y="21600"/>
                </a:lnTo>
                <a:lnTo>
                  <a:pt x="8083" y="21600"/>
                </a:lnTo>
                <a:lnTo>
                  <a:pt x="10341" y="21600"/>
                </a:lnTo>
                <a:lnTo>
                  <a:pt x="11241" y="21600"/>
                </a:lnTo>
                <a:lnTo>
                  <a:pt x="11241" y="13404"/>
                </a:lnTo>
                <a:lnTo>
                  <a:pt x="17523" y="13404"/>
                </a:lnTo>
                <a:lnTo>
                  <a:pt x="17523" y="21600"/>
                </a:lnTo>
                <a:lnTo>
                  <a:pt x="20468" y="21600"/>
                </a:lnTo>
                <a:lnTo>
                  <a:pt x="20468" y="5923"/>
                </a:lnTo>
                <a:lnTo>
                  <a:pt x="21285" y="6563"/>
                </a:lnTo>
                <a:lnTo>
                  <a:pt x="21600" y="5655"/>
                </a:lnTo>
                <a:lnTo>
                  <a:pt x="14383" y="0"/>
                </a:lnTo>
                <a:close/>
                <a:moveTo>
                  <a:pt x="13102" y="5002"/>
                </a:moveTo>
                <a:lnTo>
                  <a:pt x="15663" y="5002"/>
                </a:lnTo>
                <a:lnTo>
                  <a:pt x="15663" y="8475"/>
                </a:lnTo>
                <a:lnTo>
                  <a:pt x="13102" y="8475"/>
                </a:lnTo>
                <a:lnTo>
                  <a:pt x="13102" y="5002"/>
                </a:lnTo>
                <a:close/>
                <a:moveTo>
                  <a:pt x="12115" y="14124"/>
                </a:moveTo>
                <a:lnTo>
                  <a:pt x="14142" y="16818"/>
                </a:lnTo>
                <a:lnTo>
                  <a:pt x="14142" y="14124"/>
                </a:lnTo>
                <a:lnTo>
                  <a:pt x="12115" y="14124"/>
                </a:lnTo>
                <a:close/>
                <a:moveTo>
                  <a:pt x="14624" y="14124"/>
                </a:moveTo>
                <a:lnTo>
                  <a:pt x="14624" y="16818"/>
                </a:lnTo>
                <a:lnTo>
                  <a:pt x="16649" y="14124"/>
                </a:lnTo>
                <a:lnTo>
                  <a:pt x="14624" y="14124"/>
                </a:lnTo>
                <a:close/>
                <a:moveTo>
                  <a:pt x="11722" y="14567"/>
                </a:moveTo>
                <a:lnTo>
                  <a:pt x="11722" y="20674"/>
                </a:lnTo>
                <a:lnTo>
                  <a:pt x="14020" y="17619"/>
                </a:lnTo>
                <a:lnTo>
                  <a:pt x="11722" y="14567"/>
                </a:lnTo>
                <a:close/>
                <a:moveTo>
                  <a:pt x="17043" y="14567"/>
                </a:moveTo>
                <a:lnTo>
                  <a:pt x="14745" y="17619"/>
                </a:lnTo>
                <a:lnTo>
                  <a:pt x="17043" y="20674"/>
                </a:lnTo>
                <a:lnTo>
                  <a:pt x="17043" y="14567"/>
                </a:lnTo>
                <a:close/>
                <a:moveTo>
                  <a:pt x="14142" y="18424"/>
                </a:moveTo>
                <a:lnTo>
                  <a:pt x="11763" y="21585"/>
                </a:lnTo>
                <a:lnTo>
                  <a:pt x="14142" y="21585"/>
                </a:lnTo>
                <a:lnTo>
                  <a:pt x="14142" y="18424"/>
                </a:lnTo>
                <a:close/>
                <a:moveTo>
                  <a:pt x="14624" y="18424"/>
                </a:moveTo>
                <a:lnTo>
                  <a:pt x="14624" y="21585"/>
                </a:lnTo>
                <a:lnTo>
                  <a:pt x="17002" y="21585"/>
                </a:lnTo>
                <a:lnTo>
                  <a:pt x="14624" y="18424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23" name="Man"/>
          <p:cNvSpPr/>
          <p:nvPr/>
        </p:nvSpPr>
        <p:spPr>
          <a:xfrm>
            <a:off x="10047041" y="8522579"/>
            <a:ext cx="1237650" cy="3195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0" h="21502" extrusionOk="0">
                <a:moveTo>
                  <a:pt x="10246" y="10"/>
                </a:moveTo>
                <a:cubicBezTo>
                  <a:pt x="9651" y="39"/>
                  <a:pt x="9052" y="142"/>
                  <a:pt x="8490" y="331"/>
                </a:cubicBezTo>
                <a:cubicBezTo>
                  <a:pt x="7409" y="697"/>
                  <a:pt x="7827" y="1471"/>
                  <a:pt x="7827" y="1471"/>
                </a:cubicBezTo>
                <a:cubicBezTo>
                  <a:pt x="7827" y="1471"/>
                  <a:pt x="7467" y="1472"/>
                  <a:pt x="7689" y="1837"/>
                </a:cubicBezTo>
                <a:cubicBezTo>
                  <a:pt x="7827" y="2069"/>
                  <a:pt x="7730" y="2122"/>
                  <a:pt x="8174" y="2197"/>
                </a:cubicBezTo>
                <a:cubicBezTo>
                  <a:pt x="8285" y="2477"/>
                  <a:pt x="8629" y="2493"/>
                  <a:pt x="8629" y="2983"/>
                </a:cubicBezTo>
                <a:cubicBezTo>
                  <a:pt x="8629" y="2988"/>
                  <a:pt x="8355" y="2978"/>
                  <a:pt x="8161" y="3134"/>
                </a:cubicBezTo>
                <a:cubicBezTo>
                  <a:pt x="8106" y="3177"/>
                  <a:pt x="8049" y="3322"/>
                  <a:pt x="7827" y="3359"/>
                </a:cubicBezTo>
                <a:cubicBezTo>
                  <a:pt x="6842" y="3542"/>
                  <a:pt x="4636" y="3731"/>
                  <a:pt x="4095" y="3941"/>
                </a:cubicBezTo>
                <a:cubicBezTo>
                  <a:pt x="3332" y="4237"/>
                  <a:pt x="185" y="6557"/>
                  <a:pt x="185" y="6783"/>
                </a:cubicBezTo>
                <a:cubicBezTo>
                  <a:pt x="185" y="7133"/>
                  <a:pt x="112" y="7369"/>
                  <a:pt x="306" y="7546"/>
                </a:cubicBezTo>
                <a:cubicBezTo>
                  <a:pt x="1138" y="8300"/>
                  <a:pt x="2140" y="9548"/>
                  <a:pt x="3388" y="10139"/>
                </a:cubicBezTo>
                <a:cubicBezTo>
                  <a:pt x="3555" y="10220"/>
                  <a:pt x="3874" y="10313"/>
                  <a:pt x="4290" y="10366"/>
                </a:cubicBezTo>
                <a:cubicBezTo>
                  <a:pt x="4706" y="10420"/>
                  <a:pt x="5414" y="10539"/>
                  <a:pt x="5400" y="10636"/>
                </a:cubicBezTo>
                <a:cubicBezTo>
                  <a:pt x="5261" y="11507"/>
                  <a:pt x="4984" y="13595"/>
                  <a:pt x="4775" y="14591"/>
                </a:cubicBezTo>
                <a:cubicBezTo>
                  <a:pt x="4637" y="15242"/>
                  <a:pt x="4526" y="15984"/>
                  <a:pt x="4429" y="16447"/>
                </a:cubicBezTo>
                <a:cubicBezTo>
                  <a:pt x="4262" y="17244"/>
                  <a:pt x="4221" y="18180"/>
                  <a:pt x="3666" y="19165"/>
                </a:cubicBezTo>
                <a:cubicBezTo>
                  <a:pt x="3416" y="19617"/>
                  <a:pt x="2972" y="20214"/>
                  <a:pt x="3250" y="20214"/>
                </a:cubicBezTo>
                <a:cubicBezTo>
                  <a:pt x="2833" y="20612"/>
                  <a:pt x="1236" y="20827"/>
                  <a:pt x="432" y="20913"/>
                </a:cubicBezTo>
                <a:cubicBezTo>
                  <a:pt x="154" y="20940"/>
                  <a:pt x="-25" y="21043"/>
                  <a:pt x="3" y="21156"/>
                </a:cubicBezTo>
                <a:lnTo>
                  <a:pt x="29" y="21225"/>
                </a:lnTo>
                <a:cubicBezTo>
                  <a:pt x="43" y="21311"/>
                  <a:pt x="324" y="21344"/>
                  <a:pt x="393" y="21344"/>
                </a:cubicBezTo>
                <a:cubicBezTo>
                  <a:pt x="837" y="21376"/>
                  <a:pt x="2207" y="21461"/>
                  <a:pt x="3206" y="21305"/>
                </a:cubicBezTo>
                <a:cubicBezTo>
                  <a:pt x="4371" y="21128"/>
                  <a:pt x="5857" y="21247"/>
                  <a:pt x="7008" y="21188"/>
                </a:cubicBezTo>
                <a:cubicBezTo>
                  <a:pt x="7355" y="21171"/>
                  <a:pt x="7398" y="20692"/>
                  <a:pt x="7259" y="20471"/>
                </a:cubicBezTo>
                <a:cubicBezTo>
                  <a:pt x="7218" y="20407"/>
                  <a:pt x="7134" y="20375"/>
                  <a:pt x="7134" y="20375"/>
                </a:cubicBezTo>
                <a:lnTo>
                  <a:pt x="7190" y="20412"/>
                </a:lnTo>
                <a:cubicBezTo>
                  <a:pt x="7773" y="20434"/>
                  <a:pt x="8367" y="17905"/>
                  <a:pt x="8742" y="15860"/>
                </a:cubicBezTo>
                <a:cubicBezTo>
                  <a:pt x="8908" y="14999"/>
                  <a:pt x="10033" y="13116"/>
                  <a:pt x="10394" y="12497"/>
                </a:cubicBezTo>
                <a:cubicBezTo>
                  <a:pt x="10421" y="12443"/>
                  <a:pt x="10630" y="12443"/>
                  <a:pt x="10658" y="12497"/>
                </a:cubicBezTo>
                <a:cubicBezTo>
                  <a:pt x="10880" y="12987"/>
                  <a:pt x="11168" y="14031"/>
                  <a:pt x="11473" y="14757"/>
                </a:cubicBezTo>
                <a:cubicBezTo>
                  <a:pt x="11542" y="14924"/>
                  <a:pt x="11753" y="15564"/>
                  <a:pt x="11781" y="15968"/>
                </a:cubicBezTo>
                <a:cubicBezTo>
                  <a:pt x="11892" y="17206"/>
                  <a:pt x="11572" y="19842"/>
                  <a:pt x="12002" y="20175"/>
                </a:cubicBezTo>
                <a:cubicBezTo>
                  <a:pt x="12002" y="20175"/>
                  <a:pt x="11906" y="20682"/>
                  <a:pt x="11490" y="21053"/>
                </a:cubicBezTo>
                <a:cubicBezTo>
                  <a:pt x="10908" y="21575"/>
                  <a:pt x="13763" y="21580"/>
                  <a:pt x="14568" y="21381"/>
                </a:cubicBezTo>
                <a:cubicBezTo>
                  <a:pt x="15608" y="21128"/>
                  <a:pt x="14986" y="20682"/>
                  <a:pt x="15028" y="20488"/>
                </a:cubicBezTo>
                <a:cubicBezTo>
                  <a:pt x="15125" y="20316"/>
                  <a:pt x="15333" y="20316"/>
                  <a:pt x="15444" y="19950"/>
                </a:cubicBezTo>
                <a:cubicBezTo>
                  <a:pt x="15763" y="18841"/>
                  <a:pt x="15485" y="17442"/>
                  <a:pt x="15513" y="16318"/>
                </a:cubicBezTo>
                <a:cubicBezTo>
                  <a:pt x="15527" y="15946"/>
                  <a:pt x="15886" y="15230"/>
                  <a:pt x="15886" y="14229"/>
                </a:cubicBezTo>
                <a:cubicBezTo>
                  <a:pt x="15886" y="13223"/>
                  <a:pt x="15888" y="12330"/>
                  <a:pt x="15721" y="11431"/>
                </a:cubicBezTo>
                <a:cubicBezTo>
                  <a:pt x="15610" y="10839"/>
                  <a:pt x="16110" y="10802"/>
                  <a:pt x="15652" y="10044"/>
                </a:cubicBezTo>
                <a:cubicBezTo>
                  <a:pt x="17247" y="10108"/>
                  <a:pt x="17453" y="10054"/>
                  <a:pt x="17967" y="9801"/>
                </a:cubicBezTo>
                <a:cubicBezTo>
                  <a:pt x="19312" y="9123"/>
                  <a:pt x="20798" y="7585"/>
                  <a:pt x="21062" y="7321"/>
                </a:cubicBezTo>
                <a:cubicBezTo>
                  <a:pt x="21575" y="7278"/>
                  <a:pt x="21546" y="6846"/>
                  <a:pt x="21296" y="6534"/>
                </a:cubicBezTo>
                <a:cubicBezTo>
                  <a:pt x="21226" y="6453"/>
                  <a:pt x="20909" y="6465"/>
                  <a:pt x="20854" y="6384"/>
                </a:cubicBezTo>
                <a:cubicBezTo>
                  <a:pt x="20424" y="5755"/>
                  <a:pt x="17691" y="4302"/>
                  <a:pt x="17247" y="3990"/>
                </a:cubicBezTo>
                <a:cubicBezTo>
                  <a:pt x="16859" y="3715"/>
                  <a:pt x="14264" y="3516"/>
                  <a:pt x="13376" y="3381"/>
                </a:cubicBezTo>
                <a:cubicBezTo>
                  <a:pt x="13237" y="3360"/>
                  <a:pt x="13085" y="3300"/>
                  <a:pt x="13029" y="3247"/>
                </a:cubicBezTo>
                <a:cubicBezTo>
                  <a:pt x="13001" y="3225"/>
                  <a:pt x="12988" y="3204"/>
                  <a:pt x="12960" y="3183"/>
                </a:cubicBezTo>
                <a:cubicBezTo>
                  <a:pt x="12724" y="2984"/>
                  <a:pt x="12392" y="2989"/>
                  <a:pt x="12392" y="2989"/>
                </a:cubicBezTo>
                <a:cubicBezTo>
                  <a:pt x="12350" y="2839"/>
                  <a:pt x="12319" y="2714"/>
                  <a:pt x="12444" y="2628"/>
                </a:cubicBezTo>
                <a:cubicBezTo>
                  <a:pt x="12610" y="2504"/>
                  <a:pt x="12750" y="2364"/>
                  <a:pt x="12847" y="2219"/>
                </a:cubicBezTo>
                <a:cubicBezTo>
                  <a:pt x="13041" y="2203"/>
                  <a:pt x="13196" y="2213"/>
                  <a:pt x="13376" y="1933"/>
                </a:cubicBezTo>
                <a:cubicBezTo>
                  <a:pt x="13445" y="1810"/>
                  <a:pt x="13748" y="1482"/>
                  <a:pt x="13276" y="1471"/>
                </a:cubicBezTo>
                <a:cubicBezTo>
                  <a:pt x="13373" y="1245"/>
                  <a:pt x="13679" y="444"/>
                  <a:pt x="12500" y="272"/>
                </a:cubicBezTo>
                <a:cubicBezTo>
                  <a:pt x="12154" y="223"/>
                  <a:pt x="12141" y="153"/>
                  <a:pt x="11989" y="126"/>
                </a:cubicBezTo>
                <a:cubicBezTo>
                  <a:pt x="11434" y="23"/>
                  <a:pt x="10841" y="-20"/>
                  <a:pt x="10246" y="10"/>
                </a:cubicBezTo>
                <a:close/>
                <a:moveTo>
                  <a:pt x="16042" y="6038"/>
                </a:moveTo>
                <a:cubicBezTo>
                  <a:pt x="16175" y="6060"/>
                  <a:pt x="16316" y="6123"/>
                  <a:pt x="16371" y="6147"/>
                </a:cubicBezTo>
                <a:cubicBezTo>
                  <a:pt x="17342" y="6567"/>
                  <a:pt x="18104" y="6825"/>
                  <a:pt x="18201" y="6955"/>
                </a:cubicBezTo>
                <a:cubicBezTo>
                  <a:pt x="18270" y="7186"/>
                  <a:pt x="18326" y="7449"/>
                  <a:pt x="18326" y="7449"/>
                </a:cubicBezTo>
                <a:cubicBezTo>
                  <a:pt x="18326" y="7449"/>
                  <a:pt x="17454" y="9005"/>
                  <a:pt x="17052" y="9124"/>
                </a:cubicBezTo>
                <a:cubicBezTo>
                  <a:pt x="16802" y="9205"/>
                  <a:pt x="15790" y="8946"/>
                  <a:pt x="15236" y="8972"/>
                </a:cubicBezTo>
                <a:cubicBezTo>
                  <a:pt x="15236" y="8703"/>
                  <a:pt x="15249" y="8450"/>
                  <a:pt x="15305" y="7950"/>
                </a:cubicBezTo>
                <a:cubicBezTo>
                  <a:pt x="15374" y="7347"/>
                  <a:pt x="15692" y="6443"/>
                  <a:pt x="15747" y="6174"/>
                </a:cubicBezTo>
                <a:cubicBezTo>
                  <a:pt x="15782" y="6034"/>
                  <a:pt x="15908" y="6016"/>
                  <a:pt x="16042" y="6038"/>
                </a:cubicBezTo>
                <a:close/>
                <a:moveTo>
                  <a:pt x="5001" y="6053"/>
                </a:moveTo>
                <a:cubicBezTo>
                  <a:pt x="5137" y="6043"/>
                  <a:pt x="5286" y="6074"/>
                  <a:pt x="5317" y="6131"/>
                </a:cubicBezTo>
                <a:cubicBezTo>
                  <a:pt x="5456" y="6389"/>
                  <a:pt x="5454" y="6740"/>
                  <a:pt x="5551" y="7133"/>
                </a:cubicBezTo>
                <a:cubicBezTo>
                  <a:pt x="5704" y="7752"/>
                  <a:pt x="5968" y="8369"/>
                  <a:pt x="5898" y="8735"/>
                </a:cubicBezTo>
                <a:cubicBezTo>
                  <a:pt x="5870" y="8918"/>
                  <a:pt x="5912" y="9091"/>
                  <a:pt x="5898" y="9107"/>
                </a:cubicBezTo>
                <a:cubicBezTo>
                  <a:pt x="5898" y="9107"/>
                  <a:pt x="5413" y="9295"/>
                  <a:pt x="5205" y="9322"/>
                </a:cubicBezTo>
                <a:cubicBezTo>
                  <a:pt x="4899" y="9355"/>
                  <a:pt x="4593" y="9462"/>
                  <a:pt x="4537" y="9430"/>
                </a:cubicBezTo>
                <a:cubicBezTo>
                  <a:pt x="4149" y="9150"/>
                  <a:pt x="3152" y="7622"/>
                  <a:pt x="3042" y="7385"/>
                </a:cubicBezTo>
                <a:cubicBezTo>
                  <a:pt x="3097" y="7251"/>
                  <a:pt x="3139" y="7062"/>
                  <a:pt x="3167" y="6965"/>
                </a:cubicBezTo>
                <a:cubicBezTo>
                  <a:pt x="3181" y="6922"/>
                  <a:pt x="3206" y="6884"/>
                  <a:pt x="3276" y="6852"/>
                </a:cubicBezTo>
                <a:cubicBezTo>
                  <a:pt x="3539" y="6701"/>
                  <a:pt x="4330" y="6260"/>
                  <a:pt x="4871" y="6077"/>
                </a:cubicBezTo>
                <a:cubicBezTo>
                  <a:pt x="4909" y="6063"/>
                  <a:pt x="4955" y="6057"/>
                  <a:pt x="5001" y="6053"/>
                </a:cubicBezTo>
                <a:close/>
              </a:path>
            </a:pathLst>
          </a:custGeom>
          <a:solidFill>
            <a:srgbClr val="92929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24" name="Woman"/>
          <p:cNvSpPr/>
          <p:nvPr/>
        </p:nvSpPr>
        <p:spPr>
          <a:xfrm>
            <a:off x="8748779" y="8413144"/>
            <a:ext cx="1363771" cy="34140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7" h="21451" extrusionOk="0">
                <a:moveTo>
                  <a:pt x="10767" y="3"/>
                </a:moveTo>
                <a:cubicBezTo>
                  <a:pt x="10163" y="-15"/>
                  <a:pt x="9173" y="50"/>
                  <a:pt x="8379" y="485"/>
                </a:cubicBezTo>
                <a:cubicBezTo>
                  <a:pt x="7869" y="770"/>
                  <a:pt x="7992" y="989"/>
                  <a:pt x="7147" y="1709"/>
                </a:cubicBezTo>
                <a:cubicBezTo>
                  <a:pt x="6047" y="2649"/>
                  <a:pt x="7909" y="2821"/>
                  <a:pt x="6636" y="3320"/>
                </a:cubicBezTo>
                <a:cubicBezTo>
                  <a:pt x="6113" y="3525"/>
                  <a:pt x="6502" y="3869"/>
                  <a:pt x="6502" y="3869"/>
                </a:cubicBezTo>
                <a:cubicBezTo>
                  <a:pt x="6394" y="3885"/>
                  <a:pt x="6207" y="3880"/>
                  <a:pt x="6099" y="3896"/>
                </a:cubicBezTo>
                <a:cubicBezTo>
                  <a:pt x="5550" y="3950"/>
                  <a:pt x="4864" y="4024"/>
                  <a:pt x="4314" y="4395"/>
                </a:cubicBezTo>
                <a:cubicBezTo>
                  <a:pt x="3537" y="4916"/>
                  <a:pt x="1662" y="6006"/>
                  <a:pt x="254" y="6893"/>
                </a:cubicBezTo>
                <a:cubicBezTo>
                  <a:pt x="241" y="6904"/>
                  <a:pt x="226" y="6914"/>
                  <a:pt x="212" y="6920"/>
                </a:cubicBezTo>
                <a:cubicBezTo>
                  <a:pt x="186" y="6941"/>
                  <a:pt x="160" y="6962"/>
                  <a:pt x="133" y="6978"/>
                </a:cubicBezTo>
                <a:cubicBezTo>
                  <a:pt x="-28" y="7113"/>
                  <a:pt x="-54" y="7253"/>
                  <a:pt x="120" y="7398"/>
                </a:cubicBezTo>
                <a:cubicBezTo>
                  <a:pt x="402" y="7629"/>
                  <a:pt x="494" y="7843"/>
                  <a:pt x="883" y="8241"/>
                </a:cubicBezTo>
                <a:cubicBezTo>
                  <a:pt x="1258" y="8633"/>
                  <a:pt x="2132" y="9064"/>
                  <a:pt x="2789" y="9483"/>
                </a:cubicBezTo>
                <a:cubicBezTo>
                  <a:pt x="2950" y="9591"/>
                  <a:pt x="2935" y="9681"/>
                  <a:pt x="3351" y="9923"/>
                </a:cubicBezTo>
                <a:cubicBezTo>
                  <a:pt x="3579" y="10057"/>
                  <a:pt x="3967" y="10040"/>
                  <a:pt x="3820" y="10040"/>
                </a:cubicBezTo>
                <a:cubicBezTo>
                  <a:pt x="4182" y="10051"/>
                  <a:pt x="4546" y="10004"/>
                  <a:pt x="4532" y="10025"/>
                </a:cubicBezTo>
                <a:cubicBezTo>
                  <a:pt x="4331" y="10627"/>
                  <a:pt x="4437" y="11347"/>
                  <a:pt x="4692" y="12094"/>
                </a:cubicBezTo>
                <a:cubicBezTo>
                  <a:pt x="4839" y="12561"/>
                  <a:pt x="6473" y="15069"/>
                  <a:pt x="6527" y="15493"/>
                </a:cubicBezTo>
                <a:cubicBezTo>
                  <a:pt x="6688" y="17357"/>
                  <a:pt x="7279" y="18781"/>
                  <a:pt x="7641" y="19603"/>
                </a:cubicBezTo>
                <a:cubicBezTo>
                  <a:pt x="7668" y="19651"/>
                  <a:pt x="7723" y="19673"/>
                  <a:pt x="7763" y="19673"/>
                </a:cubicBezTo>
                <a:cubicBezTo>
                  <a:pt x="7790" y="19673"/>
                  <a:pt x="7857" y="19684"/>
                  <a:pt x="7951" y="19700"/>
                </a:cubicBezTo>
                <a:cubicBezTo>
                  <a:pt x="7965" y="20098"/>
                  <a:pt x="8258" y="20001"/>
                  <a:pt x="7775" y="20313"/>
                </a:cubicBezTo>
                <a:cubicBezTo>
                  <a:pt x="7494" y="20495"/>
                  <a:pt x="6838" y="20688"/>
                  <a:pt x="6891" y="21026"/>
                </a:cubicBezTo>
                <a:cubicBezTo>
                  <a:pt x="6905" y="21150"/>
                  <a:pt x="6973" y="21215"/>
                  <a:pt x="7214" y="21307"/>
                </a:cubicBezTo>
                <a:cubicBezTo>
                  <a:pt x="7536" y="21419"/>
                  <a:pt x="8649" y="21585"/>
                  <a:pt x="9694" y="21268"/>
                </a:cubicBezTo>
                <a:cubicBezTo>
                  <a:pt x="10231" y="21107"/>
                  <a:pt x="9893" y="20801"/>
                  <a:pt x="10000" y="20672"/>
                </a:cubicBezTo>
                <a:cubicBezTo>
                  <a:pt x="10148" y="20511"/>
                  <a:pt x="10348" y="20420"/>
                  <a:pt x="10214" y="20027"/>
                </a:cubicBezTo>
                <a:cubicBezTo>
                  <a:pt x="10187" y="19947"/>
                  <a:pt x="10096" y="19803"/>
                  <a:pt x="10042" y="19690"/>
                </a:cubicBezTo>
                <a:cubicBezTo>
                  <a:pt x="10176" y="19669"/>
                  <a:pt x="10281" y="19642"/>
                  <a:pt x="10281" y="19609"/>
                </a:cubicBezTo>
                <a:cubicBezTo>
                  <a:pt x="10294" y="19174"/>
                  <a:pt x="10309" y="18942"/>
                  <a:pt x="10268" y="18287"/>
                </a:cubicBezTo>
                <a:cubicBezTo>
                  <a:pt x="10228" y="17798"/>
                  <a:pt x="10243" y="17454"/>
                  <a:pt x="10176" y="16944"/>
                </a:cubicBezTo>
                <a:cubicBezTo>
                  <a:pt x="10109" y="16390"/>
                  <a:pt x="10015" y="16449"/>
                  <a:pt x="9908" y="15896"/>
                </a:cubicBezTo>
                <a:cubicBezTo>
                  <a:pt x="9868" y="15660"/>
                  <a:pt x="9825" y="15434"/>
                  <a:pt x="9879" y="15193"/>
                </a:cubicBezTo>
                <a:cubicBezTo>
                  <a:pt x="9892" y="15101"/>
                  <a:pt x="9987" y="14456"/>
                  <a:pt x="10000" y="14365"/>
                </a:cubicBezTo>
                <a:cubicBezTo>
                  <a:pt x="10027" y="13312"/>
                  <a:pt x="10097" y="12899"/>
                  <a:pt x="10231" y="11852"/>
                </a:cubicBezTo>
                <a:cubicBezTo>
                  <a:pt x="10257" y="11766"/>
                  <a:pt x="10376" y="11717"/>
                  <a:pt x="10469" y="11803"/>
                </a:cubicBezTo>
                <a:cubicBezTo>
                  <a:pt x="11207" y="12464"/>
                  <a:pt x="11555" y="12812"/>
                  <a:pt x="12145" y="13452"/>
                </a:cubicBezTo>
                <a:cubicBezTo>
                  <a:pt x="12615" y="13962"/>
                  <a:pt x="13770" y="15290"/>
                  <a:pt x="13851" y="15532"/>
                </a:cubicBezTo>
                <a:cubicBezTo>
                  <a:pt x="13985" y="15978"/>
                  <a:pt x="14184" y="16417"/>
                  <a:pt x="14345" y="16965"/>
                </a:cubicBezTo>
                <a:cubicBezTo>
                  <a:pt x="14640" y="17948"/>
                  <a:pt x="15661" y="19270"/>
                  <a:pt x="15795" y="19517"/>
                </a:cubicBezTo>
                <a:cubicBezTo>
                  <a:pt x="15822" y="19565"/>
                  <a:pt x="15834" y="19592"/>
                  <a:pt x="15874" y="19630"/>
                </a:cubicBezTo>
                <a:cubicBezTo>
                  <a:pt x="15888" y="19640"/>
                  <a:pt x="16007" y="19658"/>
                  <a:pt x="16168" y="19663"/>
                </a:cubicBezTo>
                <a:cubicBezTo>
                  <a:pt x="16221" y="19851"/>
                  <a:pt x="16234" y="20173"/>
                  <a:pt x="15912" y="20420"/>
                </a:cubicBezTo>
                <a:cubicBezTo>
                  <a:pt x="15631" y="20641"/>
                  <a:pt x="16113" y="20946"/>
                  <a:pt x="16113" y="20946"/>
                </a:cubicBezTo>
                <a:cubicBezTo>
                  <a:pt x="16408" y="21042"/>
                  <a:pt x="16743" y="21091"/>
                  <a:pt x="17186" y="21080"/>
                </a:cubicBezTo>
                <a:cubicBezTo>
                  <a:pt x="17615" y="21075"/>
                  <a:pt x="17884" y="21161"/>
                  <a:pt x="17978" y="21187"/>
                </a:cubicBezTo>
                <a:cubicBezTo>
                  <a:pt x="18031" y="21204"/>
                  <a:pt x="18057" y="21209"/>
                  <a:pt x="18057" y="21209"/>
                </a:cubicBezTo>
                <a:cubicBezTo>
                  <a:pt x="18057" y="21209"/>
                  <a:pt x="19373" y="21440"/>
                  <a:pt x="20848" y="21344"/>
                </a:cubicBezTo>
                <a:cubicBezTo>
                  <a:pt x="21478" y="21317"/>
                  <a:pt x="21546" y="21161"/>
                  <a:pt x="21104" y="20946"/>
                </a:cubicBezTo>
                <a:cubicBezTo>
                  <a:pt x="20447" y="20618"/>
                  <a:pt x="19682" y="20571"/>
                  <a:pt x="19361" y="20367"/>
                </a:cubicBezTo>
                <a:cubicBezTo>
                  <a:pt x="18771" y="19991"/>
                  <a:pt x="18409" y="19910"/>
                  <a:pt x="18288" y="19620"/>
                </a:cubicBezTo>
                <a:cubicBezTo>
                  <a:pt x="18449" y="19598"/>
                  <a:pt x="18543" y="19583"/>
                  <a:pt x="18543" y="19583"/>
                </a:cubicBezTo>
                <a:cubicBezTo>
                  <a:pt x="18543" y="19583"/>
                  <a:pt x="18461" y="19087"/>
                  <a:pt x="18368" y="18765"/>
                </a:cubicBezTo>
                <a:cubicBezTo>
                  <a:pt x="18126" y="17922"/>
                  <a:pt x="18046" y="17332"/>
                  <a:pt x="17965" y="16870"/>
                </a:cubicBezTo>
                <a:cubicBezTo>
                  <a:pt x="17831" y="16053"/>
                  <a:pt x="17360" y="15671"/>
                  <a:pt x="17253" y="15402"/>
                </a:cubicBezTo>
                <a:cubicBezTo>
                  <a:pt x="16851" y="14452"/>
                  <a:pt x="16690" y="14372"/>
                  <a:pt x="16449" y="13378"/>
                </a:cubicBezTo>
                <a:cubicBezTo>
                  <a:pt x="16408" y="13195"/>
                  <a:pt x="16221" y="11911"/>
                  <a:pt x="15912" y="11159"/>
                </a:cubicBezTo>
                <a:cubicBezTo>
                  <a:pt x="15738" y="10734"/>
                  <a:pt x="15405" y="10370"/>
                  <a:pt x="15137" y="9967"/>
                </a:cubicBezTo>
                <a:cubicBezTo>
                  <a:pt x="15218" y="10096"/>
                  <a:pt x="15269" y="9913"/>
                  <a:pt x="15564" y="9886"/>
                </a:cubicBezTo>
                <a:cubicBezTo>
                  <a:pt x="16208" y="9832"/>
                  <a:pt x="16476" y="9686"/>
                  <a:pt x="16838" y="9498"/>
                </a:cubicBezTo>
                <a:cubicBezTo>
                  <a:pt x="17723" y="9020"/>
                  <a:pt x="20312" y="7812"/>
                  <a:pt x="20714" y="7469"/>
                </a:cubicBezTo>
                <a:cubicBezTo>
                  <a:pt x="20888" y="7318"/>
                  <a:pt x="21195" y="7000"/>
                  <a:pt x="21208" y="6839"/>
                </a:cubicBezTo>
                <a:cubicBezTo>
                  <a:pt x="21222" y="6646"/>
                  <a:pt x="20727" y="6421"/>
                  <a:pt x="20580" y="6292"/>
                </a:cubicBezTo>
                <a:cubicBezTo>
                  <a:pt x="20379" y="6120"/>
                  <a:pt x="19881" y="5825"/>
                  <a:pt x="19599" y="5669"/>
                </a:cubicBezTo>
                <a:cubicBezTo>
                  <a:pt x="18889" y="5277"/>
                  <a:pt x="18528" y="5179"/>
                  <a:pt x="17496" y="4690"/>
                </a:cubicBezTo>
                <a:cubicBezTo>
                  <a:pt x="17335" y="4615"/>
                  <a:pt x="16586" y="4008"/>
                  <a:pt x="15862" y="3884"/>
                </a:cubicBezTo>
                <a:cubicBezTo>
                  <a:pt x="15192" y="3766"/>
                  <a:pt x="13968" y="3767"/>
                  <a:pt x="13968" y="3767"/>
                </a:cubicBezTo>
                <a:cubicBezTo>
                  <a:pt x="14116" y="3536"/>
                  <a:pt x="13620" y="3418"/>
                  <a:pt x="13620" y="3149"/>
                </a:cubicBezTo>
                <a:cubicBezTo>
                  <a:pt x="13620" y="2607"/>
                  <a:pt x="15057" y="2853"/>
                  <a:pt x="13729" y="1365"/>
                </a:cubicBezTo>
                <a:cubicBezTo>
                  <a:pt x="13595" y="1220"/>
                  <a:pt x="13324" y="554"/>
                  <a:pt x="12426" y="334"/>
                </a:cubicBezTo>
                <a:cubicBezTo>
                  <a:pt x="12305" y="302"/>
                  <a:pt x="12051" y="279"/>
                  <a:pt x="11957" y="236"/>
                </a:cubicBezTo>
                <a:cubicBezTo>
                  <a:pt x="11796" y="172"/>
                  <a:pt x="11555" y="87"/>
                  <a:pt x="11219" y="38"/>
                </a:cubicBezTo>
                <a:cubicBezTo>
                  <a:pt x="11126" y="25"/>
                  <a:pt x="10968" y="9"/>
                  <a:pt x="10767" y="3"/>
                </a:cubicBezTo>
                <a:close/>
                <a:moveTo>
                  <a:pt x="15514" y="5645"/>
                </a:moveTo>
                <a:cubicBezTo>
                  <a:pt x="15647" y="5640"/>
                  <a:pt x="15796" y="5665"/>
                  <a:pt x="15967" y="5723"/>
                </a:cubicBezTo>
                <a:cubicBezTo>
                  <a:pt x="16731" y="5981"/>
                  <a:pt x="18812" y="6904"/>
                  <a:pt x="18812" y="7022"/>
                </a:cubicBezTo>
                <a:cubicBezTo>
                  <a:pt x="18812" y="7113"/>
                  <a:pt x="18490" y="7365"/>
                  <a:pt x="17806" y="7838"/>
                </a:cubicBezTo>
                <a:cubicBezTo>
                  <a:pt x="17350" y="8155"/>
                  <a:pt x="16894" y="8365"/>
                  <a:pt x="16264" y="8763"/>
                </a:cubicBezTo>
                <a:cubicBezTo>
                  <a:pt x="16224" y="8790"/>
                  <a:pt x="15967" y="8972"/>
                  <a:pt x="15686" y="8961"/>
                </a:cubicBezTo>
                <a:cubicBezTo>
                  <a:pt x="15686" y="8961"/>
                  <a:pt x="15299" y="8919"/>
                  <a:pt x="14923" y="8817"/>
                </a:cubicBezTo>
                <a:cubicBezTo>
                  <a:pt x="14575" y="8720"/>
                  <a:pt x="14186" y="8736"/>
                  <a:pt x="14186" y="8758"/>
                </a:cubicBezTo>
                <a:cubicBezTo>
                  <a:pt x="14186" y="8763"/>
                  <a:pt x="13824" y="8521"/>
                  <a:pt x="13851" y="8021"/>
                </a:cubicBezTo>
                <a:cubicBezTo>
                  <a:pt x="13891" y="7054"/>
                  <a:pt x="14277" y="6722"/>
                  <a:pt x="14559" y="6340"/>
                </a:cubicBezTo>
                <a:cubicBezTo>
                  <a:pt x="14861" y="5938"/>
                  <a:pt x="15116" y="5661"/>
                  <a:pt x="15514" y="5645"/>
                </a:cubicBezTo>
                <a:close/>
                <a:moveTo>
                  <a:pt x="5395" y="5887"/>
                </a:moveTo>
                <a:cubicBezTo>
                  <a:pt x="5545" y="5876"/>
                  <a:pt x="5689" y="5902"/>
                  <a:pt x="5722" y="6028"/>
                </a:cubicBezTo>
                <a:cubicBezTo>
                  <a:pt x="5749" y="6120"/>
                  <a:pt x="5832" y="6280"/>
                  <a:pt x="5886" y="6414"/>
                </a:cubicBezTo>
                <a:cubicBezTo>
                  <a:pt x="6060" y="6844"/>
                  <a:pt x="6366" y="6931"/>
                  <a:pt x="6393" y="7210"/>
                </a:cubicBezTo>
                <a:cubicBezTo>
                  <a:pt x="6527" y="8430"/>
                  <a:pt x="5806" y="8382"/>
                  <a:pt x="5404" y="8919"/>
                </a:cubicBezTo>
                <a:cubicBezTo>
                  <a:pt x="5337" y="8903"/>
                  <a:pt x="4707" y="8988"/>
                  <a:pt x="4130" y="9095"/>
                </a:cubicBezTo>
                <a:cubicBezTo>
                  <a:pt x="3419" y="8778"/>
                  <a:pt x="3068" y="7651"/>
                  <a:pt x="2559" y="7281"/>
                </a:cubicBezTo>
                <a:cubicBezTo>
                  <a:pt x="2291" y="7082"/>
                  <a:pt x="3164" y="6834"/>
                  <a:pt x="3807" y="6544"/>
                </a:cubicBezTo>
                <a:cubicBezTo>
                  <a:pt x="4304" y="6323"/>
                  <a:pt x="4516" y="6228"/>
                  <a:pt x="5052" y="5964"/>
                </a:cubicBezTo>
                <a:cubicBezTo>
                  <a:pt x="5092" y="5946"/>
                  <a:pt x="5246" y="5898"/>
                  <a:pt x="5395" y="5887"/>
                </a:cubicBezTo>
                <a:close/>
              </a:path>
            </a:pathLst>
          </a:custGeom>
          <a:solidFill>
            <a:srgbClr val="92929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25" name="Man"/>
          <p:cNvSpPr/>
          <p:nvPr/>
        </p:nvSpPr>
        <p:spPr>
          <a:xfrm>
            <a:off x="7365717" y="8569382"/>
            <a:ext cx="1237650" cy="3195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0" h="21502" extrusionOk="0">
                <a:moveTo>
                  <a:pt x="10246" y="10"/>
                </a:moveTo>
                <a:cubicBezTo>
                  <a:pt x="9651" y="39"/>
                  <a:pt x="9052" y="142"/>
                  <a:pt x="8490" y="331"/>
                </a:cubicBezTo>
                <a:cubicBezTo>
                  <a:pt x="7409" y="697"/>
                  <a:pt x="7827" y="1471"/>
                  <a:pt x="7827" y="1471"/>
                </a:cubicBezTo>
                <a:cubicBezTo>
                  <a:pt x="7827" y="1471"/>
                  <a:pt x="7467" y="1472"/>
                  <a:pt x="7689" y="1837"/>
                </a:cubicBezTo>
                <a:cubicBezTo>
                  <a:pt x="7827" y="2069"/>
                  <a:pt x="7730" y="2122"/>
                  <a:pt x="8174" y="2197"/>
                </a:cubicBezTo>
                <a:cubicBezTo>
                  <a:pt x="8285" y="2477"/>
                  <a:pt x="8629" y="2493"/>
                  <a:pt x="8629" y="2983"/>
                </a:cubicBezTo>
                <a:cubicBezTo>
                  <a:pt x="8629" y="2988"/>
                  <a:pt x="8355" y="2978"/>
                  <a:pt x="8161" y="3134"/>
                </a:cubicBezTo>
                <a:cubicBezTo>
                  <a:pt x="8106" y="3177"/>
                  <a:pt x="8049" y="3322"/>
                  <a:pt x="7827" y="3359"/>
                </a:cubicBezTo>
                <a:cubicBezTo>
                  <a:pt x="6842" y="3542"/>
                  <a:pt x="4636" y="3731"/>
                  <a:pt x="4095" y="3941"/>
                </a:cubicBezTo>
                <a:cubicBezTo>
                  <a:pt x="3332" y="4237"/>
                  <a:pt x="185" y="6557"/>
                  <a:pt x="185" y="6783"/>
                </a:cubicBezTo>
                <a:cubicBezTo>
                  <a:pt x="185" y="7133"/>
                  <a:pt x="112" y="7369"/>
                  <a:pt x="306" y="7546"/>
                </a:cubicBezTo>
                <a:cubicBezTo>
                  <a:pt x="1138" y="8300"/>
                  <a:pt x="2140" y="9548"/>
                  <a:pt x="3388" y="10139"/>
                </a:cubicBezTo>
                <a:cubicBezTo>
                  <a:pt x="3555" y="10220"/>
                  <a:pt x="3874" y="10313"/>
                  <a:pt x="4290" y="10366"/>
                </a:cubicBezTo>
                <a:cubicBezTo>
                  <a:pt x="4706" y="10420"/>
                  <a:pt x="5414" y="10539"/>
                  <a:pt x="5400" y="10636"/>
                </a:cubicBezTo>
                <a:cubicBezTo>
                  <a:pt x="5261" y="11507"/>
                  <a:pt x="4984" y="13595"/>
                  <a:pt x="4775" y="14591"/>
                </a:cubicBezTo>
                <a:cubicBezTo>
                  <a:pt x="4637" y="15242"/>
                  <a:pt x="4526" y="15984"/>
                  <a:pt x="4429" y="16447"/>
                </a:cubicBezTo>
                <a:cubicBezTo>
                  <a:pt x="4262" y="17244"/>
                  <a:pt x="4221" y="18180"/>
                  <a:pt x="3666" y="19165"/>
                </a:cubicBezTo>
                <a:cubicBezTo>
                  <a:pt x="3416" y="19617"/>
                  <a:pt x="2972" y="20214"/>
                  <a:pt x="3250" y="20214"/>
                </a:cubicBezTo>
                <a:cubicBezTo>
                  <a:pt x="2833" y="20612"/>
                  <a:pt x="1236" y="20827"/>
                  <a:pt x="432" y="20913"/>
                </a:cubicBezTo>
                <a:cubicBezTo>
                  <a:pt x="154" y="20940"/>
                  <a:pt x="-25" y="21043"/>
                  <a:pt x="3" y="21156"/>
                </a:cubicBezTo>
                <a:lnTo>
                  <a:pt x="29" y="21225"/>
                </a:lnTo>
                <a:cubicBezTo>
                  <a:pt x="43" y="21311"/>
                  <a:pt x="324" y="21344"/>
                  <a:pt x="393" y="21344"/>
                </a:cubicBezTo>
                <a:cubicBezTo>
                  <a:pt x="837" y="21376"/>
                  <a:pt x="2207" y="21461"/>
                  <a:pt x="3206" y="21305"/>
                </a:cubicBezTo>
                <a:cubicBezTo>
                  <a:pt x="4371" y="21128"/>
                  <a:pt x="5857" y="21247"/>
                  <a:pt x="7008" y="21188"/>
                </a:cubicBezTo>
                <a:cubicBezTo>
                  <a:pt x="7355" y="21171"/>
                  <a:pt x="7398" y="20692"/>
                  <a:pt x="7259" y="20471"/>
                </a:cubicBezTo>
                <a:cubicBezTo>
                  <a:pt x="7218" y="20407"/>
                  <a:pt x="7134" y="20375"/>
                  <a:pt x="7134" y="20375"/>
                </a:cubicBezTo>
                <a:lnTo>
                  <a:pt x="7190" y="20412"/>
                </a:lnTo>
                <a:cubicBezTo>
                  <a:pt x="7773" y="20434"/>
                  <a:pt x="8367" y="17905"/>
                  <a:pt x="8742" y="15860"/>
                </a:cubicBezTo>
                <a:cubicBezTo>
                  <a:pt x="8908" y="14999"/>
                  <a:pt x="10033" y="13116"/>
                  <a:pt x="10394" y="12497"/>
                </a:cubicBezTo>
                <a:cubicBezTo>
                  <a:pt x="10421" y="12443"/>
                  <a:pt x="10630" y="12443"/>
                  <a:pt x="10658" y="12497"/>
                </a:cubicBezTo>
                <a:cubicBezTo>
                  <a:pt x="10880" y="12987"/>
                  <a:pt x="11168" y="14031"/>
                  <a:pt x="11473" y="14757"/>
                </a:cubicBezTo>
                <a:cubicBezTo>
                  <a:pt x="11542" y="14924"/>
                  <a:pt x="11753" y="15564"/>
                  <a:pt x="11781" y="15968"/>
                </a:cubicBezTo>
                <a:cubicBezTo>
                  <a:pt x="11892" y="17206"/>
                  <a:pt x="11572" y="19842"/>
                  <a:pt x="12002" y="20175"/>
                </a:cubicBezTo>
                <a:cubicBezTo>
                  <a:pt x="12002" y="20175"/>
                  <a:pt x="11906" y="20682"/>
                  <a:pt x="11490" y="21053"/>
                </a:cubicBezTo>
                <a:cubicBezTo>
                  <a:pt x="10908" y="21575"/>
                  <a:pt x="13763" y="21580"/>
                  <a:pt x="14568" y="21381"/>
                </a:cubicBezTo>
                <a:cubicBezTo>
                  <a:pt x="15608" y="21128"/>
                  <a:pt x="14986" y="20682"/>
                  <a:pt x="15028" y="20488"/>
                </a:cubicBezTo>
                <a:cubicBezTo>
                  <a:pt x="15125" y="20316"/>
                  <a:pt x="15333" y="20316"/>
                  <a:pt x="15444" y="19950"/>
                </a:cubicBezTo>
                <a:cubicBezTo>
                  <a:pt x="15763" y="18841"/>
                  <a:pt x="15485" y="17442"/>
                  <a:pt x="15513" y="16318"/>
                </a:cubicBezTo>
                <a:cubicBezTo>
                  <a:pt x="15527" y="15946"/>
                  <a:pt x="15886" y="15230"/>
                  <a:pt x="15886" y="14229"/>
                </a:cubicBezTo>
                <a:cubicBezTo>
                  <a:pt x="15886" y="13223"/>
                  <a:pt x="15888" y="12330"/>
                  <a:pt x="15721" y="11431"/>
                </a:cubicBezTo>
                <a:cubicBezTo>
                  <a:pt x="15610" y="10839"/>
                  <a:pt x="16110" y="10802"/>
                  <a:pt x="15652" y="10044"/>
                </a:cubicBezTo>
                <a:cubicBezTo>
                  <a:pt x="17247" y="10108"/>
                  <a:pt x="17453" y="10054"/>
                  <a:pt x="17967" y="9801"/>
                </a:cubicBezTo>
                <a:cubicBezTo>
                  <a:pt x="19312" y="9123"/>
                  <a:pt x="20798" y="7585"/>
                  <a:pt x="21062" y="7321"/>
                </a:cubicBezTo>
                <a:cubicBezTo>
                  <a:pt x="21575" y="7278"/>
                  <a:pt x="21546" y="6846"/>
                  <a:pt x="21296" y="6534"/>
                </a:cubicBezTo>
                <a:cubicBezTo>
                  <a:pt x="21226" y="6453"/>
                  <a:pt x="20909" y="6465"/>
                  <a:pt x="20854" y="6384"/>
                </a:cubicBezTo>
                <a:cubicBezTo>
                  <a:pt x="20424" y="5755"/>
                  <a:pt x="17691" y="4302"/>
                  <a:pt x="17247" y="3990"/>
                </a:cubicBezTo>
                <a:cubicBezTo>
                  <a:pt x="16859" y="3715"/>
                  <a:pt x="14264" y="3516"/>
                  <a:pt x="13376" y="3381"/>
                </a:cubicBezTo>
                <a:cubicBezTo>
                  <a:pt x="13237" y="3360"/>
                  <a:pt x="13085" y="3300"/>
                  <a:pt x="13029" y="3247"/>
                </a:cubicBezTo>
                <a:cubicBezTo>
                  <a:pt x="13001" y="3225"/>
                  <a:pt x="12988" y="3204"/>
                  <a:pt x="12960" y="3183"/>
                </a:cubicBezTo>
                <a:cubicBezTo>
                  <a:pt x="12724" y="2984"/>
                  <a:pt x="12392" y="2989"/>
                  <a:pt x="12392" y="2989"/>
                </a:cubicBezTo>
                <a:cubicBezTo>
                  <a:pt x="12350" y="2839"/>
                  <a:pt x="12319" y="2714"/>
                  <a:pt x="12444" y="2628"/>
                </a:cubicBezTo>
                <a:cubicBezTo>
                  <a:pt x="12610" y="2504"/>
                  <a:pt x="12750" y="2364"/>
                  <a:pt x="12847" y="2219"/>
                </a:cubicBezTo>
                <a:cubicBezTo>
                  <a:pt x="13041" y="2203"/>
                  <a:pt x="13196" y="2213"/>
                  <a:pt x="13376" y="1933"/>
                </a:cubicBezTo>
                <a:cubicBezTo>
                  <a:pt x="13445" y="1810"/>
                  <a:pt x="13748" y="1482"/>
                  <a:pt x="13276" y="1471"/>
                </a:cubicBezTo>
                <a:cubicBezTo>
                  <a:pt x="13373" y="1245"/>
                  <a:pt x="13679" y="444"/>
                  <a:pt x="12500" y="272"/>
                </a:cubicBezTo>
                <a:cubicBezTo>
                  <a:pt x="12154" y="223"/>
                  <a:pt x="12141" y="153"/>
                  <a:pt x="11989" y="126"/>
                </a:cubicBezTo>
                <a:cubicBezTo>
                  <a:pt x="11434" y="23"/>
                  <a:pt x="10841" y="-20"/>
                  <a:pt x="10246" y="10"/>
                </a:cubicBezTo>
                <a:close/>
                <a:moveTo>
                  <a:pt x="16042" y="6038"/>
                </a:moveTo>
                <a:cubicBezTo>
                  <a:pt x="16175" y="6060"/>
                  <a:pt x="16316" y="6123"/>
                  <a:pt x="16371" y="6147"/>
                </a:cubicBezTo>
                <a:cubicBezTo>
                  <a:pt x="17342" y="6567"/>
                  <a:pt x="18104" y="6825"/>
                  <a:pt x="18201" y="6955"/>
                </a:cubicBezTo>
                <a:cubicBezTo>
                  <a:pt x="18270" y="7186"/>
                  <a:pt x="18326" y="7449"/>
                  <a:pt x="18326" y="7449"/>
                </a:cubicBezTo>
                <a:cubicBezTo>
                  <a:pt x="18326" y="7449"/>
                  <a:pt x="17454" y="9005"/>
                  <a:pt x="17052" y="9124"/>
                </a:cubicBezTo>
                <a:cubicBezTo>
                  <a:pt x="16802" y="9205"/>
                  <a:pt x="15790" y="8946"/>
                  <a:pt x="15236" y="8972"/>
                </a:cubicBezTo>
                <a:cubicBezTo>
                  <a:pt x="15236" y="8703"/>
                  <a:pt x="15249" y="8450"/>
                  <a:pt x="15305" y="7950"/>
                </a:cubicBezTo>
                <a:cubicBezTo>
                  <a:pt x="15374" y="7347"/>
                  <a:pt x="15692" y="6443"/>
                  <a:pt x="15747" y="6174"/>
                </a:cubicBezTo>
                <a:cubicBezTo>
                  <a:pt x="15782" y="6034"/>
                  <a:pt x="15908" y="6016"/>
                  <a:pt x="16042" y="6038"/>
                </a:cubicBezTo>
                <a:close/>
                <a:moveTo>
                  <a:pt x="5001" y="6053"/>
                </a:moveTo>
                <a:cubicBezTo>
                  <a:pt x="5137" y="6043"/>
                  <a:pt x="5286" y="6074"/>
                  <a:pt x="5317" y="6131"/>
                </a:cubicBezTo>
                <a:cubicBezTo>
                  <a:pt x="5456" y="6389"/>
                  <a:pt x="5454" y="6740"/>
                  <a:pt x="5551" y="7133"/>
                </a:cubicBezTo>
                <a:cubicBezTo>
                  <a:pt x="5704" y="7752"/>
                  <a:pt x="5968" y="8369"/>
                  <a:pt x="5898" y="8735"/>
                </a:cubicBezTo>
                <a:cubicBezTo>
                  <a:pt x="5870" y="8918"/>
                  <a:pt x="5912" y="9091"/>
                  <a:pt x="5898" y="9107"/>
                </a:cubicBezTo>
                <a:cubicBezTo>
                  <a:pt x="5898" y="9107"/>
                  <a:pt x="5413" y="9295"/>
                  <a:pt x="5205" y="9322"/>
                </a:cubicBezTo>
                <a:cubicBezTo>
                  <a:pt x="4899" y="9355"/>
                  <a:pt x="4593" y="9462"/>
                  <a:pt x="4537" y="9430"/>
                </a:cubicBezTo>
                <a:cubicBezTo>
                  <a:pt x="4149" y="9150"/>
                  <a:pt x="3152" y="7622"/>
                  <a:pt x="3042" y="7385"/>
                </a:cubicBezTo>
                <a:cubicBezTo>
                  <a:pt x="3097" y="7251"/>
                  <a:pt x="3139" y="7062"/>
                  <a:pt x="3167" y="6965"/>
                </a:cubicBezTo>
                <a:cubicBezTo>
                  <a:pt x="3181" y="6922"/>
                  <a:pt x="3206" y="6884"/>
                  <a:pt x="3276" y="6852"/>
                </a:cubicBezTo>
                <a:cubicBezTo>
                  <a:pt x="3539" y="6701"/>
                  <a:pt x="4330" y="6260"/>
                  <a:pt x="4871" y="6077"/>
                </a:cubicBezTo>
                <a:cubicBezTo>
                  <a:pt x="4909" y="6063"/>
                  <a:pt x="4955" y="6057"/>
                  <a:pt x="5001" y="6053"/>
                </a:cubicBezTo>
                <a:close/>
              </a:path>
            </a:pathLst>
          </a:custGeom>
          <a:solidFill>
            <a:srgbClr val="92929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26" name="Rooster"/>
          <p:cNvSpPr/>
          <p:nvPr/>
        </p:nvSpPr>
        <p:spPr>
          <a:xfrm>
            <a:off x="3277047" y="10489594"/>
            <a:ext cx="1285292" cy="12543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32" h="21352" extrusionOk="0">
                <a:moveTo>
                  <a:pt x="17824" y="2"/>
                </a:moveTo>
                <a:cubicBezTo>
                  <a:pt x="17786" y="8"/>
                  <a:pt x="17751" y="40"/>
                  <a:pt x="17748" y="91"/>
                </a:cubicBezTo>
                <a:lnTo>
                  <a:pt x="17694" y="875"/>
                </a:lnTo>
                <a:cubicBezTo>
                  <a:pt x="17691" y="928"/>
                  <a:pt x="17627" y="951"/>
                  <a:pt x="17595" y="909"/>
                </a:cubicBezTo>
                <a:cubicBezTo>
                  <a:pt x="17490" y="772"/>
                  <a:pt x="17318" y="530"/>
                  <a:pt x="17211" y="309"/>
                </a:cubicBezTo>
                <a:cubicBezTo>
                  <a:pt x="17169" y="224"/>
                  <a:pt x="17050" y="247"/>
                  <a:pt x="17038" y="342"/>
                </a:cubicBezTo>
                <a:cubicBezTo>
                  <a:pt x="16950" y="1057"/>
                  <a:pt x="17455" y="1072"/>
                  <a:pt x="16335" y="862"/>
                </a:cubicBezTo>
                <a:cubicBezTo>
                  <a:pt x="16221" y="844"/>
                  <a:pt x="16161" y="998"/>
                  <a:pt x="16254" y="1070"/>
                </a:cubicBezTo>
                <a:lnTo>
                  <a:pt x="16363" y="1156"/>
                </a:lnTo>
                <a:cubicBezTo>
                  <a:pt x="16430" y="1208"/>
                  <a:pt x="16419" y="1317"/>
                  <a:pt x="16343" y="1354"/>
                </a:cubicBezTo>
                <a:lnTo>
                  <a:pt x="16164" y="1441"/>
                </a:lnTo>
                <a:cubicBezTo>
                  <a:pt x="16091" y="1477"/>
                  <a:pt x="16057" y="1568"/>
                  <a:pt x="16089" y="1646"/>
                </a:cubicBezTo>
                <a:cubicBezTo>
                  <a:pt x="16317" y="2114"/>
                  <a:pt x="16337" y="2201"/>
                  <a:pt x="16488" y="2272"/>
                </a:cubicBezTo>
                <a:cubicBezTo>
                  <a:pt x="16633" y="2339"/>
                  <a:pt x="16872" y="2393"/>
                  <a:pt x="17162" y="2248"/>
                </a:cubicBezTo>
                <a:cubicBezTo>
                  <a:pt x="17643" y="2006"/>
                  <a:pt x="17907" y="2297"/>
                  <a:pt x="17907" y="2297"/>
                </a:cubicBezTo>
                <a:cubicBezTo>
                  <a:pt x="17907" y="2297"/>
                  <a:pt x="15592" y="2536"/>
                  <a:pt x="15054" y="6401"/>
                </a:cubicBezTo>
                <a:cubicBezTo>
                  <a:pt x="15054" y="6402"/>
                  <a:pt x="13146" y="10413"/>
                  <a:pt x="9189" y="7743"/>
                </a:cubicBezTo>
                <a:cubicBezTo>
                  <a:pt x="8789" y="4871"/>
                  <a:pt x="6559" y="3670"/>
                  <a:pt x="4615" y="3670"/>
                </a:cubicBezTo>
                <a:cubicBezTo>
                  <a:pt x="2616" y="3670"/>
                  <a:pt x="-666" y="5555"/>
                  <a:pt x="119" y="10133"/>
                </a:cubicBezTo>
                <a:cubicBezTo>
                  <a:pt x="716" y="7113"/>
                  <a:pt x="1665" y="6379"/>
                  <a:pt x="1665" y="6379"/>
                </a:cubicBezTo>
                <a:cubicBezTo>
                  <a:pt x="1665" y="6379"/>
                  <a:pt x="-74" y="9615"/>
                  <a:pt x="1896" y="11842"/>
                </a:cubicBezTo>
                <a:cubicBezTo>
                  <a:pt x="1594" y="10475"/>
                  <a:pt x="1392" y="8915"/>
                  <a:pt x="2439" y="7331"/>
                </a:cubicBezTo>
                <a:cubicBezTo>
                  <a:pt x="1947" y="9380"/>
                  <a:pt x="2155" y="10689"/>
                  <a:pt x="2643" y="11617"/>
                </a:cubicBezTo>
                <a:cubicBezTo>
                  <a:pt x="2591" y="9749"/>
                  <a:pt x="3501" y="8777"/>
                  <a:pt x="3501" y="8777"/>
                </a:cubicBezTo>
                <a:cubicBezTo>
                  <a:pt x="3501" y="8777"/>
                  <a:pt x="2521" y="12272"/>
                  <a:pt x="4101" y="14259"/>
                </a:cubicBezTo>
                <a:cubicBezTo>
                  <a:pt x="3702" y="11652"/>
                  <a:pt x="4791" y="9858"/>
                  <a:pt x="4791" y="9858"/>
                </a:cubicBezTo>
                <a:cubicBezTo>
                  <a:pt x="4362" y="12775"/>
                  <a:pt x="5175" y="14117"/>
                  <a:pt x="5175" y="14117"/>
                </a:cubicBezTo>
                <a:cubicBezTo>
                  <a:pt x="5175" y="14117"/>
                  <a:pt x="5313" y="12776"/>
                  <a:pt x="5732" y="12068"/>
                </a:cubicBezTo>
                <a:cubicBezTo>
                  <a:pt x="5716" y="12412"/>
                  <a:pt x="5752" y="12738"/>
                  <a:pt x="5823" y="13042"/>
                </a:cubicBezTo>
                <a:cubicBezTo>
                  <a:pt x="6102" y="14238"/>
                  <a:pt x="6948" y="15200"/>
                  <a:pt x="8048" y="15627"/>
                </a:cubicBezTo>
                <a:cubicBezTo>
                  <a:pt x="8613" y="15846"/>
                  <a:pt x="9335" y="16124"/>
                  <a:pt x="9962" y="16360"/>
                </a:cubicBezTo>
                <a:cubicBezTo>
                  <a:pt x="9942" y="17904"/>
                  <a:pt x="10990" y="18444"/>
                  <a:pt x="10990" y="18444"/>
                </a:cubicBezTo>
                <a:lnTo>
                  <a:pt x="11202" y="18264"/>
                </a:lnTo>
                <a:lnTo>
                  <a:pt x="11451" y="20105"/>
                </a:lnTo>
                <a:cubicBezTo>
                  <a:pt x="11417" y="20540"/>
                  <a:pt x="10892" y="20686"/>
                  <a:pt x="10564" y="20686"/>
                </a:cubicBezTo>
                <a:cubicBezTo>
                  <a:pt x="10236" y="20686"/>
                  <a:pt x="9985" y="21285"/>
                  <a:pt x="9985" y="21285"/>
                </a:cubicBezTo>
                <a:cubicBezTo>
                  <a:pt x="9985" y="21285"/>
                  <a:pt x="10193" y="21205"/>
                  <a:pt x="10354" y="21158"/>
                </a:cubicBezTo>
                <a:cubicBezTo>
                  <a:pt x="10354" y="21158"/>
                  <a:pt x="10584" y="21595"/>
                  <a:pt x="11226" y="21151"/>
                </a:cubicBezTo>
                <a:cubicBezTo>
                  <a:pt x="11365" y="21056"/>
                  <a:pt x="11485" y="20993"/>
                  <a:pt x="11567" y="20955"/>
                </a:cubicBezTo>
                <a:lnTo>
                  <a:pt x="11567" y="20967"/>
                </a:lnTo>
                <a:cubicBezTo>
                  <a:pt x="11567" y="20967"/>
                  <a:pt x="11844" y="21174"/>
                  <a:pt x="12273" y="21291"/>
                </a:cubicBezTo>
                <a:cubicBezTo>
                  <a:pt x="12467" y="21344"/>
                  <a:pt x="13383" y="21447"/>
                  <a:pt x="13607" y="21150"/>
                </a:cubicBezTo>
                <a:lnTo>
                  <a:pt x="14119" y="21285"/>
                </a:lnTo>
                <a:cubicBezTo>
                  <a:pt x="14189" y="20815"/>
                  <a:pt x="13943" y="20603"/>
                  <a:pt x="13549" y="20633"/>
                </a:cubicBezTo>
                <a:cubicBezTo>
                  <a:pt x="13109" y="20668"/>
                  <a:pt x="12441" y="20530"/>
                  <a:pt x="12227" y="20107"/>
                </a:cubicBezTo>
                <a:cubicBezTo>
                  <a:pt x="12227" y="20107"/>
                  <a:pt x="12064" y="19160"/>
                  <a:pt x="11908" y="18251"/>
                </a:cubicBezTo>
                <a:cubicBezTo>
                  <a:pt x="12027" y="18323"/>
                  <a:pt x="12145" y="18370"/>
                  <a:pt x="12234" y="18372"/>
                </a:cubicBezTo>
                <a:cubicBezTo>
                  <a:pt x="12241" y="17923"/>
                  <a:pt x="12394" y="17550"/>
                  <a:pt x="12506" y="17334"/>
                </a:cubicBezTo>
                <a:cubicBezTo>
                  <a:pt x="12516" y="17345"/>
                  <a:pt x="12527" y="17355"/>
                  <a:pt x="12538" y="17365"/>
                </a:cubicBezTo>
                <a:cubicBezTo>
                  <a:pt x="13301" y="18699"/>
                  <a:pt x="14446" y="18710"/>
                  <a:pt x="14446" y="18710"/>
                </a:cubicBezTo>
                <a:lnTo>
                  <a:pt x="14485" y="18411"/>
                </a:lnTo>
                <a:lnTo>
                  <a:pt x="15896" y="20273"/>
                </a:lnTo>
                <a:cubicBezTo>
                  <a:pt x="16012" y="20708"/>
                  <a:pt x="15587" y="20686"/>
                  <a:pt x="15245" y="20686"/>
                </a:cubicBezTo>
                <a:cubicBezTo>
                  <a:pt x="14902" y="20686"/>
                  <a:pt x="14849" y="21285"/>
                  <a:pt x="14849" y="21285"/>
                </a:cubicBezTo>
                <a:cubicBezTo>
                  <a:pt x="14849" y="21285"/>
                  <a:pt x="15039" y="21205"/>
                  <a:pt x="15191" y="21158"/>
                </a:cubicBezTo>
                <a:cubicBezTo>
                  <a:pt x="15191" y="21158"/>
                  <a:pt x="15583" y="21595"/>
                  <a:pt x="16099" y="21151"/>
                </a:cubicBezTo>
                <a:cubicBezTo>
                  <a:pt x="16209" y="21057"/>
                  <a:pt x="16311" y="20995"/>
                  <a:pt x="16382" y="20956"/>
                </a:cubicBezTo>
                <a:lnTo>
                  <a:pt x="16391" y="20967"/>
                </a:lnTo>
                <a:cubicBezTo>
                  <a:pt x="16391" y="20967"/>
                  <a:pt x="16753" y="21174"/>
                  <a:pt x="17242" y="21291"/>
                </a:cubicBezTo>
                <a:cubicBezTo>
                  <a:pt x="17462" y="21344"/>
                  <a:pt x="18454" y="21447"/>
                  <a:pt x="18584" y="21150"/>
                </a:cubicBezTo>
                <a:lnTo>
                  <a:pt x="19165" y="21285"/>
                </a:lnTo>
                <a:cubicBezTo>
                  <a:pt x="19076" y="20815"/>
                  <a:pt x="18746" y="20603"/>
                  <a:pt x="18345" y="20633"/>
                </a:cubicBezTo>
                <a:cubicBezTo>
                  <a:pt x="17898" y="20668"/>
                  <a:pt x="17152" y="20530"/>
                  <a:pt x="16781" y="20107"/>
                </a:cubicBezTo>
                <a:cubicBezTo>
                  <a:pt x="16781" y="20107"/>
                  <a:pt x="15928" y="19035"/>
                  <a:pt x="15165" y="18088"/>
                </a:cubicBezTo>
                <a:cubicBezTo>
                  <a:pt x="15334" y="18089"/>
                  <a:pt x="15437" y="18085"/>
                  <a:pt x="15437" y="18085"/>
                </a:cubicBezTo>
                <a:cubicBezTo>
                  <a:pt x="15437" y="18085"/>
                  <a:pt x="14762" y="16541"/>
                  <a:pt x="17255" y="14893"/>
                </a:cubicBezTo>
                <a:cubicBezTo>
                  <a:pt x="19748" y="13246"/>
                  <a:pt x="19696" y="10573"/>
                  <a:pt x="19504" y="8815"/>
                </a:cubicBezTo>
                <a:cubicBezTo>
                  <a:pt x="19312" y="7057"/>
                  <a:pt x="19463" y="6188"/>
                  <a:pt x="19463" y="6188"/>
                </a:cubicBezTo>
                <a:cubicBezTo>
                  <a:pt x="19917" y="6708"/>
                  <a:pt x="20310" y="6301"/>
                  <a:pt x="20308" y="5890"/>
                </a:cubicBezTo>
                <a:cubicBezTo>
                  <a:pt x="20306" y="5488"/>
                  <a:pt x="20027" y="5202"/>
                  <a:pt x="19818" y="4767"/>
                </a:cubicBezTo>
                <a:cubicBezTo>
                  <a:pt x="19597" y="4383"/>
                  <a:pt x="19847" y="4024"/>
                  <a:pt x="20192" y="4135"/>
                </a:cubicBezTo>
                <a:cubicBezTo>
                  <a:pt x="20510" y="4225"/>
                  <a:pt x="20573" y="4055"/>
                  <a:pt x="20573" y="4055"/>
                </a:cubicBezTo>
                <a:cubicBezTo>
                  <a:pt x="20573" y="4055"/>
                  <a:pt x="20696" y="4090"/>
                  <a:pt x="20775" y="4258"/>
                </a:cubicBezTo>
                <a:cubicBezTo>
                  <a:pt x="20934" y="4063"/>
                  <a:pt x="20758" y="3486"/>
                  <a:pt x="20254" y="3299"/>
                </a:cubicBezTo>
                <a:cubicBezTo>
                  <a:pt x="20734" y="2764"/>
                  <a:pt x="20366" y="2124"/>
                  <a:pt x="20205" y="2000"/>
                </a:cubicBezTo>
                <a:cubicBezTo>
                  <a:pt x="20256" y="1902"/>
                  <a:pt x="20291" y="1718"/>
                  <a:pt x="20297" y="1545"/>
                </a:cubicBezTo>
                <a:cubicBezTo>
                  <a:pt x="20300" y="1448"/>
                  <a:pt x="20180" y="1407"/>
                  <a:pt x="20127" y="1487"/>
                </a:cubicBezTo>
                <a:cubicBezTo>
                  <a:pt x="20098" y="1531"/>
                  <a:pt x="20066" y="1575"/>
                  <a:pt x="20031" y="1615"/>
                </a:cubicBezTo>
                <a:cubicBezTo>
                  <a:pt x="19993" y="1660"/>
                  <a:pt x="19923" y="1621"/>
                  <a:pt x="19935" y="1562"/>
                </a:cubicBezTo>
                <a:cubicBezTo>
                  <a:pt x="19972" y="1387"/>
                  <a:pt x="19980" y="1232"/>
                  <a:pt x="19974" y="1106"/>
                </a:cubicBezTo>
                <a:cubicBezTo>
                  <a:pt x="19970" y="1008"/>
                  <a:pt x="19844" y="980"/>
                  <a:pt x="19800" y="1067"/>
                </a:cubicBezTo>
                <a:cubicBezTo>
                  <a:pt x="19739" y="1186"/>
                  <a:pt x="19659" y="1317"/>
                  <a:pt x="19566" y="1407"/>
                </a:cubicBezTo>
                <a:cubicBezTo>
                  <a:pt x="19529" y="1442"/>
                  <a:pt x="19471" y="1415"/>
                  <a:pt x="19473" y="1362"/>
                </a:cubicBezTo>
                <a:cubicBezTo>
                  <a:pt x="19480" y="1158"/>
                  <a:pt x="19454" y="941"/>
                  <a:pt x="19423" y="761"/>
                </a:cubicBezTo>
                <a:cubicBezTo>
                  <a:pt x="19405" y="661"/>
                  <a:pt x="19275" y="652"/>
                  <a:pt x="19245" y="749"/>
                </a:cubicBezTo>
                <a:cubicBezTo>
                  <a:pt x="19199" y="898"/>
                  <a:pt x="19137" y="1044"/>
                  <a:pt x="19060" y="1167"/>
                </a:cubicBezTo>
                <a:cubicBezTo>
                  <a:pt x="19031" y="1213"/>
                  <a:pt x="18966" y="1199"/>
                  <a:pt x="18959" y="1145"/>
                </a:cubicBezTo>
                <a:cubicBezTo>
                  <a:pt x="18919" y="849"/>
                  <a:pt x="18851" y="487"/>
                  <a:pt x="18798" y="226"/>
                </a:cubicBezTo>
                <a:cubicBezTo>
                  <a:pt x="18778" y="129"/>
                  <a:pt x="18649" y="121"/>
                  <a:pt x="18620" y="215"/>
                </a:cubicBezTo>
                <a:lnTo>
                  <a:pt x="18391" y="956"/>
                </a:lnTo>
                <a:cubicBezTo>
                  <a:pt x="18375" y="1007"/>
                  <a:pt x="18307" y="1009"/>
                  <a:pt x="18287" y="959"/>
                </a:cubicBezTo>
                <a:lnTo>
                  <a:pt x="17925" y="60"/>
                </a:lnTo>
                <a:cubicBezTo>
                  <a:pt x="17906" y="13"/>
                  <a:pt x="17863" y="-5"/>
                  <a:pt x="17824" y="2"/>
                </a:cubicBez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27" name="Wheat"/>
          <p:cNvSpPr/>
          <p:nvPr/>
        </p:nvSpPr>
        <p:spPr>
          <a:xfrm>
            <a:off x="4968992" y="9347596"/>
            <a:ext cx="1431442" cy="2387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0800" y="0"/>
                  <a:pt x="9722" y="1380"/>
                  <a:pt x="9722" y="2059"/>
                </a:cubicBezTo>
                <a:cubicBezTo>
                  <a:pt x="9722" y="2484"/>
                  <a:pt x="10800" y="2921"/>
                  <a:pt x="10800" y="2921"/>
                </a:cubicBezTo>
                <a:cubicBezTo>
                  <a:pt x="10800" y="2921"/>
                  <a:pt x="11875" y="2484"/>
                  <a:pt x="11875" y="2059"/>
                </a:cubicBezTo>
                <a:cubicBezTo>
                  <a:pt x="11875" y="1380"/>
                  <a:pt x="10800" y="0"/>
                  <a:pt x="10800" y="0"/>
                </a:cubicBezTo>
                <a:close/>
                <a:moveTo>
                  <a:pt x="7856" y="2170"/>
                </a:moveTo>
                <a:lnTo>
                  <a:pt x="7856" y="2697"/>
                </a:lnTo>
                <a:cubicBezTo>
                  <a:pt x="7856" y="3259"/>
                  <a:pt x="8331" y="3785"/>
                  <a:pt x="9117" y="4092"/>
                </a:cubicBezTo>
                <a:lnTo>
                  <a:pt x="10538" y="4649"/>
                </a:lnTo>
                <a:lnTo>
                  <a:pt x="10538" y="3755"/>
                </a:lnTo>
                <a:cubicBezTo>
                  <a:pt x="10538" y="3421"/>
                  <a:pt x="10259" y="3109"/>
                  <a:pt x="9792" y="2926"/>
                </a:cubicBezTo>
                <a:lnTo>
                  <a:pt x="7856" y="2170"/>
                </a:lnTo>
                <a:close/>
                <a:moveTo>
                  <a:pt x="13741" y="2170"/>
                </a:moveTo>
                <a:lnTo>
                  <a:pt x="11808" y="2926"/>
                </a:lnTo>
                <a:cubicBezTo>
                  <a:pt x="11341" y="3109"/>
                  <a:pt x="11059" y="3421"/>
                  <a:pt x="11059" y="3755"/>
                </a:cubicBezTo>
                <a:lnTo>
                  <a:pt x="11059" y="4649"/>
                </a:lnTo>
                <a:lnTo>
                  <a:pt x="12483" y="4092"/>
                </a:lnTo>
                <a:cubicBezTo>
                  <a:pt x="13269" y="3785"/>
                  <a:pt x="13741" y="3259"/>
                  <a:pt x="13741" y="2697"/>
                </a:cubicBezTo>
                <a:lnTo>
                  <a:pt x="13741" y="2170"/>
                </a:lnTo>
                <a:close/>
                <a:moveTo>
                  <a:pt x="2941" y="3863"/>
                </a:moveTo>
                <a:cubicBezTo>
                  <a:pt x="2941" y="3863"/>
                  <a:pt x="1866" y="5243"/>
                  <a:pt x="1866" y="5921"/>
                </a:cubicBezTo>
                <a:cubicBezTo>
                  <a:pt x="1866" y="6347"/>
                  <a:pt x="2941" y="6785"/>
                  <a:pt x="2941" y="6785"/>
                </a:cubicBezTo>
                <a:cubicBezTo>
                  <a:pt x="2941" y="6785"/>
                  <a:pt x="4019" y="6347"/>
                  <a:pt x="4019" y="5921"/>
                </a:cubicBezTo>
                <a:cubicBezTo>
                  <a:pt x="4019" y="5243"/>
                  <a:pt x="2941" y="3863"/>
                  <a:pt x="2941" y="3863"/>
                </a:cubicBezTo>
                <a:close/>
                <a:moveTo>
                  <a:pt x="18656" y="3863"/>
                </a:moveTo>
                <a:cubicBezTo>
                  <a:pt x="18656" y="3863"/>
                  <a:pt x="17581" y="5243"/>
                  <a:pt x="17581" y="5921"/>
                </a:cubicBezTo>
                <a:cubicBezTo>
                  <a:pt x="17581" y="6347"/>
                  <a:pt x="18656" y="6785"/>
                  <a:pt x="18656" y="6785"/>
                </a:cubicBezTo>
                <a:cubicBezTo>
                  <a:pt x="18656" y="6785"/>
                  <a:pt x="19734" y="6347"/>
                  <a:pt x="19734" y="5921"/>
                </a:cubicBezTo>
                <a:cubicBezTo>
                  <a:pt x="19734" y="5243"/>
                  <a:pt x="18656" y="3863"/>
                  <a:pt x="18656" y="3863"/>
                </a:cubicBezTo>
                <a:close/>
                <a:moveTo>
                  <a:pt x="7856" y="4016"/>
                </a:moveTo>
                <a:lnTo>
                  <a:pt x="7856" y="4544"/>
                </a:lnTo>
                <a:cubicBezTo>
                  <a:pt x="7856" y="5107"/>
                  <a:pt x="8331" y="5632"/>
                  <a:pt x="9117" y="5940"/>
                </a:cubicBezTo>
                <a:lnTo>
                  <a:pt x="10538" y="6497"/>
                </a:lnTo>
                <a:lnTo>
                  <a:pt x="10538" y="5601"/>
                </a:lnTo>
                <a:cubicBezTo>
                  <a:pt x="10538" y="5267"/>
                  <a:pt x="10259" y="4956"/>
                  <a:pt x="9792" y="4774"/>
                </a:cubicBezTo>
                <a:lnTo>
                  <a:pt x="7856" y="4016"/>
                </a:lnTo>
                <a:close/>
                <a:moveTo>
                  <a:pt x="13741" y="4016"/>
                </a:moveTo>
                <a:lnTo>
                  <a:pt x="11808" y="4774"/>
                </a:lnTo>
                <a:cubicBezTo>
                  <a:pt x="11341" y="4957"/>
                  <a:pt x="11059" y="5267"/>
                  <a:pt x="11059" y="5601"/>
                </a:cubicBezTo>
                <a:lnTo>
                  <a:pt x="11059" y="6497"/>
                </a:lnTo>
                <a:lnTo>
                  <a:pt x="12483" y="5940"/>
                </a:lnTo>
                <a:cubicBezTo>
                  <a:pt x="13269" y="5632"/>
                  <a:pt x="13741" y="5107"/>
                  <a:pt x="13741" y="4544"/>
                </a:cubicBezTo>
                <a:lnTo>
                  <a:pt x="13741" y="4016"/>
                </a:lnTo>
                <a:close/>
                <a:moveTo>
                  <a:pt x="7856" y="5864"/>
                </a:moveTo>
                <a:lnTo>
                  <a:pt x="7856" y="6392"/>
                </a:lnTo>
                <a:cubicBezTo>
                  <a:pt x="7856" y="6955"/>
                  <a:pt x="8331" y="7479"/>
                  <a:pt x="9117" y="7786"/>
                </a:cubicBezTo>
                <a:lnTo>
                  <a:pt x="10538" y="8343"/>
                </a:lnTo>
                <a:lnTo>
                  <a:pt x="10538" y="7449"/>
                </a:lnTo>
                <a:cubicBezTo>
                  <a:pt x="10538" y="7115"/>
                  <a:pt x="10259" y="6804"/>
                  <a:pt x="9792" y="6622"/>
                </a:cubicBezTo>
                <a:lnTo>
                  <a:pt x="7856" y="5864"/>
                </a:lnTo>
                <a:close/>
                <a:moveTo>
                  <a:pt x="13741" y="5864"/>
                </a:moveTo>
                <a:lnTo>
                  <a:pt x="11808" y="6622"/>
                </a:lnTo>
                <a:cubicBezTo>
                  <a:pt x="11341" y="6804"/>
                  <a:pt x="11059" y="7115"/>
                  <a:pt x="11059" y="7449"/>
                </a:cubicBezTo>
                <a:lnTo>
                  <a:pt x="11059" y="8343"/>
                </a:lnTo>
                <a:lnTo>
                  <a:pt x="12483" y="7786"/>
                </a:lnTo>
                <a:cubicBezTo>
                  <a:pt x="13269" y="7479"/>
                  <a:pt x="13741" y="6955"/>
                  <a:pt x="13741" y="6392"/>
                </a:cubicBezTo>
                <a:lnTo>
                  <a:pt x="13741" y="5864"/>
                </a:lnTo>
                <a:close/>
                <a:moveTo>
                  <a:pt x="0" y="6033"/>
                </a:moveTo>
                <a:lnTo>
                  <a:pt x="0" y="6561"/>
                </a:lnTo>
                <a:cubicBezTo>
                  <a:pt x="0" y="7124"/>
                  <a:pt x="472" y="7647"/>
                  <a:pt x="1258" y="7955"/>
                </a:cubicBezTo>
                <a:lnTo>
                  <a:pt x="2682" y="8513"/>
                </a:lnTo>
                <a:lnTo>
                  <a:pt x="2682" y="7617"/>
                </a:lnTo>
                <a:cubicBezTo>
                  <a:pt x="2682" y="7283"/>
                  <a:pt x="2400" y="6973"/>
                  <a:pt x="1934" y="6791"/>
                </a:cubicBezTo>
                <a:lnTo>
                  <a:pt x="0" y="6033"/>
                </a:lnTo>
                <a:close/>
                <a:moveTo>
                  <a:pt x="5886" y="6033"/>
                </a:moveTo>
                <a:lnTo>
                  <a:pt x="3952" y="6791"/>
                </a:lnTo>
                <a:cubicBezTo>
                  <a:pt x="3486" y="6973"/>
                  <a:pt x="3203" y="7284"/>
                  <a:pt x="3203" y="7617"/>
                </a:cubicBezTo>
                <a:lnTo>
                  <a:pt x="3203" y="8513"/>
                </a:lnTo>
                <a:lnTo>
                  <a:pt x="4627" y="7955"/>
                </a:lnTo>
                <a:cubicBezTo>
                  <a:pt x="5413" y="7647"/>
                  <a:pt x="5886" y="7124"/>
                  <a:pt x="5886" y="6561"/>
                </a:cubicBezTo>
                <a:lnTo>
                  <a:pt x="5886" y="6033"/>
                </a:lnTo>
                <a:close/>
                <a:moveTo>
                  <a:pt x="15714" y="6033"/>
                </a:moveTo>
                <a:lnTo>
                  <a:pt x="15714" y="6561"/>
                </a:lnTo>
                <a:cubicBezTo>
                  <a:pt x="15714" y="7124"/>
                  <a:pt x="16187" y="7647"/>
                  <a:pt x="16973" y="7955"/>
                </a:cubicBezTo>
                <a:lnTo>
                  <a:pt x="18397" y="8513"/>
                </a:lnTo>
                <a:lnTo>
                  <a:pt x="18397" y="7617"/>
                </a:lnTo>
                <a:cubicBezTo>
                  <a:pt x="18397" y="7283"/>
                  <a:pt x="18114" y="6973"/>
                  <a:pt x="17648" y="6791"/>
                </a:cubicBezTo>
                <a:lnTo>
                  <a:pt x="15714" y="6033"/>
                </a:lnTo>
                <a:close/>
                <a:moveTo>
                  <a:pt x="21600" y="6033"/>
                </a:moveTo>
                <a:lnTo>
                  <a:pt x="19663" y="6791"/>
                </a:lnTo>
                <a:cubicBezTo>
                  <a:pt x="19197" y="6973"/>
                  <a:pt x="18918" y="7284"/>
                  <a:pt x="18918" y="7617"/>
                </a:cubicBezTo>
                <a:lnTo>
                  <a:pt x="18918" y="8513"/>
                </a:lnTo>
                <a:lnTo>
                  <a:pt x="20339" y="7955"/>
                </a:lnTo>
                <a:cubicBezTo>
                  <a:pt x="21125" y="7647"/>
                  <a:pt x="21600" y="7124"/>
                  <a:pt x="21600" y="6561"/>
                </a:cubicBezTo>
                <a:lnTo>
                  <a:pt x="21600" y="6033"/>
                </a:lnTo>
                <a:close/>
                <a:moveTo>
                  <a:pt x="7856" y="7712"/>
                </a:moveTo>
                <a:lnTo>
                  <a:pt x="7856" y="8240"/>
                </a:lnTo>
                <a:cubicBezTo>
                  <a:pt x="7856" y="8803"/>
                  <a:pt x="8331" y="9326"/>
                  <a:pt x="9117" y="9634"/>
                </a:cubicBezTo>
                <a:lnTo>
                  <a:pt x="10538" y="10191"/>
                </a:lnTo>
                <a:lnTo>
                  <a:pt x="10538" y="9296"/>
                </a:lnTo>
                <a:cubicBezTo>
                  <a:pt x="10538" y="8963"/>
                  <a:pt x="10259" y="8650"/>
                  <a:pt x="9792" y="8468"/>
                </a:cubicBezTo>
                <a:lnTo>
                  <a:pt x="7856" y="7712"/>
                </a:lnTo>
                <a:close/>
                <a:moveTo>
                  <a:pt x="13741" y="7712"/>
                </a:moveTo>
                <a:lnTo>
                  <a:pt x="11808" y="8468"/>
                </a:lnTo>
                <a:cubicBezTo>
                  <a:pt x="11341" y="8650"/>
                  <a:pt x="11059" y="8963"/>
                  <a:pt x="11059" y="9296"/>
                </a:cubicBezTo>
                <a:lnTo>
                  <a:pt x="11059" y="10191"/>
                </a:lnTo>
                <a:lnTo>
                  <a:pt x="12483" y="9634"/>
                </a:lnTo>
                <a:cubicBezTo>
                  <a:pt x="13269" y="9326"/>
                  <a:pt x="13741" y="8803"/>
                  <a:pt x="13741" y="8240"/>
                </a:cubicBezTo>
                <a:lnTo>
                  <a:pt x="13741" y="7712"/>
                </a:lnTo>
                <a:close/>
                <a:moveTo>
                  <a:pt x="0" y="7881"/>
                </a:moveTo>
                <a:lnTo>
                  <a:pt x="0" y="8409"/>
                </a:lnTo>
                <a:cubicBezTo>
                  <a:pt x="0" y="8971"/>
                  <a:pt x="472" y="9495"/>
                  <a:pt x="1258" y="9803"/>
                </a:cubicBezTo>
                <a:lnTo>
                  <a:pt x="2682" y="10360"/>
                </a:lnTo>
                <a:lnTo>
                  <a:pt x="2682" y="9465"/>
                </a:lnTo>
                <a:cubicBezTo>
                  <a:pt x="2682" y="9131"/>
                  <a:pt x="2400" y="8819"/>
                  <a:pt x="1934" y="8637"/>
                </a:cubicBezTo>
                <a:lnTo>
                  <a:pt x="0" y="7881"/>
                </a:lnTo>
                <a:close/>
                <a:moveTo>
                  <a:pt x="5886" y="7881"/>
                </a:moveTo>
                <a:lnTo>
                  <a:pt x="3952" y="8637"/>
                </a:lnTo>
                <a:cubicBezTo>
                  <a:pt x="3486" y="8819"/>
                  <a:pt x="3203" y="9131"/>
                  <a:pt x="3203" y="9465"/>
                </a:cubicBezTo>
                <a:lnTo>
                  <a:pt x="3203" y="10360"/>
                </a:lnTo>
                <a:lnTo>
                  <a:pt x="4627" y="9803"/>
                </a:lnTo>
                <a:cubicBezTo>
                  <a:pt x="5413" y="9495"/>
                  <a:pt x="5886" y="8971"/>
                  <a:pt x="5886" y="8409"/>
                </a:cubicBezTo>
                <a:lnTo>
                  <a:pt x="5886" y="7881"/>
                </a:lnTo>
                <a:close/>
                <a:moveTo>
                  <a:pt x="15714" y="7881"/>
                </a:moveTo>
                <a:lnTo>
                  <a:pt x="15714" y="8409"/>
                </a:lnTo>
                <a:cubicBezTo>
                  <a:pt x="15714" y="8971"/>
                  <a:pt x="16187" y="9495"/>
                  <a:pt x="16973" y="9803"/>
                </a:cubicBezTo>
                <a:lnTo>
                  <a:pt x="18397" y="10360"/>
                </a:lnTo>
                <a:lnTo>
                  <a:pt x="18397" y="9465"/>
                </a:lnTo>
                <a:cubicBezTo>
                  <a:pt x="18397" y="9131"/>
                  <a:pt x="18114" y="8819"/>
                  <a:pt x="17648" y="8637"/>
                </a:cubicBezTo>
                <a:lnTo>
                  <a:pt x="15714" y="7881"/>
                </a:lnTo>
                <a:close/>
                <a:moveTo>
                  <a:pt x="21600" y="7881"/>
                </a:moveTo>
                <a:lnTo>
                  <a:pt x="19663" y="8637"/>
                </a:lnTo>
                <a:cubicBezTo>
                  <a:pt x="19197" y="8819"/>
                  <a:pt x="18918" y="9131"/>
                  <a:pt x="18918" y="9465"/>
                </a:cubicBezTo>
                <a:lnTo>
                  <a:pt x="18918" y="10360"/>
                </a:lnTo>
                <a:lnTo>
                  <a:pt x="20339" y="9803"/>
                </a:lnTo>
                <a:cubicBezTo>
                  <a:pt x="21125" y="9495"/>
                  <a:pt x="21600" y="8971"/>
                  <a:pt x="21600" y="8409"/>
                </a:cubicBezTo>
                <a:lnTo>
                  <a:pt x="21600" y="7881"/>
                </a:lnTo>
                <a:close/>
                <a:moveTo>
                  <a:pt x="7856" y="9558"/>
                </a:moveTo>
                <a:lnTo>
                  <a:pt x="7856" y="10086"/>
                </a:lnTo>
                <a:cubicBezTo>
                  <a:pt x="7856" y="10649"/>
                  <a:pt x="8331" y="11174"/>
                  <a:pt x="9117" y="11482"/>
                </a:cubicBezTo>
                <a:lnTo>
                  <a:pt x="10538" y="12039"/>
                </a:lnTo>
                <a:lnTo>
                  <a:pt x="10538" y="11144"/>
                </a:lnTo>
                <a:cubicBezTo>
                  <a:pt x="10538" y="10810"/>
                  <a:pt x="10259" y="10498"/>
                  <a:pt x="9792" y="10316"/>
                </a:cubicBezTo>
                <a:lnTo>
                  <a:pt x="7856" y="9558"/>
                </a:lnTo>
                <a:close/>
                <a:moveTo>
                  <a:pt x="13741" y="9558"/>
                </a:moveTo>
                <a:lnTo>
                  <a:pt x="11808" y="10316"/>
                </a:lnTo>
                <a:cubicBezTo>
                  <a:pt x="11341" y="10498"/>
                  <a:pt x="11059" y="10810"/>
                  <a:pt x="11059" y="11144"/>
                </a:cubicBezTo>
                <a:lnTo>
                  <a:pt x="11059" y="12039"/>
                </a:lnTo>
                <a:lnTo>
                  <a:pt x="12483" y="11482"/>
                </a:lnTo>
                <a:cubicBezTo>
                  <a:pt x="13269" y="11174"/>
                  <a:pt x="13742" y="10649"/>
                  <a:pt x="13741" y="10086"/>
                </a:cubicBezTo>
                <a:lnTo>
                  <a:pt x="13741" y="9558"/>
                </a:lnTo>
                <a:close/>
                <a:moveTo>
                  <a:pt x="0" y="9727"/>
                </a:moveTo>
                <a:lnTo>
                  <a:pt x="0" y="10255"/>
                </a:lnTo>
                <a:cubicBezTo>
                  <a:pt x="0" y="10818"/>
                  <a:pt x="472" y="11343"/>
                  <a:pt x="1258" y="11650"/>
                </a:cubicBezTo>
                <a:lnTo>
                  <a:pt x="2682" y="12207"/>
                </a:lnTo>
                <a:lnTo>
                  <a:pt x="2682" y="11313"/>
                </a:lnTo>
                <a:cubicBezTo>
                  <a:pt x="2682" y="10979"/>
                  <a:pt x="2400" y="10667"/>
                  <a:pt x="1934" y="10484"/>
                </a:cubicBezTo>
                <a:lnTo>
                  <a:pt x="0" y="9727"/>
                </a:lnTo>
                <a:close/>
                <a:moveTo>
                  <a:pt x="5886" y="9727"/>
                </a:moveTo>
                <a:lnTo>
                  <a:pt x="3952" y="10484"/>
                </a:lnTo>
                <a:cubicBezTo>
                  <a:pt x="3486" y="10667"/>
                  <a:pt x="3203" y="10979"/>
                  <a:pt x="3203" y="11313"/>
                </a:cubicBezTo>
                <a:lnTo>
                  <a:pt x="3203" y="12207"/>
                </a:lnTo>
                <a:lnTo>
                  <a:pt x="4627" y="11650"/>
                </a:lnTo>
                <a:cubicBezTo>
                  <a:pt x="5413" y="11343"/>
                  <a:pt x="5886" y="10818"/>
                  <a:pt x="5886" y="10255"/>
                </a:cubicBezTo>
                <a:lnTo>
                  <a:pt x="5886" y="9727"/>
                </a:lnTo>
                <a:close/>
                <a:moveTo>
                  <a:pt x="15714" y="9727"/>
                </a:moveTo>
                <a:lnTo>
                  <a:pt x="15714" y="10255"/>
                </a:lnTo>
                <a:cubicBezTo>
                  <a:pt x="15714" y="10818"/>
                  <a:pt x="16187" y="11343"/>
                  <a:pt x="16973" y="11650"/>
                </a:cubicBezTo>
                <a:lnTo>
                  <a:pt x="18397" y="12207"/>
                </a:lnTo>
                <a:lnTo>
                  <a:pt x="18397" y="11313"/>
                </a:lnTo>
                <a:cubicBezTo>
                  <a:pt x="18397" y="10979"/>
                  <a:pt x="18114" y="10667"/>
                  <a:pt x="17648" y="10484"/>
                </a:cubicBezTo>
                <a:lnTo>
                  <a:pt x="15714" y="9727"/>
                </a:lnTo>
                <a:close/>
                <a:moveTo>
                  <a:pt x="21600" y="9727"/>
                </a:moveTo>
                <a:lnTo>
                  <a:pt x="19663" y="10484"/>
                </a:lnTo>
                <a:cubicBezTo>
                  <a:pt x="19197" y="10667"/>
                  <a:pt x="18918" y="10979"/>
                  <a:pt x="18918" y="11313"/>
                </a:cubicBezTo>
                <a:lnTo>
                  <a:pt x="18918" y="12207"/>
                </a:lnTo>
                <a:lnTo>
                  <a:pt x="20339" y="11650"/>
                </a:lnTo>
                <a:cubicBezTo>
                  <a:pt x="21125" y="11343"/>
                  <a:pt x="21600" y="10818"/>
                  <a:pt x="21600" y="10255"/>
                </a:cubicBezTo>
                <a:lnTo>
                  <a:pt x="21600" y="9727"/>
                </a:lnTo>
                <a:close/>
                <a:moveTo>
                  <a:pt x="0" y="11575"/>
                </a:moveTo>
                <a:lnTo>
                  <a:pt x="0" y="12103"/>
                </a:lnTo>
                <a:cubicBezTo>
                  <a:pt x="0" y="12665"/>
                  <a:pt x="472" y="13191"/>
                  <a:pt x="1258" y="13498"/>
                </a:cubicBezTo>
                <a:lnTo>
                  <a:pt x="2682" y="14055"/>
                </a:lnTo>
                <a:lnTo>
                  <a:pt x="2682" y="13159"/>
                </a:lnTo>
                <a:cubicBezTo>
                  <a:pt x="2682" y="12825"/>
                  <a:pt x="2400" y="12515"/>
                  <a:pt x="1934" y="12332"/>
                </a:cubicBezTo>
                <a:lnTo>
                  <a:pt x="0" y="11575"/>
                </a:lnTo>
                <a:close/>
                <a:moveTo>
                  <a:pt x="5886" y="11575"/>
                </a:moveTo>
                <a:lnTo>
                  <a:pt x="3952" y="12332"/>
                </a:lnTo>
                <a:cubicBezTo>
                  <a:pt x="3486" y="12515"/>
                  <a:pt x="3203" y="12825"/>
                  <a:pt x="3203" y="13159"/>
                </a:cubicBezTo>
                <a:lnTo>
                  <a:pt x="3203" y="14055"/>
                </a:lnTo>
                <a:lnTo>
                  <a:pt x="4627" y="13498"/>
                </a:lnTo>
                <a:cubicBezTo>
                  <a:pt x="5413" y="13191"/>
                  <a:pt x="5886" y="12665"/>
                  <a:pt x="5886" y="12103"/>
                </a:cubicBezTo>
                <a:lnTo>
                  <a:pt x="5886" y="11575"/>
                </a:lnTo>
                <a:close/>
                <a:moveTo>
                  <a:pt x="15714" y="11575"/>
                </a:moveTo>
                <a:lnTo>
                  <a:pt x="15714" y="12103"/>
                </a:lnTo>
                <a:cubicBezTo>
                  <a:pt x="15714" y="12665"/>
                  <a:pt x="16187" y="13191"/>
                  <a:pt x="16973" y="13498"/>
                </a:cubicBezTo>
                <a:lnTo>
                  <a:pt x="18397" y="14055"/>
                </a:lnTo>
                <a:lnTo>
                  <a:pt x="18397" y="13159"/>
                </a:lnTo>
                <a:cubicBezTo>
                  <a:pt x="18397" y="12825"/>
                  <a:pt x="18114" y="12515"/>
                  <a:pt x="17648" y="12332"/>
                </a:cubicBezTo>
                <a:lnTo>
                  <a:pt x="15714" y="11575"/>
                </a:lnTo>
                <a:close/>
                <a:moveTo>
                  <a:pt x="21600" y="11575"/>
                </a:moveTo>
                <a:lnTo>
                  <a:pt x="19663" y="12332"/>
                </a:lnTo>
                <a:cubicBezTo>
                  <a:pt x="19197" y="12515"/>
                  <a:pt x="18918" y="12825"/>
                  <a:pt x="18918" y="13159"/>
                </a:cubicBezTo>
                <a:lnTo>
                  <a:pt x="18918" y="14055"/>
                </a:lnTo>
                <a:lnTo>
                  <a:pt x="20339" y="13498"/>
                </a:lnTo>
                <a:cubicBezTo>
                  <a:pt x="21125" y="13191"/>
                  <a:pt x="21600" y="12665"/>
                  <a:pt x="21600" y="12103"/>
                </a:cubicBezTo>
                <a:lnTo>
                  <a:pt x="21600" y="11575"/>
                </a:lnTo>
                <a:close/>
                <a:moveTo>
                  <a:pt x="10437" y="12464"/>
                </a:moveTo>
                <a:lnTo>
                  <a:pt x="10240" y="21600"/>
                </a:lnTo>
                <a:lnTo>
                  <a:pt x="11357" y="21600"/>
                </a:lnTo>
                <a:lnTo>
                  <a:pt x="11160" y="12464"/>
                </a:lnTo>
                <a:lnTo>
                  <a:pt x="10437" y="12464"/>
                </a:lnTo>
                <a:close/>
                <a:moveTo>
                  <a:pt x="0" y="13422"/>
                </a:moveTo>
                <a:lnTo>
                  <a:pt x="0" y="13951"/>
                </a:lnTo>
                <a:cubicBezTo>
                  <a:pt x="0" y="14513"/>
                  <a:pt x="472" y="15037"/>
                  <a:pt x="1258" y="15344"/>
                </a:cubicBezTo>
                <a:lnTo>
                  <a:pt x="2682" y="15901"/>
                </a:lnTo>
                <a:lnTo>
                  <a:pt x="2682" y="15007"/>
                </a:lnTo>
                <a:cubicBezTo>
                  <a:pt x="2682" y="14673"/>
                  <a:pt x="2400" y="14363"/>
                  <a:pt x="1934" y="14180"/>
                </a:cubicBezTo>
                <a:lnTo>
                  <a:pt x="0" y="13422"/>
                </a:lnTo>
                <a:close/>
                <a:moveTo>
                  <a:pt x="5886" y="13422"/>
                </a:moveTo>
                <a:lnTo>
                  <a:pt x="3952" y="14180"/>
                </a:lnTo>
                <a:cubicBezTo>
                  <a:pt x="3486" y="14363"/>
                  <a:pt x="3203" y="14673"/>
                  <a:pt x="3203" y="15007"/>
                </a:cubicBezTo>
                <a:lnTo>
                  <a:pt x="3203" y="15901"/>
                </a:lnTo>
                <a:lnTo>
                  <a:pt x="4627" y="15344"/>
                </a:lnTo>
                <a:cubicBezTo>
                  <a:pt x="5413" y="15037"/>
                  <a:pt x="5886" y="14513"/>
                  <a:pt x="5886" y="13951"/>
                </a:cubicBezTo>
                <a:lnTo>
                  <a:pt x="5886" y="13422"/>
                </a:lnTo>
                <a:close/>
                <a:moveTo>
                  <a:pt x="15714" y="13422"/>
                </a:moveTo>
                <a:lnTo>
                  <a:pt x="15714" y="13951"/>
                </a:lnTo>
                <a:cubicBezTo>
                  <a:pt x="15714" y="14513"/>
                  <a:pt x="16187" y="15037"/>
                  <a:pt x="16973" y="15344"/>
                </a:cubicBezTo>
                <a:lnTo>
                  <a:pt x="18397" y="15901"/>
                </a:lnTo>
                <a:lnTo>
                  <a:pt x="18397" y="15007"/>
                </a:lnTo>
                <a:cubicBezTo>
                  <a:pt x="18397" y="14673"/>
                  <a:pt x="18114" y="14363"/>
                  <a:pt x="17648" y="14180"/>
                </a:cubicBezTo>
                <a:lnTo>
                  <a:pt x="15714" y="13422"/>
                </a:lnTo>
                <a:close/>
                <a:moveTo>
                  <a:pt x="21600" y="13422"/>
                </a:moveTo>
                <a:lnTo>
                  <a:pt x="19663" y="14180"/>
                </a:lnTo>
                <a:cubicBezTo>
                  <a:pt x="19197" y="14363"/>
                  <a:pt x="18918" y="14673"/>
                  <a:pt x="18918" y="15007"/>
                </a:cubicBezTo>
                <a:lnTo>
                  <a:pt x="18918" y="15901"/>
                </a:lnTo>
                <a:lnTo>
                  <a:pt x="20339" y="15344"/>
                </a:lnTo>
                <a:cubicBezTo>
                  <a:pt x="21125" y="15037"/>
                  <a:pt x="21600" y="14513"/>
                  <a:pt x="21600" y="13951"/>
                </a:cubicBezTo>
                <a:lnTo>
                  <a:pt x="21600" y="13422"/>
                </a:lnTo>
                <a:close/>
                <a:moveTo>
                  <a:pt x="2581" y="16328"/>
                </a:moveTo>
                <a:lnTo>
                  <a:pt x="2384" y="21600"/>
                </a:lnTo>
                <a:lnTo>
                  <a:pt x="3502" y="21600"/>
                </a:lnTo>
                <a:lnTo>
                  <a:pt x="3305" y="16328"/>
                </a:lnTo>
                <a:lnTo>
                  <a:pt x="2581" y="16328"/>
                </a:lnTo>
                <a:close/>
                <a:moveTo>
                  <a:pt x="18296" y="16328"/>
                </a:moveTo>
                <a:lnTo>
                  <a:pt x="18099" y="21600"/>
                </a:lnTo>
                <a:lnTo>
                  <a:pt x="19216" y="21600"/>
                </a:lnTo>
                <a:lnTo>
                  <a:pt x="19019" y="16328"/>
                </a:lnTo>
                <a:lnTo>
                  <a:pt x="18296" y="16328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28" name="Farmers are demanding better connectivity to help remain economically viable…"/>
          <p:cNvSpPr txBox="1"/>
          <p:nvPr/>
        </p:nvSpPr>
        <p:spPr>
          <a:xfrm>
            <a:off x="2494724" y="4346904"/>
            <a:ext cx="9326573" cy="279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28600" indent="-228600" algn="l">
              <a:spcBef>
                <a:spcPts val="2000"/>
              </a:spcBef>
              <a:buSzPct val="100000"/>
              <a:buChar char="•"/>
              <a:defRPr sz="3700" b="0">
                <a:solidFill>
                  <a:srgbClr val="929292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Farmers are demanding better connectivity to help remain economically viable</a:t>
            </a:r>
          </a:p>
          <a:p>
            <a:pPr marL="228600" indent="-228600" algn="l">
              <a:spcBef>
                <a:spcPts val="2000"/>
              </a:spcBef>
              <a:buSzPct val="100000"/>
              <a:buChar char="•"/>
              <a:defRPr sz="3700" b="0">
                <a:solidFill>
                  <a:srgbClr val="929292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Connected equipment is on the market</a:t>
            </a:r>
          </a:p>
          <a:p>
            <a:pPr marL="228600" indent="-228600" algn="l">
              <a:spcBef>
                <a:spcPts val="2000"/>
              </a:spcBef>
              <a:buSzPct val="100000"/>
              <a:buChar char="•"/>
              <a:defRPr sz="3700" b="0">
                <a:solidFill>
                  <a:srgbClr val="929292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Wireless networks are insufficient</a:t>
            </a:r>
          </a:p>
        </p:txBody>
      </p:sp>
      <p:sp>
        <p:nvSpPr>
          <p:cNvPr id="529" name="Tractor"/>
          <p:cNvSpPr/>
          <p:nvPr/>
        </p:nvSpPr>
        <p:spPr>
          <a:xfrm>
            <a:off x="21795919" y="1313701"/>
            <a:ext cx="1900001" cy="13528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245" y="0"/>
                </a:moveTo>
                <a:cubicBezTo>
                  <a:pt x="3144" y="0"/>
                  <a:pt x="3046" y="54"/>
                  <a:pt x="2973" y="152"/>
                </a:cubicBezTo>
                <a:lnTo>
                  <a:pt x="2110" y="1307"/>
                </a:lnTo>
                <a:cubicBezTo>
                  <a:pt x="2009" y="1402"/>
                  <a:pt x="2058" y="1624"/>
                  <a:pt x="2180" y="1624"/>
                </a:cubicBezTo>
                <a:lnTo>
                  <a:pt x="3093" y="1624"/>
                </a:lnTo>
                <a:cubicBezTo>
                  <a:pt x="3177" y="1624"/>
                  <a:pt x="3237" y="1737"/>
                  <a:pt x="3211" y="1849"/>
                </a:cubicBezTo>
                <a:lnTo>
                  <a:pt x="1657" y="8608"/>
                </a:lnTo>
                <a:cubicBezTo>
                  <a:pt x="2546" y="7724"/>
                  <a:pt x="3631" y="7202"/>
                  <a:pt x="4801" y="7202"/>
                </a:cubicBezTo>
                <a:cubicBezTo>
                  <a:pt x="7806" y="7202"/>
                  <a:pt x="10250" y="10637"/>
                  <a:pt x="10250" y="14858"/>
                </a:cubicBezTo>
                <a:cubicBezTo>
                  <a:pt x="10250" y="15112"/>
                  <a:pt x="10243" y="15363"/>
                  <a:pt x="10225" y="15611"/>
                </a:cubicBezTo>
                <a:lnTo>
                  <a:pt x="11334" y="15611"/>
                </a:lnTo>
                <a:cubicBezTo>
                  <a:pt x="11436" y="15611"/>
                  <a:pt x="11528" y="15695"/>
                  <a:pt x="11567" y="15826"/>
                </a:cubicBezTo>
                <a:lnTo>
                  <a:pt x="11774" y="16517"/>
                </a:lnTo>
                <a:cubicBezTo>
                  <a:pt x="11814" y="16649"/>
                  <a:pt x="11904" y="16733"/>
                  <a:pt x="12005" y="16733"/>
                </a:cubicBezTo>
                <a:lnTo>
                  <a:pt x="13961" y="16733"/>
                </a:lnTo>
                <a:cubicBezTo>
                  <a:pt x="13961" y="16723"/>
                  <a:pt x="13959" y="16716"/>
                  <a:pt x="13959" y="16707"/>
                </a:cubicBezTo>
                <a:cubicBezTo>
                  <a:pt x="13959" y="13505"/>
                  <a:pt x="15814" y="10902"/>
                  <a:pt x="18094" y="10902"/>
                </a:cubicBezTo>
                <a:cubicBezTo>
                  <a:pt x="19132" y="10902"/>
                  <a:pt x="20081" y="11443"/>
                  <a:pt x="20808" y="12334"/>
                </a:cubicBezTo>
                <a:lnTo>
                  <a:pt x="21551" y="10625"/>
                </a:lnTo>
                <a:cubicBezTo>
                  <a:pt x="21583" y="10552"/>
                  <a:pt x="21600" y="10471"/>
                  <a:pt x="21600" y="10386"/>
                </a:cubicBezTo>
                <a:lnTo>
                  <a:pt x="21600" y="8186"/>
                </a:lnTo>
                <a:cubicBezTo>
                  <a:pt x="21600" y="7957"/>
                  <a:pt x="21479" y="7762"/>
                  <a:pt x="21317" y="7730"/>
                </a:cubicBezTo>
                <a:lnTo>
                  <a:pt x="16755" y="6811"/>
                </a:lnTo>
                <a:lnTo>
                  <a:pt x="16755" y="4017"/>
                </a:lnTo>
                <a:cubicBezTo>
                  <a:pt x="16755" y="2920"/>
                  <a:pt x="16951" y="2193"/>
                  <a:pt x="17357" y="1768"/>
                </a:cubicBezTo>
                <a:lnTo>
                  <a:pt x="17357" y="410"/>
                </a:lnTo>
                <a:cubicBezTo>
                  <a:pt x="16679" y="790"/>
                  <a:pt x="15904" y="1725"/>
                  <a:pt x="15904" y="4017"/>
                </a:cubicBezTo>
                <a:lnTo>
                  <a:pt x="15904" y="6641"/>
                </a:lnTo>
                <a:lnTo>
                  <a:pt x="13192" y="6094"/>
                </a:lnTo>
                <a:cubicBezTo>
                  <a:pt x="12873" y="6029"/>
                  <a:pt x="12598" y="5746"/>
                  <a:pt x="12457" y="5338"/>
                </a:cubicBezTo>
                <a:lnTo>
                  <a:pt x="11257" y="1854"/>
                </a:lnTo>
                <a:cubicBezTo>
                  <a:pt x="11220" y="1747"/>
                  <a:pt x="11275" y="1624"/>
                  <a:pt x="11360" y="1624"/>
                </a:cubicBezTo>
                <a:lnTo>
                  <a:pt x="11879" y="1624"/>
                </a:lnTo>
                <a:cubicBezTo>
                  <a:pt x="11967" y="1624"/>
                  <a:pt x="12023" y="1487"/>
                  <a:pt x="11978" y="1380"/>
                </a:cubicBezTo>
                <a:lnTo>
                  <a:pt x="11602" y="161"/>
                </a:lnTo>
                <a:cubicBezTo>
                  <a:pt x="11560" y="61"/>
                  <a:pt x="11485" y="0"/>
                  <a:pt x="11402" y="0"/>
                </a:cubicBezTo>
                <a:lnTo>
                  <a:pt x="9160" y="0"/>
                </a:lnTo>
                <a:lnTo>
                  <a:pt x="7065" y="0"/>
                </a:lnTo>
                <a:lnTo>
                  <a:pt x="3245" y="0"/>
                </a:lnTo>
                <a:close/>
                <a:moveTo>
                  <a:pt x="4582" y="1624"/>
                </a:moveTo>
                <a:lnTo>
                  <a:pt x="5274" y="1624"/>
                </a:lnTo>
                <a:lnTo>
                  <a:pt x="6330" y="1624"/>
                </a:lnTo>
                <a:cubicBezTo>
                  <a:pt x="6445" y="1624"/>
                  <a:pt x="6539" y="1755"/>
                  <a:pt x="6539" y="1918"/>
                </a:cubicBezTo>
                <a:lnTo>
                  <a:pt x="6539" y="5552"/>
                </a:lnTo>
                <a:cubicBezTo>
                  <a:pt x="6539" y="5714"/>
                  <a:pt x="6445" y="5845"/>
                  <a:pt x="6330" y="5845"/>
                </a:cubicBezTo>
                <a:lnTo>
                  <a:pt x="4049" y="5845"/>
                </a:lnTo>
                <a:cubicBezTo>
                  <a:pt x="3827" y="5845"/>
                  <a:pt x="3664" y="5550"/>
                  <a:pt x="3720" y="5248"/>
                </a:cubicBezTo>
                <a:lnTo>
                  <a:pt x="4347" y="1877"/>
                </a:lnTo>
                <a:cubicBezTo>
                  <a:pt x="4375" y="1727"/>
                  <a:pt x="4471" y="1624"/>
                  <a:pt x="4582" y="1624"/>
                </a:cubicBezTo>
                <a:close/>
                <a:moveTo>
                  <a:pt x="7789" y="1624"/>
                </a:moveTo>
                <a:lnTo>
                  <a:pt x="9959" y="1624"/>
                </a:lnTo>
                <a:cubicBezTo>
                  <a:pt x="10068" y="1624"/>
                  <a:pt x="10164" y="1725"/>
                  <a:pt x="10193" y="1873"/>
                </a:cubicBezTo>
                <a:lnTo>
                  <a:pt x="10889" y="5412"/>
                </a:lnTo>
                <a:cubicBezTo>
                  <a:pt x="10932" y="5629"/>
                  <a:pt x="10815" y="5845"/>
                  <a:pt x="10655" y="5845"/>
                </a:cubicBezTo>
                <a:lnTo>
                  <a:pt x="7789" y="5845"/>
                </a:lnTo>
                <a:cubicBezTo>
                  <a:pt x="7674" y="5845"/>
                  <a:pt x="7580" y="5714"/>
                  <a:pt x="7580" y="5552"/>
                </a:cubicBezTo>
                <a:lnTo>
                  <a:pt x="7580" y="1918"/>
                </a:lnTo>
                <a:cubicBezTo>
                  <a:pt x="7580" y="1755"/>
                  <a:pt x="7674" y="1624"/>
                  <a:pt x="7789" y="1624"/>
                </a:cubicBezTo>
                <a:close/>
                <a:moveTo>
                  <a:pt x="4801" y="8115"/>
                </a:moveTo>
                <a:cubicBezTo>
                  <a:pt x="2150" y="8115"/>
                  <a:pt x="0" y="11134"/>
                  <a:pt x="0" y="14858"/>
                </a:cubicBezTo>
                <a:cubicBezTo>
                  <a:pt x="0" y="18581"/>
                  <a:pt x="2150" y="21600"/>
                  <a:pt x="4801" y="21600"/>
                </a:cubicBezTo>
                <a:cubicBezTo>
                  <a:pt x="7452" y="21600"/>
                  <a:pt x="9601" y="18581"/>
                  <a:pt x="9601" y="14858"/>
                </a:cubicBezTo>
                <a:cubicBezTo>
                  <a:pt x="9601" y="11134"/>
                  <a:pt x="7452" y="8115"/>
                  <a:pt x="4801" y="8115"/>
                </a:cubicBezTo>
                <a:close/>
                <a:moveTo>
                  <a:pt x="4801" y="11115"/>
                </a:moveTo>
                <a:cubicBezTo>
                  <a:pt x="6273" y="11115"/>
                  <a:pt x="7466" y="12791"/>
                  <a:pt x="7466" y="14858"/>
                </a:cubicBezTo>
                <a:cubicBezTo>
                  <a:pt x="7466" y="16925"/>
                  <a:pt x="6273" y="18601"/>
                  <a:pt x="4801" y="18601"/>
                </a:cubicBezTo>
                <a:cubicBezTo>
                  <a:pt x="3329" y="18601"/>
                  <a:pt x="2136" y="16925"/>
                  <a:pt x="2136" y="14858"/>
                </a:cubicBezTo>
                <a:cubicBezTo>
                  <a:pt x="2136" y="12791"/>
                  <a:pt x="3329" y="11115"/>
                  <a:pt x="4801" y="11115"/>
                </a:cubicBezTo>
                <a:close/>
                <a:moveTo>
                  <a:pt x="18094" y="11813"/>
                </a:moveTo>
                <a:cubicBezTo>
                  <a:pt x="16170" y="11813"/>
                  <a:pt x="14610" y="14004"/>
                  <a:pt x="14610" y="16707"/>
                </a:cubicBezTo>
                <a:cubicBezTo>
                  <a:pt x="14610" y="19409"/>
                  <a:pt x="16170" y="21600"/>
                  <a:pt x="18094" y="21600"/>
                </a:cubicBezTo>
                <a:cubicBezTo>
                  <a:pt x="20018" y="21600"/>
                  <a:pt x="21578" y="19409"/>
                  <a:pt x="21578" y="16707"/>
                </a:cubicBezTo>
                <a:cubicBezTo>
                  <a:pt x="21578" y="14004"/>
                  <a:pt x="20018" y="11813"/>
                  <a:pt x="18094" y="11813"/>
                </a:cubicBezTo>
                <a:close/>
                <a:moveTo>
                  <a:pt x="18094" y="14065"/>
                </a:moveTo>
                <a:cubicBezTo>
                  <a:pt x="19132" y="14065"/>
                  <a:pt x="19973" y="15248"/>
                  <a:pt x="19973" y="16707"/>
                </a:cubicBezTo>
                <a:cubicBezTo>
                  <a:pt x="19973" y="18165"/>
                  <a:pt x="19132" y="19346"/>
                  <a:pt x="18094" y="19346"/>
                </a:cubicBezTo>
                <a:cubicBezTo>
                  <a:pt x="17055" y="19346"/>
                  <a:pt x="16213" y="18165"/>
                  <a:pt x="16213" y="16707"/>
                </a:cubicBezTo>
                <a:cubicBezTo>
                  <a:pt x="16213" y="15248"/>
                  <a:pt x="17055" y="14065"/>
                  <a:pt x="18094" y="14065"/>
                </a:cubicBez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Rectangle"/>
          <p:cNvSpPr/>
          <p:nvPr/>
        </p:nvSpPr>
        <p:spPr>
          <a:xfrm>
            <a:off x="-740035" y="403560"/>
            <a:ext cx="24558963" cy="1401326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32" name="What’s Here, What’s Coming"/>
          <p:cNvSpPr txBox="1"/>
          <p:nvPr/>
        </p:nvSpPr>
        <p:spPr>
          <a:xfrm>
            <a:off x="2396508" y="2469619"/>
            <a:ext cx="16561284" cy="238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9400" b="0">
                <a:solidFill>
                  <a:srgbClr val="5E5E5E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t>What’s Here, What’s Coming</a:t>
            </a:r>
          </a:p>
        </p:txBody>
      </p:sp>
      <p:grpSp>
        <p:nvGrpSpPr>
          <p:cNvPr id="535" name="Group"/>
          <p:cNvGrpSpPr/>
          <p:nvPr/>
        </p:nvGrpSpPr>
        <p:grpSpPr>
          <a:xfrm>
            <a:off x="2462840" y="1874260"/>
            <a:ext cx="1510514" cy="231747"/>
            <a:chOff x="0" y="0"/>
            <a:chExt cx="1510512" cy="231746"/>
          </a:xfrm>
        </p:grpSpPr>
        <p:sp>
          <p:nvSpPr>
            <p:cNvPr id="533" name="Rectangle"/>
            <p:cNvSpPr/>
            <p:nvPr/>
          </p:nvSpPr>
          <p:spPr>
            <a:xfrm>
              <a:off x="0" y="0"/>
              <a:ext cx="760370" cy="231747"/>
            </a:xfrm>
            <a:prstGeom prst="rect">
              <a:avLst/>
            </a:prstGeom>
            <a:solidFill>
              <a:srgbClr val="5C87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34" name="Rectangle"/>
            <p:cNvSpPr/>
            <p:nvPr/>
          </p:nvSpPr>
          <p:spPr>
            <a:xfrm>
              <a:off x="750142" y="0"/>
              <a:ext cx="760371" cy="231747"/>
            </a:xfrm>
            <a:prstGeom prst="rect">
              <a:avLst/>
            </a:pr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536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grpSp>
        <p:nvGrpSpPr>
          <p:cNvPr id="539" name="Group"/>
          <p:cNvGrpSpPr/>
          <p:nvPr/>
        </p:nvGrpSpPr>
        <p:grpSpPr>
          <a:xfrm>
            <a:off x="576283" y="710566"/>
            <a:ext cx="23745709" cy="12016614"/>
            <a:chOff x="0" y="0"/>
            <a:chExt cx="23745708" cy="12016613"/>
          </a:xfrm>
        </p:grpSpPr>
        <p:sp>
          <p:nvSpPr>
            <p:cNvPr id="537" name="Rounded Rectangle"/>
            <p:cNvSpPr/>
            <p:nvPr/>
          </p:nvSpPr>
          <p:spPr>
            <a:xfrm>
              <a:off x="0" y="278254"/>
              <a:ext cx="23231434" cy="11738360"/>
            </a:xfrm>
            <a:prstGeom prst="roundRect">
              <a:avLst>
                <a:gd name="adj" fmla="val 14519"/>
              </a:avLst>
            </a:prstGeom>
            <a:noFill/>
            <a:ln w="76200" cap="flat">
              <a:solidFill>
                <a:srgbClr val="929292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38" name="Rectangle"/>
            <p:cNvSpPr/>
            <p:nvPr/>
          </p:nvSpPr>
          <p:spPr>
            <a:xfrm>
              <a:off x="21018620" y="0"/>
              <a:ext cx="2727089" cy="255913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pic>
        <p:nvPicPr>
          <p:cNvPr id="540" name="HEPR2.jpeg" descr="HEPR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4597" y="10718999"/>
            <a:ext cx="1120896" cy="1123138"/>
          </a:xfrm>
          <a:prstGeom prst="rect">
            <a:avLst/>
          </a:prstGeom>
          <a:ln w="12700">
            <a:miter lim="400000"/>
          </a:ln>
        </p:spPr>
      </p:pic>
      <p:sp>
        <p:nvSpPr>
          <p:cNvPr id="541" name="© 2020 Harrison Edwards, Inc. All Rights Reserved."/>
          <p:cNvSpPr txBox="1"/>
          <p:nvPr/>
        </p:nvSpPr>
        <p:spPr>
          <a:xfrm>
            <a:off x="2332473" y="13149274"/>
            <a:ext cx="4789120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 b="0">
                <a:solidFill>
                  <a:srgbClr val="929292"/>
                </a:solidFill>
              </a:defRPr>
            </a:lvl1pPr>
          </a:lstStyle>
          <a:p>
            <a:r>
              <a:t>© 2020 Harrison Edwards, Inc. All Rights Reserved.</a:t>
            </a:r>
          </a:p>
        </p:txBody>
      </p:sp>
      <p:sp>
        <p:nvSpPr>
          <p:cNvPr id="542" name="More Bandwidth is Needed"/>
          <p:cNvSpPr txBox="1"/>
          <p:nvPr/>
        </p:nvSpPr>
        <p:spPr>
          <a:xfrm>
            <a:off x="2366966" y="3771381"/>
            <a:ext cx="13784924" cy="256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8300">
                <a:solidFill>
                  <a:srgbClr val="5C87A0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More Bandwidth is Needed</a:t>
            </a:r>
          </a:p>
        </p:txBody>
      </p:sp>
      <p:sp>
        <p:nvSpPr>
          <p:cNvPr id="543" name="USB"/>
          <p:cNvSpPr/>
          <p:nvPr/>
        </p:nvSpPr>
        <p:spPr>
          <a:xfrm>
            <a:off x="22491357" y="755610"/>
            <a:ext cx="918555" cy="20194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78" y="0"/>
                </a:moveTo>
                <a:lnTo>
                  <a:pt x="7617" y="2487"/>
                </a:lnTo>
                <a:lnTo>
                  <a:pt x="9713" y="2487"/>
                </a:lnTo>
                <a:lnTo>
                  <a:pt x="9713" y="14172"/>
                </a:lnTo>
                <a:cubicBezTo>
                  <a:pt x="8076" y="13462"/>
                  <a:pt x="5650" y="12394"/>
                  <a:pt x="3825" y="11588"/>
                </a:cubicBezTo>
                <a:lnTo>
                  <a:pt x="3825" y="9496"/>
                </a:lnTo>
                <a:cubicBezTo>
                  <a:pt x="4741" y="9301"/>
                  <a:pt x="5376" y="8879"/>
                  <a:pt x="5376" y="8389"/>
                </a:cubicBezTo>
                <a:cubicBezTo>
                  <a:pt x="5376" y="7713"/>
                  <a:pt x="4175" y="7165"/>
                  <a:pt x="2690" y="7165"/>
                </a:cubicBezTo>
                <a:cubicBezTo>
                  <a:pt x="1205" y="7165"/>
                  <a:pt x="0" y="7713"/>
                  <a:pt x="0" y="8389"/>
                </a:cubicBezTo>
                <a:cubicBezTo>
                  <a:pt x="0" y="8888"/>
                  <a:pt x="657" y="9316"/>
                  <a:pt x="1599" y="9506"/>
                </a:cubicBezTo>
                <a:lnTo>
                  <a:pt x="1599" y="11802"/>
                </a:lnTo>
                <a:cubicBezTo>
                  <a:pt x="1599" y="11939"/>
                  <a:pt x="1721" y="12070"/>
                  <a:pt x="1937" y="12165"/>
                </a:cubicBezTo>
                <a:cubicBezTo>
                  <a:pt x="7009" y="14408"/>
                  <a:pt x="8946" y="15239"/>
                  <a:pt x="9717" y="15557"/>
                </a:cubicBezTo>
                <a:lnTo>
                  <a:pt x="9717" y="18082"/>
                </a:lnTo>
                <a:cubicBezTo>
                  <a:pt x="8078" y="18300"/>
                  <a:pt x="6878" y="18988"/>
                  <a:pt x="6878" y="19805"/>
                </a:cubicBezTo>
                <a:cubicBezTo>
                  <a:pt x="6878" y="20797"/>
                  <a:pt x="8645" y="21600"/>
                  <a:pt x="10826" y="21600"/>
                </a:cubicBezTo>
                <a:cubicBezTo>
                  <a:pt x="13007" y="21600"/>
                  <a:pt x="14777" y="20797"/>
                  <a:pt x="14777" y="19805"/>
                </a:cubicBezTo>
                <a:cubicBezTo>
                  <a:pt x="14777" y="18988"/>
                  <a:pt x="13578" y="18300"/>
                  <a:pt x="11939" y="18082"/>
                </a:cubicBezTo>
                <a:lnTo>
                  <a:pt x="11939" y="12449"/>
                </a:lnTo>
                <a:cubicBezTo>
                  <a:pt x="12709" y="12131"/>
                  <a:pt x="14644" y="11300"/>
                  <a:pt x="19715" y="9057"/>
                </a:cubicBezTo>
                <a:cubicBezTo>
                  <a:pt x="19931" y="8962"/>
                  <a:pt x="20053" y="8831"/>
                  <a:pt x="20053" y="8694"/>
                </a:cubicBezTo>
                <a:lnTo>
                  <a:pt x="20053" y="6277"/>
                </a:lnTo>
                <a:lnTo>
                  <a:pt x="21600" y="6277"/>
                </a:lnTo>
                <a:lnTo>
                  <a:pt x="21600" y="3858"/>
                </a:lnTo>
                <a:lnTo>
                  <a:pt x="16283" y="3858"/>
                </a:lnTo>
                <a:lnTo>
                  <a:pt x="16283" y="6277"/>
                </a:lnTo>
                <a:lnTo>
                  <a:pt x="17831" y="6277"/>
                </a:lnTo>
                <a:lnTo>
                  <a:pt x="17831" y="8480"/>
                </a:lnTo>
                <a:cubicBezTo>
                  <a:pt x="16006" y="9286"/>
                  <a:pt x="13575" y="10354"/>
                  <a:pt x="11939" y="11063"/>
                </a:cubicBezTo>
                <a:lnTo>
                  <a:pt x="11939" y="2487"/>
                </a:lnTo>
                <a:lnTo>
                  <a:pt x="13935" y="2487"/>
                </a:lnTo>
                <a:lnTo>
                  <a:pt x="10778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pSp>
        <p:nvGrpSpPr>
          <p:cNvPr id="559" name="Group"/>
          <p:cNvGrpSpPr/>
          <p:nvPr/>
        </p:nvGrpSpPr>
        <p:grpSpPr>
          <a:xfrm>
            <a:off x="3431218" y="5679781"/>
            <a:ext cx="17521565" cy="4753367"/>
            <a:chOff x="0" y="0"/>
            <a:chExt cx="17521563" cy="4753366"/>
          </a:xfrm>
        </p:grpSpPr>
        <p:sp>
          <p:nvSpPr>
            <p:cNvPr id="544" name="Tractor"/>
            <p:cNvSpPr/>
            <p:nvPr/>
          </p:nvSpPr>
          <p:spPr>
            <a:xfrm>
              <a:off x="0" y="1181239"/>
              <a:ext cx="2560717" cy="1823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245" y="0"/>
                  </a:moveTo>
                  <a:cubicBezTo>
                    <a:pt x="3144" y="0"/>
                    <a:pt x="3046" y="54"/>
                    <a:pt x="2973" y="152"/>
                  </a:cubicBezTo>
                  <a:lnTo>
                    <a:pt x="2110" y="1307"/>
                  </a:lnTo>
                  <a:cubicBezTo>
                    <a:pt x="2009" y="1402"/>
                    <a:pt x="2058" y="1624"/>
                    <a:pt x="2180" y="1624"/>
                  </a:cubicBezTo>
                  <a:lnTo>
                    <a:pt x="3093" y="1624"/>
                  </a:lnTo>
                  <a:cubicBezTo>
                    <a:pt x="3177" y="1624"/>
                    <a:pt x="3237" y="1737"/>
                    <a:pt x="3211" y="1849"/>
                  </a:cubicBezTo>
                  <a:lnTo>
                    <a:pt x="1657" y="8608"/>
                  </a:lnTo>
                  <a:cubicBezTo>
                    <a:pt x="2546" y="7724"/>
                    <a:pt x="3631" y="7202"/>
                    <a:pt x="4801" y="7202"/>
                  </a:cubicBezTo>
                  <a:cubicBezTo>
                    <a:pt x="7806" y="7202"/>
                    <a:pt x="10250" y="10637"/>
                    <a:pt x="10250" y="14858"/>
                  </a:cubicBezTo>
                  <a:cubicBezTo>
                    <a:pt x="10250" y="15112"/>
                    <a:pt x="10243" y="15363"/>
                    <a:pt x="10225" y="15611"/>
                  </a:cubicBezTo>
                  <a:lnTo>
                    <a:pt x="11334" y="15611"/>
                  </a:lnTo>
                  <a:cubicBezTo>
                    <a:pt x="11436" y="15611"/>
                    <a:pt x="11528" y="15695"/>
                    <a:pt x="11567" y="15826"/>
                  </a:cubicBezTo>
                  <a:lnTo>
                    <a:pt x="11774" y="16517"/>
                  </a:lnTo>
                  <a:cubicBezTo>
                    <a:pt x="11814" y="16649"/>
                    <a:pt x="11904" y="16733"/>
                    <a:pt x="12005" y="16733"/>
                  </a:cubicBezTo>
                  <a:lnTo>
                    <a:pt x="13961" y="16733"/>
                  </a:lnTo>
                  <a:cubicBezTo>
                    <a:pt x="13961" y="16723"/>
                    <a:pt x="13959" y="16716"/>
                    <a:pt x="13959" y="16707"/>
                  </a:cubicBezTo>
                  <a:cubicBezTo>
                    <a:pt x="13959" y="13505"/>
                    <a:pt x="15814" y="10902"/>
                    <a:pt x="18094" y="10902"/>
                  </a:cubicBezTo>
                  <a:cubicBezTo>
                    <a:pt x="19132" y="10902"/>
                    <a:pt x="20081" y="11443"/>
                    <a:pt x="20808" y="12334"/>
                  </a:cubicBezTo>
                  <a:lnTo>
                    <a:pt x="21551" y="10625"/>
                  </a:lnTo>
                  <a:cubicBezTo>
                    <a:pt x="21583" y="10552"/>
                    <a:pt x="21600" y="10471"/>
                    <a:pt x="21600" y="10386"/>
                  </a:cubicBezTo>
                  <a:lnTo>
                    <a:pt x="21600" y="8186"/>
                  </a:lnTo>
                  <a:cubicBezTo>
                    <a:pt x="21600" y="7957"/>
                    <a:pt x="21479" y="7762"/>
                    <a:pt x="21317" y="7730"/>
                  </a:cubicBezTo>
                  <a:lnTo>
                    <a:pt x="16755" y="6811"/>
                  </a:lnTo>
                  <a:lnTo>
                    <a:pt x="16755" y="4017"/>
                  </a:lnTo>
                  <a:cubicBezTo>
                    <a:pt x="16755" y="2920"/>
                    <a:pt x="16951" y="2193"/>
                    <a:pt x="17357" y="1768"/>
                  </a:cubicBezTo>
                  <a:lnTo>
                    <a:pt x="17357" y="410"/>
                  </a:lnTo>
                  <a:cubicBezTo>
                    <a:pt x="16679" y="790"/>
                    <a:pt x="15904" y="1725"/>
                    <a:pt x="15904" y="4017"/>
                  </a:cubicBezTo>
                  <a:lnTo>
                    <a:pt x="15904" y="6641"/>
                  </a:lnTo>
                  <a:lnTo>
                    <a:pt x="13192" y="6094"/>
                  </a:lnTo>
                  <a:cubicBezTo>
                    <a:pt x="12873" y="6029"/>
                    <a:pt x="12598" y="5746"/>
                    <a:pt x="12457" y="5338"/>
                  </a:cubicBezTo>
                  <a:lnTo>
                    <a:pt x="11257" y="1854"/>
                  </a:lnTo>
                  <a:cubicBezTo>
                    <a:pt x="11220" y="1747"/>
                    <a:pt x="11275" y="1624"/>
                    <a:pt x="11360" y="1624"/>
                  </a:cubicBezTo>
                  <a:lnTo>
                    <a:pt x="11879" y="1624"/>
                  </a:lnTo>
                  <a:cubicBezTo>
                    <a:pt x="11967" y="1624"/>
                    <a:pt x="12023" y="1487"/>
                    <a:pt x="11978" y="1380"/>
                  </a:cubicBezTo>
                  <a:lnTo>
                    <a:pt x="11602" y="161"/>
                  </a:lnTo>
                  <a:cubicBezTo>
                    <a:pt x="11560" y="61"/>
                    <a:pt x="11485" y="0"/>
                    <a:pt x="11402" y="0"/>
                  </a:cubicBezTo>
                  <a:lnTo>
                    <a:pt x="9160" y="0"/>
                  </a:lnTo>
                  <a:lnTo>
                    <a:pt x="7065" y="0"/>
                  </a:lnTo>
                  <a:lnTo>
                    <a:pt x="3245" y="0"/>
                  </a:lnTo>
                  <a:close/>
                  <a:moveTo>
                    <a:pt x="4582" y="1624"/>
                  </a:moveTo>
                  <a:lnTo>
                    <a:pt x="5274" y="1624"/>
                  </a:lnTo>
                  <a:lnTo>
                    <a:pt x="6330" y="1624"/>
                  </a:lnTo>
                  <a:cubicBezTo>
                    <a:pt x="6445" y="1624"/>
                    <a:pt x="6539" y="1755"/>
                    <a:pt x="6539" y="1918"/>
                  </a:cubicBezTo>
                  <a:lnTo>
                    <a:pt x="6539" y="5552"/>
                  </a:lnTo>
                  <a:cubicBezTo>
                    <a:pt x="6539" y="5714"/>
                    <a:pt x="6445" y="5845"/>
                    <a:pt x="6330" y="5845"/>
                  </a:cubicBezTo>
                  <a:lnTo>
                    <a:pt x="4049" y="5845"/>
                  </a:lnTo>
                  <a:cubicBezTo>
                    <a:pt x="3827" y="5845"/>
                    <a:pt x="3664" y="5550"/>
                    <a:pt x="3720" y="5248"/>
                  </a:cubicBezTo>
                  <a:lnTo>
                    <a:pt x="4347" y="1877"/>
                  </a:lnTo>
                  <a:cubicBezTo>
                    <a:pt x="4375" y="1727"/>
                    <a:pt x="4471" y="1624"/>
                    <a:pt x="4582" y="1624"/>
                  </a:cubicBezTo>
                  <a:close/>
                  <a:moveTo>
                    <a:pt x="7789" y="1624"/>
                  </a:moveTo>
                  <a:lnTo>
                    <a:pt x="9959" y="1624"/>
                  </a:lnTo>
                  <a:cubicBezTo>
                    <a:pt x="10068" y="1624"/>
                    <a:pt x="10164" y="1725"/>
                    <a:pt x="10193" y="1873"/>
                  </a:cubicBezTo>
                  <a:lnTo>
                    <a:pt x="10889" y="5412"/>
                  </a:lnTo>
                  <a:cubicBezTo>
                    <a:pt x="10932" y="5629"/>
                    <a:pt x="10815" y="5845"/>
                    <a:pt x="10655" y="5845"/>
                  </a:cubicBezTo>
                  <a:lnTo>
                    <a:pt x="7789" y="5845"/>
                  </a:lnTo>
                  <a:cubicBezTo>
                    <a:pt x="7674" y="5845"/>
                    <a:pt x="7580" y="5714"/>
                    <a:pt x="7580" y="5552"/>
                  </a:cubicBezTo>
                  <a:lnTo>
                    <a:pt x="7580" y="1918"/>
                  </a:lnTo>
                  <a:cubicBezTo>
                    <a:pt x="7580" y="1755"/>
                    <a:pt x="7674" y="1624"/>
                    <a:pt x="7789" y="1624"/>
                  </a:cubicBezTo>
                  <a:close/>
                  <a:moveTo>
                    <a:pt x="4801" y="8115"/>
                  </a:moveTo>
                  <a:cubicBezTo>
                    <a:pt x="2150" y="8115"/>
                    <a:pt x="0" y="11134"/>
                    <a:pt x="0" y="14858"/>
                  </a:cubicBezTo>
                  <a:cubicBezTo>
                    <a:pt x="0" y="18581"/>
                    <a:pt x="2150" y="21600"/>
                    <a:pt x="4801" y="21600"/>
                  </a:cubicBezTo>
                  <a:cubicBezTo>
                    <a:pt x="7452" y="21600"/>
                    <a:pt x="9601" y="18581"/>
                    <a:pt x="9601" y="14858"/>
                  </a:cubicBezTo>
                  <a:cubicBezTo>
                    <a:pt x="9601" y="11134"/>
                    <a:pt x="7452" y="8115"/>
                    <a:pt x="4801" y="8115"/>
                  </a:cubicBezTo>
                  <a:close/>
                  <a:moveTo>
                    <a:pt x="4801" y="11115"/>
                  </a:moveTo>
                  <a:cubicBezTo>
                    <a:pt x="6273" y="11115"/>
                    <a:pt x="7466" y="12791"/>
                    <a:pt x="7466" y="14858"/>
                  </a:cubicBezTo>
                  <a:cubicBezTo>
                    <a:pt x="7466" y="16925"/>
                    <a:pt x="6273" y="18601"/>
                    <a:pt x="4801" y="18601"/>
                  </a:cubicBezTo>
                  <a:cubicBezTo>
                    <a:pt x="3329" y="18601"/>
                    <a:pt x="2136" y="16925"/>
                    <a:pt x="2136" y="14858"/>
                  </a:cubicBezTo>
                  <a:cubicBezTo>
                    <a:pt x="2136" y="12791"/>
                    <a:pt x="3329" y="11115"/>
                    <a:pt x="4801" y="11115"/>
                  </a:cubicBezTo>
                  <a:close/>
                  <a:moveTo>
                    <a:pt x="18094" y="11813"/>
                  </a:moveTo>
                  <a:cubicBezTo>
                    <a:pt x="16170" y="11813"/>
                    <a:pt x="14610" y="14004"/>
                    <a:pt x="14610" y="16707"/>
                  </a:cubicBezTo>
                  <a:cubicBezTo>
                    <a:pt x="14610" y="19409"/>
                    <a:pt x="16170" y="21600"/>
                    <a:pt x="18094" y="21600"/>
                  </a:cubicBezTo>
                  <a:cubicBezTo>
                    <a:pt x="20018" y="21600"/>
                    <a:pt x="21578" y="19409"/>
                    <a:pt x="21578" y="16707"/>
                  </a:cubicBezTo>
                  <a:cubicBezTo>
                    <a:pt x="21578" y="14004"/>
                    <a:pt x="20018" y="11813"/>
                    <a:pt x="18094" y="11813"/>
                  </a:cubicBezTo>
                  <a:close/>
                  <a:moveTo>
                    <a:pt x="18094" y="14065"/>
                  </a:moveTo>
                  <a:cubicBezTo>
                    <a:pt x="19132" y="14065"/>
                    <a:pt x="19973" y="15248"/>
                    <a:pt x="19973" y="16707"/>
                  </a:cubicBezTo>
                  <a:cubicBezTo>
                    <a:pt x="19973" y="18165"/>
                    <a:pt x="19132" y="19346"/>
                    <a:pt x="18094" y="19346"/>
                  </a:cubicBezTo>
                  <a:cubicBezTo>
                    <a:pt x="17055" y="19346"/>
                    <a:pt x="16213" y="18165"/>
                    <a:pt x="16213" y="16707"/>
                  </a:cubicBezTo>
                  <a:cubicBezTo>
                    <a:pt x="16213" y="15248"/>
                    <a:pt x="17055" y="14065"/>
                    <a:pt x="18094" y="14065"/>
                  </a:cubicBez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45" name="Wi-Fi"/>
            <p:cNvSpPr/>
            <p:nvPr/>
          </p:nvSpPr>
          <p:spPr>
            <a:xfrm>
              <a:off x="834601" y="0"/>
              <a:ext cx="891514" cy="629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4" extrusionOk="0">
                  <a:moveTo>
                    <a:pt x="11016" y="1"/>
                  </a:moveTo>
                  <a:cubicBezTo>
                    <a:pt x="10440" y="-6"/>
                    <a:pt x="9852" y="28"/>
                    <a:pt x="9254" y="108"/>
                  </a:cubicBezTo>
                  <a:cubicBezTo>
                    <a:pt x="5654" y="590"/>
                    <a:pt x="2584" y="2743"/>
                    <a:pt x="0" y="6311"/>
                  </a:cubicBezTo>
                  <a:cubicBezTo>
                    <a:pt x="523" y="7051"/>
                    <a:pt x="1031" y="7768"/>
                    <a:pt x="1542" y="8490"/>
                  </a:cubicBezTo>
                  <a:cubicBezTo>
                    <a:pt x="4129" y="4966"/>
                    <a:pt x="7202" y="3087"/>
                    <a:pt x="10803" y="3088"/>
                  </a:cubicBezTo>
                  <a:cubicBezTo>
                    <a:pt x="14405" y="3089"/>
                    <a:pt x="17479" y="4969"/>
                    <a:pt x="20053" y="8479"/>
                  </a:cubicBezTo>
                  <a:cubicBezTo>
                    <a:pt x="20563" y="7757"/>
                    <a:pt x="21073" y="7034"/>
                    <a:pt x="21600" y="6287"/>
                  </a:cubicBezTo>
                  <a:cubicBezTo>
                    <a:pt x="18572" y="2207"/>
                    <a:pt x="15051" y="49"/>
                    <a:pt x="11016" y="1"/>
                  </a:cubicBezTo>
                  <a:close/>
                  <a:moveTo>
                    <a:pt x="10903" y="6177"/>
                  </a:moveTo>
                  <a:cubicBezTo>
                    <a:pt x="10489" y="6175"/>
                    <a:pt x="10067" y="6203"/>
                    <a:pt x="9637" y="6264"/>
                  </a:cubicBezTo>
                  <a:cubicBezTo>
                    <a:pt x="7088" y="6623"/>
                    <a:pt x="4914" y="8156"/>
                    <a:pt x="3088" y="10686"/>
                  </a:cubicBezTo>
                  <a:cubicBezTo>
                    <a:pt x="3610" y="11424"/>
                    <a:pt x="4116" y="12140"/>
                    <a:pt x="4629" y="12865"/>
                  </a:cubicBezTo>
                  <a:cubicBezTo>
                    <a:pt x="6353" y="10507"/>
                    <a:pt x="8410" y="9259"/>
                    <a:pt x="10808" y="9262"/>
                  </a:cubicBezTo>
                  <a:cubicBezTo>
                    <a:pt x="13205" y="9265"/>
                    <a:pt x="15259" y="10516"/>
                    <a:pt x="16966" y="12861"/>
                  </a:cubicBezTo>
                  <a:cubicBezTo>
                    <a:pt x="17482" y="12131"/>
                    <a:pt x="17992" y="11411"/>
                    <a:pt x="18515" y="10670"/>
                  </a:cubicBezTo>
                  <a:cubicBezTo>
                    <a:pt x="16338" y="7735"/>
                    <a:pt x="13803" y="6193"/>
                    <a:pt x="10903" y="6177"/>
                  </a:cubicBezTo>
                  <a:close/>
                  <a:moveTo>
                    <a:pt x="10623" y="12349"/>
                  </a:moveTo>
                  <a:cubicBezTo>
                    <a:pt x="8942" y="12414"/>
                    <a:pt x="7322" y="13380"/>
                    <a:pt x="6195" y="15054"/>
                  </a:cubicBezTo>
                  <a:cubicBezTo>
                    <a:pt x="6706" y="15779"/>
                    <a:pt x="7218" y="16502"/>
                    <a:pt x="7729" y="17226"/>
                  </a:cubicBezTo>
                  <a:cubicBezTo>
                    <a:pt x="9410" y="14863"/>
                    <a:pt x="12154" y="14812"/>
                    <a:pt x="13873" y="17221"/>
                  </a:cubicBezTo>
                  <a:cubicBezTo>
                    <a:pt x="14391" y="16489"/>
                    <a:pt x="14903" y="15767"/>
                    <a:pt x="15414" y="15045"/>
                  </a:cubicBezTo>
                  <a:cubicBezTo>
                    <a:pt x="14046" y="13118"/>
                    <a:pt x="12303" y="12284"/>
                    <a:pt x="10623" y="12349"/>
                  </a:cubicBezTo>
                  <a:close/>
                  <a:moveTo>
                    <a:pt x="10751" y="18531"/>
                  </a:moveTo>
                  <a:cubicBezTo>
                    <a:pt x="10182" y="18549"/>
                    <a:pt x="9631" y="18867"/>
                    <a:pt x="9280" y="19436"/>
                  </a:cubicBezTo>
                  <a:cubicBezTo>
                    <a:pt x="9791" y="20161"/>
                    <a:pt x="10300" y="20884"/>
                    <a:pt x="10802" y="21594"/>
                  </a:cubicBezTo>
                  <a:cubicBezTo>
                    <a:pt x="11307" y="20879"/>
                    <a:pt x="11819" y="20155"/>
                    <a:pt x="12331" y="19432"/>
                  </a:cubicBezTo>
                  <a:cubicBezTo>
                    <a:pt x="11907" y="18795"/>
                    <a:pt x="11320" y="18513"/>
                    <a:pt x="10751" y="18531"/>
                  </a:cubicBezTo>
                  <a:close/>
                </a:path>
              </a:pathLst>
            </a:cu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46" name="Connected Equipment"/>
            <p:cNvSpPr txBox="1"/>
            <p:nvPr/>
          </p:nvSpPr>
          <p:spPr>
            <a:xfrm>
              <a:off x="19210" y="3711966"/>
              <a:ext cx="2522297" cy="1041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spcBef>
                  <a:spcPts val="800"/>
                </a:spcBef>
                <a:defRPr sz="3200" b="0">
                  <a:solidFill>
                    <a:srgbClr val="5E5E5E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lvl1pPr>
            </a:lstStyle>
            <a:p>
              <a:r>
                <a:t>Connected Equipment</a:t>
              </a:r>
            </a:p>
          </p:txBody>
        </p:sp>
        <p:sp>
          <p:nvSpPr>
            <p:cNvPr id="547" name="Bar Chart"/>
            <p:cNvSpPr/>
            <p:nvPr/>
          </p:nvSpPr>
          <p:spPr>
            <a:xfrm>
              <a:off x="3985566" y="1065577"/>
              <a:ext cx="2024860" cy="2019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lnTo>
                    <a:pt x="0" y="21404"/>
                  </a:lnTo>
                  <a:cubicBezTo>
                    <a:pt x="0" y="21511"/>
                    <a:pt x="87" y="21600"/>
                    <a:pt x="194" y="21600"/>
                  </a:cubicBezTo>
                  <a:lnTo>
                    <a:pt x="21406" y="21600"/>
                  </a:lnTo>
                  <a:cubicBezTo>
                    <a:pt x="21513" y="21600"/>
                    <a:pt x="21600" y="21511"/>
                    <a:pt x="21600" y="21404"/>
                  </a:cubicBezTo>
                  <a:lnTo>
                    <a:pt x="21600" y="20822"/>
                  </a:lnTo>
                  <a:cubicBezTo>
                    <a:pt x="21600" y="20715"/>
                    <a:pt x="21513" y="20628"/>
                    <a:pt x="21406" y="20628"/>
                  </a:cubicBezTo>
                  <a:lnTo>
                    <a:pt x="1163" y="20628"/>
                  </a:lnTo>
                  <a:cubicBezTo>
                    <a:pt x="1056" y="20628"/>
                    <a:pt x="970" y="20539"/>
                    <a:pt x="970" y="20432"/>
                  </a:cubicBezTo>
                  <a:lnTo>
                    <a:pt x="970" y="194"/>
                  </a:lnTo>
                  <a:cubicBezTo>
                    <a:pt x="970" y="87"/>
                    <a:pt x="883" y="0"/>
                    <a:pt x="776" y="0"/>
                  </a:cubicBezTo>
                  <a:lnTo>
                    <a:pt x="194" y="0"/>
                  </a:lnTo>
                  <a:close/>
                  <a:moveTo>
                    <a:pt x="16860" y="3004"/>
                  </a:moveTo>
                  <a:lnTo>
                    <a:pt x="16860" y="19065"/>
                  </a:lnTo>
                  <a:lnTo>
                    <a:pt x="19553" y="19065"/>
                  </a:lnTo>
                  <a:lnTo>
                    <a:pt x="19553" y="3004"/>
                  </a:lnTo>
                  <a:lnTo>
                    <a:pt x="16860" y="3004"/>
                  </a:lnTo>
                  <a:close/>
                  <a:moveTo>
                    <a:pt x="7272" y="6922"/>
                  </a:moveTo>
                  <a:lnTo>
                    <a:pt x="7272" y="19065"/>
                  </a:lnTo>
                  <a:lnTo>
                    <a:pt x="9965" y="19065"/>
                  </a:lnTo>
                  <a:lnTo>
                    <a:pt x="9965" y="6922"/>
                  </a:lnTo>
                  <a:lnTo>
                    <a:pt x="7272" y="6922"/>
                  </a:lnTo>
                  <a:close/>
                  <a:moveTo>
                    <a:pt x="12066" y="10127"/>
                  </a:moveTo>
                  <a:lnTo>
                    <a:pt x="12066" y="19065"/>
                  </a:lnTo>
                  <a:lnTo>
                    <a:pt x="14759" y="19065"/>
                  </a:lnTo>
                  <a:lnTo>
                    <a:pt x="14759" y="10127"/>
                  </a:lnTo>
                  <a:lnTo>
                    <a:pt x="12066" y="10127"/>
                  </a:lnTo>
                  <a:close/>
                  <a:moveTo>
                    <a:pt x="2478" y="15151"/>
                  </a:moveTo>
                  <a:lnTo>
                    <a:pt x="2478" y="19065"/>
                  </a:lnTo>
                  <a:lnTo>
                    <a:pt x="5171" y="19065"/>
                  </a:lnTo>
                  <a:lnTo>
                    <a:pt x="5171" y="15151"/>
                  </a:lnTo>
                  <a:lnTo>
                    <a:pt x="2478" y="15151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48" name="Data-Driven Decisions"/>
            <p:cNvSpPr txBox="1"/>
            <p:nvPr/>
          </p:nvSpPr>
          <p:spPr>
            <a:xfrm>
              <a:off x="3736848" y="3711966"/>
              <a:ext cx="2522297" cy="1041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spcBef>
                  <a:spcPts val="800"/>
                </a:spcBef>
                <a:defRPr sz="3200" b="0">
                  <a:solidFill>
                    <a:srgbClr val="5E5E5E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lvl1pPr>
            </a:lstStyle>
            <a:p>
              <a:r>
                <a:t>Data-Driven Decisions</a:t>
              </a:r>
            </a:p>
          </p:txBody>
        </p:sp>
        <p:sp>
          <p:nvSpPr>
            <p:cNvPr id="549" name="Water Drop"/>
            <p:cNvSpPr/>
            <p:nvPr/>
          </p:nvSpPr>
          <p:spPr>
            <a:xfrm>
              <a:off x="8111897" y="1260796"/>
              <a:ext cx="1207473" cy="1984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2" h="21327" extrusionOk="0">
                  <a:moveTo>
                    <a:pt x="10606" y="0"/>
                  </a:moveTo>
                  <a:cubicBezTo>
                    <a:pt x="10516" y="127"/>
                    <a:pt x="10450" y="217"/>
                    <a:pt x="10391" y="308"/>
                  </a:cubicBezTo>
                  <a:cubicBezTo>
                    <a:pt x="9100" y="2277"/>
                    <a:pt x="7638" y="4199"/>
                    <a:pt x="6033" y="6080"/>
                  </a:cubicBezTo>
                  <a:cubicBezTo>
                    <a:pt x="4443" y="7944"/>
                    <a:pt x="2872" y="9812"/>
                    <a:pt x="1311" y="11685"/>
                  </a:cubicBezTo>
                  <a:cubicBezTo>
                    <a:pt x="214" y="13000"/>
                    <a:pt x="-253" y="14396"/>
                    <a:pt x="134" y="15863"/>
                  </a:cubicBezTo>
                  <a:cubicBezTo>
                    <a:pt x="517" y="17310"/>
                    <a:pt x="1577" y="18561"/>
                    <a:pt x="3348" y="19559"/>
                  </a:cubicBezTo>
                  <a:cubicBezTo>
                    <a:pt x="6003" y="21055"/>
                    <a:pt x="9136" y="21600"/>
                    <a:pt x="12675" y="21200"/>
                  </a:cubicBezTo>
                  <a:cubicBezTo>
                    <a:pt x="15039" y="20933"/>
                    <a:pt x="17020" y="20211"/>
                    <a:pt x="18599" y="19102"/>
                  </a:cubicBezTo>
                  <a:cubicBezTo>
                    <a:pt x="20105" y="18045"/>
                    <a:pt x="20987" y="16808"/>
                    <a:pt x="21175" y="15410"/>
                  </a:cubicBezTo>
                  <a:cubicBezTo>
                    <a:pt x="21347" y="14127"/>
                    <a:pt x="20912" y="12902"/>
                    <a:pt x="19963" y="11753"/>
                  </a:cubicBezTo>
                  <a:cubicBezTo>
                    <a:pt x="18972" y="10552"/>
                    <a:pt x="17981" y="9352"/>
                    <a:pt x="16951" y="8164"/>
                  </a:cubicBezTo>
                  <a:cubicBezTo>
                    <a:pt x="15099" y="6028"/>
                    <a:pt x="13203" y="3905"/>
                    <a:pt x="11706" y="1663"/>
                  </a:cubicBezTo>
                  <a:cubicBezTo>
                    <a:pt x="11345" y="1122"/>
                    <a:pt x="10989" y="580"/>
                    <a:pt x="10606" y="0"/>
                  </a:cubicBez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50" name="Precision Irrigation"/>
            <p:cNvSpPr txBox="1"/>
            <p:nvPr/>
          </p:nvSpPr>
          <p:spPr>
            <a:xfrm>
              <a:off x="7454486" y="3711966"/>
              <a:ext cx="2522297" cy="1041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spcBef>
                  <a:spcPts val="800"/>
                </a:spcBef>
                <a:defRPr sz="3200" b="0">
                  <a:solidFill>
                    <a:srgbClr val="5E5E5E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lvl1pPr>
            </a:lstStyle>
            <a:p>
              <a:r>
                <a:t>Precision Irrigation</a:t>
              </a:r>
            </a:p>
          </p:txBody>
        </p:sp>
        <p:sp>
          <p:nvSpPr>
            <p:cNvPr id="551" name="Phone"/>
            <p:cNvSpPr/>
            <p:nvPr/>
          </p:nvSpPr>
          <p:spPr>
            <a:xfrm>
              <a:off x="11706873" y="1341311"/>
              <a:ext cx="885371" cy="1823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8" y="0"/>
                  </a:moveTo>
                  <a:cubicBezTo>
                    <a:pt x="934" y="0"/>
                    <a:pt x="0" y="453"/>
                    <a:pt x="0" y="1004"/>
                  </a:cubicBezTo>
                  <a:lnTo>
                    <a:pt x="0" y="20596"/>
                  </a:lnTo>
                  <a:cubicBezTo>
                    <a:pt x="0" y="21152"/>
                    <a:pt x="934" y="21600"/>
                    <a:pt x="2068" y="21600"/>
                  </a:cubicBezTo>
                  <a:lnTo>
                    <a:pt x="19532" y="21600"/>
                  </a:lnTo>
                  <a:cubicBezTo>
                    <a:pt x="20666" y="21600"/>
                    <a:pt x="21600" y="21147"/>
                    <a:pt x="21600" y="20596"/>
                  </a:cubicBezTo>
                  <a:lnTo>
                    <a:pt x="21600" y="1004"/>
                  </a:lnTo>
                  <a:cubicBezTo>
                    <a:pt x="21600" y="453"/>
                    <a:pt x="20677" y="0"/>
                    <a:pt x="19532" y="0"/>
                  </a:cubicBezTo>
                  <a:lnTo>
                    <a:pt x="2068" y="0"/>
                  </a:lnTo>
                  <a:close/>
                  <a:moveTo>
                    <a:pt x="9142" y="1350"/>
                  </a:moveTo>
                  <a:lnTo>
                    <a:pt x="12468" y="1350"/>
                  </a:lnTo>
                  <a:cubicBezTo>
                    <a:pt x="12758" y="1350"/>
                    <a:pt x="12990" y="1463"/>
                    <a:pt x="12990" y="1604"/>
                  </a:cubicBezTo>
                  <a:cubicBezTo>
                    <a:pt x="12990" y="1744"/>
                    <a:pt x="12758" y="1858"/>
                    <a:pt x="12468" y="1858"/>
                  </a:cubicBezTo>
                  <a:lnTo>
                    <a:pt x="9142" y="1858"/>
                  </a:lnTo>
                  <a:cubicBezTo>
                    <a:pt x="8853" y="1858"/>
                    <a:pt x="8621" y="1744"/>
                    <a:pt x="8621" y="1604"/>
                  </a:cubicBezTo>
                  <a:cubicBezTo>
                    <a:pt x="8621" y="1463"/>
                    <a:pt x="8853" y="1350"/>
                    <a:pt x="9142" y="1350"/>
                  </a:cubicBezTo>
                  <a:close/>
                  <a:moveTo>
                    <a:pt x="1477" y="2927"/>
                  </a:moveTo>
                  <a:lnTo>
                    <a:pt x="20123" y="2927"/>
                  </a:lnTo>
                  <a:lnTo>
                    <a:pt x="20123" y="18985"/>
                  </a:lnTo>
                  <a:lnTo>
                    <a:pt x="1477" y="18985"/>
                  </a:lnTo>
                  <a:lnTo>
                    <a:pt x="1477" y="2927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52" name="Instant Communication"/>
            <p:cNvSpPr txBox="1"/>
            <p:nvPr/>
          </p:nvSpPr>
          <p:spPr>
            <a:xfrm>
              <a:off x="10479016" y="3711966"/>
              <a:ext cx="3341086" cy="1041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spcBef>
                  <a:spcPts val="800"/>
                </a:spcBef>
                <a:defRPr sz="3200" b="0">
                  <a:solidFill>
                    <a:srgbClr val="5E5E5E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lvl1pPr>
            </a:lstStyle>
            <a:p>
              <a:r>
                <a:t>Instant Communication</a:t>
              </a:r>
            </a:p>
          </p:txBody>
        </p:sp>
        <p:sp>
          <p:nvSpPr>
            <p:cNvPr id="553" name="Wi-Fi"/>
            <p:cNvSpPr/>
            <p:nvPr/>
          </p:nvSpPr>
          <p:spPr>
            <a:xfrm>
              <a:off x="4552239" y="0"/>
              <a:ext cx="891513" cy="629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4" extrusionOk="0">
                  <a:moveTo>
                    <a:pt x="11016" y="1"/>
                  </a:moveTo>
                  <a:cubicBezTo>
                    <a:pt x="10440" y="-6"/>
                    <a:pt x="9852" y="28"/>
                    <a:pt x="9254" y="108"/>
                  </a:cubicBezTo>
                  <a:cubicBezTo>
                    <a:pt x="5654" y="590"/>
                    <a:pt x="2584" y="2743"/>
                    <a:pt x="0" y="6311"/>
                  </a:cubicBezTo>
                  <a:cubicBezTo>
                    <a:pt x="523" y="7051"/>
                    <a:pt x="1031" y="7768"/>
                    <a:pt x="1542" y="8490"/>
                  </a:cubicBezTo>
                  <a:cubicBezTo>
                    <a:pt x="4129" y="4966"/>
                    <a:pt x="7202" y="3087"/>
                    <a:pt x="10803" y="3088"/>
                  </a:cubicBezTo>
                  <a:cubicBezTo>
                    <a:pt x="14405" y="3089"/>
                    <a:pt x="17479" y="4969"/>
                    <a:pt x="20053" y="8479"/>
                  </a:cubicBezTo>
                  <a:cubicBezTo>
                    <a:pt x="20563" y="7757"/>
                    <a:pt x="21073" y="7034"/>
                    <a:pt x="21600" y="6287"/>
                  </a:cubicBezTo>
                  <a:cubicBezTo>
                    <a:pt x="18572" y="2207"/>
                    <a:pt x="15051" y="49"/>
                    <a:pt x="11016" y="1"/>
                  </a:cubicBezTo>
                  <a:close/>
                  <a:moveTo>
                    <a:pt x="10903" y="6177"/>
                  </a:moveTo>
                  <a:cubicBezTo>
                    <a:pt x="10489" y="6175"/>
                    <a:pt x="10067" y="6203"/>
                    <a:pt x="9637" y="6264"/>
                  </a:cubicBezTo>
                  <a:cubicBezTo>
                    <a:pt x="7088" y="6623"/>
                    <a:pt x="4914" y="8156"/>
                    <a:pt x="3088" y="10686"/>
                  </a:cubicBezTo>
                  <a:cubicBezTo>
                    <a:pt x="3610" y="11424"/>
                    <a:pt x="4116" y="12140"/>
                    <a:pt x="4629" y="12865"/>
                  </a:cubicBezTo>
                  <a:cubicBezTo>
                    <a:pt x="6353" y="10507"/>
                    <a:pt x="8410" y="9259"/>
                    <a:pt x="10808" y="9262"/>
                  </a:cubicBezTo>
                  <a:cubicBezTo>
                    <a:pt x="13205" y="9265"/>
                    <a:pt x="15259" y="10516"/>
                    <a:pt x="16966" y="12861"/>
                  </a:cubicBezTo>
                  <a:cubicBezTo>
                    <a:pt x="17482" y="12131"/>
                    <a:pt x="17992" y="11411"/>
                    <a:pt x="18515" y="10670"/>
                  </a:cubicBezTo>
                  <a:cubicBezTo>
                    <a:pt x="16338" y="7735"/>
                    <a:pt x="13803" y="6193"/>
                    <a:pt x="10903" y="6177"/>
                  </a:cubicBezTo>
                  <a:close/>
                  <a:moveTo>
                    <a:pt x="10623" y="12349"/>
                  </a:moveTo>
                  <a:cubicBezTo>
                    <a:pt x="8942" y="12414"/>
                    <a:pt x="7322" y="13380"/>
                    <a:pt x="6195" y="15054"/>
                  </a:cubicBezTo>
                  <a:cubicBezTo>
                    <a:pt x="6706" y="15779"/>
                    <a:pt x="7218" y="16502"/>
                    <a:pt x="7729" y="17226"/>
                  </a:cubicBezTo>
                  <a:cubicBezTo>
                    <a:pt x="9410" y="14863"/>
                    <a:pt x="12154" y="14812"/>
                    <a:pt x="13873" y="17221"/>
                  </a:cubicBezTo>
                  <a:cubicBezTo>
                    <a:pt x="14391" y="16489"/>
                    <a:pt x="14903" y="15767"/>
                    <a:pt x="15414" y="15045"/>
                  </a:cubicBezTo>
                  <a:cubicBezTo>
                    <a:pt x="14046" y="13118"/>
                    <a:pt x="12303" y="12284"/>
                    <a:pt x="10623" y="12349"/>
                  </a:cubicBezTo>
                  <a:close/>
                  <a:moveTo>
                    <a:pt x="10751" y="18531"/>
                  </a:moveTo>
                  <a:cubicBezTo>
                    <a:pt x="10182" y="18549"/>
                    <a:pt x="9631" y="18867"/>
                    <a:pt x="9280" y="19436"/>
                  </a:cubicBezTo>
                  <a:cubicBezTo>
                    <a:pt x="9791" y="20161"/>
                    <a:pt x="10300" y="20884"/>
                    <a:pt x="10802" y="21594"/>
                  </a:cubicBezTo>
                  <a:cubicBezTo>
                    <a:pt x="11307" y="20879"/>
                    <a:pt x="11819" y="20155"/>
                    <a:pt x="12331" y="19432"/>
                  </a:cubicBezTo>
                  <a:cubicBezTo>
                    <a:pt x="11907" y="18795"/>
                    <a:pt x="11320" y="18513"/>
                    <a:pt x="10751" y="18531"/>
                  </a:cubicBezTo>
                  <a:close/>
                </a:path>
              </a:pathLst>
            </a:cu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54" name="Wi-Fi"/>
            <p:cNvSpPr/>
            <p:nvPr/>
          </p:nvSpPr>
          <p:spPr>
            <a:xfrm>
              <a:off x="8269878" y="0"/>
              <a:ext cx="891513" cy="629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4" extrusionOk="0">
                  <a:moveTo>
                    <a:pt x="11016" y="1"/>
                  </a:moveTo>
                  <a:cubicBezTo>
                    <a:pt x="10440" y="-6"/>
                    <a:pt x="9852" y="28"/>
                    <a:pt x="9254" y="108"/>
                  </a:cubicBezTo>
                  <a:cubicBezTo>
                    <a:pt x="5654" y="590"/>
                    <a:pt x="2584" y="2743"/>
                    <a:pt x="0" y="6311"/>
                  </a:cubicBezTo>
                  <a:cubicBezTo>
                    <a:pt x="523" y="7051"/>
                    <a:pt x="1031" y="7768"/>
                    <a:pt x="1542" y="8490"/>
                  </a:cubicBezTo>
                  <a:cubicBezTo>
                    <a:pt x="4129" y="4966"/>
                    <a:pt x="7202" y="3087"/>
                    <a:pt x="10803" y="3088"/>
                  </a:cubicBezTo>
                  <a:cubicBezTo>
                    <a:pt x="14405" y="3089"/>
                    <a:pt x="17479" y="4969"/>
                    <a:pt x="20053" y="8479"/>
                  </a:cubicBezTo>
                  <a:cubicBezTo>
                    <a:pt x="20563" y="7757"/>
                    <a:pt x="21073" y="7034"/>
                    <a:pt x="21600" y="6287"/>
                  </a:cubicBezTo>
                  <a:cubicBezTo>
                    <a:pt x="18572" y="2207"/>
                    <a:pt x="15051" y="49"/>
                    <a:pt x="11016" y="1"/>
                  </a:cubicBezTo>
                  <a:close/>
                  <a:moveTo>
                    <a:pt x="10903" y="6177"/>
                  </a:moveTo>
                  <a:cubicBezTo>
                    <a:pt x="10489" y="6175"/>
                    <a:pt x="10067" y="6203"/>
                    <a:pt x="9637" y="6264"/>
                  </a:cubicBezTo>
                  <a:cubicBezTo>
                    <a:pt x="7088" y="6623"/>
                    <a:pt x="4914" y="8156"/>
                    <a:pt x="3088" y="10686"/>
                  </a:cubicBezTo>
                  <a:cubicBezTo>
                    <a:pt x="3610" y="11424"/>
                    <a:pt x="4116" y="12140"/>
                    <a:pt x="4629" y="12865"/>
                  </a:cubicBezTo>
                  <a:cubicBezTo>
                    <a:pt x="6353" y="10507"/>
                    <a:pt x="8410" y="9259"/>
                    <a:pt x="10808" y="9262"/>
                  </a:cubicBezTo>
                  <a:cubicBezTo>
                    <a:pt x="13205" y="9265"/>
                    <a:pt x="15259" y="10516"/>
                    <a:pt x="16966" y="12861"/>
                  </a:cubicBezTo>
                  <a:cubicBezTo>
                    <a:pt x="17482" y="12131"/>
                    <a:pt x="17992" y="11411"/>
                    <a:pt x="18515" y="10670"/>
                  </a:cubicBezTo>
                  <a:cubicBezTo>
                    <a:pt x="16338" y="7735"/>
                    <a:pt x="13803" y="6193"/>
                    <a:pt x="10903" y="6177"/>
                  </a:cubicBezTo>
                  <a:close/>
                  <a:moveTo>
                    <a:pt x="10623" y="12349"/>
                  </a:moveTo>
                  <a:cubicBezTo>
                    <a:pt x="8942" y="12414"/>
                    <a:pt x="7322" y="13380"/>
                    <a:pt x="6195" y="15054"/>
                  </a:cubicBezTo>
                  <a:cubicBezTo>
                    <a:pt x="6706" y="15779"/>
                    <a:pt x="7218" y="16502"/>
                    <a:pt x="7729" y="17226"/>
                  </a:cubicBezTo>
                  <a:cubicBezTo>
                    <a:pt x="9410" y="14863"/>
                    <a:pt x="12154" y="14812"/>
                    <a:pt x="13873" y="17221"/>
                  </a:cubicBezTo>
                  <a:cubicBezTo>
                    <a:pt x="14391" y="16489"/>
                    <a:pt x="14903" y="15767"/>
                    <a:pt x="15414" y="15045"/>
                  </a:cubicBezTo>
                  <a:cubicBezTo>
                    <a:pt x="14046" y="13118"/>
                    <a:pt x="12303" y="12284"/>
                    <a:pt x="10623" y="12349"/>
                  </a:cubicBezTo>
                  <a:close/>
                  <a:moveTo>
                    <a:pt x="10751" y="18531"/>
                  </a:moveTo>
                  <a:cubicBezTo>
                    <a:pt x="10182" y="18549"/>
                    <a:pt x="9631" y="18867"/>
                    <a:pt x="9280" y="19436"/>
                  </a:cubicBezTo>
                  <a:cubicBezTo>
                    <a:pt x="9791" y="20161"/>
                    <a:pt x="10300" y="20884"/>
                    <a:pt x="10802" y="21594"/>
                  </a:cubicBezTo>
                  <a:cubicBezTo>
                    <a:pt x="11307" y="20879"/>
                    <a:pt x="11819" y="20155"/>
                    <a:pt x="12331" y="19432"/>
                  </a:cubicBezTo>
                  <a:cubicBezTo>
                    <a:pt x="11907" y="18795"/>
                    <a:pt x="11320" y="18513"/>
                    <a:pt x="10751" y="18531"/>
                  </a:cubicBezTo>
                  <a:close/>
                </a:path>
              </a:pathLst>
            </a:cu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55" name="Wi-Fi"/>
            <p:cNvSpPr/>
            <p:nvPr/>
          </p:nvSpPr>
          <p:spPr>
            <a:xfrm>
              <a:off x="11703801" y="0"/>
              <a:ext cx="891514" cy="629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4" extrusionOk="0">
                  <a:moveTo>
                    <a:pt x="11016" y="1"/>
                  </a:moveTo>
                  <a:cubicBezTo>
                    <a:pt x="10440" y="-6"/>
                    <a:pt x="9852" y="28"/>
                    <a:pt x="9254" y="108"/>
                  </a:cubicBezTo>
                  <a:cubicBezTo>
                    <a:pt x="5654" y="590"/>
                    <a:pt x="2584" y="2743"/>
                    <a:pt x="0" y="6311"/>
                  </a:cubicBezTo>
                  <a:cubicBezTo>
                    <a:pt x="523" y="7051"/>
                    <a:pt x="1031" y="7768"/>
                    <a:pt x="1542" y="8490"/>
                  </a:cubicBezTo>
                  <a:cubicBezTo>
                    <a:pt x="4129" y="4966"/>
                    <a:pt x="7202" y="3087"/>
                    <a:pt x="10803" y="3088"/>
                  </a:cubicBezTo>
                  <a:cubicBezTo>
                    <a:pt x="14405" y="3089"/>
                    <a:pt x="17479" y="4969"/>
                    <a:pt x="20053" y="8479"/>
                  </a:cubicBezTo>
                  <a:cubicBezTo>
                    <a:pt x="20563" y="7757"/>
                    <a:pt x="21073" y="7034"/>
                    <a:pt x="21600" y="6287"/>
                  </a:cubicBezTo>
                  <a:cubicBezTo>
                    <a:pt x="18572" y="2207"/>
                    <a:pt x="15051" y="49"/>
                    <a:pt x="11016" y="1"/>
                  </a:cubicBezTo>
                  <a:close/>
                  <a:moveTo>
                    <a:pt x="10903" y="6177"/>
                  </a:moveTo>
                  <a:cubicBezTo>
                    <a:pt x="10489" y="6175"/>
                    <a:pt x="10067" y="6203"/>
                    <a:pt x="9637" y="6264"/>
                  </a:cubicBezTo>
                  <a:cubicBezTo>
                    <a:pt x="7088" y="6623"/>
                    <a:pt x="4914" y="8156"/>
                    <a:pt x="3088" y="10686"/>
                  </a:cubicBezTo>
                  <a:cubicBezTo>
                    <a:pt x="3610" y="11424"/>
                    <a:pt x="4116" y="12140"/>
                    <a:pt x="4629" y="12865"/>
                  </a:cubicBezTo>
                  <a:cubicBezTo>
                    <a:pt x="6353" y="10507"/>
                    <a:pt x="8410" y="9259"/>
                    <a:pt x="10808" y="9262"/>
                  </a:cubicBezTo>
                  <a:cubicBezTo>
                    <a:pt x="13205" y="9265"/>
                    <a:pt x="15259" y="10516"/>
                    <a:pt x="16966" y="12861"/>
                  </a:cubicBezTo>
                  <a:cubicBezTo>
                    <a:pt x="17482" y="12131"/>
                    <a:pt x="17992" y="11411"/>
                    <a:pt x="18515" y="10670"/>
                  </a:cubicBezTo>
                  <a:cubicBezTo>
                    <a:pt x="16338" y="7735"/>
                    <a:pt x="13803" y="6193"/>
                    <a:pt x="10903" y="6177"/>
                  </a:cubicBezTo>
                  <a:close/>
                  <a:moveTo>
                    <a:pt x="10623" y="12349"/>
                  </a:moveTo>
                  <a:cubicBezTo>
                    <a:pt x="8942" y="12414"/>
                    <a:pt x="7322" y="13380"/>
                    <a:pt x="6195" y="15054"/>
                  </a:cubicBezTo>
                  <a:cubicBezTo>
                    <a:pt x="6706" y="15779"/>
                    <a:pt x="7218" y="16502"/>
                    <a:pt x="7729" y="17226"/>
                  </a:cubicBezTo>
                  <a:cubicBezTo>
                    <a:pt x="9410" y="14863"/>
                    <a:pt x="12154" y="14812"/>
                    <a:pt x="13873" y="17221"/>
                  </a:cubicBezTo>
                  <a:cubicBezTo>
                    <a:pt x="14391" y="16489"/>
                    <a:pt x="14903" y="15767"/>
                    <a:pt x="15414" y="15045"/>
                  </a:cubicBezTo>
                  <a:cubicBezTo>
                    <a:pt x="14046" y="13118"/>
                    <a:pt x="12303" y="12284"/>
                    <a:pt x="10623" y="12349"/>
                  </a:cubicBezTo>
                  <a:close/>
                  <a:moveTo>
                    <a:pt x="10751" y="18531"/>
                  </a:moveTo>
                  <a:cubicBezTo>
                    <a:pt x="10182" y="18549"/>
                    <a:pt x="9631" y="18867"/>
                    <a:pt x="9280" y="19436"/>
                  </a:cubicBezTo>
                  <a:cubicBezTo>
                    <a:pt x="9791" y="20161"/>
                    <a:pt x="10300" y="20884"/>
                    <a:pt x="10802" y="21594"/>
                  </a:cubicBezTo>
                  <a:cubicBezTo>
                    <a:pt x="11307" y="20879"/>
                    <a:pt x="11819" y="20155"/>
                    <a:pt x="12331" y="19432"/>
                  </a:cubicBezTo>
                  <a:cubicBezTo>
                    <a:pt x="11907" y="18795"/>
                    <a:pt x="11320" y="18513"/>
                    <a:pt x="10751" y="18531"/>
                  </a:cubicBezTo>
                  <a:close/>
                </a:path>
              </a:pathLst>
            </a:cu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56" name="What’s Ahead?"/>
            <p:cNvSpPr txBox="1"/>
            <p:nvPr/>
          </p:nvSpPr>
          <p:spPr>
            <a:xfrm>
              <a:off x="14180478" y="3927423"/>
              <a:ext cx="3341086" cy="571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spcBef>
                  <a:spcPts val="800"/>
                </a:spcBef>
                <a:defRPr sz="3200" b="0">
                  <a:solidFill>
                    <a:srgbClr val="5E5E5E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lvl1pPr>
            </a:lstStyle>
            <a:p>
              <a:r>
                <a:t>What’s Ahead?</a:t>
              </a:r>
            </a:p>
          </p:txBody>
        </p:sp>
        <p:sp>
          <p:nvSpPr>
            <p:cNvPr id="557" name="Wi-Fi"/>
            <p:cNvSpPr/>
            <p:nvPr/>
          </p:nvSpPr>
          <p:spPr>
            <a:xfrm>
              <a:off x="15405264" y="0"/>
              <a:ext cx="891513" cy="629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4" extrusionOk="0">
                  <a:moveTo>
                    <a:pt x="11016" y="1"/>
                  </a:moveTo>
                  <a:cubicBezTo>
                    <a:pt x="10440" y="-6"/>
                    <a:pt x="9852" y="28"/>
                    <a:pt x="9254" y="108"/>
                  </a:cubicBezTo>
                  <a:cubicBezTo>
                    <a:pt x="5654" y="590"/>
                    <a:pt x="2584" y="2743"/>
                    <a:pt x="0" y="6311"/>
                  </a:cubicBezTo>
                  <a:cubicBezTo>
                    <a:pt x="523" y="7051"/>
                    <a:pt x="1031" y="7768"/>
                    <a:pt x="1542" y="8490"/>
                  </a:cubicBezTo>
                  <a:cubicBezTo>
                    <a:pt x="4129" y="4966"/>
                    <a:pt x="7202" y="3087"/>
                    <a:pt x="10803" y="3088"/>
                  </a:cubicBezTo>
                  <a:cubicBezTo>
                    <a:pt x="14405" y="3089"/>
                    <a:pt x="17479" y="4969"/>
                    <a:pt x="20053" y="8479"/>
                  </a:cubicBezTo>
                  <a:cubicBezTo>
                    <a:pt x="20563" y="7757"/>
                    <a:pt x="21073" y="7034"/>
                    <a:pt x="21600" y="6287"/>
                  </a:cubicBezTo>
                  <a:cubicBezTo>
                    <a:pt x="18572" y="2207"/>
                    <a:pt x="15051" y="49"/>
                    <a:pt x="11016" y="1"/>
                  </a:cubicBezTo>
                  <a:close/>
                  <a:moveTo>
                    <a:pt x="10903" y="6177"/>
                  </a:moveTo>
                  <a:cubicBezTo>
                    <a:pt x="10489" y="6175"/>
                    <a:pt x="10067" y="6203"/>
                    <a:pt x="9637" y="6264"/>
                  </a:cubicBezTo>
                  <a:cubicBezTo>
                    <a:pt x="7088" y="6623"/>
                    <a:pt x="4914" y="8156"/>
                    <a:pt x="3088" y="10686"/>
                  </a:cubicBezTo>
                  <a:cubicBezTo>
                    <a:pt x="3610" y="11424"/>
                    <a:pt x="4116" y="12140"/>
                    <a:pt x="4629" y="12865"/>
                  </a:cubicBezTo>
                  <a:cubicBezTo>
                    <a:pt x="6353" y="10507"/>
                    <a:pt x="8410" y="9259"/>
                    <a:pt x="10808" y="9262"/>
                  </a:cubicBezTo>
                  <a:cubicBezTo>
                    <a:pt x="13205" y="9265"/>
                    <a:pt x="15259" y="10516"/>
                    <a:pt x="16966" y="12861"/>
                  </a:cubicBezTo>
                  <a:cubicBezTo>
                    <a:pt x="17482" y="12131"/>
                    <a:pt x="17992" y="11411"/>
                    <a:pt x="18515" y="10670"/>
                  </a:cubicBezTo>
                  <a:cubicBezTo>
                    <a:pt x="16338" y="7735"/>
                    <a:pt x="13803" y="6193"/>
                    <a:pt x="10903" y="6177"/>
                  </a:cubicBezTo>
                  <a:close/>
                  <a:moveTo>
                    <a:pt x="10623" y="12349"/>
                  </a:moveTo>
                  <a:cubicBezTo>
                    <a:pt x="8942" y="12414"/>
                    <a:pt x="7322" y="13380"/>
                    <a:pt x="6195" y="15054"/>
                  </a:cubicBezTo>
                  <a:cubicBezTo>
                    <a:pt x="6706" y="15779"/>
                    <a:pt x="7218" y="16502"/>
                    <a:pt x="7729" y="17226"/>
                  </a:cubicBezTo>
                  <a:cubicBezTo>
                    <a:pt x="9410" y="14863"/>
                    <a:pt x="12154" y="14812"/>
                    <a:pt x="13873" y="17221"/>
                  </a:cubicBezTo>
                  <a:cubicBezTo>
                    <a:pt x="14391" y="16489"/>
                    <a:pt x="14903" y="15767"/>
                    <a:pt x="15414" y="15045"/>
                  </a:cubicBezTo>
                  <a:cubicBezTo>
                    <a:pt x="14046" y="13118"/>
                    <a:pt x="12303" y="12284"/>
                    <a:pt x="10623" y="12349"/>
                  </a:cubicBezTo>
                  <a:close/>
                  <a:moveTo>
                    <a:pt x="10751" y="18531"/>
                  </a:moveTo>
                  <a:cubicBezTo>
                    <a:pt x="10182" y="18549"/>
                    <a:pt x="9631" y="18867"/>
                    <a:pt x="9280" y="19436"/>
                  </a:cubicBezTo>
                  <a:cubicBezTo>
                    <a:pt x="9791" y="20161"/>
                    <a:pt x="10300" y="20884"/>
                    <a:pt x="10802" y="21594"/>
                  </a:cubicBezTo>
                  <a:cubicBezTo>
                    <a:pt x="11307" y="20879"/>
                    <a:pt x="11819" y="20155"/>
                    <a:pt x="12331" y="19432"/>
                  </a:cubicBezTo>
                  <a:cubicBezTo>
                    <a:pt x="11907" y="18795"/>
                    <a:pt x="11320" y="18513"/>
                    <a:pt x="10751" y="18531"/>
                  </a:cubicBezTo>
                  <a:close/>
                </a:path>
              </a:pathLst>
            </a:cu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58" name="Robot"/>
            <p:cNvSpPr/>
            <p:nvPr/>
          </p:nvSpPr>
          <p:spPr>
            <a:xfrm>
              <a:off x="15301576" y="1431906"/>
              <a:ext cx="1098891" cy="164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7636" y="0"/>
                  </a:moveTo>
                  <a:cubicBezTo>
                    <a:pt x="7308" y="0"/>
                    <a:pt x="7042" y="178"/>
                    <a:pt x="7042" y="398"/>
                  </a:cubicBezTo>
                  <a:lnTo>
                    <a:pt x="7042" y="1269"/>
                  </a:lnTo>
                  <a:cubicBezTo>
                    <a:pt x="7042" y="1360"/>
                    <a:pt x="6932" y="1434"/>
                    <a:pt x="6796" y="1434"/>
                  </a:cubicBezTo>
                  <a:lnTo>
                    <a:pt x="6444" y="1434"/>
                  </a:lnTo>
                  <a:cubicBezTo>
                    <a:pt x="6308" y="1434"/>
                    <a:pt x="6197" y="1509"/>
                    <a:pt x="6197" y="1600"/>
                  </a:cubicBezTo>
                  <a:lnTo>
                    <a:pt x="6197" y="2450"/>
                  </a:lnTo>
                  <a:cubicBezTo>
                    <a:pt x="6197" y="2541"/>
                    <a:pt x="6308" y="2614"/>
                    <a:pt x="6444" y="2614"/>
                  </a:cubicBezTo>
                  <a:lnTo>
                    <a:pt x="6796" y="2614"/>
                  </a:lnTo>
                  <a:cubicBezTo>
                    <a:pt x="6932" y="2614"/>
                    <a:pt x="7042" y="2688"/>
                    <a:pt x="7042" y="2779"/>
                  </a:cubicBezTo>
                  <a:lnTo>
                    <a:pt x="7042" y="4048"/>
                  </a:lnTo>
                  <a:lnTo>
                    <a:pt x="4708" y="4048"/>
                  </a:lnTo>
                  <a:cubicBezTo>
                    <a:pt x="4373" y="4048"/>
                    <a:pt x="4102" y="4230"/>
                    <a:pt x="4102" y="4455"/>
                  </a:cubicBezTo>
                  <a:lnTo>
                    <a:pt x="4102" y="5592"/>
                  </a:lnTo>
                  <a:lnTo>
                    <a:pt x="3470" y="5592"/>
                  </a:lnTo>
                  <a:lnTo>
                    <a:pt x="3470" y="5197"/>
                  </a:lnTo>
                  <a:cubicBezTo>
                    <a:pt x="3470" y="5006"/>
                    <a:pt x="3238" y="4850"/>
                    <a:pt x="2952" y="4850"/>
                  </a:cubicBezTo>
                  <a:lnTo>
                    <a:pt x="575" y="4850"/>
                  </a:lnTo>
                  <a:cubicBezTo>
                    <a:pt x="289" y="4850"/>
                    <a:pt x="57" y="5006"/>
                    <a:pt x="57" y="5197"/>
                  </a:cubicBezTo>
                  <a:lnTo>
                    <a:pt x="57" y="9364"/>
                  </a:lnTo>
                  <a:cubicBezTo>
                    <a:pt x="57" y="9530"/>
                    <a:pt x="233" y="9669"/>
                    <a:pt x="464" y="9703"/>
                  </a:cubicBezTo>
                  <a:lnTo>
                    <a:pt x="464" y="10395"/>
                  </a:lnTo>
                  <a:cubicBezTo>
                    <a:pt x="233" y="10429"/>
                    <a:pt x="57" y="10568"/>
                    <a:pt x="57" y="10734"/>
                  </a:cubicBezTo>
                  <a:lnTo>
                    <a:pt x="57" y="13326"/>
                  </a:lnTo>
                  <a:cubicBezTo>
                    <a:pt x="57" y="13518"/>
                    <a:pt x="290" y="13672"/>
                    <a:pt x="575" y="13672"/>
                  </a:cubicBezTo>
                  <a:lnTo>
                    <a:pt x="771" y="13672"/>
                  </a:lnTo>
                  <a:lnTo>
                    <a:pt x="117" y="14205"/>
                  </a:lnTo>
                  <a:cubicBezTo>
                    <a:pt x="10" y="14293"/>
                    <a:pt x="-27" y="14412"/>
                    <a:pt x="19" y="14521"/>
                  </a:cubicBezTo>
                  <a:lnTo>
                    <a:pt x="480" y="15614"/>
                  </a:lnTo>
                  <a:cubicBezTo>
                    <a:pt x="506" y="15676"/>
                    <a:pt x="590" y="15719"/>
                    <a:pt x="686" y="15719"/>
                  </a:cubicBezTo>
                  <a:lnTo>
                    <a:pt x="1020" y="15719"/>
                  </a:lnTo>
                  <a:cubicBezTo>
                    <a:pt x="1138" y="15719"/>
                    <a:pt x="1234" y="15655"/>
                    <a:pt x="1234" y="15576"/>
                  </a:cubicBezTo>
                  <a:lnTo>
                    <a:pt x="1234" y="14788"/>
                  </a:lnTo>
                  <a:cubicBezTo>
                    <a:pt x="1234" y="14591"/>
                    <a:pt x="1472" y="14431"/>
                    <a:pt x="1765" y="14431"/>
                  </a:cubicBezTo>
                  <a:cubicBezTo>
                    <a:pt x="2058" y="14431"/>
                    <a:pt x="2293" y="14591"/>
                    <a:pt x="2293" y="14788"/>
                  </a:cubicBezTo>
                  <a:lnTo>
                    <a:pt x="2293" y="15576"/>
                  </a:lnTo>
                  <a:cubicBezTo>
                    <a:pt x="2293" y="15655"/>
                    <a:pt x="2389" y="15719"/>
                    <a:pt x="2507" y="15719"/>
                  </a:cubicBezTo>
                  <a:lnTo>
                    <a:pt x="2842" y="15719"/>
                  </a:lnTo>
                  <a:cubicBezTo>
                    <a:pt x="2937" y="15719"/>
                    <a:pt x="3022" y="15676"/>
                    <a:pt x="3048" y="15614"/>
                  </a:cubicBezTo>
                  <a:lnTo>
                    <a:pt x="3508" y="14521"/>
                  </a:lnTo>
                  <a:cubicBezTo>
                    <a:pt x="3554" y="14412"/>
                    <a:pt x="3518" y="14293"/>
                    <a:pt x="3410" y="14205"/>
                  </a:cubicBezTo>
                  <a:lnTo>
                    <a:pt x="2756" y="13672"/>
                  </a:lnTo>
                  <a:lnTo>
                    <a:pt x="2952" y="13672"/>
                  </a:lnTo>
                  <a:cubicBezTo>
                    <a:pt x="3238" y="13672"/>
                    <a:pt x="3470" y="13518"/>
                    <a:pt x="3470" y="13326"/>
                  </a:cubicBezTo>
                  <a:lnTo>
                    <a:pt x="3470" y="10734"/>
                  </a:lnTo>
                  <a:cubicBezTo>
                    <a:pt x="3470" y="10568"/>
                    <a:pt x="3297" y="10429"/>
                    <a:pt x="3065" y="10395"/>
                  </a:cubicBezTo>
                  <a:lnTo>
                    <a:pt x="3065" y="9703"/>
                  </a:lnTo>
                  <a:cubicBezTo>
                    <a:pt x="3297" y="9669"/>
                    <a:pt x="3470" y="9530"/>
                    <a:pt x="3470" y="9364"/>
                  </a:cubicBezTo>
                  <a:lnTo>
                    <a:pt x="3470" y="7843"/>
                  </a:lnTo>
                  <a:lnTo>
                    <a:pt x="4102" y="7843"/>
                  </a:lnTo>
                  <a:lnTo>
                    <a:pt x="4102" y="13265"/>
                  </a:lnTo>
                  <a:cubicBezTo>
                    <a:pt x="4102" y="13490"/>
                    <a:pt x="4373" y="13672"/>
                    <a:pt x="4708" y="13672"/>
                  </a:cubicBezTo>
                  <a:lnTo>
                    <a:pt x="5367" y="13672"/>
                  </a:lnTo>
                  <a:lnTo>
                    <a:pt x="5367" y="19636"/>
                  </a:lnTo>
                  <a:cubicBezTo>
                    <a:pt x="5367" y="19764"/>
                    <a:pt x="5302" y="19890"/>
                    <a:pt x="5186" y="19992"/>
                  </a:cubicBezTo>
                  <a:lnTo>
                    <a:pt x="4326" y="20751"/>
                  </a:lnTo>
                  <a:cubicBezTo>
                    <a:pt x="4210" y="20853"/>
                    <a:pt x="4145" y="20979"/>
                    <a:pt x="4145" y="21107"/>
                  </a:cubicBezTo>
                  <a:lnTo>
                    <a:pt x="4145" y="21327"/>
                  </a:lnTo>
                  <a:cubicBezTo>
                    <a:pt x="4145" y="21477"/>
                    <a:pt x="4328" y="21600"/>
                    <a:pt x="4552" y="21600"/>
                  </a:cubicBezTo>
                  <a:lnTo>
                    <a:pt x="9040" y="21600"/>
                  </a:lnTo>
                  <a:cubicBezTo>
                    <a:pt x="9264" y="21600"/>
                    <a:pt x="9447" y="21477"/>
                    <a:pt x="9447" y="21327"/>
                  </a:cubicBezTo>
                  <a:lnTo>
                    <a:pt x="9447" y="13672"/>
                  </a:lnTo>
                  <a:lnTo>
                    <a:pt x="12099" y="13672"/>
                  </a:lnTo>
                  <a:lnTo>
                    <a:pt x="12099" y="21327"/>
                  </a:lnTo>
                  <a:cubicBezTo>
                    <a:pt x="12099" y="21477"/>
                    <a:pt x="12282" y="21600"/>
                    <a:pt x="12506" y="21600"/>
                  </a:cubicBezTo>
                  <a:lnTo>
                    <a:pt x="16994" y="21600"/>
                  </a:lnTo>
                  <a:cubicBezTo>
                    <a:pt x="17218" y="21600"/>
                    <a:pt x="17399" y="21477"/>
                    <a:pt x="17399" y="21327"/>
                  </a:cubicBezTo>
                  <a:lnTo>
                    <a:pt x="17399" y="21107"/>
                  </a:lnTo>
                  <a:cubicBezTo>
                    <a:pt x="17399" y="20979"/>
                    <a:pt x="17336" y="20853"/>
                    <a:pt x="17220" y="20751"/>
                  </a:cubicBezTo>
                  <a:lnTo>
                    <a:pt x="16357" y="19992"/>
                  </a:lnTo>
                  <a:cubicBezTo>
                    <a:pt x="16241" y="19890"/>
                    <a:pt x="16179" y="19764"/>
                    <a:pt x="16179" y="19636"/>
                  </a:cubicBezTo>
                  <a:lnTo>
                    <a:pt x="16179" y="13672"/>
                  </a:lnTo>
                  <a:lnTo>
                    <a:pt x="16838" y="13672"/>
                  </a:lnTo>
                  <a:cubicBezTo>
                    <a:pt x="17173" y="13672"/>
                    <a:pt x="17444" y="13490"/>
                    <a:pt x="17444" y="13265"/>
                  </a:cubicBezTo>
                  <a:lnTo>
                    <a:pt x="17444" y="7843"/>
                  </a:lnTo>
                  <a:lnTo>
                    <a:pt x="18075" y="7843"/>
                  </a:lnTo>
                  <a:lnTo>
                    <a:pt x="18075" y="9364"/>
                  </a:lnTo>
                  <a:cubicBezTo>
                    <a:pt x="18075" y="9530"/>
                    <a:pt x="18249" y="9669"/>
                    <a:pt x="18480" y="9703"/>
                  </a:cubicBezTo>
                  <a:lnTo>
                    <a:pt x="18480" y="10395"/>
                  </a:lnTo>
                  <a:cubicBezTo>
                    <a:pt x="18249" y="10429"/>
                    <a:pt x="18075" y="10568"/>
                    <a:pt x="18075" y="10734"/>
                  </a:cubicBezTo>
                  <a:lnTo>
                    <a:pt x="18075" y="13326"/>
                  </a:lnTo>
                  <a:cubicBezTo>
                    <a:pt x="18075" y="13518"/>
                    <a:pt x="18308" y="13672"/>
                    <a:pt x="18594" y="13672"/>
                  </a:cubicBezTo>
                  <a:lnTo>
                    <a:pt x="18790" y="13672"/>
                  </a:lnTo>
                  <a:lnTo>
                    <a:pt x="18136" y="14205"/>
                  </a:lnTo>
                  <a:cubicBezTo>
                    <a:pt x="18028" y="14293"/>
                    <a:pt x="17991" y="14412"/>
                    <a:pt x="18038" y="14521"/>
                  </a:cubicBezTo>
                  <a:lnTo>
                    <a:pt x="18498" y="15614"/>
                  </a:lnTo>
                  <a:cubicBezTo>
                    <a:pt x="18524" y="15676"/>
                    <a:pt x="18609" y="15719"/>
                    <a:pt x="18704" y="15719"/>
                  </a:cubicBezTo>
                  <a:lnTo>
                    <a:pt x="19039" y="15719"/>
                  </a:lnTo>
                  <a:cubicBezTo>
                    <a:pt x="19157" y="15719"/>
                    <a:pt x="19250" y="15655"/>
                    <a:pt x="19250" y="15576"/>
                  </a:cubicBezTo>
                  <a:lnTo>
                    <a:pt x="19250" y="14788"/>
                  </a:lnTo>
                  <a:cubicBezTo>
                    <a:pt x="19250" y="14591"/>
                    <a:pt x="19488" y="14431"/>
                    <a:pt x="19781" y="14431"/>
                  </a:cubicBezTo>
                  <a:cubicBezTo>
                    <a:pt x="20074" y="14431"/>
                    <a:pt x="20312" y="14591"/>
                    <a:pt x="20312" y="14788"/>
                  </a:cubicBezTo>
                  <a:lnTo>
                    <a:pt x="20312" y="15576"/>
                  </a:lnTo>
                  <a:cubicBezTo>
                    <a:pt x="20312" y="15655"/>
                    <a:pt x="20408" y="15719"/>
                    <a:pt x="20525" y="15719"/>
                  </a:cubicBezTo>
                  <a:lnTo>
                    <a:pt x="20860" y="15719"/>
                  </a:lnTo>
                  <a:cubicBezTo>
                    <a:pt x="20955" y="15719"/>
                    <a:pt x="21038" y="15676"/>
                    <a:pt x="21064" y="15614"/>
                  </a:cubicBezTo>
                  <a:lnTo>
                    <a:pt x="21527" y="14521"/>
                  </a:lnTo>
                  <a:cubicBezTo>
                    <a:pt x="21573" y="14412"/>
                    <a:pt x="21536" y="14293"/>
                    <a:pt x="21429" y="14205"/>
                  </a:cubicBezTo>
                  <a:lnTo>
                    <a:pt x="20775" y="13672"/>
                  </a:lnTo>
                  <a:lnTo>
                    <a:pt x="20971" y="13672"/>
                  </a:lnTo>
                  <a:cubicBezTo>
                    <a:pt x="21256" y="13672"/>
                    <a:pt x="21489" y="13518"/>
                    <a:pt x="21489" y="13326"/>
                  </a:cubicBezTo>
                  <a:lnTo>
                    <a:pt x="21489" y="10734"/>
                  </a:lnTo>
                  <a:cubicBezTo>
                    <a:pt x="21489" y="10568"/>
                    <a:pt x="21313" y="10429"/>
                    <a:pt x="21081" y="10395"/>
                  </a:cubicBezTo>
                  <a:lnTo>
                    <a:pt x="21081" y="9703"/>
                  </a:lnTo>
                  <a:cubicBezTo>
                    <a:pt x="21313" y="9669"/>
                    <a:pt x="21489" y="9530"/>
                    <a:pt x="21489" y="9364"/>
                  </a:cubicBezTo>
                  <a:lnTo>
                    <a:pt x="21489" y="5197"/>
                  </a:lnTo>
                  <a:cubicBezTo>
                    <a:pt x="21489" y="5006"/>
                    <a:pt x="21256" y="4850"/>
                    <a:pt x="20971" y="4850"/>
                  </a:cubicBezTo>
                  <a:lnTo>
                    <a:pt x="18594" y="4850"/>
                  </a:lnTo>
                  <a:cubicBezTo>
                    <a:pt x="18308" y="4850"/>
                    <a:pt x="18075" y="5006"/>
                    <a:pt x="18075" y="5197"/>
                  </a:cubicBezTo>
                  <a:lnTo>
                    <a:pt x="18075" y="5592"/>
                  </a:lnTo>
                  <a:lnTo>
                    <a:pt x="17444" y="5592"/>
                  </a:lnTo>
                  <a:lnTo>
                    <a:pt x="17444" y="4455"/>
                  </a:lnTo>
                  <a:cubicBezTo>
                    <a:pt x="17444" y="4230"/>
                    <a:pt x="17173" y="4048"/>
                    <a:pt x="16838" y="4048"/>
                  </a:cubicBezTo>
                  <a:lnTo>
                    <a:pt x="14503" y="4048"/>
                  </a:lnTo>
                  <a:lnTo>
                    <a:pt x="14503" y="2779"/>
                  </a:lnTo>
                  <a:cubicBezTo>
                    <a:pt x="14503" y="2688"/>
                    <a:pt x="14614" y="2614"/>
                    <a:pt x="14750" y="2614"/>
                  </a:cubicBezTo>
                  <a:lnTo>
                    <a:pt x="15102" y="2614"/>
                  </a:lnTo>
                  <a:cubicBezTo>
                    <a:pt x="15238" y="2614"/>
                    <a:pt x="15349" y="2541"/>
                    <a:pt x="15349" y="2450"/>
                  </a:cubicBezTo>
                  <a:lnTo>
                    <a:pt x="15349" y="1600"/>
                  </a:lnTo>
                  <a:cubicBezTo>
                    <a:pt x="15349" y="1509"/>
                    <a:pt x="15238" y="1434"/>
                    <a:pt x="15102" y="1434"/>
                  </a:cubicBezTo>
                  <a:lnTo>
                    <a:pt x="14750" y="1434"/>
                  </a:lnTo>
                  <a:cubicBezTo>
                    <a:pt x="14614" y="1434"/>
                    <a:pt x="14503" y="1360"/>
                    <a:pt x="14503" y="1269"/>
                  </a:cubicBezTo>
                  <a:lnTo>
                    <a:pt x="14503" y="398"/>
                  </a:lnTo>
                  <a:cubicBezTo>
                    <a:pt x="14503" y="178"/>
                    <a:pt x="14238" y="0"/>
                    <a:pt x="13910" y="0"/>
                  </a:cubicBezTo>
                  <a:lnTo>
                    <a:pt x="7636" y="0"/>
                  </a:lnTo>
                  <a:close/>
                  <a:moveTo>
                    <a:pt x="9228" y="1434"/>
                  </a:moveTo>
                  <a:cubicBezTo>
                    <a:pt x="9713" y="1434"/>
                    <a:pt x="10106" y="1700"/>
                    <a:pt x="10106" y="2025"/>
                  </a:cubicBezTo>
                  <a:cubicBezTo>
                    <a:pt x="10106" y="2350"/>
                    <a:pt x="9713" y="2614"/>
                    <a:pt x="9228" y="2614"/>
                  </a:cubicBezTo>
                  <a:cubicBezTo>
                    <a:pt x="8743" y="2614"/>
                    <a:pt x="8351" y="2350"/>
                    <a:pt x="8351" y="2025"/>
                  </a:cubicBezTo>
                  <a:cubicBezTo>
                    <a:pt x="8351" y="1700"/>
                    <a:pt x="8743" y="1434"/>
                    <a:pt x="9228" y="1434"/>
                  </a:cubicBezTo>
                  <a:close/>
                  <a:moveTo>
                    <a:pt x="12317" y="1434"/>
                  </a:moveTo>
                  <a:cubicBezTo>
                    <a:pt x="12802" y="1434"/>
                    <a:pt x="13195" y="1700"/>
                    <a:pt x="13195" y="2025"/>
                  </a:cubicBezTo>
                  <a:cubicBezTo>
                    <a:pt x="13195" y="2350"/>
                    <a:pt x="12802" y="2614"/>
                    <a:pt x="12317" y="2614"/>
                  </a:cubicBezTo>
                  <a:cubicBezTo>
                    <a:pt x="11832" y="2614"/>
                    <a:pt x="11440" y="2350"/>
                    <a:pt x="11440" y="2025"/>
                  </a:cubicBezTo>
                  <a:cubicBezTo>
                    <a:pt x="11440" y="1700"/>
                    <a:pt x="11832" y="1434"/>
                    <a:pt x="12317" y="1434"/>
                  </a:cubicBezTo>
                  <a:close/>
                  <a:moveTo>
                    <a:pt x="8091" y="5474"/>
                  </a:moveTo>
                  <a:lnTo>
                    <a:pt x="13454" y="5474"/>
                  </a:lnTo>
                  <a:lnTo>
                    <a:pt x="13454" y="7795"/>
                  </a:lnTo>
                  <a:lnTo>
                    <a:pt x="8091" y="7795"/>
                  </a:lnTo>
                  <a:lnTo>
                    <a:pt x="8091" y="5474"/>
                  </a:lnTo>
                  <a:close/>
                  <a:moveTo>
                    <a:pt x="8688" y="8716"/>
                  </a:moveTo>
                  <a:cubicBezTo>
                    <a:pt x="9016" y="8716"/>
                    <a:pt x="9281" y="8895"/>
                    <a:pt x="9281" y="9116"/>
                  </a:cubicBezTo>
                  <a:cubicBezTo>
                    <a:pt x="9281" y="9336"/>
                    <a:pt x="9016" y="9514"/>
                    <a:pt x="8688" y="9514"/>
                  </a:cubicBezTo>
                  <a:cubicBezTo>
                    <a:pt x="8359" y="9514"/>
                    <a:pt x="8091" y="9336"/>
                    <a:pt x="8091" y="9116"/>
                  </a:cubicBezTo>
                  <a:cubicBezTo>
                    <a:pt x="8091" y="8895"/>
                    <a:pt x="8359" y="8716"/>
                    <a:pt x="8688" y="8716"/>
                  </a:cubicBezTo>
                  <a:close/>
                  <a:moveTo>
                    <a:pt x="10773" y="8716"/>
                  </a:moveTo>
                  <a:cubicBezTo>
                    <a:pt x="11102" y="8716"/>
                    <a:pt x="11369" y="8895"/>
                    <a:pt x="11369" y="9116"/>
                  </a:cubicBezTo>
                  <a:cubicBezTo>
                    <a:pt x="11369" y="9336"/>
                    <a:pt x="11102" y="9514"/>
                    <a:pt x="10773" y="9514"/>
                  </a:cubicBezTo>
                  <a:cubicBezTo>
                    <a:pt x="10444" y="9514"/>
                    <a:pt x="10177" y="9336"/>
                    <a:pt x="10177" y="9116"/>
                  </a:cubicBezTo>
                  <a:cubicBezTo>
                    <a:pt x="10177" y="8895"/>
                    <a:pt x="10444" y="8716"/>
                    <a:pt x="10773" y="8716"/>
                  </a:cubicBezTo>
                  <a:close/>
                  <a:moveTo>
                    <a:pt x="12858" y="8716"/>
                  </a:moveTo>
                  <a:cubicBezTo>
                    <a:pt x="13187" y="8716"/>
                    <a:pt x="13454" y="8895"/>
                    <a:pt x="13454" y="9116"/>
                  </a:cubicBezTo>
                  <a:cubicBezTo>
                    <a:pt x="13454" y="9336"/>
                    <a:pt x="13187" y="9514"/>
                    <a:pt x="12858" y="9514"/>
                  </a:cubicBezTo>
                  <a:cubicBezTo>
                    <a:pt x="12530" y="9514"/>
                    <a:pt x="12265" y="9336"/>
                    <a:pt x="12265" y="9116"/>
                  </a:cubicBezTo>
                  <a:cubicBezTo>
                    <a:pt x="12265" y="8895"/>
                    <a:pt x="12530" y="8716"/>
                    <a:pt x="12858" y="8716"/>
                  </a:cubicBezTo>
                  <a:close/>
                  <a:moveTo>
                    <a:pt x="10773" y="10277"/>
                  </a:moveTo>
                  <a:cubicBezTo>
                    <a:pt x="11801" y="10277"/>
                    <a:pt x="12768" y="10545"/>
                    <a:pt x="13495" y="11033"/>
                  </a:cubicBezTo>
                  <a:lnTo>
                    <a:pt x="11917" y="12093"/>
                  </a:lnTo>
                  <a:cubicBezTo>
                    <a:pt x="11612" y="11888"/>
                    <a:pt x="11205" y="11774"/>
                    <a:pt x="10773" y="11774"/>
                  </a:cubicBezTo>
                  <a:cubicBezTo>
                    <a:pt x="10341" y="11774"/>
                    <a:pt x="9934" y="11888"/>
                    <a:pt x="9628" y="12093"/>
                  </a:cubicBezTo>
                  <a:lnTo>
                    <a:pt x="8051" y="11033"/>
                  </a:lnTo>
                  <a:cubicBezTo>
                    <a:pt x="8778" y="10545"/>
                    <a:pt x="9745" y="10277"/>
                    <a:pt x="10773" y="10277"/>
                  </a:cubicBez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Rectangle"/>
          <p:cNvSpPr/>
          <p:nvPr/>
        </p:nvSpPr>
        <p:spPr>
          <a:xfrm>
            <a:off x="-740035" y="403560"/>
            <a:ext cx="24558963" cy="1401326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62" name="Innovation"/>
          <p:cNvSpPr txBox="1"/>
          <p:nvPr/>
        </p:nvSpPr>
        <p:spPr>
          <a:xfrm>
            <a:off x="2396508" y="2469619"/>
            <a:ext cx="6243270" cy="238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9400" b="0">
                <a:solidFill>
                  <a:srgbClr val="5E5E5E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t>Innovation</a:t>
            </a:r>
          </a:p>
        </p:txBody>
      </p:sp>
      <p:grpSp>
        <p:nvGrpSpPr>
          <p:cNvPr id="565" name="Group"/>
          <p:cNvGrpSpPr/>
          <p:nvPr/>
        </p:nvGrpSpPr>
        <p:grpSpPr>
          <a:xfrm>
            <a:off x="2462840" y="1874260"/>
            <a:ext cx="1510514" cy="231747"/>
            <a:chOff x="0" y="0"/>
            <a:chExt cx="1510512" cy="231746"/>
          </a:xfrm>
        </p:grpSpPr>
        <p:sp>
          <p:nvSpPr>
            <p:cNvPr id="563" name="Rectangle"/>
            <p:cNvSpPr/>
            <p:nvPr/>
          </p:nvSpPr>
          <p:spPr>
            <a:xfrm>
              <a:off x="0" y="0"/>
              <a:ext cx="760370" cy="231747"/>
            </a:xfrm>
            <a:prstGeom prst="rect">
              <a:avLst/>
            </a:prstGeom>
            <a:solidFill>
              <a:srgbClr val="5C87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64" name="Rectangle"/>
            <p:cNvSpPr/>
            <p:nvPr/>
          </p:nvSpPr>
          <p:spPr>
            <a:xfrm>
              <a:off x="750142" y="0"/>
              <a:ext cx="760371" cy="231747"/>
            </a:xfrm>
            <a:prstGeom prst="rect">
              <a:avLst/>
            </a:pr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566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grpSp>
        <p:nvGrpSpPr>
          <p:cNvPr id="569" name="Group"/>
          <p:cNvGrpSpPr/>
          <p:nvPr/>
        </p:nvGrpSpPr>
        <p:grpSpPr>
          <a:xfrm>
            <a:off x="576283" y="710566"/>
            <a:ext cx="23745709" cy="12016614"/>
            <a:chOff x="0" y="0"/>
            <a:chExt cx="23745708" cy="12016613"/>
          </a:xfrm>
        </p:grpSpPr>
        <p:sp>
          <p:nvSpPr>
            <p:cNvPr id="567" name="Rounded Rectangle"/>
            <p:cNvSpPr/>
            <p:nvPr/>
          </p:nvSpPr>
          <p:spPr>
            <a:xfrm>
              <a:off x="0" y="278254"/>
              <a:ext cx="23231434" cy="11738360"/>
            </a:xfrm>
            <a:prstGeom prst="roundRect">
              <a:avLst>
                <a:gd name="adj" fmla="val 14519"/>
              </a:avLst>
            </a:prstGeom>
            <a:noFill/>
            <a:ln w="76200" cap="flat">
              <a:solidFill>
                <a:srgbClr val="929292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68" name="Rectangle"/>
            <p:cNvSpPr/>
            <p:nvPr/>
          </p:nvSpPr>
          <p:spPr>
            <a:xfrm>
              <a:off x="21018620" y="0"/>
              <a:ext cx="2727089" cy="255913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pic>
        <p:nvPicPr>
          <p:cNvPr id="570" name="HEPR2.jpeg" descr="HEPR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4597" y="10718999"/>
            <a:ext cx="1120896" cy="1123138"/>
          </a:xfrm>
          <a:prstGeom prst="rect">
            <a:avLst/>
          </a:prstGeom>
          <a:ln w="12700">
            <a:miter lim="400000"/>
          </a:ln>
        </p:spPr>
      </p:pic>
      <p:sp>
        <p:nvSpPr>
          <p:cNvPr id="571" name="© 2020 Harrison Edwards, Inc. All Rights Reserved."/>
          <p:cNvSpPr txBox="1"/>
          <p:nvPr/>
        </p:nvSpPr>
        <p:spPr>
          <a:xfrm>
            <a:off x="2332473" y="13149274"/>
            <a:ext cx="4789120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 b="0">
                <a:solidFill>
                  <a:srgbClr val="929292"/>
                </a:solidFill>
              </a:defRPr>
            </a:lvl1pPr>
          </a:lstStyle>
          <a:p>
            <a:r>
              <a:t>© 2020 Harrison Edwards, Inc. All Rights Reserved.</a:t>
            </a:r>
          </a:p>
        </p:txBody>
      </p:sp>
      <p:sp>
        <p:nvSpPr>
          <p:cNvPr id="572" name="More Bandwidth is Needed"/>
          <p:cNvSpPr txBox="1"/>
          <p:nvPr/>
        </p:nvSpPr>
        <p:spPr>
          <a:xfrm>
            <a:off x="2366966" y="3771381"/>
            <a:ext cx="13784924" cy="256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8300">
                <a:solidFill>
                  <a:srgbClr val="5C87A0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More Bandwidth is Needed</a:t>
            </a:r>
          </a:p>
        </p:txBody>
      </p:sp>
      <p:sp>
        <p:nvSpPr>
          <p:cNvPr id="573" name="USB"/>
          <p:cNvSpPr/>
          <p:nvPr/>
        </p:nvSpPr>
        <p:spPr>
          <a:xfrm>
            <a:off x="22491357" y="755610"/>
            <a:ext cx="918555" cy="20194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78" y="0"/>
                </a:moveTo>
                <a:lnTo>
                  <a:pt x="7617" y="2487"/>
                </a:lnTo>
                <a:lnTo>
                  <a:pt x="9713" y="2487"/>
                </a:lnTo>
                <a:lnTo>
                  <a:pt x="9713" y="14172"/>
                </a:lnTo>
                <a:cubicBezTo>
                  <a:pt x="8076" y="13462"/>
                  <a:pt x="5650" y="12394"/>
                  <a:pt x="3825" y="11588"/>
                </a:cubicBezTo>
                <a:lnTo>
                  <a:pt x="3825" y="9496"/>
                </a:lnTo>
                <a:cubicBezTo>
                  <a:pt x="4741" y="9301"/>
                  <a:pt x="5376" y="8879"/>
                  <a:pt x="5376" y="8389"/>
                </a:cubicBezTo>
                <a:cubicBezTo>
                  <a:pt x="5376" y="7713"/>
                  <a:pt x="4175" y="7165"/>
                  <a:pt x="2690" y="7165"/>
                </a:cubicBezTo>
                <a:cubicBezTo>
                  <a:pt x="1205" y="7165"/>
                  <a:pt x="0" y="7713"/>
                  <a:pt x="0" y="8389"/>
                </a:cubicBezTo>
                <a:cubicBezTo>
                  <a:pt x="0" y="8888"/>
                  <a:pt x="657" y="9316"/>
                  <a:pt x="1599" y="9506"/>
                </a:cubicBezTo>
                <a:lnTo>
                  <a:pt x="1599" y="11802"/>
                </a:lnTo>
                <a:cubicBezTo>
                  <a:pt x="1599" y="11939"/>
                  <a:pt x="1721" y="12070"/>
                  <a:pt x="1937" y="12165"/>
                </a:cubicBezTo>
                <a:cubicBezTo>
                  <a:pt x="7009" y="14408"/>
                  <a:pt x="8946" y="15239"/>
                  <a:pt x="9717" y="15557"/>
                </a:cubicBezTo>
                <a:lnTo>
                  <a:pt x="9717" y="18082"/>
                </a:lnTo>
                <a:cubicBezTo>
                  <a:pt x="8078" y="18300"/>
                  <a:pt x="6878" y="18988"/>
                  <a:pt x="6878" y="19805"/>
                </a:cubicBezTo>
                <a:cubicBezTo>
                  <a:pt x="6878" y="20797"/>
                  <a:pt x="8645" y="21600"/>
                  <a:pt x="10826" y="21600"/>
                </a:cubicBezTo>
                <a:cubicBezTo>
                  <a:pt x="13007" y="21600"/>
                  <a:pt x="14777" y="20797"/>
                  <a:pt x="14777" y="19805"/>
                </a:cubicBezTo>
                <a:cubicBezTo>
                  <a:pt x="14777" y="18988"/>
                  <a:pt x="13578" y="18300"/>
                  <a:pt x="11939" y="18082"/>
                </a:cubicBezTo>
                <a:lnTo>
                  <a:pt x="11939" y="12449"/>
                </a:lnTo>
                <a:cubicBezTo>
                  <a:pt x="12709" y="12131"/>
                  <a:pt x="14644" y="11300"/>
                  <a:pt x="19715" y="9057"/>
                </a:cubicBezTo>
                <a:cubicBezTo>
                  <a:pt x="19931" y="8962"/>
                  <a:pt x="20053" y="8831"/>
                  <a:pt x="20053" y="8694"/>
                </a:cubicBezTo>
                <a:lnTo>
                  <a:pt x="20053" y="6277"/>
                </a:lnTo>
                <a:lnTo>
                  <a:pt x="21600" y="6277"/>
                </a:lnTo>
                <a:lnTo>
                  <a:pt x="21600" y="3858"/>
                </a:lnTo>
                <a:lnTo>
                  <a:pt x="16283" y="3858"/>
                </a:lnTo>
                <a:lnTo>
                  <a:pt x="16283" y="6277"/>
                </a:lnTo>
                <a:lnTo>
                  <a:pt x="17831" y="6277"/>
                </a:lnTo>
                <a:lnTo>
                  <a:pt x="17831" y="8480"/>
                </a:lnTo>
                <a:cubicBezTo>
                  <a:pt x="16006" y="9286"/>
                  <a:pt x="13575" y="10354"/>
                  <a:pt x="11939" y="11063"/>
                </a:cubicBezTo>
                <a:lnTo>
                  <a:pt x="11939" y="2487"/>
                </a:lnTo>
                <a:lnTo>
                  <a:pt x="13935" y="2487"/>
                </a:lnTo>
                <a:lnTo>
                  <a:pt x="10778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pSp>
        <p:nvGrpSpPr>
          <p:cNvPr id="582" name="Group"/>
          <p:cNvGrpSpPr/>
          <p:nvPr/>
        </p:nvGrpSpPr>
        <p:grpSpPr>
          <a:xfrm>
            <a:off x="3634058" y="6687809"/>
            <a:ext cx="15810777" cy="2372382"/>
            <a:chOff x="0" y="0"/>
            <a:chExt cx="15810776" cy="2372380"/>
          </a:xfrm>
        </p:grpSpPr>
        <p:sp>
          <p:nvSpPr>
            <p:cNvPr id="574" name="Truck"/>
            <p:cNvSpPr/>
            <p:nvPr/>
          </p:nvSpPr>
          <p:spPr>
            <a:xfrm>
              <a:off x="0" y="744967"/>
              <a:ext cx="3692989" cy="1475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24" y="0"/>
                  </a:moveTo>
                  <a:cubicBezTo>
                    <a:pt x="10699" y="0"/>
                    <a:pt x="10436" y="659"/>
                    <a:pt x="10436" y="1472"/>
                  </a:cubicBezTo>
                  <a:lnTo>
                    <a:pt x="10436" y="17214"/>
                  </a:lnTo>
                  <a:lnTo>
                    <a:pt x="15665" y="17214"/>
                  </a:lnTo>
                  <a:cubicBezTo>
                    <a:pt x="15665" y="14268"/>
                    <a:pt x="16620" y="11881"/>
                    <a:pt x="17797" y="11881"/>
                  </a:cubicBezTo>
                  <a:cubicBezTo>
                    <a:pt x="18974" y="11881"/>
                    <a:pt x="19927" y="14268"/>
                    <a:pt x="19927" y="17214"/>
                  </a:cubicBezTo>
                  <a:lnTo>
                    <a:pt x="20433" y="17214"/>
                  </a:lnTo>
                  <a:lnTo>
                    <a:pt x="21237" y="17214"/>
                  </a:lnTo>
                  <a:cubicBezTo>
                    <a:pt x="21437" y="17214"/>
                    <a:pt x="21600" y="16810"/>
                    <a:pt x="21600" y="16309"/>
                  </a:cubicBezTo>
                  <a:lnTo>
                    <a:pt x="21600" y="12904"/>
                  </a:lnTo>
                  <a:cubicBezTo>
                    <a:pt x="21600" y="12403"/>
                    <a:pt x="21437" y="11995"/>
                    <a:pt x="21237" y="11995"/>
                  </a:cubicBezTo>
                  <a:lnTo>
                    <a:pt x="21122" y="11995"/>
                  </a:lnTo>
                  <a:lnTo>
                    <a:pt x="21122" y="9377"/>
                  </a:lnTo>
                  <a:cubicBezTo>
                    <a:pt x="21122" y="8585"/>
                    <a:pt x="20885" y="7919"/>
                    <a:pt x="20571" y="7825"/>
                  </a:cubicBezTo>
                  <a:lnTo>
                    <a:pt x="17302" y="6839"/>
                  </a:lnTo>
                  <a:cubicBezTo>
                    <a:pt x="17156" y="6795"/>
                    <a:pt x="17017" y="6664"/>
                    <a:pt x="16896" y="6454"/>
                  </a:cubicBezTo>
                  <a:lnTo>
                    <a:pt x="13962" y="427"/>
                  </a:lnTo>
                  <a:cubicBezTo>
                    <a:pt x="13802" y="149"/>
                    <a:pt x="13613" y="0"/>
                    <a:pt x="13418" y="0"/>
                  </a:cubicBezTo>
                  <a:lnTo>
                    <a:pt x="11024" y="0"/>
                  </a:lnTo>
                  <a:close/>
                  <a:moveTo>
                    <a:pt x="11468" y="1726"/>
                  </a:moveTo>
                  <a:lnTo>
                    <a:pt x="13220" y="1726"/>
                  </a:lnTo>
                  <a:cubicBezTo>
                    <a:pt x="13363" y="1726"/>
                    <a:pt x="13502" y="1826"/>
                    <a:pt x="13622" y="2017"/>
                  </a:cubicBezTo>
                  <a:cubicBezTo>
                    <a:pt x="14066" y="2727"/>
                    <a:pt x="14628" y="4349"/>
                    <a:pt x="15248" y="5723"/>
                  </a:cubicBezTo>
                  <a:cubicBezTo>
                    <a:pt x="15404" y="6069"/>
                    <a:pt x="15308" y="6712"/>
                    <a:pt x="15099" y="6712"/>
                  </a:cubicBezTo>
                  <a:lnTo>
                    <a:pt x="11205" y="6712"/>
                  </a:lnTo>
                  <a:lnTo>
                    <a:pt x="11205" y="2390"/>
                  </a:lnTo>
                  <a:cubicBezTo>
                    <a:pt x="11205" y="2025"/>
                    <a:pt x="11322" y="1726"/>
                    <a:pt x="11468" y="1726"/>
                  </a:cubicBezTo>
                  <a:close/>
                  <a:moveTo>
                    <a:pt x="718" y="6776"/>
                  </a:moveTo>
                  <a:cubicBezTo>
                    <a:pt x="573" y="6776"/>
                    <a:pt x="456" y="7068"/>
                    <a:pt x="456" y="7431"/>
                  </a:cubicBezTo>
                  <a:lnTo>
                    <a:pt x="456" y="11995"/>
                  </a:lnTo>
                  <a:lnTo>
                    <a:pt x="363" y="11995"/>
                  </a:lnTo>
                  <a:cubicBezTo>
                    <a:pt x="163" y="11995"/>
                    <a:pt x="0" y="12403"/>
                    <a:pt x="0" y="12904"/>
                  </a:cubicBezTo>
                  <a:lnTo>
                    <a:pt x="0" y="16309"/>
                  </a:lnTo>
                  <a:cubicBezTo>
                    <a:pt x="0" y="16810"/>
                    <a:pt x="163" y="17218"/>
                    <a:pt x="363" y="17218"/>
                  </a:cubicBezTo>
                  <a:lnTo>
                    <a:pt x="718" y="17218"/>
                  </a:lnTo>
                  <a:lnTo>
                    <a:pt x="1167" y="17218"/>
                  </a:lnTo>
                  <a:lnTo>
                    <a:pt x="2484" y="17218"/>
                  </a:lnTo>
                  <a:cubicBezTo>
                    <a:pt x="2484" y="14272"/>
                    <a:pt x="3437" y="11881"/>
                    <a:pt x="4614" y="11881"/>
                  </a:cubicBezTo>
                  <a:cubicBezTo>
                    <a:pt x="5791" y="11881"/>
                    <a:pt x="6744" y="14272"/>
                    <a:pt x="6744" y="17218"/>
                  </a:cubicBezTo>
                  <a:lnTo>
                    <a:pt x="9965" y="17218"/>
                  </a:lnTo>
                  <a:lnTo>
                    <a:pt x="9965" y="6776"/>
                  </a:lnTo>
                  <a:lnTo>
                    <a:pt x="718" y="6776"/>
                  </a:lnTo>
                  <a:close/>
                  <a:moveTo>
                    <a:pt x="4614" y="12832"/>
                  </a:moveTo>
                  <a:cubicBezTo>
                    <a:pt x="3647" y="12832"/>
                    <a:pt x="2862" y="14792"/>
                    <a:pt x="2862" y="17214"/>
                  </a:cubicBezTo>
                  <a:cubicBezTo>
                    <a:pt x="2862" y="19636"/>
                    <a:pt x="3647" y="21600"/>
                    <a:pt x="4614" y="21600"/>
                  </a:cubicBezTo>
                  <a:cubicBezTo>
                    <a:pt x="5581" y="21600"/>
                    <a:pt x="6366" y="19636"/>
                    <a:pt x="6366" y="17214"/>
                  </a:cubicBezTo>
                  <a:cubicBezTo>
                    <a:pt x="6366" y="14792"/>
                    <a:pt x="5581" y="12832"/>
                    <a:pt x="4614" y="12832"/>
                  </a:cubicBezTo>
                  <a:close/>
                  <a:moveTo>
                    <a:pt x="17797" y="12832"/>
                  </a:moveTo>
                  <a:cubicBezTo>
                    <a:pt x="16830" y="12832"/>
                    <a:pt x="16045" y="14792"/>
                    <a:pt x="16045" y="17214"/>
                  </a:cubicBezTo>
                  <a:cubicBezTo>
                    <a:pt x="16045" y="19636"/>
                    <a:pt x="16830" y="21600"/>
                    <a:pt x="17797" y="21600"/>
                  </a:cubicBezTo>
                  <a:cubicBezTo>
                    <a:pt x="18764" y="21600"/>
                    <a:pt x="19547" y="19636"/>
                    <a:pt x="19547" y="17214"/>
                  </a:cubicBezTo>
                  <a:cubicBezTo>
                    <a:pt x="19547" y="14792"/>
                    <a:pt x="18764" y="12832"/>
                    <a:pt x="17797" y="12832"/>
                  </a:cubicBezTo>
                  <a:close/>
                  <a:moveTo>
                    <a:pt x="4614" y="15154"/>
                  </a:moveTo>
                  <a:cubicBezTo>
                    <a:pt x="5068" y="15154"/>
                    <a:pt x="5437" y="16076"/>
                    <a:pt x="5437" y="17214"/>
                  </a:cubicBezTo>
                  <a:cubicBezTo>
                    <a:pt x="5437" y="18352"/>
                    <a:pt x="5068" y="19278"/>
                    <a:pt x="4614" y="19278"/>
                  </a:cubicBezTo>
                  <a:cubicBezTo>
                    <a:pt x="4160" y="19278"/>
                    <a:pt x="3791" y="18352"/>
                    <a:pt x="3791" y="17214"/>
                  </a:cubicBezTo>
                  <a:cubicBezTo>
                    <a:pt x="3791" y="16076"/>
                    <a:pt x="4160" y="15154"/>
                    <a:pt x="4614" y="15154"/>
                  </a:cubicBezTo>
                  <a:close/>
                  <a:moveTo>
                    <a:pt x="17797" y="15154"/>
                  </a:moveTo>
                  <a:cubicBezTo>
                    <a:pt x="18251" y="15154"/>
                    <a:pt x="18620" y="16076"/>
                    <a:pt x="18620" y="17214"/>
                  </a:cubicBezTo>
                  <a:cubicBezTo>
                    <a:pt x="18620" y="18352"/>
                    <a:pt x="18251" y="19278"/>
                    <a:pt x="17797" y="19278"/>
                  </a:cubicBezTo>
                  <a:cubicBezTo>
                    <a:pt x="17343" y="19278"/>
                    <a:pt x="16974" y="18352"/>
                    <a:pt x="16974" y="17214"/>
                  </a:cubicBezTo>
                  <a:cubicBezTo>
                    <a:pt x="16974" y="16076"/>
                    <a:pt x="17343" y="15154"/>
                    <a:pt x="17797" y="15154"/>
                  </a:cubicBez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75" name="Hamburger"/>
            <p:cNvSpPr/>
            <p:nvPr/>
          </p:nvSpPr>
          <p:spPr>
            <a:xfrm>
              <a:off x="7431004" y="937593"/>
              <a:ext cx="2080386" cy="1434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extrusionOk="0">
                  <a:moveTo>
                    <a:pt x="10634" y="0"/>
                  </a:moveTo>
                  <a:cubicBezTo>
                    <a:pt x="5337" y="0"/>
                    <a:pt x="1044" y="3005"/>
                    <a:pt x="1044" y="6710"/>
                  </a:cubicBezTo>
                  <a:lnTo>
                    <a:pt x="1044" y="7724"/>
                  </a:lnTo>
                  <a:cubicBezTo>
                    <a:pt x="1039" y="8030"/>
                    <a:pt x="1178" y="8289"/>
                    <a:pt x="1355" y="8321"/>
                  </a:cubicBezTo>
                  <a:lnTo>
                    <a:pt x="19913" y="8321"/>
                  </a:lnTo>
                  <a:cubicBezTo>
                    <a:pt x="20089" y="8289"/>
                    <a:pt x="20222" y="8030"/>
                    <a:pt x="20222" y="7724"/>
                  </a:cubicBezTo>
                  <a:lnTo>
                    <a:pt x="20222" y="6710"/>
                  </a:lnTo>
                  <a:cubicBezTo>
                    <a:pt x="20222" y="3005"/>
                    <a:pt x="15931" y="0"/>
                    <a:pt x="10634" y="0"/>
                  </a:cubicBezTo>
                  <a:close/>
                  <a:moveTo>
                    <a:pt x="13889" y="8922"/>
                  </a:moveTo>
                  <a:cubicBezTo>
                    <a:pt x="13707" y="8921"/>
                    <a:pt x="13525" y="8953"/>
                    <a:pt x="13345" y="9013"/>
                  </a:cubicBezTo>
                  <a:lnTo>
                    <a:pt x="12484" y="9318"/>
                  </a:lnTo>
                  <a:cubicBezTo>
                    <a:pt x="11269" y="9752"/>
                    <a:pt x="9992" y="9744"/>
                    <a:pt x="8777" y="9318"/>
                  </a:cubicBezTo>
                  <a:lnTo>
                    <a:pt x="7933" y="9021"/>
                  </a:lnTo>
                  <a:cubicBezTo>
                    <a:pt x="7579" y="8892"/>
                    <a:pt x="7204" y="8892"/>
                    <a:pt x="6850" y="9021"/>
                  </a:cubicBezTo>
                  <a:lnTo>
                    <a:pt x="5884" y="9368"/>
                  </a:lnTo>
                  <a:cubicBezTo>
                    <a:pt x="4746" y="9771"/>
                    <a:pt x="3553" y="9803"/>
                    <a:pt x="2404" y="9448"/>
                  </a:cubicBezTo>
                  <a:cubicBezTo>
                    <a:pt x="1559" y="9191"/>
                    <a:pt x="691" y="9705"/>
                    <a:pt x="211" y="10752"/>
                  </a:cubicBezTo>
                  <a:cubicBezTo>
                    <a:pt x="150" y="10889"/>
                    <a:pt x="90" y="11017"/>
                    <a:pt x="29" y="11130"/>
                  </a:cubicBezTo>
                  <a:cubicBezTo>
                    <a:pt x="-59" y="11299"/>
                    <a:pt x="68" y="11533"/>
                    <a:pt x="200" y="11444"/>
                  </a:cubicBezTo>
                  <a:lnTo>
                    <a:pt x="416" y="11308"/>
                  </a:lnTo>
                  <a:cubicBezTo>
                    <a:pt x="725" y="11107"/>
                    <a:pt x="1061" y="11009"/>
                    <a:pt x="1398" y="11009"/>
                  </a:cubicBezTo>
                  <a:lnTo>
                    <a:pt x="20051" y="11009"/>
                  </a:lnTo>
                  <a:cubicBezTo>
                    <a:pt x="20454" y="11009"/>
                    <a:pt x="20845" y="11155"/>
                    <a:pt x="21199" y="11429"/>
                  </a:cubicBezTo>
                  <a:lnTo>
                    <a:pt x="21266" y="11477"/>
                  </a:lnTo>
                  <a:cubicBezTo>
                    <a:pt x="21398" y="11566"/>
                    <a:pt x="21541" y="11332"/>
                    <a:pt x="21447" y="11155"/>
                  </a:cubicBezTo>
                  <a:cubicBezTo>
                    <a:pt x="21375" y="11018"/>
                    <a:pt x="21298" y="10856"/>
                    <a:pt x="21221" y="10687"/>
                  </a:cubicBezTo>
                  <a:cubicBezTo>
                    <a:pt x="20746" y="9664"/>
                    <a:pt x="19895" y="9156"/>
                    <a:pt x="19067" y="9398"/>
                  </a:cubicBezTo>
                  <a:lnTo>
                    <a:pt x="18791" y="9479"/>
                  </a:lnTo>
                  <a:cubicBezTo>
                    <a:pt x="17659" y="9809"/>
                    <a:pt x="16492" y="9769"/>
                    <a:pt x="15377" y="9358"/>
                  </a:cubicBezTo>
                  <a:lnTo>
                    <a:pt x="14433" y="9021"/>
                  </a:lnTo>
                  <a:cubicBezTo>
                    <a:pt x="14253" y="8956"/>
                    <a:pt x="14071" y="8923"/>
                    <a:pt x="13889" y="8922"/>
                  </a:cubicBezTo>
                  <a:close/>
                  <a:moveTo>
                    <a:pt x="1072" y="11598"/>
                  </a:moveTo>
                  <a:cubicBezTo>
                    <a:pt x="901" y="11598"/>
                    <a:pt x="758" y="11806"/>
                    <a:pt x="758" y="12056"/>
                  </a:cubicBezTo>
                  <a:cubicBezTo>
                    <a:pt x="758" y="12306"/>
                    <a:pt x="901" y="12517"/>
                    <a:pt x="1072" y="12517"/>
                  </a:cubicBezTo>
                  <a:lnTo>
                    <a:pt x="2598" y="12517"/>
                  </a:lnTo>
                  <a:lnTo>
                    <a:pt x="2598" y="12524"/>
                  </a:lnTo>
                  <a:cubicBezTo>
                    <a:pt x="4249" y="12524"/>
                    <a:pt x="5867" y="13193"/>
                    <a:pt x="7270" y="14457"/>
                  </a:cubicBezTo>
                  <a:lnTo>
                    <a:pt x="7810" y="14940"/>
                  </a:lnTo>
                  <a:cubicBezTo>
                    <a:pt x="8014" y="15126"/>
                    <a:pt x="8270" y="15134"/>
                    <a:pt x="8480" y="14973"/>
                  </a:cubicBezTo>
                  <a:lnTo>
                    <a:pt x="9489" y="14200"/>
                  </a:lnTo>
                  <a:cubicBezTo>
                    <a:pt x="10937" y="13097"/>
                    <a:pt x="12549" y="12517"/>
                    <a:pt x="14184" y="12517"/>
                  </a:cubicBezTo>
                  <a:lnTo>
                    <a:pt x="20443" y="12517"/>
                  </a:lnTo>
                  <a:cubicBezTo>
                    <a:pt x="20614" y="12517"/>
                    <a:pt x="20757" y="12314"/>
                    <a:pt x="20757" y="12056"/>
                  </a:cubicBezTo>
                  <a:cubicBezTo>
                    <a:pt x="20757" y="11806"/>
                    <a:pt x="20614" y="11598"/>
                    <a:pt x="20443" y="11598"/>
                  </a:cubicBezTo>
                  <a:lnTo>
                    <a:pt x="1072" y="11598"/>
                  </a:lnTo>
                  <a:close/>
                  <a:moveTo>
                    <a:pt x="14676" y="13121"/>
                  </a:moveTo>
                  <a:cubicBezTo>
                    <a:pt x="13003" y="13121"/>
                    <a:pt x="11351" y="13684"/>
                    <a:pt x="9848" y="14772"/>
                  </a:cubicBezTo>
                  <a:lnTo>
                    <a:pt x="8473" y="15761"/>
                  </a:lnTo>
                  <a:cubicBezTo>
                    <a:pt x="8230" y="15938"/>
                    <a:pt x="7937" y="15922"/>
                    <a:pt x="7700" y="15721"/>
                  </a:cubicBezTo>
                  <a:lnTo>
                    <a:pt x="7303" y="15343"/>
                  </a:lnTo>
                  <a:cubicBezTo>
                    <a:pt x="5817" y="13925"/>
                    <a:pt x="4077" y="13168"/>
                    <a:pt x="2299" y="13168"/>
                  </a:cubicBezTo>
                  <a:cubicBezTo>
                    <a:pt x="1614" y="13168"/>
                    <a:pt x="946" y="13183"/>
                    <a:pt x="941" y="13183"/>
                  </a:cubicBezTo>
                  <a:cubicBezTo>
                    <a:pt x="615" y="13183"/>
                    <a:pt x="442" y="13604"/>
                    <a:pt x="464" y="13757"/>
                  </a:cubicBezTo>
                  <a:lnTo>
                    <a:pt x="471" y="13798"/>
                  </a:lnTo>
                  <a:cubicBezTo>
                    <a:pt x="493" y="13967"/>
                    <a:pt x="448" y="14134"/>
                    <a:pt x="349" y="14231"/>
                  </a:cubicBezTo>
                  <a:lnTo>
                    <a:pt x="338" y="14248"/>
                  </a:lnTo>
                  <a:cubicBezTo>
                    <a:pt x="200" y="14385"/>
                    <a:pt x="166" y="14659"/>
                    <a:pt x="271" y="14852"/>
                  </a:cubicBezTo>
                  <a:lnTo>
                    <a:pt x="278" y="14860"/>
                  </a:lnTo>
                  <a:cubicBezTo>
                    <a:pt x="344" y="14989"/>
                    <a:pt x="355" y="15158"/>
                    <a:pt x="306" y="15303"/>
                  </a:cubicBezTo>
                  <a:lnTo>
                    <a:pt x="278" y="15376"/>
                  </a:lnTo>
                  <a:cubicBezTo>
                    <a:pt x="206" y="15585"/>
                    <a:pt x="265" y="15834"/>
                    <a:pt x="409" y="15947"/>
                  </a:cubicBezTo>
                  <a:lnTo>
                    <a:pt x="426" y="15955"/>
                  </a:lnTo>
                  <a:cubicBezTo>
                    <a:pt x="504" y="16011"/>
                    <a:pt x="560" y="16116"/>
                    <a:pt x="582" y="16236"/>
                  </a:cubicBezTo>
                  <a:lnTo>
                    <a:pt x="620" y="16455"/>
                  </a:lnTo>
                  <a:cubicBezTo>
                    <a:pt x="647" y="16617"/>
                    <a:pt x="802" y="16858"/>
                    <a:pt x="1056" y="16858"/>
                  </a:cubicBezTo>
                  <a:cubicBezTo>
                    <a:pt x="1056" y="16858"/>
                    <a:pt x="1155" y="16858"/>
                    <a:pt x="1265" y="16858"/>
                  </a:cubicBezTo>
                  <a:lnTo>
                    <a:pt x="19811" y="16858"/>
                  </a:lnTo>
                  <a:cubicBezTo>
                    <a:pt x="19801" y="16868"/>
                    <a:pt x="19827" y="16865"/>
                    <a:pt x="19840" y="16858"/>
                  </a:cubicBezTo>
                  <a:lnTo>
                    <a:pt x="19983" y="16858"/>
                  </a:lnTo>
                  <a:cubicBezTo>
                    <a:pt x="20116" y="16866"/>
                    <a:pt x="20475" y="16673"/>
                    <a:pt x="20508" y="16496"/>
                  </a:cubicBezTo>
                  <a:lnTo>
                    <a:pt x="20553" y="16244"/>
                  </a:lnTo>
                  <a:cubicBezTo>
                    <a:pt x="20575" y="16123"/>
                    <a:pt x="20636" y="16019"/>
                    <a:pt x="20719" y="15962"/>
                  </a:cubicBezTo>
                  <a:lnTo>
                    <a:pt x="20779" y="15922"/>
                  </a:lnTo>
                  <a:cubicBezTo>
                    <a:pt x="20923" y="15825"/>
                    <a:pt x="20989" y="15593"/>
                    <a:pt x="20940" y="15383"/>
                  </a:cubicBezTo>
                  <a:lnTo>
                    <a:pt x="20907" y="15189"/>
                  </a:lnTo>
                  <a:cubicBezTo>
                    <a:pt x="20879" y="15085"/>
                    <a:pt x="20884" y="14971"/>
                    <a:pt x="20912" y="14875"/>
                  </a:cubicBezTo>
                  <a:lnTo>
                    <a:pt x="20945" y="14772"/>
                  </a:lnTo>
                  <a:cubicBezTo>
                    <a:pt x="21006" y="14578"/>
                    <a:pt x="20956" y="14353"/>
                    <a:pt x="20829" y="14241"/>
                  </a:cubicBezTo>
                  <a:cubicBezTo>
                    <a:pt x="20719" y="14144"/>
                    <a:pt x="20675" y="13949"/>
                    <a:pt x="20714" y="13780"/>
                  </a:cubicBezTo>
                  <a:cubicBezTo>
                    <a:pt x="20758" y="13595"/>
                    <a:pt x="20624" y="13168"/>
                    <a:pt x="20099" y="13168"/>
                  </a:cubicBezTo>
                  <a:cubicBezTo>
                    <a:pt x="20099" y="13168"/>
                    <a:pt x="20094" y="13168"/>
                    <a:pt x="20094" y="13168"/>
                  </a:cubicBezTo>
                  <a:lnTo>
                    <a:pt x="20039" y="13176"/>
                  </a:lnTo>
                  <a:cubicBezTo>
                    <a:pt x="19972" y="13144"/>
                    <a:pt x="19895" y="13121"/>
                    <a:pt x="19818" y="13121"/>
                  </a:cubicBezTo>
                  <a:lnTo>
                    <a:pt x="14676" y="13121"/>
                  </a:lnTo>
                  <a:close/>
                  <a:moveTo>
                    <a:pt x="1597" y="17462"/>
                  </a:moveTo>
                  <a:lnTo>
                    <a:pt x="1481" y="17470"/>
                  </a:lnTo>
                  <a:cubicBezTo>
                    <a:pt x="1238" y="17478"/>
                    <a:pt x="1044" y="17767"/>
                    <a:pt x="1044" y="18129"/>
                  </a:cubicBezTo>
                  <a:lnTo>
                    <a:pt x="1044" y="19667"/>
                  </a:lnTo>
                  <a:cubicBezTo>
                    <a:pt x="1044" y="20738"/>
                    <a:pt x="1641" y="21600"/>
                    <a:pt x="2370" y="21600"/>
                  </a:cubicBezTo>
                  <a:lnTo>
                    <a:pt x="18891" y="21600"/>
                  </a:lnTo>
                  <a:cubicBezTo>
                    <a:pt x="19626" y="21600"/>
                    <a:pt x="20216" y="20730"/>
                    <a:pt x="20216" y="19667"/>
                  </a:cubicBezTo>
                  <a:lnTo>
                    <a:pt x="20216" y="17976"/>
                  </a:lnTo>
                  <a:cubicBezTo>
                    <a:pt x="20216" y="17702"/>
                    <a:pt x="20066" y="17478"/>
                    <a:pt x="19878" y="17470"/>
                  </a:cubicBezTo>
                  <a:lnTo>
                    <a:pt x="19669" y="17462"/>
                  </a:lnTo>
                  <a:lnTo>
                    <a:pt x="1597" y="17462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76" name="Arrow"/>
            <p:cNvSpPr/>
            <p:nvPr/>
          </p:nvSpPr>
          <p:spPr>
            <a:xfrm>
              <a:off x="10876701" y="1019987"/>
              <a:ext cx="1270001" cy="1270001"/>
            </a:xfrm>
            <a:prstGeom prst="rightArrow">
              <a:avLst>
                <a:gd name="adj1" fmla="val 32000"/>
                <a:gd name="adj2" fmla="val 64000"/>
              </a:avLst>
            </a:prstGeom>
            <a:noFill/>
            <a:ln w="25400" cap="flat">
              <a:solidFill>
                <a:srgbClr val="5C87A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77" name="Arrow"/>
            <p:cNvSpPr/>
            <p:nvPr/>
          </p:nvSpPr>
          <p:spPr>
            <a:xfrm>
              <a:off x="4787761" y="1019987"/>
              <a:ext cx="1270001" cy="1270001"/>
            </a:xfrm>
            <a:prstGeom prst="rightArrow">
              <a:avLst>
                <a:gd name="adj1" fmla="val 32000"/>
                <a:gd name="adj2" fmla="val 64000"/>
              </a:avLst>
            </a:prstGeom>
            <a:noFill/>
            <a:ln w="25400" cap="flat">
              <a:solidFill>
                <a:srgbClr val="5C87A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grpSp>
          <p:nvGrpSpPr>
            <p:cNvPr id="581" name="Group"/>
            <p:cNvGrpSpPr/>
            <p:nvPr/>
          </p:nvGrpSpPr>
          <p:grpSpPr>
            <a:xfrm>
              <a:off x="13249404" y="-1"/>
              <a:ext cx="2561373" cy="2372382"/>
              <a:chOff x="0" y="0"/>
              <a:chExt cx="2561371" cy="2372380"/>
            </a:xfrm>
          </p:grpSpPr>
          <p:sp>
            <p:nvSpPr>
              <p:cNvPr id="578" name="Notebook"/>
              <p:cNvSpPr/>
              <p:nvPr/>
            </p:nvSpPr>
            <p:spPr>
              <a:xfrm>
                <a:off x="0" y="937593"/>
                <a:ext cx="2561372" cy="14347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99" extrusionOk="0">
                    <a:moveTo>
                      <a:pt x="1952" y="0"/>
                    </a:moveTo>
                    <a:cubicBezTo>
                      <a:pt x="1421" y="0"/>
                      <a:pt x="1439" y="771"/>
                      <a:pt x="1439" y="1718"/>
                    </a:cubicBezTo>
                    <a:lnTo>
                      <a:pt x="1439" y="19328"/>
                    </a:lnTo>
                    <a:lnTo>
                      <a:pt x="0" y="19328"/>
                    </a:lnTo>
                    <a:cubicBezTo>
                      <a:pt x="0" y="19328"/>
                      <a:pt x="0" y="19890"/>
                      <a:pt x="0" y="20529"/>
                    </a:cubicBezTo>
                    <a:cubicBezTo>
                      <a:pt x="0" y="21600"/>
                      <a:pt x="190" y="21599"/>
                      <a:pt x="896" y="21599"/>
                    </a:cubicBezTo>
                    <a:lnTo>
                      <a:pt x="10332" y="21599"/>
                    </a:lnTo>
                    <a:lnTo>
                      <a:pt x="11268" y="21599"/>
                    </a:lnTo>
                    <a:lnTo>
                      <a:pt x="20704" y="21599"/>
                    </a:lnTo>
                    <a:cubicBezTo>
                      <a:pt x="21367" y="21599"/>
                      <a:pt x="21600" y="21600"/>
                      <a:pt x="21600" y="20529"/>
                    </a:cubicBezTo>
                    <a:cubicBezTo>
                      <a:pt x="21600" y="19890"/>
                      <a:pt x="21600" y="19328"/>
                      <a:pt x="21600" y="19328"/>
                    </a:cubicBezTo>
                    <a:lnTo>
                      <a:pt x="20161" y="19328"/>
                    </a:lnTo>
                    <a:lnTo>
                      <a:pt x="20161" y="1718"/>
                    </a:lnTo>
                    <a:cubicBezTo>
                      <a:pt x="20161" y="771"/>
                      <a:pt x="20196" y="0"/>
                      <a:pt x="19665" y="0"/>
                    </a:cubicBezTo>
                    <a:lnTo>
                      <a:pt x="1952" y="0"/>
                    </a:lnTo>
                    <a:close/>
                    <a:moveTo>
                      <a:pt x="2475" y="1849"/>
                    </a:moveTo>
                    <a:lnTo>
                      <a:pt x="19125" y="1849"/>
                    </a:lnTo>
                    <a:lnTo>
                      <a:pt x="19125" y="19328"/>
                    </a:lnTo>
                    <a:lnTo>
                      <a:pt x="11268" y="19328"/>
                    </a:lnTo>
                    <a:lnTo>
                      <a:pt x="10332" y="19328"/>
                    </a:lnTo>
                    <a:lnTo>
                      <a:pt x="2475" y="19328"/>
                    </a:lnTo>
                    <a:lnTo>
                      <a:pt x="2475" y="1849"/>
                    </a:lnTo>
                    <a:close/>
                  </a:path>
                </a:pathLst>
              </a:custGeom>
              <a:solidFill>
                <a:srgbClr val="929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579" name="Wi-Fi"/>
              <p:cNvSpPr/>
              <p:nvPr/>
            </p:nvSpPr>
            <p:spPr>
              <a:xfrm>
                <a:off x="814342" y="0"/>
                <a:ext cx="932684" cy="658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94" extrusionOk="0">
                    <a:moveTo>
                      <a:pt x="11016" y="1"/>
                    </a:moveTo>
                    <a:cubicBezTo>
                      <a:pt x="10440" y="-6"/>
                      <a:pt x="9852" y="28"/>
                      <a:pt x="9254" y="108"/>
                    </a:cubicBezTo>
                    <a:cubicBezTo>
                      <a:pt x="5654" y="590"/>
                      <a:pt x="2584" y="2743"/>
                      <a:pt x="0" y="6311"/>
                    </a:cubicBezTo>
                    <a:cubicBezTo>
                      <a:pt x="523" y="7051"/>
                      <a:pt x="1031" y="7768"/>
                      <a:pt x="1542" y="8490"/>
                    </a:cubicBezTo>
                    <a:cubicBezTo>
                      <a:pt x="4129" y="4966"/>
                      <a:pt x="7202" y="3087"/>
                      <a:pt x="10803" y="3088"/>
                    </a:cubicBezTo>
                    <a:cubicBezTo>
                      <a:pt x="14405" y="3089"/>
                      <a:pt x="17479" y="4969"/>
                      <a:pt x="20053" y="8479"/>
                    </a:cubicBezTo>
                    <a:cubicBezTo>
                      <a:pt x="20563" y="7757"/>
                      <a:pt x="21073" y="7034"/>
                      <a:pt x="21600" y="6287"/>
                    </a:cubicBezTo>
                    <a:cubicBezTo>
                      <a:pt x="18572" y="2207"/>
                      <a:pt x="15051" y="49"/>
                      <a:pt x="11016" y="1"/>
                    </a:cubicBezTo>
                    <a:close/>
                    <a:moveTo>
                      <a:pt x="10903" y="6177"/>
                    </a:moveTo>
                    <a:cubicBezTo>
                      <a:pt x="10489" y="6175"/>
                      <a:pt x="10067" y="6203"/>
                      <a:pt x="9637" y="6264"/>
                    </a:cubicBezTo>
                    <a:cubicBezTo>
                      <a:pt x="7088" y="6623"/>
                      <a:pt x="4914" y="8156"/>
                      <a:pt x="3088" y="10686"/>
                    </a:cubicBezTo>
                    <a:cubicBezTo>
                      <a:pt x="3610" y="11424"/>
                      <a:pt x="4116" y="12140"/>
                      <a:pt x="4629" y="12865"/>
                    </a:cubicBezTo>
                    <a:cubicBezTo>
                      <a:pt x="6353" y="10507"/>
                      <a:pt x="8410" y="9259"/>
                      <a:pt x="10808" y="9262"/>
                    </a:cubicBezTo>
                    <a:cubicBezTo>
                      <a:pt x="13205" y="9265"/>
                      <a:pt x="15259" y="10516"/>
                      <a:pt x="16966" y="12861"/>
                    </a:cubicBezTo>
                    <a:cubicBezTo>
                      <a:pt x="17482" y="12131"/>
                      <a:pt x="17992" y="11411"/>
                      <a:pt x="18515" y="10670"/>
                    </a:cubicBezTo>
                    <a:cubicBezTo>
                      <a:pt x="16338" y="7735"/>
                      <a:pt x="13803" y="6193"/>
                      <a:pt x="10903" y="6177"/>
                    </a:cubicBezTo>
                    <a:close/>
                    <a:moveTo>
                      <a:pt x="10623" y="12349"/>
                    </a:moveTo>
                    <a:cubicBezTo>
                      <a:pt x="8942" y="12414"/>
                      <a:pt x="7322" y="13380"/>
                      <a:pt x="6195" y="15054"/>
                    </a:cubicBezTo>
                    <a:cubicBezTo>
                      <a:pt x="6706" y="15779"/>
                      <a:pt x="7218" y="16502"/>
                      <a:pt x="7729" y="17226"/>
                    </a:cubicBezTo>
                    <a:cubicBezTo>
                      <a:pt x="9410" y="14863"/>
                      <a:pt x="12154" y="14812"/>
                      <a:pt x="13873" y="17221"/>
                    </a:cubicBezTo>
                    <a:cubicBezTo>
                      <a:pt x="14391" y="16489"/>
                      <a:pt x="14903" y="15767"/>
                      <a:pt x="15414" y="15045"/>
                    </a:cubicBezTo>
                    <a:cubicBezTo>
                      <a:pt x="14046" y="13118"/>
                      <a:pt x="12303" y="12284"/>
                      <a:pt x="10623" y="12349"/>
                    </a:cubicBezTo>
                    <a:close/>
                    <a:moveTo>
                      <a:pt x="10751" y="18531"/>
                    </a:moveTo>
                    <a:cubicBezTo>
                      <a:pt x="10182" y="18549"/>
                      <a:pt x="9631" y="18867"/>
                      <a:pt x="9280" y="19436"/>
                    </a:cubicBezTo>
                    <a:cubicBezTo>
                      <a:pt x="9791" y="20161"/>
                      <a:pt x="10300" y="20884"/>
                      <a:pt x="10802" y="21594"/>
                    </a:cubicBezTo>
                    <a:cubicBezTo>
                      <a:pt x="11307" y="20879"/>
                      <a:pt x="11819" y="20155"/>
                      <a:pt x="12331" y="19432"/>
                    </a:cubicBezTo>
                    <a:cubicBezTo>
                      <a:pt x="11907" y="18795"/>
                      <a:pt x="11320" y="18513"/>
                      <a:pt x="10751" y="18531"/>
                    </a:cubicBezTo>
                    <a:close/>
                  </a:path>
                </a:pathLst>
              </a:custGeom>
              <a:solidFill>
                <a:srgbClr val="D5D5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580" name="Line Graph"/>
              <p:cNvSpPr/>
              <p:nvPr/>
            </p:nvSpPr>
            <p:spPr>
              <a:xfrm>
                <a:off x="950552" y="1325729"/>
                <a:ext cx="660266" cy="6585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lnTo>
                      <a:pt x="0" y="21404"/>
                    </a:lnTo>
                    <a:cubicBezTo>
                      <a:pt x="0" y="21511"/>
                      <a:pt x="87" y="21600"/>
                      <a:pt x="194" y="21600"/>
                    </a:cubicBezTo>
                    <a:lnTo>
                      <a:pt x="21406" y="21600"/>
                    </a:lnTo>
                    <a:cubicBezTo>
                      <a:pt x="21513" y="21600"/>
                      <a:pt x="21600" y="21511"/>
                      <a:pt x="21600" y="21404"/>
                    </a:cubicBezTo>
                    <a:lnTo>
                      <a:pt x="21600" y="20822"/>
                    </a:lnTo>
                    <a:cubicBezTo>
                      <a:pt x="21600" y="20715"/>
                      <a:pt x="21513" y="20628"/>
                      <a:pt x="21406" y="20628"/>
                    </a:cubicBezTo>
                    <a:lnTo>
                      <a:pt x="1163" y="20628"/>
                    </a:lnTo>
                    <a:cubicBezTo>
                      <a:pt x="1056" y="20628"/>
                      <a:pt x="970" y="20539"/>
                      <a:pt x="970" y="20432"/>
                    </a:cubicBezTo>
                    <a:lnTo>
                      <a:pt x="970" y="194"/>
                    </a:lnTo>
                    <a:cubicBezTo>
                      <a:pt x="970" y="87"/>
                      <a:pt x="883" y="0"/>
                      <a:pt x="776" y="0"/>
                    </a:cubicBezTo>
                    <a:lnTo>
                      <a:pt x="194" y="0"/>
                    </a:lnTo>
                    <a:close/>
                    <a:moveTo>
                      <a:pt x="19991" y="7364"/>
                    </a:moveTo>
                    <a:lnTo>
                      <a:pt x="17165" y="8228"/>
                    </a:lnTo>
                    <a:lnTo>
                      <a:pt x="17811" y="8832"/>
                    </a:lnTo>
                    <a:lnTo>
                      <a:pt x="13288" y="13689"/>
                    </a:lnTo>
                    <a:lnTo>
                      <a:pt x="10021" y="10341"/>
                    </a:lnTo>
                    <a:lnTo>
                      <a:pt x="2932" y="17951"/>
                    </a:lnTo>
                    <a:lnTo>
                      <a:pt x="3799" y="18763"/>
                    </a:lnTo>
                    <a:lnTo>
                      <a:pt x="10041" y="12061"/>
                    </a:lnTo>
                    <a:lnTo>
                      <a:pt x="13327" y="15430"/>
                    </a:lnTo>
                    <a:lnTo>
                      <a:pt x="13766" y="14916"/>
                    </a:lnTo>
                    <a:lnTo>
                      <a:pt x="18678" y="9644"/>
                    </a:lnTo>
                    <a:lnTo>
                      <a:pt x="19324" y="10250"/>
                    </a:lnTo>
                    <a:lnTo>
                      <a:pt x="19991" y="7364"/>
                    </a:lnTo>
                    <a:close/>
                  </a:path>
                </a:pathLst>
              </a:custGeom>
              <a:solidFill>
                <a:srgbClr val="5C87A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</p:grpSp>
      </p:grpSp>
      <p:sp>
        <p:nvSpPr>
          <p:cNvPr id="583" name="Not a sustainable model.."/>
          <p:cNvSpPr txBox="1"/>
          <p:nvPr/>
        </p:nvSpPr>
        <p:spPr>
          <a:xfrm>
            <a:off x="9535649" y="9983869"/>
            <a:ext cx="531270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700" b="0">
                <a:solidFill>
                  <a:srgbClr val="5E5E5E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Not a sustainable model..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38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Hello!"/>
          <p:cNvSpPr txBox="1"/>
          <p:nvPr/>
        </p:nvSpPr>
        <p:spPr>
          <a:xfrm>
            <a:off x="2216378" y="4624090"/>
            <a:ext cx="8722446" cy="458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15900" b="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rPr dirty="0"/>
              <a:t>Hello!</a:t>
            </a:r>
          </a:p>
        </p:txBody>
      </p:sp>
      <p:grpSp>
        <p:nvGrpSpPr>
          <p:cNvPr id="140" name="Group"/>
          <p:cNvGrpSpPr/>
          <p:nvPr/>
        </p:nvGrpSpPr>
        <p:grpSpPr>
          <a:xfrm>
            <a:off x="2462840" y="1874260"/>
            <a:ext cx="1510514" cy="231747"/>
            <a:chOff x="0" y="0"/>
            <a:chExt cx="1510512" cy="231746"/>
          </a:xfrm>
        </p:grpSpPr>
        <p:sp>
          <p:nvSpPr>
            <p:cNvPr id="138" name="Rectangle"/>
            <p:cNvSpPr/>
            <p:nvPr/>
          </p:nvSpPr>
          <p:spPr>
            <a:xfrm>
              <a:off x="0" y="0"/>
              <a:ext cx="760370" cy="231747"/>
            </a:xfrm>
            <a:prstGeom prst="rect">
              <a:avLst/>
            </a:prstGeom>
            <a:solidFill>
              <a:srgbClr val="5C87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9" name="Rectangle"/>
            <p:cNvSpPr/>
            <p:nvPr/>
          </p:nvSpPr>
          <p:spPr>
            <a:xfrm>
              <a:off x="750142" y="0"/>
              <a:ext cx="760371" cy="23174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pic>
        <p:nvPicPr>
          <p:cNvPr id="141" name="HEPR2.jpeg" descr="HEPR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298" y="3558247"/>
            <a:ext cx="1120896" cy="1123138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2043765" y="13081000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43" name="Bob Knight…"/>
          <p:cNvSpPr txBox="1"/>
          <p:nvPr/>
        </p:nvSpPr>
        <p:spPr>
          <a:xfrm>
            <a:off x="2255600" y="7649531"/>
            <a:ext cx="16070650" cy="377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8000" b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pPr>
            <a:r>
              <a:t>Bob Knight</a:t>
            </a:r>
          </a:p>
          <a:p>
            <a:pPr algn="l">
              <a:defRPr sz="3300" b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pPr>
            <a:r>
              <a:t>Partner/Head of Broadband Practice, Harrison Edwards, Inc.</a:t>
            </a:r>
          </a:p>
          <a:p>
            <a:pPr marL="609600" indent="-381000" algn="l">
              <a:buSzPct val="31000"/>
              <a:buBlip>
                <a:blip r:embed="rId3"/>
              </a:buBlip>
              <a:defRPr sz="3300" b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Regional Plan Association of NY, NJ &amp; CT</a:t>
            </a:r>
          </a:p>
          <a:p>
            <a:pPr marL="609600" indent="-381000" algn="l">
              <a:buSzPct val="31000"/>
              <a:buBlip>
                <a:blip r:embed="rId3"/>
              </a:buBlip>
              <a:defRPr sz="3300" b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Commissioner, Economic &amp; Community Development, Town of Ridgefield, CT</a:t>
            </a:r>
          </a:p>
          <a:p>
            <a:pPr marL="609600" indent="-381000" algn="l">
              <a:buSzPct val="31000"/>
              <a:buBlip>
                <a:blip r:embed="rId3"/>
              </a:buBlip>
              <a:defRPr sz="3300" b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Fiber-Broadband Association Marketing Committee, Washington, DC</a:t>
            </a:r>
          </a:p>
          <a:p>
            <a:pPr marL="609600" indent="-381000" algn="l">
              <a:buSzPct val="31000"/>
              <a:buBlip>
                <a:blip r:embed="rId3"/>
              </a:buBlip>
              <a:defRPr sz="3300" b="0">
                <a:solidFill>
                  <a:schemeClr val="accent1">
                    <a:lumOff val="16847"/>
                  </a:schemeClr>
                </a:solidFill>
                <a:latin typeface="Raleway Medium"/>
                <a:ea typeface="Raleway Medium"/>
                <a:cs typeface="Raleway Medium"/>
                <a:sym typeface="Raleway Medium"/>
              </a:defRPr>
            </a:pPr>
            <a:r>
              <a:t>@BobKnightTweet</a:t>
            </a:r>
          </a:p>
        </p:txBody>
      </p:sp>
      <p:sp>
        <p:nvSpPr>
          <p:cNvPr id="144" name="Rounded Rectangle"/>
          <p:cNvSpPr/>
          <p:nvPr/>
        </p:nvSpPr>
        <p:spPr>
          <a:xfrm>
            <a:off x="576283" y="988820"/>
            <a:ext cx="23231434" cy="11738360"/>
          </a:xfrm>
          <a:prstGeom prst="roundRect">
            <a:avLst>
              <a:gd name="adj" fmla="val 14519"/>
            </a:avLst>
          </a:prstGeom>
          <a:ln w="76200">
            <a:solidFill>
              <a:srgbClr val="929292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5" name="INTRODUCTION"/>
          <p:cNvSpPr txBox="1"/>
          <p:nvPr/>
        </p:nvSpPr>
        <p:spPr>
          <a:xfrm>
            <a:off x="4504826" y="1590083"/>
            <a:ext cx="17895402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000" b="0">
                <a:solidFill>
                  <a:srgbClr val="FFFFFF"/>
                </a:solidFill>
                <a:latin typeface="Avenir Next Condensed Medium"/>
                <a:ea typeface="Avenir Next Condensed Medium"/>
                <a:cs typeface="Avenir Next Condensed Medium"/>
                <a:sym typeface="Avenir Next Condensed Medium"/>
              </a:defRPr>
            </a:lvl1pPr>
          </a:lstStyle>
          <a:p>
            <a:r>
              <a:t>INTRODUCTION</a:t>
            </a:r>
          </a:p>
        </p:txBody>
      </p:sp>
      <p:pic>
        <p:nvPicPr>
          <p:cNvPr id="146" name="Knight Headshot.jpg" descr="Knight Headshot.jpg"/>
          <p:cNvPicPr>
            <a:picLocks noChangeAspect="1"/>
          </p:cNvPicPr>
          <p:nvPr/>
        </p:nvPicPr>
        <p:blipFill>
          <a:blip r:embed="rId4"/>
          <a:srcRect l="19919" r="19920" b="9819"/>
          <a:stretch>
            <a:fillRect/>
          </a:stretch>
        </p:blipFill>
        <p:spPr>
          <a:xfrm>
            <a:off x="20189862" y="432323"/>
            <a:ext cx="3848081" cy="3845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4" extrusionOk="0">
                <a:moveTo>
                  <a:pt x="9581" y="0"/>
                </a:moveTo>
                <a:cubicBezTo>
                  <a:pt x="7150" y="66"/>
                  <a:pt x="4737" y="1062"/>
                  <a:pt x="2882" y="3005"/>
                </a:cubicBezTo>
                <a:cubicBezTo>
                  <a:pt x="-961" y="7029"/>
                  <a:pt x="-961" y="13552"/>
                  <a:pt x="2882" y="17576"/>
                </a:cubicBezTo>
                <a:cubicBezTo>
                  <a:pt x="6724" y="21600"/>
                  <a:pt x="12954" y="21600"/>
                  <a:pt x="16796" y="17576"/>
                </a:cubicBezTo>
                <a:cubicBezTo>
                  <a:pt x="20639" y="13552"/>
                  <a:pt x="20639" y="7029"/>
                  <a:pt x="16796" y="3005"/>
                </a:cubicBezTo>
                <a:cubicBezTo>
                  <a:pt x="14941" y="1062"/>
                  <a:pt x="12528" y="66"/>
                  <a:pt x="10097" y="0"/>
                </a:cubicBezTo>
                <a:lnTo>
                  <a:pt x="9581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47" name="© 2020 Harrison Edwards, Inc. All Rights Reserved."/>
          <p:cNvSpPr txBox="1"/>
          <p:nvPr/>
        </p:nvSpPr>
        <p:spPr>
          <a:xfrm>
            <a:off x="2332473" y="13149274"/>
            <a:ext cx="4789120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 b="0">
                <a:solidFill>
                  <a:srgbClr val="929292"/>
                </a:solidFill>
              </a:defRPr>
            </a:lvl1pPr>
          </a:lstStyle>
          <a:p>
            <a:r>
              <a:t>© 2020 Harrison Edwards, Inc. All Rights Reserved.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Rectangle"/>
          <p:cNvSpPr/>
          <p:nvPr/>
        </p:nvSpPr>
        <p:spPr>
          <a:xfrm>
            <a:off x="-131605" y="-87865"/>
            <a:ext cx="24558963" cy="14013262"/>
          </a:xfrm>
          <a:prstGeom prst="rect">
            <a:avLst/>
          </a:prstGeom>
          <a:solidFill>
            <a:srgbClr val="1C384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86" name="The Problem"/>
          <p:cNvSpPr txBox="1"/>
          <p:nvPr/>
        </p:nvSpPr>
        <p:spPr>
          <a:xfrm>
            <a:off x="2068892" y="4446270"/>
            <a:ext cx="13873799" cy="5072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17500" b="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rPr dirty="0"/>
              <a:t>The Problem</a:t>
            </a:r>
          </a:p>
        </p:txBody>
      </p:sp>
      <p:sp>
        <p:nvSpPr>
          <p:cNvPr id="587" name="Rural Fiber is Difficult to Deploy"/>
          <p:cNvSpPr txBox="1"/>
          <p:nvPr/>
        </p:nvSpPr>
        <p:spPr>
          <a:xfrm>
            <a:off x="2162497" y="8046847"/>
            <a:ext cx="17720463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9400" b="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</a:lstStyle>
          <a:p>
            <a:r>
              <a:t>Rural Fiber is Difficult to Deploy</a:t>
            </a:r>
          </a:p>
        </p:txBody>
      </p:sp>
      <p:grpSp>
        <p:nvGrpSpPr>
          <p:cNvPr id="590" name="Group"/>
          <p:cNvGrpSpPr/>
          <p:nvPr/>
        </p:nvGrpSpPr>
        <p:grpSpPr>
          <a:xfrm>
            <a:off x="2462840" y="1874260"/>
            <a:ext cx="1510514" cy="231747"/>
            <a:chOff x="0" y="0"/>
            <a:chExt cx="1510512" cy="231746"/>
          </a:xfrm>
        </p:grpSpPr>
        <p:sp>
          <p:nvSpPr>
            <p:cNvPr id="588" name="Rectangle"/>
            <p:cNvSpPr/>
            <p:nvPr/>
          </p:nvSpPr>
          <p:spPr>
            <a:xfrm>
              <a:off x="0" y="0"/>
              <a:ext cx="760370" cy="231747"/>
            </a:xfrm>
            <a:prstGeom prst="rect">
              <a:avLst/>
            </a:prstGeom>
            <a:solidFill>
              <a:srgbClr val="5C87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89" name="Rectangle"/>
            <p:cNvSpPr/>
            <p:nvPr/>
          </p:nvSpPr>
          <p:spPr>
            <a:xfrm>
              <a:off x="750142" y="0"/>
              <a:ext cx="760371" cy="23174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pic>
        <p:nvPicPr>
          <p:cNvPr id="591" name="HEPR2.jpeg" descr="HEPR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4597" y="10718999"/>
            <a:ext cx="1120896" cy="1123138"/>
          </a:xfrm>
          <a:prstGeom prst="rect">
            <a:avLst/>
          </a:prstGeom>
          <a:ln w="12700">
            <a:miter lim="400000"/>
          </a:ln>
        </p:spPr>
      </p:pic>
      <p:sp>
        <p:nvSpPr>
          <p:cNvPr id="592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sp>
        <p:nvSpPr>
          <p:cNvPr id="593" name="Rounded Rectangle"/>
          <p:cNvSpPr/>
          <p:nvPr/>
        </p:nvSpPr>
        <p:spPr>
          <a:xfrm>
            <a:off x="576283" y="988820"/>
            <a:ext cx="23231434" cy="11738360"/>
          </a:xfrm>
          <a:prstGeom prst="roundRect">
            <a:avLst>
              <a:gd name="adj" fmla="val 14519"/>
            </a:avLst>
          </a:prstGeom>
          <a:ln w="76200">
            <a:solidFill>
              <a:srgbClr val="929292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94" name="3"/>
          <p:cNvSpPr txBox="1"/>
          <p:nvPr/>
        </p:nvSpPr>
        <p:spPr>
          <a:xfrm>
            <a:off x="20164434" y="736246"/>
            <a:ext cx="3892907" cy="3022601"/>
          </a:xfrm>
          <a:prstGeom prst="rect">
            <a:avLst/>
          </a:prstGeom>
          <a:solidFill>
            <a:srgbClr val="10394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600">
                <a:solidFill>
                  <a:srgbClr val="D5D5D5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  3  </a:t>
            </a:r>
          </a:p>
        </p:txBody>
      </p:sp>
      <p:sp>
        <p:nvSpPr>
          <p:cNvPr id="595" name="© 2019 Harrison Edwards, Inc. All Rights Reserved."/>
          <p:cNvSpPr txBox="1"/>
          <p:nvPr/>
        </p:nvSpPr>
        <p:spPr>
          <a:xfrm>
            <a:off x="2332473" y="13149274"/>
            <a:ext cx="4789120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 b="0">
                <a:solidFill>
                  <a:srgbClr val="929292"/>
                </a:solidFill>
              </a:defRPr>
            </a:lvl1pPr>
          </a:lstStyle>
          <a:p>
            <a:r>
              <a:t>© 2019 Harrison Edwards, Inc. All Rights Reserved.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Fiber &amp; 5G are Difficult to Deploy…"/>
          <p:cNvSpPr txBox="1"/>
          <p:nvPr/>
        </p:nvSpPr>
        <p:spPr>
          <a:xfrm>
            <a:off x="2443311" y="3429000"/>
            <a:ext cx="18784139" cy="238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defRPr sz="9400" b="0">
                <a:solidFill>
                  <a:srgbClr val="5E5E5E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pPr>
            <a:r>
              <a:t>Fiber &amp; 5G are Difficult to Deploy</a:t>
            </a:r>
          </a:p>
          <a:p>
            <a:pPr algn="l">
              <a:lnSpc>
                <a:spcPct val="90000"/>
              </a:lnSpc>
              <a:defRPr sz="6900" b="0">
                <a:solidFill>
                  <a:srgbClr val="5C87A0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pPr>
            <a:r>
              <a:t>Speed, Capacity</a:t>
            </a:r>
          </a:p>
        </p:txBody>
      </p:sp>
      <p:grpSp>
        <p:nvGrpSpPr>
          <p:cNvPr id="600" name="Group"/>
          <p:cNvGrpSpPr/>
          <p:nvPr/>
        </p:nvGrpSpPr>
        <p:grpSpPr>
          <a:xfrm>
            <a:off x="2462840" y="1874260"/>
            <a:ext cx="1510514" cy="231747"/>
            <a:chOff x="0" y="0"/>
            <a:chExt cx="1510512" cy="231746"/>
          </a:xfrm>
        </p:grpSpPr>
        <p:sp>
          <p:nvSpPr>
            <p:cNvPr id="598" name="Rectangle"/>
            <p:cNvSpPr/>
            <p:nvPr/>
          </p:nvSpPr>
          <p:spPr>
            <a:xfrm>
              <a:off x="0" y="0"/>
              <a:ext cx="760370" cy="231747"/>
            </a:xfrm>
            <a:prstGeom prst="rect">
              <a:avLst/>
            </a:prstGeom>
            <a:solidFill>
              <a:srgbClr val="5C87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99" name="Rectangle"/>
            <p:cNvSpPr/>
            <p:nvPr/>
          </p:nvSpPr>
          <p:spPr>
            <a:xfrm>
              <a:off x="750142" y="0"/>
              <a:ext cx="760371" cy="231747"/>
            </a:xfrm>
            <a:prstGeom prst="rect">
              <a:avLst/>
            </a:pr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601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grpSp>
        <p:nvGrpSpPr>
          <p:cNvPr id="604" name="Group"/>
          <p:cNvGrpSpPr/>
          <p:nvPr/>
        </p:nvGrpSpPr>
        <p:grpSpPr>
          <a:xfrm>
            <a:off x="576283" y="710566"/>
            <a:ext cx="23745709" cy="12016614"/>
            <a:chOff x="0" y="0"/>
            <a:chExt cx="23745708" cy="12016613"/>
          </a:xfrm>
        </p:grpSpPr>
        <p:sp>
          <p:nvSpPr>
            <p:cNvPr id="602" name="Rounded Rectangle"/>
            <p:cNvSpPr/>
            <p:nvPr/>
          </p:nvSpPr>
          <p:spPr>
            <a:xfrm>
              <a:off x="0" y="278254"/>
              <a:ext cx="23231434" cy="11738360"/>
            </a:xfrm>
            <a:prstGeom prst="roundRect">
              <a:avLst>
                <a:gd name="adj" fmla="val 14519"/>
              </a:avLst>
            </a:prstGeom>
            <a:noFill/>
            <a:ln w="76200" cap="flat">
              <a:solidFill>
                <a:srgbClr val="929292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603" name="Rectangle"/>
            <p:cNvSpPr/>
            <p:nvPr/>
          </p:nvSpPr>
          <p:spPr>
            <a:xfrm>
              <a:off x="21018620" y="0"/>
              <a:ext cx="2727089" cy="255913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605" name="USB"/>
          <p:cNvSpPr/>
          <p:nvPr/>
        </p:nvSpPr>
        <p:spPr>
          <a:xfrm>
            <a:off x="22556255" y="661176"/>
            <a:ext cx="1005855" cy="22114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78" y="0"/>
                </a:moveTo>
                <a:lnTo>
                  <a:pt x="7617" y="2487"/>
                </a:lnTo>
                <a:lnTo>
                  <a:pt x="9713" y="2487"/>
                </a:lnTo>
                <a:lnTo>
                  <a:pt x="9713" y="14172"/>
                </a:lnTo>
                <a:cubicBezTo>
                  <a:pt x="8076" y="13462"/>
                  <a:pt x="5650" y="12394"/>
                  <a:pt x="3825" y="11588"/>
                </a:cubicBezTo>
                <a:lnTo>
                  <a:pt x="3825" y="9496"/>
                </a:lnTo>
                <a:cubicBezTo>
                  <a:pt x="4741" y="9301"/>
                  <a:pt x="5376" y="8879"/>
                  <a:pt x="5376" y="8389"/>
                </a:cubicBezTo>
                <a:cubicBezTo>
                  <a:pt x="5376" y="7713"/>
                  <a:pt x="4175" y="7165"/>
                  <a:pt x="2690" y="7165"/>
                </a:cubicBezTo>
                <a:cubicBezTo>
                  <a:pt x="1205" y="7165"/>
                  <a:pt x="0" y="7713"/>
                  <a:pt x="0" y="8389"/>
                </a:cubicBezTo>
                <a:cubicBezTo>
                  <a:pt x="0" y="8888"/>
                  <a:pt x="657" y="9316"/>
                  <a:pt x="1599" y="9506"/>
                </a:cubicBezTo>
                <a:lnTo>
                  <a:pt x="1599" y="11802"/>
                </a:lnTo>
                <a:cubicBezTo>
                  <a:pt x="1599" y="11939"/>
                  <a:pt x="1721" y="12070"/>
                  <a:pt x="1937" y="12165"/>
                </a:cubicBezTo>
                <a:cubicBezTo>
                  <a:pt x="7009" y="14408"/>
                  <a:pt x="8946" y="15239"/>
                  <a:pt x="9717" y="15557"/>
                </a:cubicBezTo>
                <a:lnTo>
                  <a:pt x="9717" y="18082"/>
                </a:lnTo>
                <a:cubicBezTo>
                  <a:pt x="8078" y="18300"/>
                  <a:pt x="6878" y="18988"/>
                  <a:pt x="6878" y="19804"/>
                </a:cubicBezTo>
                <a:cubicBezTo>
                  <a:pt x="6878" y="20797"/>
                  <a:pt x="8645" y="21600"/>
                  <a:pt x="10826" y="21600"/>
                </a:cubicBezTo>
                <a:cubicBezTo>
                  <a:pt x="13007" y="21600"/>
                  <a:pt x="14777" y="20797"/>
                  <a:pt x="14777" y="19804"/>
                </a:cubicBezTo>
                <a:cubicBezTo>
                  <a:pt x="14777" y="18988"/>
                  <a:pt x="13578" y="18300"/>
                  <a:pt x="11939" y="18082"/>
                </a:cubicBezTo>
                <a:lnTo>
                  <a:pt x="11939" y="12449"/>
                </a:lnTo>
                <a:cubicBezTo>
                  <a:pt x="12709" y="12131"/>
                  <a:pt x="14644" y="11300"/>
                  <a:pt x="19715" y="9057"/>
                </a:cubicBezTo>
                <a:cubicBezTo>
                  <a:pt x="19931" y="8962"/>
                  <a:pt x="20053" y="8831"/>
                  <a:pt x="20053" y="8694"/>
                </a:cubicBezTo>
                <a:lnTo>
                  <a:pt x="20053" y="6278"/>
                </a:lnTo>
                <a:lnTo>
                  <a:pt x="21600" y="6278"/>
                </a:lnTo>
                <a:lnTo>
                  <a:pt x="21600" y="3858"/>
                </a:lnTo>
                <a:lnTo>
                  <a:pt x="16283" y="3858"/>
                </a:lnTo>
                <a:lnTo>
                  <a:pt x="16283" y="6278"/>
                </a:lnTo>
                <a:lnTo>
                  <a:pt x="17831" y="6278"/>
                </a:lnTo>
                <a:lnTo>
                  <a:pt x="17831" y="8480"/>
                </a:lnTo>
                <a:cubicBezTo>
                  <a:pt x="16006" y="9286"/>
                  <a:pt x="13575" y="10354"/>
                  <a:pt x="11939" y="11063"/>
                </a:cubicBezTo>
                <a:lnTo>
                  <a:pt x="11939" y="2487"/>
                </a:lnTo>
                <a:lnTo>
                  <a:pt x="13935" y="2487"/>
                </a:lnTo>
                <a:lnTo>
                  <a:pt x="10778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06" name="Cost"/>
          <p:cNvSpPr txBox="1"/>
          <p:nvPr/>
        </p:nvSpPr>
        <p:spPr>
          <a:xfrm>
            <a:off x="1382846" y="8925522"/>
            <a:ext cx="451142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700" b="0">
                <a:solidFill>
                  <a:srgbClr val="929292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Cost</a:t>
            </a:r>
          </a:p>
        </p:txBody>
      </p:sp>
      <p:sp>
        <p:nvSpPr>
          <p:cNvPr id="607" name="Organized misinformation campaigns"/>
          <p:cNvSpPr txBox="1"/>
          <p:nvPr/>
        </p:nvSpPr>
        <p:spPr>
          <a:xfrm>
            <a:off x="5491404" y="8922353"/>
            <a:ext cx="4511421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700" b="0">
                <a:solidFill>
                  <a:srgbClr val="929292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Organized misinformation campaigns</a:t>
            </a:r>
          </a:p>
        </p:txBody>
      </p:sp>
      <p:sp>
        <p:nvSpPr>
          <p:cNvPr id="608" name="Politics"/>
          <p:cNvSpPr txBox="1"/>
          <p:nvPr/>
        </p:nvSpPr>
        <p:spPr>
          <a:xfrm>
            <a:off x="8836160" y="8950922"/>
            <a:ext cx="451142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700" b="0">
                <a:solidFill>
                  <a:srgbClr val="929292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Politics</a:t>
            </a:r>
          </a:p>
        </p:txBody>
      </p:sp>
      <p:sp>
        <p:nvSpPr>
          <p:cNvPr id="609" name="Zoning, Pole attachments and rights-of-way policies"/>
          <p:cNvSpPr txBox="1"/>
          <p:nvPr/>
        </p:nvSpPr>
        <p:spPr>
          <a:xfrm>
            <a:off x="12675270" y="8929410"/>
            <a:ext cx="3339143" cy="228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700" b="0">
                <a:solidFill>
                  <a:srgbClr val="929292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Zoning, Pole attachments and rights-of-way policies</a:t>
            </a:r>
          </a:p>
        </p:txBody>
      </p:sp>
      <p:sp>
        <p:nvSpPr>
          <p:cNvPr id="610" name="Cash"/>
          <p:cNvSpPr/>
          <p:nvPr/>
        </p:nvSpPr>
        <p:spPr>
          <a:xfrm>
            <a:off x="2555090" y="7495300"/>
            <a:ext cx="2166933" cy="8887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20071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3019" y="1846"/>
                </a:moveTo>
                <a:lnTo>
                  <a:pt x="9380" y="1846"/>
                </a:lnTo>
                <a:cubicBezTo>
                  <a:pt x="8379" y="3482"/>
                  <a:pt x="7686" y="6872"/>
                  <a:pt x="7686" y="10802"/>
                </a:cubicBezTo>
                <a:cubicBezTo>
                  <a:pt x="7686" y="14732"/>
                  <a:pt x="8379" y="18118"/>
                  <a:pt x="9380" y="19754"/>
                </a:cubicBezTo>
                <a:lnTo>
                  <a:pt x="3019" y="19754"/>
                </a:lnTo>
                <a:cubicBezTo>
                  <a:pt x="2835" y="16931"/>
                  <a:pt x="1920" y="14704"/>
                  <a:pt x="762" y="14256"/>
                </a:cubicBezTo>
                <a:lnTo>
                  <a:pt x="762" y="7344"/>
                </a:lnTo>
                <a:cubicBezTo>
                  <a:pt x="1920" y="6896"/>
                  <a:pt x="2835" y="4669"/>
                  <a:pt x="3019" y="1846"/>
                </a:cubicBezTo>
                <a:close/>
                <a:moveTo>
                  <a:pt x="12080" y="1846"/>
                </a:moveTo>
                <a:lnTo>
                  <a:pt x="18581" y="1846"/>
                </a:lnTo>
                <a:cubicBezTo>
                  <a:pt x="18765" y="4669"/>
                  <a:pt x="19678" y="6896"/>
                  <a:pt x="20836" y="7344"/>
                </a:cubicBezTo>
                <a:lnTo>
                  <a:pt x="20836" y="14256"/>
                </a:lnTo>
                <a:cubicBezTo>
                  <a:pt x="19678" y="14704"/>
                  <a:pt x="18765" y="16931"/>
                  <a:pt x="18581" y="19754"/>
                </a:cubicBezTo>
                <a:lnTo>
                  <a:pt x="12080" y="19754"/>
                </a:lnTo>
                <a:cubicBezTo>
                  <a:pt x="13080" y="18118"/>
                  <a:pt x="13772" y="14732"/>
                  <a:pt x="13772" y="10802"/>
                </a:cubicBezTo>
                <a:cubicBezTo>
                  <a:pt x="13772" y="6872"/>
                  <a:pt x="13080" y="3482"/>
                  <a:pt x="12080" y="1846"/>
                </a:cubicBezTo>
                <a:close/>
                <a:moveTo>
                  <a:pt x="4544" y="7884"/>
                </a:moveTo>
                <a:cubicBezTo>
                  <a:pt x="4232" y="7884"/>
                  <a:pt x="3921" y="8174"/>
                  <a:pt x="3683" y="8754"/>
                </a:cubicBezTo>
                <a:cubicBezTo>
                  <a:pt x="3208" y="9913"/>
                  <a:pt x="3208" y="11795"/>
                  <a:pt x="3683" y="12953"/>
                </a:cubicBezTo>
                <a:cubicBezTo>
                  <a:pt x="4159" y="14112"/>
                  <a:pt x="4929" y="14112"/>
                  <a:pt x="5404" y="12953"/>
                </a:cubicBezTo>
                <a:cubicBezTo>
                  <a:pt x="5880" y="11795"/>
                  <a:pt x="5880" y="9913"/>
                  <a:pt x="5404" y="8754"/>
                </a:cubicBezTo>
                <a:cubicBezTo>
                  <a:pt x="5167" y="8174"/>
                  <a:pt x="4855" y="7884"/>
                  <a:pt x="4544" y="7884"/>
                </a:cubicBezTo>
                <a:close/>
                <a:moveTo>
                  <a:pt x="16914" y="7884"/>
                </a:moveTo>
                <a:cubicBezTo>
                  <a:pt x="16603" y="7884"/>
                  <a:pt x="16291" y="8174"/>
                  <a:pt x="16054" y="8754"/>
                </a:cubicBezTo>
                <a:cubicBezTo>
                  <a:pt x="15578" y="9913"/>
                  <a:pt x="15578" y="11795"/>
                  <a:pt x="16054" y="12953"/>
                </a:cubicBezTo>
                <a:cubicBezTo>
                  <a:pt x="16529" y="14112"/>
                  <a:pt x="17301" y="14112"/>
                  <a:pt x="17776" y="12953"/>
                </a:cubicBezTo>
                <a:cubicBezTo>
                  <a:pt x="18252" y="11795"/>
                  <a:pt x="18252" y="9913"/>
                  <a:pt x="17776" y="8754"/>
                </a:cubicBezTo>
                <a:cubicBezTo>
                  <a:pt x="17539" y="8174"/>
                  <a:pt x="17226" y="7884"/>
                  <a:pt x="16914" y="7884"/>
                </a:cubicBezTo>
                <a:close/>
              </a:path>
            </a:pathLst>
          </a:custGeom>
          <a:solidFill>
            <a:srgbClr val="92929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11" name="Radio"/>
          <p:cNvSpPr/>
          <p:nvPr/>
        </p:nvSpPr>
        <p:spPr>
          <a:xfrm>
            <a:off x="6891936" y="7119610"/>
            <a:ext cx="1710357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52" y="0"/>
                </a:moveTo>
                <a:lnTo>
                  <a:pt x="1741" y="850"/>
                </a:lnTo>
                <a:lnTo>
                  <a:pt x="3068" y="1166"/>
                </a:lnTo>
                <a:lnTo>
                  <a:pt x="3091" y="991"/>
                </a:lnTo>
                <a:lnTo>
                  <a:pt x="9557" y="2526"/>
                </a:lnTo>
                <a:lnTo>
                  <a:pt x="9534" y="2703"/>
                </a:lnTo>
                <a:lnTo>
                  <a:pt x="18559" y="4845"/>
                </a:lnTo>
                <a:lnTo>
                  <a:pt x="682" y="4845"/>
                </a:lnTo>
                <a:cubicBezTo>
                  <a:pt x="306" y="4845"/>
                  <a:pt x="0" y="5257"/>
                  <a:pt x="0" y="5764"/>
                </a:cubicBezTo>
                <a:lnTo>
                  <a:pt x="0" y="20684"/>
                </a:lnTo>
                <a:cubicBezTo>
                  <a:pt x="0" y="21191"/>
                  <a:pt x="306" y="21600"/>
                  <a:pt x="682" y="21600"/>
                </a:cubicBezTo>
                <a:lnTo>
                  <a:pt x="20918" y="21600"/>
                </a:lnTo>
                <a:cubicBezTo>
                  <a:pt x="21294" y="21600"/>
                  <a:pt x="21600" y="21191"/>
                  <a:pt x="21600" y="20684"/>
                </a:cubicBezTo>
                <a:lnTo>
                  <a:pt x="21600" y="5764"/>
                </a:lnTo>
                <a:cubicBezTo>
                  <a:pt x="21600" y="5257"/>
                  <a:pt x="21294" y="4845"/>
                  <a:pt x="20918" y="4845"/>
                </a:cubicBezTo>
                <a:lnTo>
                  <a:pt x="19723" y="4845"/>
                </a:lnTo>
                <a:lnTo>
                  <a:pt x="19800" y="4261"/>
                </a:lnTo>
                <a:lnTo>
                  <a:pt x="9645" y="1851"/>
                </a:lnTo>
                <a:lnTo>
                  <a:pt x="9623" y="2026"/>
                </a:lnTo>
                <a:lnTo>
                  <a:pt x="3157" y="491"/>
                </a:lnTo>
                <a:lnTo>
                  <a:pt x="3179" y="316"/>
                </a:lnTo>
                <a:lnTo>
                  <a:pt x="1852" y="0"/>
                </a:lnTo>
                <a:close/>
                <a:moveTo>
                  <a:pt x="6640" y="6523"/>
                </a:moveTo>
                <a:cubicBezTo>
                  <a:pt x="6861" y="6523"/>
                  <a:pt x="7042" y="6769"/>
                  <a:pt x="7042" y="7067"/>
                </a:cubicBezTo>
                <a:cubicBezTo>
                  <a:pt x="7042" y="7364"/>
                  <a:pt x="6862" y="7608"/>
                  <a:pt x="6638" y="7608"/>
                </a:cubicBezTo>
                <a:cubicBezTo>
                  <a:pt x="6417" y="7608"/>
                  <a:pt x="6238" y="7364"/>
                  <a:pt x="6238" y="7067"/>
                </a:cubicBezTo>
                <a:cubicBezTo>
                  <a:pt x="6238" y="6766"/>
                  <a:pt x="6417" y="6523"/>
                  <a:pt x="6640" y="6523"/>
                </a:cubicBezTo>
                <a:close/>
                <a:moveTo>
                  <a:pt x="16571" y="6582"/>
                </a:moveTo>
                <a:cubicBezTo>
                  <a:pt x="18510" y="6582"/>
                  <a:pt x="20082" y="8699"/>
                  <a:pt x="20082" y="11312"/>
                </a:cubicBezTo>
                <a:cubicBezTo>
                  <a:pt x="20082" y="13924"/>
                  <a:pt x="18510" y="16043"/>
                  <a:pt x="16571" y="16043"/>
                </a:cubicBezTo>
                <a:cubicBezTo>
                  <a:pt x="14631" y="16043"/>
                  <a:pt x="13057" y="13924"/>
                  <a:pt x="13057" y="11312"/>
                </a:cubicBezTo>
                <a:cubicBezTo>
                  <a:pt x="13057" y="8699"/>
                  <a:pt x="14631" y="6582"/>
                  <a:pt x="16571" y="6582"/>
                </a:cubicBezTo>
                <a:close/>
                <a:moveTo>
                  <a:pt x="5283" y="6819"/>
                </a:moveTo>
                <a:cubicBezTo>
                  <a:pt x="5439" y="6837"/>
                  <a:pt x="5579" y="6979"/>
                  <a:pt x="5630" y="7194"/>
                </a:cubicBezTo>
                <a:cubicBezTo>
                  <a:pt x="5699" y="7478"/>
                  <a:pt x="5582" y="7779"/>
                  <a:pt x="5370" y="7871"/>
                </a:cubicBezTo>
                <a:cubicBezTo>
                  <a:pt x="5330" y="7890"/>
                  <a:pt x="5289" y="7899"/>
                  <a:pt x="5249" y="7899"/>
                </a:cubicBezTo>
                <a:cubicBezTo>
                  <a:pt x="5078" y="7899"/>
                  <a:pt x="4920" y="7753"/>
                  <a:pt x="4864" y="7526"/>
                </a:cubicBezTo>
                <a:cubicBezTo>
                  <a:pt x="4796" y="7239"/>
                  <a:pt x="4913" y="6936"/>
                  <a:pt x="5124" y="6844"/>
                </a:cubicBezTo>
                <a:cubicBezTo>
                  <a:pt x="5177" y="6821"/>
                  <a:pt x="5231" y="6813"/>
                  <a:pt x="5283" y="6819"/>
                </a:cubicBezTo>
                <a:close/>
                <a:moveTo>
                  <a:pt x="7996" y="6821"/>
                </a:moveTo>
                <a:cubicBezTo>
                  <a:pt x="8048" y="6815"/>
                  <a:pt x="8102" y="6823"/>
                  <a:pt x="8154" y="6846"/>
                </a:cubicBezTo>
                <a:cubicBezTo>
                  <a:pt x="8366" y="6938"/>
                  <a:pt x="8481" y="7244"/>
                  <a:pt x="8413" y="7528"/>
                </a:cubicBezTo>
                <a:cubicBezTo>
                  <a:pt x="8356" y="7758"/>
                  <a:pt x="8200" y="7903"/>
                  <a:pt x="8031" y="7903"/>
                </a:cubicBezTo>
                <a:cubicBezTo>
                  <a:pt x="7989" y="7903"/>
                  <a:pt x="7946" y="7895"/>
                  <a:pt x="7906" y="7878"/>
                </a:cubicBezTo>
                <a:cubicBezTo>
                  <a:pt x="7693" y="7784"/>
                  <a:pt x="7580" y="7480"/>
                  <a:pt x="7648" y="7196"/>
                </a:cubicBezTo>
                <a:cubicBezTo>
                  <a:pt x="7701" y="6981"/>
                  <a:pt x="7840" y="6839"/>
                  <a:pt x="7996" y="6821"/>
                </a:cubicBezTo>
                <a:close/>
                <a:moveTo>
                  <a:pt x="4055" y="7683"/>
                </a:moveTo>
                <a:cubicBezTo>
                  <a:pt x="4157" y="7704"/>
                  <a:pt x="4252" y="7778"/>
                  <a:pt x="4317" y="7899"/>
                </a:cubicBezTo>
                <a:cubicBezTo>
                  <a:pt x="4448" y="8143"/>
                  <a:pt x="4408" y="8482"/>
                  <a:pt x="4229" y="8658"/>
                </a:cubicBezTo>
                <a:cubicBezTo>
                  <a:pt x="4157" y="8726"/>
                  <a:pt x="4074" y="8761"/>
                  <a:pt x="3991" y="8761"/>
                </a:cubicBezTo>
                <a:cubicBezTo>
                  <a:pt x="3868" y="8761"/>
                  <a:pt x="3744" y="8682"/>
                  <a:pt x="3665" y="8535"/>
                </a:cubicBezTo>
                <a:cubicBezTo>
                  <a:pt x="3535" y="8294"/>
                  <a:pt x="3575" y="7957"/>
                  <a:pt x="3756" y="7781"/>
                </a:cubicBezTo>
                <a:cubicBezTo>
                  <a:pt x="3846" y="7693"/>
                  <a:pt x="3954" y="7661"/>
                  <a:pt x="4055" y="7683"/>
                </a:cubicBezTo>
                <a:close/>
                <a:moveTo>
                  <a:pt x="9223" y="7690"/>
                </a:moveTo>
                <a:cubicBezTo>
                  <a:pt x="9325" y="7669"/>
                  <a:pt x="9431" y="7702"/>
                  <a:pt x="9520" y="7790"/>
                </a:cubicBezTo>
                <a:cubicBezTo>
                  <a:pt x="9699" y="7966"/>
                  <a:pt x="9741" y="8303"/>
                  <a:pt x="9610" y="8545"/>
                </a:cubicBezTo>
                <a:cubicBezTo>
                  <a:pt x="9531" y="8691"/>
                  <a:pt x="9409" y="8765"/>
                  <a:pt x="9284" y="8765"/>
                </a:cubicBezTo>
                <a:cubicBezTo>
                  <a:pt x="9201" y="8765"/>
                  <a:pt x="9118" y="8733"/>
                  <a:pt x="9046" y="8663"/>
                </a:cubicBezTo>
                <a:cubicBezTo>
                  <a:pt x="8867" y="8487"/>
                  <a:pt x="8829" y="8149"/>
                  <a:pt x="8960" y="7906"/>
                </a:cubicBezTo>
                <a:cubicBezTo>
                  <a:pt x="9025" y="7785"/>
                  <a:pt x="9122" y="7711"/>
                  <a:pt x="9223" y="7690"/>
                </a:cubicBezTo>
                <a:close/>
                <a:moveTo>
                  <a:pt x="6628" y="8399"/>
                </a:moveTo>
                <a:cubicBezTo>
                  <a:pt x="6852" y="8399"/>
                  <a:pt x="7030" y="8639"/>
                  <a:pt x="7030" y="8940"/>
                </a:cubicBezTo>
                <a:cubicBezTo>
                  <a:pt x="7032" y="9238"/>
                  <a:pt x="6851" y="9481"/>
                  <a:pt x="6630" y="9481"/>
                </a:cubicBezTo>
                <a:cubicBezTo>
                  <a:pt x="6407" y="9481"/>
                  <a:pt x="6228" y="9240"/>
                  <a:pt x="6226" y="8942"/>
                </a:cubicBezTo>
                <a:cubicBezTo>
                  <a:pt x="6226" y="8642"/>
                  <a:pt x="6405" y="8402"/>
                  <a:pt x="6628" y="8399"/>
                </a:cubicBezTo>
                <a:close/>
                <a:moveTo>
                  <a:pt x="7997" y="8811"/>
                </a:moveTo>
                <a:cubicBezTo>
                  <a:pt x="8050" y="8814"/>
                  <a:pt x="8101" y="8830"/>
                  <a:pt x="8151" y="8863"/>
                </a:cubicBezTo>
                <a:cubicBezTo>
                  <a:pt x="8352" y="8993"/>
                  <a:pt x="8437" y="9315"/>
                  <a:pt x="8340" y="9586"/>
                </a:cubicBezTo>
                <a:cubicBezTo>
                  <a:pt x="8270" y="9778"/>
                  <a:pt x="8128" y="9893"/>
                  <a:pt x="7977" y="9893"/>
                </a:cubicBezTo>
                <a:cubicBezTo>
                  <a:pt x="7919" y="9893"/>
                  <a:pt x="7860" y="9876"/>
                  <a:pt x="7803" y="9838"/>
                </a:cubicBezTo>
                <a:cubicBezTo>
                  <a:pt x="7602" y="9708"/>
                  <a:pt x="7518" y="9386"/>
                  <a:pt x="7614" y="9115"/>
                </a:cubicBezTo>
                <a:cubicBezTo>
                  <a:pt x="7687" y="8914"/>
                  <a:pt x="7841" y="8800"/>
                  <a:pt x="7997" y="8811"/>
                </a:cubicBezTo>
                <a:close/>
                <a:moveTo>
                  <a:pt x="5259" y="8817"/>
                </a:moveTo>
                <a:cubicBezTo>
                  <a:pt x="5416" y="8806"/>
                  <a:pt x="5568" y="8921"/>
                  <a:pt x="5642" y="9122"/>
                </a:cubicBezTo>
                <a:cubicBezTo>
                  <a:pt x="5739" y="9393"/>
                  <a:pt x="5656" y="9715"/>
                  <a:pt x="5455" y="9847"/>
                </a:cubicBezTo>
                <a:cubicBezTo>
                  <a:pt x="5399" y="9883"/>
                  <a:pt x="5339" y="9900"/>
                  <a:pt x="5281" y="9900"/>
                </a:cubicBezTo>
                <a:cubicBezTo>
                  <a:pt x="5132" y="9900"/>
                  <a:pt x="4986" y="9787"/>
                  <a:pt x="4918" y="9595"/>
                </a:cubicBezTo>
                <a:cubicBezTo>
                  <a:pt x="4822" y="9327"/>
                  <a:pt x="4905" y="9002"/>
                  <a:pt x="5104" y="8872"/>
                </a:cubicBezTo>
                <a:cubicBezTo>
                  <a:pt x="5154" y="8839"/>
                  <a:pt x="5207" y="8821"/>
                  <a:pt x="5259" y="8817"/>
                </a:cubicBezTo>
                <a:close/>
                <a:moveTo>
                  <a:pt x="2933" y="9022"/>
                </a:moveTo>
                <a:cubicBezTo>
                  <a:pt x="3034" y="9001"/>
                  <a:pt x="3142" y="9034"/>
                  <a:pt x="3231" y="9122"/>
                </a:cubicBezTo>
                <a:cubicBezTo>
                  <a:pt x="3410" y="9298"/>
                  <a:pt x="3452" y="9636"/>
                  <a:pt x="3321" y="9877"/>
                </a:cubicBezTo>
                <a:cubicBezTo>
                  <a:pt x="3242" y="10023"/>
                  <a:pt x="3120" y="10097"/>
                  <a:pt x="2995" y="10097"/>
                </a:cubicBezTo>
                <a:cubicBezTo>
                  <a:pt x="2913" y="10097"/>
                  <a:pt x="2829" y="10065"/>
                  <a:pt x="2757" y="9995"/>
                </a:cubicBezTo>
                <a:cubicBezTo>
                  <a:pt x="2578" y="9819"/>
                  <a:pt x="2538" y="9482"/>
                  <a:pt x="2671" y="9238"/>
                </a:cubicBezTo>
                <a:cubicBezTo>
                  <a:pt x="2736" y="9118"/>
                  <a:pt x="2831" y="9043"/>
                  <a:pt x="2933" y="9022"/>
                </a:cubicBezTo>
                <a:close/>
                <a:moveTo>
                  <a:pt x="10342" y="9033"/>
                </a:moveTo>
                <a:cubicBezTo>
                  <a:pt x="10444" y="9055"/>
                  <a:pt x="10539" y="9127"/>
                  <a:pt x="10604" y="9247"/>
                </a:cubicBezTo>
                <a:cubicBezTo>
                  <a:pt x="10735" y="9488"/>
                  <a:pt x="10695" y="9830"/>
                  <a:pt x="10516" y="10006"/>
                </a:cubicBezTo>
                <a:cubicBezTo>
                  <a:pt x="10444" y="10074"/>
                  <a:pt x="10362" y="10109"/>
                  <a:pt x="10282" y="10109"/>
                </a:cubicBezTo>
                <a:cubicBezTo>
                  <a:pt x="10157" y="10109"/>
                  <a:pt x="10035" y="10032"/>
                  <a:pt x="9954" y="9888"/>
                </a:cubicBezTo>
                <a:cubicBezTo>
                  <a:pt x="9826" y="9644"/>
                  <a:pt x="9863" y="9305"/>
                  <a:pt x="10044" y="9129"/>
                </a:cubicBezTo>
                <a:cubicBezTo>
                  <a:pt x="10133" y="9041"/>
                  <a:pt x="10241" y="9012"/>
                  <a:pt x="10342" y="9033"/>
                </a:cubicBezTo>
                <a:close/>
                <a:moveTo>
                  <a:pt x="9105" y="9972"/>
                </a:moveTo>
                <a:cubicBezTo>
                  <a:pt x="9207" y="9988"/>
                  <a:pt x="9306" y="10056"/>
                  <a:pt x="9377" y="10172"/>
                </a:cubicBezTo>
                <a:cubicBezTo>
                  <a:pt x="9516" y="10405"/>
                  <a:pt x="9487" y="10745"/>
                  <a:pt x="9314" y="10932"/>
                </a:cubicBezTo>
                <a:cubicBezTo>
                  <a:pt x="9240" y="11013"/>
                  <a:pt x="9151" y="11052"/>
                  <a:pt x="9063" y="11052"/>
                </a:cubicBezTo>
                <a:cubicBezTo>
                  <a:pt x="8944" y="11052"/>
                  <a:pt x="8827" y="10985"/>
                  <a:pt x="8749" y="10852"/>
                </a:cubicBezTo>
                <a:cubicBezTo>
                  <a:pt x="8608" y="10617"/>
                  <a:pt x="8637" y="10278"/>
                  <a:pt x="8810" y="10088"/>
                </a:cubicBezTo>
                <a:cubicBezTo>
                  <a:pt x="8896" y="9995"/>
                  <a:pt x="9002" y="9957"/>
                  <a:pt x="9105" y="9972"/>
                </a:cubicBezTo>
                <a:close/>
                <a:moveTo>
                  <a:pt x="4155" y="9986"/>
                </a:moveTo>
                <a:cubicBezTo>
                  <a:pt x="4257" y="9971"/>
                  <a:pt x="4364" y="10008"/>
                  <a:pt x="4450" y="10102"/>
                </a:cubicBezTo>
                <a:cubicBezTo>
                  <a:pt x="4625" y="10286"/>
                  <a:pt x="4653" y="10626"/>
                  <a:pt x="4514" y="10861"/>
                </a:cubicBezTo>
                <a:cubicBezTo>
                  <a:pt x="4436" y="10994"/>
                  <a:pt x="4317" y="11066"/>
                  <a:pt x="4200" y="11066"/>
                </a:cubicBezTo>
                <a:cubicBezTo>
                  <a:pt x="4112" y="11066"/>
                  <a:pt x="4023" y="11027"/>
                  <a:pt x="3949" y="10946"/>
                </a:cubicBezTo>
                <a:cubicBezTo>
                  <a:pt x="3776" y="10761"/>
                  <a:pt x="3746" y="10422"/>
                  <a:pt x="3885" y="10186"/>
                </a:cubicBezTo>
                <a:cubicBezTo>
                  <a:pt x="3954" y="10070"/>
                  <a:pt x="4053" y="10001"/>
                  <a:pt x="4155" y="9986"/>
                </a:cubicBezTo>
                <a:close/>
                <a:moveTo>
                  <a:pt x="6628" y="10275"/>
                </a:moveTo>
                <a:cubicBezTo>
                  <a:pt x="6852" y="10272"/>
                  <a:pt x="7032" y="10516"/>
                  <a:pt x="7032" y="10814"/>
                </a:cubicBezTo>
                <a:cubicBezTo>
                  <a:pt x="7032" y="11114"/>
                  <a:pt x="6853" y="11357"/>
                  <a:pt x="6630" y="11357"/>
                </a:cubicBezTo>
                <a:cubicBezTo>
                  <a:pt x="6409" y="11357"/>
                  <a:pt x="6228" y="11117"/>
                  <a:pt x="6228" y="10816"/>
                </a:cubicBezTo>
                <a:cubicBezTo>
                  <a:pt x="6228" y="10518"/>
                  <a:pt x="6407" y="10275"/>
                  <a:pt x="6628" y="10275"/>
                </a:cubicBezTo>
                <a:close/>
                <a:moveTo>
                  <a:pt x="2320" y="10707"/>
                </a:moveTo>
                <a:cubicBezTo>
                  <a:pt x="2372" y="10701"/>
                  <a:pt x="2426" y="10708"/>
                  <a:pt x="2478" y="10732"/>
                </a:cubicBezTo>
                <a:cubicBezTo>
                  <a:pt x="2689" y="10824"/>
                  <a:pt x="2803" y="11130"/>
                  <a:pt x="2735" y="11414"/>
                </a:cubicBezTo>
                <a:cubicBezTo>
                  <a:pt x="2679" y="11641"/>
                  <a:pt x="2522" y="11789"/>
                  <a:pt x="2353" y="11789"/>
                </a:cubicBezTo>
                <a:cubicBezTo>
                  <a:pt x="2311" y="11789"/>
                  <a:pt x="2269" y="11781"/>
                  <a:pt x="2229" y="11762"/>
                </a:cubicBezTo>
                <a:cubicBezTo>
                  <a:pt x="2017" y="11670"/>
                  <a:pt x="1900" y="11364"/>
                  <a:pt x="1970" y="11080"/>
                </a:cubicBezTo>
                <a:cubicBezTo>
                  <a:pt x="2021" y="10866"/>
                  <a:pt x="2164" y="10724"/>
                  <a:pt x="2320" y="10707"/>
                </a:cubicBezTo>
                <a:close/>
                <a:moveTo>
                  <a:pt x="10955" y="10718"/>
                </a:moveTo>
                <a:cubicBezTo>
                  <a:pt x="11111" y="10736"/>
                  <a:pt x="11252" y="10875"/>
                  <a:pt x="11303" y="11089"/>
                </a:cubicBezTo>
                <a:cubicBezTo>
                  <a:pt x="11372" y="11373"/>
                  <a:pt x="11254" y="11679"/>
                  <a:pt x="11043" y="11771"/>
                </a:cubicBezTo>
                <a:cubicBezTo>
                  <a:pt x="11003" y="11790"/>
                  <a:pt x="10960" y="11798"/>
                  <a:pt x="10918" y="11798"/>
                </a:cubicBezTo>
                <a:cubicBezTo>
                  <a:pt x="10749" y="11798"/>
                  <a:pt x="10593" y="11653"/>
                  <a:pt x="10537" y="11425"/>
                </a:cubicBezTo>
                <a:cubicBezTo>
                  <a:pt x="10468" y="11138"/>
                  <a:pt x="10585" y="10835"/>
                  <a:pt x="10797" y="10743"/>
                </a:cubicBezTo>
                <a:cubicBezTo>
                  <a:pt x="10849" y="10719"/>
                  <a:pt x="10903" y="10712"/>
                  <a:pt x="10955" y="10718"/>
                </a:cubicBezTo>
                <a:close/>
                <a:moveTo>
                  <a:pt x="7844" y="10948"/>
                </a:moveTo>
                <a:cubicBezTo>
                  <a:pt x="7947" y="10947"/>
                  <a:pt x="8050" y="10998"/>
                  <a:pt x="8129" y="11102"/>
                </a:cubicBezTo>
                <a:cubicBezTo>
                  <a:pt x="8286" y="11314"/>
                  <a:pt x="8287" y="11657"/>
                  <a:pt x="8133" y="11869"/>
                </a:cubicBezTo>
                <a:cubicBezTo>
                  <a:pt x="8052" y="11977"/>
                  <a:pt x="7948" y="12030"/>
                  <a:pt x="7845" y="12030"/>
                </a:cubicBezTo>
                <a:cubicBezTo>
                  <a:pt x="7743" y="12030"/>
                  <a:pt x="7642" y="11977"/>
                  <a:pt x="7564" y="11871"/>
                </a:cubicBezTo>
                <a:cubicBezTo>
                  <a:pt x="7405" y="11660"/>
                  <a:pt x="7403" y="11319"/>
                  <a:pt x="7560" y="11105"/>
                </a:cubicBezTo>
                <a:cubicBezTo>
                  <a:pt x="7639" y="10999"/>
                  <a:pt x="7741" y="10948"/>
                  <a:pt x="7844" y="10948"/>
                </a:cubicBezTo>
                <a:close/>
                <a:moveTo>
                  <a:pt x="5416" y="10957"/>
                </a:moveTo>
                <a:cubicBezTo>
                  <a:pt x="5519" y="10957"/>
                  <a:pt x="5623" y="11008"/>
                  <a:pt x="5701" y="11114"/>
                </a:cubicBezTo>
                <a:cubicBezTo>
                  <a:pt x="5858" y="11325"/>
                  <a:pt x="5860" y="11669"/>
                  <a:pt x="5703" y="11880"/>
                </a:cubicBezTo>
                <a:cubicBezTo>
                  <a:pt x="5623" y="11986"/>
                  <a:pt x="5520" y="12039"/>
                  <a:pt x="5418" y="12039"/>
                </a:cubicBezTo>
                <a:cubicBezTo>
                  <a:pt x="5315" y="12039"/>
                  <a:pt x="5213" y="11985"/>
                  <a:pt x="5134" y="11882"/>
                </a:cubicBezTo>
                <a:cubicBezTo>
                  <a:pt x="4975" y="11671"/>
                  <a:pt x="4976" y="11327"/>
                  <a:pt x="5132" y="11116"/>
                </a:cubicBezTo>
                <a:cubicBezTo>
                  <a:pt x="5211" y="11009"/>
                  <a:pt x="5313" y="10957"/>
                  <a:pt x="5416" y="10957"/>
                </a:cubicBezTo>
                <a:close/>
                <a:moveTo>
                  <a:pt x="9735" y="11653"/>
                </a:moveTo>
                <a:cubicBezTo>
                  <a:pt x="9889" y="11689"/>
                  <a:pt x="10019" y="11847"/>
                  <a:pt x="10057" y="12064"/>
                </a:cubicBezTo>
                <a:cubicBezTo>
                  <a:pt x="10107" y="12357"/>
                  <a:pt x="9973" y="12647"/>
                  <a:pt x="9758" y="12714"/>
                </a:cubicBezTo>
                <a:cubicBezTo>
                  <a:pt x="9726" y="12725"/>
                  <a:pt x="9696" y="12728"/>
                  <a:pt x="9665" y="12728"/>
                </a:cubicBezTo>
                <a:cubicBezTo>
                  <a:pt x="9482" y="12728"/>
                  <a:pt x="9318" y="12559"/>
                  <a:pt x="9275" y="12307"/>
                </a:cubicBezTo>
                <a:cubicBezTo>
                  <a:pt x="9225" y="12018"/>
                  <a:pt x="9361" y="11725"/>
                  <a:pt x="9576" y="11657"/>
                </a:cubicBezTo>
                <a:cubicBezTo>
                  <a:pt x="9630" y="11640"/>
                  <a:pt x="9683" y="11640"/>
                  <a:pt x="9735" y="11653"/>
                </a:cubicBezTo>
                <a:close/>
                <a:moveTo>
                  <a:pt x="3529" y="11671"/>
                </a:moveTo>
                <a:cubicBezTo>
                  <a:pt x="3580" y="11658"/>
                  <a:pt x="3635" y="11659"/>
                  <a:pt x="3689" y="11675"/>
                </a:cubicBezTo>
                <a:cubicBezTo>
                  <a:pt x="3906" y="11743"/>
                  <a:pt x="4041" y="12031"/>
                  <a:pt x="3991" y="12321"/>
                </a:cubicBezTo>
                <a:cubicBezTo>
                  <a:pt x="3949" y="12573"/>
                  <a:pt x="3784" y="12744"/>
                  <a:pt x="3599" y="12744"/>
                </a:cubicBezTo>
                <a:cubicBezTo>
                  <a:pt x="3571" y="12744"/>
                  <a:pt x="3542" y="12741"/>
                  <a:pt x="3512" y="12730"/>
                </a:cubicBezTo>
                <a:cubicBezTo>
                  <a:pt x="3295" y="12665"/>
                  <a:pt x="3159" y="12375"/>
                  <a:pt x="3208" y="12082"/>
                </a:cubicBezTo>
                <a:cubicBezTo>
                  <a:pt x="3244" y="11863"/>
                  <a:pt x="3374" y="11708"/>
                  <a:pt x="3529" y="11671"/>
                </a:cubicBezTo>
                <a:close/>
                <a:moveTo>
                  <a:pt x="2132" y="12576"/>
                </a:moveTo>
                <a:cubicBezTo>
                  <a:pt x="2353" y="12579"/>
                  <a:pt x="2534" y="12821"/>
                  <a:pt x="2532" y="13121"/>
                </a:cubicBezTo>
                <a:cubicBezTo>
                  <a:pt x="2532" y="13419"/>
                  <a:pt x="2354" y="13660"/>
                  <a:pt x="2131" y="13660"/>
                </a:cubicBezTo>
                <a:cubicBezTo>
                  <a:pt x="1909" y="13660"/>
                  <a:pt x="1729" y="13415"/>
                  <a:pt x="1730" y="13117"/>
                </a:cubicBezTo>
                <a:cubicBezTo>
                  <a:pt x="1730" y="12816"/>
                  <a:pt x="1909" y="12576"/>
                  <a:pt x="2132" y="12576"/>
                </a:cubicBezTo>
                <a:close/>
                <a:moveTo>
                  <a:pt x="8354" y="12578"/>
                </a:moveTo>
                <a:cubicBezTo>
                  <a:pt x="8575" y="12578"/>
                  <a:pt x="8755" y="12819"/>
                  <a:pt x="8755" y="13117"/>
                </a:cubicBezTo>
                <a:cubicBezTo>
                  <a:pt x="8757" y="13418"/>
                  <a:pt x="8579" y="13663"/>
                  <a:pt x="8355" y="13663"/>
                </a:cubicBezTo>
                <a:cubicBezTo>
                  <a:pt x="8355" y="13663"/>
                  <a:pt x="8356" y="13663"/>
                  <a:pt x="8354" y="13663"/>
                </a:cubicBezTo>
                <a:cubicBezTo>
                  <a:pt x="8133" y="13663"/>
                  <a:pt x="7954" y="13422"/>
                  <a:pt x="7954" y="13124"/>
                </a:cubicBezTo>
                <a:cubicBezTo>
                  <a:pt x="7951" y="12823"/>
                  <a:pt x="8131" y="12578"/>
                  <a:pt x="8354" y="12578"/>
                </a:cubicBezTo>
                <a:close/>
                <a:moveTo>
                  <a:pt x="6633" y="12589"/>
                </a:moveTo>
                <a:cubicBezTo>
                  <a:pt x="6856" y="12587"/>
                  <a:pt x="7035" y="12830"/>
                  <a:pt x="7037" y="13128"/>
                </a:cubicBezTo>
                <a:cubicBezTo>
                  <a:pt x="7037" y="13429"/>
                  <a:pt x="6858" y="13672"/>
                  <a:pt x="6635" y="13672"/>
                </a:cubicBezTo>
                <a:cubicBezTo>
                  <a:pt x="6412" y="13672"/>
                  <a:pt x="6233" y="13431"/>
                  <a:pt x="6233" y="13131"/>
                </a:cubicBezTo>
                <a:cubicBezTo>
                  <a:pt x="6231" y="12833"/>
                  <a:pt x="6412" y="12589"/>
                  <a:pt x="6633" y="12589"/>
                </a:cubicBezTo>
                <a:close/>
                <a:moveTo>
                  <a:pt x="11138" y="12589"/>
                </a:moveTo>
                <a:cubicBezTo>
                  <a:pt x="11361" y="12589"/>
                  <a:pt x="11541" y="12830"/>
                  <a:pt x="11541" y="13131"/>
                </a:cubicBezTo>
                <a:cubicBezTo>
                  <a:pt x="11541" y="13133"/>
                  <a:pt x="11541" y="13139"/>
                  <a:pt x="11541" y="13142"/>
                </a:cubicBezTo>
                <a:cubicBezTo>
                  <a:pt x="11541" y="13147"/>
                  <a:pt x="11541" y="13152"/>
                  <a:pt x="11541" y="13158"/>
                </a:cubicBezTo>
                <a:cubicBezTo>
                  <a:pt x="11539" y="13456"/>
                  <a:pt x="11359" y="13697"/>
                  <a:pt x="11138" y="13697"/>
                </a:cubicBezTo>
                <a:cubicBezTo>
                  <a:pt x="10914" y="13694"/>
                  <a:pt x="10735" y="13454"/>
                  <a:pt x="10738" y="13153"/>
                </a:cubicBezTo>
                <a:cubicBezTo>
                  <a:pt x="10738" y="13150"/>
                  <a:pt x="10738" y="13147"/>
                  <a:pt x="10738" y="13142"/>
                </a:cubicBezTo>
                <a:cubicBezTo>
                  <a:pt x="10738" y="13139"/>
                  <a:pt x="10738" y="13133"/>
                  <a:pt x="10738" y="13131"/>
                </a:cubicBezTo>
                <a:cubicBezTo>
                  <a:pt x="10738" y="12830"/>
                  <a:pt x="10916" y="12589"/>
                  <a:pt x="11138" y="12589"/>
                </a:cubicBezTo>
                <a:close/>
                <a:moveTo>
                  <a:pt x="4915" y="12592"/>
                </a:moveTo>
                <a:cubicBezTo>
                  <a:pt x="5138" y="12592"/>
                  <a:pt x="5316" y="12832"/>
                  <a:pt x="5316" y="13133"/>
                </a:cubicBezTo>
                <a:cubicBezTo>
                  <a:pt x="5318" y="13431"/>
                  <a:pt x="5137" y="13676"/>
                  <a:pt x="4916" y="13676"/>
                </a:cubicBezTo>
                <a:cubicBezTo>
                  <a:pt x="4693" y="13676"/>
                  <a:pt x="4515" y="13433"/>
                  <a:pt x="4513" y="13133"/>
                </a:cubicBezTo>
                <a:cubicBezTo>
                  <a:pt x="4513" y="12835"/>
                  <a:pt x="4693" y="12592"/>
                  <a:pt x="4915" y="12592"/>
                </a:cubicBezTo>
                <a:close/>
                <a:moveTo>
                  <a:pt x="9600" y="13517"/>
                </a:moveTo>
                <a:cubicBezTo>
                  <a:pt x="9651" y="13504"/>
                  <a:pt x="9705" y="13505"/>
                  <a:pt x="9758" y="13522"/>
                </a:cubicBezTo>
                <a:cubicBezTo>
                  <a:pt x="9976" y="13589"/>
                  <a:pt x="10112" y="13875"/>
                  <a:pt x="10064" y="14167"/>
                </a:cubicBezTo>
                <a:cubicBezTo>
                  <a:pt x="10022" y="14419"/>
                  <a:pt x="9855" y="14590"/>
                  <a:pt x="9672" y="14590"/>
                </a:cubicBezTo>
                <a:cubicBezTo>
                  <a:pt x="9642" y="14590"/>
                  <a:pt x="9611" y="14587"/>
                  <a:pt x="9583" y="14579"/>
                </a:cubicBezTo>
                <a:cubicBezTo>
                  <a:pt x="9366" y="14511"/>
                  <a:pt x="9229" y="14223"/>
                  <a:pt x="9277" y="13933"/>
                </a:cubicBezTo>
                <a:cubicBezTo>
                  <a:pt x="9313" y="13714"/>
                  <a:pt x="9445" y="13555"/>
                  <a:pt x="9600" y="13517"/>
                </a:cubicBezTo>
                <a:close/>
                <a:moveTo>
                  <a:pt x="3670" y="13533"/>
                </a:moveTo>
                <a:cubicBezTo>
                  <a:pt x="3825" y="13570"/>
                  <a:pt x="3957" y="13727"/>
                  <a:pt x="3994" y="13947"/>
                </a:cubicBezTo>
                <a:cubicBezTo>
                  <a:pt x="4043" y="14237"/>
                  <a:pt x="3908" y="14527"/>
                  <a:pt x="3691" y="14592"/>
                </a:cubicBezTo>
                <a:cubicBezTo>
                  <a:pt x="3660" y="14603"/>
                  <a:pt x="3629" y="14611"/>
                  <a:pt x="3601" y="14611"/>
                </a:cubicBezTo>
                <a:cubicBezTo>
                  <a:pt x="3416" y="14611"/>
                  <a:pt x="3252" y="14440"/>
                  <a:pt x="3209" y="14188"/>
                </a:cubicBezTo>
                <a:cubicBezTo>
                  <a:pt x="3159" y="13895"/>
                  <a:pt x="3295" y="13605"/>
                  <a:pt x="3512" y="13538"/>
                </a:cubicBezTo>
                <a:cubicBezTo>
                  <a:pt x="3566" y="13521"/>
                  <a:pt x="3619" y="13521"/>
                  <a:pt x="3670" y="13533"/>
                </a:cubicBezTo>
                <a:close/>
                <a:moveTo>
                  <a:pt x="7854" y="14217"/>
                </a:moveTo>
                <a:cubicBezTo>
                  <a:pt x="7957" y="14217"/>
                  <a:pt x="8059" y="14269"/>
                  <a:pt x="8138" y="14374"/>
                </a:cubicBezTo>
                <a:cubicBezTo>
                  <a:pt x="8296" y="14585"/>
                  <a:pt x="8299" y="14926"/>
                  <a:pt x="8143" y="15140"/>
                </a:cubicBezTo>
                <a:cubicBezTo>
                  <a:pt x="8064" y="15246"/>
                  <a:pt x="7958" y="15300"/>
                  <a:pt x="7856" y="15300"/>
                </a:cubicBezTo>
                <a:cubicBezTo>
                  <a:pt x="7753" y="15300"/>
                  <a:pt x="7652" y="15248"/>
                  <a:pt x="7574" y="15143"/>
                </a:cubicBezTo>
                <a:cubicBezTo>
                  <a:pt x="7417" y="14932"/>
                  <a:pt x="7413" y="14590"/>
                  <a:pt x="7570" y="14376"/>
                </a:cubicBezTo>
                <a:cubicBezTo>
                  <a:pt x="7648" y="14271"/>
                  <a:pt x="7751" y="14218"/>
                  <a:pt x="7854" y="14217"/>
                </a:cubicBezTo>
                <a:close/>
                <a:moveTo>
                  <a:pt x="5421" y="14226"/>
                </a:moveTo>
                <a:cubicBezTo>
                  <a:pt x="5524" y="14226"/>
                  <a:pt x="5626" y="14280"/>
                  <a:pt x="5705" y="14386"/>
                </a:cubicBezTo>
                <a:cubicBezTo>
                  <a:pt x="5862" y="14597"/>
                  <a:pt x="5862" y="14941"/>
                  <a:pt x="5705" y="15152"/>
                </a:cubicBezTo>
                <a:cubicBezTo>
                  <a:pt x="5626" y="15257"/>
                  <a:pt x="5524" y="15311"/>
                  <a:pt x="5421" y="15311"/>
                </a:cubicBezTo>
                <a:cubicBezTo>
                  <a:pt x="5317" y="15311"/>
                  <a:pt x="5214" y="15257"/>
                  <a:pt x="5136" y="15152"/>
                </a:cubicBezTo>
                <a:cubicBezTo>
                  <a:pt x="4979" y="14941"/>
                  <a:pt x="4979" y="14597"/>
                  <a:pt x="5136" y="14386"/>
                </a:cubicBezTo>
                <a:cubicBezTo>
                  <a:pt x="5214" y="14280"/>
                  <a:pt x="5318" y="14226"/>
                  <a:pt x="5421" y="14226"/>
                </a:cubicBezTo>
                <a:close/>
                <a:moveTo>
                  <a:pt x="2382" y="14454"/>
                </a:moveTo>
                <a:cubicBezTo>
                  <a:pt x="2538" y="14472"/>
                  <a:pt x="2677" y="14614"/>
                  <a:pt x="2728" y="14827"/>
                </a:cubicBezTo>
                <a:cubicBezTo>
                  <a:pt x="2797" y="15111"/>
                  <a:pt x="2681" y="15417"/>
                  <a:pt x="2470" y="15509"/>
                </a:cubicBezTo>
                <a:cubicBezTo>
                  <a:pt x="2430" y="15528"/>
                  <a:pt x="2387" y="15536"/>
                  <a:pt x="2347" y="15536"/>
                </a:cubicBezTo>
                <a:cubicBezTo>
                  <a:pt x="2178" y="15536"/>
                  <a:pt x="2019" y="15389"/>
                  <a:pt x="1965" y="15159"/>
                </a:cubicBezTo>
                <a:cubicBezTo>
                  <a:pt x="1897" y="14874"/>
                  <a:pt x="2012" y="14569"/>
                  <a:pt x="2225" y="14477"/>
                </a:cubicBezTo>
                <a:cubicBezTo>
                  <a:pt x="2278" y="14454"/>
                  <a:pt x="2330" y="14448"/>
                  <a:pt x="2382" y="14454"/>
                </a:cubicBezTo>
                <a:close/>
                <a:moveTo>
                  <a:pt x="10881" y="14488"/>
                </a:moveTo>
                <a:cubicBezTo>
                  <a:pt x="10933" y="14482"/>
                  <a:pt x="10987" y="14490"/>
                  <a:pt x="11040" y="14513"/>
                </a:cubicBezTo>
                <a:cubicBezTo>
                  <a:pt x="11251" y="14608"/>
                  <a:pt x="11365" y="14913"/>
                  <a:pt x="11296" y="15197"/>
                </a:cubicBezTo>
                <a:cubicBezTo>
                  <a:pt x="11240" y="15425"/>
                  <a:pt x="11084" y="15568"/>
                  <a:pt x="10915" y="15568"/>
                </a:cubicBezTo>
                <a:cubicBezTo>
                  <a:pt x="10873" y="15568"/>
                  <a:pt x="10830" y="15559"/>
                  <a:pt x="10788" y="15541"/>
                </a:cubicBezTo>
                <a:cubicBezTo>
                  <a:pt x="10577" y="15449"/>
                  <a:pt x="10463" y="15143"/>
                  <a:pt x="10533" y="14859"/>
                </a:cubicBezTo>
                <a:cubicBezTo>
                  <a:pt x="10585" y="14645"/>
                  <a:pt x="10725" y="14506"/>
                  <a:pt x="10881" y="14488"/>
                </a:cubicBezTo>
                <a:close/>
                <a:moveTo>
                  <a:pt x="6635" y="14904"/>
                </a:moveTo>
                <a:cubicBezTo>
                  <a:pt x="6635" y="14904"/>
                  <a:pt x="6638" y="14904"/>
                  <a:pt x="6640" y="14904"/>
                </a:cubicBezTo>
                <a:lnTo>
                  <a:pt x="6642" y="14904"/>
                </a:lnTo>
                <a:cubicBezTo>
                  <a:pt x="6865" y="14901"/>
                  <a:pt x="7045" y="15142"/>
                  <a:pt x="7045" y="15443"/>
                </a:cubicBezTo>
                <a:cubicBezTo>
                  <a:pt x="7047" y="15741"/>
                  <a:pt x="6870" y="15986"/>
                  <a:pt x="6648" y="15989"/>
                </a:cubicBezTo>
                <a:cubicBezTo>
                  <a:pt x="6647" y="15989"/>
                  <a:pt x="6645" y="15989"/>
                  <a:pt x="6643" y="15989"/>
                </a:cubicBezTo>
                <a:cubicBezTo>
                  <a:pt x="6643" y="15989"/>
                  <a:pt x="6642" y="15989"/>
                  <a:pt x="6640" y="15989"/>
                </a:cubicBezTo>
                <a:cubicBezTo>
                  <a:pt x="6638" y="15989"/>
                  <a:pt x="6637" y="15989"/>
                  <a:pt x="6637" y="15989"/>
                </a:cubicBezTo>
                <a:cubicBezTo>
                  <a:pt x="6413" y="15989"/>
                  <a:pt x="6233" y="15745"/>
                  <a:pt x="6233" y="15447"/>
                </a:cubicBezTo>
                <a:cubicBezTo>
                  <a:pt x="6233" y="15147"/>
                  <a:pt x="6412" y="14904"/>
                  <a:pt x="6635" y="14904"/>
                </a:cubicBezTo>
                <a:close/>
                <a:moveTo>
                  <a:pt x="9027" y="15193"/>
                </a:moveTo>
                <a:cubicBezTo>
                  <a:pt x="9130" y="15177"/>
                  <a:pt x="9237" y="15215"/>
                  <a:pt x="9324" y="15309"/>
                </a:cubicBezTo>
                <a:cubicBezTo>
                  <a:pt x="9497" y="15493"/>
                  <a:pt x="9525" y="15833"/>
                  <a:pt x="9389" y="16066"/>
                </a:cubicBezTo>
                <a:cubicBezTo>
                  <a:pt x="9308" y="16201"/>
                  <a:pt x="9191" y="16273"/>
                  <a:pt x="9073" y="16273"/>
                </a:cubicBezTo>
                <a:cubicBezTo>
                  <a:pt x="8986" y="16273"/>
                  <a:pt x="8897" y="16235"/>
                  <a:pt x="8823" y="16157"/>
                </a:cubicBezTo>
                <a:cubicBezTo>
                  <a:pt x="8648" y="15970"/>
                  <a:pt x="8620" y="15628"/>
                  <a:pt x="8757" y="15395"/>
                </a:cubicBezTo>
                <a:lnTo>
                  <a:pt x="8759" y="15395"/>
                </a:lnTo>
                <a:cubicBezTo>
                  <a:pt x="8827" y="15277"/>
                  <a:pt x="8925" y="15208"/>
                  <a:pt x="9027" y="15193"/>
                </a:cubicBezTo>
                <a:close/>
                <a:moveTo>
                  <a:pt x="4249" y="15206"/>
                </a:moveTo>
                <a:cubicBezTo>
                  <a:pt x="4352" y="15222"/>
                  <a:pt x="4448" y="15290"/>
                  <a:pt x="4518" y="15406"/>
                </a:cubicBezTo>
                <a:cubicBezTo>
                  <a:pt x="4657" y="15639"/>
                  <a:pt x="4628" y="15979"/>
                  <a:pt x="4455" y="16166"/>
                </a:cubicBezTo>
                <a:cubicBezTo>
                  <a:pt x="4381" y="16247"/>
                  <a:pt x="4292" y="16286"/>
                  <a:pt x="4206" y="16286"/>
                </a:cubicBezTo>
                <a:cubicBezTo>
                  <a:pt x="4087" y="16286"/>
                  <a:pt x="3970" y="16214"/>
                  <a:pt x="3890" y="16082"/>
                </a:cubicBezTo>
                <a:cubicBezTo>
                  <a:pt x="3751" y="15849"/>
                  <a:pt x="3779" y="15509"/>
                  <a:pt x="3954" y="15322"/>
                </a:cubicBezTo>
                <a:cubicBezTo>
                  <a:pt x="4040" y="15229"/>
                  <a:pt x="4147" y="15191"/>
                  <a:pt x="4249" y="15206"/>
                </a:cubicBezTo>
                <a:close/>
                <a:moveTo>
                  <a:pt x="3047" y="16150"/>
                </a:moveTo>
                <a:cubicBezTo>
                  <a:pt x="3149" y="16172"/>
                  <a:pt x="3245" y="16246"/>
                  <a:pt x="3311" y="16366"/>
                </a:cubicBezTo>
                <a:cubicBezTo>
                  <a:pt x="3441" y="16607"/>
                  <a:pt x="3401" y="16947"/>
                  <a:pt x="3220" y="17123"/>
                </a:cubicBezTo>
                <a:cubicBezTo>
                  <a:pt x="3149" y="17194"/>
                  <a:pt x="3067" y="17225"/>
                  <a:pt x="2985" y="17225"/>
                </a:cubicBezTo>
                <a:cubicBezTo>
                  <a:pt x="2860" y="17225"/>
                  <a:pt x="2737" y="17149"/>
                  <a:pt x="2659" y="17003"/>
                </a:cubicBezTo>
                <a:cubicBezTo>
                  <a:pt x="2528" y="16759"/>
                  <a:pt x="2568" y="16421"/>
                  <a:pt x="2749" y="16245"/>
                </a:cubicBezTo>
                <a:cubicBezTo>
                  <a:pt x="2838" y="16157"/>
                  <a:pt x="2946" y="16128"/>
                  <a:pt x="3047" y="16150"/>
                </a:cubicBezTo>
                <a:close/>
                <a:moveTo>
                  <a:pt x="10207" y="16180"/>
                </a:moveTo>
                <a:cubicBezTo>
                  <a:pt x="10309" y="16158"/>
                  <a:pt x="10417" y="16188"/>
                  <a:pt x="10506" y="16277"/>
                </a:cubicBezTo>
                <a:cubicBezTo>
                  <a:pt x="10687" y="16453"/>
                  <a:pt x="10725" y="16791"/>
                  <a:pt x="10592" y="17032"/>
                </a:cubicBezTo>
                <a:cubicBezTo>
                  <a:pt x="10512" y="17177"/>
                  <a:pt x="10394" y="17255"/>
                  <a:pt x="10270" y="17255"/>
                </a:cubicBezTo>
                <a:cubicBezTo>
                  <a:pt x="10187" y="17255"/>
                  <a:pt x="10104" y="17221"/>
                  <a:pt x="10032" y="17150"/>
                </a:cubicBezTo>
                <a:cubicBezTo>
                  <a:pt x="9853" y="16974"/>
                  <a:pt x="9815" y="16634"/>
                  <a:pt x="9946" y="16393"/>
                </a:cubicBezTo>
                <a:cubicBezTo>
                  <a:pt x="10011" y="16273"/>
                  <a:pt x="10106" y="16201"/>
                  <a:pt x="10207" y="16180"/>
                </a:cubicBezTo>
                <a:close/>
                <a:moveTo>
                  <a:pt x="7972" y="16357"/>
                </a:moveTo>
                <a:cubicBezTo>
                  <a:pt x="8129" y="16345"/>
                  <a:pt x="8283" y="16458"/>
                  <a:pt x="8357" y="16662"/>
                </a:cubicBezTo>
                <a:cubicBezTo>
                  <a:pt x="8454" y="16930"/>
                  <a:pt x="8370" y="17255"/>
                  <a:pt x="8171" y="17385"/>
                </a:cubicBezTo>
                <a:cubicBezTo>
                  <a:pt x="8113" y="17422"/>
                  <a:pt x="8056" y="17441"/>
                  <a:pt x="7996" y="17441"/>
                </a:cubicBezTo>
                <a:cubicBezTo>
                  <a:pt x="7847" y="17441"/>
                  <a:pt x="7703" y="17329"/>
                  <a:pt x="7633" y="17137"/>
                </a:cubicBezTo>
                <a:cubicBezTo>
                  <a:pt x="7536" y="16869"/>
                  <a:pt x="7619" y="16544"/>
                  <a:pt x="7818" y="16414"/>
                </a:cubicBezTo>
                <a:cubicBezTo>
                  <a:pt x="7868" y="16381"/>
                  <a:pt x="7920" y="16361"/>
                  <a:pt x="7972" y="16357"/>
                </a:cubicBezTo>
                <a:close/>
                <a:moveTo>
                  <a:pt x="5305" y="16366"/>
                </a:moveTo>
                <a:cubicBezTo>
                  <a:pt x="5357" y="16369"/>
                  <a:pt x="5410" y="16386"/>
                  <a:pt x="5460" y="16418"/>
                </a:cubicBezTo>
                <a:cubicBezTo>
                  <a:pt x="5661" y="16548"/>
                  <a:pt x="5746" y="16873"/>
                  <a:pt x="5649" y="17141"/>
                </a:cubicBezTo>
                <a:cubicBezTo>
                  <a:pt x="5579" y="17336"/>
                  <a:pt x="5435" y="17448"/>
                  <a:pt x="5284" y="17448"/>
                </a:cubicBezTo>
                <a:cubicBezTo>
                  <a:pt x="5226" y="17448"/>
                  <a:pt x="5166" y="17432"/>
                  <a:pt x="5112" y="17394"/>
                </a:cubicBezTo>
                <a:cubicBezTo>
                  <a:pt x="4911" y="17264"/>
                  <a:pt x="4827" y="16941"/>
                  <a:pt x="4923" y="16671"/>
                </a:cubicBezTo>
                <a:cubicBezTo>
                  <a:pt x="4995" y="16470"/>
                  <a:pt x="5148" y="16356"/>
                  <a:pt x="5305" y="16366"/>
                </a:cubicBezTo>
                <a:close/>
                <a:moveTo>
                  <a:pt x="6633" y="16778"/>
                </a:moveTo>
                <a:cubicBezTo>
                  <a:pt x="6635" y="16778"/>
                  <a:pt x="6638" y="16778"/>
                  <a:pt x="6642" y="16778"/>
                </a:cubicBezTo>
                <a:cubicBezTo>
                  <a:pt x="6642" y="16778"/>
                  <a:pt x="6643" y="16778"/>
                  <a:pt x="6645" y="16778"/>
                </a:cubicBezTo>
                <a:cubicBezTo>
                  <a:pt x="6866" y="16778"/>
                  <a:pt x="7048" y="17021"/>
                  <a:pt x="7050" y="17319"/>
                </a:cubicBezTo>
                <a:cubicBezTo>
                  <a:pt x="7050" y="17619"/>
                  <a:pt x="6871" y="17862"/>
                  <a:pt x="6650" y="17862"/>
                </a:cubicBezTo>
                <a:cubicBezTo>
                  <a:pt x="6646" y="17862"/>
                  <a:pt x="6644" y="17862"/>
                  <a:pt x="6642" y="17862"/>
                </a:cubicBezTo>
                <a:cubicBezTo>
                  <a:pt x="6640" y="17862"/>
                  <a:pt x="6637" y="17862"/>
                  <a:pt x="6633" y="17862"/>
                </a:cubicBezTo>
                <a:cubicBezTo>
                  <a:pt x="6412" y="17862"/>
                  <a:pt x="6231" y="17621"/>
                  <a:pt x="6231" y="17323"/>
                </a:cubicBezTo>
                <a:cubicBezTo>
                  <a:pt x="6231" y="17023"/>
                  <a:pt x="6412" y="16778"/>
                  <a:pt x="6633" y="16778"/>
                </a:cubicBezTo>
                <a:close/>
                <a:moveTo>
                  <a:pt x="3917" y="17494"/>
                </a:moveTo>
                <a:cubicBezTo>
                  <a:pt x="4018" y="17472"/>
                  <a:pt x="4126" y="17503"/>
                  <a:pt x="4216" y="17591"/>
                </a:cubicBezTo>
                <a:cubicBezTo>
                  <a:pt x="4216" y="17591"/>
                  <a:pt x="4216" y="17591"/>
                  <a:pt x="4216" y="17594"/>
                </a:cubicBezTo>
                <a:cubicBezTo>
                  <a:pt x="4395" y="17770"/>
                  <a:pt x="4434" y="18108"/>
                  <a:pt x="4303" y="18349"/>
                </a:cubicBezTo>
                <a:cubicBezTo>
                  <a:pt x="4223" y="18495"/>
                  <a:pt x="4102" y="18571"/>
                  <a:pt x="3978" y="18571"/>
                </a:cubicBezTo>
                <a:cubicBezTo>
                  <a:pt x="3895" y="18571"/>
                  <a:pt x="3812" y="18535"/>
                  <a:pt x="3740" y="18465"/>
                </a:cubicBezTo>
                <a:cubicBezTo>
                  <a:pt x="3561" y="18289"/>
                  <a:pt x="3523" y="17951"/>
                  <a:pt x="3653" y="17710"/>
                </a:cubicBezTo>
                <a:cubicBezTo>
                  <a:pt x="3719" y="17589"/>
                  <a:pt x="3815" y="17515"/>
                  <a:pt x="3917" y="17494"/>
                </a:cubicBezTo>
                <a:close/>
                <a:moveTo>
                  <a:pt x="9333" y="17516"/>
                </a:moveTo>
                <a:cubicBezTo>
                  <a:pt x="9434" y="17538"/>
                  <a:pt x="9531" y="17613"/>
                  <a:pt x="9596" y="17735"/>
                </a:cubicBezTo>
                <a:cubicBezTo>
                  <a:pt x="9727" y="17976"/>
                  <a:pt x="9686" y="18313"/>
                  <a:pt x="9505" y="18490"/>
                </a:cubicBezTo>
                <a:cubicBezTo>
                  <a:pt x="9435" y="18557"/>
                  <a:pt x="9353" y="18592"/>
                  <a:pt x="9270" y="18592"/>
                </a:cubicBezTo>
                <a:cubicBezTo>
                  <a:pt x="9146" y="18592"/>
                  <a:pt x="9023" y="18515"/>
                  <a:pt x="8945" y="18369"/>
                </a:cubicBezTo>
                <a:cubicBezTo>
                  <a:pt x="8814" y="18126"/>
                  <a:pt x="8854" y="17788"/>
                  <a:pt x="9034" y="17612"/>
                </a:cubicBezTo>
                <a:cubicBezTo>
                  <a:pt x="9124" y="17524"/>
                  <a:pt x="9231" y="17494"/>
                  <a:pt x="9333" y="17516"/>
                </a:cubicBezTo>
                <a:close/>
                <a:moveTo>
                  <a:pt x="14909" y="17564"/>
                </a:moveTo>
                <a:cubicBezTo>
                  <a:pt x="15338" y="17564"/>
                  <a:pt x="15686" y="18033"/>
                  <a:pt x="15686" y="18610"/>
                </a:cubicBezTo>
                <a:cubicBezTo>
                  <a:pt x="15686" y="19188"/>
                  <a:pt x="15338" y="19656"/>
                  <a:pt x="14909" y="19656"/>
                </a:cubicBezTo>
                <a:cubicBezTo>
                  <a:pt x="14481" y="19656"/>
                  <a:pt x="14133" y="19188"/>
                  <a:pt x="14133" y="18610"/>
                </a:cubicBezTo>
                <a:cubicBezTo>
                  <a:pt x="14133" y="18033"/>
                  <a:pt x="14481" y="17564"/>
                  <a:pt x="14909" y="17564"/>
                </a:cubicBezTo>
                <a:close/>
                <a:moveTo>
                  <a:pt x="18107" y="17564"/>
                </a:moveTo>
                <a:cubicBezTo>
                  <a:pt x="18536" y="17564"/>
                  <a:pt x="18884" y="18033"/>
                  <a:pt x="18884" y="18610"/>
                </a:cubicBezTo>
                <a:cubicBezTo>
                  <a:pt x="18884" y="19188"/>
                  <a:pt x="18536" y="19656"/>
                  <a:pt x="18107" y="19656"/>
                </a:cubicBezTo>
                <a:cubicBezTo>
                  <a:pt x="17678" y="19656"/>
                  <a:pt x="17330" y="19188"/>
                  <a:pt x="17330" y="18610"/>
                </a:cubicBezTo>
                <a:cubicBezTo>
                  <a:pt x="17330" y="18033"/>
                  <a:pt x="17678" y="17564"/>
                  <a:pt x="18107" y="17564"/>
                </a:cubicBezTo>
                <a:close/>
                <a:moveTo>
                  <a:pt x="5197" y="18355"/>
                </a:moveTo>
                <a:cubicBezTo>
                  <a:pt x="5249" y="18350"/>
                  <a:pt x="5303" y="18359"/>
                  <a:pt x="5355" y="18383"/>
                </a:cubicBezTo>
                <a:cubicBezTo>
                  <a:pt x="5566" y="18475"/>
                  <a:pt x="5682" y="18781"/>
                  <a:pt x="5612" y="19065"/>
                </a:cubicBezTo>
                <a:cubicBezTo>
                  <a:pt x="5558" y="19292"/>
                  <a:pt x="5399" y="19438"/>
                  <a:pt x="5230" y="19438"/>
                </a:cubicBezTo>
                <a:cubicBezTo>
                  <a:pt x="5188" y="19438"/>
                  <a:pt x="5146" y="19429"/>
                  <a:pt x="5105" y="19410"/>
                </a:cubicBezTo>
                <a:cubicBezTo>
                  <a:pt x="4894" y="19318"/>
                  <a:pt x="4780" y="19010"/>
                  <a:pt x="4849" y="18728"/>
                </a:cubicBezTo>
                <a:cubicBezTo>
                  <a:pt x="4900" y="18515"/>
                  <a:pt x="5041" y="18373"/>
                  <a:pt x="5197" y="18355"/>
                </a:cubicBezTo>
                <a:close/>
                <a:moveTo>
                  <a:pt x="8050" y="18369"/>
                </a:moveTo>
                <a:cubicBezTo>
                  <a:pt x="8206" y="18388"/>
                  <a:pt x="8346" y="18529"/>
                  <a:pt x="8398" y="18742"/>
                </a:cubicBezTo>
                <a:cubicBezTo>
                  <a:pt x="8464" y="19026"/>
                  <a:pt x="8347" y="19332"/>
                  <a:pt x="8136" y="19422"/>
                </a:cubicBezTo>
                <a:cubicBezTo>
                  <a:pt x="8096" y="19441"/>
                  <a:pt x="8053" y="19449"/>
                  <a:pt x="8013" y="19449"/>
                </a:cubicBezTo>
                <a:cubicBezTo>
                  <a:pt x="7842" y="19449"/>
                  <a:pt x="7685" y="19302"/>
                  <a:pt x="7631" y="19072"/>
                </a:cubicBezTo>
                <a:cubicBezTo>
                  <a:pt x="7563" y="18787"/>
                  <a:pt x="7680" y="18481"/>
                  <a:pt x="7891" y="18392"/>
                </a:cubicBezTo>
                <a:cubicBezTo>
                  <a:pt x="7944" y="18369"/>
                  <a:pt x="7998" y="18363"/>
                  <a:pt x="8050" y="18369"/>
                </a:cubicBezTo>
                <a:close/>
                <a:moveTo>
                  <a:pt x="6621" y="18656"/>
                </a:moveTo>
                <a:cubicBezTo>
                  <a:pt x="6845" y="18656"/>
                  <a:pt x="7023" y="18899"/>
                  <a:pt x="7023" y="19197"/>
                </a:cubicBezTo>
                <a:cubicBezTo>
                  <a:pt x="7021" y="19497"/>
                  <a:pt x="6843" y="19738"/>
                  <a:pt x="6620" y="19738"/>
                </a:cubicBezTo>
                <a:cubicBezTo>
                  <a:pt x="6399" y="19735"/>
                  <a:pt x="6218" y="19495"/>
                  <a:pt x="6220" y="19194"/>
                </a:cubicBezTo>
                <a:cubicBezTo>
                  <a:pt x="6220" y="18897"/>
                  <a:pt x="6400" y="18653"/>
                  <a:pt x="6621" y="18656"/>
                </a:cubicBezTo>
                <a:close/>
              </a:path>
            </a:pathLst>
          </a:custGeom>
          <a:solidFill>
            <a:srgbClr val="92929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12" name="Court Building"/>
          <p:cNvSpPr/>
          <p:nvPr/>
        </p:nvSpPr>
        <p:spPr>
          <a:xfrm>
            <a:off x="10456871" y="7142460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158" y="3613"/>
                </a:lnTo>
                <a:lnTo>
                  <a:pt x="1158" y="4293"/>
                </a:lnTo>
                <a:lnTo>
                  <a:pt x="20444" y="4293"/>
                </a:lnTo>
                <a:lnTo>
                  <a:pt x="20444" y="3613"/>
                </a:lnTo>
                <a:lnTo>
                  <a:pt x="10800" y="0"/>
                </a:lnTo>
                <a:close/>
                <a:moveTo>
                  <a:pt x="2354" y="4683"/>
                </a:moveTo>
                <a:lnTo>
                  <a:pt x="2354" y="6036"/>
                </a:lnTo>
                <a:lnTo>
                  <a:pt x="3269" y="6036"/>
                </a:lnTo>
                <a:lnTo>
                  <a:pt x="3269" y="6676"/>
                </a:lnTo>
                <a:cubicBezTo>
                  <a:pt x="3553" y="6676"/>
                  <a:pt x="3618" y="7023"/>
                  <a:pt x="3618" y="7023"/>
                </a:cubicBezTo>
                <a:lnTo>
                  <a:pt x="3618" y="15657"/>
                </a:lnTo>
                <a:lnTo>
                  <a:pt x="3346" y="15657"/>
                </a:lnTo>
                <a:lnTo>
                  <a:pt x="3346" y="16762"/>
                </a:lnTo>
                <a:lnTo>
                  <a:pt x="2354" y="16762"/>
                </a:lnTo>
                <a:lnTo>
                  <a:pt x="2354" y="18115"/>
                </a:lnTo>
                <a:lnTo>
                  <a:pt x="19246" y="18115"/>
                </a:lnTo>
                <a:lnTo>
                  <a:pt x="19246" y="16762"/>
                </a:lnTo>
                <a:lnTo>
                  <a:pt x="18254" y="16762"/>
                </a:lnTo>
                <a:lnTo>
                  <a:pt x="18254" y="15657"/>
                </a:lnTo>
                <a:lnTo>
                  <a:pt x="17984" y="15657"/>
                </a:lnTo>
                <a:lnTo>
                  <a:pt x="17984" y="7023"/>
                </a:lnTo>
                <a:cubicBezTo>
                  <a:pt x="17984" y="7023"/>
                  <a:pt x="18049" y="6676"/>
                  <a:pt x="18333" y="6676"/>
                </a:cubicBezTo>
                <a:lnTo>
                  <a:pt x="18333" y="6036"/>
                </a:lnTo>
                <a:lnTo>
                  <a:pt x="19246" y="6036"/>
                </a:lnTo>
                <a:lnTo>
                  <a:pt x="19246" y="4683"/>
                </a:lnTo>
                <a:lnTo>
                  <a:pt x="2354" y="4683"/>
                </a:lnTo>
                <a:close/>
                <a:moveTo>
                  <a:pt x="5670" y="6036"/>
                </a:moveTo>
                <a:lnTo>
                  <a:pt x="7489" y="6036"/>
                </a:lnTo>
                <a:lnTo>
                  <a:pt x="7489" y="6676"/>
                </a:lnTo>
                <a:cubicBezTo>
                  <a:pt x="7773" y="6676"/>
                  <a:pt x="7838" y="7023"/>
                  <a:pt x="7838" y="7023"/>
                </a:cubicBezTo>
                <a:lnTo>
                  <a:pt x="7838" y="15657"/>
                </a:lnTo>
                <a:lnTo>
                  <a:pt x="7568" y="15657"/>
                </a:lnTo>
                <a:lnTo>
                  <a:pt x="7568" y="16762"/>
                </a:lnTo>
                <a:lnTo>
                  <a:pt x="5591" y="16762"/>
                </a:lnTo>
                <a:lnTo>
                  <a:pt x="5591" y="15657"/>
                </a:lnTo>
                <a:lnTo>
                  <a:pt x="5321" y="15657"/>
                </a:lnTo>
                <a:lnTo>
                  <a:pt x="5321" y="7023"/>
                </a:lnTo>
                <a:cubicBezTo>
                  <a:pt x="5321" y="7023"/>
                  <a:pt x="5386" y="6676"/>
                  <a:pt x="5670" y="6676"/>
                </a:cubicBezTo>
                <a:lnTo>
                  <a:pt x="5670" y="6036"/>
                </a:lnTo>
                <a:close/>
                <a:moveTo>
                  <a:pt x="9890" y="6036"/>
                </a:moveTo>
                <a:lnTo>
                  <a:pt x="11710" y="6036"/>
                </a:lnTo>
                <a:lnTo>
                  <a:pt x="11710" y="6676"/>
                </a:lnTo>
                <a:cubicBezTo>
                  <a:pt x="11993" y="6676"/>
                  <a:pt x="12059" y="7023"/>
                  <a:pt x="12059" y="7023"/>
                </a:cubicBezTo>
                <a:lnTo>
                  <a:pt x="12059" y="15657"/>
                </a:lnTo>
                <a:lnTo>
                  <a:pt x="11789" y="15657"/>
                </a:lnTo>
                <a:lnTo>
                  <a:pt x="11789" y="16762"/>
                </a:lnTo>
                <a:lnTo>
                  <a:pt x="9813" y="16762"/>
                </a:lnTo>
                <a:lnTo>
                  <a:pt x="9813" y="15657"/>
                </a:lnTo>
                <a:lnTo>
                  <a:pt x="9541" y="15657"/>
                </a:lnTo>
                <a:lnTo>
                  <a:pt x="9541" y="7023"/>
                </a:lnTo>
                <a:cubicBezTo>
                  <a:pt x="9541" y="7023"/>
                  <a:pt x="9607" y="6676"/>
                  <a:pt x="9890" y="6676"/>
                </a:cubicBezTo>
                <a:lnTo>
                  <a:pt x="9890" y="6036"/>
                </a:lnTo>
                <a:close/>
                <a:moveTo>
                  <a:pt x="14113" y="6036"/>
                </a:moveTo>
                <a:lnTo>
                  <a:pt x="15932" y="6036"/>
                </a:lnTo>
                <a:lnTo>
                  <a:pt x="15932" y="6676"/>
                </a:lnTo>
                <a:cubicBezTo>
                  <a:pt x="16216" y="6676"/>
                  <a:pt x="16281" y="7023"/>
                  <a:pt x="16281" y="7023"/>
                </a:cubicBezTo>
                <a:lnTo>
                  <a:pt x="16281" y="15657"/>
                </a:lnTo>
                <a:lnTo>
                  <a:pt x="16009" y="15657"/>
                </a:lnTo>
                <a:lnTo>
                  <a:pt x="16009" y="16762"/>
                </a:lnTo>
                <a:lnTo>
                  <a:pt x="14033" y="16762"/>
                </a:lnTo>
                <a:lnTo>
                  <a:pt x="14033" y="15657"/>
                </a:lnTo>
                <a:lnTo>
                  <a:pt x="13763" y="15657"/>
                </a:lnTo>
                <a:lnTo>
                  <a:pt x="13763" y="7023"/>
                </a:lnTo>
                <a:cubicBezTo>
                  <a:pt x="13763" y="7023"/>
                  <a:pt x="13829" y="6676"/>
                  <a:pt x="14113" y="6676"/>
                </a:cubicBezTo>
                <a:lnTo>
                  <a:pt x="14113" y="6036"/>
                </a:lnTo>
                <a:close/>
                <a:moveTo>
                  <a:pt x="1158" y="18505"/>
                </a:moveTo>
                <a:lnTo>
                  <a:pt x="1158" y="19858"/>
                </a:lnTo>
                <a:lnTo>
                  <a:pt x="20444" y="19858"/>
                </a:lnTo>
                <a:lnTo>
                  <a:pt x="20444" y="18505"/>
                </a:lnTo>
                <a:lnTo>
                  <a:pt x="1158" y="18505"/>
                </a:lnTo>
                <a:close/>
                <a:moveTo>
                  <a:pt x="0" y="2024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20247"/>
                </a:lnTo>
                <a:lnTo>
                  <a:pt x="0" y="20247"/>
                </a:lnTo>
                <a:close/>
              </a:path>
            </a:pathLst>
          </a:custGeom>
          <a:solidFill>
            <a:srgbClr val="92929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13" name="Traffic Light"/>
          <p:cNvSpPr/>
          <p:nvPr/>
        </p:nvSpPr>
        <p:spPr>
          <a:xfrm>
            <a:off x="13956255" y="6885593"/>
            <a:ext cx="860118" cy="15043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7" h="21600" extrusionOk="0">
                <a:moveTo>
                  <a:pt x="10770" y="0"/>
                </a:moveTo>
                <a:cubicBezTo>
                  <a:pt x="9575" y="0"/>
                  <a:pt x="8607" y="355"/>
                  <a:pt x="8607" y="792"/>
                </a:cubicBezTo>
                <a:lnTo>
                  <a:pt x="5248" y="792"/>
                </a:lnTo>
                <a:cubicBezTo>
                  <a:pt x="4928" y="792"/>
                  <a:pt x="4666" y="943"/>
                  <a:pt x="4666" y="1126"/>
                </a:cubicBezTo>
                <a:lnTo>
                  <a:pt x="4666" y="21266"/>
                </a:lnTo>
                <a:cubicBezTo>
                  <a:pt x="4666" y="21450"/>
                  <a:pt x="4928" y="21600"/>
                  <a:pt x="5248" y="21600"/>
                </a:cubicBezTo>
                <a:lnTo>
                  <a:pt x="16203" y="21600"/>
                </a:lnTo>
                <a:cubicBezTo>
                  <a:pt x="16523" y="21600"/>
                  <a:pt x="16788" y="21450"/>
                  <a:pt x="16788" y="21266"/>
                </a:cubicBezTo>
                <a:lnTo>
                  <a:pt x="16788" y="1126"/>
                </a:lnTo>
                <a:cubicBezTo>
                  <a:pt x="16779" y="943"/>
                  <a:pt x="16523" y="792"/>
                  <a:pt x="16203" y="792"/>
                </a:cubicBezTo>
                <a:lnTo>
                  <a:pt x="12932" y="792"/>
                </a:lnTo>
                <a:cubicBezTo>
                  <a:pt x="12932" y="355"/>
                  <a:pt x="11964" y="0"/>
                  <a:pt x="10770" y="0"/>
                </a:cubicBezTo>
                <a:close/>
                <a:moveTo>
                  <a:pt x="17529" y="2011"/>
                </a:moveTo>
                <a:lnTo>
                  <a:pt x="17529" y="6430"/>
                </a:lnTo>
                <a:lnTo>
                  <a:pt x="19063" y="6430"/>
                </a:lnTo>
                <a:cubicBezTo>
                  <a:pt x="19175" y="6430"/>
                  <a:pt x="19269" y="6387"/>
                  <a:pt x="19306" y="6327"/>
                </a:cubicBezTo>
                <a:lnTo>
                  <a:pt x="21516" y="2195"/>
                </a:lnTo>
                <a:cubicBezTo>
                  <a:pt x="21563" y="2103"/>
                  <a:pt x="21451" y="2011"/>
                  <a:pt x="21281" y="2011"/>
                </a:cubicBezTo>
                <a:lnTo>
                  <a:pt x="17529" y="2011"/>
                </a:lnTo>
                <a:close/>
                <a:moveTo>
                  <a:pt x="237" y="2023"/>
                </a:moveTo>
                <a:cubicBezTo>
                  <a:pt x="77" y="2018"/>
                  <a:pt x="-36" y="2108"/>
                  <a:pt x="11" y="2200"/>
                </a:cubicBezTo>
                <a:lnTo>
                  <a:pt x="2221" y="6332"/>
                </a:lnTo>
                <a:cubicBezTo>
                  <a:pt x="2249" y="6392"/>
                  <a:pt x="2353" y="6435"/>
                  <a:pt x="2456" y="6435"/>
                </a:cubicBezTo>
                <a:lnTo>
                  <a:pt x="3905" y="6435"/>
                </a:lnTo>
                <a:lnTo>
                  <a:pt x="3905" y="2023"/>
                </a:lnTo>
                <a:lnTo>
                  <a:pt x="237" y="2023"/>
                </a:lnTo>
                <a:close/>
                <a:moveTo>
                  <a:pt x="10758" y="2347"/>
                </a:moveTo>
                <a:cubicBezTo>
                  <a:pt x="12563" y="2347"/>
                  <a:pt x="14032" y="3187"/>
                  <a:pt x="14032" y="4223"/>
                </a:cubicBezTo>
                <a:cubicBezTo>
                  <a:pt x="14032" y="5259"/>
                  <a:pt x="12573" y="6101"/>
                  <a:pt x="10758" y="6101"/>
                </a:cubicBezTo>
                <a:cubicBezTo>
                  <a:pt x="8952" y="6101"/>
                  <a:pt x="7487" y="5259"/>
                  <a:pt x="7487" y="4223"/>
                </a:cubicBezTo>
                <a:cubicBezTo>
                  <a:pt x="7487" y="3187"/>
                  <a:pt x="8952" y="2347"/>
                  <a:pt x="10758" y="2347"/>
                </a:cubicBezTo>
                <a:close/>
                <a:moveTo>
                  <a:pt x="237" y="8966"/>
                </a:moveTo>
                <a:cubicBezTo>
                  <a:pt x="77" y="8966"/>
                  <a:pt x="-36" y="9058"/>
                  <a:pt x="11" y="9149"/>
                </a:cubicBezTo>
                <a:lnTo>
                  <a:pt x="2221" y="13282"/>
                </a:lnTo>
                <a:cubicBezTo>
                  <a:pt x="2249" y="13341"/>
                  <a:pt x="2353" y="13385"/>
                  <a:pt x="2456" y="13385"/>
                </a:cubicBezTo>
                <a:lnTo>
                  <a:pt x="3905" y="13385"/>
                </a:lnTo>
                <a:lnTo>
                  <a:pt x="3905" y="8966"/>
                </a:lnTo>
                <a:lnTo>
                  <a:pt x="237" y="8966"/>
                </a:lnTo>
                <a:close/>
                <a:moveTo>
                  <a:pt x="17529" y="8966"/>
                </a:moveTo>
                <a:lnTo>
                  <a:pt x="17529" y="13379"/>
                </a:lnTo>
                <a:lnTo>
                  <a:pt x="19063" y="13379"/>
                </a:lnTo>
                <a:cubicBezTo>
                  <a:pt x="19175" y="13379"/>
                  <a:pt x="19269" y="13336"/>
                  <a:pt x="19298" y="13277"/>
                </a:cubicBezTo>
                <a:lnTo>
                  <a:pt x="21508" y="9144"/>
                </a:lnTo>
                <a:cubicBezTo>
                  <a:pt x="21564" y="9058"/>
                  <a:pt x="21451" y="8966"/>
                  <a:pt x="21281" y="8966"/>
                </a:cubicBezTo>
                <a:lnTo>
                  <a:pt x="17529" y="8966"/>
                </a:lnTo>
                <a:close/>
                <a:moveTo>
                  <a:pt x="10758" y="9294"/>
                </a:moveTo>
                <a:cubicBezTo>
                  <a:pt x="12563" y="9294"/>
                  <a:pt x="14032" y="10137"/>
                  <a:pt x="14032" y="11173"/>
                </a:cubicBezTo>
                <a:cubicBezTo>
                  <a:pt x="14032" y="12208"/>
                  <a:pt x="12573" y="13049"/>
                  <a:pt x="10758" y="13049"/>
                </a:cubicBezTo>
                <a:cubicBezTo>
                  <a:pt x="8952" y="13049"/>
                  <a:pt x="7487" y="12208"/>
                  <a:pt x="7487" y="11173"/>
                </a:cubicBezTo>
                <a:cubicBezTo>
                  <a:pt x="7487" y="10137"/>
                  <a:pt x="8952" y="9294"/>
                  <a:pt x="10758" y="9294"/>
                </a:cubicBezTo>
                <a:close/>
                <a:moveTo>
                  <a:pt x="17529" y="15915"/>
                </a:moveTo>
                <a:lnTo>
                  <a:pt x="17529" y="20327"/>
                </a:lnTo>
                <a:lnTo>
                  <a:pt x="19063" y="20327"/>
                </a:lnTo>
                <a:cubicBezTo>
                  <a:pt x="19175" y="20327"/>
                  <a:pt x="19269" y="20284"/>
                  <a:pt x="19298" y="20224"/>
                </a:cubicBezTo>
                <a:lnTo>
                  <a:pt x="21508" y="16092"/>
                </a:lnTo>
                <a:cubicBezTo>
                  <a:pt x="21564" y="16006"/>
                  <a:pt x="21451" y="15915"/>
                  <a:pt x="21281" y="15915"/>
                </a:cubicBezTo>
                <a:lnTo>
                  <a:pt x="17529" y="15915"/>
                </a:lnTo>
                <a:close/>
                <a:moveTo>
                  <a:pt x="237" y="15920"/>
                </a:moveTo>
                <a:cubicBezTo>
                  <a:pt x="77" y="15915"/>
                  <a:pt x="-36" y="16005"/>
                  <a:pt x="11" y="16097"/>
                </a:cubicBezTo>
                <a:lnTo>
                  <a:pt x="2221" y="20231"/>
                </a:lnTo>
                <a:cubicBezTo>
                  <a:pt x="2249" y="20290"/>
                  <a:pt x="2353" y="20332"/>
                  <a:pt x="2456" y="20332"/>
                </a:cubicBezTo>
                <a:lnTo>
                  <a:pt x="3905" y="20332"/>
                </a:lnTo>
                <a:lnTo>
                  <a:pt x="3905" y="15920"/>
                </a:lnTo>
                <a:lnTo>
                  <a:pt x="237" y="15920"/>
                </a:lnTo>
                <a:close/>
                <a:moveTo>
                  <a:pt x="10758" y="16244"/>
                </a:moveTo>
                <a:cubicBezTo>
                  <a:pt x="12563" y="16244"/>
                  <a:pt x="14032" y="17084"/>
                  <a:pt x="14032" y="18120"/>
                </a:cubicBezTo>
                <a:cubicBezTo>
                  <a:pt x="14032" y="19161"/>
                  <a:pt x="12573" y="19998"/>
                  <a:pt x="10758" y="19998"/>
                </a:cubicBezTo>
                <a:cubicBezTo>
                  <a:pt x="8952" y="19998"/>
                  <a:pt x="7487" y="19156"/>
                  <a:pt x="7487" y="18120"/>
                </a:cubicBezTo>
                <a:cubicBezTo>
                  <a:pt x="7487" y="17084"/>
                  <a:pt x="8952" y="16244"/>
                  <a:pt x="10758" y="16244"/>
                </a:cubicBezTo>
                <a:close/>
              </a:path>
            </a:pathLst>
          </a:custGeom>
          <a:solidFill>
            <a:srgbClr val="92929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14" name="Hard Hat"/>
          <p:cNvSpPr/>
          <p:nvPr/>
        </p:nvSpPr>
        <p:spPr>
          <a:xfrm flipH="1">
            <a:off x="17141611" y="7025293"/>
            <a:ext cx="1143196" cy="13753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30" h="21518" extrusionOk="0">
                <a:moveTo>
                  <a:pt x="9244" y="4"/>
                </a:moveTo>
                <a:cubicBezTo>
                  <a:pt x="5439" y="89"/>
                  <a:pt x="689" y="3406"/>
                  <a:pt x="842" y="8320"/>
                </a:cubicBezTo>
                <a:cubicBezTo>
                  <a:pt x="61" y="9004"/>
                  <a:pt x="-415" y="9826"/>
                  <a:pt x="501" y="9829"/>
                </a:cubicBezTo>
                <a:cubicBezTo>
                  <a:pt x="1190" y="9832"/>
                  <a:pt x="19460" y="9829"/>
                  <a:pt x="20659" y="9829"/>
                </a:cubicBezTo>
                <a:cubicBezTo>
                  <a:pt x="21078" y="9829"/>
                  <a:pt x="21185" y="9479"/>
                  <a:pt x="20752" y="9159"/>
                </a:cubicBezTo>
                <a:cubicBezTo>
                  <a:pt x="20319" y="8839"/>
                  <a:pt x="18764" y="7947"/>
                  <a:pt x="18118" y="7601"/>
                </a:cubicBezTo>
                <a:cubicBezTo>
                  <a:pt x="18064" y="5863"/>
                  <a:pt x="16627" y="3075"/>
                  <a:pt x="16219" y="2702"/>
                </a:cubicBezTo>
                <a:cubicBezTo>
                  <a:pt x="15788" y="2442"/>
                  <a:pt x="15205" y="2330"/>
                  <a:pt x="15205" y="2330"/>
                </a:cubicBezTo>
                <a:lnTo>
                  <a:pt x="14948" y="1292"/>
                </a:lnTo>
                <a:cubicBezTo>
                  <a:pt x="14948" y="1292"/>
                  <a:pt x="13050" y="-82"/>
                  <a:pt x="9244" y="4"/>
                </a:cubicBezTo>
                <a:close/>
                <a:moveTo>
                  <a:pt x="1996" y="10240"/>
                </a:moveTo>
                <a:cubicBezTo>
                  <a:pt x="2002" y="10434"/>
                  <a:pt x="2014" y="10625"/>
                  <a:pt x="2034" y="10813"/>
                </a:cubicBezTo>
                <a:cubicBezTo>
                  <a:pt x="2471" y="10713"/>
                  <a:pt x="2959" y="10599"/>
                  <a:pt x="3311" y="10513"/>
                </a:cubicBezTo>
                <a:cubicBezTo>
                  <a:pt x="3518" y="10463"/>
                  <a:pt x="3634" y="10387"/>
                  <a:pt x="3632" y="10301"/>
                </a:cubicBezTo>
                <a:lnTo>
                  <a:pt x="3608" y="10240"/>
                </a:lnTo>
                <a:lnTo>
                  <a:pt x="1996" y="10240"/>
                </a:lnTo>
                <a:close/>
                <a:moveTo>
                  <a:pt x="4139" y="10240"/>
                </a:moveTo>
                <a:cubicBezTo>
                  <a:pt x="4153" y="10345"/>
                  <a:pt x="4162" y="10759"/>
                  <a:pt x="3452" y="10931"/>
                </a:cubicBezTo>
                <a:cubicBezTo>
                  <a:pt x="2635" y="11129"/>
                  <a:pt x="1123" y="11468"/>
                  <a:pt x="1123" y="11468"/>
                </a:cubicBezTo>
                <a:lnTo>
                  <a:pt x="1757" y="13228"/>
                </a:lnTo>
                <a:lnTo>
                  <a:pt x="13165" y="10240"/>
                </a:lnTo>
                <a:lnTo>
                  <a:pt x="4139" y="10240"/>
                </a:lnTo>
                <a:close/>
                <a:moveTo>
                  <a:pt x="14900" y="10240"/>
                </a:moveTo>
                <a:lnTo>
                  <a:pt x="14266" y="10407"/>
                </a:lnTo>
                <a:lnTo>
                  <a:pt x="2737" y="13425"/>
                </a:lnTo>
                <a:cubicBezTo>
                  <a:pt x="3404" y="15068"/>
                  <a:pt x="4316" y="16511"/>
                  <a:pt x="4563" y="17863"/>
                </a:cubicBezTo>
                <a:cubicBezTo>
                  <a:pt x="4966" y="20067"/>
                  <a:pt x="3119" y="21518"/>
                  <a:pt x="3119" y="21518"/>
                </a:cubicBezTo>
                <a:lnTo>
                  <a:pt x="12443" y="21518"/>
                </a:lnTo>
                <a:cubicBezTo>
                  <a:pt x="13033" y="18812"/>
                  <a:pt x="14155" y="19308"/>
                  <a:pt x="15134" y="19283"/>
                </a:cubicBezTo>
                <a:cubicBezTo>
                  <a:pt x="16113" y="19259"/>
                  <a:pt x="17322" y="19014"/>
                  <a:pt x="17120" y="17900"/>
                </a:cubicBezTo>
                <a:cubicBezTo>
                  <a:pt x="16985" y="17155"/>
                  <a:pt x="17153" y="16918"/>
                  <a:pt x="17484" y="16523"/>
                </a:cubicBezTo>
                <a:cubicBezTo>
                  <a:pt x="17816" y="16128"/>
                  <a:pt x="17156" y="15773"/>
                  <a:pt x="17156" y="15773"/>
                </a:cubicBezTo>
                <a:lnTo>
                  <a:pt x="17538" y="15588"/>
                </a:lnTo>
                <a:cubicBezTo>
                  <a:pt x="17720" y="15500"/>
                  <a:pt x="17812" y="15322"/>
                  <a:pt x="17766" y="15148"/>
                </a:cubicBezTo>
                <a:cubicBezTo>
                  <a:pt x="17747" y="15079"/>
                  <a:pt x="17727" y="14994"/>
                  <a:pt x="17702" y="14892"/>
                </a:cubicBezTo>
                <a:cubicBezTo>
                  <a:pt x="17620" y="14550"/>
                  <a:pt x="17798" y="14255"/>
                  <a:pt x="18132" y="14149"/>
                </a:cubicBezTo>
                <a:cubicBezTo>
                  <a:pt x="18431" y="14055"/>
                  <a:pt x="18645" y="13927"/>
                  <a:pt x="18795" y="13804"/>
                </a:cubicBezTo>
                <a:cubicBezTo>
                  <a:pt x="18999" y="13637"/>
                  <a:pt x="18997" y="13350"/>
                  <a:pt x="18845" y="13147"/>
                </a:cubicBezTo>
                <a:cubicBezTo>
                  <a:pt x="18291" y="12406"/>
                  <a:pt x="17726" y="11593"/>
                  <a:pt x="17336" y="11069"/>
                </a:cubicBezTo>
                <a:cubicBezTo>
                  <a:pt x="17098" y="10750"/>
                  <a:pt x="17117" y="10492"/>
                  <a:pt x="17201" y="10240"/>
                </a:cubicBezTo>
                <a:lnTo>
                  <a:pt x="14900" y="10240"/>
                </a:lnTo>
                <a:close/>
                <a:moveTo>
                  <a:pt x="5775" y="11030"/>
                </a:moveTo>
                <a:cubicBezTo>
                  <a:pt x="5870" y="11039"/>
                  <a:pt x="5955" y="11094"/>
                  <a:pt x="5985" y="11177"/>
                </a:cubicBezTo>
                <a:cubicBezTo>
                  <a:pt x="6024" y="11287"/>
                  <a:pt x="5950" y="11404"/>
                  <a:pt x="5820" y="11438"/>
                </a:cubicBezTo>
                <a:cubicBezTo>
                  <a:pt x="5691" y="11472"/>
                  <a:pt x="5553" y="11409"/>
                  <a:pt x="5514" y="11298"/>
                </a:cubicBezTo>
                <a:cubicBezTo>
                  <a:pt x="5474" y="11188"/>
                  <a:pt x="5548" y="11071"/>
                  <a:pt x="5678" y="11037"/>
                </a:cubicBezTo>
                <a:cubicBezTo>
                  <a:pt x="5710" y="11029"/>
                  <a:pt x="5743" y="11027"/>
                  <a:pt x="5775" y="11030"/>
                </a:cubicBezTo>
                <a:close/>
                <a:moveTo>
                  <a:pt x="4911" y="11253"/>
                </a:moveTo>
                <a:cubicBezTo>
                  <a:pt x="5007" y="11261"/>
                  <a:pt x="5092" y="11318"/>
                  <a:pt x="5121" y="11401"/>
                </a:cubicBezTo>
                <a:cubicBezTo>
                  <a:pt x="5161" y="11511"/>
                  <a:pt x="5089" y="11627"/>
                  <a:pt x="4959" y="11660"/>
                </a:cubicBezTo>
                <a:cubicBezTo>
                  <a:pt x="4829" y="11694"/>
                  <a:pt x="4692" y="11633"/>
                  <a:pt x="4652" y="11522"/>
                </a:cubicBezTo>
                <a:cubicBezTo>
                  <a:pt x="4613" y="11412"/>
                  <a:pt x="4685" y="11295"/>
                  <a:pt x="4814" y="11261"/>
                </a:cubicBezTo>
                <a:cubicBezTo>
                  <a:pt x="4847" y="11253"/>
                  <a:pt x="4880" y="11250"/>
                  <a:pt x="4911" y="11253"/>
                </a:cubicBezTo>
                <a:close/>
                <a:moveTo>
                  <a:pt x="4050" y="11477"/>
                </a:moveTo>
                <a:cubicBezTo>
                  <a:pt x="4145" y="11485"/>
                  <a:pt x="4230" y="11540"/>
                  <a:pt x="4260" y="11623"/>
                </a:cubicBezTo>
                <a:cubicBezTo>
                  <a:pt x="4300" y="11734"/>
                  <a:pt x="4225" y="11851"/>
                  <a:pt x="4096" y="11884"/>
                </a:cubicBezTo>
                <a:cubicBezTo>
                  <a:pt x="3966" y="11918"/>
                  <a:pt x="3828" y="11857"/>
                  <a:pt x="3789" y="11746"/>
                </a:cubicBezTo>
                <a:cubicBezTo>
                  <a:pt x="3749" y="11636"/>
                  <a:pt x="3823" y="11519"/>
                  <a:pt x="3953" y="11485"/>
                </a:cubicBezTo>
                <a:cubicBezTo>
                  <a:pt x="3985" y="11477"/>
                  <a:pt x="4018" y="11474"/>
                  <a:pt x="4050" y="11477"/>
                </a:cubicBezTo>
                <a:close/>
                <a:moveTo>
                  <a:pt x="3189" y="11701"/>
                </a:moveTo>
                <a:cubicBezTo>
                  <a:pt x="3284" y="11709"/>
                  <a:pt x="3367" y="11764"/>
                  <a:pt x="3397" y="11847"/>
                </a:cubicBezTo>
                <a:cubicBezTo>
                  <a:pt x="3436" y="11958"/>
                  <a:pt x="3364" y="12075"/>
                  <a:pt x="3234" y="12108"/>
                </a:cubicBezTo>
                <a:cubicBezTo>
                  <a:pt x="3104" y="12142"/>
                  <a:pt x="2967" y="12079"/>
                  <a:pt x="2927" y="11968"/>
                </a:cubicBezTo>
                <a:cubicBezTo>
                  <a:pt x="2888" y="11858"/>
                  <a:pt x="2962" y="11741"/>
                  <a:pt x="3092" y="11707"/>
                </a:cubicBezTo>
                <a:cubicBezTo>
                  <a:pt x="3124" y="11699"/>
                  <a:pt x="3157" y="11698"/>
                  <a:pt x="3189" y="11701"/>
                </a:cubicBezTo>
                <a:close/>
                <a:moveTo>
                  <a:pt x="2325" y="11923"/>
                </a:moveTo>
                <a:cubicBezTo>
                  <a:pt x="2420" y="11931"/>
                  <a:pt x="2505" y="11987"/>
                  <a:pt x="2535" y="12069"/>
                </a:cubicBezTo>
                <a:cubicBezTo>
                  <a:pt x="2575" y="12180"/>
                  <a:pt x="2503" y="12297"/>
                  <a:pt x="2373" y="12331"/>
                </a:cubicBezTo>
                <a:cubicBezTo>
                  <a:pt x="2243" y="12364"/>
                  <a:pt x="2105" y="12303"/>
                  <a:pt x="2066" y="12192"/>
                </a:cubicBezTo>
                <a:cubicBezTo>
                  <a:pt x="2026" y="12082"/>
                  <a:pt x="2098" y="11965"/>
                  <a:pt x="2228" y="11931"/>
                </a:cubicBezTo>
                <a:cubicBezTo>
                  <a:pt x="2261" y="11923"/>
                  <a:pt x="2293" y="11920"/>
                  <a:pt x="2325" y="11923"/>
                </a:cubicBezTo>
                <a:close/>
              </a:path>
            </a:pathLst>
          </a:custGeom>
          <a:solidFill>
            <a:srgbClr val="92929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15" name="World"/>
          <p:cNvSpPr/>
          <p:nvPr/>
        </p:nvSpPr>
        <p:spPr>
          <a:xfrm>
            <a:off x="20065886" y="7137400"/>
            <a:ext cx="1270001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45" y="0"/>
                  <a:pt x="0" y="4845"/>
                  <a:pt x="0" y="10800"/>
                </a:cubicBezTo>
                <a:cubicBezTo>
                  <a:pt x="0" y="16755"/>
                  <a:pt x="4845" y="21600"/>
                  <a:pt x="10800" y="21600"/>
                </a:cubicBezTo>
                <a:cubicBezTo>
                  <a:pt x="16755" y="21600"/>
                  <a:pt x="21600" y="16755"/>
                  <a:pt x="21600" y="10800"/>
                </a:cubicBezTo>
                <a:cubicBezTo>
                  <a:pt x="21600" y="4845"/>
                  <a:pt x="16755" y="0"/>
                  <a:pt x="10800" y="0"/>
                </a:cubicBezTo>
                <a:close/>
                <a:moveTo>
                  <a:pt x="11993" y="938"/>
                </a:moveTo>
                <a:cubicBezTo>
                  <a:pt x="14122" y="1194"/>
                  <a:pt x="16044" y="2125"/>
                  <a:pt x="17542" y="3512"/>
                </a:cubicBezTo>
                <a:cubicBezTo>
                  <a:pt x="16898" y="4108"/>
                  <a:pt x="16188" y="4611"/>
                  <a:pt x="15429" y="5012"/>
                </a:cubicBezTo>
                <a:cubicBezTo>
                  <a:pt x="15343" y="4850"/>
                  <a:pt x="15255" y="4689"/>
                  <a:pt x="15162" y="4531"/>
                </a:cubicBezTo>
                <a:cubicBezTo>
                  <a:pt x="14347" y="3140"/>
                  <a:pt x="13267" y="1918"/>
                  <a:pt x="11993" y="938"/>
                </a:cubicBezTo>
                <a:close/>
                <a:moveTo>
                  <a:pt x="9560" y="943"/>
                </a:moveTo>
                <a:cubicBezTo>
                  <a:pt x="8289" y="1922"/>
                  <a:pt x="7211" y="3142"/>
                  <a:pt x="6397" y="4531"/>
                </a:cubicBezTo>
                <a:cubicBezTo>
                  <a:pt x="6308" y="4684"/>
                  <a:pt x="6222" y="4839"/>
                  <a:pt x="6139" y="4995"/>
                </a:cubicBezTo>
                <a:cubicBezTo>
                  <a:pt x="5392" y="4597"/>
                  <a:pt x="4693" y="4100"/>
                  <a:pt x="4058" y="3512"/>
                </a:cubicBezTo>
                <a:cubicBezTo>
                  <a:pt x="5545" y="2136"/>
                  <a:pt x="7450" y="1207"/>
                  <a:pt x="9560" y="943"/>
                </a:cubicBezTo>
                <a:close/>
                <a:moveTo>
                  <a:pt x="10366" y="1421"/>
                </a:moveTo>
                <a:lnTo>
                  <a:pt x="10366" y="6141"/>
                </a:lnTo>
                <a:cubicBezTo>
                  <a:pt x="9165" y="6090"/>
                  <a:pt x="8002" y="5827"/>
                  <a:pt x="6920" y="5368"/>
                </a:cubicBezTo>
                <a:cubicBezTo>
                  <a:pt x="6992" y="5234"/>
                  <a:pt x="7066" y="5100"/>
                  <a:pt x="7143" y="4968"/>
                </a:cubicBezTo>
                <a:cubicBezTo>
                  <a:pt x="7960" y="3575"/>
                  <a:pt x="9062" y="2365"/>
                  <a:pt x="10366" y="1421"/>
                </a:cubicBezTo>
                <a:close/>
                <a:moveTo>
                  <a:pt x="11234" y="1451"/>
                </a:moveTo>
                <a:cubicBezTo>
                  <a:pt x="12520" y="2391"/>
                  <a:pt x="13607" y="3589"/>
                  <a:pt x="14415" y="4968"/>
                </a:cubicBezTo>
                <a:cubicBezTo>
                  <a:pt x="14495" y="5104"/>
                  <a:pt x="14572" y="5244"/>
                  <a:pt x="14646" y="5383"/>
                </a:cubicBezTo>
                <a:cubicBezTo>
                  <a:pt x="13574" y="5833"/>
                  <a:pt x="12424" y="6090"/>
                  <a:pt x="11234" y="6141"/>
                </a:cubicBezTo>
                <a:lnTo>
                  <a:pt x="11234" y="1451"/>
                </a:lnTo>
                <a:close/>
                <a:moveTo>
                  <a:pt x="3448" y="4128"/>
                </a:moveTo>
                <a:cubicBezTo>
                  <a:pt x="4152" y="4783"/>
                  <a:pt x="4928" y="5335"/>
                  <a:pt x="5759" y="5775"/>
                </a:cubicBezTo>
                <a:cubicBezTo>
                  <a:pt x="5120" y="7219"/>
                  <a:pt x="4759" y="8779"/>
                  <a:pt x="4701" y="10368"/>
                </a:cubicBezTo>
                <a:lnTo>
                  <a:pt x="876" y="10368"/>
                </a:lnTo>
                <a:cubicBezTo>
                  <a:pt x="979" y="7972"/>
                  <a:pt x="1935" y="5793"/>
                  <a:pt x="3448" y="4128"/>
                </a:cubicBezTo>
                <a:close/>
                <a:moveTo>
                  <a:pt x="18152" y="4128"/>
                </a:moveTo>
                <a:cubicBezTo>
                  <a:pt x="19665" y="5793"/>
                  <a:pt x="20621" y="7972"/>
                  <a:pt x="20724" y="10368"/>
                </a:cubicBezTo>
                <a:lnTo>
                  <a:pt x="16858" y="10368"/>
                </a:lnTo>
                <a:cubicBezTo>
                  <a:pt x="16800" y="8785"/>
                  <a:pt x="16441" y="7231"/>
                  <a:pt x="15807" y="5792"/>
                </a:cubicBezTo>
                <a:cubicBezTo>
                  <a:pt x="16650" y="5349"/>
                  <a:pt x="17439" y="4792"/>
                  <a:pt x="18152" y="4128"/>
                </a:cubicBezTo>
                <a:close/>
                <a:moveTo>
                  <a:pt x="6541" y="6148"/>
                </a:moveTo>
                <a:cubicBezTo>
                  <a:pt x="7739" y="6662"/>
                  <a:pt x="9031" y="6956"/>
                  <a:pt x="10366" y="7008"/>
                </a:cubicBezTo>
                <a:lnTo>
                  <a:pt x="10366" y="10368"/>
                </a:lnTo>
                <a:lnTo>
                  <a:pt x="5569" y="10368"/>
                </a:lnTo>
                <a:cubicBezTo>
                  <a:pt x="5626" y="8908"/>
                  <a:pt x="5956" y="7475"/>
                  <a:pt x="6541" y="6148"/>
                </a:cubicBezTo>
                <a:close/>
                <a:moveTo>
                  <a:pt x="15024" y="6163"/>
                </a:moveTo>
                <a:cubicBezTo>
                  <a:pt x="15604" y="7486"/>
                  <a:pt x="15934" y="8914"/>
                  <a:pt x="15991" y="10368"/>
                </a:cubicBezTo>
                <a:lnTo>
                  <a:pt x="11234" y="10368"/>
                </a:lnTo>
                <a:lnTo>
                  <a:pt x="11234" y="7008"/>
                </a:lnTo>
                <a:cubicBezTo>
                  <a:pt x="12557" y="6956"/>
                  <a:pt x="13835" y="6668"/>
                  <a:pt x="15024" y="6163"/>
                </a:cubicBezTo>
                <a:close/>
                <a:moveTo>
                  <a:pt x="876" y="11234"/>
                </a:moveTo>
                <a:lnTo>
                  <a:pt x="4700" y="11234"/>
                </a:lnTo>
                <a:cubicBezTo>
                  <a:pt x="4753" y="12849"/>
                  <a:pt x="5119" y="14437"/>
                  <a:pt x="5773" y="15903"/>
                </a:cubicBezTo>
                <a:cubicBezTo>
                  <a:pt x="4953" y="16335"/>
                  <a:pt x="4185" y="16876"/>
                  <a:pt x="3488" y="17518"/>
                </a:cubicBezTo>
                <a:cubicBezTo>
                  <a:pt x="1952" y="15847"/>
                  <a:pt x="980" y="13652"/>
                  <a:pt x="876" y="11234"/>
                </a:cubicBezTo>
                <a:close/>
                <a:moveTo>
                  <a:pt x="5567" y="11234"/>
                </a:moveTo>
                <a:lnTo>
                  <a:pt x="10366" y="11234"/>
                </a:lnTo>
                <a:lnTo>
                  <a:pt x="10366" y="14676"/>
                </a:lnTo>
                <a:cubicBezTo>
                  <a:pt x="9036" y="14728"/>
                  <a:pt x="7749" y="15021"/>
                  <a:pt x="6554" y="15532"/>
                </a:cubicBezTo>
                <a:cubicBezTo>
                  <a:pt x="5955" y="14182"/>
                  <a:pt x="5619" y="12720"/>
                  <a:pt x="5567" y="11234"/>
                </a:cubicBezTo>
                <a:close/>
                <a:moveTo>
                  <a:pt x="11234" y="11234"/>
                </a:moveTo>
                <a:lnTo>
                  <a:pt x="15992" y="11234"/>
                </a:lnTo>
                <a:cubicBezTo>
                  <a:pt x="15940" y="12714"/>
                  <a:pt x="15605" y="14169"/>
                  <a:pt x="15010" y="15515"/>
                </a:cubicBezTo>
                <a:cubicBezTo>
                  <a:pt x="13825" y="15013"/>
                  <a:pt x="12552" y="14728"/>
                  <a:pt x="11234" y="14676"/>
                </a:cubicBezTo>
                <a:lnTo>
                  <a:pt x="11234" y="11234"/>
                </a:lnTo>
                <a:close/>
                <a:moveTo>
                  <a:pt x="16860" y="11234"/>
                </a:moveTo>
                <a:lnTo>
                  <a:pt x="20724" y="11234"/>
                </a:lnTo>
                <a:cubicBezTo>
                  <a:pt x="20620" y="13652"/>
                  <a:pt x="19648" y="15847"/>
                  <a:pt x="18112" y="17518"/>
                </a:cubicBezTo>
                <a:cubicBezTo>
                  <a:pt x="17406" y="16867"/>
                  <a:pt x="16627" y="16321"/>
                  <a:pt x="15795" y="15886"/>
                </a:cubicBezTo>
                <a:cubicBezTo>
                  <a:pt x="16444" y="14425"/>
                  <a:pt x="16807" y="12842"/>
                  <a:pt x="16860" y="11234"/>
                </a:cubicBezTo>
                <a:close/>
                <a:moveTo>
                  <a:pt x="10366" y="15544"/>
                </a:moveTo>
                <a:lnTo>
                  <a:pt x="10366" y="20226"/>
                </a:lnTo>
                <a:cubicBezTo>
                  <a:pt x="9026" y="19256"/>
                  <a:pt x="7899" y="18005"/>
                  <a:pt x="7077" y="16566"/>
                </a:cubicBezTo>
                <a:cubicBezTo>
                  <a:pt x="7029" y="16481"/>
                  <a:pt x="6982" y="16396"/>
                  <a:pt x="6936" y="16310"/>
                </a:cubicBezTo>
                <a:cubicBezTo>
                  <a:pt x="8013" y="15855"/>
                  <a:pt x="9170" y="15594"/>
                  <a:pt x="10366" y="15544"/>
                </a:cubicBezTo>
                <a:close/>
                <a:moveTo>
                  <a:pt x="11234" y="15544"/>
                </a:moveTo>
                <a:cubicBezTo>
                  <a:pt x="12418" y="15594"/>
                  <a:pt x="13563" y="15849"/>
                  <a:pt x="14631" y="16295"/>
                </a:cubicBezTo>
                <a:cubicBezTo>
                  <a:pt x="14582" y="16386"/>
                  <a:pt x="14532" y="16476"/>
                  <a:pt x="14480" y="16566"/>
                </a:cubicBezTo>
                <a:cubicBezTo>
                  <a:pt x="13667" y="17990"/>
                  <a:pt x="12556" y="19230"/>
                  <a:pt x="11234" y="20196"/>
                </a:cubicBezTo>
                <a:lnTo>
                  <a:pt x="11234" y="15544"/>
                </a:lnTo>
                <a:close/>
                <a:moveTo>
                  <a:pt x="15415" y="16666"/>
                </a:moveTo>
                <a:cubicBezTo>
                  <a:pt x="16162" y="17059"/>
                  <a:pt x="16861" y="17548"/>
                  <a:pt x="17498" y="18131"/>
                </a:cubicBezTo>
                <a:cubicBezTo>
                  <a:pt x="16023" y="19479"/>
                  <a:pt x="14143" y="20390"/>
                  <a:pt x="12062" y="20655"/>
                </a:cubicBezTo>
                <a:cubicBezTo>
                  <a:pt x="13343" y="19655"/>
                  <a:pt x="14426" y="18410"/>
                  <a:pt x="15233" y="16997"/>
                </a:cubicBezTo>
                <a:cubicBezTo>
                  <a:pt x="15295" y="16887"/>
                  <a:pt x="15356" y="16777"/>
                  <a:pt x="15415" y="16666"/>
                </a:cubicBezTo>
                <a:close/>
                <a:moveTo>
                  <a:pt x="6153" y="16683"/>
                </a:moveTo>
                <a:cubicBezTo>
                  <a:pt x="6209" y="16788"/>
                  <a:pt x="6267" y="16893"/>
                  <a:pt x="6326" y="16997"/>
                </a:cubicBezTo>
                <a:cubicBezTo>
                  <a:pt x="7132" y="18407"/>
                  <a:pt x="8212" y="19649"/>
                  <a:pt x="9489" y="20648"/>
                </a:cubicBezTo>
                <a:cubicBezTo>
                  <a:pt x="7428" y="20375"/>
                  <a:pt x="5565" y="19468"/>
                  <a:pt x="4102" y="18131"/>
                </a:cubicBezTo>
                <a:cubicBezTo>
                  <a:pt x="4730" y="17557"/>
                  <a:pt x="5418" y="17073"/>
                  <a:pt x="6153" y="16683"/>
                </a:cubicBezTo>
                <a:close/>
              </a:path>
            </a:pathLst>
          </a:custGeom>
          <a:solidFill>
            <a:srgbClr val="92929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16" name="Labor"/>
          <p:cNvSpPr txBox="1"/>
          <p:nvPr/>
        </p:nvSpPr>
        <p:spPr>
          <a:xfrm>
            <a:off x="15457498" y="8950922"/>
            <a:ext cx="451142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700" b="0">
                <a:solidFill>
                  <a:srgbClr val="929292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Labor</a:t>
            </a:r>
          </a:p>
        </p:txBody>
      </p:sp>
      <p:sp>
        <p:nvSpPr>
          <p:cNvPr id="617" name="Pushback from entrenched parties"/>
          <p:cNvSpPr txBox="1"/>
          <p:nvPr/>
        </p:nvSpPr>
        <p:spPr>
          <a:xfrm>
            <a:off x="19168144" y="8929410"/>
            <a:ext cx="3065486" cy="228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700" b="0">
                <a:solidFill>
                  <a:srgbClr val="929292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Pushback from entrenched parties</a:t>
            </a:r>
          </a:p>
        </p:txBody>
      </p:sp>
      <p:sp>
        <p:nvSpPr>
          <p:cNvPr id="618" name="© 2019 Harrison Edwards, Inc. All Rights Reserved."/>
          <p:cNvSpPr txBox="1"/>
          <p:nvPr/>
        </p:nvSpPr>
        <p:spPr>
          <a:xfrm>
            <a:off x="2332473" y="13149274"/>
            <a:ext cx="4789120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 b="0">
                <a:solidFill>
                  <a:srgbClr val="929292"/>
                </a:solidFill>
              </a:defRPr>
            </a:lvl1pPr>
          </a:lstStyle>
          <a:p>
            <a:r>
              <a:t>© 2019 Harrison Edwards, Inc. All Rights Reserved.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Rectangle"/>
          <p:cNvSpPr/>
          <p:nvPr/>
        </p:nvSpPr>
        <p:spPr>
          <a:xfrm>
            <a:off x="-131605" y="-87865"/>
            <a:ext cx="24558963" cy="1401326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21" name="5G Deployment Timeline"/>
          <p:cNvSpPr txBox="1"/>
          <p:nvPr/>
        </p:nvSpPr>
        <p:spPr>
          <a:xfrm>
            <a:off x="2396508" y="2469619"/>
            <a:ext cx="14399312" cy="238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9400" b="0">
                <a:solidFill>
                  <a:srgbClr val="5E5E5E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t>5G Deployment Timeline</a:t>
            </a:r>
          </a:p>
        </p:txBody>
      </p:sp>
      <p:grpSp>
        <p:nvGrpSpPr>
          <p:cNvPr id="624" name="Group"/>
          <p:cNvGrpSpPr/>
          <p:nvPr/>
        </p:nvGrpSpPr>
        <p:grpSpPr>
          <a:xfrm>
            <a:off x="2462840" y="1874260"/>
            <a:ext cx="1510514" cy="231747"/>
            <a:chOff x="0" y="0"/>
            <a:chExt cx="1510512" cy="231746"/>
          </a:xfrm>
        </p:grpSpPr>
        <p:sp>
          <p:nvSpPr>
            <p:cNvPr id="622" name="Rectangle"/>
            <p:cNvSpPr/>
            <p:nvPr/>
          </p:nvSpPr>
          <p:spPr>
            <a:xfrm>
              <a:off x="0" y="0"/>
              <a:ext cx="760370" cy="231747"/>
            </a:xfrm>
            <a:prstGeom prst="rect">
              <a:avLst/>
            </a:prstGeom>
            <a:solidFill>
              <a:srgbClr val="5C87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623" name="Rectangle"/>
            <p:cNvSpPr/>
            <p:nvPr/>
          </p:nvSpPr>
          <p:spPr>
            <a:xfrm>
              <a:off x="750142" y="0"/>
              <a:ext cx="760371" cy="231747"/>
            </a:xfrm>
            <a:prstGeom prst="rect">
              <a:avLst/>
            </a:pr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625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  <p:grpSp>
        <p:nvGrpSpPr>
          <p:cNvPr id="628" name="Group"/>
          <p:cNvGrpSpPr/>
          <p:nvPr/>
        </p:nvGrpSpPr>
        <p:grpSpPr>
          <a:xfrm>
            <a:off x="576283" y="710566"/>
            <a:ext cx="23745709" cy="12016614"/>
            <a:chOff x="0" y="0"/>
            <a:chExt cx="23745708" cy="12016613"/>
          </a:xfrm>
        </p:grpSpPr>
        <p:sp>
          <p:nvSpPr>
            <p:cNvPr id="626" name="Rounded Rectangle"/>
            <p:cNvSpPr/>
            <p:nvPr/>
          </p:nvSpPr>
          <p:spPr>
            <a:xfrm>
              <a:off x="0" y="278254"/>
              <a:ext cx="23231434" cy="11738360"/>
            </a:xfrm>
            <a:prstGeom prst="roundRect">
              <a:avLst>
                <a:gd name="adj" fmla="val 14519"/>
              </a:avLst>
            </a:prstGeom>
            <a:noFill/>
            <a:ln w="76200" cap="flat">
              <a:solidFill>
                <a:srgbClr val="929292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627" name="Rectangle"/>
            <p:cNvSpPr/>
            <p:nvPr/>
          </p:nvSpPr>
          <p:spPr>
            <a:xfrm>
              <a:off x="21018620" y="0"/>
              <a:ext cx="2727089" cy="255913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629" name="Phone"/>
          <p:cNvSpPr/>
          <p:nvPr/>
        </p:nvSpPr>
        <p:spPr>
          <a:xfrm>
            <a:off x="22008965" y="1336042"/>
            <a:ext cx="1159377" cy="2387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8" y="0"/>
                </a:moveTo>
                <a:cubicBezTo>
                  <a:pt x="934" y="0"/>
                  <a:pt x="0" y="453"/>
                  <a:pt x="0" y="1004"/>
                </a:cubicBezTo>
                <a:lnTo>
                  <a:pt x="0" y="20596"/>
                </a:lnTo>
                <a:cubicBezTo>
                  <a:pt x="0" y="21152"/>
                  <a:pt x="934" y="21600"/>
                  <a:pt x="2068" y="21600"/>
                </a:cubicBezTo>
                <a:lnTo>
                  <a:pt x="19532" y="21600"/>
                </a:lnTo>
                <a:cubicBezTo>
                  <a:pt x="20666" y="21600"/>
                  <a:pt x="21600" y="21147"/>
                  <a:pt x="21600" y="20596"/>
                </a:cubicBezTo>
                <a:lnTo>
                  <a:pt x="21600" y="1004"/>
                </a:lnTo>
                <a:cubicBezTo>
                  <a:pt x="21600" y="453"/>
                  <a:pt x="20677" y="0"/>
                  <a:pt x="19532" y="0"/>
                </a:cubicBezTo>
                <a:lnTo>
                  <a:pt x="2068" y="0"/>
                </a:lnTo>
                <a:close/>
                <a:moveTo>
                  <a:pt x="9142" y="1350"/>
                </a:moveTo>
                <a:lnTo>
                  <a:pt x="12468" y="1350"/>
                </a:lnTo>
                <a:cubicBezTo>
                  <a:pt x="12758" y="1350"/>
                  <a:pt x="12990" y="1463"/>
                  <a:pt x="12990" y="1604"/>
                </a:cubicBezTo>
                <a:cubicBezTo>
                  <a:pt x="12990" y="1744"/>
                  <a:pt x="12758" y="1858"/>
                  <a:pt x="12468" y="1858"/>
                </a:cubicBezTo>
                <a:lnTo>
                  <a:pt x="9142" y="1858"/>
                </a:lnTo>
                <a:cubicBezTo>
                  <a:pt x="8853" y="1858"/>
                  <a:pt x="8621" y="1744"/>
                  <a:pt x="8621" y="1604"/>
                </a:cubicBezTo>
                <a:cubicBezTo>
                  <a:pt x="8621" y="1463"/>
                  <a:pt x="8853" y="1350"/>
                  <a:pt x="9142" y="1350"/>
                </a:cubicBezTo>
                <a:close/>
                <a:moveTo>
                  <a:pt x="1477" y="2927"/>
                </a:moveTo>
                <a:lnTo>
                  <a:pt x="20123" y="2927"/>
                </a:lnTo>
                <a:lnTo>
                  <a:pt x="20123" y="18985"/>
                </a:lnTo>
                <a:lnTo>
                  <a:pt x="1477" y="18985"/>
                </a:lnTo>
                <a:lnTo>
                  <a:pt x="1477" y="2927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30" name="Wi-Fi"/>
          <p:cNvSpPr/>
          <p:nvPr/>
        </p:nvSpPr>
        <p:spPr>
          <a:xfrm rot="1821588">
            <a:off x="22802107" y="502252"/>
            <a:ext cx="1084572" cy="7657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4" extrusionOk="0">
                <a:moveTo>
                  <a:pt x="11016" y="1"/>
                </a:moveTo>
                <a:cubicBezTo>
                  <a:pt x="10440" y="-6"/>
                  <a:pt x="9852" y="28"/>
                  <a:pt x="9254" y="108"/>
                </a:cubicBezTo>
                <a:cubicBezTo>
                  <a:pt x="5654" y="590"/>
                  <a:pt x="2584" y="2743"/>
                  <a:pt x="0" y="6311"/>
                </a:cubicBezTo>
                <a:cubicBezTo>
                  <a:pt x="523" y="7051"/>
                  <a:pt x="1031" y="7768"/>
                  <a:pt x="1542" y="8490"/>
                </a:cubicBezTo>
                <a:cubicBezTo>
                  <a:pt x="4129" y="4966"/>
                  <a:pt x="7202" y="3087"/>
                  <a:pt x="10803" y="3088"/>
                </a:cubicBezTo>
                <a:cubicBezTo>
                  <a:pt x="14405" y="3089"/>
                  <a:pt x="17479" y="4969"/>
                  <a:pt x="20053" y="8479"/>
                </a:cubicBezTo>
                <a:cubicBezTo>
                  <a:pt x="20563" y="7757"/>
                  <a:pt x="21073" y="7034"/>
                  <a:pt x="21600" y="6287"/>
                </a:cubicBezTo>
                <a:cubicBezTo>
                  <a:pt x="18572" y="2207"/>
                  <a:pt x="15051" y="49"/>
                  <a:pt x="11016" y="1"/>
                </a:cubicBezTo>
                <a:close/>
                <a:moveTo>
                  <a:pt x="10903" y="6177"/>
                </a:moveTo>
                <a:cubicBezTo>
                  <a:pt x="10489" y="6175"/>
                  <a:pt x="10067" y="6203"/>
                  <a:pt x="9637" y="6264"/>
                </a:cubicBezTo>
                <a:cubicBezTo>
                  <a:pt x="7088" y="6623"/>
                  <a:pt x="4914" y="8156"/>
                  <a:pt x="3088" y="10686"/>
                </a:cubicBezTo>
                <a:cubicBezTo>
                  <a:pt x="3610" y="11424"/>
                  <a:pt x="4116" y="12140"/>
                  <a:pt x="4629" y="12865"/>
                </a:cubicBezTo>
                <a:cubicBezTo>
                  <a:pt x="6353" y="10507"/>
                  <a:pt x="8410" y="9259"/>
                  <a:pt x="10808" y="9262"/>
                </a:cubicBezTo>
                <a:cubicBezTo>
                  <a:pt x="13205" y="9265"/>
                  <a:pt x="15259" y="10516"/>
                  <a:pt x="16966" y="12861"/>
                </a:cubicBezTo>
                <a:cubicBezTo>
                  <a:pt x="17482" y="12131"/>
                  <a:pt x="17992" y="11411"/>
                  <a:pt x="18515" y="10670"/>
                </a:cubicBezTo>
                <a:cubicBezTo>
                  <a:pt x="16338" y="7735"/>
                  <a:pt x="13803" y="6193"/>
                  <a:pt x="10903" y="6177"/>
                </a:cubicBezTo>
                <a:close/>
                <a:moveTo>
                  <a:pt x="10623" y="12349"/>
                </a:moveTo>
                <a:cubicBezTo>
                  <a:pt x="8942" y="12414"/>
                  <a:pt x="7322" y="13380"/>
                  <a:pt x="6195" y="15054"/>
                </a:cubicBezTo>
                <a:cubicBezTo>
                  <a:pt x="6706" y="15779"/>
                  <a:pt x="7218" y="16502"/>
                  <a:pt x="7729" y="17226"/>
                </a:cubicBezTo>
                <a:cubicBezTo>
                  <a:pt x="9410" y="14863"/>
                  <a:pt x="12154" y="14812"/>
                  <a:pt x="13873" y="17221"/>
                </a:cubicBezTo>
                <a:cubicBezTo>
                  <a:pt x="14391" y="16489"/>
                  <a:pt x="14903" y="15767"/>
                  <a:pt x="15414" y="15045"/>
                </a:cubicBezTo>
                <a:cubicBezTo>
                  <a:pt x="14046" y="13118"/>
                  <a:pt x="12303" y="12284"/>
                  <a:pt x="10623" y="12349"/>
                </a:cubicBezTo>
                <a:close/>
                <a:moveTo>
                  <a:pt x="10751" y="18531"/>
                </a:moveTo>
                <a:cubicBezTo>
                  <a:pt x="10182" y="18549"/>
                  <a:pt x="9631" y="18867"/>
                  <a:pt x="9280" y="19436"/>
                </a:cubicBezTo>
                <a:cubicBezTo>
                  <a:pt x="9791" y="20161"/>
                  <a:pt x="10300" y="20884"/>
                  <a:pt x="10802" y="21594"/>
                </a:cubicBezTo>
                <a:cubicBezTo>
                  <a:pt x="11307" y="20879"/>
                  <a:pt x="11819" y="20155"/>
                  <a:pt x="12331" y="19432"/>
                </a:cubicBezTo>
                <a:cubicBezTo>
                  <a:pt x="11907" y="18795"/>
                  <a:pt x="11320" y="18513"/>
                  <a:pt x="10751" y="18531"/>
                </a:cubicBez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pSp>
        <p:nvGrpSpPr>
          <p:cNvPr id="658" name="Group"/>
          <p:cNvGrpSpPr/>
          <p:nvPr/>
        </p:nvGrpSpPr>
        <p:grpSpPr>
          <a:xfrm>
            <a:off x="2598249" y="4553205"/>
            <a:ext cx="15374698" cy="6994608"/>
            <a:chOff x="0" y="0"/>
            <a:chExt cx="15374697" cy="6994607"/>
          </a:xfrm>
        </p:grpSpPr>
        <p:grpSp>
          <p:nvGrpSpPr>
            <p:cNvPr id="636" name="Group"/>
            <p:cNvGrpSpPr/>
            <p:nvPr/>
          </p:nvGrpSpPr>
          <p:grpSpPr>
            <a:xfrm>
              <a:off x="0" y="-1"/>
              <a:ext cx="2820941" cy="6962217"/>
              <a:chOff x="0" y="0"/>
              <a:chExt cx="2820940" cy="6962215"/>
            </a:xfrm>
          </p:grpSpPr>
          <p:sp>
            <p:nvSpPr>
              <p:cNvPr id="631" name="4G"/>
              <p:cNvSpPr txBox="1"/>
              <p:nvPr/>
            </p:nvSpPr>
            <p:spPr>
              <a:xfrm>
                <a:off x="954032" y="2806537"/>
                <a:ext cx="912877" cy="14528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lnSpc>
                    <a:spcPct val="90000"/>
                  </a:lnSpc>
                  <a:defRPr sz="4800" b="0">
                    <a:solidFill>
                      <a:srgbClr val="5E5E5E"/>
                    </a:solidFill>
                    <a:latin typeface="Raleway ExtraBold"/>
                    <a:ea typeface="Raleway ExtraBold"/>
                    <a:cs typeface="Raleway ExtraBold"/>
                    <a:sym typeface="Raleway ExtraBold"/>
                  </a:defRPr>
                </a:lvl1pPr>
              </a:lstStyle>
              <a:p>
                <a:r>
                  <a:t>4G</a:t>
                </a:r>
              </a:p>
            </p:txBody>
          </p:sp>
          <p:sp>
            <p:nvSpPr>
              <p:cNvPr id="632" name="Phone"/>
              <p:cNvSpPr/>
              <p:nvPr/>
            </p:nvSpPr>
            <p:spPr>
              <a:xfrm>
                <a:off x="605788" y="1488661"/>
                <a:ext cx="1609365" cy="33142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8" y="0"/>
                    </a:moveTo>
                    <a:cubicBezTo>
                      <a:pt x="934" y="0"/>
                      <a:pt x="0" y="453"/>
                      <a:pt x="0" y="1004"/>
                    </a:cubicBezTo>
                    <a:lnTo>
                      <a:pt x="0" y="20596"/>
                    </a:lnTo>
                    <a:cubicBezTo>
                      <a:pt x="0" y="21152"/>
                      <a:pt x="934" y="21600"/>
                      <a:pt x="2068" y="21600"/>
                    </a:cubicBezTo>
                    <a:lnTo>
                      <a:pt x="19532" y="21600"/>
                    </a:lnTo>
                    <a:cubicBezTo>
                      <a:pt x="20666" y="21600"/>
                      <a:pt x="21600" y="21147"/>
                      <a:pt x="21600" y="20596"/>
                    </a:cubicBezTo>
                    <a:lnTo>
                      <a:pt x="21600" y="1004"/>
                    </a:lnTo>
                    <a:cubicBezTo>
                      <a:pt x="21600" y="453"/>
                      <a:pt x="20677" y="0"/>
                      <a:pt x="19532" y="0"/>
                    </a:cubicBezTo>
                    <a:lnTo>
                      <a:pt x="2068" y="0"/>
                    </a:lnTo>
                    <a:close/>
                    <a:moveTo>
                      <a:pt x="9142" y="1350"/>
                    </a:moveTo>
                    <a:lnTo>
                      <a:pt x="12468" y="1350"/>
                    </a:lnTo>
                    <a:cubicBezTo>
                      <a:pt x="12758" y="1350"/>
                      <a:pt x="12990" y="1463"/>
                      <a:pt x="12990" y="1604"/>
                    </a:cubicBezTo>
                    <a:cubicBezTo>
                      <a:pt x="12990" y="1744"/>
                      <a:pt x="12758" y="1858"/>
                      <a:pt x="12468" y="1858"/>
                    </a:cubicBezTo>
                    <a:lnTo>
                      <a:pt x="9142" y="1858"/>
                    </a:lnTo>
                    <a:cubicBezTo>
                      <a:pt x="8853" y="1858"/>
                      <a:pt x="8621" y="1744"/>
                      <a:pt x="8621" y="1604"/>
                    </a:cubicBezTo>
                    <a:cubicBezTo>
                      <a:pt x="8621" y="1463"/>
                      <a:pt x="8853" y="1350"/>
                      <a:pt x="9142" y="1350"/>
                    </a:cubicBezTo>
                    <a:close/>
                    <a:moveTo>
                      <a:pt x="1477" y="2927"/>
                    </a:moveTo>
                    <a:lnTo>
                      <a:pt x="20123" y="2927"/>
                    </a:lnTo>
                    <a:lnTo>
                      <a:pt x="20123" y="18985"/>
                    </a:lnTo>
                    <a:lnTo>
                      <a:pt x="1477" y="18985"/>
                    </a:lnTo>
                    <a:lnTo>
                      <a:pt x="1477" y="2927"/>
                    </a:lnTo>
                    <a:close/>
                  </a:path>
                </a:pathLst>
              </a:custGeom>
              <a:solidFill>
                <a:srgbClr val="D5D5D5"/>
              </a:solidFill>
              <a:ln w="25400" cap="flat">
                <a:solidFill>
                  <a:srgbClr val="D5D5D5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633" name="Wi-Fi"/>
              <p:cNvSpPr/>
              <p:nvPr/>
            </p:nvSpPr>
            <p:spPr>
              <a:xfrm>
                <a:off x="687520" y="0"/>
                <a:ext cx="1445900" cy="1020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94" extrusionOk="0">
                    <a:moveTo>
                      <a:pt x="11016" y="1"/>
                    </a:moveTo>
                    <a:cubicBezTo>
                      <a:pt x="10440" y="-6"/>
                      <a:pt x="9852" y="28"/>
                      <a:pt x="9254" y="108"/>
                    </a:cubicBezTo>
                    <a:cubicBezTo>
                      <a:pt x="5654" y="590"/>
                      <a:pt x="2584" y="2743"/>
                      <a:pt x="0" y="6311"/>
                    </a:cubicBezTo>
                    <a:cubicBezTo>
                      <a:pt x="523" y="7051"/>
                      <a:pt x="1031" y="7768"/>
                      <a:pt x="1542" y="8490"/>
                    </a:cubicBezTo>
                    <a:cubicBezTo>
                      <a:pt x="4129" y="4966"/>
                      <a:pt x="7202" y="3087"/>
                      <a:pt x="10803" y="3088"/>
                    </a:cubicBezTo>
                    <a:cubicBezTo>
                      <a:pt x="14405" y="3089"/>
                      <a:pt x="17479" y="4969"/>
                      <a:pt x="20053" y="8479"/>
                    </a:cubicBezTo>
                    <a:cubicBezTo>
                      <a:pt x="20563" y="7757"/>
                      <a:pt x="21073" y="7034"/>
                      <a:pt x="21600" y="6287"/>
                    </a:cubicBezTo>
                    <a:cubicBezTo>
                      <a:pt x="18572" y="2207"/>
                      <a:pt x="15051" y="49"/>
                      <a:pt x="11016" y="1"/>
                    </a:cubicBezTo>
                    <a:close/>
                    <a:moveTo>
                      <a:pt x="10903" y="6177"/>
                    </a:moveTo>
                    <a:cubicBezTo>
                      <a:pt x="10489" y="6175"/>
                      <a:pt x="10067" y="6203"/>
                      <a:pt x="9637" y="6264"/>
                    </a:cubicBezTo>
                    <a:cubicBezTo>
                      <a:pt x="7088" y="6623"/>
                      <a:pt x="4914" y="8156"/>
                      <a:pt x="3088" y="10686"/>
                    </a:cubicBezTo>
                    <a:cubicBezTo>
                      <a:pt x="3610" y="11424"/>
                      <a:pt x="4116" y="12140"/>
                      <a:pt x="4629" y="12865"/>
                    </a:cubicBezTo>
                    <a:cubicBezTo>
                      <a:pt x="6353" y="10507"/>
                      <a:pt x="8410" y="9259"/>
                      <a:pt x="10808" y="9262"/>
                    </a:cubicBezTo>
                    <a:cubicBezTo>
                      <a:pt x="13205" y="9265"/>
                      <a:pt x="15259" y="10516"/>
                      <a:pt x="16966" y="12861"/>
                    </a:cubicBezTo>
                    <a:cubicBezTo>
                      <a:pt x="17482" y="12131"/>
                      <a:pt x="17992" y="11411"/>
                      <a:pt x="18515" y="10670"/>
                    </a:cubicBezTo>
                    <a:cubicBezTo>
                      <a:pt x="16338" y="7735"/>
                      <a:pt x="13803" y="6193"/>
                      <a:pt x="10903" y="6177"/>
                    </a:cubicBezTo>
                    <a:close/>
                    <a:moveTo>
                      <a:pt x="10623" y="12349"/>
                    </a:moveTo>
                    <a:cubicBezTo>
                      <a:pt x="8942" y="12414"/>
                      <a:pt x="7322" y="13380"/>
                      <a:pt x="6195" y="15054"/>
                    </a:cubicBezTo>
                    <a:cubicBezTo>
                      <a:pt x="6706" y="15779"/>
                      <a:pt x="7218" y="16502"/>
                      <a:pt x="7729" y="17226"/>
                    </a:cubicBezTo>
                    <a:cubicBezTo>
                      <a:pt x="9410" y="14863"/>
                      <a:pt x="12154" y="14812"/>
                      <a:pt x="13873" y="17221"/>
                    </a:cubicBezTo>
                    <a:cubicBezTo>
                      <a:pt x="14391" y="16489"/>
                      <a:pt x="14903" y="15767"/>
                      <a:pt x="15414" y="15045"/>
                    </a:cubicBezTo>
                    <a:cubicBezTo>
                      <a:pt x="14046" y="13118"/>
                      <a:pt x="12303" y="12284"/>
                      <a:pt x="10623" y="12349"/>
                    </a:cubicBezTo>
                    <a:close/>
                    <a:moveTo>
                      <a:pt x="10751" y="18531"/>
                    </a:moveTo>
                    <a:cubicBezTo>
                      <a:pt x="10182" y="18549"/>
                      <a:pt x="9631" y="18867"/>
                      <a:pt x="9280" y="19436"/>
                    </a:cubicBezTo>
                    <a:cubicBezTo>
                      <a:pt x="9791" y="20161"/>
                      <a:pt x="10300" y="20884"/>
                      <a:pt x="10802" y="21594"/>
                    </a:cubicBezTo>
                    <a:cubicBezTo>
                      <a:pt x="11307" y="20879"/>
                      <a:pt x="11819" y="20155"/>
                      <a:pt x="12331" y="19432"/>
                    </a:cubicBezTo>
                    <a:cubicBezTo>
                      <a:pt x="11907" y="18795"/>
                      <a:pt x="11320" y="18513"/>
                      <a:pt x="10751" y="18531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929292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634" name="2010"/>
              <p:cNvSpPr txBox="1"/>
              <p:nvPr/>
            </p:nvSpPr>
            <p:spPr>
              <a:xfrm>
                <a:off x="917837" y="5249372"/>
                <a:ext cx="985267" cy="546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>
                    <a:solidFill>
                      <a:srgbClr val="5E5E5E"/>
                    </a:solidFill>
                    <a:latin typeface="Raleway"/>
                    <a:ea typeface="Raleway"/>
                    <a:cs typeface="Raleway"/>
                    <a:sym typeface="Raleway"/>
                  </a:defRPr>
                </a:lvl1pPr>
              </a:lstStyle>
              <a:p>
                <a:r>
                  <a:t>2010</a:t>
                </a:r>
              </a:p>
            </p:txBody>
          </p:sp>
          <p:sp>
            <p:nvSpPr>
              <p:cNvPr id="635" name="4G/LTE brings faster connectivity"/>
              <p:cNvSpPr txBox="1"/>
              <p:nvPr/>
            </p:nvSpPr>
            <p:spPr>
              <a:xfrm>
                <a:off x="0" y="6200215"/>
                <a:ext cx="2820941" cy="762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200" b="0">
                    <a:solidFill>
                      <a:srgbClr val="929292"/>
                    </a:solidFill>
                    <a:latin typeface="Raleway"/>
                    <a:ea typeface="Raleway"/>
                    <a:cs typeface="Raleway"/>
                    <a:sym typeface="Raleway"/>
                  </a:defRPr>
                </a:lvl1pPr>
              </a:lstStyle>
              <a:p>
                <a:r>
                  <a:t>4G/LTE brings faster connectivity</a:t>
                </a:r>
              </a:p>
            </p:txBody>
          </p:sp>
        </p:grpSp>
        <p:grpSp>
          <p:nvGrpSpPr>
            <p:cNvPr id="642" name="Group"/>
            <p:cNvGrpSpPr/>
            <p:nvPr/>
          </p:nvGrpSpPr>
          <p:grpSpPr>
            <a:xfrm>
              <a:off x="3398619" y="-1"/>
              <a:ext cx="3017234" cy="6994609"/>
              <a:chOff x="0" y="0"/>
              <a:chExt cx="3017232" cy="6994607"/>
            </a:xfrm>
          </p:grpSpPr>
          <p:sp>
            <p:nvSpPr>
              <p:cNvPr id="637" name="Phone"/>
              <p:cNvSpPr/>
              <p:nvPr/>
            </p:nvSpPr>
            <p:spPr>
              <a:xfrm>
                <a:off x="703934" y="1488661"/>
                <a:ext cx="1609365" cy="33142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8" y="0"/>
                    </a:moveTo>
                    <a:cubicBezTo>
                      <a:pt x="934" y="0"/>
                      <a:pt x="0" y="453"/>
                      <a:pt x="0" y="1004"/>
                    </a:cubicBezTo>
                    <a:lnTo>
                      <a:pt x="0" y="20596"/>
                    </a:lnTo>
                    <a:cubicBezTo>
                      <a:pt x="0" y="21152"/>
                      <a:pt x="934" y="21600"/>
                      <a:pt x="2068" y="21600"/>
                    </a:cubicBezTo>
                    <a:lnTo>
                      <a:pt x="19532" y="21600"/>
                    </a:lnTo>
                    <a:cubicBezTo>
                      <a:pt x="20666" y="21600"/>
                      <a:pt x="21600" y="21147"/>
                      <a:pt x="21600" y="20596"/>
                    </a:cubicBezTo>
                    <a:lnTo>
                      <a:pt x="21600" y="1004"/>
                    </a:lnTo>
                    <a:cubicBezTo>
                      <a:pt x="21600" y="453"/>
                      <a:pt x="20677" y="0"/>
                      <a:pt x="19532" y="0"/>
                    </a:cubicBezTo>
                    <a:lnTo>
                      <a:pt x="2068" y="0"/>
                    </a:lnTo>
                    <a:close/>
                    <a:moveTo>
                      <a:pt x="9142" y="1350"/>
                    </a:moveTo>
                    <a:lnTo>
                      <a:pt x="12468" y="1350"/>
                    </a:lnTo>
                    <a:cubicBezTo>
                      <a:pt x="12758" y="1350"/>
                      <a:pt x="12990" y="1463"/>
                      <a:pt x="12990" y="1604"/>
                    </a:cubicBezTo>
                    <a:cubicBezTo>
                      <a:pt x="12990" y="1744"/>
                      <a:pt x="12758" y="1858"/>
                      <a:pt x="12468" y="1858"/>
                    </a:cubicBezTo>
                    <a:lnTo>
                      <a:pt x="9142" y="1858"/>
                    </a:lnTo>
                    <a:cubicBezTo>
                      <a:pt x="8853" y="1858"/>
                      <a:pt x="8621" y="1744"/>
                      <a:pt x="8621" y="1604"/>
                    </a:cubicBezTo>
                    <a:cubicBezTo>
                      <a:pt x="8621" y="1463"/>
                      <a:pt x="8853" y="1350"/>
                      <a:pt x="9142" y="1350"/>
                    </a:cubicBezTo>
                    <a:close/>
                    <a:moveTo>
                      <a:pt x="1477" y="2927"/>
                    </a:moveTo>
                    <a:lnTo>
                      <a:pt x="20123" y="2927"/>
                    </a:lnTo>
                    <a:lnTo>
                      <a:pt x="20123" y="18985"/>
                    </a:lnTo>
                    <a:lnTo>
                      <a:pt x="1477" y="18985"/>
                    </a:lnTo>
                    <a:lnTo>
                      <a:pt x="1477" y="2927"/>
                    </a:lnTo>
                    <a:close/>
                  </a:path>
                </a:pathLst>
              </a:custGeom>
              <a:solidFill>
                <a:srgbClr val="D5D5D5"/>
              </a:solidFill>
              <a:ln w="25400" cap="flat">
                <a:solidFill>
                  <a:srgbClr val="D5D5D5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638" name="Wi-Fi"/>
              <p:cNvSpPr/>
              <p:nvPr/>
            </p:nvSpPr>
            <p:spPr>
              <a:xfrm>
                <a:off x="785666" y="0"/>
                <a:ext cx="1445900" cy="1020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94" extrusionOk="0">
                    <a:moveTo>
                      <a:pt x="11016" y="1"/>
                    </a:moveTo>
                    <a:cubicBezTo>
                      <a:pt x="10440" y="-6"/>
                      <a:pt x="9852" y="28"/>
                      <a:pt x="9254" y="108"/>
                    </a:cubicBezTo>
                    <a:cubicBezTo>
                      <a:pt x="5654" y="590"/>
                      <a:pt x="2584" y="2743"/>
                      <a:pt x="0" y="6311"/>
                    </a:cubicBezTo>
                    <a:cubicBezTo>
                      <a:pt x="523" y="7051"/>
                      <a:pt x="1031" y="7768"/>
                      <a:pt x="1542" y="8490"/>
                    </a:cubicBezTo>
                    <a:cubicBezTo>
                      <a:pt x="4129" y="4966"/>
                      <a:pt x="7202" y="3087"/>
                      <a:pt x="10803" y="3088"/>
                    </a:cubicBezTo>
                    <a:cubicBezTo>
                      <a:pt x="14405" y="3089"/>
                      <a:pt x="17479" y="4969"/>
                      <a:pt x="20053" y="8479"/>
                    </a:cubicBezTo>
                    <a:cubicBezTo>
                      <a:pt x="20563" y="7757"/>
                      <a:pt x="21073" y="7034"/>
                      <a:pt x="21600" y="6287"/>
                    </a:cubicBezTo>
                    <a:cubicBezTo>
                      <a:pt x="18572" y="2207"/>
                      <a:pt x="15051" y="49"/>
                      <a:pt x="11016" y="1"/>
                    </a:cubicBezTo>
                    <a:close/>
                    <a:moveTo>
                      <a:pt x="10903" y="6177"/>
                    </a:moveTo>
                    <a:cubicBezTo>
                      <a:pt x="10489" y="6175"/>
                      <a:pt x="10067" y="6203"/>
                      <a:pt x="9637" y="6264"/>
                    </a:cubicBezTo>
                    <a:cubicBezTo>
                      <a:pt x="7088" y="6623"/>
                      <a:pt x="4914" y="8156"/>
                      <a:pt x="3088" y="10686"/>
                    </a:cubicBezTo>
                    <a:cubicBezTo>
                      <a:pt x="3610" y="11424"/>
                      <a:pt x="4116" y="12140"/>
                      <a:pt x="4629" y="12865"/>
                    </a:cubicBezTo>
                    <a:cubicBezTo>
                      <a:pt x="6353" y="10507"/>
                      <a:pt x="8410" y="9259"/>
                      <a:pt x="10808" y="9262"/>
                    </a:cubicBezTo>
                    <a:cubicBezTo>
                      <a:pt x="13205" y="9265"/>
                      <a:pt x="15259" y="10516"/>
                      <a:pt x="16966" y="12861"/>
                    </a:cubicBezTo>
                    <a:cubicBezTo>
                      <a:pt x="17482" y="12131"/>
                      <a:pt x="17992" y="11411"/>
                      <a:pt x="18515" y="10670"/>
                    </a:cubicBezTo>
                    <a:cubicBezTo>
                      <a:pt x="16338" y="7735"/>
                      <a:pt x="13803" y="6193"/>
                      <a:pt x="10903" y="6177"/>
                    </a:cubicBezTo>
                    <a:close/>
                    <a:moveTo>
                      <a:pt x="10623" y="12349"/>
                    </a:moveTo>
                    <a:cubicBezTo>
                      <a:pt x="8942" y="12414"/>
                      <a:pt x="7322" y="13380"/>
                      <a:pt x="6195" y="15054"/>
                    </a:cubicBezTo>
                    <a:cubicBezTo>
                      <a:pt x="6706" y="15779"/>
                      <a:pt x="7218" y="16502"/>
                      <a:pt x="7729" y="17226"/>
                    </a:cubicBezTo>
                    <a:cubicBezTo>
                      <a:pt x="9410" y="14863"/>
                      <a:pt x="12154" y="14812"/>
                      <a:pt x="13873" y="17221"/>
                    </a:cubicBezTo>
                    <a:cubicBezTo>
                      <a:pt x="14391" y="16489"/>
                      <a:pt x="14903" y="15767"/>
                      <a:pt x="15414" y="15045"/>
                    </a:cubicBezTo>
                    <a:cubicBezTo>
                      <a:pt x="14046" y="13118"/>
                      <a:pt x="12303" y="12284"/>
                      <a:pt x="10623" y="12349"/>
                    </a:cubicBezTo>
                    <a:close/>
                    <a:moveTo>
                      <a:pt x="10751" y="18531"/>
                    </a:moveTo>
                    <a:cubicBezTo>
                      <a:pt x="10182" y="18549"/>
                      <a:pt x="9631" y="18867"/>
                      <a:pt x="9280" y="19436"/>
                    </a:cubicBezTo>
                    <a:cubicBezTo>
                      <a:pt x="9791" y="20161"/>
                      <a:pt x="10300" y="20884"/>
                      <a:pt x="10802" y="21594"/>
                    </a:cubicBezTo>
                    <a:cubicBezTo>
                      <a:pt x="11307" y="20879"/>
                      <a:pt x="11819" y="20155"/>
                      <a:pt x="12331" y="19432"/>
                    </a:cubicBezTo>
                    <a:cubicBezTo>
                      <a:pt x="11907" y="18795"/>
                      <a:pt x="11320" y="18513"/>
                      <a:pt x="10751" y="18531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929292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639" name="4G+…"/>
              <p:cNvSpPr txBox="1"/>
              <p:nvPr/>
            </p:nvSpPr>
            <p:spPr>
              <a:xfrm>
                <a:off x="1008577" y="2715732"/>
                <a:ext cx="1171347" cy="16344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lnSpc>
                    <a:spcPct val="90000"/>
                  </a:lnSpc>
                  <a:defRPr sz="4800" b="0">
                    <a:solidFill>
                      <a:srgbClr val="5E5E5E"/>
                    </a:solidFill>
                    <a:latin typeface="Raleway ExtraBold"/>
                    <a:ea typeface="Raleway ExtraBold"/>
                    <a:cs typeface="Raleway ExtraBold"/>
                    <a:sym typeface="Raleway ExtraBold"/>
                  </a:defRPr>
                </a:pPr>
                <a:r>
                  <a:t>4G+</a:t>
                </a:r>
              </a:p>
              <a:p>
                <a:pPr>
                  <a:lnSpc>
                    <a:spcPct val="90000"/>
                  </a:lnSpc>
                  <a:defRPr sz="3200" b="0">
                    <a:solidFill>
                      <a:srgbClr val="5E5E5E"/>
                    </a:solidFill>
                    <a:latin typeface="Raleway ExtraBold"/>
                    <a:ea typeface="Raleway ExtraBold"/>
                    <a:cs typeface="Raleway ExtraBold"/>
                    <a:sym typeface="Raleway ExtraBold"/>
                  </a:defRPr>
                </a:pPr>
                <a:r>
                  <a:t>“5G”</a:t>
                </a:r>
              </a:p>
            </p:txBody>
          </p:sp>
          <p:sp>
            <p:nvSpPr>
              <p:cNvPr id="640" name="2018"/>
              <p:cNvSpPr txBox="1"/>
              <p:nvPr/>
            </p:nvSpPr>
            <p:spPr>
              <a:xfrm>
                <a:off x="919742" y="5249372"/>
                <a:ext cx="981457" cy="546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>
                    <a:solidFill>
                      <a:srgbClr val="5E5E5E"/>
                    </a:solidFill>
                    <a:latin typeface="Raleway"/>
                    <a:ea typeface="Raleway"/>
                    <a:cs typeface="Raleway"/>
                    <a:sym typeface="Raleway"/>
                  </a:defRPr>
                </a:lvl1pPr>
              </a:lstStyle>
              <a:p>
                <a:r>
                  <a:t>2018</a:t>
                </a:r>
              </a:p>
            </p:txBody>
          </p:sp>
          <p:sp>
            <p:nvSpPr>
              <p:cNvPr id="641" name="Carriers begin marketing 4G+ as “5G”"/>
              <p:cNvSpPr txBox="1"/>
              <p:nvPr/>
            </p:nvSpPr>
            <p:spPr>
              <a:xfrm>
                <a:off x="0" y="6232607"/>
                <a:ext cx="3017233" cy="762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200" b="0">
                    <a:solidFill>
                      <a:srgbClr val="929292"/>
                    </a:solidFill>
                    <a:latin typeface="Raleway"/>
                    <a:ea typeface="Raleway"/>
                    <a:cs typeface="Raleway"/>
                    <a:sym typeface="Raleway"/>
                  </a:defRPr>
                </a:lvl1pPr>
              </a:lstStyle>
              <a:p>
                <a:r>
                  <a:t>Carriers begin marketing 4G+ as “5G”</a:t>
                </a:r>
              </a:p>
            </p:txBody>
          </p:sp>
        </p:grpSp>
        <p:grpSp>
          <p:nvGrpSpPr>
            <p:cNvPr id="648" name="Group"/>
            <p:cNvGrpSpPr/>
            <p:nvPr/>
          </p:nvGrpSpPr>
          <p:grpSpPr>
            <a:xfrm>
              <a:off x="6928386" y="-1"/>
              <a:ext cx="4649522" cy="6994609"/>
              <a:chOff x="0" y="0"/>
              <a:chExt cx="4649520" cy="6994607"/>
            </a:xfrm>
          </p:grpSpPr>
          <p:sp>
            <p:nvSpPr>
              <p:cNvPr id="643" name="City"/>
              <p:cNvSpPr/>
              <p:nvPr/>
            </p:nvSpPr>
            <p:spPr>
              <a:xfrm>
                <a:off x="0" y="1877690"/>
                <a:ext cx="4649521" cy="29829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497" y="0"/>
                    </a:moveTo>
                    <a:lnTo>
                      <a:pt x="9497" y="2423"/>
                    </a:lnTo>
                    <a:lnTo>
                      <a:pt x="8912" y="2423"/>
                    </a:lnTo>
                    <a:lnTo>
                      <a:pt x="8912" y="12015"/>
                    </a:lnTo>
                    <a:lnTo>
                      <a:pt x="8161" y="12015"/>
                    </a:lnTo>
                    <a:lnTo>
                      <a:pt x="8161" y="8943"/>
                    </a:lnTo>
                    <a:lnTo>
                      <a:pt x="7359" y="8943"/>
                    </a:lnTo>
                    <a:lnTo>
                      <a:pt x="7359" y="5760"/>
                    </a:lnTo>
                    <a:lnTo>
                      <a:pt x="4652" y="5760"/>
                    </a:lnTo>
                    <a:lnTo>
                      <a:pt x="4652" y="8943"/>
                    </a:lnTo>
                    <a:lnTo>
                      <a:pt x="4652" y="14361"/>
                    </a:lnTo>
                    <a:lnTo>
                      <a:pt x="3918" y="14361"/>
                    </a:lnTo>
                    <a:lnTo>
                      <a:pt x="3918" y="10561"/>
                    </a:lnTo>
                    <a:lnTo>
                      <a:pt x="1907" y="10561"/>
                    </a:lnTo>
                    <a:lnTo>
                      <a:pt x="1907" y="15385"/>
                    </a:lnTo>
                    <a:lnTo>
                      <a:pt x="940" y="15385"/>
                    </a:lnTo>
                    <a:lnTo>
                      <a:pt x="940" y="17597"/>
                    </a:lnTo>
                    <a:lnTo>
                      <a:pt x="0" y="1759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7597"/>
                    </a:lnTo>
                    <a:lnTo>
                      <a:pt x="20672" y="17597"/>
                    </a:lnTo>
                    <a:lnTo>
                      <a:pt x="20672" y="15385"/>
                    </a:lnTo>
                    <a:lnTo>
                      <a:pt x="19821" y="15385"/>
                    </a:lnTo>
                    <a:lnTo>
                      <a:pt x="19821" y="12015"/>
                    </a:lnTo>
                    <a:lnTo>
                      <a:pt x="19033" y="12015"/>
                    </a:lnTo>
                    <a:lnTo>
                      <a:pt x="19033" y="8191"/>
                    </a:lnTo>
                    <a:lnTo>
                      <a:pt x="16927" y="8191"/>
                    </a:lnTo>
                    <a:lnTo>
                      <a:pt x="16927" y="15803"/>
                    </a:lnTo>
                    <a:lnTo>
                      <a:pt x="16212" y="15803"/>
                    </a:lnTo>
                    <a:lnTo>
                      <a:pt x="16212" y="3677"/>
                    </a:lnTo>
                    <a:lnTo>
                      <a:pt x="13299" y="4969"/>
                    </a:lnTo>
                    <a:lnTo>
                      <a:pt x="13299" y="9566"/>
                    </a:lnTo>
                    <a:lnTo>
                      <a:pt x="12557" y="9566"/>
                    </a:lnTo>
                    <a:lnTo>
                      <a:pt x="12557" y="2423"/>
                    </a:lnTo>
                    <a:lnTo>
                      <a:pt x="11973" y="2423"/>
                    </a:lnTo>
                    <a:lnTo>
                      <a:pt x="11973" y="0"/>
                    </a:lnTo>
                    <a:lnTo>
                      <a:pt x="9497" y="0"/>
                    </a:lnTo>
                    <a:close/>
                  </a:path>
                </a:pathLst>
              </a:custGeom>
              <a:solidFill>
                <a:srgbClr val="5C87A0"/>
              </a:solidFill>
              <a:ln w="25400" cap="flat">
                <a:solidFill>
                  <a:srgbClr val="D5D5D5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644" name="Wi-Fi"/>
              <p:cNvSpPr/>
              <p:nvPr/>
            </p:nvSpPr>
            <p:spPr>
              <a:xfrm>
                <a:off x="1601810" y="0"/>
                <a:ext cx="1445900" cy="1020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94" extrusionOk="0">
                    <a:moveTo>
                      <a:pt x="11016" y="1"/>
                    </a:moveTo>
                    <a:cubicBezTo>
                      <a:pt x="10440" y="-6"/>
                      <a:pt x="9852" y="28"/>
                      <a:pt x="9254" y="108"/>
                    </a:cubicBezTo>
                    <a:cubicBezTo>
                      <a:pt x="5654" y="590"/>
                      <a:pt x="2584" y="2743"/>
                      <a:pt x="0" y="6311"/>
                    </a:cubicBezTo>
                    <a:cubicBezTo>
                      <a:pt x="523" y="7051"/>
                      <a:pt x="1031" y="7768"/>
                      <a:pt x="1542" y="8490"/>
                    </a:cubicBezTo>
                    <a:cubicBezTo>
                      <a:pt x="4129" y="4966"/>
                      <a:pt x="7202" y="3087"/>
                      <a:pt x="10803" y="3088"/>
                    </a:cubicBezTo>
                    <a:cubicBezTo>
                      <a:pt x="14405" y="3089"/>
                      <a:pt x="17479" y="4969"/>
                      <a:pt x="20053" y="8479"/>
                    </a:cubicBezTo>
                    <a:cubicBezTo>
                      <a:pt x="20563" y="7757"/>
                      <a:pt x="21073" y="7034"/>
                      <a:pt x="21600" y="6287"/>
                    </a:cubicBezTo>
                    <a:cubicBezTo>
                      <a:pt x="18572" y="2207"/>
                      <a:pt x="15051" y="49"/>
                      <a:pt x="11016" y="1"/>
                    </a:cubicBezTo>
                    <a:close/>
                    <a:moveTo>
                      <a:pt x="10903" y="6177"/>
                    </a:moveTo>
                    <a:cubicBezTo>
                      <a:pt x="10489" y="6175"/>
                      <a:pt x="10067" y="6203"/>
                      <a:pt x="9637" y="6264"/>
                    </a:cubicBezTo>
                    <a:cubicBezTo>
                      <a:pt x="7088" y="6623"/>
                      <a:pt x="4914" y="8156"/>
                      <a:pt x="3088" y="10686"/>
                    </a:cubicBezTo>
                    <a:cubicBezTo>
                      <a:pt x="3610" y="11424"/>
                      <a:pt x="4116" y="12140"/>
                      <a:pt x="4629" y="12865"/>
                    </a:cubicBezTo>
                    <a:cubicBezTo>
                      <a:pt x="6353" y="10507"/>
                      <a:pt x="8410" y="9259"/>
                      <a:pt x="10808" y="9262"/>
                    </a:cubicBezTo>
                    <a:cubicBezTo>
                      <a:pt x="13205" y="9265"/>
                      <a:pt x="15259" y="10516"/>
                      <a:pt x="16966" y="12861"/>
                    </a:cubicBezTo>
                    <a:cubicBezTo>
                      <a:pt x="17482" y="12131"/>
                      <a:pt x="17992" y="11411"/>
                      <a:pt x="18515" y="10670"/>
                    </a:cubicBezTo>
                    <a:cubicBezTo>
                      <a:pt x="16338" y="7735"/>
                      <a:pt x="13803" y="6193"/>
                      <a:pt x="10903" y="6177"/>
                    </a:cubicBezTo>
                    <a:close/>
                    <a:moveTo>
                      <a:pt x="10623" y="12349"/>
                    </a:moveTo>
                    <a:cubicBezTo>
                      <a:pt x="8942" y="12414"/>
                      <a:pt x="7322" y="13380"/>
                      <a:pt x="6195" y="15054"/>
                    </a:cubicBezTo>
                    <a:cubicBezTo>
                      <a:pt x="6706" y="15779"/>
                      <a:pt x="7218" y="16502"/>
                      <a:pt x="7729" y="17226"/>
                    </a:cubicBezTo>
                    <a:cubicBezTo>
                      <a:pt x="9410" y="14863"/>
                      <a:pt x="12154" y="14812"/>
                      <a:pt x="13873" y="17221"/>
                    </a:cubicBezTo>
                    <a:cubicBezTo>
                      <a:pt x="14391" y="16489"/>
                      <a:pt x="14903" y="15767"/>
                      <a:pt x="15414" y="15045"/>
                    </a:cubicBezTo>
                    <a:cubicBezTo>
                      <a:pt x="14046" y="13118"/>
                      <a:pt x="12303" y="12284"/>
                      <a:pt x="10623" y="12349"/>
                    </a:cubicBezTo>
                    <a:close/>
                    <a:moveTo>
                      <a:pt x="10751" y="18531"/>
                    </a:moveTo>
                    <a:cubicBezTo>
                      <a:pt x="10182" y="18549"/>
                      <a:pt x="9631" y="18867"/>
                      <a:pt x="9280" y="19436"/>
                    </a:cubicBezTo>
                    <a:cubicBezTo>
                      <a:pt x="9791" y="20161"/>
                      <a:pt x="10300" y="20884"/>
                      <a:pt x="10802" y="21594"/>
                    </a:cubicBezTo>
                    <a:cubicBezTo>
                      <a:pt x="11307" y="20879"/>
                      <a:pt x="11819" y="20155"/>
                      <a:pt x="12331" y="19432"/>
                    </a:cubicBezTo>
                    <a:cubicBezTo>
                      <a:pt x="11907" y="18795"/>
                      <a:pt x="11320" y="18513"/>
                      <a:pt x="10751" y="18531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929292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645" name="5G…"/>
              <p:cNvSpPr txBox="1"/>
              <p:nvPr/>
            </p:nvSpPr>
            <p:spPr>
              <a:xfrm>
                <a:off x="1190447" y="3156412"/>
                <a:ext cx="2268627" cy="20929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lnSpc>
                    <a:spcPct val="90000"/>
                  </a:lnSpc>
                  <a:defRPr sz="4800" b="0">
                    <a:solidFill>
                      <a:srgbClr val="FFFFFF"/>
                    </a:solidFill>
                    <a:latin typeface="Raleway ExtraBold"/>
                    <a:ea typeface="Raleway ExtraBold"/>
                    <a:cs typeface="Raleway ExtraBold"/>
                    <a:sym typeface="Raleway ExtraBold"/>
                  </a:defRPr>
                </a:pPr>
                <a:r>
                  <a:t>5G</a:t>
                </a:r>
              </a:p>
              <a:p>
                <a:pPr>
                  <a:lnSpc>
                    <a:spcPct val="90000"/>
                  </a:lnSpc>
                  <a:defRPr sz="4800" b="0">
                    <a:solidFill>
                      <a:srgbClr val="FFFFFF"/>
                    </a:solidFill>
                    <a:latin typeface="Raleway ExtraBold"/>
                    <a:ea typeface="Raleway ExtraBold"/>
                    <a:cs typeface="Raleway ExtraBold"/>
                    <a:sym typeface="Raleway ExtraBold"/>
                  </a:defRPr>
                </a:pPr>
                <a:r>
                  <a:t>Testing</a:t>
                </a:r>
              </a:p>
            </p:txBody>
          </p:sp>
          <p:sp>
            <p:nvSpPr>
              <p:cNvPr id="646" name="2019-2020"/>
              <p:cNvSpPr txBox="1"/>
              <p:nvPr/>
            </p:nvSpPr>
            <p:spPr>
              <a:xfrm>
                <a:off x="1310728" y="5249372"/>
                <a:ext cx="2028064" cy="546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>
                    <a:solidFill>
                      <a:srgbClr val="5E5E5E"/>
                    </a:solidFill>
                    <a:latin typeface="Raleway"/>
                    <a:ea typeface="Raleway"/>
                    <a:cs typeface="Raleway"/>
                    <a:sym typeface="Raleway"/>
                  </a:defRPr>
                </a:lvl1pPr>
              </a:lstStyle>
              <a:p>
                <a:r>
                  <a:t>2019-2020</a:t>
                </a:r>
              </a:p>
            </p:txBody>
          </p:sp>
          <p:sp>
            <p:nvSpPr>
              <p:cNvPr id="647" name="5G testing underway in IL, MN, and CA"/>
              <p:cNvSpPr txBox="1"/>
              <p:nvPr/>
            </p:nvSpPr>
            <p:spPr>
              <a:xfrm>
                <a:off x="855467" y="6232607"/>
                <a:ext cx="2938587" cy="762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200" b="0">
                    <a:solidFill>
                      <a:srgbClr val="929292"/>
                    </a:solidFill>
                    <a:latin typeface="Raleway"/>
                    <a:ea typeface="Raleway"/>
                    <a:cs typeface="Raleway"/>
                    <a:sym typeface="Raleway"/>
                  </a:defRPr>
                </a:lvl1pPr>
              </a:lstStyle>
              <a:p>
                <a:r>
                  <a:t>5G testing underway in IL, MN, and CA</a:t>
                </a:r>
              </a:p>
            </p:txBody>
          </p:sp>
        </p:grpSp>
        <p:grpSp>
          <p:nvGrpSpPr>
            <p:cNvPr id="654" name="Group"/>
            <p:cNvGrpSpPr/>
            <p:nvPr/>
          </p:nvGrpSpPr>
          <p:grpSpPr>
            <a:xfrm>
              <a:off x="12077415" y="-1"/>
              <a:ext cx="3297283" cy="6994609"/>
              <a:chOff x="0" y="0"/>
              <a:chExt cx="3297282" cy="6994607"/>
            </a:xfrm>
          </p:grpSpPr>
          <p:sp>
            <p:nvSpPr>
              <p:cNvPr id="649" name="Phone"/>
              <p:cNvSpPr/>
              <p:nvPr/>
            </p:nvSpPr>
            <p:spPr>
              <a:xfrm>
                <a:off x="843959" y="1488661"/>
                <a:ext cx="1609364" cy="33142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8" y="0"/>
                    </a:moveTo>
                    <a:cubicBezTo>
                      <a:pt x="934" y="0"/>
                      <a:pt x="0" y="453"/>
                      <a:pt x="0" y="1004"/>
                    </a:cubicBezTo>
                    <a:lnTo>
                      <a:pt x="0" y="20596"/>
                    </a:lnTo>
                    <a:cubicBezTo>
                      <a:pt x="0" y="21152"/>
                      <a:pt x="934" y="21600"/>
                      <a:pt x="2068" y="21600"/>
                    </a:cubicBezTo>
                    <a:lnTo>
                      <a:pt x="19532" y="21600"/>
                    </a:lnTo>
                    <a:cubicBezTo>
                      <a:pt x="20666" y="21600"/>
                      <a:pt x="21600" y="21147"/>
                      <a:pt x="21600" y="20596"/>
                    </a:cubicBezTo>
                    <a:lnTo>
                      <a:pt x="21600" y="1004"/>
                    </a:lnTo>
                    <a:cubicBezTo>
                      <a:pt x="21600" y="453"/>
                      <a:pt x="20677" y="0"/>
                      <a:pt x="19532" y="0"/>
                    </a:cubicBezTo>
                    <a:lnTo>
                      <a:pt x="2068" y="0"/>
                    </a:lnTo>
                    <a:close/>
                    <a:moveTo>
                      <a:pt x="9142" y="1350"/>
                    </a:moveTo>
                    <a:lnTo>
                      <a:pt x="12468" y="1350"/>
                    </a:lnTo>
                    <a:cubicBezTo>
                      <a:pt x="12758" y="1350"/>
                      <a:pt x="12990" y="1463"/>
                      <a:pt x="12990" y="1604"/>
                    </a:cubicBezTo>
                    <a:cubicBezTo>
                      <a:pt x="12990" y="1744"/>
                      <a:pt x="12758" y="1858"/>
                      <a:pt x="12468" y="1858"/>
                    </a:cubicBezTo>
                    <a:lnTo>
                      <a:pt x="9142" y="1858"/>
                    </a:lnTo>
                    <a:cubicBezTo>
                      <a:pt x="8853" y="1858"/>
                      <a:pt x="8621" y="1744"/>
                      <a:pt x="8621" y="1604"/>
                    </a:cubicBezTo>
                    <a:cubicBezTo>
                      <a:pt x="8621" y="1463"/>
                      <a:pt x="8853" y="1350"/>
                      <a:pt x="9142" y="1350"/>
                    </a:cubicBezTo>
                    <a:close/>
                    <a:moveTo>
                      <a:pt x="1477" y="2927"/>
                    </a:moveTo>
                    <a:lnTo>
                      <a:pt x="20123" y="2927"/>
                    </a:lnTo>
                    <a:lnTo>
                      <a:pt x="20123" y="18985"/>
                    </a:lnTo>
                    <a:lnTo>
                      <a:pt x="1477" y="18985"/>
                    </a:lnTo>
                    <a:lnTo>
                      <a:pt x="1477" y="2927"/>
                    </a:lnTo>
                    <a:close/>
                  </a:path>
                </a:pathLst>
              </a:custGeom>
              <a:solidFill>
                <a:srgbClr val="D5D5D5"/>
              </a:solidFill>
              <a:ln w="25400" cap="flat">
                <a:solidFill>
                  <a:srgbClr val="D5D5D5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650" name="Wi-Fi"/>
              <p:cNvSpPr/>
              <p:nvPr/>
            </p:nvSpPr>
            <p:spPr>
              <a:xfrm>
                <a:off x="925692" y="0"/>
                <a:ext cx="1445899" cy="1020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94" extrusionOk="0">
                    <a:moveTo>
                      <a:pt x="11016" y="1"/>
                    </a:moveTo>
                    <a:cubicBezTo>
                      <a:pt x="10440" y="-6"/>
                      <a:pt x="9852" y="28"/>
                      <a:pt x="9254" y="108"/>
                    </a:cubicBezTo>
                    <a:cubicBezTo>
                      <a:pt x="5654" y="590"/>
                      <a:pt x="2584" y="2743"/>
                      <a:pt x="0" y="6311"/>
                    </a:cubicBezTo>
                    <a:cubicBezTo>
                      <a:pt x="523" y="7051"/>
                      <a:pt x="1031" y="7768"/>
                      <a:pt x="1542" y="8490"/>
                    </a:cubicBezTo>
                    <a:cubicBezTo>
                      <a:pt x="4129" y="4966"/>
                      <a:pt x="7202" y="3087"/>
                      <a:pt x="10803" y="3088"/>
                    </a:cubicBezTo>
                    <a:cubicBezTo>
                      <a:pt x="14405" y="3089"/>
                      <a:pt x="17479" y="4969"/>
                      <a:pt x="20053" y="8479"/>
                    </a:cubicBezTo>
                    <a:cubicBezTo>
                      <a:pt x="20563" y="7757"/>
                      <a:pt x="21073" y="7034"/>
                      <a:pt x="21600" y="6287"/>
                    </a:cubicBezTo>
                    <a:cubicBezTo>
                      <a:pt x="18572" y="2207"/>
                      <a:pt x="15051" y="49"/>
                      <a:pt x="11016" y="1"/>
                    </a:cubicBezTo>
                    <a:close/>
                    <a:moveTo>
                      <a:pt x="10903" y="6177"/>
                    </a:moveTo>
                    <a:cubicBezTo>
                      <a:pt x="10489" y="6175"/>
                      <a:pt x="10067" y="6203"/>
                      <a:pt x="9637" y="6264"/>
                    </a:cubicBezTo>
                    <a:cubicBezTo>
                      <a:pt x="7088" y="6623"/>
                      <a:pt x="4914" y="8156"/>
                      <a:pt x="3088" y="10686"/>
                    </a:cubicBezTo>
                    <a:cubicBezTo>
                      <a:pt x="3610" y="11424"/>
                      <a:pt x="4116" y="12140"/>
                      <a:pt x="4629" y="12865"/>
                    </a:cubicBezTo>
                    <a:cubicBezTo>
                      <a:pt x="6353" y="10507"/>
                      <a:pt x="8410" y="9259"/>
                      <a:pt x="10808" y="9262"/>
                    </a:cubicBezTo>
                    <a:cubicBezTo>
                      <a:pt x="13205" y="9265"/>
                      <a:pt x="15259" y="10516"/>
                      <a:pt x="16966" y="12861"/>
                    </a:cubicBezTo>
                    <a:cubicBezTo>
                      <a:pt x="17482" y="12131"/>
                      <a:pt x="17992" y="11411"/>
                      <a:pt x="18515" y="10670"/>
                    </a:cubicBezTo>
                    <a:cubicBezTo>
                      <a:pt x="16338" y="7735"/>
                      <a:pt x="13803" y="6193"/>
                      <a:pt x="10903" y="6177"/>
                    </a:cubicBezTo>
                    <a:close/>
                    <a:moveTo>
                      <a:pt x="10623" y="12349"/>
                    </a:moveTo>
                    <a:cubicBezTo>
                      <a:pt x="8942" y="12414"/>
                      <a:pt x="7322" y="13380"/>
                      <a:pt x="6195" y="15054"/>
                    </a:cubicBezTo>
                    <a:cubicBezTo>
                      <a:pt x="6706" y="15779"/>
                      <a:pt x="7218" y="16502"/>
                      <a:pt x="7729" y="17226"/>
                    </a:cubicBezTo>
                    <a:cubicBezTo>
                      <a:pt x="9410" y="14863"/>
                      <a:pt x="12154" y="14812"/>
                      <a:pt x="13873" y="17221"/>
                    </a:cubicBezTo>
                    <a:cubicBezTo>
                      <a:pt x="14391" y="16489"/>
                      <a:pt x="14903" y="15767"/>
                      <a:pt x="15414" y="15045"/>
                    </a:cubicBezTo>
                    <a:cubicBezTo>
                      <a:pt x="14046" y="13118"/>
                      <a:pt x="12303" y="12284"/>
                      <a:pt x="10623" y="12349"/>
                    </a:cubicBezTo>
                    <a:close/>
                    <a:moveTo>
                      <a:pt x="10751" y="18531"/>
                    </a:moveTo>
                    <a:cubicBezTo>
                      <a:pt x="10182" y="18549"/>
                      <a:pt x="9631" y="18867"/>
                      <a:pt x="9280" y="19436"/>
                    </a:cubicBezTo>
                    <a:cubicBezTo>
                      <a:pt x="9791" y="20161"/>
                      <a:pt x="10300" y="20884"/>
                      <a:pt x="10802" y="21594"/>
                    </a:cubicBezTo>
                    <a:cubicBezTo>
                      <a:pt x="11307" y="20879"/>
                      <a:pt x="11819" y="20155"/>
                      <a:pt x="12331" y="19432"/>
                    </a:cubicBezTo>
                    <a:cubicBezTo>
                      <a:pt x="11907" y="18795"/>
                      <a:pt x="11320" y="18513"/>
                      <a:pt x="10751" y="18531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5C87A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651" name="5G"/>
              <p:cNvSpPr txBox="1"/>
              <p:nvPr/>
            </p:nvSpPr>
            <p:spPr>
              <a:xfrm>
                <a:off x="1198299" y="2806537"/>
                <a:ext cx="900685" cy="14528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lnSpc>
                    <a:spcPct val="90000"/>
                  </a:lnSpc>
                  <a:defRPr sz="4800" b="0">
                    <a:solidFill>
                      <a:srgbClr val="5E5E5E"/>
                    </a:solidFill>
                    <a:latin typeface="Raleway ExtraBold"/>
                    <a:ea typeface="Raleway ExtraBold"/>
                    <a:cs typeface="Raleway ExtraBold"/>
                    <a:sym typeface="Raleway ExtraBold"/>
                  </a:defRPr>
                </a:lvl1pPr>
              </a:lstStyle>
              <a:p>
                <a:r>
                  <a:t>5G</a:t>
                </a:r>
              </a:p>
            </p:txBody>
          </p:sp>
          <p:sp>
            <p:nvSpPr>
              <p:cNvPr id="652" name="2022?"/>
              <p:cNvSpPr txBox="1"/>
              <p:nvPr/>
            </p:nvSpPr>
            <p:spPr>
              <a:xfrm>
                <a:off x="1127281" y="5249372"/>
                <a:ext cx="1178053" cy="546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>
                    <a:solidFill>
                      <a:srgbClr val="5E5E5E"/>
                    </a:solidFill>
                    <a:latin typeface="Raleway"/>
                    <a:ea typeface="Raleway"/>
                    <a:cs typeface="Raleway"/>
                    <a:sym typeface="Raleway"/>
                  </a:defRPr>
                </a:lvl1pPr>
              </a:lstStyle>
              <a:p>
                <a:r>
                  <a:t>2022?</a:t>
                </a:r>
              </a:p>
            </p:txBody>
          </p:sp>
          <p:sp>
            <p:nvSpPr>
              <p:cNvPr id="653" name="5G is standardized and begins market rollout"/>
              <p:cNvSpPr txBox="1"/>
              <p:nvPr/>
            </p:nvSpPr>
            <p:spPr>
              <a:xfrm>
                <a:off x="0" y="6232607"/>
                <a:ext cx="3297283" cy="762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200" b="0">
                    <a:solidFill>
                      <a:srgbClr val="929292"/>
                    </a:solidFill>
                    <a:latin typeface="Raleway"/>
                    <a:ea typeface="Raleway"/>
                    <a:cs typeface="Raleway"/>
                    <a:sym typeface="Raleway"/>
                  </a:defRPr>
                </a:lvl1pPr>
              </a:lstStyle>
              <a:p>
                <a:r>
                  <a:t>5G is standardized and begins market rollout</a:t>
                </a:r>
              </a:p>
            </p:txBody>
          </p:sp>
        </p:grpSp>
        <p:sp>
          <p:nvSpPr>
            <p:cNvPr id="655" name="Line"/>
            <p:cNvSpPr/>
            <p:nvPr/>
          </p:nvSpPr>
          <p:spPr>
            <a:xfrm>
              <a:off x="2770089" y="3273991"/>
              <a:ext cx="931411" cy="1"/>
            </a:xfrm>
            <a:prstGeom prst="line">
              <a:avLst/>
            </a:prstGeom>
            <a:noFill/>
            <a:ln w="1143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656" name="Line"/>
            <p:cNvSpPr/>
            <p:nvPr/>
          </p:nvSpPr>
          <p:spPr>
            <a:xfrm>
              <a:off x="6079645" y="3273991"/>
              <a:ext cx="931411" cy="1"/>
            </a:xfrm>
            <a:prstGeom prst="line">
              <a:avLst/>
            </a:prstGeom>
            <a:noFill/>
            <a:ln w="1143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657" name="Line"/>
            <p:cNvSpPr/>
            <p:nvPr/>
          </p:nvSpPr>
          <p:spPr>
            <a:xfrm>
              <a:off x="11705917" y="3273991"/>
              <a:ext cx="931410" cy="1"/>
            </a:xfrm>
            <a:prstGeom prst="line">
              <a:avLst/>
            </a:prstGeom>
            <a:noFill/>
            <a:ln w="1143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659" name="Right now, it’s a land grab for pole attachments."/>
          <p:cNvSpPr txBox="1"/>
          <p:nvPr/>
        </p:nvSpPr>
        <p:spPr>
          <a:xfrm>
            <a:off x="19082953" y="7004049"/>
            <a:ext cx="3668953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700" b="0">
                <a:solidFill>
                  <a:srgbClr val="5E5E5E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Right now, it’s a land grab for pole attachments.</a:t>
            </a:r>
          </a:p>
        </p:txBody>
      </p:sp>
      <p:sp>
        <p:nvSpPr>
          <p:cNvPr id="660" name="© 2019 Harrison Edwards, Inc. All Rights Reserved."/>
          <p:cNvSpPr txBox="1"/>
          <p:nvPr/>
        </p:nvSpPr>
        <p:spPr>
          <a:xfrm>
            <a:off x="2332473" y="13149274"/>
            <a:ext cx="4789120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 b="0">
                <a:solidFill>
                  <a:srgbClr val="929292"/>
                </a:solidFill>
              </a:defRPr>
            </a:lvl1pPr>
          </a:lstStyle>
          <a:p>
            <a:r>
              <a:t>© 2019 Harrison Edwards, Inc. All Rights Reserved.</a:t>
            </a:r>
          </a:p>
        </p:txBody>
      </p:sp>
      <p:pic>
        <p:nvPicPr>
          <p:cNvPr id="661" name="HEPR2.jpeg" descr="HEPR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4597" y="10718999"/>
            <a:ext cx="1120896" cy="1123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Protect Against Misinformation…"/>
          <p:cNvSpPr txBox="1"/>
          <p:nvPr/>
        </p:nvSpPr>
        <p:spPr>
          <a:xfrm>
            <a:off x="2443311" y="3429000"/>
            <a:ext cx="17961611" cy="238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defRPr sz="9400" b="0">
                <a:solidFill>
                  <a:srgbClr val="5E5E5E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pPr>
            <a:r>
              <a:t>Protect Against Misinformation</a:t>
            </a:r>
          </a:p>
          <a:p>
            <a:pPr algn="l">
              <a:lnSpc>
                <a:spcPct val="90000"/>
              </a:lnSpc>
              <a:defRPr sz="6900" b="0">
                <a:solidFill>
                  <a:srgbClr val="5C87A0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pPr>
            <a:r>
              <a:t>From Every Angle</a:t>
            </a:r>
          </a:p>
        </p:txBody>
      </p:sp>
      <p:grpSp>
        <p:nvGrpSpPr>
          <p:cNvPr id="666" name="Group"/>
          <p:cNvGrpSpPr/>
          <p:nvPr/>
        </p:nvGrpSpPr>
        <p:grpSpPr>
          <a:xfrm>
            <a:off x="2462840" y="1874260"/>
            <a:ext cx="1510514" cy="231747"/>
            <a:chOff x="0" y="0"/>
            <a:chExt cx="1510512" cy="231746"/>
          </a:xfrm>
        </p:grpSpPr>
        <p:sp>
          <p:nvSpPr>
            <p:cNvPr id="664" name="Rectangle"/>
            <p:cNvSpPr/>
            <p:nvPr/>
          </p:nvSpPr>
          <p:spPr>
            <a:xfrm>
              <a:off x="0" y="0"/>
              <a:ext cx="760370" cy="231747"/>
            </a:xfrm>
            <a:prstGeom prst="rect">
              <a:avLst/>
            </a:prstGeom>
            <a:solidFill>
              <a:srgbClr val="5C87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665" name="Rectangle"/>
            <p:cNvSpPr/>
            <p:nvPr/>
          </p:nvSpPr>
          <p:spPr>
            <a:xfrm>
              <a:off x="750142" y="0"/>
              <a:ext cx="760371" cy="231747"/>
            </a:xfrm>
            <a:prstGeom prst="rect">
              <a:avLst/>
            </a:pr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667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  <p:grpSp>
        <p:nvGrpSpPr>
          <p:cNvPr id="670" name="Group"/>
          <p:cNvGrpSpPr/>
          <p:nvPr/>
        </p:nvGrpSpPr>
        <p:grpSpPr>
          <a:xfrm>
            <a:off x="576283" y="710566"/>
            <a:ext cx="23745709" cy="12016614"/>
            <a:chOff x="0" y="0"/>
            <a:chExt cx="23745708" cy="12016613"/>
          </a:xfrm>
        </p:grpSpPr>
        <p:sp>
          <p:nvSpPr>
            <p:cNvPr id="668" name="Rounded Rectangle"/>
            <p:cNvSpPr/>
            <p:nvPr/>
          </p:nvSpPr>
          <p:spPr>
            <a:xfrm>
              <a:off x="0" y="278254"/>
              <a:ext cx="23231434" cy="11738360"/>
            </a:xfrm>
            <a:prstGeom prst="roundRect">
              <a:avLst>
                <a:gd name="adj" fmla="val 14519"/>
              </a:avLst>
            </a:prstGeom>
            <a:noFill/>
            <a:ln w="76200" cap="flat">
              <a:solidFill>
                <a:srgbClr val="929292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669" name="Rectangle"/>
            <p:cNvSpPr/>
            <p:nvPr/>
          </p:nvSpPr>
          <p:spPr>
            <a:xfrm>
              <a:off x="21018620" y="0"/>
              <a:ext cx="2727089" cy="255913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673" name="Group"/>
          <p:cNvGrpSpPr/>
          <p:nvPr/>
        </p:nvGrpSpPr>
        <p:grpSpPr>
          <a:xfrm>
            <a:off x="6598910" y="7139593"/>
            <a:ext cx="4511420" cy="2433630"/>
            <a:chOff x="0" y="0"/>
            <a:chExt cx="4511419" cy="2433629"/>
          </a:xfrm>
        </p:grpSpPr>
        <p:sp>
          <p:nvSpPr>
            <p:cNvPr id="671" name="Media"/>
            <p:cNvSpPr txBox="1"/>
            <p:nvPr/>
          </p:nvSpPr>
          <p:spPr>
            <a:xfrm>
              <a:off x="0" y="1785928"/>
              <a:ext cx="4511420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3700" b="0">
                  <a:solidFill>
                    <a:srgbClr val="929292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lvl1pPr>
            </a:lstStyle>
            <a:p>
              <a:r>
                <a:t>Media</a:t>
              </a:r>
            </a:p>
          </p:txBody>
        </p:sp>
        <p:sp>
          <p:nvSpPr>
            <p:cNvPr id="672" name="Radio"/>
            <p:cNvSpPr/>
            <p:nvPr/>
          </p:nvSpPr>
          <p:spPr>
            <a:xfrm>
              <a:off x="1400531" y="0"/>
              <a:ext cx="1710357" cy="127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2" y="0"/>
                  </a:moveTo>
                  <a:lnTo>
                    <a:pt x="1741" y="850"/>
                  </a:lnTo>
                  <a:lnTo>
                    <a:pt x="3068" y="1166"/>
                  </a:lnTo>
                  <a:lnTo>
                    <a:pt x="3091" y="991"/>
                  </a:lnTo>
                  <a:lnTo>
                    <a:pt x="9557" y="2526"/>
                  </a:lnTo>
                  <a:lnTo>
                    <a:pt x="9534" y="2703"/>
                  </a:lnTo>
                  <a:lnTo>
                    <a:pt x="18559" y="4845"/>
                  </a:lnTo>
                  <a:lnTo>
                    <a:pt x="682" y="4845"/>
                  </a:lnTo>
                  <a:cubicBezTo>
                    <a:pt x="306" y="4845"/>
                    <a:pt x="0" y="5257"/>
                    <a:pt x="0" y="5764"/>
                  </a:cubicBezTo>
                  <a:lnTo>
                    <a:pt x="0" y="20684"/>
                  </a:lnTo>
                  <a:cubicBezTo>
                    <a:pt x="0" y="21191"/>
                    <a:pt x="306" y="21600"/>
                    <a:pt x="682" y="21600"/>
                  </a:cubicBezTo>
                  <a:lnTo>
                    <a:pt x="20918" y="21600"/>
                  </a:lnTo>
                  <a:cubicBezTo>
                    <a:pt x="21294" y="21600"/>
                    <a:pt x="21600" y="21191"/>
                    <a:pt x="21600" y="20684"/>
                  </a:cubicBezTo>
                  <a:lnTo>
                    <a:pt x="21600" y="5764"/>
                  </a:lnTo>
                  <a:cubicBezTo>
                    <a:pt x="21600" y="5257"/>
                    <a:pt x="21294" y="4845"/>
                    <a:pt x="20918" y="4845"/>
                  </a:cubicBezTo>
                  <a:lnTo>
                    <a:pt x="19723" y="4845"/>
                  </a:lnTo>
                  <a:lnTo>
                    <a:pt x="19800" y="4261"/>
                  </a:lnTo>
                  <a:lnTo>
                    <a:pt x="9645" y="1851"/>
                  </a:lnTo>
                  <a:lnTo>
                    <a:pt x="9623" y="2026"/>
                  </a:lnTo>
                  <a:lnTo>
                    <a:pt x="3157" y="491"/>
                  </a:lnTo>
                  <a:lnTo>
                    <a:pt x="3179" y="316"/>
                  </a:lnTo>
                  <a:lnTo>
                    <a:pt x="1852" y="0"/>
                  </a:lnTo>
                  <a:close/>
                  <a:moveTo>
                    <a:pt x="6640" y="6523"/>
                  </a:moveTo>
                  <a:cubicBezTo>
                    <a:pt x="6861" y="6523"/>
                    <a:pt x="7042" y="6769"/>
                    <a:pt x="7042" y="7067"/>
                  </a:cubicBezTo>
                  <a:cubicBezTo>
                    <a:pt x="7042" y="7364"/>
                    <a:pt x="6862" y="7608"/>
                    <a:pt x="6638" y="7608"/>
                  </a:cubicBezTo>
                  <a:cubicBezTo>
                    <a:pt x="6417" y="7608"/>
                    <a:pt x="6238" y="7364"/>
                    <a:pt x="6238" y="7067"/>
                  </a:cubicBezTo>
                  <a:cubicBezTo>
                    <a:pt x="6238" y="6766"/>
                    <a:pt x="6417" y="6523"/>
                    <a:pt x="6640" y="6523"/>
                  </a:cubicBezTo>
                  <a:close/>
                  <a:moveTo>
                    <a:pt x="16571" y="6582"/>
                  </a:moveTo>
                  <a:cubicBezTo>
                    <a:pt x="18510" y="6582"/>
                    <a:pt x="20082" y="8699"/>
                    <a:pt x="20082" y="11312"/>
                  </a:cubicBezTo>
                  <a:cubicBezTo>
                    <a:pt x="20082" y="13924"/>
                    <a:pt x="18510" y="16043"/>
                    <a:pt x="16571" y="16043"/>
                  </a:cubicBezTo>
                  <a:cubicBezTo>
                    <a:pt x="14631" y="16043"/>
                    <a:pt x="13057" y="13924"/>
                    <a:pt x="13057" y="11312"/>
                  </a:cubicBezTo>
                  <a:cubicBezTo>
                    <a:pt x="13057" y="8699"/>
                    <a:pt x="14631" y="6582"/>
                    <a:pt x="16571" y="6582"/>
                  </a:cubicBezTo>
                  <a:close/>
                  <a:moveTo>
                    <a:pt x="5283" y="6819"/>
                  </a:moveTo>
                  <a:cubicBezTo>
                    <a:pt x="5439" y="6837"/>
                    <a:pt x="5579" y="6979"/>
                    <a:pt x="5630" y="7194"/>
                  </a:cubicBezTo>
                  <a:cubicBezTo>
                    <a:pt x="5699" y="7478"/>
                    <a:pt x="5582" y="7779"/>
                    <a:pt x="5370" y="7871"/>
                  </a:cubicBezTo>
                  <a:cubicBezTo>
                    <a:pt x="5330" y="7890"/>
                    <a:pt x="5289" y="7899"/>
                    <a:pt x="5249" y="7899"/>
                  </a:cubicBezTo>
                  <a:cubicBezTo>
                    <a:pt x="5078" y="7899"/>
                    <a:pt x="4920" y="7753"/>
                    <a:pt x="4864" y="7526"/>
                  </a:cubicBezTo>
                  <a:cubicBezTo>
                    <a:pt x="4796" y="7239"/>
                    <a:pt x="4913" y="6936"/>
                    <a:pt x="5124" y="6844"/>
                  </a:cubicBezTo>
                  <a:cubicBezTo>
                    <a:pt x="5177" y="6821"/>
                    <a:pt x="5231" y="6813"/>
                    <a:pt x="5283" y="6819"/>
                  </a:cubicBezTo>
                  <a:close/>
                  <a:moveTo>
                    <a:pt x="7996" y="6821"/>
                  </a:moveTo>
                  <a:cubicBezTo>
                    <a:pt x="8048" y="6815"/>
                    <a:pt x="8102" y="6823"/>
                    <a:pt x="8154" y="6846"/>
                  </a:cubicBezTo>
                  <a:cubicBezTo>
                    <a:pt x="8366" y="6938"/>
                    <a:pt x="8481" y="7244"/>
                    <a:pt x="8413" y="7528"/>
                  </a:cubicBezTo>
                  <a:cubicBezTo>
                    <a:pt x="8356" y="7758"/>
                    <a:pt x="8200" y="7903"/>
                    <a:pt x="8031" y="7903"/>
                  </a:cubicBezTo>
                  <a:cubicBezTo>
                    <a:pt x="7989" y="7903"/>
                    <a:pt x="7946" y="7895"/>
                    <a:pt x="7906" y="7878"/>
                  </a:cubicBezTo>
                  <a:cubicBezTo>
                    <a:pt x="7693" y="7784"/>
                    <a:pt x="7580" y="7480"/>
                    <a:pt x="7648" y="7196"/>
                  </a:cubicBezTo>
                  <a:cubicBezTo>
                    <a:pt x="7701" y="6981"/>
                    <a:pt x="7840" y="6839"/>
                    <a:pt x="7996" y="6821"/>
                  </a:cubicBezTo>
                  <a:close/>
                  <a:moveTo>
                    <a:pt x="4055" y="7683"/>
                  </a:moveTo>
                  <a:cubicBezTo>
                    <a:pt x="4157" y="7704"/>
                    <a:pt x="4252" y="7778"/>
                    <a:pt x="4317" y="7899"/>
                  </a:cubicBezTo>
                  <a:cubicBezTo>
                    <a:pt x="4448" y="8143"/>
                    <a:pt x="4408" y="8482"/>
                    <a:pt x="4229" y="8658"/>
                  </a:cubicBezTo>
                  <a:cubicBezTo>
                    <a:pt x="4157" y="8726"/>
                    <a:pt x="4074" y="8761"/>
                    <a:pt x="3991" y="8761"/>
                  </a:cubicBezTo>
                  <a:cubicBezTo>
                    <a:pt x="3868" y="8761"/>
                    <a:pt x="3744" y="8682"/>
                    <a:pt x="3665" y="8535"/>
                  </a:cubicBezTo>
                  <a:cubicBezTo>
                    <a:pt x="3535" y="8294"/>
                    <a:pt x="3575" y="7957"/>
                    <a:pt x="3756" y="7781"/>
                  </a:cubicBezTo>
                  <a:cubicBezTo>
                    <a:pt x="3846" y="7693"/>
                    <a:pt x="3954" y="7661"/>
                    <a:pt x="4055" y="7683"/>
                  </a:cubicBezTo>
                  <a:close/>
                  <a:moveTo>
                    <a:pt x="9223" y="7690"/>
                  </a:moveTo>
                  <a:cubicBezTo>
                    <a:pt x="9325" y="7669"/>
                    <a:pt x="9431" y="7702"/>
                    <a:pt x="9520" y="7790"/>
                  </a:cubicBezTo>
                  <a:cubicBezTo>
                    <a:pt x="9699" y="7966"/>
                    <a:pt x="9741" y="8303"/>
                    <a:pt x="9610" y="8545"/>
                  </a:cubicBezTo>
                  <a:cubicBezTo>
                    <a:pt x="9531" y="8691"/>
                    <a:pt x="9409" y="8765"/>
                    <a:pt x="9284" y="8765"/>
                  </a:cubicBezTo>
                  <a:cubicBezTo>
                    <a:pt x="9201" y="8765"/>
                    <a:pt x="9118" y="8733"/>
                    <a:pt x="9046" y="8663"/>
                  </a:cubicBezTo>
                  <a:cubicBezTo>
                    <a:pt x="8867" y="8487"/>
                    <a:pt x="8829" y="8149"/>
                    <a:pt x="8960" y="7906"/>
                  </a:cubicBezTo>
                  <a:cubicBezTo>
                    <a:pt x="9025" y="7785"/>
                    <a:pt x="9122" y="7711"/>
                    <a:pt x="9223" y="7690"/>
                  </a:cubicBezTo>
                  <a:close/>
                  <a:moveTo>
                    <a:pt x="6628" y="8399"/>
                  </a:moveTo>
                  <a:cubicBezTo>
                    <a:pt x="6852" y="8399"/>
                    <a:pt x="7030" y="8639"/>
                    <a:pt x="7030" y="8940"/>
                  </a:cubicBezTo>
                  <a:cubicBezTo>
                    <a:pt x="7032" y="9238"/>
                    <a:pt x="6851" y="9481"/>
                    <a:pt x="6630" y="9481"/>
                  </a:cubicBezTo>
                  <a:cubicBezTo>
                    <a:pt x="6407" y="9481"/>
                    <a:pt x="6228" y="9240"/>
                    <a:pt x="6226" y="8942"/>
                  </a:cubicBezTo>
                  <a:cubicBezTo>
                    <a:pt x="6226" y="8642"/>
                    <a:pt x="6405" y="8402"/>
                    <a:pt x="6628" y="8399"/>
                  </a:cubicBezTo>
                  <a:close/>
                  <a:moveTo>
                    <a:pt x="7997" y="8811"/>
                  </a:moveTo>
                  <a:cubicBezTo>
                    <a:pt x="8050" y="8814"/>
                    <a:pt x="8101" y="8830"/>
                    <a:pt x="8151" y="8863"/>
                  </a:cubicBezTo>
                  <a:cubicBezTo>
                    <a:pt x="8352" y="8993"/>
                    <a:pt x="8437" y="9315"/>
                    <a:pt x="8340" y="9586"/>
                  </a:cubicBezTo>
                  <a:cubicBezTo>
                    <a:pt x="8270" y="9778"/>
                    <a:pt x="8128" y="9893"/>
                    <a:pt x="7977" y="9893"/>
                  </a:cubicBezTo>
                  <a:cubicBezTo>
                    <a:pt x="7919" y="9893"/>
                    <a:pt x="7860" y="9876"/>
                    <a:pt x="7803" y="9838"/>
                  </a:cubicBezTo>
                  <a:cubicBezTo>
                    <a:pt x="7602" y="9708"/>
                    <a:pt x="7518" y="9386"/>
                    <a:pt x="7614" y="9115"/>
                  </a:cubicBezTo>
                  <a:cubicBezTo>
                    <a:pt x="7687" y="8914"/>
                    <a:pt x="7841" y="8800"/>
                    <a:pt x="7997" y="8811"/>
                  </a:cubicBezTo>
                  <a:close/>
                  <a:moveTo>
                    <a:pt x="5259" y="8817"/>
                  </a:moveTo>
                  <a:cubicBezTo>
                    <a:pt x="5416" y="8806"/>
                    <a:pt x="5568" y="8921"/>
                    <a:pt x="5642" y="9122"/>
                  </a:cubicBezTo>
                  <a:cubicBezTo>
                    <a:pt x="5739" y="9393"/>
                    <a:pt x="5656" y="9715"/>
                    <a:pt x="5455" y="9847"/>
                  </a:cubicBezTo>
                  <a:cubicBezTo>
                    <a:pt x="5399" y="9883"/>
                    <a:pt x="5339" y="9900"/>
                    <a:pt x="5281" y="9900"/>
                  </a:cubicBezTo>
                  <a:cubicBezTo>
                    <a:pt x="5132" y="9900"/>
                    <a:pt x="4986" y="9787"/>
                    <a:pt x="4918" y="9595"/>
                  </a:cubicBezTo>
                  <a:cubicBezTo>
                    <a:pt x="4822" y="9327"/>
                    <a:pt x="4905" y="9002"/>
                    <a:pt x="5104" y="8872"/>
                  </a:cubicBezTo>
                  <a:cubicBezTo>
                    <a:pt x="5154" y="8839"/>
                    <a:pt x="5207" y="8821"/>
                    <a:pt x="5259" y="8817"/>
                  </a:cubicBezTo>
                  <a:close/>
                  <a:moveTo>
                    <a:pt x="2933" y="9022"/>
                  </a:moveTo>
                  <a:cubicBezTo>
                    <a:pt x="3034" y="9001"/>
                    <a:pt x="3142" y="9034"/>
                    <a:pt x="3231" y="9122"/>
                  </a:cubicBezTo>
                  <a:cubicBezTo>
                    <a:pt x="3410" y="9298"/>
                    <a:pt x="3452" y="9636"/>
                    <a:pt x="3321" y="9877"/>
                  </a:cubicBezTo>
                  <a:cubicBezTo>
                    <a:pt x="3242" y="10023"/>
                    <a:pt x="3120" y="10097"/>
                    <a:pt x="2995" y="10097"/>
                  </a:cubicBezTo>
                  <a:cubicBezTo>
                    <a:pt x="2913" y="10097"/>
                    <a:pt x="2829" y="10065"/>
                    <a:pt x="2757" y="9995"/>
                  </a:cubicBezTo>
                  <a:cubicBezTo>
                    <a:pt x="2578" y="9819"/>
                    <a:pt x="2538" y="9482"/>
                    <a:pt x="2671" y="9238"/>
                  </a:cubicBezTo>
                  <a:cubicBezTo>
                    <a:pt x="2736" y="9118"/>
                    <a:pt x="2831" y="9043"/>
                    <a:pt x="2933" y="9022"/>
                  </a:cubicBezTo>
                  <a:close/>
                  <a:moveTo>
                    <a:pt x="10342" y="9033"/>
                  </a:moveTo>
                  <a:cubicBezTo>
                    <a:pt x="10444" y="9055"/>
                    <a:pt x="10539" y="9127"/>
                    <a:pt x="10604" y="9247"/>
                  </a:cubicBezTo>
                  <a:cubicBezTo>
                    <a:pt x="10735" y="9488"/>
                    <a:pt x="10695" y="9830"/>
                    <a:pt x="10516" y="10006"/>
                  </a:cubicBezTo>
                  <a:cubicBezTo>
                    <a:pt x="10444" y="10074"/>
                    <a:pt x="10362" y="10109"/>
                    <a:pt x="10282" y="10109"/>
                  </a:cubicBezTo>
                  <a:cubicBezTo>
                    <a:pt x="10157" y="10109"/>
                    <a:pt x="10035" y="10032"/>
                    <a:pt x="9954" y="9888"/>
                  </a:cubicBezTo>
                  <a:cubicBezTo>
                    <a:pt x="9826" y="9644"/>
                    <a:pt x="9863" y="9305"/>
                    <a:pt x="10044" y="9129"/>
                  </a:cubicBezTo>
                  <a:cubicBezTo>
                    <a:pt x="10133" y="9041"/>
                    <a:pt x="10241" y="9012"/>
                    <a:pt x="10342" y="9033"/>
                  </a:cubicBezTo>
                  <a:close/>
                  <a:moveTo>
                    <a:pt x="9105" y="9972"/>
                  </a:moveTo>
                  <a:cubicBezTo>
                    <a:pt x="9207" y="9988"/>
                    <a:pt x="9306" y="10056"/>
                    <a:pt x="9377" y="10172"/>
                  </a:cubicBezTo>
                  <a:cubicBezTo>
                    <a:pt x="9516" y="10405"/>
                    <a:pt x="9487" y="10745"/>
                    <a:pt x="9314" y="10932"/>
                  </a:cubicBezTo>
                  <a:cubicBezTo>
                    <a:pt x="9240" y="11013"/>
                    <a:pt x="9151" y="11052"/>
                    <a:pt x="9063" y="11052"/>
                  </a:cubicBezTo>
                  <a:cubicBezTo>
                    <a:pt x="8944" y="11052"/>
                    <a:pt x="8827" y="10985"/>
                    <a:pt x="8749" y="10852"/>
                  </a:cubicBezTo>
                  <a:cubicBezTo>
                    <a:pt x="8608" y="10617"/>
                    <a:pt x="8637" y="10278"/>
                    <a:pt x="8810" y="10088"/>
                  </a:cubicBezTo>
                  <a:cubicBezTo>
                    <a:pt x="8896" y="9995"/>
                    <a:pt x="9002" y="9957"/>
                    <a:pt x="9105" y="9972"/>
                  </a:cubicBezTo>
                  <a:close/>
                  <a:moveTo>
                    <a:pt x="4155" y="9986"/>
                  </a:moveTo>
                  <a:cubicBezTo>
                    <a:pt x="4257" y="9971"/>
                    <a:pt x="4364" y="10008"/>
                    <a:pt x="4450" y="10102"/>
                  </a:cubicBezTo>
                  <a:cubicBezTo>
                    <a:pt x="4625" y="10286"/>
                    <a:pt x="4653" y="10626"/>
                    <a:pt x="4514" y="10861"/>
                  </a:cubicBezTo>
                  <a:cubicBezTo>
                    <a:pt x="4436" y="10994"/>
                    <a:pt x="4317" y="11066"/>
                    <a:pt x="4200" y="11066"/>
                  </a:cubicBezTo>
                  <a:cubicBezTo>
                    <a:pt x="4112" y="11066"/>
                    <a:pt x="4023" y="11027"/>
                    <a:pt x="3949" y="10946"/>
                  </a:cubicBezTo>
                  <a:cubicBezTo>
                    <a:pt x="3776" y="10761"/>
                    <a:pt x="3746" y="10422"/>
                    <a:pt x="3885" y="10186"/>
                  </a:cubicBezTo>
                  <a:cubicBezTo>
                    <a:pt x="3954" y="10070"/>
                    <a:pt x="4053" y="10001"/>
                    <a:pt x="4155" y="9986"/>
                  </a:cubicBezTo>
                  <a:close/>
                  <a:moveTo>
                    <a:pt x="6628" y="10275"/>
                  </a:moveTo>
                  <a:cubicBezTo>
                    <a:pt x="6852" y="10272"/>
                    <a:pt x="7032" y="10516"/>
                    <a:pt x="7032" y="10814"/>
                  </a:cubicBezTo>
                  <a:cubicBezTo>
                    <a:pt x="7032" y="11114"/>
                    <a:pt x="6853" y="11357"/>
                    <a:pt x="6630" y="11357"/>
                  </a:cubicBezTo>
                  <a:cubicBezTo>
                    <a:pt x="6409" y="11357"/>
                    <a:pt x="6228" y="11117"/>
                    <a:pt x="6228" y="10816"/>
                  </a:cubicBezTo>
                  <a:cubicBezTo>
                    <a:pt x="6228" y="10518"/>
                    <a:pt x="6407" y="10275"/>
                    <a:pt x="6628" y="10275"/>
                  </a:cubicBezTo>
                  <a:close/>
                  <a:moveTo>
                    <a:pt x="2320" y="10707"/>
                  </a:moveTo>
                  <a:cubicBezTo>
                    <a:pt x="2372" y="10701"/>
                    <a:pt x="2426" y="10708"/>
                    <a:pt x="2478" y="10732"/>
                  </a:cubicBezTo>
                  <a:cubicBezTo>
                    <a:pt x="2689" y="10824"/>
                    <a:pt x="2803" y="11130"/>
                    <a:pt x="2735" y="11414"/>
                  </a:cubicBezTo>
                  <a:cubicBezTo>
                    <a:pt x="2679" y="11641"/>
                    <a:pt x="2522" y="11789"/>
                    <a:pt x="2353" y="11789"/>
                  </a:cubicBezTo>
                  <a:cubicBezTo>
                    <a:pt x="2311" y="11789"/>
                    <a:pt x="2269" y="11781"/>
                    <a:pt x="2229" y="11762"/>
                  </a:cubicBezTo>
                  <a:cubicBezTo>
                    <a:pt x="2017" y="11670"/>
                    <a:pt x="1900" y="11364"/>
                    <a:pt x="1970" y="11080"/>
                  </a:cubicBezTo>
                  <a:cubicBezTo>
                    <a:pt x="2021" y="10866"/>
                    <a:pt x="2164" y="10724"/>
                    <a:pt x="2320" y="10707"/>
                  </a:cubicBezTo>
                  <a:close/>
                  <a:moveTo>
                    <a:pt x="10955" y="10718"/>
                  </a:moveTo>
                  <a:cubicBezTo>
                    <a:pt x="11111" y="10736"/>
                    <a:pt x="11252" y="10875"/>
                    <a:pt x="11303" y="11089"/>
                  </a:cubicBezTo>
                  <a:cubicBezTo>
                    <a:pt x="11372" y="11373"/>
                    <a:pt x="11254" y="11679"/>
                    <a:pt x="11043" y="11771"/>
                  </a:cubicBezTo>
                  <a:cubicBezTo>
                    <a:pt x="11003" y="11790"/>
                    <a:pt x="10960" y="11798"/>
                    <a:pt x="10918" y="11798"/>
                  </a:cubicBezTo>
                  <a:cubicBezTo>
                    <a:pt x="10749" y="11798"/>
                    <a:pt x="10593" y="11653"/>
                    <a:pt x="10537" y="11425"/>
                  </a:cubicBezTo>
                  <a:cubicBezTo>
                    <a:pt x="10468" y="11138"/>
                    <a:pt x="10585" y="10835"/>
                    <a:pt x="10797" y="10743"/>
                  </a:cubicBezTo>
                  <a:cubicBezTo>
                    <a:pt x="10849" y="10719"/>
                    <a:pt x="10903" y="10712"/>
                    <a:pt x="10955" y="10718"/>
                  </a:cubicBezTo>
                  <a:close/>
                  <a:moveTo>
                    <a:pt x="7844" y="10948"/>
                  </a:moveTo>
                  <a:cubicBezTo>
                    <a:pt x="7947" y="10947"/>
                    <a:pt x="8050" y="10998"/>
                    <a:pt x="8129" y="11102"/>
                  </a:cubicBezTo>
                  <a:cubicBezTo>
                    <a:pt x="8286" y="11314"/>
                    <a:pt x="8287" y="11657"/>
                    <a:pt x="8133" y="11869"/>
                  </a:cubicBezTo>
                  <a:cubicBezTo>
                    <a:pt x="8052" y="11977"/>
                    <a:pt x="7948" y="12030"/>
                    <a:pt x="7845" y="12030"/>
                  </a:cubicBezTo>
                  <a:cubicBezTo>
                    <a:pt x="7743" y="12030"/>
                    <a:pt x="7642" y="11977"/>
                    <a:pt x="7564" y="11871"/>
                  </a:cubicBezTo>
                  <a:cubicBezTo>
                    <a:pt x="7405" y="11660"/>
                    <a:pt x="7403" y="11319"/>
                    <a:pt x="7560" y="11105"/>
                  </a:cubicBezTo>
                  <a:cubicBezTo>
                    <a:pt x="7639" y="10999"/>
                    <a:pt x="7741" y="10948"/>
                    <a:pt x="7844" y="10948"/>
                  </a:cubicBezTo>
                  <a:close/>
                  <a:moveTo>
                    <a:pt x="5416" y="10957"/>
                  </a:moveTo>
                  <a:cubicBezTo>
                    <a:pt x="5519" y="10957"/>
                    <a:pt x="5623" y="11008"/>
                    <a:pt x="5701" y="11114"/>
                  </a:cubicBezTo>
                  <a:cubicBezTo>
                    <a:pt x="5858" y="11325"/>
                    <a:pt x="5860" y="11669"/>
                    <a:pt x="5703" y="11880"/>
                  </a:cubicBezTo>
                  <a:cubicBezTo>
                    <a:pt x="5623" y="11986"/>
                    <a:pt x="5520" y="12039"/>
                    <a:pt x="5418" y="12039"/>
                  </a:cubicBezTo>
                  <a:cubicBezTo>
                    <a:pt x="5315" y="12039"/>
                    <a:pt x="5213" y="11985"/>
                    <a:pt x="5134" y="11882"/>
                  </a:cubicBezTo>
                  <a:cubicBezTo>
                    <a:pt x="4975" y="11671"/>
                    <a:pt x="4976" y="11327"/>
                    <a:pt x="5132" y="11116"/>
                  </a:cubicBezTo>
                  <a:cubicBezTo>
                    <a:pt x="5211" y="11009"/>
                    <a:pt x="5313" y="10957"/>
                    <a:pt x="5416" y="10957"/>
                  </a:cubicBezTo>
                  <a:close/>
                  <a:moveTo>
                    <a:pt x="9735" y="11653"/>
                  </a:moveTo>
                  <a:cubicBezTo>
                    <a:pt x="9889" y="11689"/>
                    <a:pt x="10019" y="11847"/>
                    <a:pt x="10057" y="12064"/>
                  </a:cubicBezTo>
                  <a:cubicBezTo>
                    <a:pt x="10107" y="12357"/>
                    <a:pt x="9973" y="12647"/>
                    <a:pt x="9758" y="12714"/>
                  </a:cubicBezTo>
                  <a:cubicBezTo>
                    <a:pt x="9726" y="12725"/>
                    <a:pt x="9696" y="12728"/>
                    <a:pt x="9665" y="12728"/>
                  </a:cubicBezTo>
                  <a:cubicBezTo>
                    <a:pt x="9482" y="12728"/>
                    <a:pt x="9318" y="12559"/>
                    <a:pt x="9275" y="12307"/>
                  </a:cubicBezTo>
                  <a:cubicBezTo>
                    <a:pt x="9225" y="12018"/>
                    <a:pt x="9361" y="11725"/>
                    <a:pt x="9576" y="11657"/>
                  </a:cubicBezTo>
                  <a:cubicBezTo>
                    <a:pt x="9630" y="11640"/>
                    <a:pt x="9683" y="11640"/>
                    <a:pt x="9735" y="11653"/>
                  </a:cubicBezTo>
                  <a:close/>
                  <a:moveTo>
                    <a:pt x="3529" y="11671"/>
                  </a:moveTo>
                  <a:cubicBezTo>
                    <a:pt x="3580" y="11658"/>
                    <a:pt x="3635" y="11659"/>
                    <a:pt x="3689" y="11675"/>
                  </a:cubicBezTo>
                  <a:cubicBezTo>
                    <a:pt x="3906" y="11743"/>
                    <a:pt x="4041" y="12031"/>
                    <a:pt x="3991" y="12321"/>
                  </a:cubicBezTo>
                  <a:cubicBezTo>
                    <a:pt x="3949" y="12573"/>
                    <a:pt x="3784" y="12744"/>
                    <a:pt x="3599" y="12744"/>
                  </a:cubicBezTo>
                  <a:cubicBezTo>
                    <a:pt x="3571" y="12744"/>
                    <a:pt x="3542" y="12741"/>
                    <a:pt x="3512" y="12730"/>
                  </a:cubicBezTo>
                  <a:cubicBezTo>
                    <a:pt x="3295" y="12665"/>
                    <a:pt x="3159" y="12375"/>
                    <a:pt x="3208" y="12082"/>
                  </a:cubicBezTo>
                  <a:cubicBezTo>
                    <a:pt x="3244" y="11863"/>
                    <a:pt x="3374" y="11708"/>
                    <a:pt x="3529" y="11671"/>
                  </a:cubicBezTo>
                  <a:close/>
                  <a:moveTo>
                    <a:pt x="2132" y="12576"/>
                  </a:moveTo>
                  <a:cubicBezTo>
                    <a:pt x="2353" y="12579"/>
                    <a:pt x="2534" y="12821"/>
                    <a:pt x="2532" y="13121"/>
                  </a:cubicBezTo>
                  <a:cubicBezTo>
                    <a:pt x="2532" y="13419"/>
                    <a:pt x="2354" y="13660"/>
                    <a:pt x="2131" y="13660"/>
                  </a:cubicBezTo>
                  <a:cubicBezTo>
                    <a:pt x="1909" y="13660"/>
                    <a:pt x="1729" y="13415"/>
                    <a:pt x="1730" y="13117"/>
                  </a:cubicBezTo>
                  <a:cubicBezTo>
                    <a:pt x="1730" y="12816"/>
                    <a:pt x="1909" y="12576"/>
                    <a:pt x="2132" y="12576"/>
                  </a:cubicBezTo>
                  <a:close/>
                  <a:moveTo>
                    <a:pt x="8354" y="12578"/>
                  </a:moveTo>
                  <a:cubicBezTo>
                    <a:pt x="8575" y="12578"/>
                    <a:pt x="8755" y="12819"/>
                    <a:pt x="8755" y="13117"/>
                  </a:cubicBezTo>
                  <a:cubicBezTo>
                    <a:pt x="8757" y="13418"/>
                    <a:pt x="8579" y="13663"/>
                    <a:pt x="8355" y="13663"/>
                  </a:cubicBezTo>
                  <a:cubicBezTo>
                    <a:pt x="8355" y="13663"/>
                    <a:pt x="8356" y="13663"/>
                    <a:pt x="8354" y="13663"/>
                  </a:cubicBezTo>
                  <a:cubicBezTo>
                    <a:pt x="8133" y="13663"/>
                    <a:pt x="7954" y="13422"/>
                    <a:pt x="7954" y="13124"/>
                  </a:cubicBezTo>
                  <a:cubicBezTo>
                    <a:pt x="7951" y="12823"/>
                    <a:pt x="8131" y="12578"/>
                    <a:pt x="8354" y="12578"/>
                  </a:cubicBezTo>
                  <a:close/>
                  <a:moveTo>
                    <a:pt x="6633" y="12589"/>
                  </a:moveTo>
                  <a:cubicBezTo>
                    <a:pt x="6856" y="12587"/>
                    <a:pt x="7035" y="12830"/>
                    <a:pt x="7037" y="13128"/>
                  </a:cubicBezTo>
                  <a:cubicBezTo>
                    <a:pt x="7037" y="13429"/>
                    <a:pt x="6858" y="13672"/>
                    <a:pt x="6635" y="13672"/>
                  </a:cubicBezTo>
                  <a:cubicBezTo>
                    <a:pt x="6412" y="13672"/>
                    <a:pt x="6233" y="13431"/>
                    <a:pt x="6233" y="13131"/>
                  </a:cubicBezTo>
                  <a:cubicBezTo>
                    <a:pt x="6231" y="12833"/>
                    <a:pt x="6412" y="12589"/>
                    <a:pt x="6633" y="12589"/>
                  </a:cubicBezTo>
                  <a:close/>
                  <a:moveTo>
                    <a:pt x="11138" y="12589"/>
                  </a:moveTo>
                  <a:cubicBezTo>
                    <a:pt x="11361" y="12589"/>
                    <a:pt x="11541" y="12830"/>
                    <a:pt x="11541" y="13131"/>
                  </a:cubicBezTo>
                  <a:cubicBezTo>
                    <a:pt x="11541" y="13133"/>
                    <a:pt x="11541" y="13139"/>
                    <a:pt x="11541" y="13142"/>
                  </a:cubicBezTo>
                  <a:cubicBezTo>
                    <a:pt x="11541" y="13147"/>
                    <a:pt x="11541" y="13152"/>
                    <a:pt x="11541" y="13158"/>
                  </a:cubicBezTo>
                  <a:cubicBezTo>
                    <a:pt x="11539" y="13456"/>
                    <a:pt x="11359" y="13697"/>
                    <a:pt x="11138" y="13697"/>
                  </a:cubicBezTo>
                  <a:cubicBezTo>
                    <a:pt x="10914" y="13694"/>
                    <a:pt x="10735" y="13454"/>
                    <a:pt x="10738" y="13153"/>
                  </a:cubicBezTo>
                  <a:cubicBezTo>
                    <a:pt x="10738" y="13150"/>
                    <a:pt x="10738" y="13147"/>
                    <a:pt x="10738" y="13142"/>
                  </a:cubicBezTo>
                  <a:cubicBezTo>
                    <a:pt x="10738" y="13139"/>
                    <a:pt x="10738" y="13133"/>
                    <a:pt x="10738" y="13131"/>
                  </a:cubicBezTo>
                  <a:cubicBezTo>
                    <a:pt x="10738" y="12830"/>
                    <a:pt x="10916" y="12589"/>
                    <a:pt x="11138" y="12589"/>
                  </a:cubicBezTo>
                  <a:close/>
                  <a:moveTo>
                    <a:pt x="4915" y="12592"/>
                  </a:moveTo>
                  <a:cubicBezTo>
                    <a:pt x="5138" y="12592"/>
                    <a:pt x="5316" y="12832"/>
                    <a:pt x="5316" y="13133"/>
                  </a:cubicBezTo>
                  <a:cubicBezTo>
                    <a:pt x="5318" y="13431"/>
                    <a:pt x="5137" y="13676"/>
                    <a:pt x="4916" y="13676"/>
                  </a:cubicBezTo>
                  <a:cubicBezTo>
                    <a:pt x="4693" y="13676"/>
                    <a:pt x="4515" y="13433"/>
                    <a:pt x="4513" y="13133"/>
                  </a:cubicBezTo>
                  <a:cubicBezTo>
                    <a:pt x="4513" y="12835"/>
                    <a:pt x="4693" y="12592"/>
                    <a:pt x="4915" y="12592"/>
                  </a:cubicBezTo>
                  <a:close/>
                  <a:moveTo>
                    <a:pt x="9600" y="13517"/>
                  </a:moveTo>
                  <a:cubicBezTo>
                    <a:pt x="9651" y="13504"/>
                    <a:pt x="9705" y="13505"/>
                    <a:pt x="9758" y="13522"/>
                  </a:cubicBezTo>
                  <a:cubicBezTo>
                    <a:pt x="9976" y="13589"/>
                    <a:pt x="10112" y="13875"/>
                    <a:pt x="10064" y="14167"/>
                  </a:cubicBezTo>
                  <a:cubicBezTo>
                    <a:pt x="10022" y="14419"/>
                    <a:pt x="9855" y="14590"/>
                    <a:pt x="9672" y="14590"/>
                  </a:cubicBezTo>
                  <a:cubicBezTo>
                    <a:pt x="9642" y="14590"/>
                    <a:pt x="9611" y="14587"/>
                    <a:pt x="9583" y="14579"/>
                  </a:cubicBezTo>
                  <a:cubicBezTo>
                    <a:pt x="9366" y="14511"/>
                    <a:pt x="9229" y="14223"/>
                    <a:pt x="9277" y="13933"/>
                  </a:cubicBezTo>
                  <a:cubicBezTo>
                    <a:pt x="9313" y="13714"/>
                    <a:pt x="9445" y="13555"/>
                    <a:pt x="9600" y="13517"/>
                  </a:cubicBezTo>
                  <a:close/>
                  <a:moveTo>
                    <a:pt x="3670" y="13533"/>
                  </a:moveTo>
                  <a:cubicBezTo>
                    <a:pt x="3825" y="13570"/>
                    <a:pt x="3957" y="13727"/>
                    <a:pt x="3994" y="13947"/>
                  </a:cubicBezTo>
                  <a:cubicBezTo>
                    <a:pt x="4043" y="14237"/>
                    <a:pt x="3908" y="14527"/>
                    <a:pt x="3691" y="14592"/>
                  </a:cubicBezTo>
                  <a:cubicBezTo>
                    <a:pt x="3660" y="14603"/>
                    <a:pt x="3629" y="14611"/>
                    <a:pt x="3601" y="14611"/>
                  </a:cubicBezTo>
                  <a:cubicBezTo>
                    <a:pt x="3416" y="14611"/>
                    <a:pt x="3252" y="14440"/>
                    <a:pt x="3209" y="14188"/>
                  </a:cubicBezTo>
                  <a:cubicBezTo>
                    <a:pt x="3159" y="13895"/>
                    <a:pt x="3295" y="13605"/>
                    <a:pt x="3512" y="13538"/>
                  </a:cubicBezTo>
                  <a:cubicBezTo>
                    <a:pt x="3566" y="13521"/>
                    <a:pt x="3619" y="13521"/>
                    <a:pt x="3670" y="13533"/>
                  </a:cubicBezTo>
                  <a:close/>
                  <a:moveTo>
                    <a:pt x="7854" y="14217"/>
                  </a:moveTo>
                  <a:cubicBezTo>
                    <a:pt x="7957" y="14217"/>
                    <a:pt x="8059" y="14269"/>
                    <a:pt x="8138" y="14374"/>
                  </a:cubicBezTo>
                  <a:cubicBezTo>
                    <a:pt x="8296" y="14585"/>
                    <a:pt x="8299" y="14926"/>
                    <a:pt x="8143" y="15140"/>
                  </a:cubicBezTo>
                  <a:cubicBezTo>
                    <a:pt x="8064" y="15246"/>
                    <a:pt x="7958" y="15300"/>
                    <a:pt x="7856" y="15300"/>
                  </a:cubicBezTo>
                  <a:cubicBezTo>
                    <a:pt x="7753" y="15300"/>
                    <a:pt x="7652" y="15248"/>
                    <a:pt x="7574" y="15143"/>
                  </a:cubicBezTo>
                  <a:cubicBezTo>
                    <a:pt x="7417" y="14932"/>
                    <a:pt x="7413" y="14590"/>
                    <a:pt x="7570" y="14376"/>
                  </a:cubicBezTo>
                  <a:cubicBezTo>
                    <a:pt x="7648" y="14271"/>
                    <a:pt x="7751" y="14218"/>
                    <a:pt x="7854" y="14217"/>
                  </a:cubicBezTo>
                  <a:close/>
                  <a:moveTo>
                    <a:pt x="5421" y="14226"/>
                  </a:moveTo>
                  <a:cubicBezTo>
                    <a:pt x="5524" y="14226"/>
                    <a:pt x="5626" y="14280"/>
                    <a:pt x="5705" y="14386"/>
                  </a:cubicBezTo>
                  <a:cubicBezTo>
                    <a:pt x="5862" y="14597"/>
                    <a:pt x="5862" y="14941"/>
                    <a:pt x="5705" y="15152"/>
                  </a:cubicBezTo>
                  <a:cubicBezTo>
                    <a:pt x="5626" y="15257"/>
                    <a:pt x="5524" y="15311"/>
                    <a:pt x="5421" y="15311"/>
                  </a:cubicBezTo>
                  <a:cubicBezTo>
                    <a:pt x="5317" y="15311"/>
                    <a:pt x="5214" y="15257"/>
                    <a:pt x="5136" y="15152"/>
                  </a:cubicBezTo>
                  <a:cubicBezTo>
                    <a:pt x="4979" y="14941"/>
                    <a:pt x="4979" y="14597"/>
                    <a:pt x="5136" y="14386"/>
                  </a:cubicBezTo>
                  <a:cubicBezTo>
                    <a:pt x="5214" y="14280"/>
                    <a:pt x="5318" y="14226"/>
                    <a:pt x="5421" y="14226"/>
                  </a:cubicBezTo>
                  <a:close/>
                  <a:moveTo>
                    <a:pt x="2382" y="14454"/>
                  </a:moveTo>
                  <a:cubicBezTo>
                    <a:pt x="2538" y="14472"/>
                    <a:pt x="2677" y="14614"/>
                    <a:pt x="2728" y="14827"/>
                  </a:cubicBezTo>
                  <a:cubicBezTo>
                    <a:pt x="2797" y="15111"/>
                    <a:pt x="2681" y="15417"/>
                    <a:pt x="2470" y="15509"/>
                  </a:cubicBezTo>
                  <a:cubicBezTo>
                    <a:pt x="2430" y="15528"/>
                    <a:pt x="2387" y="15536"/>
                    <a:pt x="2347" y="15536"/>
                  </a:cubicBezTo>
                  <a:cubicBezTo>
                    <a:pt x="2178" y="15536"/>
                    <a:pt x="2019" y="15389"/>
                    <a:pt x="1965" y="15159"/>
                  </a:cubicBezTo>
                  <a:cubicBezTo>
                    <a:pt x="1897" y="14874"/>
                    <a:pt x="2012" y="14569"/>
                    <a:pt x="2225" y="14477"/>
                  </a:cubicBezTo>
                  <a:cubicBezTo>
                    <a:pt x="2278" y="14454"/>
                    <a:pt x="2330" y="14448"/>
                    <a:pt x="2382" y="14454"/>
                  </a:cubicBezTo>
                  <a:close/>
                  <a:moveTo>
                    <a:pt x="10881" y="14488"/>
                  </a:moveTo>
                  <a:cubicBezTo>
                    <a:pt x="10933" y="14482"/>
                    <a:pt x="10987" y="14490"/>
                    <a:pt x="11040" y="14513"/>
                  </a:cubicBezTo>
                  <a:cubicBezTo>
                    <a:pt x="11251" y="14608"/>
                    <a:pt x="11365" y="14913"/>
                    <a:pt x="11296" y="15197"/>
                  </a:cubicBezTo>
                  <a:cubicBezTo>
                    <a:pt x="11240" y="15425"/>
                    <a:pt x="11084" y="15568"/>
                    <a:pt x="10915" y="15568"/>
                  </a:cubicBezTo>
                  <a:cubicBezTo>
                    <a:pt x="10873" y="15568"/>
                    <a:pt x="10830" y="15559"/>
                    <a:pt x="10788" y="15541"/>
                  </a:cubicBezTo>
                  <a:cubicBezTo>
                    <a:pt x="10577" y="15449"/>
                    <a:pt x="10463" y="15143"/>
                    <a:pt x="10533" y="14859"/>
                  </a:cubicBezTo>
                  <a:cubicBezTo>
                    <a:pt x="10585" y="14645"/>
                    <a:pt x="10725" y="14506"/>
                    <a:pt x="10881" y="14488"/>
                  </a:cubicBezTo>
                  <a:close/>
                  <a:moveTo>
                    <a:pt x="6635" y="14904"/>
                  </a:moveTo>
                  <a:cubicBezTo>
                    <a:pt x="6635" y="14904"/>
                    <a:pt x="6638" y="14904"/>
                    <a:pt x="6640" y="14904"/>
                  </a:cubicBezTo>
                  <a:lnTo>
                    <a:pt x="6642" y="14904"/>
                  </a:lnTo>
                  <a:cubicBezTo>
                    <a:pt x="6865" y="14901"/>
                    <a:pt x="7045" y="15142"/>
                    <a:pt x="7045" y="15443"/>
                  </a:cubicBezTo>
                  <a:cubicBezTo>
                    <a:pt x="7047" y="15741"/>
                    <a:pt x="6870" y="15986"/>
                    <a:pt x="6648" y="15989"/>
                  </a:cubicBezTo>
                  <a:cubicBezTo>
                    <a:pt x="6647" y="15989"/>
                    <a:pt x="6645" y="15989"/>
                    <a:pt x="6643" y="15989"/>
                  </a:cubicBezTo>
                  <a:cubicBezTo>
                    <a:pt x="6643" y="15989"/>
                    <a:pt x="6642" y="15989"/>
                    <a:pt x="6640" y="15989"/>
                  </a:cubicBezTo>
                  <a:cubicBezTo>
                    <a:pt x="6638" y="15989"/>
                    <a:pt x="6637" y="15989"/>
                    <a:pt x="6637" y="15989"/>
                  </a:cubicBezTo>
                  <a:cubicBezTo>
                    <a:pt x="6413" y="15989"/>
                    <a:pt x="6233" y="15745"/>
                    <a:pt x="6233" y="15447"/>
                  </a:cubicBezTo>
                  <a:cubicBezTo>
                    <a:pt x="6233" y="15147"/>
                    <a:pt x="6412" y="14904"/>
                    <a:pt x="6635" y="14904"/>
                  </a:cubicBezTo>
                  <a:close/>
                  <a:moveTo>
                    <a:pt x="9027" y="15193"/>
                  </a:moveTo>
                  <a:cubicBezTo>
                    <a:pt x="9130" y="15177"/>
                    <a:pt x="9237" y="15215"/>
                    <a:pt x="9324" y="15309"/>
                  </a:cubicBezTo>
                  <a:cubicBezTo>
                    <a:pt x="9497" y="15493"/>
                    <a:pt x="9525" y="15833"/>
                    <a:pt x="9389" y="16066"/>
                  </a:cubicBezTo>
                  <a:cubicBezTo>
                    <a:pt x="9308" y="16201"/>
                    <a:pt x="9191" y="16273"/>
                    <a:pt x="9073" y="16273"/>
                  </a:cubicBezTo>
                  <a:cubicBezTo>
                    <a:pt x="8986" y="16273"/>
                    <a:pt x="8897" y="16235"/>
                    <a:pt x="8823" y="16157"/>
                  </a:cubicBezTo>
                  <a:cubicBezTo>
                    <a:pt x="8648" y="15970"/>
                    <a:pt x="8620" y="15628"/>
                    <a:pt x="8757" y="15395"/>
                  </a:cubicBezTo>
                  <a:lnTo>
                    <a:pt x="8759" y="15395"/>
                  </a:lnTo>
                  <a:cubicBezTo>
                    <a:pt x="8827" y="15277"/>
                    <a:pt x="8925" y="15208"/>
                    <a:pt x="9027" y="15193"/>
                  </a:cubicBezTo>
                  <a:close/>
                  <a:moveTo>
                    <a:pt x="4249" y="15206"/>
                  </a:moveTo>
                  <a:cubicBezTo>
                    <a:pt x="4352" y="15222"/>
                    <a:pt x="4448" y="15290"/>
                    <a:pt x="4518" y="15406"/>
                  </a:cubicBezTo>
                  <a:cubicBezTo>
                    <a:pt x="4657" y="15639"/>
                    <a:pt x="4628" y="15979"/>
                    <a:pt x="4455" y="16166"/>
                  </a:cubicBezTo>
                  <a:cubicBezTo>
                    <a:pt x="4381" y="16247"/>
                    <a:pt x="4292" y="16286"/>
                    <a:pt x="4206" y="16286"/>
                  </a:cubicBezTo>
                  <a:cubicBezTo>
                    <a:pt x="4087" y="16286"/>
                    <a:pt x="3970" y="16214"/>
                    <a:pt x="3890" y="16082"/>
                  </a:cubicBezTo>
                  <a:cubicBezTo>
                    <a:pt x="3751" y="15849"/>
                    <a:pt x="3779" y="15509"/>
                    <a:pt x="3954" y="15322"/>
                  </a:cubicBezTo>
                  <a:cubicBezTo>
                    <a:pt x="4040" y="15229"/>
                    <a:pt x="4147" y="15191"/>
                    <a:pt x="4249" y="15206"/>
                  </a:cubicBezTo>
                  <a:close/>
                  <a:moveTo>
                    <a:pt x="3047" y="16150"/>
                  </a:moveTo>
                  <a:cubicBezTo>
                    <a:pt x="3149" y="16172"/>
                    <a:pt x="3245" y="16246"/>
                    <a:pt x="3311" y="16366"/>
                  </a:cubicBezTo>
                  <a:cubicBezTo>
                    <a:pt x="3441" y="16607"/>
                    <a:pt x="3401" y="16947"/>
                    <a:pt x="3220" y="17123"/>
                  </a:cubicBezTo>
                  <a:cubicBezTo>
                    <a:pt x="3149" y="17194"/>
                    <a:pt x="3067" y="17225"/>
                    <a:pt x="2985" y="17225"/>
                  </a:cubicBezTo>
                  <a:cubicBezTo>
                    <a:pt x="2860" y="17225"/>
                    <a:pt x="2737" y="17149"/>
                    <a:pt x="2659" y="17003"/>
                  </a:cubicBezTo>
                  <a:cubicBezTo>
                    <a:pt x="2528" y="16759"/>
                    <a:pt x="2568" y="16421"/>
                    <a:pt x="2749" y="16245"/>
                  </a:cubicBezTo>
                  <a:cubicBezTo>
                    <a:pt x="2838" y="16157"/>
                    <a:pt x="2946" y="16128"/>
                    <a:pt x="3047" y="16150"/>
                  </a:cubicBezTo>
                  <a:close/>
                  <a:moveTo>
                    <a:pt x="10207" y="16180"/>
                  </a:moveTo>
                  <a:cubicBezTo>
                    <a:pt x="10309" y="16158"/>
                    <a:pt x="10417" y="16188"/>
                    <a:pt x="10506" y="16277"/>
                  </a:cubicBezTo>
                  <a:cubicBezTo>
                    <a:pt x="10687" y="16453"/>
                    <a:pt x="10725" y="16791"/>
                    <a:pt x="10592" y="17032"/>
                  </a:cubicBezTo>
                  <a:cubicBezTo>
                    <a:pt x="10512" y="17177"/>
                    <a:pt x="10394" y="17255"/>
                    <a:pt x="10270" y="17255"/>
                  </a:cubicBezTo>
                  <a:cubicBezTo>
                    <a:pt x="10187" y="17255"/>
                    <a:pt x="10104" y="17221"/>
                    <a:pt x="10032" y="17150"/>
                  </a:cubicBezTo>
                  <a:cubicBezTo>
                    <a:pt x="9853" y="16974"/>
                    <a:pt x="9815" y="16634"/>
                    <a:pt x="9946" y="16393"/>
                  </a:cubicBezTo>
                  <a:cubicBezTo>
                    <a:pt x="10011" y="16273"/>
                    <a:pt x="10106" y="16201"/>
                    <a:pt x="10207" y="16180"/>
                  </a:cubicBezTo>
                  <a:close/>
                  <a:moveTo>
                    <a:pt x="7972" y="16357"/>
                  </a:moveTo>
                  <a:cubicBezTo>
                    <a:pt x="8129" y="16345"/>
                    <a:pt x="8283" y="16458"/>
                    <a:pt x="8357" y="16662"/>
                  </a:cubicBezTo>
                  <a:cubicBezTo>
                    <a:pt x="8454" y="16930"/>
                    <a:pt x="8370" y="17255"/>
                    <a:pt x="8171" y="17385"/>
                  </a:cubicBezTo>
                  <a:cubicBezTo>
                    <a:pt x="8113" y="17422"/>
                    <a:pt x="8056" y="17441"/>
                    <a:pt x="7996" y="17441"/>
                  </a:cubicBezTo>
                  <a:cubicBezTo>
                    <a:pt x="7847" y="17441"/>
                    <a:pt x="7703" y="17329"/>
                    <a:pt x="7633" y="17137"/>
                  </a:cubicBezTo>
                  <a:cubicBezTo>
                    <a:pt x="7536" y="16869"/>
                    <a:pt x="7619" y="16544"/>
                    <a:pt x="7818" y="16414"/>
                  </a:cubicBezTo>
                  <a:cubicBezTo>
                    <a:pt x="7868" y="16381"/>
                    <a:pt x="7920" y="16361"/>
                    <a:pt x="7972" y="16357"/>
                  </a:cubicBezTo>
                  <a:close/>
                  <a:moveTo>
                    <a:pt x="5305" y="16366"/>
                  </a:moveTo>
                  <a:cubicBezTo>
                    <a:pt x="5357" y="16369"/>
                    <a:pt x="5410" y="16386"/>
                    <a:pt x="5460" y="16418"/>
                  </a:cubicBezTo>
                  <a:cubicBezTo>
                    <a:pt x="5661" y="16548"/>
                    <a:pt x="5746" y="16873"/>
                    <a:pt x="5649" y="17141"/>
                  </a:cubicBezTo>
                  <a:cubicBezTo>
                    <a:pt x="5579" y="17336"/>
                    <a:pt x="5435" y="17448"/>
                    <a:pt x="5284" y="17448"/>
                  </a:cubicBezTo>
                  <a:cubicBezTo>
                    <a:pt x="5226" y="17448"/>
                    <a:pt x="5166" y="17432"/>
                    <a:pt x="5112" y="17394"/>
                  </a:cubicBezTo>
                  <a:cubicBezTo>
                    <a:pt x="4911" y="17264"/>
                    <a:pt x="4827" y="16941"/>
                    <a:pt x="4923" y="16671"/>
                  </a:cubicBezTo>
                  <a:cubicBezTo>
                    <a:pt x="4995" y="16470"/>
                    <a:pt x="5148" y="16356"/>
                    <a:pt x="5305" y="16366"/>
                  </a:cubicBezTo>
                  <a:close/>
                  <a:moveTo>
                    <a:pt x="6633" y="16778"/>
                  </a:moveTo>
                  <a:cubicBezTo>
                    <a:pt x="6635" y="16778"/>
                    <a:pt x="6638" y="16778"/>
                    <a:pt x="6642" y="16778"/>
                  </a:cubicBezTo>
                  <a:cubicBezTo>
                    <a:pt x="6642" y="16778"/>
                    <a:pt x="6643" y="16778"/>
                    <a:pt x="6645" y="16778"/>
                  </a:cubicBezTo>
                  <a:cubicBezTo>
                    <a:pt x="6866" y="16778"/>
                    <a:pt x="7048" y="17021"/>
                    <a:pt x="7050" y="17319"/>
                  </a:cubicBezTo>
                  <a:cubicBezTo>
                    <a:pt x="7050" y="17619"/>
                    <a:pt x="6871" y="17862"/>
                    <a:pt x="6650" y="17862"/>
                  </a:cubicBezTo>
                  <a:cubicBezTo>
                    <a:pt x="6646" y="17862"/>
                    <a:pt x="6644" y="17862"/>
                    <a:pt x="6642" y="17862"/>
                  </a:cubicBezTo>
                  <a:cubicBezTo>
                    <a:pt x="6640" y="17862"/>
                    <a:pt x="6637" y="17862"/>
                    <a:pt x="6633" y="17862"/>
                  </a:cubicBezTo>
                  <a:cubicBezTo>
                    <a:pt x="6412" y="17862"/>
                    <a:pt x="6231" y="17621"/>
                    <a:pt x="6231" y="17323"/>
                  </a:cubicBezTo>
                  <a:cubicBezTo>
                    <a:pt x="6231" y="17023"/>
                    <a:pt x="6412" y="16778"/>
                    <a:pt x="6633" y="16778"/>
                  </a:cubicBezTo>
                  <a:close/>
                  <a:moveTo>
                    <a:pt x="3917" y="17494"/>
                  </a:moveTo>
                  <a:cubicBezTo>
                    <a:pt x="4018" y="17472"/>
                    <a:pt x="4126" y="17503"/>
                    <a:pt x="4216" y="17591"/>
                  </a:cubicBezTo>
                  <a:cubicBezTo>
                    <a:pt x="4216" y="17591"/>
                    <a:pt x="4216" y="17591"/>
                    <a:pt x="4216" y="17594"/>
                  </a:cubicBezTo>
                  <a:cubicBezTo>
                    <a:pt x="4395" y="17770"/>
                    <a:pt x="4434" y="18108"/>
                    <a:pt x="4303" y="18349"/>
                  </a:cubicBezTo>
                  <a:cubicBezTo>
                    <a:pt x="4223" y="18495"/>
                    <a:pt x="4102" y="18571"/>
                    <a:pt x="3978" y="18571"/>
                  </a:cubicBezTo>
                  <a:cubicBezTo>
                    <a:pt x="3895" y="18571"/>
                    <a:pt x="3812" y="18535"/>
                    <a:pt x="3740" y="18465"/>
                  </a:cubicBezTo>
                  <a:cubicBezTo>
                    <a:pt x="3561" y="18289"/>
                    <a:pt x="3523" y="17951"/>
                    <a:pt x="3653" y="17710"/>
                  </a:cubicBezTo>
                  <a:cubicBezTo>
                    <a:pt x="3719" y="17589"/>
                    <a:pt x="3815" y="17515"/>
                    <a:pt x="3917" y="17494"/>
                  </a:cubicBezTo>
                  <a:close/>
                  <a:moveTo>
                    <a:pt x="9333" y="17516"/>
                  </a:moveTo>
                  <a:cubicBezTo>
                    <a:pt x="9434" y="17538"/>
                    <a:pt x="9531" y="17613"/>
                    <a:pt x="9596" y="17735"/>
                  </a:cubicBezTo>
                  <a:cubicBezTo>
                    <a:pt x="9727" y="17976"/>
                    <a:pt x="9686" y="18313"/>
                    <a:pt x="9505" y="18490"/>
                  </a:cubicBezTo>
                  <a:cubicBezTo>
                    <a:pt x="9435" y="18557"/>
                    <a:pt x="9353" y="18592"/>
                    <a:pt x="9270" y="18592"/>
                  </a:cubicBezTo>
                  <a:cubicBezTo>
                    <a:pt x="9146" y="18592"/>
                    <a:pt x="9023" y="18515"/>
                    <a:pt x="8945" y="18369"/>
                  </a:cubicBezTo>
                  <a:cubicBezTo>
                    <a:pt x="8814" y="18126"/>
                    <a:pt x="8854" y="17788"/>
                    <a:pt x="9034" y="17612"/>
                  </a:cubicBezTo>
                  <a:cubicBezTo>
                    <a:pt x="9124" y="17524"/>
                    <a:pt x="9231" y="17494"/>
                    <a:pt x="9333" y="17516"/>
                  </a:cubicBezTo>
                  <a:close/>
                  <a:moveTo>
                    <a:pt x="14909" y="17564"/>
                  </a:moveTo>
                  <a:cubicBezTo>
                    <a:pt x="15338" y="17564"/>
                    <a:pt x="15686" y="18033"/>
                    <a:pt x="15686" y="18610"/>
                  </a:cubicBezTo>
                  <a:cubicBezTo>
                    <a:pt x="15686" y="19188"/>
                    <a:pt x="15338" y="19656"/>
                    <a:pt x="14909" y="19656"/>
                  </a:cubicBezTo>
                  <a:cubicBezTo>
                    <a:pt x="14481" y="19656"/>
                    <a:pt x="14133" y="19188"/>
                    <a:pt x="14133" y="18610"/>
                  </a:cubicBezTo>
                  <a:cubicBezTo>
                    <a:pt x="14133" y="18033"/>
                    <a:pt x="14481" y="17564"/>
                    <a:pt x="14909" y="17564"/>
                  </a:cubicBezTo>
                  <a:close/>
                  <a:moveTo>
                    <a:pt x="18107" y="17564"/>
                  </a:moveTo>
                  <a:cubicBezTo>
                    <a:pt x="18536" y="17564"/>
                    <a:pt x="18884" y="18033"/>
                    <a:pt x="18884" y="18610"/>
                  </a:cubicBezTo>
                  <a:cubicBezTo>
                    <a:pt x="18884" y="19188"/>
                    <a:pt x="18536" y="19656"/>
                    <a:pt x="18107" y="19656"/>
                  </a:cubicBezTo>
                  <a:cubicBezTo>
                    <a:pt x="17678" y="19656"/>
                    <a:pt x="17330" y="19188"/>
                    <a:pt x="17330" y="18610"/>
                  </a:cubicBezTo>
                  <a:cubicBezTo>
                    <a:pt x="17330" y="18033"/>
                    <a:pt x="17678" y="17564"/>
                    <a:pt x="18107" y="17564"/>
                  </a:cubicBezTo>
                  <a:close/>
                  <a:moveTo>
                    <a:pt x="5197" y="18355"/>
                  </a:moveTo>
                  <a:cubicBezTo>
                    <a:pt x="5249" y="18350"/>
                    <a:pt x="5303" y="18359"/>
                    <a:pt x="5355" y="18383"/>
                  </a:cubicBezTo>
                  <a:cubicBezTo>
                    <a:pt x="5566" y="18475"/>
                    <a:pt x="5682" y="18781"/>
                    <a:pt x="5612" y="19065"/>
                  </a:cubicBezTo>
                  <a:cubicBezTo>
                    <a:pt x="5558" y="19292"/>
                    <a:pt x="5399" y="19438"/>
                    <a:pt x="5230" y="19438"/>
                  </a:cubicBezTo>
                  <a:cubicBezTo>
                    <a:pt x="5188" y="19438"/>
                    <a:pt x="5146" y="19429"/>
                    <a:pt x="5105" y="19410"/>
                  </a:cubicBezTo>
                  <a:cubicBezTo>
                    <a:pt x="4894" y="19318"/>
                    <a:pt x="4780" y="19010"/>
                    <a:pt x="4849" y="18728"/>
                  </a:cubicBezTo>
                  <a:cubicBezTo>
                    <a:pt x="4900" y="18515"/>
                    <a:pt x="5041" y="18373"/>
                    <a:pt x="5197" y="18355"/>
                  </a:cubicBezTo>
                  <a:close/>
                  <a:moveTo>
                    <a:pt x="8050" y="18369"/>
                  </a:moveTo>
                  <a:cubicBezTo>
                    <a:pt x="8206" y="18388"/>
                    <a:pt x="8346" y="18529"/>
                    <a:pt x="8398" y="18742"/>
                  </a:cubicBezTo>
                  <a:cubicBezTo>
                    <a:pt x="8464" y="19026"/>
                    <a:pt x="8347" y="19332"/>
                    <a:pt x="8136" y="19422"/>
                  </a:cubicBezTo>
                  <a:cubicBezTo>
                    <a:pt x="8096" y="19441"/>
                    <a:pt x="8053" y="19449"/>
                    <a:pt x="8013" y="19449"/>
                  </a:cubicBezTo>
                  <a:cubicBezTo>
                    <a:pt x="7842" y="19449"/>
                    <a:pt x="7685" y="19302"/>
                    <a:pt x="7631" y="19072"/>
                  </a:cubicBezTo>
                  <a:cubicBezTo>
                    <a:pt x="7563" y="18787"/>
                    <a:pt x="7680" y="18481"/>
                    <a:pt x="7891" y="18392"/>
                  </a:cubicBezTo>
                  <a:cubicBezTo>
                    <a:pt x="7944" y="18369"/>
                    <a:pt x="7998" y="18363"/>
                    <a:pt x="8050" y="18369"/>
                  </a:cubicBezTo>
                  <a:close/>
                  <a:moveTo>
                    <a:pt x="6621" y="18656"/>
                  </a:moveTo>
                  <a:cubicBezTo>
                    <a:pt x="6845" y="18656"/>
                    <a:pt x="7023" y="18899"/>
                    <a:pt x="7023" y="19197"/>
                  </a:cubicBezTo>
                  <a:cubicBezTo>
                    <a:pt x="7021" y="19497"/>
                    <a:pt x="6843" y="19738"/>
                    <a:pt x="6620" y="19738"/>
                  </a:cubicBezTo>
                  <a:cubicBezTo>
                    <a:pt x="6399" y="19735"/>
                    <a:pt x="6218" y="19495"/>
                    <a:pt x="6220" y="19194"/>
                  </a:cubicBezTo>
                  <a:cubicBezTo>
                    <a:pt x="6220" y="18897"/>
                    <a:pt x="6400" y="18653"/>
                    <a:pt x="6621" y="18656"/>
                  </a:cubicBez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676" name="Group"/>
          <p:cNvGrpSpPr/>
          <p:nvPr/>
        </p:nvGrpSpPr>
        <p:grpSpPr>
          <a:xfrm>
            <a:off x="10777375" y="7139593"/>
            <a:ext cx="4511421" cy="2433630"/>
            <a:chOff x="0" y="0"/>
            <a:chExt cx="4511419" cy="2433628"/>
          </a:xfrm>
        </p:grpSpPr>
        <p:sp>
          <p:nvSpPr>
            <p:cNvPr id="674" name="Lobbying"/>
            <p:cNvSpPr txBox="1"/>
            <p:nvPr/>
          </p:nvSpPr>
          <p:spPr>
            <a:xfrm>
              <a:off x="0" y="1785928"/>
              <a:ext cx="4511420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3700" b="0">
                  <a:solidFill>
                    <a:srgbClr val="929292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lvl1pPr>
            </a:lstStyle>
            <a:p>
              <a:r>
                <a:t>Lobbying</a:t>
              </a:r>
            </a:p>
          </p:txBody>
        </p:sp>
        <p:sp>
          <p:nvSpPr>
            <p:cNvPr id="675" name="Court Building"/>
            <p:cNvSpPr/>
            <p:nvPr/>
          </p:nvSpPr>
          <p:spPr>
            <a:xfrm>
              <a:off x="1620709" y="0"/>
              <a:ext cx="1270001" cy="127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158" y="3613"/>
                  </a:lnTo>
                  <a:lnTo>
                    <a:pt x="1158" y="4293"/>
                  </a:lnTo>
                  <a:lnTo>
                    <a:pt x="20444" y="4293"/>
                  </a:lnTo>
                  <a:lnTo>
                    <a:pt x="20444" y="3613"/>
                  </a:lnTo>
                  <a:lnTo>
                    <a:pt x="10800" y="0"/>
                  </a:lnTo>
                  <a:close/>
                  <a:moveTo>
                    <a:pt x="2354" y="4683"/>
                  </a:moveTo>
                  <a:lnTo>
                    <a:pt x="2354" y="6036"/>
                  </a:lnTo>
                  <a:lnTo>
                    <a:pt x="3269" y="6036"/>
                  </a:lnTo>
                  <a:lnTo>
                    <a:pt x="3269" y="6676"/>
                  </a:lnTo>
                  <a:cubicBezTo>
                    <a:pt x="3553" y="6676"/>
                    <a:pt x="3618" y="7023"/>
                    <a:pt x="3618" y="7023"/>
                  </a:cubicBezTo>
                  <a:lnTo>
                    <a:pt x="3618" y="15657"/>
                  </a:lnTo>
                  <a:lnTo>
                    <a:pt x="3346" y="15657"/>
                  </a:lnTo>
                  <a:lnTo>
                    <a:pt x="3346" y="16762"/>
                  </a:lnTo>
                  <a:lnTo>
                    <a:pt x="2354" y="16762"/>
                  </a:lnTo>
                  <a:lnTo>
                    <a:pt x="2354" y="18115"/>
                  </a:lnTo>
                  <a:lnTo>
                    <a:pt x="19246" y="18115"/>
                  </a:lnTo>
                  <a:lnTo>
                    <a:pt x="19246" y="16762"/>
                  </a:lnTo>
                  <a:lnTo>
                    <a:pt x="18254" y="16762"/>
                  </a:lnTo>
                  <a:lnTo>
                    <a:pt x="18254" y="15657"/>
                  </a:lnTo>
                  <a:lnTo>
                    <a:pt x="17984" y="15657"/>
                  </a:lnTo>
                  <a:lnTo>
                    <a:pt x="17984" y="7023"/>
                  </a:lnTo>
                  <a:cubicBezTo>
                    <a:pt x="17984" y="7023"/>
                    <a:pt x="18049" y="6676"/>
                    <a:pt x="18333" y="6676"/>
                  </a:cubicBezTo>
                  <a:lnTo>
                    <a:pt x="18333" y="6036"/>
                  </a:lnTo>
                  <a:lnTo>
                    <a:pt x="19246" y="6036"/>
                  </a:lnTo>
                  <a:lnTo>
                    <a:pt x="19246" y="4683"/>
                  </a:lnTo>
                  <a:lnTo>
                    <a:pt x="2354" y="4683"/>
                  </a:lnTo>
                  <a:close/>
                  <a:moveTo>
                    <a:pt x="5670" y="6036"/>
                  </a:moveTo>
                  <a:lnTo>
                    <a:pt x="7489" y="6036"/>
                  </a:lnTo>
                  <a:lnTo>
                    <a:pt x="7489" y="6676"/>
                  </a:lnTo>
                  <a:cubicBezTo>
                    <a:pt x="7773" y="6676"/>
                    <a:pt x="7838" y="7023"/>
                    <a:pt x="7838" y="7023"/>
                  </a:cubicBezTo>
                  <a:lnTo>
                    <a:pt x="7838" y="15657"/>
                  </a:lnTo>
                  <a:lnTo>
                    <a:pt x="7568" y="15657"/>
                  </a:lnTo>
                  <a:lnTo>
                    <a:pt x="7568" y="16762"/>
                  </a:lnTo>
                  <a:lnTo>
                    <a:pt x="5591" y="16762"/>
                  </a:lnTo>
                  <a:lnTo>
                    <a:pt x="5591" y="15657"/>
                  </a:lnTo>
                  <a:lnTo>
                    <a:pt x="5321" y="15657"/>
                  </a:lnTo>
                  <a:lnTo>
                    <a:pt x="5321" y="7023"/>
                  </a:lnTo>
                  <a:cubicBezTo>
                    <a:pt x="5321" y="7023"/>
                    <a:pt x="5386" y="6676"/>
                    <a:pt x="5670" y="6676"/>
                  </a:cubicBezTo>
                  <a:lnTo>
                    <a:pt x="5670" y="6036"/>
                  </a:lnTo>
                  <a:close/>
                  <a:moveTo>
                    <a:pt x="9890" y="6036"/>
                  </a:moveTo>
                  <a:lnTo>
                    <a:pt x="11710" y="6036"/>
                  </a:lnTo>
                  <a:lnTo>
                    <a:pt x="11710" y="6676"/>
                  </a:lnTo>
                  <a:cubicBezTo>
                    <a:pt x="11993" y="6676"/>
                    <a:pt x="12059" y="7023"/>
                    <a:pt x="12059" y="7023"/>
                  </a:cubicBezTo>
                  <a:lnTo>
                    <a:pt x="12059" y="15657"/>
                  </a:lnTo>
                  <a:lnTo>
                    <a:pt x="11789" y="15657"/>
                  </a:lnTo>
                  <a:lnTo>
                    <a:pt x="11789" y="16762"/>
                  </a:lnTo>
                  <a:lnTo>
                    <a:pt x="9813" y="16762"/>
                  </a:lnTo>
                  <a:lnTo>
                    <a:pt x="9813" y="15657"/>
                  </a:lnTo>
                  <a:lnTo>
                    <a:pt x="9541" y="15657"/>
                  </a:lnTo>
                  <a:lnTo>
                    <a:pt x="9541" y="7023"/>
                  </a:lnTo>
                  <a:cubicBezTo>
                    <a:pt x="9541" y="7023"/>
                    <a:pt x="9607" y="6676"/>
                    <a:pt x="9890" y="6676"/>
                  </a:cubicBezTo>
                  <a:lnTo>
                    <a:pt x="9890" y="6036"/>
                  </a:lnTo>
                  <a:close/>
                  <a:moveTo>
                    <a:pt x="14113" y="6036"/>
                  </a:moveTo>
                  <a:lnTo>
                    <a:pt x="15932" y="6036"/>
                  </a:lnTo>
                  <a:lnTo>
                    <a:pt x="15932" y="6676"/>
                  </a:lnTo>
                  <a:cubicBezTo>
                    <a:pt x="16216" y="6676"/>
                    <a:pt x="16281" y="7023"/>
                    <a:pt x="16281" y="7023"/>
                  </a:cubicBezTo>
                  <a:lnTo>
                    <a:pt x="16281" y="15657"/>
                  </a:lnTo>
                  <a:lnTo>
                    <a:pt x="16009" y="15657"/>
                  </a:lnTo>
                  <a:lnTo>
                    <a:pt x="16009" y="16762"/>
                  </a:lnTo>
                  <a:lnTo>
                    <a:pt x="14033" y="16762"/>
                  </a:lnTo>
                  <a:lnTo>
                    <a:pt x="14033" y="15657"/>
                  </a:lnTo>
                  <a:lnTo>
                    <a:pt x="13763" y="15657"/>
                  </a:lnTo>
                  <a:lnTo>
                    <a:pt x="13763" y="7023"/>
                  </a:lnTo>
                  <a:cubicBezTo>
                    <a:pt x="13763" y="7023"/>
                    <a:pt x="13829" y="6676"/>
                    <a:pt x="14113" y="6676"/>
                  </a:cubicBezTo>
                  <a:lnTo>
                    <a:pt x="14113" y="6036"/>
                  </a:lnTo>
                  <a:close/>
                  <a:moveTo>
                    <a:pt x="1158" y="18505"/>
                  </a:moveTo>
                  <a:lnTo>
                    <a:pt x="1158" y="19858"/>
                  </a:lnTo>
                  <a:lnTo>
                    <a:pt x="20444" y="19858"/>
                  </a:lnTo>
                  <a:lnTo>
                    <a:pt x="20444" y="18505"/>
                  </a:lnTo>
                  <a:lnTo>
                    <a:pt x="1158" y="18505"/>
                  </a:lnTo>
                  <a:close/>
                  <a:moveTo>
                    <a:pt x="0" y="2024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20247"/>
                  </a:lnTo>
                  <a:lnTo>
                    <a:pt x="0" y="20247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679" name="Group"/>
          <p:cNvGrpSpPr/>
          <p:nvPr/>
        </p:nvGrpSpPr>
        <p:grpSpPr>
          <a:xfrm>
            <a:off x="2294134" y="7388942"/>
            <a:ext cx="4511421" cy="2209681"/>
            <a:chOff x="0" y="0"/>
            <a:chExt cx="4511419" cy="2209680"/>
          </a:xfrm>
        </p:grpSpPr>
        <p:sp>
          <p:nvSpPr>
            <p:cNvPr id="677" name="Public Meetings"/>
            <p:cNvSpPr txBox="1"/>
            <p:nvPr/>
          </p:nvSpPr>
          <p:spPr>
            <a:xfrm>
              <a:off x="0" y="1561980"/>
              <a:ext cx="4511420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3700" b="0">
                  <a:solidFill>
                    <a:srgbClr val="929292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lvl1pPr>
            </a:lstStyle>
            <a:p>
              <a:r>
                <a:t>Public Meetings</a:t>
              </a:r>
            </a:p>
          </p:txBody>
        </p:sp>
        <p:sp>
          <p:nvSpPr>
            <p:cNvPr id="678" name="Megaphone"/>
            <p:cNvSpPr/>
            <p:nvPr/>
          </p:nvSpPr>
          <p:spPr>
            <a:xfrm>
              <a:off x="1494398" y="0"/>
              <a:ext cx="1522623" cy="771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88" y="0"/>
                  </a:moveTo>
                  <a:lnTo>
                    <a:pt x="1296" y="8342"/>
                  </a:lnTo>
                  <a:lnTo>
                    <a:pt x="1296" y="7965"/>
                  </a:lnTo>
                  <a:cubicBezTo>
                    <a:pt x="1296" y="7822"/>
                    <a:pt x="1235" y="7702"/>
                    <a:pt x="1163" y="7702"/>
                  </a:cubicBezTo>
                  <a:lnTo>
                    <a:pt x="132" y="7702"/>
                  </a:lnTo>
                  <a:cubicBezTo>
                    <a:pt x="59" y="7702"/>
                    <a:pt x="0" y="7822"/>
                    <a:pt x="0" y="7965"/>
                  </a:cubicBezTo>
                  <a:lnTo>
                    <a:pt x="0" y="13572"/>
                  </a:lnTo>
                  <a:cubicBezTo>
                    <a:pt x="0" y="13715"/>
                    <a:pt x="59" y="13831"/>
                    <a:pt x="132" y="13831"/>
                  </a:cubicBezTo>
                  <a:lnTo>
                    <a:pt x="1163" y="13831"/>
                  </a:lnTo>
                  <a:cubicBezTo>
                    <a:pt x="1235" y="13831"/>
                    <a:pt x="1296" y="13715"/>
                    <a:pt x="1296" y="13572"/>
                  </a:cubicBezTo>
                  <a:lnTo>
                    <a:pt x="1296" y="13258"/>
                  </a:lnTo>
                  <a:lnTo>
                    <a:pt x="4868" y="14871"/>
                  </a:lnTo>
                  <a:cubicBezTo>
                    <a:pt x="4831" y="15727"/>
                    <a:pt x="4856" y="17088"/>
                    <a:pt x="5246" y="18369"/>
                  </a:cubicBezTo>
                  <a:cubicBezTo>
                    <a:pt x="5666" y="19743"/>
                    <a:pt x="6385" y="20665"/>
                    <a:pt x="7391" y="21110"/>
                  </a:cubicBezTo>
                  <a:cubicBezTo>
                    <a:pt x="7411" y="21118"/>
                    <a:pt x="7709" y="21237"/>
                    <a:pt x="8130" y="21237"/>
                  </a:cubicBezTo>
                  <a:cubicBezTo>
                    <a:pt x="8379" y="21237"/>
                    <a:pt x="8670" y="21198"/>
                    <a:pt x="8972" y="21067"/>
                  </a:cubicBezTo>
                  <a:cubicBezTo>
                    <a:pt x="9689" y="20757"/>
                    <a:pt x="10583" y="19899"/>
                    <a:pt x="10999" y="17636"/>
                  </a:cubicBezTo>
                  <a:lnTo>
                    <a:pt x="19788" y="21600"/>
                  </a:lnTo>
                  <a:cubicBezTo>
                    <a:pt x="19788" y="21600"/>
                    <a:pt x="21349" y="19032"/>
                    <a:pt x="21600" y="10803"/>
                  </a:cubicBezTo>
                  <a:lnTo>
                    <a:pt x="21360" y="10800"/>
                  </a:lnTo>
                  <a:lnTo>
                    <a:pt x="21600" y="10797"/>
                  </a:lnTo>
                  <a:cubicBezTo>
                    <a:pt x="21349" y="2568"/>
                    <a:pt x="19788" y="0"/>
                    <a:pt x="19788" y="0"/>
                  </a:cubicBezTo>
                  <a:close/>
                  <a:moveTo>
                    <a:pt x="5884" y="15327"/>
                  </a:moveTo>
                  <a:lnTo>
                    <a:pt x="9983" y="17176"/>
                  </a:lnTo>
                  <a:cubicBezTo>
                    <a:pt x="9401" y="19745"/>
                    <a:pt x="7796" y="19199"/>
                    <a:pt x="7607" y="19125"/>
                  </a:cubicBezTo>
                  <a:cubicBezTo>
                    <a:pt x="6898" y="18811"/>
                    <a:pt x="6403" y="18209"/>
                    <a:pt x="6132" y="17336"/>
                  </a:cubicBezTo>
                  <a:cubicBezTo>
                    <a:pt x="5918" y="16643"/>
                    <a:pt x="5877" y="15882"/>
                    <a:pt x="5884" y="15327"/>
                  </a:cubicBez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684" name="Group"/>
          <p:cNvGrpSpPr/>
          <p:nvPr/>
        </p:nvGrpSpPr>
        <p:grpSpPr>
          <a:xfrm>
            <a:off x="14596110" y="6964574"/>
            <a:ext cx="3882854" cy="2634049"/>
            <a:chOff x="0" y="0"/>
            <a:chExt cx="3882852" cy="2634048"/>
          </a:xfrm>
        </p:grpSpPr>
        <p:sp>
          <p:nvSpPr>
            <p:cNvPr id="680" name="Employees"/>
            <p:cNvSpPr txBox="1"/>
            <p:nvPr/>
          </p:nvSpPr>
          <p:spPr>
            <a:xfrm>
              <a:off x="0" y="1986348"/>
              <a:ext cx="3882853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3700" b="0">
                  <a:solidFill>
                    <a:srgbClr val="929292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lvl1pPr>
            </a:lstStyle>
            <a:p>
              <a:r>
                <a:t>Employees</a:t>
              </a:r>
            </a:p>
          </p:txBody>
        </p:sp>
        <p:grpSp>
          <p:nvGrpSpPr>
            <p:cNvPr id="683" name="Group"/>
            <p:cNvGrpSpPr/>
            <p:nvPr/>
          </p:nvGrpSpPr>
          <p:grpSpPr>
            <a:xfrm>
              <a:off x="1271142" y="0"/>
              <a:ext cx="1340568" cy="1620039"/>
              <a:chOff x="0" y="0"/>
              <a:chExt cx="1340566" cy="1620038"/>
            </a:xfrm>
          </p:grpSpPr>
          <p:sp>
            <p:nvSpPr>
              <p:cNvPr id="681" name="Worker"/>
              <p:cNvSpPr/>
              <p:nvPr/>
            </p:nvSpPr>
            <p:spPr>
              <a:xfrm>
                <a:off x="0" y="0"/>
                <a:ext cx="498850" cy="1522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9" h="21477" extrusionOk="0">
                    <a:moveTo>
                      <a:pt x="10482" y="4"/>
                    </a:moveTo>
                    <a:cubicBezTo>
                      <a:pt x="10034" y="12"/>
                      <a:pt x="8391" y="117"/>
                      <a:pt x="7657" y="494"/>
                    </a:cubicBezTo>
                    <a:cubicBezTo>
                      <a:pt x="6848" y="911"/>
                      <a:pt x="6805" y="1175"/>
                      <a:pt x="6965" y="1602"/>
                    </a:cubicBezTo>
                    <a:cubicBezTo>
                      <a:pt x="6986" y="1656"/>
                      <a:pt x="6943" y="1710"/>
                      <a:pt x="6847" y="1754"/>
                    </a:cubicBezTo>
                    <a:lnTo>
                      <a:pt x="6817" y="1769"/>
                    </a:lnTo>
                    <a:cubicBezTo>
                      <a:pt x="6710" y="1819"/>
                      <a:pt x="6673" y="1881"/>
                      <a:pt x="6709" y="1940"/>
                    </a:cubicBezTo>
                    <a:cubicBezTo>
                      <a:pt x="6726" y="1968"/>
                      <a:pt x="6808" y="1986"/>
                      <a:pt x="6894" y="1981"/>
                    </a:cubicBezTo>
                    <a:lnTo>
                      <a:pt x="7473" y="1944"/>
                    </a:lnTo>
                    <a:lnTo>
                      <a:pt x="7581" y="2118"/>
                    </a:lnTo>
                    <a:lnTo>
                      <a:pt x="7832" y="2103"/>
                    </a:lnTo>
                    <a:cubicBezTo>
                      <a:pt x="7743" y="2259"/>
                      <a:pt x="7638" y="2495"/>
                      <a:pt x="7698" y="2690"/>
                    </a:cubicBezTo>
                    <a:cubicBezTo>
                      <a:pt x="7809" y="3047"/>
                      <a:pt x="7636" y="3287"/>
                      <a:pt x="7370" y="3479"/>
                    </a:cubicBezTo>
                    <a:cubicBezTo>
                      <a:pt x="7088" y="3683"/>
                      <a:pt x="5823" y="3782"/>
                      <a:pt x="6212" y="4325"/>
                    </a:cubicBezTo>
                    <a:cubicBezTo>
                      <a:pt x="4592" y="4538"/>
                      <a:pt x="3452" y="5407"/>
                      <a:pt x="1941" y="6231"/>
                    </a:cubicBezTo>
                    <a:cubicBezTo>
                      <a:pt x="1754" y="6223"/>
                      <a:pt x="1529" y="6238"/>
                      <a:pt x="1362" y="6303"/>
                    </a:cubicBezTo>
                    <a:lnTo>
                      <a:pt x="721" y="6586"/>
                    </a:lnTo>
                    <a:cubicBezTo>
                      <a:pt x="618" y="6626"/>
                      <a:pt x="407" y="6753"/>
                      <a:pt x="572" y="6895"/>
                    </a:cubicBezTo>
                    <a:cubicBezTo>
                      <a:pt x="551" y="6904"/>
                      <a:pt x="357" y="7014"/>
                      <a:pt x="177" y="7118"/>
                    </a:cubicBezTo>
                    <a:cubicBezTo>
                      <a:pt x="-34" y="7241"/>
                      <a:pt x="-56" y="7388"/>
                      <a:pt x="111" y="7518"/>
                    </a:cubicBezTo>
                    <a:cubicBezTo>
                      <a:pt x="327" y="7686"/>
                      <a:pt x="668" y="7934"/>
                      <a:pt x="1090" y="8180"/>
                    </a:cubicBezTo>
                    <a:cubicBezTo>
                      <a:pt x="2003" y="8714"/>
                      <a:pt x="3229" y="9346"/>
                      <a:pt x="4105" y="9644"/>
                    </a:cubicBezTo>
                    <a:lnTo>
                      <a:pt x="4105" y="10365"/>
                    </a:lnTo>
                    <a:cubicBezTo>
                      <a:pt x="1836" y="10445"/>
                      <a:pt x="1003" y="11125"/>
                      <a:pt x="1003" y="11125"/>
                    </a:cubicBezTo>
                    <a:lnTo>
                      <a:pt x="1141" y="11154"/>
                    </a:lnTo>
                    <a:cubicBezTo>
                      <a:pt x="1141" y="11154"/>
                      <a:pt x="2132" y="10786"/>
                      <a:pt x="2638" y="10783"/>
                    </a:cubicBezTo>
                    <a:cubicBezTo>
                      <a:pt x="3291" y="10779"/>
                      <a:pt x="3382" y="11031"/>
                      <a:pt x="3382" y="11031"/>
                    </a:cubicBezTo>
                    <a:lnTo>
                      <a:pt x="3530" y="11033"/>
                    </a:lnTo>
                    <a:lnTo>
                      <a:pt x="3566" y="12038"/>
                    </a:lnTo>
                    <a:cubicBezTo>
                      <a:pt x="3470" y="12040"/>
                      <a:pt x="3395" y="12067"/>
                      <a:pt x="3397" y="12098"/>
                    </a:cubicBezTo>
                    <a:lnTo>
                      <a:pt x="3469" y="13414"/>
                    </a:lnTo>
                    <a:cubicBezTo>
                      <a:pt x="3469" y="13424"/>
                      <a:pt x="3464" y="13435"/>
                      <a:pt x="3464" y="13446"/>
                    </a:cubicBezTo>
                    <a:lnTo>
                      <a:pt x="3382" y="14216"/>
                    </a:lnTo>
                    <a:cubicBezTo>
                      <a:pt x="3375" y="14280"/>
                      <a:pt x="3535" y="14331"/>
                      <a:pt x="3730" y="14330"/>
                    </a:cubicBezTo>
                    <a:lnTo>
                      <a:pt x="4151" y="14328"/>
                    </a:lnTo>
                    <a:lnTo>
                      <a:pt x="4530" y="14326"/>
                    </a:lnTo>
                    <a:cubicBezTo>
                      <a:pt x="4724" y="14325"/>
                      <a:pt x="4881" y="14271"/>
                      <a:pt x="4868" y="14207"/>
                    </a:cubicBezTo>
                    <a:lnTo>
                      <a:pt x="4710" y="13414"/>
                    </a:lnTo>
                    <a:lnTo>
                      <a:pt x="4643" y="12103"/>
                    </a:lnTo>
                    <a:cubicBezTo>
                      <a:pt x="4700" y="12108"/>
                      <a:pt x="4756" y="12112"/>
                      <a:pt x="4817" y="12112"/>
                    </a:cubicBezTo>
                    <a:lnTo>
                      <a:pt x="5976" y="12112"/>
                    </a:lnTo>
                    <a:cubicBezTo>
                      <a:pt x="6536" y="13763"/>
                      <a:pt x="6792" y="14110"/>
                      <a:pt x="6750" y="14533"/>
                    </a:cubicBezTo>
                    <a:cubicBezTo>
                      <a:pt x="6690" y="15141"/>
                      <a:pt x="5987" y="15436"/>
                      <a:pt x="5545" y="15870"/>
                    </a:cubicBezTo>
                    <a:cubicBezTo>
                      <a:pt x="5143" y="16265"/>
                      <a:pt x="4985" y="16324"/>
                      <a:pt x="4740" y="16769"/>
                    </a:cubicBezTo>
                    <a:cubicBezTo>
                      <a:pt x="4190" y="17773"/>
                      <a:pt x="4340" y="18216"/>
                      <a:pt x="4340" y="19137"/>
                    </a:cubicBezTo>
                    <a:cubicBezTo>
                      <a:pt x="4199" y="19522"/>
                      <a:pt x="4274" y="19717"/>
                      <a:pt x="4274" y="19717"/>
                    </a:cubicBezTo>
                    <a:cubicBezTo>
                      <a:pt x="4368" y="19995"/>
                      <a:pt x="4617" y="19893"/>
                      <a:pt x="4535" y="19971"/>
                    </a:cubicBezTo>
                    <a:cubicBezTo>
                      <a:pt x="4269" y="20224"/>
                      <a:pt x="4429" y="20438"/>
                      <a:pt x="4340" y="20583"/>
                    </a:cubicBezTo>
                    <a:cubicBezTo>
                      <a:pt x="4240" y="20748"/>
                      <a:pt x="4364" y="20936"/>
                      <a:pt x="4340" y="20983"/>
                    </a:cubicBezTo>
                    <a:cubicBezTo>
                      <a:pt x="4340" y="20983"/>
                      <a:pt x="4384" y="21109"/>
                      <a:pt x="4740" y="21238"/>
                    </a:cubicBezTo>
                    <a:cubicBezTo>
                      <a:pt x="5157" y="21388"/>
                      <a:pt x="6901" y="21579"/>
                      <a:pt x="8616" y="21410"/>
                    </a:cubicBezTo>
                    <a:cubicBezTo>
                      <a:pt x="9573" y="21316"/>
                      <a:pt x="9262" y="21088"/>
                      <a:pt x="9262" y="20924"/>
                    </a:cubicBezTo>
                    <a:cubicBezTo>
                      <a:pt x="9262" y="20797"/>
                      <a:pt x="8777" y="20605"/>
                      <a:pt x="8729" y="20462"/>
                    </a:cubicBezTo>
                    <a:cubicBezTo>
                      <a:pt x="8662" y="20263"/>
                      <a:pt x="8662" y="20255"/>
                      <a:pt x="8452" y="20003"/>
                    </a:cubicBezTo>
                    <a:cubicBezTo>
                      <a:pt x="8358" y="19890"/>
                      <a:pt x="8447" y="19720"/>
                      <a:pt x="8673" y="19630"/>
                    </a:cubicBezTo>
                    <a:cubicBezTo>
                      <a:pt x="8793" y="19582"/>
                      <a:pt x="8893" y="19525"/>
                      <a:pt x="8893" y="19444"/>
                    </a:cubicBezTo>
                    <a:cubicBezTo>
                      <a:pt x="8893" y="19071"/>
                      <a:pt x="8716" y="18928"/>
                      <a:pt x="9231" y="17843"/>
                    </a:cubicBezTo>
                    <a:cubicBezTo>
                      <a:pt x="9398" y="17493"/>
                      <a:pt x="9563" y="17209"/>
                      <a:pt x="9831" y="16639"/>
                    </a:cubicBezTo>
                    <a:cubicBezTo>
                      <a:pt x="9933" y="16421"/>
                      <a:pt x="10283" y="15839"/>
                      <a:pt x="10503" y="15630"/>
                    </a:cubicBezTo>
                    <a:cubicBezTo>
                      <a:pt x="11512" y="14669"/>
                      <a:pt x="11887" y="13545"/>
                      <a:pt x="12148" y="12932"/>
                    </a:cubicBezTo>
                    <a:cubicBezTo>
                      <a:pt x="12172" y="12877"/>
                      <a:pt x="12414" y="12880"/>
                      <a:pt x="12430" y="12936"/>
                    </a:cubicBezTo>
                    <a:cubicBezTo>
                      <a:pt x="12780" y="14137"/>
                      <a:pt x="13727" y="15338"/>
                      <a:pt x="13281" y="16184"/>
                    </a:cubicBezTo>
                    <a:cubicBezTo>
                      <a:pt x="12690" y="17307"/>
                      <a:pt x="13044" y="19528"/>
                      <a:pt x="13158" y="19543"/>
                    </a:cubicBezTo>
                    <a:cubicBezTo>
                      <a:pt x="13176" y="19674"/>
                      <a:pt x="13757" y="19688"/>
                      <a:pt x="13620" y="19877"/>
                    </a:cubicBezTo>
                    <a:cubicBezTo>
                      <a:pt x="13329" y="20278"/>
                      <a:pt x="13681" y="20664"/>
                      <a:pt x="13681" y="20664"/>
                    </a:cubicBezTo>
                    <a:cubicBezTo>
                      <a:pt x="13681" y="20664"/>
                      <a:pt x="13666" y="20763"/>
                      <a:pt x="13656" y="20835"/>
                    </a:cubicBezTo>
                    <a:cubicBezTo>
                      <a:pt x="13649" y="20884"/>
                      <a:pt x="13740" y="20928"/>
                      <a:pt x="13881" y="20944"/>
                    </a:cubicBezTo>
                    <a:cubicBezTo>
                      <a:pt x="14272" y="20988"/>
                      <a:pt x="14917" y="20997"/>
                      <a:pt x="15691" y="21006"/>
                    </a:cubicBezTo>
                    <a:cubicBezTo>
                      <a:pt x="16612" y="21017"/>
                      <a:pt x="16505" y="21106"/>
                      <a:pt x="17911" y="21192"/>
                    </a:cubicBezTo>
                    <a:cubicBezTo>
                      <a:pt x="19317" y="21278"/>
                      <a:pt x="21435" y="21140"/>
                      <a:pt x="21489" y="21006"/>
                    </a:cubicBezTo>
                    <a:cubicBezTo>
                      <a:pt x="21544" y="20872"/>
                      <a:pt x="21403" y="20584"/>
                      <a:pt x="20510" y="20503"/>
                    </a:cubicBezTo>
                    <a:cubicBezTo>
                      <a:pt x="19862" y="20421"/>
                      <a:pt x="19211" y="20353"/>
                      <a:pt x="18890" y="20283"/>
                    </a:cubicBezTo>
                    <a:cubicBezTo>
                      <a:pt x="18569" y="20213"/>
                      <a:pt x="17923" y="19968"/>
                      <a:pt x="17537" y="19926"/>
                    </a:cubicBezTo>
                    <a:cubicBezTo>
                      <a:pt x="17436" y="19915"/>
                      <a:pt x="17738" y="19800"/>
                      <a:pt x="17655" y="19471"/>
                    </a:cubicBezTo>
                    <a:cubicBezTo>
                      <a:pt x="17565" y="19121"/>
                      <a:pt x="17504" y="18885"/>
                      <a:pt x="17403" y="17877"/>
                    </a:cubicBezTo>
                    <a:cubicBezTo>
                      <a:pt x="17380" y="17639"/>
                      <a:pt x="17098" y="16934"/>
                      <a:pt x="17701" y="15969"/>
                    </a:cubicBezTo>
                    <a:cubicBezTo>
                      <a:pt x="17936" y="15593"/>
                      <a:pt x="17842" y="14996"/>
                      <a:pt x="17906" y="14271"/>
                    </a:cubicBezTo>
                    <a:cubicBezTo>
                      <a:pt x="17989" y="13321"/>
                      <a:pt x="18057" y="12396"/>
                      <a:pt x="17588" y="11169"/>
                    </a:cubicBezTo>
                    <a:cubicBezTo>
                      <a:pt x="17224" y="10217"/>
                      <a:pt x="17134" y="9970"/>
                      <a:pt x="16655" y="9412"/>
                    </a:cubicBezTo>
                    <a:cubicBezTo>
                      <a:pt x="16766" y="9378"/>
                      <a:pt x="16824" y="9329"/>
                      <a:pt x="16804" y="9276"/>
                    </a:cubicBezTo>
                    <a:lnTo>
                      <a:pt x="16757" y="8801"/>
                    </a:lnTo>
                    <a:cubicBezTo>
                      <a:pt x="16757" y="8678"/>
                      <a:pt x="16332" y="8592"/>
                      <a:pt x="16076" y="8598"/>
                    </a:cubicBezTo>
                    <a:cubicBezTo>
                      <a:pt x="15789" y="8088"/>
                      <a:pt x="15665" y="7588"/>
                      <a:pt x="15860" y="7190"/>
                    </a:cubicBezTo>
                    <a:cubicBezTo>
                      <a:pt x="16004" y="6898"/>
                      <a:pt x="17124" y="6324"/>
                      <a:pt x="16563" y="5810"/>
                    </a:cubicBezTo>
                    <a:cubicBezTo>
                      <a:pt x="16060" y="5349"/>
                      <a:pt x="14538" y="4598"/>
                      <a:pt x="14086" y="4451"/>
                    </a:cubicBezTo>
                    <a:cubicBezTo>
                      <a:pt x="13990" y="4419"/>
                      <a:pt x="13854" y="4395"/>
                      <a:pt x="13702" y="4378"/>
                    </a:cubicBezTo>
                    <a:lnTo>
                      <a:pt x="13835" y="4375"/>
                    </a:lnTo>
                    <a:cubicBezTo>
                      <a:pt x="13835" y="4375"/>
                      <a:pt x="13193" y="4329"/>
                      <a:pt x="12979" y="4071"/>
                    </a:cubicBezTo>
                    <a:cubicBezTo>
                      <a:pt x="12827" y="3889"/>
                      <a:pt x="13287" y="3499"/>
                      <a:pt x="13502" y="3487"/>
                    </a:cubicBezTo>
                    <a:lnTo>
                      <a:pt x="14594" y="3481"/>
                    </a:lnTo>
                    <a:cubicBezTo>
                      <a:pt x="14898" y="3464"/>
                      <a:pt x="15186" y="3391"/>
                      <a:pt x="15230" y="3315"/>
                    </a:cubicBezTo>
                    <a:cubicBezTo>
                      <a:pt x="15299" y="3208"/>
                      <a:pt x="15225" y="3142"/>
                      <a:pt x="15281" y="3063"/>
                    </a:cubicBezTo>
                    <a:cubicBezTo>
                      <a:pt x="15452" y="2788"/>
                      <a:pt x="15312" y="2710"/>
                      <a:pt x="15353" y="2627"/>
                    </a:cubicBezTo>
                    <a:cubicBezTo>
                      <a:pt x="15820" y="2557"/>
                      <a:pt x="15884" y="2491"/>
                      <a:pt x="15794" y="2419"/>
                    </a:cubicBezTo>
                    <a:cubicBezTo>
                      <a:pt x="15727" y="2366"/>
                      <a:pt x="14872" y="2184"/>
                      <a:pt x="14866" y="2036"/>
                    </a:cubicBezTo>
                    <a:cubicBezTo>
                      <a:pt x="15026" y="1794"/>
                      <a:pt x="14994" y="1645"/>
                      <a:pt x="14871" y="1531"/>
                    </a:cubicBezTo>
                    <a:lnTo>
                      <a:pt x="15753" y="1482"/>
                    </a:lnTo>
                    <a:cubicBezTo>
                      <a:pt x="15870" y="1476"/>
                      <a:pt x="15910" y="1427"/>
                      <a:pt x="15819" y="1402"/>
                    </a:cubicBezTo>
                    <a:cubicBezTo>
                      <a:pt x="15690" y="1366"/>
                      <a:pt x="15532" y="1341"/>
                      <a:pt x="15363" y="1328"/>
                    </a:cubicBezTo>
                    <a:cubicBezTo>
                      <a:pt x="15144" y="1312"/>
                      <a:pt x="14898" y="1283"/>
                      <a:pt x="14804" y="1234"/>
                    </a:cubicBezTo>
                    <a:cubicBezTo>
                      <a:pt x="14643" y="1150"/>
                      <a:pt x="14402" y="722"/>
                      <a:pt x="13625" y="466"/>
                    </a:cubicBezTo>
                    <a:cubicBezTo>
                      <a:pt x="13071" y="283"/>
                      <a:pt x="12369" y="143"/>
                      <a:pt x="11856" y="153"/>
                    </a:cubicBezTo>
                    <a:cubicBezTo>
                      <a:pt x="11633" y="-21"/>
                      <a:pt x="10930" y="-4"/>
                      <a:pt x="10482" y="4"/>
                    </a:cubicBezTo>
                    <a:close/>
                    <a:moveTo>
                      <a:pt x="5930" y="6548"/>
                    </a:moveTo>
                    <a:cubicBezTo>
                      <a:pt x="6039" y="6555"/>
                      <a:pt x="6140" y="6580"/>
                      <a:pt x="6186" y="6618"/>
                    </a:cubicBezTo>
                    <a:cubicBezTo>
                      <a:pt x="6367" y="6769"/>
                      <a:pt x="6586" y="7007"/>
                      <a:pt x="6806" y="7234"/>
                    </a:cubicBezTo>
                    <a:cubicBezTo>
                      <a:pt x="7264" y="7707"/>
                      <a:pt x="7616" y="7931"/>
                      <a:pt x="7370" y="8261"/>
                    </a:cubicBezTo>
                    <a:cubicBezTo>
                      <a:pt x="7183" y="8513"/>
                      <a:pt x="6811" y="8858"/>
                      <a:pt x="6811" y="8858"/>
                    </a:cubicBezTo>
                    <a:cubicBezTo>
                      <a:pt x="6133" y="8858"/>
                      <a:pt x="5842" y="8976"/>
                      <a:pt x="5807" y="8982"/>
                    </a:cubicBezTo>
                    <a:cubicBezTo>
                      <a:pt x="5454" y="9049"/>
                      <a:pt x="4889" y="9001"/>
                      <a:pt x="4628" y="8895"/>
                    </a:cubicBezTo>
                    <a:cubicBezTo>
                      <a:pt x="3966" y="8628"/>
                      <a:pt x="3934" y="8067"/>
                      <a:pt x="3541" y="7536"/>
                    </a:cubicBezTo>
                    <a:lnTo>
                      <a:pt x="4340" y="7206"/>
                    </a:lnTo>
                    <a:cubicBezTo>
                      <a:pt x="4497" y="7127"/>
                      <a:pt x="4533" y="7041"/>
                      <a:pt x="4479" y="6981"/>
                    </a:cubicBezTo>
                    <a:cubicBezTo>
                      <a:pt x="4980" y="6802"/>
                      <a:pt x="5361" y="6668"/>
                      <a:pt x="5612" y="6581"/>
                    </a:cubicBezTo>
                    <a:cubicBezTo>
                      <a:pt x="5699" y="6551"/>
                      <a:pt x="5820" y="6541"/>
                      <a:pt x="5930" y="6548"/>
                    </a:cubicBezTo>
                    <a:close/>
                  </a:path>
                </a:pathLst>
              </a:custGeom>
              <a:solidFill>
                <a:srgbClr val="929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682" name="Worker"/>
              <p:cNvSpPr/>
              <p:nvPr/>
            </p:nvSpPr>
            <p:spPr>
              <a:xfrm>
                <a:off x="655955" y="88384"/>
                <a:ext cx="684612" cy="15316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7" h="21485" extrusionOk="0">
                    <a:moveTo>
                      <a:pt x="10437" y="4"/>
                    </a:moveTo>
                    <a:cubicBezTo>
                      <a:pt x="10086" y="16"/>
                      <a:pt x="9890" y="53"/>
                      <a:pt x="9890" y="53"/>
                    </a:cubicBezTo>
                    <a:lnTo>
                      <a:pt x="9679" y="218"/>
                    </a:lnTo>
                    <a:cubicBezTo>
                      <a:pt x="9679" y="218"/>
                      <a:pt x="9475" y="209"/>
                      <a:pt x="9302" y="233"/>
                    </a:cubicBezTo>
                    <a:cubicBezTo>
                      <a:pt x="9123" y="277"/>
                      <a:pt x="8310" y="685"/>
                      <a:pt x="8077" y="979"/>
                    </a:cubicBezTo>
                    <a:cubicBezTo>
                      <a:pt x="7824" y="1007"/>
                      <a:pt x="6972" y="1066"/>
                      <a:pt x="6792" y="1100"/>
                    </a:cubicBezTo>
                    <a:cubicBezTo>
                      <a:pt x="6611" y="1134"/>
                      <a:pt x="6610" y="1188"/>
                      <a:pt x="6747" y="1207"/>
                    </a:cubicBezTo>
                    <a:cubicBezTo>
                      <a:pt x="6845" y="1222"/>
                      <a:pt x="7314" y="1289"/>
                      <a:pt x="7960" y="1382"/>
                    </a:cubicBezTo>
                    <a:lnTo>
                      <a:pt x="7768" y="1865"/>
                    </a:lnTo>
                    <a:cubicBezTo>
                      <a:pt x="7768" y="1865"/>
                      <a:pt x="7275" y="2061"/>
                      <a:pt x="7048" y="2209"/>
                    </a:cubicBezTo>
                    <a:cubicBezTo>
                      <a:pt x="6821" y="2357"/>
                      <a:pt x="7572" y="2389"/>
                      <a:pt x="7572" y="2389"/>
                    </a:cubicBezTo>
                    <a:cubicBezTo>
                      <a:pt x="7572" y="2389"/>
                      <a:pt x="7241" y="2949"/>
                      <a:pt x="7719" y="3113"/>
                    </a:cubicBezTo>
                    <a:cubicBezTo>
                      <a:pt x="7920" y="3182"/>
                      <a:pt x="8267" y="3252"/>
                      <a:pt x="8601" y="3308"/>
                    </a:cubicBezTo>
                    <a:cubicBezTo>
                      <a:pt x="8784" y="3339"/>
                      <a:pt x="8857" y="3435"/>
                      <a:pt x="8759" y="3510"/>
                    </a:cubicBezTo>
                    <a:cubicBezTo>
                      <a:pt x="8554" y="3667"/>
                      <a:pt x="8183" y="3908"/>
                      <a:pt x="7670" y="4063"/>
                    </a:cubicBezTo>
                    <a:cubicBezTo>
                      <a:pt x="6854" y="4309"/>
                      <a:pt x="6108" y="5696"/>
                      <a:pt x="6034" y="6631"/>
                    </a:cubicBezTo>
                    <a:cubicBezTo>
                      <a:pt x="5968" y="7473"/>
                      <a:pt x="5033" y="9443"/>
                      <a:pt x="5883" y="10219"/>
                    </a:cubicBezTo>
                    <a:cubicBezTo>
                      <a:pt x="5883" y="10220"/>
                      <a:pt x="5883" y="10221"/>
                      <a:pt x="5883" y="10221"/>
                    </a:cubicBezTo>
                    <a:cubicBezTo>
                      <a:pt x="5207" y="11118"/>
                      <a:pt x="5701" y="12224"/>
                      <a:pt x="4764" y="13705"/>
                    </a:cubicBezTo>
                    <a:cubicBezTo>
                      <a:pt x="3636" y="15488"/>
                      <a:pt x="3816" y="18602"/>
                      <a:pt x="3351" y="18952"/>
                    </a:cubicBezTo>
                    <a:cubicBezTo>
                      <a:pt x="3167" y="19090"/>
                      <a:pt x="3339" y="19405"/>
                      <a:pt x="3339" y="19406"/>
                    </a:cubicBezTo>
                    <a:cubicBezTo>
                      <a:pt x="3339" y="19406"/>
                      <a:pt x="2631" y="19652"/>
                      <a:pt x="1602" y="19882"/>
                    </a:cubicBezTo>
                    <a:cubicBezTo>
                      <a:pt x="1601" y="19882"/>
                      <a:pt x="1598" y="19882"/>
                      <a:pt x="1598" y="19882"/>
                    </a:cubicBezTo>
                    <a:cubicBezTo>
                      <a:pt x="73" y="19841"/>
                      <a:pt x="-63" y="20307"/>
                      <a:pt x="19" y="20574"/>
                    </a:cubicBezTo>
                    <a:cubicBezTo>
                      <a:pt x="46" y="20664"/>
                      <a:pt x="209" y="20734"/>
                      <a:pt x="411" y="20742"/>
                    </a:cubicBezTo>
                    <a:cubicBezTo>
                      <a:pt x="2676" y="20839"/>
                      <a:pt x="3841" y="20592"/>
                      <a:pt x="4278" y="20465"/>
                    </a:cubicBezTo>
                    <a:cubicBezTo>
                      <a:pt x="4366" y="20439"/>
                      <a:pt x="4482" y="20465"/>
                      <a:pt x="4485" y="20512"/>
                    </a:cubicBezTo>
                    <a:cubicBezTo>
                      <a:pt x="4488" y="20554"/>
                      <a:pt x="4556" y="20589"/>
                      <a:pt x="4651" y="20588"/>
                    </a:cubicBezTo>
                    <a:cubicBezTo>
                      <a:pt x="5744" y="20569"/>
                      <a:pt x="6439" y="20521"/>
                      <a:pt x="6852" y="20480"/>
                    </a:cubicBezTo>
                    <a:cubicBezTo>
                      <a:pt x="7148" y="20450"/>
                      <a:pt x="7357" y="20331"/>
                      <a:pt x="7353" y="20196"/>
                    </a:cubicBezTo>
                    <a:lnTo>
                      <a:pt x="7346" y="19841"/>
                    </a:lnTo>
                    <a:cubicBezTo>
                      <a:pt x="7344" y="19783"/>
                      <a:pt x="7387" y="19727"/>
                      <a:pt x="7467" y="19680"/>
                    </a:cubicBezTo>
                    <a:cubicBezTo>
                      <a:pt x="8229" y="19232"/>
                      <a:pt x="7793" y="18275"/>
                      <a:pt x="8073" y="16954"/>
                    </a:cubicBezTo>
                    <a:cubicBezTo>
                      <a:pt x="8368" y="15566"/>
                      <a:pt x="8492" y="15553"/>
                      <a:pt x="9570" y="13337"/>
                    </a:cubicBezTo>
                    <a:cubicBezTo>
                      <a:pt x="9573" y="13337"/>
                      <a:pt x="9574" y="13337"/>
                      <a:pt x="9577" y="13337"/>
                    </a:cubicBezTo>
                    <a:cubicBezTo>
                      <a:pt x="11043" y="14533"/>
                      <a:pt x="10440" y="15298"/>
                      <a:pt x="10636" y="15845"/>
                    </a:cubicBezTo>
                    <a:cubicBezTo>
                      <a:pt x="10833" y="16392"/>
                      <a:pt x="11668" y="17106"/>
                      <a:pt x="11680" y="18966"/>
                    </a:cubicBezTo>
                    <a:cubicBezTo>
                      <a:pt x="11704" y="20495"/>
                      <a:pt x="11735" y="19812"/>
                      <a:pt x="12137" y="20330"/>
                    </a:cubicBezTo>
                    <a:cubicBezTo>
                      <a:pt x="12010" y="20446"/>
                      <a:pt x="11786" y="20561"/>
                      <a:pt x="11386" y="20672"/>
                    </a:cubicBezTo>
                    <a:cubicBezTo>
                      <a:pt x="10646" y="20876"/>
                      <a:pt x="10719" y="21130"/>
                      <a:pt x="10783" y="21288"/>
                    </a:cubicBezTo>
                    <a:cubicBezTo>
                      <a:pt x="10807" y="21346"/>
                      <a:pt x="10902" y="21392"/>
                      <a:pt x="11028" y="21408"/>
                    </a:cubicBezTo>
                    <a:cubicBezTo>
                      <a:pt x="12524" y="21592"/>
                      <a:pt x="13471" y="21410"/>
                      <a:pt x="14010" y="21253"/>
                    </a:cubicBezTo>
                    <a:cubicBezTo>
                      <a:pt x="14574" y="21089"/>
                      <a:pt x="14673" y="20619"/>
                      <a:pt x="14967" y="20477"/>
                    </a:cubicBezTo>
                    <a:cubicBezTo>
                      <a:pt x="15134" y="20396"/>
                      <a:pt x="15145" y="20200"/>
                      <a:pt x="15122" y="20045"/>
                    </a:cubicBezTo>
                    <a:cubicBezTo>
                      <a:pt x="15124" y="20044"/>
                      <a:pt x="15127" y="20043"/>
                      <a:pt x="15129" y="20043"/>
                    </a:cubicBezTo>
                    <a:cubicBezTo>
                      <a:pt x="15725" y="19650"/>
                      <a:pt x="15043" y="19524"/>
                      <a:pt x="15126" y="17446"/>
                    </a:cubicBezTo>
                    <a:cubicBezTo>
                      <a:pt x="15379" y="14690"/>
                      <a:pt x="14303" y="14379"/>
                      <a:pt x="14651" y="12819"/>
                    </a:cubicBezTo>
                    <a:cubicBezTo>
                      <a:pt x="14666" y="12752"/>
                      <a:pt x="14679" y="12685"/>
                      <a:pt x="14692" y="12621"/>
                    </a:cubicBezTo>
                    <a:cubicBezTo>
                      <a:pt x="14707" y="12548"/>
                      <a:pt x="14841" y="12494"/>
                      <a:pt x="15005" y="12492"/>
                    </a:cubicBezTo>
                    <a:cubicBezTo>
                      <a:pt x="15481" y="12485"/>
                      <a:pt x="15952" y="12451"/>
                      <a:pt x="16313" y="12371"/>
                    </a:cubicBezTo>
                    <a:cubicBezTo>
                      <a:pt x="16447" y="12341"/>
                      <a:pt x="16604" y="12381"/>
                      <a:pt x="16622" y="12448"/>
                    </a:cubicBezTo>
                    <a:cubicBezTo>
                      <a:pt x="16706" y="12755"/>
                      <a:pt x="16876" y="13159"/>
                      <a:pt x="16961" y="13451"/>
                    </a:cubicBezTo>
                    <a:cubicBezTo>
                      <a:pt x="17064" y="13804"/>
                      <a:pt x="17105" y="14178"/>
                      <a:pt x="17119" y="14334"/>
                    </a:cubicBezTo>
                    <a:cubicBezTo>
                      <a:pt x="17123" y="14374"/>
                      <a:pt x="17207" y="14404"/>
                      <a:pt x="17297" y="14399"/>
                    </a:cubicBezTo>
                    <a:lnTo>
                      <a:pt x="17538" y="14386"/>
                    </a:lnTo>
                    <a:lnTo>
                      <a:pt x="18133" y="14350"/>
                    </a:lnTo>
                    <a:cubicBezTo>
                      <a:pt x="18223" y="14345"/>
                      <a:pt x="18285" y="14308"/>
                      <a:pt x="18265" y="14268"/>
                    </a:cubicBezTo>
                    <a:cubicBezTo>
                      <a:pt x="18190" y="14116"/>
                      <a:pt x="18017" y="13748"/>
                      <a:pt x="17915" y="13396"/>
                    </a:cubicBezTo>
                    <a:cubicBezTo>
                      <a:pt x="17789" y="12962"/>
                      <a:pt x="17698" y="12269"/>
                      <a:pt x="17508" y="12040"/>
                    </a:cubicBezTo>
                    <a:cubicBezTo>
                      <a:pt x="17484" y="12011"/>
                      <a:pt x="17413" y="11995"/>
                      <a:pt x="17346" y="11999"/>
                    </a:cubicBezTo>
                    <a:lnTo>
                      <a:pt x="17338" y="11999"/>
                    </a:lnTo>
                    <a:lnTo>
                      <a:pt x="17206" y="11542"/>
                    </a:lnTo>
                    <a:cubicBezTo>
                      <a:pt x="17207" y="11541"/>
                      <a:pt x="17209" y="11541"/>
                      <a:pt x="17210" y="11540"/>
                    </a:cubicBezTo>
                    <a:cubicBezTo>
                      <a:pt x="17340" y="11529"/>
                      <a:pt x="17463" y="11514"/>
                      <a:pt x="17560" y="11497"/>
                    </a:cubicBezTo>
                    <a:cubicBezTo>
                      <a:pt x="17561" y="11496"/>
                      <a:pt x="17560" y="11495"/>
                      <a:pt x="17560" y="11495"/>
                    </a:cubicBezTo>
                    <a:cubicBezTo>
                      <a:pt x="17538" y="11368"/>
                      <a:pt x="17479" y="11143"/>
                      <a:pt x="17478" y="11139"/>
                    </a:cubicBezTo>
                    <a:cubicBezTo>
                      <a:pt x="17473" y="11138"/>
                      <a:pt x="17368" y="11117"/>
                      <a:pt x="17168" y="11102"/>
                    </a:cubicBezTo>
                    <a:cubicBezTo>
                      <a:pt x="17167" y="11101"/>
                      <a:pt x="17166" y="11101"/>
                      <a:pt x="17165" y="11100"/>
                    </a:cubicBezTo>
                    <a:cubicBezTo>
                      <a:pt x="17189" y="11034"/>
                      <a:pt x="17276" y="10886"/>
                      <a:pt x="17583" y="10868"/>
                    </a:cubicBezTo>
                    <a:cubicBezTo>
                      <a:pt x="17963" y="10846"/>
                      <a:pt x="18338" y="11016"/>
                      <a:pt x="18733" y="11129"/>
                    </a:cubicBezTo>
                    <a:cubicBezTo>
                      <a:pt x="18776" y="11141"/>
                      <a:pt x="18825" y="11121"/>
                      <a:pt x="18804" y="11100"/>
                    </a:cubicBezTo>
                    <a:cubicBezTo>
                      <a:pt x="18519" y="10819"/>
                      <a:pt x="18080" y="10648"/>
                      <a:pt x="17602" y="10550"/>
                    </a:cubicBezTo>
                    <a:cubicBezTo>
                      <a:pt x="17601" y="10550"/>
                      <a:pt x="17599" y="10549"/>
                      <a:pt x="17598" y="10549"/>
                    </a:cubicBezTo>
                    <a:cubicBezTo>
                      <a:pt x="17663" y="10303"/>
                      <a:pt x="17464" y="9517"/>
                      <a:pt x="18103" y="9308"/>
                    </a:cubicBezTo>
                    <a:cubicBezTo>
                      <a:pt x="18839" y="9068"/>
                      <a:pt x="21537" y="7448"/>
                      <a:pt x="21537" y="7251"/>
                    </a:cubicBezTo>
                    <a:cubicBezTo>
                      <a:pt x="21537" y="7054"/>
                      <a:pt x="20229" y="6631"/>
                      <a:pt x="20229" y="6631"/>
                    </a:cubicBezTo>
                    <a:cubicBezTo>
                      <a:pt x="20294" y="6574"/>
                      <a:pt x="20326" y="6523"/>
                      <a:pt x="20312" y="6485"/>
                    </a:cubicBezTo>
                    <a:cubicBezTo>
                      <a:pt x="20214" y="6223"/>
                      <a:pt x="19626" y="5918"/>
                      <a:pt x="19185" y="5939"/>
                    </a:cubicBezTo>
                    <a:cubicBezTo>
                      <a:pt x="19184" y="5938"/>
                      <a:pt x="19182" y="5939"/>
                      <a:pt x="19181" y="5939"/>
                    </a:cubicBezTo>
                    <a:cubicBezTo>
                      <a:pt x="18797" y="5597"/>
                      <a:pt x="15642" y="4020"/>
                      <a:pt x="14183" y="3607"/>
                    </a:cubicBezTo>
                    <a:cubicBezTo>
                      <a:pt x="14143" y="3594"/>
                      <a:pt x="14102" y="3582"/>
                      <a:pt x="14059" y="3574"/>
                    </a:cubicBezTo>
                    <a:cubicBezTo>
                      <a:pt x="13624" y="3489"/>
                      <a:pt x="13317" y="3433"/>
                      <a:pt x="13052" y="3397"/>
                    </a:cubicBezTo>
                    <a:cubicBezTo>
                      <a:pt x="12797" y="3363"/>
                      <a:pt x="12583" y="3286"/>
                      <a:pt x="12461" y="3181"/>
                    </a:cubicBezTo>
                    <a:cubicBezTo>
                      <a:pt x="12456" y="3177"/>
                      <a:pt x="12450" y="3173"/>
                      <a:pt x="12446" y="3169"/>
                    </a:cubicBezTo>
                    <a:cubicBezTo>
                      <a:pt x="12303" y="3044"/>
                      <a:pt x="12309" y="2897"/>
                      <a:pt x="12453" y="2772"/>
                    </a:cubicBezTo>
                    <a:cubicBezTo>
                      <a:pt x="12690" y="2568"/>
                      <a:pt x="12917" y="2300"/>
                      <a:pt x="13056" y="2118"/>
                    </a:cubicBezTo>
                    <a:cubicBezTo>
                      <a:pt x="13339" y="2159"/>
                      <a:pt x="13522" y="2185"/>
                      <a:pt x="13558" y="2191"/>
                    </a:cubicBezTo>
                    <a:cubicBezTo>
                      <a:pt x="13853" y="2237"/>
                      <a:pt x="13802" y="2072"/>
                      <a:pt x="13633" y="1918"/>
                    </a:cubicBezTo>
                    <a:cubicBezTo>
                      <a:pt x="14292" y="1088"/>
                      <a:pt x="13130" y="295"/>
                      <a:pt x="11903" y="102"/>
                    </a:cubicBezTo>
                    <a:cubicBezTo>
                      <a:pt x="11289" y="5"/>
                      <a:pt x="10787" y="-8"/>
                      <a:pt x="10437" y="4"/>
                    </a:cubicBezTo>
                    <a:close/>
                    <a:moveTo>
                      <a:pt x="15977" y="6797"/>
                    </a:moveTo>
                    <a:cubicBezTo>
                      <a:pt x="16042" y="6794"/>
                      <a:pt x="16114" y="6797"/>
                      <a:pt x="16181" y="6809"/>
                    </a:cubicBezTo>
                    <a:cubicBezTo>
                      <a:pt x="16554" y="6879"/>
                      <a:pt x="16803" y="7031"/>
                      <a:pt x="16773" y="7075"/>
                    </a:cubicBezTo>
                    <a:cubicBezTo>
                      <a:pt x="16657" y="7240"/>
                      <a:pt x="17224" y="7430"/>
                      <a:pt x="17756" y="7512"/>
                    </a:cubicBezTo>
                    <a:cubicBezTo>
                      <a:pt x="17915" y="7536"/>
                      <a:pt x="18004" y="7610"/>
                      <a:pt x="17952" y="7681"/>
                    </a:cubicBezTo>
                    <a:cubicBezTo>
                      <a:pt x="17631" y="8127"/>
                      <a:pt x="17150" y="8671"/>
                      <a:pt x="17018" y="8819"/>
                    </a:cubicBezTo>
                    <a:cubicBezTo>
                      <a:pt x="16985" y="8843"/>
                      <a:pt x="16953" y="8866"/>
                      <a:pt x="16920" y="8890"/>
                    </a:cubicBezTo>
                    <a:lnTo>
                      <a:pt x="15687" y="9497"/>
                    </a:lnTo>
                    <a:cubicBezTo>
                      <a:pt x="15651" y="9514"/>
                      <a:pt x="15602" y="9525"/>
                      <a:pt x="15548" y="9527"/>
                    </a:cubicBezTo>
                    <a:cubicBezTo>
                      <a:pt x="15314" y="9533"/>
                      <a:pt x="15076" y="9544"/>
                      <a:pt x="14865" y="9554"/>
                    </a:cubicBezTo>
                    <a:cubicBezTo>
                      <a:pt x="14715" y="9561"/>
                      <a:pt x="14597" y="9497"/>
                      <a:pt x="14643" y="9433"/>
                    </a:cubicBezTo>
                    <a:cubicBezTo>
                      <a:pt x="15029" y="8890"/>
                      <a:pt x="15784" y="7709"/>
                      <a:pt x="15642" y="6982"/>
                    </a:cubicBezTo>
                    <a:cubicBezTo>
                      <a:pt x="15623" y="6885"/>
                      <a:pt x="15783" y="6809"/>
                      <a:pt x="15977" y="6797"/>
                    </a:cubicBezTo>
                    <a:close/>
                  </a:path>
                </a:pathLst>
              </a:custGeom>
              <a:solidFill>
                <a:srgbClr val="929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</p:grpSp>
      </p:grpSp>
      <p:grpSp>
        <p:nvGrpSpPr>
          <p:cNvPr id="687" name="Group"/>
          <p:cNvGrpSpPr/>
          <p:nvPr/>
        </p:nvGrpSpPr>
        <p:grpSpPr>
          <a:xfrm>
            <a:off x="18207012" y="7408582"/>
            <a:ext cx="3882854" cy="2164641"/>
            <a:chOff x="0" y="0"/>
            <a:chExt cx="3882852" cy="2164639"/>
          </a:xfrm>
        </p:grpSpPr>
        <p:sp>
          <p:nvSpPr>
            <p:cNvPr id="685" name="Think Tanks"/>
            <p:cNvSpPr txBox="1"/>
            <p:nvPr/>
          </p:nvSpPr>
          <p:spPr>
            <a:xfrm>
              <a:off x="0" y="1516939"/>
              <a:ext cx="3882853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3700" b="0">
                  <a:solidFill>
                    <a:srgbClr val="929292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lvl1pPr>
            </a:lstStyle>
            <a:p>
              <a:r>
                <a:t>Think Tanks</a:t>
              </a:r>
            </a:p>
          </p:txBody>
        </p:sp>
        <p:sp>
          <p:nvSpPr>
            <p:cNvPr id="686" name="Piggy Bank"/>
            <p:cNvSpPr/>
            <p:nvPr/>
          </p:nvSpPr>
          <p:spPr>
            <a:xfrm>
              <a:off x="1199976" y="0"/>
              <a:ext cx="1482900" cy="930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600" extrusionOk="0">
                  <a:moveTo>
                    <a:pt x="12587" y="0"/>
                  </a:moveTo>
                  <a:cubicBezTo>
                    <a:pt x="8555" y="0"/>
                    <a:pt x="6723" y="2256"/>
                    <a:pt x="6086" y="3315"/>
                  </a:cubicBezTo>
                  <a:cubicBezTo>
                    <a:pt x="5935" y="3565"/>
                    <a:pt x="5683" y="3543"/>
                    <a:pt x="5548" y="3269"/>
                  </a:cubicBezTo>
                  <a:cubicBezTo>
                    <a:pt x="5210" y="2580"/>
                    <a:pt x="4579" y="1527"/>
                    <a:pt x="3884" y="1527"/>
                  </a:cubicBezTo>
                  <a:cubicBezTo>
                    <a:pt x="2850" y="1527"/>
                    <a:pt x="3652" y="4548"/>
                    <a:pt x="3652" y="4548"/>
                  </a:cubicBezTo>
                  <a:cubicBezTo>
                    <a:pt x="3652" y="4548"/>
                    <a:pt x="2493" y="5921"/>
                    <a:pt x="2229" y="7581"/>
                  </a:cubicBezTo>
                  <a:cubicBezTo>
                    <a:pt x="2033" y="8805"/>
                    <a:pt x="641" y="8562"/>
                    <a:pt x="364" y="8562"/>
                  </a:cubicBezTo>
                  <a:cubicBezTo>
                    <a:pt x="-65" y="8562"/>
                    <a:pt x="-90" y="9711"/>
                    <a:pt x="162" y="10817"/>
                  </a:cubicBezTo>
                  <a:cubicBezTo>
                    <a:pt x="414" y="11924"/>
                    <a:pt x="1121" y="12374"/>
                    <a:pt x="1121" y="12374"/>
                  </a:cubicBezTo>
                  <a:cubicBezTo>
                    <a:pt x="995" y="12579"/>
                    <a:pt x="940" y="12757"/>
                    <a:pt x="1397" y="13358"/>
                  </a:cubicBezTo>
                  <a:cubicBezTo>
                    <a:pt x="1708" y="13767"/>
                    <a:pt x="2573" y="15312"/>
                    <a:pt x="4854" y="16551"/>
                  </a:cubicBezTo>
                  <a:cubicBezTo>
                    <a:pt x="5082" y="16675"/>
                    <a:pt x="5218" y="17057"/>
                    <a:pt x="5167" y="17439"/>
                  </a:cubicBezTo>
                  <a:lnTo>
                    <a:pt x="4702" y="20912"/>
                  </a:lnTo>
                  <a:cubicBezTo>
                    <a:pt x="4655" y="21267"/>
                    <a:pt x="4822" y="21600"/>
                    <a:pt x="5046" y="21600"/>
                  </a:cubicBezTo>
                  <a:lnTo>
                    <a:pt x="6770" y="21600"/>
                  </a:lnTo>
                  <a:cubicBezTo>
                    <a:pt x="6952" y="21600"/>
                    <a:pt x="7117" y="21432"/>
                    <a:pt x="7195" y="21165"/>
                  </a:cubicBezTo>
                  <a:lnTo>
                    <a:pt x="8037" y="18272"/>
                  </a:lnTo>
                  <a:cubicBezTo>
                    <a:pt x="8124" y="17974"/>
                    <a:pt x="8318" y="17798"/>
                    <a:pt x="8520" y="17839"/>
                  </a:cubicBezTo>
                  <a:cubicBezTo>
                    <a:pt x="9682" y="18075"/>
                    <a:pt x="11029" y="18218"/>
                    <a:pt x="12587" y="18218"/>
                  </a:cubicBezTo>
                  <a:cubicBezTo>
                    <a:pt x="13307" y="18218"/>
                    <a:pt x="13973" y="18115"/>
                    <a:pt x="14586" y="17928"/>
                  </a:cubicBezTo>
                  <a:cubicBezTo>
                    <a:pt x="14785" y="17867"/>
                    <a:pt x="14987" y="18016"/>
                    <a:pt x="15087" y="18304"/>
                  </a:cubicBezTo>
                  <a:lnTo>
                    <a:pt x="16087" y="21210"/>
                  </a:lnTo>
                  <a:cubicBezTo>
                    <a:pt x="16170" y="21452"/>
                    <a:pt x="16326" y="21600"/>
                    <a:pt x="16497" y="21600"/>
                  </a:cubicBezTo>
                  <a:lnTo>
                    <a:pt x="18243" y="21600"/>
                  </a:lnTo>
                  <a:cubicBezTo>
                    <a:pt x="18466" y="21600"/>
                    <a:pt x="18632" y="21267"/>
                    <a:pt x="18585" y="20912"/>
                  </a:cubicBezTo>
                  <a:lnTo>
                    <a:pt x="17934" y="16027"/>
                  </a:lnTo>
                  <a:cubicBezTo>
                    <a:pt x="17898" y="15757"/>
                    <a:pt x="17954" y="15477"/>
                    <a:pt x="18081" y="15293"/>
                  </a:cubicBezTo>
                  <a:cubicBezTo>
                    <a:pt x="19709" y="12937"/>
                    <a:pt x="20209" y="9534"/>
                    <a:pt x="19579" y="6535"/>
                  </a:cubicBezTo>
                  <a:cubicBezTo>
                    <a:pt x="19542" y="6361"/>
                    <a:pt x="19606" y="6175"/>
                    <a:pt x="19716" y="6132"/>
                  </a:cubicBezTo>
                  <a:cubicBezTo>
                    <a:pt x="20422" y="5855"/>
                    <a:pt x="21510" y="5137"/>
                    <a:pt x="21057" y="3409"/>
                  </a:cubicBezTo>
                  <a:cubicBezTo>
                    <a:pt x="21016" y="3254"/>
                    <a:pt x="20894" y="3213"/>
                    <a:pt x="20817" y="3325"/>
                  </a:cubicBezTo>
                  <a:cubicBezTo>
                    <a:pt x="20744" y="3432"/>
                    <a:pt x="20690" y="3550"/>
                    <a:pt x="20648" y="3659"/>
                  </a:cubicBezTo>
                  <a:cubicBezTo>
                    <a:pt x="20608" y="3765"/>
                    <a:pt x="20510" y="3756"/>
                    <a:pt x="20481" y="3640"/>
                  </a:cubicBezTo>
                  <a:cubicBezTo>
                    <a:pt x="20393" y="3281"/>
                    <a:pt x="20178" y="2828"/>
                    <a:pt x="19658" y="2927"/>
                  </a:cubicBezTo>
                  <a:cubicBezTo>
                    <a:pt x="19214" y="3013"/>
                    <a:pt x="19022" y="3455"/>
                    <a:pt x="18950" y="3944"/>
                  </a:cubicBezTo>
                  <a:cubicBezTo>
                    <a:pt x="18926" y="4113"/>
                    <a:pt x="18794" y="4163"/>
                    <a:pt x="18727" y="4027"/>
                  </a:cubicBezTo>
                  <a:cubicBezTo>
                    <a:pt x="17574" y="1683"/>
                    <a:pt x="15528" y="0"/>
                    <a:pt x="12587" y="0"/>
                  </a:cubicBezTo>
                  <a:close/>
                  <a:moveTo>
                    <a:pt x="12448" y="1027"/>
                  </a:moveTo>
                  <a:cubicBezTo>
                    <a:pt x="13136" y="1027"/>
                    <a:pt x="13772" y="1163"/>
                    <a:pt x="14343" y="1427"/>
                  </a:cubicBezTo>
                  <a:cubicBezTo>
                    <a:pt x="14395" y="1452"/>
                    <a:pt x="14423" y="1545"/>
                    <a:pt x="14402" y="1626"/>
                  </a:cubicBezTo>
                  <a:lnTo>
                    <a:pt x="14271" y="2126"/>
                  </a:lnTo>
                  <a:cubicBezTo>
                    <a:pt x="14254" y="2195"/>
                    <a:pt x="14208" y="2230"/>
                    <a:pt x="14164" y="2210"/>
                  </a:cubicBezTo>
                  <a:cubicBezTo>
                    <a:pt x="13649" y="1978"/>
                    <a:pt x="13073" y="1858"/>
                    <a:pt x="12448" y="1858"/>
                  </a:cubicBezTo>
                  <a:cubicBezTo>
                    <a:pt x="11524" y="1858"/>
                    <a:pt x="10708" y="2034"/>
                    <a:pt x="10012" y="2382"/>
                  </a:cubicBezTo>
                  <a:cubicBezTo>
                    <a:pt x="9968" y="2404"/>
                    <a:pt x="9920" y="2371"/>
                    <a:pt x="9902" y="2301"/>
                  </a:cubicBezTo>
                  <a:lnTo>
                    <a:pt x="9773" y="1801"/>
                  </a:lnTo>
                  <a:cubicBezTo>
                    <a:pt x="9752" y="1721"/>
                    <a:pt x="9776" y="1628"/>
                    <a:pt x="9827" y="1602"/>
                  </a:cubicBezTo>
                  <a:cubicBezTo>
                    <a:pt x="10483" y="1268"/>
                    <a:pt x="11341" y="1027"/>
                    <a:pt x="12448" y="1027"/>
                  </a:cubicBezTo>
                  <a:close/>
                  <a:moveTo>
                    <a:pt x="19754" y="3828"/>
                  </a:moveTo>
                  <a:cubicBezTo>
                    <a:pt x="19782" y="3821"/>
                    <a:pt x="19813" y="3823"/>
                    <a:pt x="19842" y="3836"/>
                  </a:cubicBezTo>
                  <a:cubicBezTo>
                    <a:pt x="19958" y="3890"/>
                    <a:pt x="20023" y="4100"/>
                    <a:pt x="19987" y="4307"/>
                  </a:cubicBezTo>
                  <a:cubicBezTo>
                    <a:pt x="19929" y="4638"/>
                    <a:pt x="19691" y="4699"/>
                    <a:pt x="19691" y="4699"/>
                  </a:cubicBezTo>
                  <a:cubicBezTo>
                    <a:pt x="19691" y="4699"/>
                    <a:pt x="19502" y="4478"/>
                    <a:pt x="19565" y="4113"/>
                  </a:cubicBezTo>
                  <a:cubicBezTo>
                    <a:pt x="19592" y="3958"/>
                    <a:pt x="19669" y="3850"/>
                    <a:pt x="19754" y="3828"/>
                  </a:cubicBez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pic>
        <p:nvPicPr>
          <p:cNvPr id="688" name="HEPR2.jpeg" descr="HEPR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4597" y="10718999"/>
            <a:ext cx="1120896" cy="1123138"/>
          </a:xfrm>
          <a:prstGeom prst="rect">
            <a:avLst/>
          </a:prstGeom>
          <a:ln w="12700">
            <a:miter lim="400000"/>
          </a:ln>
        </p:spPr>
      </p:pic>
      <p:sp>
        <p:nvSpPr>
          <p:cNvPr id="689" name="Umbrella"/>
          <p:cNvSpPr/>
          <p:nvPr/>
        </p:nvSpPr>
        <p:spPr>
          <a:xfrm>
            <a:off x="21825405" y="955644"/>
            <a:ext cx="2449458" cy="2068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7" h="21596" extrusionOk="0">
                <a:moveTo>
                  <a:pt x="10609" y="0"/>
                </a:moveTo>
                <a:cubicBezTo>
                  <a:pt x="10434" y="-2"/>
                  <a:pt x="10261" y="1"/>
                  <a:pt x="10091" y="8"/>
                </a:cubicBezTo>
                <a:cubicBezTo>
                  <a:pt x="5074" y="233"/>
                  <a:pt x="2259" y="4715"/>
                  <a:pt x="2259" y="4715"/>
                </a:cubicBezTo>
                <a:cubicBezTo>
                  <a:pt x="-125" y="8626"/>
                  <a:pt x="1" y="11402"/>
                  <a:pt x="1" y="11402"/>
                </a:cubicBezTo>
                <a:cubicBezTo>
                  <a:pt x="1" y="11402"/>
                  <a:pt x="1146" y="10124"/>
                  <a:pt x="3644" y="10160"/>
                </a:cubicBezTo>
                <a:cubicBezTo>
                  <a:pt x="3644" y="10160"/>
                  <a:pt x="5446" y="10310"/>
                  <a:pt x="7076" y="11690"/>
                </a:cubicBezTo>
                <a:cubicBezTo>
                  <a:pt x="7076" y="11690"/>
                  <a:pt x="8248" y="10319"/>
                  <a:pt x="10161" y="10130"/>
                </a:cubicBezTo>
                <a:lnTo>
                  <a:pt x="10073" y="19052"/>
                </a:lnTo>
                <a:cubicBezTo>
                  <a:pt x="10068" y="19546"/>
                  <a:pt x="9966" y="19907"/>
                  <a:pt x="9773" y="20125"/>
                </a:cubicBezTo>
                <a:cubicBezTo>
                  <a:pt x="9539" y="20389"/>
                  <a:pt x="9210" y="20393"/>
                  <a:pt x="9161" y="20393"/>
                </a:cubicBezTo>
                <a:cubicBezTo>
                  <a:pt x="9156" y="20393"/>
                  <a:pt x="9156" y="20393"/>
                  <a:pt x="9156" y="20393"/>
                </a:cubicBezTo>
                <a:lnTo>
                  <a:pt x="9124" y="20391"/>
                </a:lnTo>
                <a:cubicBezTo>
                  <a:pt x="8774" y="20386"/>
                  <a:pt x="8516" y="20276"/>
                  <a:pt x="8361" y="20065"/>
                </a:cubicBezTo>
                <a:cubicBezTo>
                  <a:pt x="8093" y="19702"/>
                  <a:pt x="8141" y="19108"/>
                  <a:pt x="8143" y="19088"/>
                </a:cubicBezTo>
                <a:cubicBezTo>
                  <a:pt x="8176" y="18760"/>
                  <a:pt x="7982" y="18463"/>
                  <a:pt x="7708" y="18421"/>
                </a:cubicBezTo>
                <a:cubicBezTo>
                  <a:pt x="7434" y="18380"/>
                  <a:pt x="7184" y="18613"/>
                  <a:pt x="7149" y="18942"/>
                </a:cubicBezTo>
                <a:cubicBezTo>
                  <a:pt x="7137" y="19057"/>
                  <a:pt x="7047" y="20084"/>
                  <a:pt x="7602" y="20850"/>
                </a:cubicBezTo>
                <a:cubicBezTo>
                  <a:pt x="7951" y="21331"/>
                  <a:pt x="8455" y="21581"/>
                  <a:pt x="9099" y="21593"/>
                </a:cubicBezTo>
                <a:cubicBezTo>
                  <a:pt x="9112" y="21594"/>
                  <a:pt x="9130" y="21595"/>
                  <a:pt x="9151" y="21595"/>
                </a:cubicBezTo>
                <a:cubicBezTo>
                  <a:pt x="9362" y="21598"/>
                  <a:pt x="9957" y="21554"/>
                  <a:pt x="10444" y="21018"/>
                </a:cubicBezTo>
                <a:cubicBezTo>
                  <a:pt x="10853" y="20568"/>
                  <a:pt x="11064" y="19911"/>
                  <a:pt x="11073" y="19066"/>
                </a:cubicBezTo>
                <a:lnTo>
                  <a:pt x="11163" y="10144"/>
                </a:lnTo>
                <a:cubicBezTo>
                  <a:pt x="13071" y="10388"/>
                  <a:pt x="14214" y="11792"/>
                  <a:pt x="14214" y="11792"/>
                </a:cubicBezTo>
                <a:cubicBezTo>
                  <a:pt x="15871" y="10459"/>
                  <a:pt x="17677" y="10361"/>
                  <a:pt x="17677" y="10361"/>
                </a:cubicBezTo>
                <a:cubicBezTo>
                  <a:pt x="20174" y="10397"/>
                  <a:pt x="21294" y="11708"/>
                  <a:pt x="21294" y="11708"/>
                </a:cubicBezTo>
                <a:cubicBezTo>
                  <a:pt x="21294" y="11708"/>
                  <a:pt x="21475" y="8935"/>
                  <a:pt x="19169" y="4956"/>
                </a:cubicBezTo>
                <a:cubicBezTo>
                  <a:pt x="19169" y="4956"/>
                  <a:pt x="16257" y="81"/>
                  <a:pt x="10916" y="4"/>
                </a:cubicBezTo>
                <a:lnTo>
                  <a:pt x="10609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90" name="© 2020 Harrison Edwards, Inc. All Rights Reserved."/>
          <p:cNvSpPr txBox="1"/>
          <p:nvPr/>
        </p:nvSpPr>
        <p:spPr>
          <a:xfrm>
            <a:off x="2332473" y="13149274"/>
            <a:ext cx="4789120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 b="0">
                <a:solidFill>
                  <a:srgbClr val="929292"/>
                </a:solidFill>
              </a:defRPr>
            </a:lvl1pPr>
          </a:lstStyle>
          <a:p>
            <a:r>
              <a:t>© 2020 Harrison Edwards, Inc. All Rights Reserved.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38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4" name="Group"/>
          <p:cNvGrpSpPr/>
          <p:nvPr/>
        </p:nvGrpSpPr>
        <p:grpSpPr>
          <a:xfrm>
            <a:off x="2462840" y="1874260"/>
            <a:ext cx="1510514" cy="231747"/>
            <a:chOff x="0" y="0"/>
            <a:chExt cx="1510512" cy="231746"/>
          </a:xfrm>
        </p:grpSpPr>
        <p:sp>
          <p:nvSpPr>
            <p:cNvPr id="692" name="Rectangle"/>
            <p:cNvSpPr/>
            <p:nvPr/>
          </p:nvSpPr>
          <p:spPr>
            <a:xfrm>
              <a:off x="0" y="0"/>
              <a:ext cx="760370" cy="231747"/>
            </a:xfrm>
            <a:prstGeom prst="rect">
              <a:avLst/>
            </a:prstGeom>
            <a:solidFill>
              <a:srgbClr val="5C87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693" name="Rectangle"/>
            <p:cNvSpPr/>
            <p:nvPr/>
          </p:nvSpPr>
          <p:spPr>
            <a:xfrm>
              <a:off x="750142" y="0"/>
              <a:ext cx="760371" cy="231747"/>
            </a:xfrm>
            <a:prstGeom prst="rect">
              <a:avLst/>
            </a:pr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695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  <p:sp>
        <p:nvSpPr>
          <p:cNvPr id="696" name="Takeaway #3a…"/>
          <p:cNvSpPr txBox="1"/>
          <p:nvPr/>
        </p:nvSpPr>
        <p:spPr>
          <a:xfrm>
            <a:off x="2419910" y="3053968"/>
            <a:ext cx="7166230" cy="2061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defRPr sz="8300" b="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pPr>
            <a:r>
              <a:t>Takeaway #3a</a:t>
            </a:r>
          </a:p>
          <a:p>
            <a:pPr algn="l">
              <a:lnSpc>
                <a:spcPct val="90000"/>
              </a:lnSpc>
              <a:defRPr sz="5700" b="0">
                <a:solidFill>
                  <a:srgbClr val="4BA4D8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pPr>
            <a:r>
              <a:t>Political Will</a:t>
            </a:r>
          </a:p>
        </p:txBody>
      </p:sp>
      <p:grpSp>
        <p:nvGrpSpPr>
          <p:cNvPr id="699" name="Group"/>
          <p:cNvGrpSpPr/>
          <p:nvPr/>
        </p:nvGrpSpPr>
        <p:grpSpPr>
          <a:xfrm>
            <a:off x="576283" y="710566"/>
            <a:ext cx="23745709" cy="12016614"/>
            <a:chOff x="0" y="0"/>
            <a:chExt cx="23745708" cy="12016613"/>
          </a:xfrm>
        </p:grpSpPr>
        <p:sp>
          <p:nvSpPr>
            <p:cNvPr id="697" name="Rounded Rectangle"/>
            <p:cNvSpPr/>
            <p:nvPr/>
          </p:nvSpPr>
          <p:spPr>
            <a:xfrm>
              <a:off x="0" y="278254"/>
              <a:ext cx="23231434" cy="11738360"/>
            </a:xfrm>
            <a:prstGeom prst="roundRect">
              <a:avLst>
                <a:gd name="adj" fmla="val 14519"/>
              </a:avLst>
            </a:prstGeom>
            <a:noFill/>
            <a:ln w="76200" cap="flat">
              <a:solidFill>
                <a:srgbClr val="929292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698" name="Rectangle"/>
            <p:cNvSpPr/>
            <p:nvPr/>
          </p:nvSpPr>
          <p:spPr>
            <a:xfrm>
              <a:off x="21018620" y="0"/>
              <a:ext cx="2727089" cy="2559135"/>
            </a:xfrm>
            <a:prstGeom prst="rect">
              <a:avLst/>
            </a:prstGeom>
            <a:solidFill>
              <a:srgbClr val="1C384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700" name="Gear"/>
          <p:cNvSpPr/>
          <p:nvPr/>
        </p:nvSpPr>
        <p:spPr>
          <a:xfrm>
            <a:off x="21519644" y="420292"/>
            <a:ext cx="2059438" cy="20598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2" h="21555" extrusionOk="0">
                <a:moveTo>
                  <a:pt x="12837" y="2"/>
                </a:moveTo>
                <a:cubicBezTo>
                  <a:pt x="12731" y="-11"/>
                  <a:pt x="12661" y="38"/>
                  <a:pt x="12588" y="172"/>
                </a:cubicBezTo>
                <a:cubicBezTo>
                  <a:pt x="12292" y="721"/>
                  <a:pt x="11969" y="1258"/>
                  <a:pt x="11661" y="1801"/>
                </a:cubicBezTo>
                <a:cubicBezTo>
                  <a:pt x="11547" y="2001"/>
                  <a:pt x="11418" y="2099"/>
                  <a:pt x="11153" y="2073"/>
                </a:cubicBezTo>
                <a:cubicBezTo>
                  <a:pt x="10691" y="2028"/>
                  <a:pt x="10220" y="2032"/>
                  <a:pt x="9759" y="2112"/>
                </a:cubicBezTo>
                <a:cubicBezTo>
                  <a:pt x="9550" y="2148"/>
                  <a:pt x="9432" y="2095"/>
                  <a:pt x="9318" y="1917"/>
                </a:cubicBezTo>
                <a:cubicBezTo>
                  <a:pt x="8969" y="1370"/>
                  <a:pt x="8594" y="841"/>
                  <a:pt x="8243" y="295"/>
                </a:cubicBezTo>
                <a:cubicBezTo>
                  <a:pt x="8145" y="142"/>
                  <a:pt x="8068" y="122"/>
                  <a:pt x="7905" y="198"/>
                </a:cubicBezTo>
                <a:cubicBezTo>
                  <a:pt x="6845" y="688"/>
                  <a:pt x="5781" y="1174"/>
                  <a:pt x="4712" y="1644"/>
                </a:cubicBezTo>
                <a:cubicBezTo>
                  <a:pt x="4517" y="1730"/>
                  <a:pt x="4517" y="1820"/>
                  <a:pt x="4567" y="1996"/>
                </a:cubicBezTo>
                <a:cubicBezTo>
                  <a:pt x="4742" y="2608"/>
                  <a:pt x="4890" y="3227"/>
                  <a:pt x="5065" y="3839"/>
                </a:cubicBezTo>
                <a:cubicBezTo>
                  <a:pt x="5122" y="4038"/>
                  <a:pt x="5098" y="4170"/>
                  <a:pt x="4932" y="4306"/>
                </a:cubicBezTo>
                <a:cubicBezTo>
                  <a:pt x="4561" y="4610"/>
                  <a:pt x="4227" y="4959"/>
                  <a:pt x="3950" y="5348"/>
                </a:cubicBezTo>
                <a:cubicBezTo>
                  <a:pt x="3802" y="5555"/>
                  <a:pt x="3648" y="5573"/>
                  <a:pt x="3439" y="5530"/>
                </a:cubicBezTo>
                <a:cubicBezTo>
                  <a:pt x="2827" y="5405"/>
                  <a:pt x="2213" y="5295"/>
                  <a:pt x="1605" y="5156"/>
                </a:cubicBezTo>
                <a:cubicBezTo>
                  <a:pt x="1409" y="5111"/>
                  <a:pt x="1325" y="5153"/>
                  <a:pt x="1257" y="5338"/>
                </a:cubicBezTo>
                <a:cubicBezTo>
                  <a:pt x="856" y="6423"/>
                  <a:pt x="449" y="7506"/>
                  <a:pt x="35" y="8586"/>
                </a:cubicBezTo>
                <a:cubicBezTo>
                  <a:pt x="-34" y="8767"/>
                  <a:pt x="-6" y="8857"/>
                  <a:pt x="173" y="8954"/>
                </a:cubicBezTo>
                <a:cubicBezTo>
                  <a:pt x="722" y="9251"/>
                  <a:pt x="1256" y="9574"/>
                  <a:pt x="1798" y="9882"/>
                </a:cubicBezTo>
                <a:cubicBezTo>
                  <a:pt x="2001" y="9997"/>
                  <a:pt x="2093" y="10127"/>
                  <a:pt x="2064" y="10392"/>
                </a:cubicBezTo>
                <a:cubicBezTo>
                  <a:pt x="2014" y="10855"/>
                  <a:pt x="2039" y="11326"/>
                  <a:pt x="2116" y="11788"/>
                </a:cubicBezTo>
                <a:cubicBezTo>
                  <a:pt x="2151" y="11998"/>
                  <a:pt x="2089" y="12115"/>
                  <a:pt x="1913" y="12228"/>
                </a:cubicBezTo>
                <a:cubicBezTo>
                  <a:pt x="1367" y="12578"/>
                  <a:pt x="837" y="12953"/>
                  <a:pt x="291" y="13303"/>
                </a:cubicBezTo>
                <a:cubicBezTo>
                  <a:pt x="136" y="13403"/>
                  <a:pt x="124" y="13482"/>
                  <a:pt x="199" y="13643"/>
                </a:cubicBezTo>
                <a:cubicBezTo>
                  <a:pt x="688" y="14705"/>
                  <a:pt x="1172" y="15768"/>
                  <a:pt x="1642" y="16837"/>
                </a:cubicBezTo>
                <a:cubicBezTo>
                  <a:pt x="1728" y="17034"/>
                  <a:pt x="1818" y="17032"/>
                  <a:pt x="1994" y="16982"/>
                </a:cubicBezTo>
                <a:cubicBezTo>
                  <a:pt x="2605" y="16807"/>
                  <a:pt x="3223" y="16651"/>
                  <a:pt x="3839" y="16489"/>
                </a:cubicBezTo>
                <a:cubicBezTo>
                  <a:pt x="3930" y="16465"/>
                  <a:pt x="4023" y="16451"/>
                  <a:pt x="4118" y="16432"/>
                </a:cubicBezTo>
                <a:cubicBezTo>
                  <a:pt x="4164" y="16485"/>
                  <a:pt x="4202" y="16532"/>
                  <a:pt x="4241" y="16576"/>
                </a:cubicBezTo>
                <a:cubicBezTo>
                  <a:pt x="4568" y="16944"/>
                  <a:pt x="4922" y="17287"/>
                  <a:pt x="5319" y="17573"/>
                </a:cubicBezTo>
                <a:cubicBezTo>
                  <a:pt x="5534" y="17728"/>
                  <a:pt x="5572" y="17885"/>
                  <a:pt x="5524" y="18114"/>
                </a:cubicBezTo>
                <a:cubicBezTo>
                  <a:pt x="5398" y="18725"/>
                  <a:pt x="5287" y="19339"/>
                  <a:pt x="5149" y="19947"/>
                </a:cubicBezTo>
                <a:cubicBezTo>
                  <a:pt x="5105" y="20142"/>
                  <a:pt x="5145" y="20229"/>
                  <a:pt x="5331" y="20297"/>
                </a:cubicBezTo>
                <a:cubicBezTo>
                  <a:pt x="6415" y="20698"/>
                  <a:pt x="7497" y="21106"/>
                  <a:pt x="8576" y="21520"/>
                </a:cubicBezTo>
                <a:cubicBezTo>
                  <a:pt x="8757" y="21589"/>
                  <a:pt x="8847" y="21563"/>
                  <a:pt x="8944" y="21383"/>
                </a:cubicBezTo>
                <a:cubicBezTo>
                  <a:pt x="9241" y="20834"/>
                  <a:pt x="9562" y="20299"/>
                  <a:pt x="9871" y="19757"/>
                </a:cubicBezTo>
                <a:cubicBezTo>
                  <a:pt x="9985" y="19558"/>
                  <a:pt x="10110" y="19452"/>
                  <a:pt x="10378" y="19481"/>
                </a:cubicBezTo>
                <a:cubicBezTo>
                  <a:pt x="10828" y="19528"/>
                  <a:pt x="11291" y="19534"/>
                  <a:pt x="11737" y="19445"/>
                </a:cubicBezTo>
                <a:cubicBezTo>
                  <a:pt x="12009" y="19391"/>
                  <a:pt x="12126" y="19505"/>
                  <a:pt x="12252" y="19698"/>
                </a:cubicBezTo>
                <a:cubicBezTo>
                  <a:pt x="12593" y="20221"/>
                  <a:pt x="12952" y="20733"/>
                  <a:pt x="13290" y="21259"/>
                </a:cubicBezTo>
                <a:cubicBezTo>
                  <a:pt x="13387" y="21411"/>
                  <a:pt x="13463" y="21432"/>
                  <a:pt x="13628" y="21356"/>
                </a:cubicBezTo>
                <a:cubicBezTo>
                  <a:pt x="14687" y="20866"/>
                  <a:pt x="15750" y="20382"/>
                  <a:pt x="16819" y="19912"/>
                </a:cubicBezTo>
                <a:cubicBezTo>
                  <a:pt x="17012" y="19827"/>
                  <a:pt x="17018" y="19738"/>
                  <a:pt x="16967" y="19560"/>
                </a:cubicBezTo>
                <a:cubicBezTo>
                  <a:pt x="16791" y="18948"/>
                  <a:pt x="16644" y="18329"/>
                  <a:pt x="16469" y="17716"/>
                </a:cubicBezTo>
                <a:cubicBezTo>
                  <a:pt x="16412" y="17519"/>
                  <a:pt x="16433" y="17386"/>
                  <a:pt x="16600" y="17250"/>
                </a:cubicBezTo>
                <a:cubicBezTo>
                  <a:pt x="16971" y="16946"/>
                  <a:pt x="17305" y="16598"/>
                  <a:pt x="17584" y="16209"/>
                </a:cubicBezTo>
                <a:cubicBezTo>
                  <a:pt x="17730" y="16006"/>
                  <a:pt x="17880" y="15980"/>
                  <a:pt x="18092" y="16024"/>
                </a:cubicBezTo>
                <a:cubicBezTo>
                  <a:pt x="18703" y="16151"/>
                  <a:pt x="19318" y="16260"/>
                  <a:pt x="19926" y="16398"/>
                </a:cubicBezTo>
                <a:cubicBezTo>
                  <a:pt x="20121" y="16442"/>
                  <a:pt x="20207" y="16404"/>
                  <a:pt x="20276" y="16218"/>
                </a:cubicBezTo>
                <a:cubicBezTo>
                  <a:pt x="20676" y="15133"/>
                  <a:pt x="21084" y="14050"/>
                  <a:pt x="21497" y="12970"/>
                </a:cubicBezTo>
                <a:cubicBezTo>
                  <a:pt x="21566" y="12790"/>
                  <a:pt x="21541" y="12697"/>
                  <a:pt x="21361" y="12600"/>
                </a:cubicBezTo>
                <a:cubicBezTo>
                  <a:pt x="20812" y="12303"/>
                  <a:pt x="20278" y="11982"/>
                  <a:pt x="19736" y="11674"/>
                </a:cubicBezTo>
                <a:cubicBezTo>
                  <a:pt x="19535" y="11559"/>
                  <a:pt x="19439" y="11431"/>
                  <a:pt x="19468" y="11163"/>
                </a:cubicBezTo>
                <a:cubicBezTo>
                  <a:pt x="19519" y="10701"/>
                  <a:pt x="19493" y="10230"/>
                  <a:pt x="19416" y="9768"/>
                </a:cubicBezTo>
                <a:cubicBezTo>
                  <a:pt x="19381" y="9559"/>
                  <a:pt x="19443" y="9442"/>
                  <a:pt x="19620" y="9328"/>
                </a:cubicBezTo>
                <a:cubicBezTo>
                  <a:pt x="20166" y="8978"/>
                  <a:pt x="20694" y="8603"/>
                  <a:pt x="21240" y="8252"/>
                </a:cubicBezTo>
                <a:cubicBezTo>
                  <a:pt x="21393" y="8154"/>
                  <a:pt x="21411" y="8075"/>
                  <a:pt x="21336" y="7912"/>
                </a:cubicBezTo>
                <a:cubicBezTo>
                  <a:pt x="20846" y="6851"/>
                  <a:pt x="20362" y="5788"/>
                  <a:pt x="19892" y="4718"/>
                </a:cubicBezTo>
                <a:cubicBezTo>
                  <a:pt x="19806" y="4523"/>
                  <a:pt x="19717" y="4523"/>
                  <a:pt x="19541" y="4574"/>
                </a:cubicBezTo>
                <a:cubicBezTo>
                  <a:pt x="18917" y="4751"/>
                  <a:pt x="18286" y="4905"/>
                  <a:pt x="17662" y="5080"/>
                </a:cubicBezTo>
                <a:cubicBezTo>
                  <a:pt x="17490" y="5129"/>
                  <a:pt x="17378" y="5103"/>
                  <a:pt x="17261" y="4959"/>
                </a:cubicBezTo>
                <a:cubicBezTo>
                  <a:pt x="16959" y="4585"/>
                  <a:pt x="16599" y="4263"/>
                  <a:pt x="16213" y="3983"/>
                </a:cubicBezTo>
                <a:cubicBezTo>
                  <a:pt x="16001" y="3828"/>
                  <a:pt x="15960" y="3672"/>
                  <a:pt x="16008" y="3442"/>
                </a:cubicBezTo>
                <a:cubicBezTo>
                  <a:pt x="16135" y="2831"/>
                  <a:pt x="16245" y="2217"/>
                  <a:pt x="16383" y="1609"/>
                </a:cubicBezTo>
                <a:cubicBezTo>
                  <a:pt x="16428" y="1413"/>
                  <a:pt x="16387" y="1327"/>
                  <a:pt x="16201" y="1258"/>
                </a:cubicBezTo>
                <a:cubicBezTo>
                  <a:pt x="15118" y="858"/>
                  <a:pt x="14036" y="450"/>
                  <a:pt x="12956" y="36"/>
                </a:cubicBezTo>
                <a:cubicBezTo>
                  <a:pt x="12911" y="19"/>
                  <a:pt x="12873" y="7"/>
                  <a:pt x="12837" y="2"/>
                </a:cubicBezTo>
                <a:close/>
                <a:moveTo>
                  <a:pt x="10766" y="5818"/>
                </a:moveTo>
                <a:cubicBezTo>
                  <a:pt x="13503" y="5818"/>
                  <a:pt x="15722" y="8039"/>
                  <a:pt x="15722" y="10778"/>
                </a:cubicBezTo>
                <a:cubicBezTo>
                  <a:pt x="15722" y="13517"/>
                  <a:pt x="13503" y="15738"/>
                  <a:pt x="10766" y="15738"/>
                </a:cubicBezTo>
                <a:cubicBezTo>
                  <a:pt x="8030" y="15738"/>
                  <a:pt x="5810" y="13517"/>
                  <a:pt x="5810" y="10778"/>
                </a:cubicBezTo>
                <a:cubicBezTo>
                  <a:pt x="5810" y="8039"/>
                  <a:pt x="8030" y="5818"/>
                  <a:pt x="10766" y="5818"/>
                </a:cubicBez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01" name="Gear"/>
          <p:cNvSpPr/>
          <p:nvPr/>
        </p:nvSpPr>
        <p:spPr>
          <a:xfrm rot="720000">
            <a:off x="22723098" y="2281001"/>
            <a:ext cx="1187948" cy="11881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2" h="21555" extrusionOk="0">
                <a:moveTo>
                  <a:pt x="12837" y="2"/>
                </a:moveTo>
                <a:cubicBezTo>
                  <a:pt x="12731" y="-11"/>
                  <a:pt x="12661" y="38"/>
                  <a:pt x="12588" y="172"/>
                </a:cubicBezTo>
                <a:cubicBezTo>
                  <a:pt x="12292" y="721"/>
                  <a:pt x="11969" y="1258"/>
                  <a:pt x="11661" y="1801"/>
                </a:cubicBezTo>
                <a:cubicBezTo>
                  <a:pt x="11547" y="2001"/>
                  <a:pt x="11418" y="2099"/>
                  <a:pt x="11153" y="2073"/>
                </a:cubicBezTo>
                <a:cubicBezTo>
                  <a:pt x="10691" y="2028"/>
                  <a:pt x="10220" y="2032"/>
                  <a:pt x="9759" y="2112"/>
                </a:cubicBezTo>
                <a:cubicBezTo>
                  <a:pt x="9550" y="2148"/>
                  <a:pt x="9432" y="2095"/>
                  <a:pt x="9318" y="1917"/>
                </a:cubicBezTo>
                <a:cubicBezTo>
                  <a:pt x="8969" y="1370"/>
                  <a:pt x="8594" y="841"/>
                  <a:pt x="8243" y="295"/>
                </a:cubicBezTo>
                <a:cubicBezTo>
                  <a:pt x="8145" y="142"/>
                  <a:pt x="8068" y="122"/>
                  <a:pt x="7905" y="198"/>
                </a:cubicBezTo>
                <a:cubicBezTo>
                  <a:pt x="6845" y="688"/>
                  <a:pt x="5781" y="1174"/>
                  <a:pt x="4712" y="1644"/>
                </a:cubicBezTo>
                <a:cubicBezTo>
                  <a:pt x="4517" y="1730"/>
                  <a:pt x="4517" y="1820"/>
                  <a:pt x="4567" y="1996"/>
                </a:cubicBezTo>
                <a:cubicBezTo>
                  <a:pt x="4742" y="2608"/>
                  <a:pt x="4890" y="3227"/>
                  <a:pt x="5065" y="3839"/>
                </a:cubicBezTo>
                <a:cubicBezTo>
                  <a:pt x="5122" y="4038"/>
                  <a:pt x="5098" y="4170"/>
                  <a:pt x="4932" y="4306"/>
                </a:cubicBezTo>
                <a:cubicBezTo>
                  <a:pt x="4561" y="4610"/>
                  <a:pt x="4227" y="4959"/>
                  <a:pt x="3950" y="5348"/>
                </a:cubicBezTo>
                <a:cubicBezTo>
                  <a:pt x="3802" y="5555"/>
                  <a:pt x="3648" y="5573"/>
                  <a:pt x="3439" y="5530"/>
                </a:cubicBezTo>
                <a:cubicBezTo>
                  <a:pt x="2827" y="5405"/>
                  <a:pt x="2213" y="5295"/>
                  <a:pt x="1605" y="5156"/>
                </a:cubicBezTo>
                <a:cubicBezTo>
                  <a:pt x="1409" y="5111"/>
                  <a:pt x="1325" y="5153"/>
                  <a:pt x="1257" y="5338"/>
                </a:cubicBezTo>
                <a:cubicBezTo>
                  <a:pt x="856" y="6423"/>
                  <a:pt x="449" y="7506"/>
                  <a:pt x="35" y="8586"/>
                </a:cubicBezTo>
                <a:cubicBezTo>
                  <a:pt x="-34" y="8767"/>
                  <a:pt x="-6" y="8857"/>
                  <a:pt x="173" y="8954"/>
                </a:cubicBezTo>
                <a:cubicBezTo>
                  <a:pt x="722" y="9251"/>
                  <a:pt x="1256" y="9574"/>
                  <a:pt x="1798" y="9882"/>
                </a:cubicBezTo>
                <a:cubicBezTo>
                  <a:pt x="2001" y="9997"/>
                  <a:pt x="2093" y="10127"/>
                  <a:pt x="2064" y="10392"/>
                </a:cubicBezTo>
                <a:cubicBezTo>
                  <a:pt x="2014" y="10855"/>
                  <a:pt x="2039" y="11326"/>
                  <a:pt x="2116" y="11788"/>
                </a:cubicBezTo>
                <a:cubicBezTo>
                  <a:pt x="2151" y="11998"/>
                  <a:pt x="2089" y="12115"/>
                  <a:pt x="1913" y="12228"/>
                </a:cubicBezTo>
                <a:cubicBezTo>
                  <a:pt x="1367" y="12578"/>
                  <a:pt x="837" y="12953"/>
                  <a:pt x="291" y="13303"/>
                </a:cubicBezTo>
                <a:cubicBezTo>
                  <a:pt x="136" y="13403"/>
                  <a:pt x="124" y="13482"/>
                  <a:pt x="199" y="13643"/>
                </a:cubicBezTo>
                <a:cubicBezTo>
                  <a:pt x="688" y="14705"/>
                  <a:pt x="1172" y="15768"/>
                  <a:pt x="1642" y="16837"/>
                </a:cubicBezTo>
                <a:cubicBezTo>
                  <a:pt x="1728" y="17034"/>
                  <a:pt x="1818" y="17032"/>
                  <a:pt x="1994" y="16982"/>
                </a:cubicBezTo>
                <a:cubicBezTo>
                  <a:pt x="2605" y="16807"/>
                  <a:pt x="3223" y="16651"/>
                  <a:pt x="3839" y="16489"/>
                </a:cubicBezTo>
                <a:cubicBezTo>
                  <a:pt x="3930" y="16465"/>
                  <a:pt x="4023" y="16451"/>
                  <a:pt x="4118" y="16432"/>
                </a:cubicBezTo>
                <a:cubicBezTo>
                  <a:pt x="4164" y="16485"/>
                  <a:pt x="4202" y="16532"/>
                  <a:pt x="4241" y="16576"/>
                </a:cubicBezTo>
                <a:cubicBezTo>
                  <a:pt x="4568" y="16944"/>
                  <a:pt x="4922" y="17287"/>
                  <a:pt x="5319" y="17573"/>
                </a:cubicBezTo>
                <a:cubicBezTo>
                  <a:pt x="5534" y="17728"/>
                  <a:pt x="5572" y="17885"/>
                  <a:pt x="5524" y="18114"/>
                </a:cubicBezTo>
                <a:cubicBezTo>
                  <a:pt x="5398" y="18725"/>
                  <a:pt x="5287" y="19339"/>
                  <a:pt x="5149" y="19947"/>
                </a:cubicBezTo>
                <a:cubicBezTo>
                  <a:pt x="5105" y="20142"/>
                  <a:pt x="5145" y="20229"/>
                  <a:pt x="5331" y="20297"/>
                </a:cubicBezTo>
                <a:cubicBezTo>
                  <a:pt x="6415" y="20698"/>
                  <a:pt x="7497" y="21106"/>
                  <a:pt x="8576" y="21520"/>
                </a:cubicBezTo>
                <a:cubicBezTo>
                  <a:pt x="8757" y="21589"/>
                  <a:pt x="8847" y="21563"/>
                  <a:pt x="8944" y="21383"/>
                </a:cubicBezTo>
                <a:cubicBezTo>
                  <a:pt x="9241" y="20834"/>
                  <a:pt x="9562" y="20299"/>
                  <a:pt x="9871" y="19757"/>
                </a:cubicBezTo>
                <a:cubicBezTo>
                  <a:pt x="9985" y="19558"/>
                  <a:pt x="10110" y="19452"/>
                  <a:pt x="10378" y="19481"/>
                </a:cubicBezTo>
                <a:cubicBezTo>
                  <a:pt x="10828" y="19528"/>
                  <a:pt x="11291" y="19534"/>
                  <a:pt x="11737" y="19445"/>
                </a:cubicBezTo>
                <a:cubicBezTo>
                  <a:pt x="12009" y="19391"/>
                  <a:pt x="12126" y="19505"/>
                  <a:pt x="12252" y="19698"/>
                </a:cubicBezTo>
                <a:cubicBezTo>
                  <a:pt x="12593" y="20221"/>
                  <a:pt x="12952" y="20733"/>
                  <a:pt x="13290" y="21259"/>
                </a:cubicBezTo>
                <a:cubicBezTo>
                  <a:pt x="13387" y="21411"/>
                  <a:pt x="13463" y="21432"/>
                  <a:pt x="13628" y="21356"/>
                </a:cubicBezTo>
                <a:cubicBezTo>
                  <a:pt x="14687" y="20866"/>
                  <a:pt x="15750" y="20382"/>
                  <a:pt x="16819" y="19912"/>
                </a:cubicBezTo>
                <a:cubicBezTo>
                  <a:pt x="17012" y="19827"/>
                  <a:pt x="17018" y="19738"/>
                  <a:pt x="16967" y="19560"/>
                </a:cubicBezTo>
                <a:cubicBezTo>
                  <a:pt x="16791" y="18948"/>
                  <a:pt x="16644" y="18329"/>
                  <a:pt x="16469" y="17716"/>
                </a:cubicBezTo>
                <a:cubicBezTo>
                  <a:pt x="16412" y="17519"/>
                  <a:pt x="16433" y="17386"/>
                  <a:pt x="16600" y="17250"/>
                </a:cubicBezTo>
                <a:cubicBezTo>
                  <a:pt x="16971" y="16946"/>
                  <a:pt x="17305" y="16598"/>
                  <a:pt x="17584" y="16209"/>
                </a:cubicBezTo>
                <a:cubicBezTo>
                  <a:pt x="17730" y="16006"/>
                  <a:pt x="17880" y="15980"/>
                  <a:pt x="18092" y="16024"/>
                </a:cubicBezTo>
                <a:cubicBezTo>
                  <a:pt x="18703" y="16151"/>
                  <a:pt x="19318" y="16260"/>
                  <a:pt x="19926" y="16398"/>
                </a:cubicBezTo>
                <a:cubicBezTo>
                  <a:pt x="20121" y="16442"/>
                  <a:pt x="20207" y="16404"/>
                  <a:pt x="20276" y="16218"/>
                </a:cubicBezTo>
                <a:cubicBezTo>
                  <a:pt x="20676" y="15133"/>
                  <a:pt x="21084" y="14050"/>
                  <a:pt x="21497" y="12970"/>
                </a:cubicBezTo>
                <a:cubicBezTo>
                  <a:pt x="21566" y="12790"/>
                  <a:pt x="21541" y="12697"/>
                  <a:pt x="21361" y="12600"/>
                </a:cubicBezTo>
                <a:cubicBezTo>
                  <a:pt x="20812" y="12303"/>
                  <a:pt x="20278" y="11982"/>
                  <a:pt x="19736" y="11674"/>
                </a:cubicBezTo>
                <a:cubicBezTo>
                  <a:pt x="19535" y="11559"/>
                  <a:pt x="19439" y="11431"/>
                  <a:pt x="19468" y="11163"/>
                </a:cubicBezTo>
                <a:cubicBezTo>
                  <a:pt x="19519" y="10701"/>
                  <a:pt x="19493" y="10230"/>
                  <a:pt x="19416" y="9768"/>
                </a:cubicBezTo>
                <a:cubicBezTo>
                  <a:pt x="19381" y="9559"/>
                  <a:pt x="19443" y="9442"/>
                  <a:pt x="19620" y="9328"/>
                </a:cubicBezTo>
                <a:cubicBezTo>
                  <a:pt x="20166" y="8978"/>
                  <a:pt x="20694" y="8603"/>
                  <a:pt x="21240" y="8252"/>
                </a:cubicBezTo>
                <a:cubicBezTo>
                  <a:pt x="21393" y="8154"/>
                  <a:pt x="21411" y="8075"/>
                  <a:pt x="21336" y="7912"/>
                </a:cubicBezTo>
                <a:cubicBezTo>
                  <a:pt x="20846" y="6851"/>
                  <a:pt x="20362" y="5788"/>
                  <a:pt x="19892" y="4718"/>
                </a:cubicBezTo>
                <a:cubicBezTo>
                  <a:pt x="19806" y="4523"/>
                  <a:pt x="19717" y="4523"/>
                  <a:pt x="19541" y="4574"/>
                </a:cubicBezTo>
                <a:cubicBezTo>
                  <a:pt x="18917" y="4751"/>
                  <a:pt x="18286" y="4905"/>
                  <a:pt x="17662" y="5080"/>
                </a:cubicBezTo>
                <a:cubicBezTo>
                  <a:pt x="17490" y="5129"/>
                  <a:pt x="17378" y="5103"/>
                  <a:pt x="17261" y="4959"/>
                </a:cubicBezTo>
                <a:cubicBezTo>
                  <a:pt x="16959" y="4585"/>
                  <a:pt x="16599" y="4263"/>
                  <a:pt x="16213" y="3983"/>
                </a:cubicBezTo>
                <a:cubicBezTo>
                  <a:pt x="16001" y="3828"/>
                  <a:pt x="15960" y="3672"/>
                  <a:pt x="16008" y="3442"/>
                </a:cubicBezTo>
                <a:cubicBezTo>
                  <a:pt x="16135" y="2831"/>
                  <a:pt x="16245" y="2217"/>
                  <a:pt x="16383" y="1609"/>
                </a:cubicBezTo>
                <a:cubicBezTo>
                  <a:pt x="16428" y="1413"/>
                  <a:pt x="16387" y="1327"/>
                  <a:pt x="16201" y="1258"/>
                </a:cubicBezTo>
                <a:cubicBezTo>
                  <a:pt x="15118" y="858"/>
                  <a:pt x="14036" y="450"/>
                  <a:pt x="12956" y="36"/>
                </a:cubicBezTo>
                <a:cubicBezTo>
                  <a:pt x="12911" y="19"/>
                  <a:pt x="12873" y="7"/>
                  <a:pt x="12837" y="2"/>
                </a:cubicBezTo>
                <a:close/>
                <a:moveTo>
                  <a:pt x="10766" y="5818"/>
                </a:moveTo>
                <a:cubicBezTo>
                  <a:pt x="13503" y="5818"/>
                  <a:pt x="15722" y="8039"/>
                  <a:pt x="15722" y="10778"/>
                </a:cubicBezTo>
                <a:cubicBezTo>
                  <a:pt x="15722" y="13517"/>
                  <a:pt x="13503" y="15738"/>
                  <a:pt x="10766" y="15738"/>
                </a:cubicBezTo>
                <a:cubicBezTo>
                  <a:pt x="8030" y="15738"/>
                  <a:pt x="5810" y="13517"/>
                  <a:pt x="5810" y="10778"/>
                </a:cubicBezTo>
                <a:cubicBezTo>
                  <a:pt x="5810" y="8039"/>
                  <a:pt x="8030" y="5818"/>
                  <a:pt x="10766" y="5818"/>
                </a:cubicBez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02" name="An uninformed vote is a “no” vote."/>
          <p:cNvSpPr txBox="1"/>
          <p:nvPr/>
        </p:nvSpPr>
        <p:spPr>
          <a:xfrm>
            <a:off x="4137516" y="7239000"/>
            <a:ext cx="16623243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7900">
                <a:solidFill>
                  <a:srgbClr val="D5D5D5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An uninformed vote is a</a:t>
            </a:r>
            <a:r>
              <a:rPr>
                <a:solidFill>
                  <a:srgbClr val="424242"/>
                </a:solidFill>
              </a:rPr>
              <a:t> </a:t>
            </a:r>
            <a:r>
              <a:rPr>
                <a:solidFill>
                  <a:srgbClr val="4BA4D8"/>
                </a:solidFill>
              </a:rPr>
              <a:t>“no” vote.</a:t>
            </a:r>
          </a:p>
        </p:txBody>
      </p:sp>
      <p:sp>
        <p:nvSpPr>
          <p:cNvPr id="703" name="© 2020 Harrison Edwards, Inc. All Rights Reserved."/>
          <p:cNvSpPr txBox="1"/>
          <p:nvPr/>
        </p:nvSpPr>
        <p:spPr>
          <a:xfrm>
            <a:off x="2332473" y="13149274"/>
            <a:ext cx="4789120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 b="0">
                <a:solidFill>
                  <a:srgbClr val="929292"/>
                </a:solidFill>
              </a:defRPr>
            </a:lvl1pPr>
          </a:lstStyle>
          <a:p>
            <a:r>
              <a:t>© 2020 Harrison Edwards, Inc. All Rights Reserved.</a:t>
            </a:r>
          </a:p>
        </p:txBody>
      </p:sp>
      <p:sp>
        <p:nvSpPr>
          <p:cNvPr id="704" name="Tom Coverick, Key Banc Capital Markets"/>
          <p:cNvSpPr txBox="1"/>
          <p:nvPr/>
        </p:nvSpPr>
        <p:spPr>
          <a:xfrm>
            <a:off x="2238640" y="11753004"/>
            <a:ext cx="9898592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600" b="0">
                <a:solidFill>
                  <a:srgbClr val="D5D5D5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Tom Coverick, Key Banc Capital Markets</a:t>
            </a:r>
          </a:p>
        </p:txBody>
      </p:sp>
      <p:pic>
        <p:nvPicPr>
          <p:cNvPr id="705" name="HEPR2.jpeg" descr="HEPR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4597" y="10718999"/>
            <a:ext cx="1120896" cy="1123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38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9" name="Group"/>
          <p:cNvGrpSpPr/>
          <p:nvPr/>
        </p:nvGrpSpPr>
        <p:grpSpPr>
          <a:xfrm>
            <a:off x="2462840" y="1874260"/>
            <a:ext cx="1510514" cy="231747"/>
            <a:chOff x="0" y="0"/>
            <a:chExt cx="1510512" cy="231746"/>
          </a:xfrm>
        </p:grpSpPr>
        <p:sp>
          <p:nvSpPr>
            <p:cNvPr id="707" name="Rectangle"/>
            <p:cNvSpPr/>
            <p:nvPr/>
          </p:nvSpPr>
          <p:spPr>
            <a:xfrm>
              <a:off x="0" y="0"/>
              <a:ext cx="760370" cy="231747"/>
            </a:xfrm>
            <a:prstGeom prst="rect">
              <a:avLst/>
            </a:prstGeom>
            <a:solidFill>
              <a:srgbClr val="5C87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708" name="Rectangle"/>
            <p:cNvSpPr/>
            <p:nvPr/>
          </p:nvSpPr>
          <p:spPr>
            <a:xfrm>
              <a:off x="750142" y="0"/>
              <a:ext cx="760371" cy="231747"/>
            </a:xfrm>
            <a:prstGeom prst="rect">
              <a:avLst/>
            </a:pr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710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25</a:t>
            </a:fld>
            <a:endParaRPr/>
          </a:p>
        </p:txBody>
      </p:sp>
      <p:sp>
        <p:nvSpPr>
          <p:cNvPr id="711" name="Takeaway #3b…"/>
          <p:cNvSpPr txBox="1"/>
          <p:nvPr/>
        </p:nvSpPr>
        <p:spPr>
          <a:xfrm>
            <a:off x="2419910" y="3053968"/>
            <a:ext cx="7233692" cy="2061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defRPr sz="8300" b="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pPr>
            <a:r>
              <a:t>Takeaway #3b</a:t>
            </a:r>
          </a:p>
          <a:p>
            <a:pPr algn="l">
              <a:lnSpc>
                <a:spcPct val="90000"/>
              </a:lnSpc>
              <a:defRPr sz="5700" b="0">
                <a:solidFill>
                  <a:srgbClr val="4BA4D8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pPr>
            <a:r>
              <a:t>Political Will</a:t>
            </a:r>
          </a:p>
        </p:txBody>
      </p:sp>
      <p:grpSp>
        <p:nvGrpSpPr>
          <p:cNvPr id="714" name="Group"/>
          <p:cNvGrpSpPr/>
          <p:nvPr/>
        </p:nvGrpSpPr>
        <p:grpSpPr>
          <a:xfrm>
            <a:off x="576283" y="710566"/>
            <a:ext cx="23745709" cy="12016614"/>
            <a:chOff x="0" y="0"/>
            <a:chExt cx="23745708" cy="12016613"/>
          </a:xfrm>
        </p:grpSpPr>
        <p:sp>
          <p:nvSpPr>
            <p:cNvPr id="712" name="Rounded Rectangle"/>
            <p:cNvSpPr/>
            <p:nvPr/>
          </p:nvSpPr>
          <p:spPr>
            <a:xfrm>
              <a:off x="0" y="278254"/>
              <a:ext cx="23231434" cy="11738360"/>
            </a:xfrm>
            <a:prstGeom prst="roundRect">
              <a:avLst>
                <a:gd name="adj" fmla="val 14519"/>
              </a:avLst>
            </a:prstGeom>
            <a:noFill/>
            <a:ln w="76200" cap="flat">
              <a:solidFill>
                <a:srgbClr val="929292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713" name="Rectangle"/>
            <p:cNvSpPr/>
            <p:nvPr/>
          </p:nvSpPr>
          <p:spPr>
            <a:xfrm>
              <a:off x="21018620" y="0"/>
              <a:ext cx="2727089" cy="2559135"/>
            </a:xfrm>
            <a:prstGeom prst="rect">
              <a:avLst/>
            </a:prstGeom>
            <a:solidFill>
              <a:srgbClr val="1C384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715" name="Gear"/>
          <p:cNvSpPr/>
          <p:nvPr/>
        </p:nvSpPr>
        <p:spPr>
          <a:xfrm>
            <a:off x="21519644" y="420292"/>
            <a:ext cx="2059438" cy="20598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2" h="21555" extrusionOk="0">
                <a:moveTo>
                  <a:pt x="12837" y="2"/>
                </a:moveTo>
                <a:cubicBezTo>
                  <a:pt x="12731" y="-11"/>
                  <a:pt x="12661" y="38"/>
                  <a:pt x="12588" y="172"/>
                </a:cubicBezTo>
                <a:cubicBezTo>
                  <a:pt x="12292" y="721"/>
                  <a:pt x="11969" y="1258"/>
                  <a:pt x="11661" y="1801"/>
                </a:cubicBezTo>
                <a:cubicBezTo>
                  <a:pt x="11547" y="2001"/>
                  <a:pt x="11418" y="2099"/>
                  <a:pt x="11153" y="2073"/>
                </a:cubicBezTo>
                <a:cubicBezTo>
                  <a:pt x="10691" y="2028"/>
                  <a:pt x="10220" y="2032"/>
                  <a:pt x="9759" y="2112"/>
                </a:cubicBezTo>
                <a:cubicBezTo>
                  <a:pt x="9550" y="2148"/>
                  <a:pt x="9432" y="2095"/>
                  <a:pt x="9318" y="1917"/>
                </a:cubicBezTo>
                <a:cubicBezTo>
                  <a:pt x="8969" y="1370"/>
                  <a:pt x="8594" y="841"/>
                  <a:pt x="8243" y="295"/>
                </a:cubicBezTo>
                <a:cubicBezTo>
                  <a:pt x="8145" y="142"/>
                  <a:pt x="8068" y="122"/>
                  <a:pt x="7905" y="198"/>
                </a:cubicBezTo>
                <a:cubicBezTo>
                  <a:pt x="6845" y="688"/>
                  <a:pt x="5781" y="1174"/>
                  <a:pt x="4712" y="1644"/>
                </a:cubicBezTo>
                <a:cubicBezTo>
                  <a:pt x="4517" y="1730"/>
                  <a:pt x="4517" y="1820"/>
                  <a:pt x="4567" y="1996"/>
                </a:cubicBezTo>
                <a:cubicBezTo>
                  <a:pt x="4742" y="2608"/>
                  <a:pt x="4890" y="3227"/>
                  <a:pt x="5065" y="3839"/>
                </a:cubicBezTo>
                <a:cubicBezTo>
                  <a:pt x="5122" y="4038"/>
                  <a:pt x="5098" y="4170"/>
                  <a:pt x="4932" y="4306"/>
                </a:cubicBezTo>
                <a:cubicBezTo>
                  <a:pt x="4561" y="4610"/>
                  <a:pt x="4227" y="4959"/>
                  <a:pt x="3950" y="5348"/>
                </a:cubicBezTo>
                <a:cubicBezTo>
                  <a:pt x="3802" y="5555"/>
                  <a:pt x="3648" y="5573"/>
                  <a:pt x="3439" y="5530"/>
                </a:cubicBezTo>
                <a:cubicBezTo>
                  <a:pt x="2827" y="5405"/>
                  <a:pt x="2213" y="5295"/>
                  <a:pt x="1605" y="5156"/>
                </a:cubicBezTo>
                <a:cubicBezTo>
                  <a:pt x="1409" y="5111"/>
                  <a:pt x="1325" y="5153"/>
                  <a:pt x="1257" y="5338"/>
                </a:cubicBezTo>
                <a:cubicBezTo>
                  <a:pt x="856" y="6423"/>
                  <a:pt x="449" y="7506"/>
                  <a:pt x="35" y="8586"/>
                </a:cubicBezTo>
                <a:cubicBezTo>
                  <a:pt x="-34" y="8767"/>
                  <a:pt x="-6" y="8857"/>
                  <a:pt x="173" y="8954"/>
                </a:cubicBezTo>
                <a:cubicBezTo>
                  <a:pt x="722" y="9251"/>
                  <a:pt x="1256" y="9574"/>
                  <a:pt x="1798" y="9882"/>
                </a:cubicBezTo>
                <a:cubicBezTo>
                  <a:pt x="2001" y="9997"/>
                  <a:pt x="2093" y="10127"/>
                  <a:pt x="2064" y="10392"/>
                </a:cubicBezTo>
                <a:cubicBezTo>
                  <a:pt x="2014" y="10855"/>
                  <a:pt x="2039" y="11326"/>
                  <a:pt x="2116" y="11788"/>
                </a:cubicBezTo>
                <a:cubicBezTo>
                  <a:pt x="2151" y="11998"/>
                  <a:pt x="2089" y="12115"/>
                  <a:pt x="1913" y="12228"/>
                </a:cubicBezTo>
                <a:cubicBezTo>
                  <a:pt x="1367" y="12578"/>
                  <a:pt x="837" y="12953"/>
                  <a:pt x="291" y="13303"/>
                </a:cubicBezTo>
                <a:cubicBezTo>
                  <a:pt x="136" y="13403"/>
                  <a:pt x="124" y="13482"/>
                  <a:pt x="199" y="13643"/>
                </a:cubicBezTo>
                <a:cubicBezTo>
                  <a:pt x="688" y="14705"/>
                  <a:pt x="1172" y="15768"/>
                  <a:pt x="1642" y="16837"/>
                </a:cubicBezTo>
                <a:cubicBezTo>
                  <a:pt x="1728" y="17034"/>
                  <a:pt x="1818" y="17032"/>
                  <a:pt x="1994" y="16982"/>
                </a:cubicBezTo>
                <a:cubicBezTo>
                  <a:pt x="2605" y="16807"/>
                  <a:pt x="3223" y="16651"/>
                  <a:pt x="3839" y="16489"/>
                </a:cubicBezTo>
                <a:cubicBezTo>
                  <a:pt x="3930" y="16465"/>
                  <a:pt x="4023" y="16451"/>
                  <a:pt x="4118" y="16432"/>
                </a:cubicBezTo>
                <a:cubicBezTo>
                  <a:pt x="4164" y="16485"/>
                  <a:pt x="4202" y="16532"/>
                  <a:pt x="4241" y="16576"/>
                </a:cubicBezTo>
                <a:cubicBezTo>
                  <a:pt x="4568" y="16944"/>
                  <a:pt x="4922" y="17287"/>
                  <a:pt x="5319" y="17573"/>
                </a:cubicBezTo>
                <a:cubicBezTo>
                  <a:pt x="5534" y="17728"/>
                  <a:pt x="5572" y="17885"/>
                  <a:pt x="5524" y="18114"/>
                </a:cubicBezTo>
                <a:cubicBezTo>
                  <a:pt x="5398" y="18725"/>
                  <a:pt x="5287" y="19339"/>
                  <a:pt x="5149" y="19947"/>
                </a:cubicBezTo>
                <a:cubicBezTo>
                  <a:pt x="5105" y="20142"/>
                  <a:pt x="5145" y="20229"/>
                  <a:pt x="5331" y="20297"/>
                </a:cubicBezTo>
                <a:cubicBezTo>
                  <a:pt x="6415" y="20698"/>
                  <a:pt x="7497" y="21106"/>
                  <a:pt x="8576" y="21520"/>
                </a:cubicBezTo>
                <a:cubicBezTo>
                  <a:pt x="8757" y="21589"/>
                  <a:pt x="8847" y="21563"/>
                  <a:pt x="8944" y="21383"/>
                </a:cubicBezTo>
                <a:cubicBezTo>
                  <a:pt x="9241" y="20834"/>
                  <a:pt x="9562" y="20299"/>
                  <a:pt x="9871" y="19757"/>
                </a:cubicBezTo>
                <a:cubicBezTo>
                  <a:pt x="9985" y="19558"/>
                  <a:pt x="10110" y="19452"/>
                  <a:pt x="10378" y="19481"/>
                </a:cubicBezTo>
                <a:cubicBezTo>
                  <a:pt x="10828" y="19528"/>
                  <a:pt x="11291" y="19534"/>
                  <a:pt x="11737" y="19445"/>
                </a:cubicBezTo>
                <a:cubicBezTo>
                  <a:pt x="12009" y="19391"/>
                  <a:pt x="12126" y="19505"/>
                  <a:pt x="12252" y="19698"/>
                </a:cubicBezTo>
                <a:cubicBezTo>
                  <a:pt x="12593" y="20221"/>
                  <a:pt x="12952" y="20733"/>
                  <a:pt x="13290" y="21259"/>
                </a:cubicBezTo>
                <a:cubicBezTo>
                  <a:pt x="13387" y="21411"/>
                  <a:pt x="13463" y="21432"/>
                  <a:pt x="13628" y="21356"/>
                </a:cubicBezTo>
                <a:cubicBezTo>
                  <a:pt x="14687" y="20866"/>
                  <a:pt x="15750" y="20382"/>
                  <a:pt x="16819" y="19912"/>
                </a:cubicBezTo>
                <a:cubicBezTo>
                  <a:pt x="17012" y="19827"/>
                  <a:pt x="17018" y="19738"/>
                  <a:pt x="16967" y="19560"/>
                </a:cubicBezTo>
                <a:cubicBezTo>
                  <a:pt x="16791" y="18948"/>
                  <a:pt x="16644" y="18329"/>
                  <a:pt x="16469" y="17716"/>
                </a:cubicBezTo>
                <a:cubicBezTo>
                  <a:pt x="16412" y="17519"/>
                  <a:pt x="16433" y="17386"/>
                  <a:pt x="16600" y="17250"/>
                </a:cubicBezTo>
                <a:cubicBezTo>
                  <a:pt x="16971" y="16946"/>
                  <a:pt x="17305" y="16598"/>
                  <a:pt x="17584" y="16209"/>
                </a:cubicBezTo>
                <a:cubicBezTo>
                  <a:pt x="17730" y="16006"/>
                  <a:pt x="17880" y="15980"/>
                  <a:pt x="18092" y="16024"/>
                </a:cubicBezTo>
                <a:cubicBezTo>
                  <a:pt x="18703" y="16151"/>
                  <a:pt x="19318" y="16260"/>
                  <a:pt x="19926" y="16398"/>
                </a:cubicBezTo>
                <a:cubicBezTo>
                  <a:pt x="20121" y="16442"/>
                  <a:pt x="20207" y="16404"/>
                  <a:pt x="20276" y="16218"/>
                </a:cubicBezTo>
                <a:cubicBezTo>
                  <a:pt x="20676" y="15133"/>
                  <a:pt x="21084" y="14050"/>
                  <a:pt x="21497" y="12970"/>
                </a:cubicBezTo>
                <a:cubicBezTo>
                  <a:pt x="21566" y="12790"/>
                  <a:pt x="21541" y="12697"/>
                  <a:pt x="21361" y="12600"/>
                </a:cubicBezTo>
                <a:cubicBezTo>
                  <a:pt x="20812" y="12303"/>
                  <a:pt x="20278" y="11982"/>
                  <a:pt x="19736" y="11674"/>
                </a:cubicBezTo>
                <a:cubicBezTo>
                  <a:pt x="19535" y="11559"/>
                  <a:pt x="19439" y="11431"/>
                  <a:pt x="19468" y="11163"/>
                </a:cubicBezTo>
                <a:cubicBezTo>
                  <a:pt x="19519" y="10701"/>
                  <a:pt x="19493" y="10230"/>
                  <a:pt x="19416" y="9768"/>
                </a:cubicBezTo>
                <a:cubicBezTo>
                  <a:pt x="19381" y="9559"/>
                  <a:pt x="19443" y="9442"/>
                  <a:pt x="19620" y="9328"/>
                </a:cubicBezTo>
                <a:cubicBezTo>
                  <a:pt x="20166" y="8978"/>
                  <a:pt x="20694" y="8603"/>
                  <a:pt x="21240" y="8252"/>
                </a:cubicBezTo>
                <a:cubicBezTo>
                  <a:pt x="21393" y="8154"/>
                  <a:pt x="21411" y="8075"/>
                  <a:pt x="21336" y="7912"/>
                </a:cubicBezTo>
                <a:cubicBezTo>
                  <a:pt x="20846" y="6851"/>
                  <a:pt x="20362" y="5788"/>
                  <a:pt x="19892" y="4718"/>
                </a:cubicBezTo>
                <a:cubicBezTo>
                  <a:pt x="19806" y="4523"/>
                  <a:pt x="19717" y="4523"/>
                  <a:pt x="19541" y="4574"/>
                </a:cubicBezTo>
                <a:cubicBezTo>
                  <a:pt x="18917" y="4751"/>
                  <a:pt x="18286" y="4905"/>
                  <a:pt x="17662" y="5080"/>
                </a:cubicBezTo>
                <a:cubicBezTo>
                  <a:pt x="17490" y="5129"/>
                  <a:pt x="17378" y="5103"/>
                  <a:pt x="17261" y="4959"/>
                </a:cubicBezTo>
                <a:cubicBezTo>
                  <a:pt x="16959" y="4585"/>
                  <a:pt x="16599" y="4263"/>
                  <a:pt x="16213" y="3983"/>
                </a:cubicBezTo>
                <a:cubicBezTo>
                  <a:pt x="16001" y="3828"/>
                  <a:pt x="15960" y="3672"/>
                  <a:pt x="16008" y="3442"/>
                </a:cubicBezTo>
                <a:cubicBezTo>
                  <a:pt x="16135" y="2831"/>
                  <a:pt x="16245" y="2217"/>
                  <a:pt x="16383" y="1609"/>
                </a:cubicBezTo>
                <a:cubicBezTo>
                  <a:pt x="16428" y="1413"/>
                  <a:pt x="16387" y="1327"/>
                  <a:pt x="16201" y="1258"/>
                </a:cubicBezTo>
                <a:cubicBezTo>
                  <a:pt x="15118" y="858"/>
                  <a:pt x="14036" y="450"/>
                  <a:pt x="12956" y="36"/>
                </a:cubicBezTo>
                <a:cubicBezTo>
                  <a:pt x="12911" y="19"/>
                  <a:pt x="12873" y="7"/>
                  <a:pt x="12837" y="2"/>
                </a:cubicBezTo>
                <a:close/>
                <a:moveTo>
                  <a:pt x="10766" y="5818"/>
                </a:moveTo>
                <a:cubicBezTo>
                  <a:pt x="13503" y="5818"/>
                  <a:pt x="15722" y="8039"/>
                  <a:pt x="15722" y="10778"/>
                </a:cubicBezTo>
                <a:cubicBezTo>
                  <a:pt x="15722" y="13517"/>
                  <a:pt x="13503" y="15738"/>
                  <a:pt x="10766" y="15738"/>
                </a:cubicBezTo>
                <a:cubicBezTo>
                  <a:pt x="8030" y="15738"/>
                  <a:pt x="5810" y="13517"/>
                  <a:pt x="5810" y="10778"/>
                </a:cubicBezTo>
                <a:cubicBezTo>
                  <a:pt x="5810" y="8039"/>
                  <a:pt x="8030" y="5818"/>
                  <a:pt x="10766" y="5818"/>
                </a:cubicBez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16" name="Gear"/>
          <p:cNvSpPr/>
          <p:nvPr/>
        </p:nvSpPr>
        <p:spPr>
          <a:xfrm rot="720000">
            <a:off x="22723098" y="2281001"/>
            <a:ext cx="1187948" cy="11881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2" h="21555" extrusionOk="0">
                <a:moveTo>
                  <a:pt x="12837" y="2"/>
                </a:moveTo>
                <a:cubicBezTo>
                  <a:pt x="12731" y="-11"/>
                  <a:pt x="12661" y="38"/>
                  <a:pt x="12588" y="172"/>
                </a:cubicBezTo>
                <a:cubicBezTo>
                  <a:pt x="12292" y="721"/>
                  <a:pt x="11969" y="1258"/>
                  <a:pt x="11661" y="1801"/>
                </a:cubicBezTo>
                <a:cubicBezTo>
                  <a:pt x="11547" y="2001"/>
                  <a:pt x="11418" y="2099"/>
                  <a:pt x="11153" y="2073"/>
                </a:cubicBezTo>
                <a:cubicBezTo>
                  <a:pt x="10691" y="2028"/>
                  <a:pt x="10220" y="2032"/>
                  <a:pt x="9759" y="2112"/>
                </a:cubicBezTo>
                <a:cubicBezTo>
                  <a:pt x="9550" y="2148"/>
                  <a:pt x="9432" y="2095"/>
                  <a:pt x="9318" y="1917"/>
                </a:cubicBezTo>
                <a:cubicBezTo>
                  <a:pt x="8969" y="1370"/>
                  <a:pt x="8594" y="841"/>
                  <a:pt x="8243" y="295"/>
                </a:cubicBezTo>
                <a:cubicBezTo>
                  <a:pt x="8145" y="142"/>
                  <a:pt x="8068" y="122"/>
                  <a:pt x="7905" y="198"/>
                </a:cubicBezTo>
                <a:cubicBezTo>
                  <a:pt x="6845" y="688"/>
                  <a:pt x="5781" y="1174"/>
                  <a:pt x="4712" y="1644"/>
                </a:cubicBezTo>
                <a:cubicBezTo>
                  <a:pt x="4517" y="1730"/>
                  <a:pt x="4517" y="1820"/>
                  <a:pt x="4567" y="1996"/>
                </a:cubicBezTo>
                <a:cubicBezTo>
                  <a:pt x="4742" y="2608"/>
                  <a:pt x="4890" y="3227"/>
                  <a:pt x="5065" y="3839"/>
                </a:cubicBezTo>
                <a:cubicBezTo>
                  <a:pt x="5122" y="4038"/>
                  <a:pt x="5098" y="4170"/>
                  <a:pt x="4932" y="4306"/>
                </a:cubicBezTo>
                <a:cubicBezTo>
                  <a:pt x="4561" y="4610"/>
                  <a:pt x="4227" y="4959"/>
                  <a:pt x="3950" y="5348"/>
                </a:cubicBezTo>
                <a:cubicBezTo>
                  <a:pt x="3802" y="5555"/>
                  <a:pt x="3648" y="5573"/>
                  <a:pt x="3439" y="5530"/>
                </a:cubicBezTo>
                <a:cubicBezTo>
                  <a:pt x="2827" y="5405"/>
                  <a:pt x="2213" y="5295"/>
                  <a:pt x="1605" y="5156"/>
                </a:cubicBezTo>
                <a:cubicBezTo>
                  <a:pt x="1409" y="5111"/>
                  <a:pt x="1325" y="5153"/>
                  <a:pt x="1257" y="5338"/>
                </a:cubicBezTo>
                <a:cubicBezTo>
                  <a:pt x="856" y="6423"/>
                  <a:pt x="449" y="7506"/>
                  <a:pt x="35" y="8586"/>
                </a:cubicBezTo>
                <a:cubicBezTo>
                  <a:pt x="-34" y="8767"/>
                  <a:pt x="-6" y="8857"/>
                  <a:pt x="173" y="8954"/>
                </a:cubicBezTo>
                <a:cubicBezTo>
                  <a:pt x="722" y="9251"/>
                  <a:pt x="1256" y="9574"/>
                  <a:pt x="1798" y="9882"/>
                </a:cubicBezTo>
                <a:cubicBezTo>
                  <a:pt x="2001" y="9997"/>
                  <a:pt x="2093" y="10127"/>
                  <a:pt x="2064" y="10392"/>
                </a:cubicBezTo>
                <a:cubicBezTo>
                  <a:pt x="2014" y="10855"/>
                  <a:pt x="2039" y="11326"/>
                  <a:pt x="2116" y="11788"/>
                </a:cubicBezTo>
                <a:cubicBezTo>
                  <a:pt x="2151" y="11998"/>
                  <a:pt x="2089" y="12115"/>
                  <a:pt x="1913" y="12228"/>
                </a:cubicBezTo>
                <a:cubicBezTo>
                  <a:pt x="1367" y="12578"/>
                  <a:pt x="837" y="12953"/>
                  <a:pt x="291" y="13303"/>
                </a:cubicBezTo>
                <a:cubicBezTo>
                  <a:pt x="136" y="13403"/>
                  <a:pt x="124" y="13482"/>
                  <a:pt x="199" y="13643"/>
                </a:cubicBezTo>
                <a:cubicBezTo>
                  <a:pt x="688" y="14705"/>
                  <a:pt x="1172" y="15768"/>
                  <a:pt x="1642" y="16837"/>
                </a:cubicBezTo>
                <a:cubicBezTo>
                  <a:pt x="1728" y="17034"/>
                  <a:pt x="1818" y="17032"/>
                  <a:pt x="1994" y="16982"/>
                </a:cubicBezTo>
                <a:cubicBezTo>
                  <a:pt x="2605" y="16807"/>
                  <a:pt x="3223" y="16651"/>
                  <a:pt x="3839" y="16489"/>
                </a:cubicBezTo>
                <a:cubicBezTo>
                  <a:pt x="3930" y="16465"/>
                  <a:pt x="4023" y="16451"/>
                  <a:pt x="4118" y="16432"/>
                </a:cubicBezTo>
                <a:cubicBezTo>
                  <a:pt x="4164" y="16485"/>
                  <a:pt x="4202" y="16532"/>
                  <a:pt x="4241" y="16576"/>
                </a:cubicBezTo>
                <a:cubicBezTo>
                  <a:pt x="4568" y="16944"/>
                  <a:pt x="4922" y="17287"/>
                  <a:pt x="5319" y="17573"/>
                </a:cubicBezTo>
                <a:cubicBezTo>
                  <a:pt x="5534" y="17728"/>
                  <a:pt x="5572" y="17885"/>
                  <a:pt x="5524" y="18114"/>
                </a:cubicBezTo>
                <a:cubicBezTo>
                  <a:pt x="5398" y="18725"/>
                  <a:pt x="5287" y="19339"/>
                  <a:pt x="5149" y="19947"/>
                </a:cubicBezTo>
                <a:cubicBezTo>
                  <a:pt x="5105" y="20142"/>
                  <a:pt x="5145" y="20229"/>
                  <a:pt x="5331" y="20297"/>
                </a:cubicBezTo>
                <a:cubicBezTo>
                  <a:pt x="6415" y="20698"/>
                  <a:pt x="7497" y="21106"/>
                  <a:pt x="8576" y="21520"/>
                </a:cubicBezTo>
                <a:cubicBezTo>
                  <a:pt x="8757" y="21589"/>
                  <a:pt x="8847" y="21563"/>
                  <a:pt x="8944" y="21383"/>
                </a:cubicBezTo>
                <a:cubicBezTo>
                  <a:pt x="9241" y="20834"/>
                  <a:pt x="9562" y="20299"/>
                  <a:pt x="9871" y="19757"/>
                </a:cubicBezTo>
                <a:cubicBezTo>
                  <a:pt x="9985" y="19558"/>
                  <a:pt x="10110" y="19452"/>
                  <a:pt x="10378" y="19481"/>
                </a:cubicBezTo>
                <a:cubicBezTo>
                  <a:pt x="10828" y="19528"/>
                  <a:pt x="11291" y="19534"/>
                  <a:pt x="11737" y="19445"/>
                </a:cubicBezTo>
                <a:cubicBezTo>
                  <a:pt x="12009" y="19391"/>
                  <a:pt x="12126" y="19505"/>
                  <a:pt x="12252" y="19698"/>
                </a:cubicBezTo>
                <a:cubicBezTo>
                  <a:pt x="12593" y="20221"/>
                  <a:pt x="12952" y="20733"/>
                  <a:pt x="13290" y="21259"/>
                </a:cubicBezTo>
                <a:cubicBezTo>
                  <a:pt x="13387" y="21411"/>
                  <a:pt x="13463" y="21432"/>
                  <a:pt x="13628" y="21356"/>
                </a:cubicBezTo>
                <a:cubicBezTo>
                  <a:pt x="14687" y="20866"/>
                  <a:pt x="15750" y="20382"/>
                  <a:pt x="16819" y="19912"/>
                </a:cubicBezTo>
                <a:cubicBezTo>
                  <a:pt x="17012" y="19827"/>
                  <a:pt x="17018" y="19738"/>
                  <a:pt x="16967" y="19560"/>
                </a:cubicBezTo>
                <a:cubicBezTo>
                  <a:pt x="16791" y="18948"/>
                  <a:pt x="16644" y="18329"/>
                  <a:pt x="16469" y="17716"/>
                </a:cubicBezTo>
                <a:cubicBezTo>
                  <a:pt x="16412" y="17519"/>
                  <a:pt x="16433" y="17386"/>
                  <a:pt x="16600" y="17250"/>
                </a:cubicBezTo>
                <a:cubicBezTo>
                  <a:pt x="16971" y="16946"/>
                  <a:pt x="17305" y="16598"/>
                  <a:pt x="17584" y="16209"/>
                </a:cubicBezTo>
                <a:cubicBezTo>
                  <a:pt x="17730" y="16006"/>
                  <a:pt x="17880" y="15980"/>
                  <a:pt x="18092" y="16024"/>
                </a:cubicBezTo>
                <a:cubicBezTo>
                  <a:pt x="18703" y="16151"/>
                  <a:pt x="19318" y="16260"/>
                  <a:pt x="19926" y="16398"/>
                </a:cubicBezTo>
                <a:cubicBezTo>
                  <a:pt x="20121" y="16442"/>
                  <a:pt x="20207" y="16404"/>
                  <a:pt x="20276" y="16218"/>
                </a:cubicBezTo>
                <a:cubicBezTo>
                  <a:pt x="20676" y="15133"/>
                  <a:pt x="21084" y="14050"/>
                  <a:pt x="21497" y="12970"/>
                </a:cubicBezTo>
                <a:cubicBezTo>
                  <a:pt x="21566" y="12790"/>
                  <a:pt x="21541" y="12697"/>
                  <a:pt x="21361" y="12600"/>
                </a:cubicBezTo>
                <a:cubicBezTo>
                  <a:pt x="20812" y="12303"/>
                  <a:pt x="20278" y="11982"/>
                  <a:pt x="19736" y="11674"/>
                </a:cubicBezTo>
                <a:cubicBezTo>
                  <a:pt x="19535" y="11559"/>
                  <a:pt x="19439" y="11431"/>
                  <a:pt x="19468" y="11163"/>
                </a:cubicBezTo>
                <a:cubicBezTo>
                  <a:pt x="19519" y="10701"/>
                  <a:pt x="19493" y="10230"/>
                  <a:pt x="19416" y="9768"/>
                </a:cubicBezTo>
                <a:cubicBezTo>
                  <a:pt x="19381" y="9559"/>
                  <a:pt x="19443" y="9442"/>
                  <a:pt x="19620" y="9328"/>
                </a:cubicBezTo>
                <a:cubicBezTo>
                  <a:pt x="20166" y="8978"/>
                  <a:pt x="20694" y="8603"/>
                  <a:pt x="21240" y="8252"/>
                </a:cubicBezTo>
                <a:cubicBezTo>
                  <a:pt x="21393" y="8154"/>
                  <a:pt x="21411" y="8075"/>
                  <a:pt x="21336" y="7912"/>
                </a:cubicBezTo>
                <a:cubicBezTo>
                  <a:pt x="20846" y="6851"/>
                  <a:pt x="20362" y="5788"/>
                  <a:pt x="19892" y="4718"/>
                </a:cubicBezTo>
                <a:cubicBezTo>
                  <a:pt x="19806" y="4523"/>
                  <a:pt x="19717" y="4523"/>
                  <a:pt x="19541" y="4574"/>
                </a:cubicBezTo>
                <a:cubicBezTo>
                  <a:pt x="18917" y="4751"/>
                  <a:pt x="18286" y="4905"/>
                  <a:pt x="17662" y="5080"/>
                </a:cubicBezTo>
                <a:cubicBezTo>
                  <a:pt x="17490" y="5129"/>
                  <a:pt x="17378" y="5103"/>
                  <a:pt x="17261" y="4959"/>
                </a:cubicBezTo>
                <a:cubicBezTo>
                  <a:pt x="16959" y="4585"/>
                  <a:pt x="16599" y="4263"/>
                  <a:pt x="16213" y="3983"/>
                </a:cubicBezTo>
                <a:cubicBezTo>
                  <a:pt x="16001" y="3828"/>
                  <a:pt x="15960" y="3672"/>
                  <a:pt x="16008" y="3442"/>
                </a:cubicBezTo>
                <a:cubicBezTo>
                  <a:pt x="16135" y="2831"/>
                  <a:pt x="16245" y="2217"/>
                  <a:pt x="16383" y="1609"/>
                </a:cubicBezTo>
                <a:cubicBezTo>
                  <a:pt x="16428" y="1413"/>
                  <a:pt x="16387" y="1327"/>
                  <a:pt x="16201" y="1258"/>
                </a:cubicBezTo>
                <a:cubicBezTo>
                  <a:pt x="15118" y="858"/>
                  <a:pt x="14036" y="450"/>
                  <a:pt x="12956" y="36"/>
                </a:cubicBezTo>
                <a:cubicBezTo>
                  <a:pt x="12911" y="19"/>
                  <a:pt x="12873" y="7"/>
                  <a:pt x="12837" y="2"/>
                </a:cubicBezTo>
                <a:close/>
                <a:moveTo>
                  <a:pt x="10766" y="5818"/>
                </a:moveTo>
                <a:cubicBezTo>
                  <a:pt x="13503" y="5818"/>
                  <a:pt x="15722" y="8039"/>
                  <a:pt x="15722" y="10778"/>
                </a:cubicBezTo>
                <a:cubicBezTo>
                  <a:pt x="15722" y="13517"/>
                  <a:pt x="13503" y="15738"/>
                  <a:pt x="10766" y="15738"/>
                </a:cubicBezTo>
                <a:cubicBezTo>
                  <a:pt x="8030" y="15738"/>
                  <a:pt x="5810" y="13517"/>
                  <a:pt x="5810" y="10778"/>
                </a:cubicBezTo>
                <a:cubicBezTo>
                  <a:pt x="5810" y="8039"/>
                  <a:pt x="8030" y="5818"/>
                  <a:pt x="10766" y="5818"/>
                </a:cubicBez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17" name="It’s easier to secure funding than it is to secure political will."/>
          <p:cNvSpPr txBox="1"/>
          <p:nvPr/>
        </p:nvSpPr>
        <p:spPr>
          <a:xfrm>
            <a:off x="4137516" y="6654800"/>
            <a:ext cx="16623243" cy="243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7900">
                <a:solidFill>
                  <a:srgbClr val="D5D5D5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It’s easier to secure funding than it is to secure</a:t>
            </a:r>
            <a:r>
              <a:rPr>
                <a:solidFill>
                  <a:srgbClr val="424242"/>
                </a:solidFill>
              </a:rPr>
              <a:t> </a:t>
            </a:r>
            <a:r>
              <a:rPr>
                <a:solidFill>
                  <a:srgbClr val="4BA4D8"/>
                </a:solidFill>
              </a:rPr>
              <a:t>political will.</a:t>
            </a:r>
          </a:p>
        </p:txBody>
      </p:sp>
      <p:sp>
        <p:nvSpPr>
          <p:cNvPr id="718" name="© 2020 Harrison Edwards, Inc. All Rights Reserved."/>
          <p:cNvSpPr txBox="1"/>
          <p:nvPr/>
        </p:nvSpPr>
        <p:spPr>
          <a:xfrm>
            <a:off x="2332473" y="13149274"/>
            <a:ext cx="4789120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 b="0">
                <a:solidFill>
                  <a:srgbClr val="929292"/>
                </a:solidFill>
              </a:defRPr>
            </a:lvl1pPr>
          </a:lstStyle>
          <a:p>
            <a:r>
              <a:t>© 2020 Harrison Edwards, Inc. All Rights Reserved.</a:t>
            </a:r>
          </a:p>
        </p:txBody>
      </p:sp>
      <p:sp>
        <p:nvSpPr>
          <p:cNvPr id="719" name="Chris Perlitz, Municipal Capital Markets"/>
          <p:cNvSpPr txBox="1"/>
          <p:nvPr/>
        </p:nvSpPr>
        <p:spPr>
          <a:xfrm>
            <a:off x="2238640" y="11753004"/>
            <a:ext cx="9898592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600" b="0">
                <a:solidFill>
                  <a:srgbClr val="D5D5D5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Chris Perlitz, Municipal Capital Markets</a:t>
            </a:r>
          </a:p>
        </p:txBody>
      </p:sp>
      <p:pic>
        <p:nvPicPr>
          <p:cNvPr id="720" name="HEPR2.jpeg" descr="HEPR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4597" y="10718999"/>
            <a:ext cx="1120896" cy="1123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38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4" name="Group"/>
          <p:cNvGrpSpPr/>
          <p:nvPr/>
        </p:nvGrpSpPr>
        <p:grpSpPr>
          <a:xfrm>
            <a:off x="2462840" y="1874260"/>
            <a:ext cx="1510514" cy="231747"/>
            <a:chOff x="0" y="0"/>
            <a:chExt cx="1510512" cy="231746"/>
          </a:xfrm>
        </p:grpSpPr>
        <p:sp>
          <p:nvSpPr>
            <p:cNvPr id="722" name="Rectangle"/>
            <p:cNvSpPr/>
            <p:nvPr/>
          </p:nvSpPr>
          <p:spPr>
            <a:xfrm>
              <a:off x="0" y="0"/>
              <a:ext cx="760370" cy="231747"/>
            </a:xfrm>
            <a:prstGeom prst="rect">
              <a:avLst/>
            </a:prstGeom>
            <a:solidFill>
              <a:srgbClr val="5C87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723" name="Rectangle"/>
            <p:cNvSpPr/>
            <p:nvPr/>
          </p:nvSpPr>
          <p:spPr>
            <a:xfrm>
              <a:off x="750142" y="0"/>
              <a:ext cx="760371" cy="231747"/>
            </a:xfrm>
            <a:prstGeom prst="rect">
              <a:avLst/>
            </a:pr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725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26</a:t>
            </a:fld>
            <a:endParaRPr/>
          </a:p>
        </p:txBody>
      </p:sp>
      <p:sp>
        <p:nvSpPr>
          <p:cNvPr id="726" name="A Municipal Crisis Looms…"/>
          <p:cNvSpPr txBox="1"/>
          <p:nvPr/>
        </p:nvSpPr>
        <p:spPr>
          <a:xfrm>
            <a:off x="2419910" y="3053968"/>
            <a:ext cx="12436730" cy="2061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defRPr sz="8300" b="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pPr>
            <a:r>
              <a:t>A Municipal Crisis Looms</a:t>
            </a:r>
          </a:p>
          <a:p>
            <a:pPr algn="l">
              <a:lnSpc>
                <a:spcPct val="90000"/>
              </a:lnSpc>
              <a:defRPr sz="5700" b="0">
                <a:solidFill>
                  <a:srgbClr val="4BA4D8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pPr>
            <a:r>
              <a:t>Commercial Tax Ratibles Decline</a:t>
            </a:r>
          </a:p>
        </p:txBody>
      </p:sp>
      <p:grpSp>
        <p:nvGrpSpPr>
          <p:cNvPr id="729" name="Group"/>
          <p:cNvGrpSpPr/>
          <p:nvPr/>
        </p:nvGrpSpPr>
        <p:grpSpPr>
          <a:xfrm>
            <a:off x="576283" y="710566"/>
            <a:ext cx="23745709" cy="12016614"/>
            <a:chOff x="0" y="0"/>
            <a:chExt cx="23745708" cy="12016613"/>
          </a:xfrm>
        </p:grpSpPr>
        <p:sp>
          <p:nvSpPr>
            <p:cNvPr id="727" name="Rounded Rectangle"/>
            <p:cNvSpPr/>
            <p:nvPr/>
          </p:nvSpPr>
          <p:spPr>
            <a:xfrm>
              <a:off x="0" y="278254"/>
              <a:ext cx="23231434" cy="11738360"/>
            </a:xfrm>
            <a:prstGeom prst="roundRect">
              <a:avLst>
                <a:gd name="adj" fmla="val 14519"/>
              </a:avLst>
            </a:prstGeom>
            <a:noFill/>
            <a:ln w="76200" cap="flat">
              <a:solidFill>
                <a:srgbClr val="929292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728" name="Rectangle"/>
            <p:cNvSpPr/>
            <p:nvPr/>
          </p:nvSpPr>
          <p:spPr>
            <a:xfrm>
              <a:off x="21018620" y="0"/>
              <a:ext cx="2727089" cy="2559135"/>
            </a:xfrm>
            <a:prstGeom prst="rect">
              <a:avLst/>
            </a:prstGeom>
            <a:solidFill>
              <a:srgbClr val="1C384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730" name="33% of Workforce to Work Remotely by 2025"/>
          <p:cNvSpPr txBox="1"/>
          <p:nvPr/>
        </p:nvSpPr>
        <p:spPr>
          <a:xfrm>
            <a:off x="3470977" y="10146361"/>
            <a:ext cx="3621720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700" b="0">
                <a:solidFill>
                  <a:srgbClr val="D5D5D5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33% of Workforce to Work Remotely by 2025</a:t>
            </a:r>
          </a:p>
        </p:txBody>
      </p:sp>
      <p:sp>
        <p:nvSpPr>
          <p:cNvPr id="731" name="Circle"/>
          <p:cNvSpPr/>
          <p:nvPr/>
        </p:nvSpPr>
        <p:spPr>
          <a:xfrm>
            <a:off x="9245162" y="6279040"/>
            <a:ext cx="3443921" cy="3443920"/>
          </a:xfrm>
          <a:prstGeom prst="ellipse">
            <a:avLst/>
          </a:prstGeom>
          <a:ln w="1778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32" name="Circle"/>
          <p:cNvSpPr/>
          <p:nvPr/>
        </p:nvSpPr>
        <p:spPr>
          <a:xfrm>
            <a:off x="3559877" y="6279040"/>
            <a:ext cx="3443920" cy="3443920"/>
          </a:xfrm>
          <a:prstGeom prst="ellipse">
            <a:avLst/>
          </a:prstGeom>
          <a:ln w="1778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33" name="Rise of Online Retail"/>
          <p:cNvSpPr txBox="1"/>
          <p:nvPr/>
        </p:nvSpPr>
        <p:spPr>
          <a:xfrm>
            <a:off x="9385033" y="10419411"/>
            <a:ext cx="3164180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700" b="0">
                <a:solidFill>
                  <a:srgbClr val="D5D5D5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Rise of Online Retail</a:t>
            </a:r>
          </a:p>
        </p:txBody>
      </p:sp>
      <p:sp>
        <p:nvSpPr>
          <p:cNvPr id="734" name="Gear"/>
          <p:cNvSpPr/>
          <p:nvPr/>
        </p:nvSpPr>
        <p:spPr>
          <a:xfrm>
            <a:off x="21519644" y="420292"/>
            <a:ext cx="2059438" cy="20598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2" h="21555" extrusionOk="0">
                <a:moveTo>
                  <a:pt x="12837" y="2"/>
                </a:moveTo>
                <a:cubicBezTo>
                  <a:pt x="12731" y="-11"/>
                  <a:pt x="12661" y="38"/>
                  <a:pt x="12588" y="172"/>
                </a:cubicBezTo>
                <a:cubicBezTo>
                  <a:pt x="12292" y="721"/>
                  <a:pt x="11969" y="1258"/>
                  <a:pt x="11661" y="1801"/>
                </a:cubicBezTo>
                <a:cubicBezTo>
                  <a:pt x="11547" y="2001"/>
                  <a:pt x="11418" y="2099"/>
                  <a:pt x="11153" y="2073"/>
                </a:cubicBezTo>
                <a:cubicBezTo>
                  <a:pt x="10691" y="2028"/>
                  <a:pt x="10220" y="2032"/>
                  <a:pt x="9759" y="2112"/>
                </a:cubicBezTo>
                <a:cubicBezTo>
                  <a:pt x="9550" y="2148"/>
                  <a:pt x="9432" y="2095"/>
                  <a:pt x="9318" y="1917"/>
                </a:cubicBezTo>
                <a:cubicBezTo>
                  <a:pt x="8969" y="1370"/>
                  <a:pt x="8594" y="841"/>
                  <a:pt x="8243" y="295"/>
                </a:cubicBezTo>
                <a:cubicBezTo>
                  <a:pt x="8145" y="142"/>
                  <a:pt x="8068" y="122"/>
                  <a:pt x="7905" y="198"/>
                </a:cubicBezTo>
                <a:cubicBezTo>
                  <a:pt x="6845" y="688"/>
                  <a:pt x="5781" y="1174"/>
                  <a:pt x="4712" y="1644"/>
                </a:cubicBezTo>
                <a:cubicBezTo>
                  <a:pt x="4517" y="1730"/>
                  <a:pt x="4517" y="1820"/>
                  <a:pt x="4567" y="1996"/>
                </a:cubicBezTo>
                <a:cubicBezTo>
                  <a:pt x="4742" y="2608"/>
                  <a:pt x="4890" y="3227"/>
                  <a:pt x="5065" y="3839"/>
                </a:cubicBezTo>
                <a:cubicBezTo>
                  <a:pt x="5122" y="4038"/>
                  <a:pt x="5098" y="4170"/>
                  <a:pt x="4932" y="4306"/>
                </a:cubicBezTo>
                <a:cubicBezTo>
                  <a:pt x="4561" y="4610"/>
                  <a:pt x="4227" y="4959"/>
                  <a:pt x="3950" y="5348"/>
                </a:cubicBezTo>
                <a:cubicBezTo>
                  <a:pt x="3802" y="5555"/>
                  <a:pt x="3648" y="5573"/>
                  <a:pt x="3439" y="5530"/>
                </a:cubicBezTo>
                <a:cubicBezTo>
                  <a:pt x="2827" y="5405"/>
                  <a:pt x="2213" y="5295"/>
                  <a:pt x="1605" y="5156"/>
                </a:cubicBezTo>
                <a:cubicBezTo>
                  <a:pt x="1409" y="5111"/>
                  <a:pt x="1325" y="5153"/>
                  <a:pt x="1257" y="5338"/>
                </a:cubicBezTo>
                <a:cubicBezTo>
                  <a:pt x="856" y="6423"/>
                  <a:pt x="449" y="7506"/>
                  <a:pt x="35" y="8586"/>
                </a:cubicBezTo>
                <a:cubicBezTo>
                  <a:pt x="-34" y="8767"/>
                  <a:pt x="-6" y="8857"/>
                  <a:pt x="173" y="8954"/>
                </a:cubicBezTo>
                <a:cubicBezTo>
                  <a:pt x="722" y="9251"/>
                  <a:pt x="1256" y="9574"/>
                  <a:pt x="1798" y="9882"/>
                </a:cubicBezTo>
                <a:cubicBezTo>
                  <a:pt x="2001" y="9997"/>
                  <a:pt x="2093" y="10127"/>
                  <a:pt x="2064" y="10392"/>
                </a:cubicBezTo>
                <a:cubicBezTo>
                  <a:pt x="2014" y="10855"/>
                  <a:pt x="2039" y="11326"/>
                  <a:pt x="2116" y="11788"/>
                </a:cubicBezTo>
                <a:cubicBezTo>
                  <a:pt x="2151" y="11998"/>
                  <a:pt x="2089" y="12115"/>
                  <a:pt x="1913" y="12228"/>
                </a:cubicBezTo>
                <a:cubicBezTo>
                  <a:pt x="1367" y="12578"/>
                  <a:pt x="837" y="12953"/>
                  <a:pt x="291" y="13303"/>
                </a:cubicBezTo>
                <a:cubicBezTo>
                  <a:pt x="136" y="13403"/>
                  <a:pt x="124" y="13482"/>
                  <a:pt x="199" y="13643"/>
                </a:cubicBezTo>
                <a:cubicBezTo>
                  <a:pt x="688" y="14705"/>
                  <a:pt x="1172" y="15768"/>
                  <a:pt x="1642" y="16837"/>
                </a:cubicBezTo>
                <a:cubicBezTo>
                  <a:pt x="1728" y="17034"/>
                  <a:pt x="1818" y="17032"/>
                  <a:pt x="1994" y="16982"/>
                </a:cubicBezTo>
                <a:cubicBezTo>
                  <a:pt x="2605" y="16807"/>
                  <a:pt x="3223" y="16651"/>
                  <a:pt x="3839" y="16489"/>
                </a:cubicBezTo>
                <a:cubicBezTo>
                  <a:pt x="3930" y="16465"/>
                  <a:pt x="4023" y="16451"/>
                  <a:pt x="4118" y="16432"/>
                </a:cubicBezTo>
                <a:cubicBezTo>
                  <a:pt x="4164" y="16485"/>
                  <a:pt x="4202" y="16532"/>
                  <a:pt x="4241" y="16576"/>
                </a:cubicBezTo>
                <a:cubicBezTo>
                  <a:pt x="4568" y="16944"/>
                  <a:pt x="4922" y="17287"/>
                  <a:pt x="5319" y="17573"/>
                </a:cubicBezTo>
                <a:cubicBezTo>
                  <a:pt x="5534" y="17728"/>
                  <a:pt x="5572" y="17885"/>
                  <a:pt x="5524" y="18114"/>
                </a:cubicBezTo>
                <a:cubicBezTo>
                  <a:pt x="5398" y="18725"/>
                  <a:pt x="5287" y="19339"/>
                  <a:pt x="5149" y="19947"/>
                </a:cubicBezTo>
                <a:cubicBezTo>
                  <a:pt x="5105" y="20142"/>
                  <a:pt x="5145" y="20229"/>
                  <a:pt x="5331" y="20297"/>
                </a:cubicBezTo>
                <a:cubicBezTo>
                  <a:pt x="6415" y="20698"/>
                  <a:pt x="7497" y="21106"/>
                  <a:pt x="8576" y="21520"/>
                </a:cubicBezTo>
                <a:cubicBezTo>
                  <a:pt x="8757" y="21589"/>
                  <a:pt x="8847" y="21563"/>
                  <a:pt x="8944" y="21383"/>
                </a:cubicBezTo>
                <a:cubicBezTo>
                  <a:pt x="9241" y="20834"/>
                  <a:pt x="9562" y="20299"/>
                  <a:pt x="9871" y="19757"/>
                </a:cubicBezTo>
                <a:cubicBezTo>
                  <a:pt x="9985" y="19558"/>
                  <a:pt x="10110" y="19452"/>
                  <a:pt x="10378" y="19481"/>
                </a:cubicBezTo>
                <a:cubicBezTo>
                  <a:pt x="10828" y="19528"/>
                  <a:pt x="11291" y="19534"/>
                  <a:pt x="11737" y="19445"/>
                </a:cubicBezTo>
                <a:cubicBezTo>
                  <a:pt x="12009" y="19391"/>
                  <a:pt x="12126" y="19505"/>
                  <a:pt x="12252" y="19698"/>
                </a:cubicBezTo>
                <a:cubicBezTo>
                  <a:pt x="12593" y="20221"/>
                  <a:pt x="12952" y="20733"/>
                  <a:pt x="13290" y="21259"/>
                </a:cubicBezTo>
                <a:cubicBezTo>
                  <a:pt x="13387" y="21411"/>
                  <a:pt x="13463" y="21432"/>
                  <a:pt x="13628" y="21356"/>
                </a:cubicBezTo>
                <a:cubicBezTo>
                  <a:pt x="14687" y="20866"/>
                  <a:pt x="15750" y="20382"/>
                  <a:pt x="16819" y="19912"/>
                </a:cubicBezTo>
                <a:cubicBezTo>
                  <a:pt x="17012" y="19827"/>
                  <a:pt x="17018" y="19738"/>
                  <a:pt x="16967" y="19560"/>
                </a:cubicBezTo>
                <a:cubicBezTo>
                  <a:pt x="16791" y="18948"/>
                  <a:pt x="16644" y="18329"/>
                  <a:pt x="16469" y="17716"/>
                </a:cubicBezTo>
                <a:cubicBezTo>
                  <a:pt x="16412" y="17519"/>
                  <a:pt x="16433" y="17386"/>
                  <a:pt x="16600" y="17250"/>
                </a:cubicBezTo>
                <a:cubicBezTo>
                  <a:pt x="16971" y="16946"/>
                  <a:pt x="17305" y="16598"/>
                  <a:pt x="17584" y="16209"/>
                </a:cubicBezTo>
                <a:cubicBezTo>
                  <a:pt x="17730" y="16006"/>
                  <a:pt x="17880" y="15980"/>
                  <a:pt x="18092" y="16024"/>
                </a:cubicBezTo>
                <a:cubicBezTo>
                  <a:pt x="18703" y="16151"/>
                  <a:pt x="19318" y="16260"/>
                  <a:pt x="19926" y="16398"/>
                </a:cubicBezTo>
                <a:cubicBezTo>
                  <a:pt x="20121" y="16442"/>
                  <a:pt x="20207" y="16404"/>
                  <a:pt x="20276" y="16218"/>
                </a:cubicBezTo>
                <a:cubicBezTo>
                  <a:pt x="20676" y="15133"/>
                  <a:pt x="21084" y="14050"/>
                  <a:pt x="21497" y="12970"/>
                </a:cubicBezTo>
                <a:cubicBezTo>
                  <a:pt x="21566" y="12790"/>
                  <a:pt x="21541" y="12697"/>
                  <a:pt x="21361" y="12600"/>
                </a:cubicBezTo>
                <a:cubicBezTo>
                  <a:pt x="20812" y="12303"/>
                  <a:pt x="20278" y="11982"/>
                  <a:pt x="19736" y="11674"/>
                </a:cubicBezTo>
                <a:cubicBezTo>
                  <a:pt x="19535" y="11559"/>
                  <a:pt x="19439" y="11431"/>
                  <a:pt x="19468" y="11163"/>
                </a:cubicBezTo>
                <a:cubicBezTo>
                  <a:pt x="19519" y="10701"/>
                  <a:pt x="19493" y="10230"/>
                  <a:pt x="19416" y="9768"/>
                </a:cubicBezTo>
                <a:cubicBezTo>
                  <a:pt x="19381" y="9559"/>
                  <a:pt x="19443" y="9442"/>
                  <a:pt x="19620" y="9328"/>
                </a:cubicBezTo>
                <a:cubicBezTo>
                  <a:pt x="20166" y="8978"/>
                  <a:pt x="20694" y="8603"/>
                  <a:pt x="21240" y="8252"/>
                </a:cubicBezTo>
                <a:cubicBezTo>
                  <a:pt x="21393" y="8154"/>
                  <a:pt x="21411" y="8075"/>
                  <a:pt x="21336" y="7912"/>
                </a:cubicBezTo>
                <a:cubicBezTo>
                  <a:pt x="20846" y="6851"/>
                  <a:pt x="20362" y="5788"/>
                  <a:pt x="19892" y="4718"/>
                </a:cubicBezTo>
                <a:cubicBezTo>
                  <a:pt x="19806" y="4523"/>
                  <a:pt x="19717" y="4523"/>
                  <a:pt x="19541" y="4574"/>
                </a:cubicBezTo>
                <a:cubicBezTo>
                  <a:pt x="18917" y="4751"/>
                  <a:pt x="18286" y="4905"/>
                  <a:pt x="17662" y="5080"/>
                </a:cubicBezTo>
                <a:cubicBezTo>
                  <a:pt x="17490" y="5129"/>
                  <a:pt x="17378" y="5103"/>
                  <a:pt x="17261" y="4959"/>
                </a:cubicBezTo>
                <a:cubicBezTo>
                  <a:pt x="16959" y="4585"/>
                  <a:pt x="16599" y="4263"/>
                  <a:pt x="16213" y="3983"/>
                </a:cubicBezTo>
                <a:cubicBezTo>
                  <a:pt x="16001" y="3828"/>
                  <a:pt x="15960" y="3672"/>
                  <a:pt x="16008" y="3442"/>
                </a:cubicBezTo>
                <a:cubicBezTo>
                  <a:pt x="16135" y="2831"/>
                  <a:pt x="16245" y="2217"/>
                  <a:pt x="16383" y="1609"/>
                </a:cubicBezTo>
                <a:cubicBezTo>
                  <a:pt x="16428" y="1413"/>
                  <a:pt x="16387" y="1327"/>
                  <a:pt x="16201" y="1258"/>
                </a:cubicBezTo>
                <a:cubicBezTo>
                  <a:pt x="15118" y="858"/>
                  <a:pt x="14036" y="450"/>
                  <a:pt x="12956" y="36"/>
                </a:cubicBezTo>
                <a:cubicBezTo>
                  <a:pt x="12911" y="19"/>
                  <a:pt x="12873" y="7"/>
                  <a:pt x="12837" y="2"/>
                </a:cubicBezTo>
                <a:close/>
                <a:moveTo>
                  <a:pt x="10766" y="5818"/>
                </a:moveTo>
                <a:cubicBezTo>
                  <a:pt x="13503" y="5818"/>
                  <a:pt x="15722" y="8039"/>
                  <a:pt x="15722" y="10778"/>
                </a:cubicBezTo>
                <a:cubicBezTo>
                  <a:pt x="15722" y="13517"/>
                  <a:pt x="13503" y="15738"/>
                  <a:pt x="10766" y="15738"/>
                </a:cubicBezTo>
                <a:cubicBezTo>
                  <a:pt x="8030" y="15738"/>
                  <a:pt x="5810" y="13517"/>
                  <a:pt x="5810" y="10778"/>
                </a:cubicBezTo>
                <a:cubicBezTo>
                  <a:pt x="5810" y="8039"/>
                  <a:pt x="8030" y="5818"/>
                  <a:pt x="10766" y="5818"/>
                </a:cubicBez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35" name="Gear"/>
          <p:cNvSpPr/>
          <p:nvPr/>
        </p:nvSpPr>
        <p:spPr>
          <a:xfrm rot="720000">
            <a:off x="22723098" y="2281001"/>
            <a:ext cx="1187948" cy="11881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2" h="21555" extrusionOk="0">
                <a:moveTo>
                  <a:pt x="12837" y="2"/>
                </a:moveTo>
                <a:cubicBezTo>
                  <a:pt x="12731" y="-11"/>
                  <a:pt x="12661" y="38"/>
                  <a:pt x="12588" y="172"/>
                </a:cubicBezTo>
                <a:cubicBezTo>
                  <a:pt x="12292" y="721"/>
                  <a:pt x="11969" y="1258"/>
                  <a:pt x="11661" y="1801"/>
                </a:cubicBezTo>
                <a:cubicBezTo>
                  <a:pt x="11547" y="2001"/>
                  <a:pt x="11418" y="2099"/>
                  <a:pt x="11153" y="2073"/>
                </a:cubicBezTo>
                <a:cubicBezTo>
                  <a:pt x="10691" y="2028"/>
                  <a:pt x="10220" y="2032"/>
                  <a:pt x="9759" y="2112"/>
                </a:cubicBezTo>
                <a:cubicBezTo>
                  <a:pt x="9550" y="2148"/>
                  <a:pt x="9432" y="2095"/>
                  <a:pt x="9318" y="1917"/>
                </a:cubicBezTo>
                <a:cubicBezTo>
                  <a:pt x="8969" y="1370"/>
                  <a:pt x="8594" y="841"/>
                  <a:pt x="8243" y="295"/>
                </a:cubicBezTo>
                <a:cubicBezTo>
                  <a:pt x="8145" y="142"/>
                  <a:pt x="8068" y="122"/>
                  <a:pt x="7905" y="198"/>
                </a:cubicBezTo>
                <a:cubicBezTo>
                  <a:pt x="6845" y="688"/>
                  <a:pt x="5781" y="1174"/>
                  <a:pt x="4712" y="1644"/>
                </a:cubicBezTo>
                <a:cubicBezTo>
                  <a:pt x="4517" y="1730"/>
                  <a:pt x="4517" y="1820"/>
                  <a:pt x="4567" y="1996"/>
                </a:cubicBezTo>
                <a:cubicBezTo>
                  <a:pt x="4742" y="2608"/>
                  <a:pt x="4890" y="3227"/>
                  <a:pt x="5065" y="3839"/>
                </a:cubicBezTo>
                <a:cubicBezTo>
                  <a:pt x="5122" y="4038"/>
                  <a:pt x="5098" y="4170"/>
                  <a:pt x="4932" y="4306"/>
                </a:cubicBezTo>
                <a:cubicBezTo>
                  <a:pt x="4561" y="4610"/>
                  <a:pt x="4227" y="4959"/>
                  <a:pt x="3950" y="5348"/>
                </a:cubicBezTo>
                <a:cubicBezTo>
                  <a:pt x="3802" y="5555"/>
                  <a:pt x="3648" y="5573"/>
                  <a:pt x="3439" y="5530"/>
                </a:cubicBezTo>
                <a:cubicBezTo>
                  <a:pt x="2827" y="5405"/>
                  <a:pt x="2213" y="5295"/>
                  <a:pt x="1605" y="5156"/>
                </a:cubicBezTo>
                <a:cubicBezTo>
                  <a:pt x="1409" y="5111"/>
                  <a:pt x="1325" y="5153"/>
                  <a:pt x="1257" y="5338"/>
                </a:cubicBezTo>
                <a:cubicBezTo>
                  <a:pt x="856" y="6423"/>
                  <a:pt x="449" y="7506"/>
                  <a:pt x="35" y="8586"/>
                </a:cubicBezTo>
                <a:cubicBezTo>
                  <a:pt x="-34" y="8767"/>
                  <a:pt x="-6" y="8857"/>
                  <a:pt x="173" y="8954"/>
                </a:cubicBezTo>
                <a:cubicBezTo>
                  <a:pt x="722" y="9251"/>
                  <a:pt x="1256" y="9574"/>
                  <a:pt x="1798" y="9882"/>
                </a:cubicBezTo>
                <a:cubicBezTo>
                  <a:pt x="2001" y="9997"/>
                  <a:pt x="2093" y="10127"/>
                  <a:pt x="2064" y="10392"/>
                </a:cubicBezTo>
                <a:cubicBezTo>
                  <a:pt x="2014" y="10855"/>
                  <a:pt x="2039" y="11326"/>
                  <a:pt x="2116" y="11788"/>
                </a:cubicBezTo>
                <a:cubicBezTo>
                  <a:pt x="2151" y="11998"/>
                  <a:pt x="2089" y="12115"/>
                  <a:pt x="1913" y="12228"/>
                </a:cubicBezTo>
                <a:cubicBezTo>
                  <a:pt x="1367" y="12578"/>
                  <a:pt x="837" y="12953"/>
                  <a:pt x="291" y="13303"/>
                </a:cubicBezTo>
                <a:cubicBezTo>
                  <a:pt x="136" y="13403"/>
                  <a:pt x="124" y="13482"/>
                  <a:pt x="199" y="13643"/>
                </a:cubicBezTo>
                <a:cubicBezTo>
                  <a:pt x="688" y="14705"/>
                  <a:pt x="1172" y="15768"/>
                  <a:pt x="1642" y="16837"/>
                </a:cubicBezTo>
                <a:cubicBezTo>
                  <a:pt x="1728" y="17034"/>
                  <a:pt x="1818" y="17032"/>
                  <a:pt x="1994" y="16982"/>
                </a:cubicBezTo>
                <a:cubicBezTo>
                  <a:pt x="2605" y="16807"/>
                  <a:pt x="3223" y="16651"/>
                  <a:pt x="3839" y="16489"/>
                </a:cubicBezTo>
                <a:cubicBezTo>
                  <a:pt x="3930" y="16465"/>
                  <a:pt x="4023" y="16451"/>
                  <a:pt x="4118" y="16432"/>
                </a:cubicBezTo>
                <a:cubicBezTo>
                  <a:pt x="4164" y="16485"/>
                  <a:pt x="4202" y="16532"/>
                  <a:pt x="4241" y="16576"/>
                </a:cubicBezTo>
                <a:cubicBezTo>
                  <a:pt x="4568" y="16944"/>
                  <a:pt x="4922" y="17287"/>
                  <a:pt x="5319" y="17573"/>
                </a:cubicBezTo>
                <a:cubicBezTo>
                  <a:pt x="5534" y="17728"/>
                  <a:pt x="5572" y="17885"/>
                  <a:pt x="5524" y="18114"/>
                </a:cubicBezTo>
                <a:cubicBezTo>
                  <a:pt x="5398" y="18725"/>
                  <a:pt x="5287" y="19339"/>
                  <a:pt x="5149" y="19947"/>
                </a:cubicBezTo>
                <a:cubicBezTo>
                  <a:pt x="5105" y="20142"/>
                  <a:pt x="5145" y="20229"/>
                  <a:pt x="5331" y="20297"/>
                </a:cubicBezTo>
                <a:cubicBezTo>
                  <a:pt x="6415" y="20698"/>
                  <a:pt x="7497" y="21106"/>
                  <a:pt x="8576" y="21520"/>
                </a:cubicBezTo>
                <a:cubicBezTo>
                  <a:pt x="8757" y="21589"/>
                  <a:pt x="8847" y="21563"/>
                  <a:pt x="8944" y="21383"/>
                </a:cubicBezTo>
                <a:cubicBezTo>
                  <a:pt x="9241" y="20834"/>
                  <a:pt x="9562" y="20299"/>
                  <a:pt x="9871" y="19757"/>
                </a:cubicBezTo>
                <a:cubicBezTo>
                  <a:pt x="9985" y="19558"/>
                  <a:pt x="10110" y="19452"/>
                  <a:pt x="10378" y="19481"/>
                </a:cubicBezTo>
                <a:cubicBezTo>
                  <a:pt x="10828" y="19528"/>
                  <a:pt x="11291" y="19534"/>
                  <a:pt x="11737" y="19445"/>
                </a:cubicBezTo>
                <a:cubicBezTo>
                  <a:pt x="12009" y="19391"/>
                  <a:pt x="12126" y="19505"/>
                  <a:pt x="12252" y="19698"/>
                </a:cubicBezTo>
                <a:cubicBezTo>
                  <a:pt x="12593" y="20221"/>
                  <a:pt x="12952" y="20733"/>
                  <a:pt x="13290" y="21259"/>
                </a:cubicBezTo>
                <a:cubicBezTo>
                  <a:pt x="13387" y="21411"/>
                  <a:pt x="13463" y="21432"/>
                  <a:pt x="13628" y="21356"/>
                </a:cubicBezTo>
                <a:cubicBezTo>
                  <a:pt x="14687" y="20866"/>
                  <a:pt x="15750" y="20382"/>
                  <a:pt x="16819" y="19912"/>
                </a:cubicBezTo>
                <a:cubicBezTo>
                  <a:pt x="17012" y="19827"/>
                  <a:pt x="17018" y="19738"/>
                  <a:pt x="16967" y="19560"/>
                </a:cubicBezTo>
                <a:cubicBezTo>
                  <a:pt x="16791" y="18948"/>
                  <a:pt x="16644" y="18329"/>
                  <a:pt x="16469" y="17716"/>
                </a:cubicBezTo>
                <a:cubicBezTo>
                  <a:pt x="16412" y="17519"/>
                  <a:pt x="16433" y="17386"/>
                  <a:pt x="16600" y="17250"/>
                </a:cubicBezTo>
                <a:cubicBezTo>
                  <a:pt x="16971" y="16946"/>
                  <a:pt x="17305" y="16598"/>
                  <a:pt x="17584" y="16209"/>
                </a:cubicBezTo>
                <a:cubicBezTo>
                  <a:pt x="17730" y="16006"/>
                  <a:pt x="17880" y="15980"/>
                  <a:pt x="18092" y="16024"/>
                </a:cubicBezTo>
                <a:cubicBezTo>
                  <a:pt x="18703" y="16151"/>
                  <a:pt x="19318" y="16260"/>
                  <a:pt x="19926" y="16398"/>
                </a:cubicBezTo>
                <a:cubicBezTo>
                  <a:pt x="20121" y="16442"/>
                  <a:pt x="20207" y="16404"/>
                  <a:pt x="20276" y="16218"/>
                </a:cubicBezTo>
                <a:cubicBezTo>
                  <a:pt x="20676" y="15133"/>
                  <a:pt x="21084" y="14050"/>
                  <a:pt x="21497" y="12970"/>
                </a:cubicBezTo>
                <a:cubicBezTo>
                  <a:pt x="21566" y="12790"/>
                  <a:pt x="21541" y="12697"/>
                  <a:pt x="21361" y="12600"/>
                </a:cubicBezTo>
                <a:cubicBezTo>
                  <a:pt x="20812" y="12303"/>
                  <a:pt x="20278" y="11982"/>
                  <a:pt x="19736" y="11674"/>
                </a:cubicBezTo>
                <a:cubicBezTo>
                  <a:pt x="19535" y="11559"/>
                  <a:pt x="19439" y="11431"/>
                  <a:pt x="19468" y="11163"/>
                </a:cubicBezTo>
                <a:cubicBezTo>
                  <a:pt x="19519" y="10701"/>
                  <a:pt x="19493" y="10230"/>
                  <a:pt x="19416" y="9768"/>
                </a:cubicBezTo>
                <a:cubicBezTo>
                  <a:pt x="19381" y="9559"/>
                  <a:pt x="19443" y="9442"/>
                  <a:pt x="19620" y="9328"/>
                </a:cubicBezTo>
                <a:cubicBezTo>
                  <a:pt x="20166" y="8978"/>
                  <a:pt x="20694" y="8603"/>
                  <a:pt x="21240" y="8252"/>
                </a:cubicBezTo>
                <a:cubicBezTo>
                  <a:pt x="21393" y="8154"/>
                  <a:pt x="21411" y="8075"/>
                  <a:pt x="21336" y="7912"/>
                </a:cubicBezTo>
                <a:cubicBezTo>
                  <a:pt x="20846" y="6851"/>
                  <a:pt x="20362" y="5788"/>
                  <a:pt x="19892" y="4718"/>
                </a:cubicBezTo>
                <a:cubicBezTo>
                  <a:pt x="19806" y="4523"/>
                  <a:pt x="19717" y="4523"/>
                  <a:pt x="19541" y="4574"/>
                </a:cubicBezTo>
                <a:cubicBezTo>
                  <a:pt x="18917" y="4751"/>
                  <a:pt x="18286" y="4905"/>
                  <a:pt x="17662" y="5080"/>
                </a:cubicBezTo>
                <a:cubicBezTo>
                  <a:pt x="17490" y="5129"/>
                  <a:pt x="17378" y="5103"/>
                  <a:pt x="17261" y="4959"/>
                </a:cubicBezTo>
                <a:cubicBezTo>
                  <a:pt x="16959" y="4585"/>
                  <a:pt x="16599" y="4263"/>
                  <a:pt x="16213" y="3983"/>
                </a:cubicBezTo>
                <a:cubicBezTo>
                  <a:pt x="16001" y="3828"/>
                  <a:pt x="15960" y="3672"/>
                  <a:pt x="16008" y="3442"/>
                </a:cubicBezTo>
                <a:cubicBezTo>
                  <a:pt x="16135" y="2831"/>
                  <a:pt x="16245" y="2217"/>
                  <a:pt x="16383" y="1609"/>
                </a:cubicBezTo>
                <a:cubicBezTo>
                  <a:pt x="16428" y="1413"/>
                  <a:pt x="16387" y="1327"/>
                  <a:pt x="16201" y="1258"/>
                </a:cubicBezTo>
                <a:cubicBezTo>
                  <a:pt x="15118" y="858"/>
                  <a:pt x="14036" y="450"/>
                  <a:pt x="12956" y="36"/>
                </a:cubicBezTo>
                <a:cubicBezTo>
                  <a:pt x="12911" y="19"/>
                  <a:pt x="12873" y="7"/>
                  <a:pt x="12837" y="2"/>
                </a:cubicBezTo>
                <a:close/>
                <a:moveTo>
                  <a:pt x="10766" y="5818"/>
                </a:moveTo>
                <a:cubicBezTo>
                  <a:pt x="13503" y="5818"/>
                  <a:pt x="15722" y="8039"/>
                  <a:pt x="15722" y="10778"/>
                </a:cubicBezTo>
                <a:cubicBezTo>
                  <a:pt x="15722" y="13517"/>
                  <a:pt x="13503" y="15738"/>
                  <a:pt x="10766" y="15738"/>
                </a:cubicBezTo>
                <a:cubicBezTo>
                  <a:pt x="8030" y="15738"/>
                  <a:pt x="5810" y="13517"/>
                  <a:pt x="5810" y="10778"/>
                </a:cubicBezTo>
                <a:cubicBezTo>
                  <a:pt x="5810" y="8039"/>
                  <a:pt x="8030" y="5818"/>
                  <a:pt x="10766" y="5818"/>
                </a:cubicBez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36" name="Rectangle"/>
          <p:cNvSpPr/>
          <p:nvPr/>
        </p:nvSpPr>
        <p:spPr>
          <a:xfrm>
            <a:off x="2458789" y="5618439"/>
            <a:ext cx="19466422" cy="6359661"/>
          </a:xfrm>
          <a:prstGeom prst="rect">
            <a:avLst/>
          </a:prstGeom>
          <a:ln w="25400">
            <a:solidFill>
              <a:srgbClr val="5C87A0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pSp>
        <p:nvGrpSpPr>
          <p:cNvPr id="739" name="Group"/>
          <p:cNvGrpSpPr/>
          <p:nvPr/>
        </p:nvGrpSpPr>
        <p:grpSpPr>
          <a:xfrm>
            <a:off x="4257710" y="7480605"/>
            <a:ext cx="2048254" cy="1291036"/>
            <a:chOff x="0" y="0"/>
            <a:chExt cx="2048252" cy="1291035"/>
          </a:xfrm>
        </p:grpSpPr>
        <p:sp>
          <p:nvSpPr>
            <p:cNvPr id="737" name="Computer"/>
            <p:cNvSpPr/>
            <p:nvPr/>
          </p:nvSpPr>
          <p:spPr>
            <a:xfrm>
              <a:off x="0" y="0"/>
              <a:ext cx="1570048" cy="126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extrusionOk="0">
                  <a:moveTo>
                    <a:pt x="464" y="0"/>
                  </a:moveTo>
                  <a:cubicBezTo>
                    <a:pt x="210" y="0"/>
                    <a:pt x="0" y="261"/>
                    <a:pt x="0" y="575"/>
                  </a:cubicBezTo>
                  <a:lnTo>
                    <a:pt x="0" y="17777"/>
                  </a:lnTo>
                  <a:cubicBezTo>
                    <a:pt x="0" y="18091"/>
                    <a:pt x="210" y="18354"/>
                    <a:pt x="464" y="18354"/>
                  </a:cubicBezTo>
                  <a:lnTo>
                    <a:pt x="9148" y="18354"/>
                  </a:lnTo>
                  <a:lnTo>
                    <a:pt x="9116" y="18513"/>
                  </a:lnTo>
                  <a:lnTo>
                    <a:pt x="8753" y="20763"/>
                  </a:lnTo>
                  <a:lnTo>
                    <a:pt x="7690" y="20763"/>
                  </a:lnTo>
                  <a:lnTo>
                    <a:pt x="7690" y="21600"/>
                  </a:lnTo>
                  <a:lnTo>
                    <a:pt x="10486" y="21600"/>
                  </a:lnTo>
                  <a:lnTo>
                    <a:pt x="11107" y="21600"/>
                  </a:lnTo>
                  <a:lnTo>
                    <a:pt x="13905" y="21600"/>
                  </a:lnTo>
                  <a:lnTo>
                    <a:pt x="13905" y="20763"/>
                  </a:lnTo>
                  <a:lnTo>
                    <a:pt x="12842" y="20763"/>
                  </a:lnTo>
                  <a:lnTo>
                    <a:pt x="12479" y="18513"/>
                  </a:lnTo>
                  <a:lnTo>
                    <a:pt x="12452" y="18354"/>
                  </a:lnTo>
                  <a:lnTo>
                    <a:pt x="21131" y="18354"/>
                  </a:lnTo>
                  <a:cubicBezTo>
                    <a:pt x="21384" y="18354"/>
                    <a:pt x="21595" y="18091"/>
                    <a:pt x="21595" y="17777"/>
                  </a:cubicBezTo>
                  <a:lnTo>
                    <a:pt x="21595" y="575"/>
                  </a:lnTo>
                  <a:cubicBezTo>
                    <a:pt x="21600" y="261"/>
                    <a:pt x="21389" y="0"/>
                    <a:pt x="21136" y="0"/>
                  </a:cubicBezTo>
                  <a:lnTo>
                    <a:pt x="464" y="0"/>
                  </a:lnTo>
                  <a:close/>
                  <a:moveTo>
                    <a:pt x="10800" y="542"/>
                  </a:moveTo>
                  <a:cubicBezTo>
                    <a:pt x="10913" y="542"/>
                    <a:pt x="11006" y="650"/>
                    <a:pt x="11006" y="797"/>
                  </a:cubicBezTo>
                  <a:cubicBezTo>
                    <a:pt x="11006" y="937"/>
                    <a:pt x="10913" y="1052"/>
                    <a:pt x="10800" y="1052"/>
                  </a:cubicBezTo>
                  <a:cubicBezTo>
                    <a:pt x="10686" y="1052"/>
                    <a:pt x="10594" y="937"/>
                    <a:pt x="10594" y="797"/>
                  </a:cubicBezTo>
                  <a:cubicBezTo>
                    <a:pt x="10594" y="656"/>
                    <a:pt x="10686" y="542"/>
                    <a:pt x="10800" y="542"/>
                  </a:cubicBezTo>
                  <a:close/>
                  <a:moveTo>
                    <a:pt x="1242" y="1734"/>
                  </a:moveTo>
                  <a:lnTo>
                    <a:pt x="20358" y="1734"/>
                  </a:lnTo>
                  <a:lnTo>
                    <a:pt x="20358" y="15233"/>
                  </a:lnTo>
                  <a:lnTo>
                    <a:pt x="1242" y="15233"/>
                  </a:lnTo>
                  <a:lnTo>
                    <a:pt x="1242" y="1734"/>
                  </a:lnTo>
                  <a:close/>
                </a:path>
              </a:pathLst>
            </a:custGeom>
            <a:solidFill>
              <a:srgbClr val="4BA4D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738" name="Coffee cup - to go"/>
            <p:cNvSpPr/>
            <p:nvPr/>
          </p:nvSpPr>
          <p:spPr>
            <a:xfrm>
              <a:off x="1642550" y="664356"/>
              <a:ext cx="405703" cy="626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82" y="0"/>
                  </a:moveTo>
                  <a:cubicBezTo>
                    <a:pt x="2614" y="0"/>
                    <a:pt x="2296" y="158"/>
                    <a:pt x="2214" y="381"/>
                  </a:cubicBezTo>
                  <a:lnTo>
                    <a:pt x="1712" y="2077"/>
                  </a:lnTo>
                  <a:lnTo>
                    <a:pt x="10800" y="2077"/>
                  </a:lnTo>
                  <a:lnTo>
                    <a:pt x="19888" y="2077"/>
                  </a:lnTo>
                  <a:lnTo>
                    <a:pt x="19386" y="381"/>
                  </a:lnTo>
                  <a:cubicBezTo>
                    <a:pt x="19304" y="158"/>
                    <a:pt x="18986" y="0"/>
                    <a:pt x="18618" y="0"/>
                  </a:cubicBezTo>
                  <a:lnTo>
                    <a:pt x="10800" y="0"/>
                  </a:lnTo>
                  <a:lnTo>
                    <a:pt x="2982" y="0"/>
                  </a:lnTo>
                  <a:close/>
                  <a:moveTo>
                    <a:pt x="513" y="2356"/>
                  </a:moveTo>
                  <a:cubicBezTo>
                    <a:pt x="345" y="2356"/>
                    <a:pt x="210" y="2458"/>
                    <a:pt x="210" y="2584"/>
                  </a:cubicBezTo>
                  <a:lnTo>
                    <a:pt x="0" y="3424"/>
                  </a:lnTo>
                  <a:cubicBezTo>
                    <a:pt x="0" y="3550"/>
                    <a:pt x="138" y="3652"/>
                    <a:pt x="305" y="3652"/>
                  </a:cubicBezTo>
                  <a:lnTo>
                    <a:pt x="21295" y="3652"/>
                  </a:lnTo>
                  <a:cubicBezTo>
                    <a:pt x="21462" y="3652"/>
                    <a:pt x="21600" y="3550"/>
                    <a:pt x="21600" y="3424"/>
                  </a:cubicBezTo>
                  <a:lnTo>
                    <a:pt x="21390" y="2584"/>
                  </a:lnTo>
                  <a:cubicBezTo>
                    <a:pt x="21390" y="2458"/>
                    <a:pt x="21255" y="2356"/>
                    <a:pt x="21087" y="2356"/>
                  </a:cubicBezTo>
                  <a:lnTo>
                    <a:pt x="513" y="2356"/>
                  </a:lnTo>
                  <a:close/>
                  <a:moveTo>
                    <a:pt x="1186" y="3931"/>
                  </a:moveTo>
                  <a:lnTo>
                    <a:pt x="3455" y="21321"/>
                  </a:lnTo>
                  <a:cubicBezTo>
                    <a:pt x="3475" y="21478"/>
                    <a:pt x="3726" y="21600"/>
                    <a:pt x="4026" y="21600"/>
                  </a:cubicBezTo>
                  <a:lnTo>
                    <a:pt x="17574" y="21600"/>
                  </a:lnTo>
                  <a:cubicBezTo>
                    <a:pt x="17874" y="21600"/>
                    <a:pt x="18124" y="21478"/>
                    <a:pt x="18145" y="21321"/>
                  </a:cubicBezTo>
                  <a:lnTo>
                    <a:pt x="20414" y="3931"/>
                  </a:lnTo>
                  <a:lnTo>
                    <a:pt x="1186" y="3931"/>
                  </a:lnTo>
                  <a:close/>
                </a:path>
              </a:pathLst>
            </a:custGeom>
            <a:solidFill>
              <a:srgbClr val="4BA4D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742" name="Group"/>
          <p:cNvGrpSpPr/>
          <p:nvPr/>
        </p:nvGrpSpPr>
        <p:grpSpPr>
          <a:xfrm>
            <a:off x="10303567" y="7237646"/>
            <a:ext cx="1639060" cy="1526708"/>
            <a:chOff x="0" y="0"/>
            <a:chExt cx="1639058" cy="1526707"/>
          </a:xfrm>
        </p:grpSpPr>
        <p:sp>
          <p:nvSpPr>
            <p:cNvPr id="740" name="Phone"/>
            <p:cNvSpPr/>
            <p:nvPr/>
          </p:nvSpPr>
          <p:spPr>
            <a:xfrm>
              <a:off x="0" y="0"/>
              <a:ext cx="741343" cy="1526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8" y="0"/>
                  </a:moveTo>
                  <a:cubicBezTo>
                    <a:pt x="934" y="0"/>
                    <a:pt x="0" y="453"/>
                    <a:pt x="0" y="1004"/>
                  </a:cubicBezTo>
                  <a:lnTo>
                    <a:pt x="0" y="20596"/>
                  </a:lnTo>
                  <a:cubicBezTo>
                    <a:pt x="0" y="21152"/>
                    <a:pt x="934" y="21600"/>
                    <a:pt x="2068" y="21600"/>
                  </a:cubicBezTo>
                  <a:lnTo>
                    <a:pt x="19532" y="21600"/>
                  </a:lnTo>
                  <a:cubicBezTo>
                    <a:pt x="20666" y="21600"/>
                    <a:pt x="21600" y="21147"/>
                    <a:pt x="21600" y="20596"/>
                  </a:cubicBezTo>
                  <a:lnTo>
                    <a:pt x="21600" y="1004"/>
                  </a:lnTo>
                  <a:cubicBezTo>
                    <a:pt x="21600" y="453"/>
                    <a:pt x="20677" y="0"/>
                    <a:pt x="19532" y="0"/>
                  </a:cubicBezTo>
                  <a:lnTo>
                    <a:pt x="2068" y="0"/>
                  </a:lnTo>
                  <a:close/>
                  <a:moveTo>
                    <a:pt x="9142" y="1350"/>
                  </a:moveTo>
                  <a:lnTo>
                    <a:pt x="12468" y="1350"/>
                  </a:lnTo>
                  <a:cubicBezTo>
                    <a:pt x="12758" y="1350"/>
                    <a:pt x="12990" y="1463"/>
                    <a:pt x="12990" y="1604"/>
                  </a:cubicBezTo>
                  <a:cubicBezTo>
                    <a:pt x="12990" y="1744"/>
                    <a:pt x="12758" y="1858"/>
                    <a:pt x="12468" y="1858"/>
                  </a:cubicBezTo>
                  <a:lnTo>
                    <a:pt x="9142" y="1858"/>
                  </a:lnTo>
                  <a:cubicBezTo>
                    <a:pt x="8853" y="1858"/>
                    <a:pt x="8621" y="1744"/>
                    <a:pt x="8621" y="1604"/>
                  </a:cubicBezTo>
                  <a:cubicBezTo>
                    <a:pt x="8621" y="1463"/>
                    <a:pt x="8853" y="1350"/>
                    <a:pt x="9142" y="1350"/>
                  </a:cubicBezTo>
                  <a:close/>
                  <a:moveTo>
                    <a:pt x="1477" y="2927"/>
                  </a:moveTo>
                  <a:lnTo>
                    <a:pt x="20123" y="2927"/>
                  </a:lnTo>
                  <a:lnTo>
                    <a:pt x="20123" y="18985"/>
                  </a:lnTo>
                  <a:lnTo>
                    <a:pt x="1477" y="18985"/>
                  </a:lnTo>
                  <a:lnTo>
                    <a:pt x="1477" y="2927"/>
                  </a:lnTo>
                  <a:close/>
                </a:path>
              </a:pathLst>
            </a:custGeom>
            <a:solidFill>
              <a:srgbClr val="4BA4D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741" name="Shopping Cart"/>
            <p:cNvSpPr/>
            <p:nvPr/>
          </p:nvSpPr>
          <p:spPr>
            <a:xfrm>
              <a:off x="759706" y="561335"/>
              <a:ext cx="879353" cy="809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extrusionOk="0">
                  <a:moveTo>
                    <a:pt x="767" y="0"/>
                  </a:moveTo>
                  <a:cubicBezTo>
                    <a:pt x="584" y="0"/>
                    <a:pt x="413" y="68"/>
                    <a:pt x="272" y="198"/>
                  </a:cubicBezTo>
                  <a:cubicBezTo>
                    <a:pt x="111" y="346"/>
                    <a:pt x="15" y="554"/>
                    <a:pt x="1" y="784"/>
                  </a:cubicBezTo>
                  <a:cubicBezTo>
                    <a:pt x="-26" y="1237"/>
                    <a:pt x="278" y="1628"/>
                    <a:pt x="693" y="1674"/>
                  </a:cubicBezTo>
                  <a:lnTo>
                    <a:pt x="3399" y="1971"/>
                  </a:lnTo>
                  <a:lnTo>
                    <a:pt x="6448" y="12924"/>
                  </a:lnTo>
                  <a:lnTo>
                    <a:pt x="4970" y="17349"/>
                  </a:lnTo>
                  <a:lnTo>
                    <a:pt x="4442" y="17349"/>
                  </a:lnTo>
                  <a:cubicBezTo>
                    <a:pt x="4270" y="17349"/>
                    <a:pt x="4130" y="17499"/>
                    <a:pt x="4130" y="17686"/>
                  </a:cubicBezTo>
                  <a:lnTo>
                    <a:pt x="4130" y="18243"/>
                  </a:lnTo>
                  <a:cubicBezTo>
                    <a:pt x="4125" y="18243"/>
                    <a:pt x="4120" y="18243"/>
                    <a:pt x="4115" y="18243"/>
                  </a:cubicBezTo>
                  <a:cubicBezTo>
                    <a:pt x="3270" y="18243"/>
                    <a:pt x="2583" y="18991"/>
                    <a:pt x="2583" y="19909"/>
                  </a:cubicBezTo>
                  <a:cubicBezTo>
                    <a:pt x="2583" y="20827"/>
                    <a:pt x="3270" y="21574"/>
                    <a:pt x="4115" y="21574"/>
                  </a:cubicBezTo>
                  <a:cubicBezTo>
                    <a:pt x="4959" y="21574"/>
                    <a:pt x="5646" y="20827"/>
                    <a:pt x="5646" y="19909"/>
                  </a:cubicBezTo>
                  <a:cubicBezTo>
                    <a:pt x="5646" y="19672"/>
                    <a:pt x="5601" y="19444"/>
                    <a:pt x="5512" y="19230"/>
                  </a:cubicBezTo>
                  <a:lnTo>
                    <a:pt x="5679" y="19094"/>
                  </a:lnTo>
                  <a:lnTo>
                    <a:pt x="5679" y="18026"/>
                  </a:lnTo>
                  <a:lnTo>
                    <a:pt x="18462" y="18026"/>
                  </a:lnTo>
                  <a:lnTo>
                    <a:pt x="18462" y="19094"/>
                  </a:lnTo>
                  <a:lnTo>
                    <a:pt x="18647" y="19247"/>
                  </a:lnTo>
                  <a:cubicBezTo>
                    <a:pt x="18556" y="19464"/>
                    <a:pt x="18510" y="19695"/>
                    <a:pt x="18510" y="19935"/>
                  </a:cubicBezTo>
                  <a:cubicBezTo>
                    <a:pt x="18510" y="20853"/>
                    <a:pt x="19198" y="21600"/>
                    <a:pt x="20043" y="21600"/>
                  </a:cubicBezTo>
                  <a:cubicBezTo>
                    <a:pt x="20887" y="21600"/>
                    <a:pt x="21574" y="20852"/>
                    <a:pt x="21574" y="19933"/>
                  </a:cubicBezTo>
                  <a:cubicBezTo>
                    <a:pt x="21574" y="19015"/>
                    <a:pt x="20887" y="18269"/>
                    <a:pt x="20043" y="18269"/>
                  </a:cubicBezTo>
                  <a:cubicBezTo>
                    <a:pt x="20036" y="18269"/>
                    <a:pt x="20029" y="18269"/>
                    <a:pt x="20022" y="18269"/>
                  </a:cubicBezTo>
                  <a:lnTo>
                    <a:pt x="20022" y="17686"/>
                  </a:lnTo>
                  <a:cubicBezTo>
                    <a:pt x="20022" y="17499"/>
                    <a:pt x="19882" y="17349"/>
                    <a:pt x="19710" y="17349"/>
                  </a:cubicBezTo>
                  <a:lnTo>
                    <a:pt x="11179" y="17349"/>
                  </a:lnTo>
                  <a:cubicBezTo>
                    <a:pt x="10281" y="17349"/>
                    <a:pt x="9550" y="16553"/>
                    <a:pt x="9550" y="15578"/>
                  </a:cubicBezTo>
                  <a:lnTo>
                    <a:pt x="9550" y="12821"/>
                  </a:lnTo>
                  <a:lnTo>
                    <a:pt x="20022" y="11026"/>
                  </a:lnTo>
                  <a:lnTo>
                    <a:pt x="20022" y="3120"/>
                  </a:lnTo>
                  <a:lnTo>
                    <a:pt x="3874" y="1342"/>
                  </a:lnTo>
                  <a:lnTo>
                    <a:pt x="3838" y="1207"/>
                  </a:lnTo>
                  <a:cubicBezTo>
                    <a:pt x="3687" y="664"/>
                    <a:pt x="3253" y="275"/>
                    <a:pt x="2734" y="215"/>
                  </a:cubicBezTo>
                  <a:cubicBezTo>
                    <a:pt x="2323" y="167"/>
                    <a:pt x="1374" y="63"/>
                    <a:pt x="846" y="6"/>
                  </a:cubicBezTo>
                  <a:cubicBezTo>
                    <a:pt x="820" y="3"/>
                    <a:pt x="793" y="0"/>
                    <a:pt x="767" y="0"/>
                  </a:cubicBezTo>
                  <a:close/>
                  <a:moveTo>
                    <a:pt x="770" y="677"/>
                  </a:moveTo>
                  <a:cubicBezTo>
                    <a:pt x="775" y="677"/>
                    <a:pt x="779" y="679"/>
                    <a:pt x="784" y="679"/>
                  </a:cubicBezTo>
                  <a:cubicBezTo>
                    <a:pt x="1196" y="724"/>
                    <a:pt x="2351" y="852"/>
                    <a:pt x="2667" y="888"/>
                  </a:cubicBezTo>
                  <a:cubicBezTo>
                    <a:pt x="2890" y="914"/>
                    <a:pt x="3083" y="1055"/>
                    <a:pt x="3188" y="1265"/>
                  </a:cubicBezTo>
                  <a:lnTo>
                    <a:pt x="755" y="997"/>
                  </a:lnTo>
                  <a:cubicBezTo>
                    <a:pt x="674" y="988"/>
                    <a:pt x="616" y="909"/>
                    <a:pt x="624" y="821"/>
                  </a:cubicBezTo>
                  <a:cubicBezTo>
                    <a:pt x="632" y="739"/>
                    <a:pt x="695" y="677"/>
                    <a:pt x="770" y="677"/>
                  </a:cubicBezTo>
                  <a:close/>
                  <a:moveTo>
                    <a:pt x="4070" y="2045"/>
                  </a:moveTo>
                  <a:lnTo>
                    <a:pt x="5402" y="2191"/>
                  </a:lnTo>
                  <a:lnTo>
                    <a:pt x="6101" y="5250"/>
                  </a:lnTo>
                  <a:lnTo>
                    <a:pt x="4956" y="5224"/>
                  </a:lnTo>
                  <a:lnTo>
                    <a:pt x="4070" y="2045"/>
                  </a:lnTo>
                  <a:close/>
                  <a:moveTo>
                    <a:pt x="5747" y="2230"/>
                  </a:moveTo>
                  <a:lnTo>
                    <a:pt x="7050" y="2374"/>
                  </a:lnTo>
                  <a:lnTo>
                    <a:pt x="7641" y="5285"/>
                  </a:lnTo>
                  <a:lnTo>
                    <a:pt x="6441" y="5257"/>
                  </a:lnTo>
                  <a:lnTo>
                    <a:pt x="5747" y="2230"/>
                  </a:lnTo>
                  <a:close/>
                  <a:moveTo>
                    <a:pt x="7394" y="2411"/>
                  </a:moveTo>
                  <a:lnTo>
                    <a:pt x="8657" y="2549"/>
                  </a:lnTo>
                  <a:lnTo>
                    <a:pt x="9152" y="5319"/>
                  </a:lnTo>
                  <a:lnTo>
                    <a:pt x="7977" y="5293"/>
                  </a:lnTo>
                  <a:lnTo>
                    <a:pt x="7394" y="2411"/>
                  </a:lnTo>
                  <a:close/>
                  <a:moveTo>
                    <a:pt x="8997" y="2588"/>
                  </a:moveTo>
                  <a:lnTo>
                    <a:pt x="10269" y="2728"/>
                  </a:lnTo>
                  <a:lnTo>
                    <a:pt x="10671" y="5354"/>
                  </a:lnTo>
                  <a:lnTo>
                    <a:pt x="9486" y="5326"/>
                  </a:lnTo>
                  <a:lnTo>
                    <a:pt x="8997" y="2588"/>
                  </a:lnTo>
                  <a:close/>
                  <a:moveTo>
                    <a:pt x="10607" y="2766"/>
                  </a:moveTo>
                  <a:lnTo>
                    <a:pt x="11866" y="2904"/>
                  </a:lnTo>
                  <a:lnTo>
                    <a:pt x="12176" y="5388"/>
                  </a:lnTo>
                  <a:lnTo>
                    <a:pt x="11002" y="5362"/>
                  </a:lnTo>
                  <a:lnTo>
                    <a:pt x="10607" y="2766"/>
                  </a:lnTo>
                  <a:close/>
                  <a:moveTo>
                    <a:pt x="12201" y="2941"/>
                  </a:moveTo>
                  <a:lnTo>
                    <a:pt x="13399" y="3072"/>
                  </a:lnTo>
                  <a:lnTo>
                    <a:pt x="13641" y="5421"/>
                  </a:lnTo>
                  <a:lnTo>
                    <a:pt x="12508" y="5395"/>
                  </a:lnTo>
                  <a:lnTo>
                    <a:pt x="12201" y="2941"/>
                  </a:lnTo>
                  <a:close/>
                  <a:moveTo>
                    <a:pt x="13732" y="3109"/>
                  </a:moveTo>
                  <a:lnTo>
                    <a:pt x="15026" y="3251"/>
                  </a:lnTo>
                  <a:lnTo>
                    <a:pt x="15176" y="5457"/>
                  </a:lnTo>
                  <a:lnTo>
                    <a:pt x="13970" y="5429"/>
                  </a:lnTo>
                  <a:lnTo>
                    <a:pt x="13732" y="3109"/>
                  </a:lnTo>
                  <a:close/>
                  <a:moveTo>
                    <a:pt x="15358" y="3288"/>
                  </a:moveTo>
                  <a:lnTo>
                    <a:pt x="16540" y="3419"/>
                  </a:lnTo>
                  <a:lnTo>
                    <a:pt x="16628" y="5491"/>
                  </a:lnTo>
                  <a:lnTo>
                    <a:pt x="15504" y="5464"/>
                  </a:lnTo>
                  <a:lnTo>
                    <a:pt x="15358" y="3288"/>
                  </a:lnTo>
                  <a:close/>
                  <a:moveTo>
                    <a:pt x="16868" y="3454"/>
                  </a:moveTo>
                  <a:lnTo>
                    <a:pt x="18183" y="3600"/>
                  </a:lnTo>
                  <a:lnTo>
                    <a:pt x="18180" y="5526"/>
                  </a:lnTo>
                  <a:lnTo>
                    <a:pt x="16956" y="5498"/>
                  </a:lnTo>
                  <a:lnTo>
                    <a:pt x="16868" y="3454"/>
                  </a:lnTo>
                  <a:close/>
                  <a:moveTo>
                    <a:pt x="18511" y="3635"/>
                  </a:moveTo>
                  <a:lnTo>
                    <a:pt x="19399" y="3733"/>
                  </a:lnTo>
                  <a:lnTo>
                    <a:pt x="19399" y="5554"/>
                  </a:lnTo>
                  <a:lnTo>
                    <a:pt x="18508" y="5533"/>
                  </a:lnTo>
                  <a:lnTo>
                    <a:pt x="18511" y="3635"/>
                  </a:lnTo>
                  <a:close/>
                  <a:moveTo>
                    <a:pt x="5055" y="5582"/>
                  </a:moveTo>
                  <a:lnTo>
                    <a:pt x="6183" y="5606"/>
                  </a:lnTo>
                  <a:lnTo>
                    <a:pt x="6964" y="9018"/>
                  </a:lnTo>
                  <a:lnTo>
                    <a:pt x="6034" y="9096"/>
                  </a:lnTo>
                  <a:lnTo>
                    <a:pt x="5055" y="5582"/>
                  </a:lnTo>
                  <a:close/>
                  <a:moveTo>
                    <a:pt x="6521" y="5616"/>
                  </a:moveTo>
                  <a:lnTo>
                    <a:pt x="7713" y="5642"/>
                  </a:lnTo>
                  <a:lnTo>
                    <a:pt x="8374" y="8900"/>
                  </a:lnTo>
                  <a:lnTo>
                    <a:pt x="7294" y="8990"/>
                  </a:lnTo>
                  <a:lnTo>
                    <a:pt x="6521" y="5616"/>
                  </a:lnTo>
                  <a:close/>
                  <a:moveTo>
                    <a:pt x="8049" y="5649"/>
                  </a:moveTo>
                  <a:lnTo>
                    <a:pt x="9217" y="5677"/>
                  </a:lnTo>
                  <a:lnTo>
                    <a:pt x="9771" y="8781"/>
                  </a:lnTo>
                  <a:lnTo>
                    <a:pt x="8703" y="8872"/>
                  </a:lnTo>
                  <a:lnTo>
                    <a:pt x="8049" y="5649"/>
                  </a:lnTo>
                  <a:close/>
                  <a:moveTo>
                    <a:pt x="9552" y="5685"/>
                  </a:moveTo>
                  <a:lnTo>
                    <a:pt x="10724" y="5711"/>
                  </a:lnTo>
                  <a:lnTo>
                    <a:pt x="11174" y="8663"/>
                  </a:lnTo>
                  <a:lnTo>
                    <a:pt x="10099" y="8753"/>
                  </a:lnTo>
                  <a:lnTo>
                    <a:pt x="9552" y="5685"/>
                  </a:lnTo>
                  <a:close/>
                  <a:moveTo>
                    <a:pt x="11057" y="5718"/>
                  </a:moveTo>
                  <a:lnTo>
                    <a:pt x="12221" y="5744"/>
                  </a:lnTo>
                  <a:lnTo>
                    <a:pt x="12573" y="8544"/>
                  </a:lnTo>
                  <a:lnTo>
                    <a:pt x="11502" y="8635"/>
                  </a:lnTo>
                  <a:lnTo>
                    <a:pt x="11057" y="5718"/>
                  </a:lnTo>
                  <a:close/>
                  <a:moveTo>
                    <a:pt x="12552" y="5752"/>
                  </a:moveTo>
                  <a:lnTo>
                    <a:pt x="13679" y="5778"/>
                  </a:lnTo>
                  <a:lnTo>
                    <a:pt x="13952" y="8428"/>
                  </a:lnTo>
                  <a:lnTo>
                    <a:pt x="12899" y="8518"/>
                  </a:lnTo>
                  <a:lnTo>
                    <a:pt x="12552" y="5752"/>
                  </a:lnTo>
                  <a:close/>
                  <a:moveTo>
                    <a:pt x="14008" y="5785"/>
                  </a:moveTo>
                  <a:lnTo>
                    <a:pt x="15200" y="5813"/>
                  </a:lnTo>
                  <a:lnTo>
                    <a:pt x="15368" y="8309"/>
                  </a:lnTo>
                  <a:lnTo>
                    <a:pt x="14278" y="8400"/>
                  </a:lnTo>
                  <a:lnTo>
                    <a:pt x="14008" y="5785"/>
                  </a:lnTo>
                  <a:close/>
                  <a:moveTo>
                    <a:pt x="15528" y="5821"/>
                  </a:moveTo>
                  <a:lnTo>
                    <a:pt x="16643" y="5847"/>
                  </a:lnTo>
                  <a:lnTo>
                    <a:pt x="16745" y="8193"/>
                  </a:lnTo>
                  <a:lnTo>
                    <a:pt x="15694" y="8281"/>
                  </a:lnTo>
                  <a:lnTo>
                    <a:pt x="15528" y="5821"/>
                  </a:lnTo>
                  <a:close/>
                  <a:moveTo>
                    <a:pt x="16971" y="5854"/>
                  </a:moveTo>
                  <a:lnTo>
                    <a:pt x="18180" y="5881"/>
                  </a:lnTo>
                  <a:lnTo>
                    <a:pt x="18175" y="8072"/>
                  </a:lnTo>
                  <a:lnTo>
                    <a:pt x="17071" y="8165"/>
                  </a:lnTo>
                  <a:lnTo>
                    <a:pt x="16971" y="5854"/>
                  </a:lnTo>
                  <a:close/>
                  <a:moveTo>
                    <a:pt x="18506" y="5888"/>
                  </a:moveTo>
                  <a:lnTo>
                    <a:pt x="19399" y="5909"/>
                  </a:lnTo>
                  <a:lnTo>
                    <a:pt x="19399" y="7969"/>
                  </a:lnTo>
                  <a:lnTo>
                    <a:pt x="18503" y="8044"/>
                  </a:lnTo>
                  <a:lnTo>
                    <a:pt x="18506" y="5888"/>
                  </a:lnTo>
                  <a:close/>
                  <a:moveTo>
                    <a:pt x="19399" y="8325"/>
                  </a:moveTo>
                  <a:lnTo>
                    <a:pt x="19399" y="10447"/>
                  </a:lnTo>
                  <a:lnTo>
                    <a:pt x="18496" y="10602"/>
                  </a:lnTo>
                  <a:lnTo>
                    <a:pt x="18501" y="8400"/>
                  </a:lnTo>
                  <a:lnTo>
                    <a:pt x="19399" y="8325"/>
                  </a:lnTo>
                  <a:close/>
                  <a:moveTo>
                    <a:pt x="18175" y="8428"/>
                  </a:moveTo>
                  <a:lnTo>
                    <a:pt x="18170" y="10658"/>
                  </a:lnTo>
                  <a:lnTo>
                    <a:pt x="17184" y="10826"/>
                  </a:lnTo>
                  <a:lnTo>
                    <a:pt x="17086" y="8519"/>
                  </a:lnTo>
                  <a:lnTo>
                    <a:pt x="18175" y="8428"/>
                  </a:lnTo>
                  <a:close/>
                  <a:moveTo>
                    <a:pt x="16760" y="8547"/>
                  </a:moveTo>
                  <a:lnTo>
                    <a:pt x="16860" y="10882"/>
                  </a:lnTo>
                  <a:lnTo>
                    <a:pt x="15881" y="11050"/>
                  </a:lnTo>
                  <a:lnTo>
                    <a:pt x="15718" y="8635"/>
                  </a:lnTo>
                  <a:lnTo>
                    <a:pt x="16760" y="8547"/>
                  </a:lnTo>
                  <a:close/>
                  <a:moveTo>
                    <a:pt x="15392" y="8663"/>
                  </a:moveTo>
                  <a:lnTo>
                    <a:pt x="15557" y="11106"/>
                  </a:lnTo>
                  <a:lnTo>
                    <a:pt x="14575" y="11274"/>
                  </a:lnTo>
                  <a:lnTo>
                    <a:pt x="14314" y="8755"/>
                  </a:lnTo>
                  <a:lnTo>
                    <a:pt x="15392" y="8663"/>
                  </a:lnTo>
                  <a:close/>
                  <a:moveTo>
                    <a:pt x="13988" y="8781"/>
                  </a:moveTo>
                  <a:lnTo>
                    <a:pt x="14250" y="11330"/>
                  </a:lnTo>
                  <a:lnTo>
                    <a:pt x="13273" y="11496"/>
                  </a:lnTo>
                  <a:lnTo>
                    <a:pt x="12944" y="8870"/>
                  </a:lnTo>
                  <a:lnTo>
                    <a:pt x="13988" y="8781"/>
                  </a:lnTo>
                  <a:close/>
                  <a:moveTo>
                    <a:pt x="12618" y="8898"/>
                  </a:moveTo>
                  <a:lnTo>
                    <a:pt x="12951" y="11552"/>
                  </a:lnTo>
                  <a:lnTo>
                    <a:pt x="11972" y="11720"/>
                  </a:lnTo>
                  <a:lnTo>
                    <a:pt x="11555" y="8988"/>
                  </a:lnTo>
                  <a:lnTo>
                    <a:pt x="12618" y="8898"/>
                  </a:lnTo>
                  <a:close/>
                  <a:moveTo>
                    <a:pt x="11227" y="9014"/>
                  </a:moveTo>
                  <a:lnTo>
                    <a:pt x="11648" y="11776"/>
                  </a:lnTo>
                  <a:lnTo>
                    <a:pt x="10671" y="11944"/>
                  </a:lnTo>
                  <a:lnTo>
                    <a:pt x="10163" y="9105"/>
                  </a:lnTo>
                  <a:lnTo>
                    <a:pt x="11227" y="9014"/>
                  </a:lnTo>
                  <a:close/>
                  <a:moveTo>
                    <a:pt x="9835" y="9132"/>
                  </a:moveTo>
                  <a:lnTo>
                    <a:pt x="10348" y="11998"/>
                  </a:lnTo>
                  <a:lnTo>
                    <a:pt x="9371" y="12166"/>
                  </a:lnTo>
                  <a:lnTo>
                    <a:pt x="8774" y="9221"/>
                  </a:lnTo>
                  <a:lnTo>
                    <a:pt x="9835" y="9132"/>
                  </a:lnTo>
                  <a:close/>
                  <a:moveTo>
                    <a:pt x="8444" y="9249"/>
                  </a:moveTo>
                  <a:lnTo>
                    <a:pt x="9047" y="12222"/>
                  </a:lnTo>
                  <a:lnTo>
                    <a:pt x="8072" y="12388"/>
                  </a:lnTo>
                  <a:lnTo>
                    <a:pt x="7375" y="9341"/>
                  </a:lnTo>
                  <a:lnTo>
                    <a:pt x="8444" y="9249"/>
                  </a:lnTo>
                  <a:close/>
                  <a:moveTo>
                    <a:pt x="7043" y="9369"/>
                  </a:moveTo>
                  <a:lnTo>
                    <a:pt x="7747" y="12444"/>
                  </a:lnTo>
                  <a:lnTo>
                    <a:pt x="7000" y="12573"/>
                  </a:lnTo>
                  <a:lnTo>
                    <a:pt x="6130" y="9445"/>
                  </a:lnTo>
                  <a:lnTo>
                    <a:pt x="7043" y="9369"/>
                  </a:lnTo>
                  <a:close/>
                  <a:moveTo>
                    <a:pt x="8927" y="12929"/>
                  </a:moveTo>
                  <a:lnTo>
                    <a:pt x="8927" y="15578"/>
                  </a:lnTo>
                  <a:cubicBezTo>
                    <a:pt x="8927" y="16249"/>
                    <a:pt x="9179" y="16887"/>
                    <a:pt x="9625" y="17349"/>
                  </a:cubicBezTo>
                  <a:lnTo>
                    <a:pt x="5632" y="17349"/>
                  </a:lnTo>
                  <a:lnTo>
                    <a:pt x="6999" y="13260"/>
                  </a:lnTo>
                  <a:lnTo>
                    <a:pt x="8927" y="12929"/>
                  </a:lnTo>
                  <a:close/>
                  <a:moveTo>
                    <a:pt x="4115" y="18922"/>
                  </a:moveTo>
                  <a:cubicBezTo>
                    <a:pt x="4120" y="18922"/>
                    <a:pt x="4125" y="18922"/>
                    <a:pt x="4130" y="18922"/>
                  </a:cubicBezTo>
                  <a:lnTo>
                    <a:pt x="4130" y="19144"/>
                  </a:lnTo>
                  <a:lnTo>
                    <a:pt x="3761" y="19639"/>
                  </a:lnTo>
                  <a:cubicBezTo>
                    <a:pt x="3631" y="19820"/>
                    <a:pt x="3652" y="20081"/>
                    <a:pt x="3811" y="20232"/>
                  </a:cubicBezTo>
                  <a:cubicBezTo>
                    <a:pt x="3876" y="20295"/>
                    <a:pt x="3956" y="20327"/>
                    <a:pt x="4039" y="20327"/>
                  </a:cubicBezTo>
                  <a:cubicBezTo>
                    <a:pt x="4127" y="20327"/>
                    <a:pt x="4215" y="20292"/>
                    <a:pt x="4295" y="20225"/>
                  </a:cubicBezTo>
                  <a:lnTo>
                    <a:pt x="4992" y="19655"/>
                  </a:lnTo>
                  <a:cubicBezTo>
                    <a:pt x="5013" y="19739"/>
                    <a:pt x="5023" y="19824"/>
                    <a:pt x="5023" y="19909"/>
                  </a:cubicBezTo>
                  <a:cubicBezTo>
                    <a:pt x="5023" y="20453"/>
                    <a:pt x="4615" y="20895"/>
                    <a:pt x="4115" y="20895"/>
                  </a:cubicBezTo>
                  <a:cubicBezTo>
                    <a:pt x="3614" y="20895"/>
                    <a:pt x="3206" y="20453"/>
                    <a:pt x="3206" y="19909"/>
                  </a:cubicBezTo>
                  <a:cubicBezTo>
                    <a:pt x="3206" y="19365"/>
                    <a:pt x="3614" y="18922"/>
                    <a:pt x="4115" y="18922"/>
                  </a:cubicBezTo>
                  <a:close/>
                  <a:moveTo>
                    <a:pt x="20022" y="18948"/>
                  </a:moveTo>
                  <a:cubicBezTo>
                    <a:pt x="20029" y="18948"/>
                    <a:pt x="20036" y="18948"/>
                    <a:pt x="20043" y="18948"/>
                  </a:cubicBezTo>
                  <a:cubicBezTo>
                    <a:pt x="20543" y="18948"/>
                    <a:pt x="20949" y="19391"/>
                    <a:pt x="20949" y="19935"/>
                  </a:cubicBezTo>
                  <a:cubicBezTo>
                    <a:pt x="20949" y="20479"/>
                    <a:pt x="20543" y="20921"/>
                    <a:pt x="20043" y="20921"/>
                  </a:cubicBezTo>
                  <a:cubicBezTo>
                    <a:pt x="19542" y="20921"/>
                    <a:pt x="19134" y="20479"/>
                    <a:pt x="19134" y="19935"/>
                  </a:cubicBezTo>
                  <a:cubicBezTo>
                    <a:pt x="19134" y="19847"/>
                    <a:pt x="19145" y="19757"/>
                    <a:pt x="19167" y="19670"/>
                  </a:cubicBezTo>
                  <a:lnTo>
                    <a:pt x="19844" y="20223"/>
                  </a:lnTo>
                  <a:cubicBezTo>
                    <a:pt x="19924" y="20291"/>
                    <a:pt x="20013" y="20327"/>
                    <a:pt x="20101" y="20327"/>
                  </a:cubicBezTo>
                  <a:cubicBezTo>
                    <a:pt x="20184" y="20327"/>
                    <a:pt x="20262" y="20295"/>
                    <a:pt x="20328" y="20232"/>
                  </a:cubicBezTo>
                  <a:cubicBezTo>
                    <a:pt x="20486" y="20080"/>
                    <a:pt x="20510" y="19819"/>
                    <a:pt x="20379" y="19637"/>
                  </a:cubicBezTo>
                  <a:lnTo>
                    <a:pt x="20022" y="19163"/>
                  </a:lnTo>
                  <a:lnTo>
                    <a:pt x="20022" y="18948"/>
                  </a:lnTo>
                  <a:close/>
                </a:path>
              </a:pathLst>
            </a:custGeom>
            <a:solidFill>
              <a:srgbClr val="4BA4D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745" name="Group"/>
          <p:cNvGrpSpPr/>
          <p:nvPr/>
        </p:nvGrpSpPr>
        <p:grpSpPr>
          <a:xfrm>
            <a:off x="7684803" y="7561323"/>
            <a:ext cx="879354" cy="879354"/>
            <a:chOff x="0" y="0"/>
            <a:chExt cx="879352" cy="879352"/>
          </a:xfrm>
        </p:grpSpPr>
        <p:sp>
          <p:nvSpPr>
            <p:cNvPr id="743" name="Line"/>
            <p:cNvSpPr/>
            <p:nvPr/>
          </p:nvSpPr>
          <p:spPr>
            <a:xfrm>
              <a:off x="0" y="439676"/>
              <a:ext cx="879353" cy="1"/>
            </a:xfrm>
            <a:prstGeom prst="line">
              <a:avLst/>
            </a:prstGeom>
            <a:noFill/>
            <a:ln w="1143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744" name="Line"/>
            <p:cNvSpPr/>
            <p:nvPr/>
          </p:nvSpPr>
          <p:spPr>
            <a:xfrm flipV="1">
              <a:off x="439676" y="0"/>
              <a:ext cx="1" cy="879353"/>
            </a:xfrm>
            <a:prstGeom prst="line">
              <a:avLst/>
            </a:prstGeom>
            <a:noFill/>
            <a:ln w="1143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748" name="Group"/>
          <p:cNvGrpSpPr/>
          <p:nvPr/>
        </p:nvGrpSpPr>
        <p:grpSpPr>
          <a:xfrm>
            <a:off x="13370089" y="8000061"/>
            <a:ext cx="879353" cy="252124"/>
            <a:chOff x="0" y="0"/>
            <a:chExt cx="879352" cy="252123"/>
          </a:xfrm>
        </p:grpSpPr>
        <p:sp>
          <p:nvSpPr>
            <p:cNvPr id="746" name="Line"/>
            <p:cNvSpPr/>
            <p:nvPr/>
          </p:nvSpPr>
          <p:spPr>
            <a:xfrm>
              <a:off x="0" y="0"/>
              <a:ext cx="879353" cy="0"/>
            </a:xfrm>
            <a:prstGeom prst="line">
              <a:avLst/>
            </a:prstGeom>
            <a:noFill/>
            <a:ln w="1143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747" name="Line"/>
            <p:cNvSpPr/>
            <p:nvPr/>
          </p:nvSpPr>
          <p:spPr>
            <a:xfrm>
              <a:off x="0" y="252123"/>
              <a:ext cx="879353" cy="1"/>
            </a:xfrm>
            <a:prstGeom prst="line">
              <a:avLst/>
            </a:prstGeom>
            <a:noFill/>
            <a:ln w="1143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749" name="The Data-Driven Economy is…"/>
          <p:cNvSpPr txBox="1"/>
          <p:nvPr/>
        </p:nvSpPr>
        <p:spPr>
          <a:xfrm>
            <a:off x="15153498" y="6651969"/>
            <a:ext cx="5939151" cy="429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5600">
                <a:solidFill>
                  <a:srgbClr val="D5D5D5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The Data-Driven Economy is </a:t>
            </a:r>
            <a:endParaRPr>
              <a:solidFill>
                <a:srgbClr val="424242"/>
              </a:solidFill>
            </a:endParaRPr>
          </a:p>
          <a:p>
            <a:pPr algn="l">
              <a:defRPr sz="5600">
                <a:solidFill>
                  <a:srgbClr val="4BA4D8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Driving Change </a:t>
            </a:r>
          </a:p>
          <a:p>
            <a:pPr algn="l">
              <a:defRPr sz="5600">
                <a:solidFill>
                  <a:srgbClr val="D5D5D5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to Municipal Budgets</a:t>
            </a:r>
          </a:p>
        </p:txBody>
      </p:sp>
      <p:sp>
        <p:nvSpPr>
          <p:cNvPr id="750" name="© 2019 Harrison Edwards, Inc. All Rights Reserved."/>
          <p:cNvSpPr txBox="1"/>
          <p:nvPr/>
        </p:nvSpPr>
        <p:spPr>
          <a:xfrm>
            <a:off x="2332473" y="13149274"/>
            <a:ext cx="4789120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 b="0">
                <a:solidFill>
                  <a:srgbClr val="929292"/>
                </a:solidFill>
              </a:defRPr>
            </a:lvl1pPr>
          </a:lstStyle>
          <a:p>
            <a:r>
              <a:t>© 2019 Harrison Edwards, Inc. All Rights Reserved.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Rectangle"/>
          <p:cNvSpPr/>
          <p:nvPr/>
        </p:nvSpPr>
        <p:spPr>
          <a:xfrm>
            <a:off x="-131605" y="-87865"/>
            <a:ext cx="24558963" cy="14013262"/>
          </a:xfrm>
          <a:prstGeom prst="rect">
            <a:avLst/>
          </a:prstGeom>
          <a:solidFill>
            <a:srgbClr val="1C384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53" name="First Steps"/>
          <p:cNvSpPr txBox="1"/>
          <p:nvPr/>
        </p:nvSpPr>
        <p:spPr>
          <a:xfrm>
            <a:off x="2068892" y="4194810"/>
            <a:ext cx="11480166" cy="5072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17500" b="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rPr dirty="0"/>
              <a:t>First Steps</a:t>
            </a:r>
          </a:p>
        </p:txBody>
      </p:sp>
      <p:sp>
        <p:nvSpPr>
          <p:cNvPr id="754" name="Connectivity in Your Community"/>
          <p:cNvSpPr txBox="1"/>
          <p:nvPr/>
        </p:nvSpPr>
        <p:spPr>
          <a:xfrm>
            <a:off x="2162497" y="8046847"/>
            <a:ext cx="18126355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9400" b="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</a:lstStyle>
          <a:p>
            <a:r>
              <a:t>Connectivity in Your Community</a:t>
            </a:r>
          </a:p>
        </p:txBody>
      </p:sp>
      <p:grpSp>
        <p:nvGrpSpPr>
          <p:cNvPr id="757" name="Group"/>
          <p:cNvGrpSpPr/>
          <p:nvPr/>
        </p:nvGrpSpPr>
        <p:grpSpPr>
          <a:xfrm>
            <a:off x="2462840" y="1874260"/>
            <a:ext cx="1510514" cy="231747"/>
            <a:chOff x="0" y="0"/>
            <a:chExt cx="1510512" cy="231746"/>
          </a:xfrm>
        </p:grpSpPr>
        <p:sp>
          <p:nvSpPr>
            <p:cNvPr id="755" name="Rectangle"/>
            <p:cNvSpPr/>
            <p:nvPr/>
          </p:nvSpPr>
          <p:spPr>
            <a:xfrm>
              <a:off x="0" y="0"/>
              <a:ext cx="760370" cy="231747"/>
            </a:xfrm>
            <a:prstGeom prst="rect">
              <a:avLst/>
            </a:prstGeom>
            <a:solidFill>
              <a:srgbClr val="5C87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756" name="Rectangle"/>
            <p:cNvSpPr/>
            <p:nvPr/>
          </p:nvSpPr>
          <p:spPr>
            <a:xfrm>
              <a:off x="750142" y="0"/>
              <a:ext cx="760371" cy="23174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pic>
        <p:nvPicPr>
          <p:cNvPr id="758" name="HEPR2.jpeg" descr="HEPR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4597" y="10718999"/>
            <a:ext cx="1120896" cy="1123138"/>
          </a:xfrm>
          <a:prstGeom prst="rect">
            <a:avLst/>
          </a:prstGeom>
          <a:ln w="12700">
            <a:miter lim="400000"/>
          </a:ln>
        </p:spPr>
      </p:pic>
      <p:sp>
        <p:nvSpPr>
          <p:cNvPr id="759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27</a:t>
            </a:fld>
            <a:endParaRPr/>
          </a:p>
        </p:txBody>
      </p:sp>
      <p:sp>
        <p:nvSpPr>
          <p:cNvPr id="760" name="Rounded Rectangle"/>
          <p:cNvSpPr/>
          <p:nvPr/>
        </p:nvSpPr>
        <p:spPr>
          <a:xfrm>
            <a:off x="576283" y="988820"/>
            <a:ext cx="23231434" cy="11738360"/>
          </a:xfrm>
          <a:prstGeom prst="roundRect">
            <a:avLst>
              <a:gd name="adj" fmla="val 14519"/>
            </a:avLst>
          </a:prstGeom>
          <a:ln w="76200">
            <a:solidFill>
              <a:srgbClr val="929292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61" name="4"/>
          <p:cNvSpPr txBox="1"/>
          <p:nvPr/>
        </p:nvSpPr>
        <p:spPr>
          <a:xfrm>
            <a:off x="20148254" y="736246"/>
            <a:ext cx="3925267" cy="3022601"/>
          </a:xfrm>
          <a:prstGeom prst="rect">
            <a:avLst/>
          </a:prstGeom>
          <a:solidFill>
            <a:srgbClr val="10394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600">
                <a:solidFill>
                  <a:srgbClr val="D5D5D5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  4  </a:t>
            </a:r>
          </a:p>
        </p:txBody>
      </p:sp>
      <p:sp>
        <p:nvSpPr>
          <p:cNvPr id="762" name="© 2019 Harrison Edwards, Inc. All Rights Reserved."/>
          <p:cNvSpPr txBox="1"/>
          <p:nvPr/>
        </p:nvSpPr>
        <p:spPr>
          <a:xfrm>
            <a:off x="2332473" y="13149274"/>
            <a:ext cx="4789120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 b="0">
                <a:solidFill>
                  <a:srgbClr val="929292"/>
                </a:solidFill>
              </a:defRPr>
            </a:lvl1pPr>
          </a:lstStyle>
          <a:p>
            <a:r>
              <a:t>© 2019 Harrison Edwards, Inc. All Rights Reserved.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6" name="Group"/>
          <p:cNvGrpSpPr/>
          <p:nvPr/>
        </p:nvGrpSpPr>
        <p:grpSpPr>
          <a:xfrm>
            <a:off x="2462840" y="1874260"/>
            <a:ext cx="1510514" cy="231747"/>
            <a:chOff x="0" y="0"/>
            <a:chExt cx="1510512" cy="231746"/>
          </a:xfrm>
        </p:grpSpPr>
        <p:sp>
          <p:nvSpPr>
            <p:cNvPr id="764" name="Rectangle"/>
            <p:cNvSpPr/>
            <p:nvPr/>
          </p:nvSpPr>
          <p:spPr>
            <a:xfrm>
              <a:off x="0" y="0"/>
              <a:ext cx="760370" cy="231747"/>
            </a:xfrm>
            <a:prstGeom prst="rect">
              <a:avLst/>
            </a:prstGeom>
            <a:solidFill>
              <a:srgbClr val="5C87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765" name="Rectangle"/>
            <p:cNvSpPr/>
            <p:nvPr/>
          </p:nvSpPr>
          <p:spPr>
            <a:xfrm>
              <a:off x="750142" y="0"/>
              <a:ext cx="760371" cy="231747"/>
            </a:xfrm>
            <a:prstGeom prst="rect">
              <a:avLst/>
            </a:pr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769" name="Group"/>
          <p:cNvGrpSpPr/>
          <p:nvPr/>
        </p:nvGrpSpPr>
        <p:grpSpPr>
          <a:xfrm>
            <a:off x="576283" y="710566"/>
            <a:ext cx="23745709" cy="12016614"/>
            <a:chOff x="0" y="0"/>
            <a:chExt cx="23745708" cy="12016613"/>
          </a:xfrm>
        </p:grpSpPr>
        <p:sp>
          <p:nvSpPr>
            <p:cNvPr id="767" name="Rounded Rectangle"/>
            <p:cNvSpPr/>
            <p:nvPr/>
          </p:nvSpPr>
          <p:spPr>
            <a:xfrm>
              <a:off x="0" y="278254"/>
              <a:ext cx="23231434" cy="11738360"/>
            </a:xfrm>
            <a:prstGeom prst="roundRect">
              <a:avLst>
                <a:gd name="adj" fmla="val 14519"/>
              </a:avLst>
            </a:prstGeom>
            <a:noFill/>
            <a:ln w="76200" cap="flat">
              <a:solidFill>
                <a:srgbClr val="929292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768" name="Rectangle"/>
            <p:cNvSpPr/>
            <p:nvPr/>
          </p:nvSpPr>
          <p:spPr>
            <a:xfrm>
              <a:off x="21018620" y="0"/>
              <a:ext cx="2727089" cy="255913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770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28</a:t>
            </a:fld>
            <a:endParaRPr/>
          </a:p>
        </p:txBody>
      </p:sp>
      <p:sp>
        <p:nvSpPr>
          <p:cNvPr id="771" name="Woman"/>
          <p:cNvSpPr/>
          <p:nvPr/>
        </p:nvSpPr>
        <p:spPr>
          <a:xfrm>
            <a:off x="11815186" y="6917722"/>
            <a:ext cx="1595518" cy="39942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7" h="21451" extrusionOk="0">
                <a:moveTo>
                  <a:pt x="10767" y="3"/>
                </a:moveTo>
                <a:cubicBezTo>
                  <a:pt x="10163" y="-15"/>
                  <a:pt x="9173" y="50"/>
                  <a:pt x="8379" y="485"/>
                </a:cubicBezTo>
                <a:cubicBezTo>
                  <a:pt x="7869" y="770"/>
                  <a:pt x="7992" y="989"/>
                  <a:pt x="7147" y="1709"/>
                </a:cubicBezTo>
                <a:cubicBezTo>
                  <a:pt x="6047" y="2649"/>
                  <a:pt x="7909" y="2821"/>
                  <a:pt x="6636" y="3320"/>
                </a:cubicBezTo>
                <a:cubicBezTo>
                  <a:pt x="6113" y="3525"/>
                  <a:pt x="6502" y="3869"/>
                  <a:pt x="6502" y="3869"/>
                </a:cubicBezTo>
                <a:cubicBezTo>
                  <a:pt x="6394" y="3885"/>
                  <a:pt x="6207" y="3880"/>
                  <a:pt x="6099" y="3896"/>
                </a:cubicBezTo>
                <a:cubicBezTo>
                  <a:pt x="5550" y="3950"/>
                  <a:pt x="4864" y="4024"/>
                  <a:pt x="4314" y="4395"/>
                </a:cubicBezTo>
                <a:cubicBezTo>
                  <a:pt x="3537" y="4916"/>
                  <a:pt x="1662" y="6006"/>
                  <a:pt x="254" y="6893"/>
                </a:cubicBezTo>
                <a:cubicBezTo>
                  <a:pt x="241" y="6904"/>
                  <a:pt x="226" y="6914"/>
                  <a:pt x="212" y="6920"/>
                </a:cubicBezTo>
                <a:cubicBezTo>
                  <a:pt x="186" y="6941"/>
                  <a:pt x="160" y="6962"/>
                  <a:pt x="133" y="6978"/>
                </a:cubicBezTo>
                <a:cubicBezTo>
                  <a:pt x="-28" y="7113"/>
                  <a:pt x="-54" y="7253"/>
                  <a:pt x="120" y="7398"/>
                </a:cubicBezTo>
                <a:cubicBezTo>
                  <a:pt x="402" y="7629"/>
                  <a:pt x="494" y="7843"/>
                  <a:pt x="883" y="8241"/>
                </a:cubicBezTo>
                <a:cubicBezTo>
                  <a:pt x="1258" y="8633"/>
                  <a:pt x="2132" y="9064"/>
                  <a:pt x="2789" y="9483"/>
                </a:cubicBezTo>
                <a:cubicBezTo>
                  <a:pt x="2950" y="9591"/>
                  <a:pt x="2935" y="9681"/>
                  <a:pt x="3351" y="9923"/>
                </a:cubicBezTo>
                <a:cubicBezTo>
                  <a:pt x="3579" y="10057"/>
                  <a:pt x="3967" y="10040"/>
                  <a:pt x="3820" y="10040"/>
                </a:cubicBezTo>
                <a:cubicBezTo>
                  <a:pt x="4182" y="10051"/>
                  <a:pt x="4546" y="10004"/>
                  <a:pt x="4532" y="10025"/>
                </a:cubicBezTo>
                <a:cubicBezTo>
                  <a:pt x="4331" y="10627"/>
                  <a:pt x="4437" y="11347"/>
                  <a:pt x="4692" y="12094"/>
                </a:cubicBezTo>
                <a:cubicBezTo>
                  <a:pt x="4839" y="12561"/>
                  <a:pt x="6473" y="15069"/>
                  <a:pt x="6527" y="15493"/>
                </a:cubicBezTo>
                <a:cubicBezTo>
                  <a:pt x="6688" y="17357"/>
                  <a:pt x="7279" y="18781"/>
                  <a:pt x="7641" y="19603"/>
                </a:cubicBezTo>
                <a:cubicBezTo>
                  <a:pt x="7668" y="19651"/>
                  <a:pt x="7723" y="19673"/>
                  <a:pt x="7763" y="19673"/>
                </a:cubicBezTo>
                <a:cubicBezTo>
                  <a:pt x="7790" y="19673"/>
                  <a:pt x="7857" y="19684"/>
                  <a:pt x="7951" y="19700"/>
                </a:cubicBezTo>
                <a:cubicBezTo>
                  <a:pt x="7965" y="20098"/>
                  <a:pt x="8258" y="20001"/>
                  <a:pt x="7775" y="20313"/>
                </a:cubicBezTo>
                <a:cubicBezTo>
                  <a:pt x="7494" y="20495"/>
                  <a:pt x="6838" y="20688"/>
                  <a:pt x="6891" y="21026"/>
                </a:cubicBezTo>
                <a:cubicBezTo>
                  <a:pt x="6905" y="21150"/>
                  <a:pt x="6973" y="21215"/>
                  <a:pt x="7214" y="21307"/>
                </a:cubicBezTo>
                <a:cubicBezTo>
                  <a:pt x="7536" y="21419"/>
                  <a:pt x="8649" y="21585"/>
                  <a:pt x="9694" y="21268"/>
                </a:cubicBezTo>
                <a:cubicBezTo>
                  <a:pt x="10231" y="21107"/>
                  <a:pt x="9893" y="20801"/>
                  <a:pt x="10000" y="20672"/>
                </a:cubicBezTo>
                <a:cubicBezTo>
                  <a:pt x="10148" y="20511"/>
                  <a:pt x="10348" y="20420"/>
                  <a:pt x="10214" y="20027"/>
                </a:cubicBezTo>
                <a:cubicBezTo>
                  <a:pt x="10187" y="19947"/>
                  <a:pt x="10096" y="19803"/>
                  <a:pt x="10042" y="19690"/>
                </a:cubicBezTo>
                <a:cubicBezTo>
                  <a:pt x="10176" y="19669"/>
                  <a:pt x="10281" y="19642"/>
                  <a:pt x="10281" y="19609"/>
                </a:cubicBezTo>
                <a:cubicBezTo>
                  <a:pt x="10294" y="19174"/>
                  <a:pt x="10309" y="18942"/>
                  <a:pt x="10268" y="18287"/>
                </a:cubicBezTo>
                <a:cubicBezTo>
                  <a:pt x="10228" y="17798"/>
                  <a:pt x="10243" y="17454"/>
                  <a:pt x="10176" y="16944"/>
                </a:cubicBezTo>
                <a:cubicBezTo>
                  <a:pt x="10109" y="16390"/>
                  <a:pt x="10015" y="16449"/>
                  <a:pt x="9908" y="15896"/>
                </a:cubicBezTo>
                <a:cubicBezTo>
                  <a:pt x="9868" y="15660"/>
                  <a:pt x="9825" y="15434"/>
                  <a:pt x="9879" y="15193"/>
                </a:cubicBezTo>
                <a:cubicBezTo>
                  <a:pt x="9892" y="15101"/>
                  <a:pt x="9987" y="14456"/>
                  <a:pt x="10000" y="14365"/>
                </a:cubicBezTo>
                <a:cubicBezTo>
                  <a:pt x="10027" y="13312"/>
                  <a:pt x="10097" y="12899"/>
                  <a:pt x="10231" y="11852"/>
                </a:cubicBezTo>
                <a:cubicBezTo>
                  <a:pt x="10257" y="11766"/>
                  <a:pt x="10376" y="11717"/>
                  <a:pt x="10469" y="11803"/>
                </a:cubicBezTo>
                <a:cubicBezTo>
                  <a:pt x="11207" y="12464"/>
                  <a:pt x="11555" y="12812"/>
                  <a:pt x="12145" y="13452"/>
                </a:cubicBezTo>
                <a:cubicBezTo>
                  <a:pt x="12615" y="13962"/>
                  <a:pt x="13770" y="15290"/>
                  <a:pt x="13851" y="15532"/>
                </a:cubicBezTo>
                <a:cubicBezTo>
                  <a:pt x="13985" y="15978"/>
                  <a:pt x="14184" y="16417"/>
                  <a:pt x="14345" y="16965"/>
                </a:cubicBezTo>
                <a:cubicBezTo>
                  <a:pt x="14640" y="17948"/>
                  <a:pt x="15661" y="19270"/>
                  <a:pt x="15795" y="19517"/>
                </a:cubicBezTo>
                <a:cubicBezTo>
                  <a:pt x="15822" y="19565"/>
                  <a:pt x="15834" y="19592"/>
                  <a:pt x="15874" y="19630"/>
                </a:cubicBezTo>
                <a:cubicBezTo>
                  <a:pt x="15888" y="19640"/>
                  <a:pt x="16007" y="19658"/>
                  <a:pt x="16168" y="19663"/>
                </a:cubicBezTo>
                <a:cubicBezTo>
                  <a:pt x="16221" y="19851"/>
                  <a:pt x="16234" y="20173"/>
                  <a:pt x="15912" y="20420"/>
                </a:cubicBezTo>
                <a:cubicBezTo>
                  <a:pt x="15631" y="20641"/>
                  <a:pt x="16113" y="20946"/>
                  <a:pt x="16113" y="20946"/>
                </a:cubicBezTo>
                <a:cubicBezTo>
                  <a:pt x="16408" y="21042"/>
                  <a:pt x="16743" y="21091"/>
                  <a:pt x="17186" y="21080"/>
                </a:cubicBezTo>
                <a:cubicBezTo>
                  <a:pt x="17615" y="21075"/>
                  <a:pt x="17884" y="21161"/>
                  <a:pt x="17978" y="21187"/>
                </a:cubicBezTo>
                <a:cubicBezTo>
                  <a:pt x="18031" y="21204"/>
                  <a:pt x="18057" y="21209"/>
                  <a:pt x="18057" y="21209"/>
                </a:cubicBezTo>
                <a:cubicBezTo>
                  <a:pt x="18057" y="21209"/>
                  <a:pt x="19373" y="21440"/>
                  <a:pt x="20848" y="21344"/>
                </a:cubicBezTo>
                <a:cubicBezTo>
                  <a:pt x="21478" y="21317"/>
                  <a:pt x="21546" y="21161"/>
                  <a:pt x="21104" y="20946"/>
                </a:cubicBezTo>
                <a:cubicBezTo>
                  <a:pt x="20447" y="20618"/>
                  <a:pt x="19682" y="20571"/>
                  <a:pt x="19361" y="20367"/>
                </a:cubicBezTo>
                <a:cubicBezTo>
                  <a:pt x="18771" y="19991"/>
                  <a:pt x="18409" y="19910"/>
                  <a:pt x="18288" y="19620"/>
                </a:cubicBezTo>
                <a:cubicBezTo>
                  <a:pt x="18449" y="19598"/>
                  <a:pt x="18543" y="19583"/>
                  <a:pt x="18543" y="19583"/>
                </a:cubicBezTo>
                <a:cubicBezTo>
                  <a:pt x="18543" y="19583"/>
                  <a:pt x="18461" y="19087"/>
                  <a:pt x="18368" y="18765"/>
                </a:cubicBezTo>
                <a:cubicBezTo>
                  <a:pt x="18126" y="17922"/>
                  <a:pt x="18046" y="17332"/>
                  <a:pt x="17965" y="16870"/>
                </a:cubicBezTo>
                <a:cubicBezTo>
                  <a:pt x="17831" y="16053"/>
                  <a:pt x="17360" y="15671"/>
                  <a:pt x="17253" y="15402"/>
                </a:cubicBezTo>
                <a:cubicBezTo>
                  <a:pt x="16851" y="14452"/>
                  <a:pt x="16690" y="14372"/>
                  <a:pt x="16449" y="13378"/>
                </a:cubicBezTo>
                <a:cubicBezTo>
                  <a:pt x="16408" y="13195"/>
                  <a:pt x="16221" y="11911"/>
                  <a:pt x="15912" y="11159"/>
                </a:cubicBezTo>
                <a:cubicBezTo>
                  <a:pt x="15738" y="10734"/>
                  <a:pt x="15405" y="10370"/>
                  <a:pt x="15137" y="9967"/>
                </a:cubicBezTo>
                <a:cubicBezTo>
                  <a:pt x="15218" y="10096"/>
                  <a:pt x="15269" y="9913"/>
                  <a:pt x="15564" y="9886"/>
                </a:cubicBezTo>
                <a:cubicBezTo>
                  <a:pt x="16208" y="9832"/>
                  <a:pt x="16476" y="9686"/>
                  <a:pt x="16838" y="9498"/>
                </a:cubicBezTo>
                <a:cubicBezTo>
                  <a:pt x="17723" y="9020"/>
                  <a:pt x="20312" y="7812"/>
                  <a:pt x="20714" y="7469"/>
                </a:cubicBezTo>
                <a:cubicBezTo>
                  <a:pt x="20888" y="7318"/>
                  <a:pt x="21195" y="7000"/>
                  <a:pt x="21208" y="6839"/>
                </a:cubicBezTo>
                <a:cubicBezTo>
                  <a:pt x="21222" y="6646"/>
                  <a:pt x="20727" y="6421"/>
                  <a:pt x="20580" y="6292"/>
                </a:cubicBezTo>
                <a:cubicBezTo>
                  <a:pt x="20379" y="6120"/>
                  <a:pt x="19881" y="5825"/>
                  <a:pt x="19599" y="5669"/>
                </a:cubicBezTo>
                <a:cubicBezTo>
                  <a:pt x="18889" y="5277"/>
                  <a:pt x="18528" y="5179"/>
                  <a:pt x="17496" y="4690"/>
                </a:cubicBezTo>
                <a:cubicBezTo>
                  <a:pt x="17335" y="4615"/>
                  <a:pt x="16586" y="4008"/>
                  <a:pt x="15862" y="3884"/>
                </a:cubicBezTo>
                <a:cubicBezTo>
                  <a:pt x="15192" y="3766"/>
                  <a:pt x="13968" y="3767"/>
                  <a:pt x="13968" y="3767"/>
                </a:cubicBezTo>
                <a:cubicBezTo>
                  <a:pt x="14116" y="3536"/>
                  <a:pt x="13620" y="3418"/>
                  <a:pt x="13620" y="3149"/>
                </a:cubicBezTo>
                <a:cubicBezTo>
                  <a:pt x="13620" y="2607"/>
                  <a:pt x="15057" y="2853"/>
                  <a:pt x="13729" y="1365"/>
                </a:cubicBezTo>
                <a:cubicBezTo>
                  <a:pt x="13595" y="1220"/>
                  <a:pt x="13324" y="554"/>
                  <a:pt x="12426" y="334"/>
                </a:cubicBezTo>
                <a:cubicBezTo>
                  <a:pt x="12305" y="302"/>
                  <a:pt x="12051" y="279"/>
                  <a:pt x="11957" y="236"/>
                </a:cubicBezTo>
                <a:cubicBezTo>
                  <a:pt x="11796" y="172"/>
                  <a:pt x="11555" y="87"/>
                  <a:pt x="11219" y="38"/>
                </a:cubicBezTo>
                <a:cubicBezTo>
                  <a:pt x="11126" y="25"/>
                  <a:pt x="10968" y="9"/>
                  <a:pt x="10767" y="3"/>
                </a:cubicBezTo>
                <a:close/>
                <a:moveTo>
                  <a:pt x="15514" y="5645"/>
                </a:moveTo>
                <a:cubicBezTo>
                  <a:pt x="15647" y="5640"/>
                  <a:pt x="15796" y="5665"/>
                  <a:pt x="15967" y="5723"/>
                </a:cubicBezTo>
                <a:cubicBezTo>
                  <a:pt x="16731" y="5981"/>
                  <a:pt x="18812" y="6904"/>
                  <a:pt x="18812" y="7022"/>
                </a:cubicBezTo>
                <a:cubicBezTo>
                  <a:pt x="18812" y="7113"/>
                  <a:pt x="18490" y="7365"/>
                  <a:pt x="17806" y="7838"/>
                </a:cubicBezTo>
                <a:cubicBezTo>
                  <a:pt x="17350" y="8155"/>
                  <a:pt x="16894" y="8365"/>
                  <a:pt x="16264" y="8763"/>
                </a:cubicBezTo>
                <a:cubicBezTo>
                  <a:pt x="16224" y="8790"/>
                  <a:pt x="15967" y="8972"/>
                  <a:pt x="15686" y="8961"/>
                </a:cubicBezTo>
                <a:cubicBezTo>
                  <a:pt x="15686" y="8961"/>
                  <a:pt x="15299" y="8919"/>
                  <a:pt x="14923" y="8817"/>
                </a:cubicBezTo>
                <a:cubicBezTo>
                  <a:pt x="14575" y="8720"/>
                  <a:pt x="14186" y="8736"/>
                  <a:pt x="14186" y="8758"/>
                </a:cubicBezTo>
                <a:cubicBezTo>
                  <a:pt x="14186" y="8763"/>
                  <a:pt x="13824" y="8521"/>
                  <a:pt x="13851" y="8021"/>
                </a:cubicBezTo>
                <a:cubicBezTo>
                  <a:pt x="13891" y="7054"/>
                  <a:pt x="14277" y="6722"/>
                  <a:pt x="14559" y="6340"/>
                </a:cubicBezTo>
                <a:cubicBezTo>
                  <a:pt x="14861" y="5938"/>
                  <a:pt x="15116" y="5661"/>
                  <a:pt x="15514" y="5645"/>
                </a:cubicBezTo>
                <a:close/>
                <a:moveTo>
                  <a:pt x="5395" y="5887"/>
                </a:moveTo>
                <a:cubicBezTo>
                  <a:pt x="5545" y="5876"/>
                  <a:pt x="5689" y="5902"/>
                  <a:pt x="5722" y="6028"/>
                </a:cubicBezTo>
                <a:cubicBezTo>
                  <a:pt x="5749" y="6120"/>
                  <a:pt x="5832" y="6280"/>
                  <a:pt x="5886" y="6414"/>
                </a:cubicBezTo>
                <a:cubicBezTo>
                  <a:pt x="6060" y="6844"/>
                  <a:pt x="6366" y="6931"/>
                  <a:pt x="6393" y="7210"/>
                </a:cubicBezTo>
                <a:cubicBezTo>
                  <a:pt x="6527" y="8430"/>
                  <a:pt x="5806" y="8382"/>
                  <a:pt x="5404" y="8919"/>
                </a:cubicBezTo>
                <a:cubicBezTo>
                  <a:pt x="5337" y="8903"/>
                  <a:pt x="4707" y="8988"/>
                  <a:pt x="4130" y="9095"/>
                </a:cubicBezTo>
                <a:cubicBezTo>
                  <a:pt x="3419" y="8778"/>
                  <a:pt x="3068" y="7651"/>
                  <a:pt x="2559" y="7281"/>
                </a:cubicBezTo>
                <a:cubicBezTo>
                  <a:pt x="2291" y="7082"/>
                  <a:pt x="3164" y="6834"/>
                  <a:pt x="3807" y="6544"/>
                </a:cubicBezTo>
                <a:cubicBezTo>
                  <a:pt x="4304" y="6323"/>
                  <a:pt x="4516" y="6228"/>
                  <a:pt x="5052" y="5964"/>
                </a:cubicBezTo>
                <a:cubicBezTo>
                  <a:pt x="5092" y="5946"/>
                  <a:pt x="5246" y="5898"/>
                  <a:pt x="5395" y="5887"/>
                </a:cubicBezTo>
                <a:close/>
              </a:path>
            </a:pathLst>
          </a:custGeom>
          <a:solidFill>
            <a:srgbClr val="92929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72" name="Man"/>
          <p:cNvSpPr/>
          <p:nvPr/>
        </p:nvSpPr>
        <p:spPr>
          <a:xfrm>
            <a:off x="13288353" y="7355927"/>
            <a:ext cx="1326601" cy="34248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0" h="21502" extrusionOk="0">
                <a:moveTo>
                  <a:pt x="10246" y="10"/>
                </a:moveTo>
                <a:cubicBezTo>
                  <a:pt x="9651" y="39"/>
                  <a:pt x="9052" y="142"/>
                  <a:pt x="8490" y="331"/>
                </a:cubicBezTo>
                <a:cubicBezTo>
                  <a:pt x="7409" y="697"/>
                  <a:pt x="7827" y="1471"/>
                  <a:pt x="7827" y="1471"/>
                </a:cubicBezTo>
                <a:cubicBezTo>
                  <a:pt x="7827" y="1471"/>
                  <a:pt x="7467" y="1472"/>
                  <a:pt x="7689" y="1837"/>
                </a:cubicBezTo>
                <a:cubicBezTo>
                  <a:pt x="7827" y="2069"/>
                  <a:pt x="7730" y="2122"/>
                  <a:pt x="8174" y="2197"/>
                </a:cubicBezTo>
                <a:cubicBezTo>
                  <a:pt x="8285" y="2477"/>
                  <a:pt x="8629" y="2493"/>
                  <a:pt x="8629" y="2983"/>
                </a:cubicBezTo>
                <a:cubicBezTo>
                  <a:pt x="8629" y="2988"/>
                  <a:pt x="8355" y="2978"/>
                  <a:pt x="8161" y="3134"/>
                </a:cubicBezTo>
                <a:cubicBezTo>
                  <a:pt x="8106" y="3177"/>
                  <a:pt x="8049" y="3322"/>
                  <a:pt x="7827" y="3359"/>
                </a:cubicBezTo>
                <a:cubicBezTo>
                  <a:pt x="6842" y="3542"/>
                  <a:pt x="4636" y="3731"/>
                  <a:pt x="4095" y="3941"/>
                </a:cubicBezTo>
                <a:cubicBezTo>
                  <a:pt x="3332" y="4237"/>
                  <a:pt x="185" y="6557"/>
                  <a:pt x="185" y="6783"/>
                </a:cubicBezTo>
                <a:cubicBezTo>
                  <a:pt x="185" y="7133"/>
                  <a:pt x="112" y="7369"/>
                  <a:pt x="306" y="7546"/>
                </a:cubicBezTo>
                <a:cubicBezTo>
                  <a:pt x="1138" y="8300"/>
                  <a:pt x="2140" y="9548"/>
                  <a:pt x="3388" y="10139"/>
                </a:cubicBezTo>
                <a:cubicBezTo>
                  <a:pt x="3555" y="10220"/>
                  <a:pt x="3874" y="10313"/>
                  <a:pt x="4290" y="10366"/>
                </a:cubicBezTo>
                <a:cubicBezTo>
                  <a:pt x="4706" y="10420"/>
                  <a:pt x="5414" y="10539"/>
                  <a:pt x="5400" y="10636"/>
                </a:cubicBezTo>
                <a:cubicBezTo>
                  <a:pt x="5261" y="11507"/>
                  <a:pt x="4984" y="13595"/>
                  <a:pt x="4775" y="14591"/>
                </a:cubicBezTo>
                <a:cubicBezTo>
                  <a:pt x="4637" y="15242"/>
                  <a:pt x="4526" y="15984"/>
                  <a:pt x="4429" y="16447"/>
                </a:cubicBezTo>
                <a:cubicBezTo>
                  <a:pt x="4262" y="17244"/>
                  <a:pt x="4221" y="18180"/>
                  <a:pt x="3666" y="19165"/>
                </a:cubicBezTo>
                <a:cubicBezTo>
                  <a:pt x="3416" y="19617"/>
                  <a:pt x="2972" y="20214"/>
                  <a:pt x="3250" y="20214"/>
                </a:cubicBezTo>
                <a:cubicBezTo>
                  <a:pt x="2833" y="20612"/>
                  <a:pt x="1236" y="20827"/>
                  <a:pt x="432" y="20913"/>
                </a:cubicBezTo>
                <a:cubicBezTo>
                  <a:pt x="154" y="20940"/>
                  <a:pt x="-25" y="21043"/>
                  <a:pt x="3" y="21156"/>
                </a:cubicBezTo>
                <a:lnTo>
                  <a:pt x="29" y="21225"/>
                </a:lnTo>
                <a:cubicBezTo>
                  <a:pt x="43" y="21311"/>
                  <a:pt x="324" y="21344"/>
                  <a:pt x="393" y="21344"/>
                </a:cubicBezTo>
                <a:cubicBezTo>
                  <a:pt x="837" y="21376"/>
                  <a:pt x="2207" y="21461"/>
                  <a:pt x="3206" y="21305"/>
                </a:cubicBezTo>
                <a:cubicBezTo>
                  <a:pt x="4371" y="21128"/>
                  <a:pt x="5857" y="21247"/>
                  <a:pt x="7008" y="21188"/>
                </a:cubicBezTo>
                <a:cubicBezTo>
                  <a:pt x="7355" y="21171"/>
                  <a:pt x="7398" y="20692"/>
                  <a:pt x="7259" y="20471"/>
                </a:cubicBezTo>
                <a:cubicBezTo>
                  <a:pt x="7218" y="20407"/>
                  <a:pt x="7134" y="20375"/>
                  <a:pt x="7134" y="20375"/>
                </a:cubicBezTo>
                <a:lnTo>
                  <a:pt x="7190" y="20412"/>
                </a:lnTo>
                <a:cubicBezTo>
                  <a:pt x="7773" y="20434"/>
                  <a:pt x="8367" y="17905"/>
                  <a:pt x="8742" y="15860"/>
                </a:cubicBezTo>
                <a:cubicBezTo>
                  <a:pt x="8908" y="14999"/>
                  <a:pt x="10033" y="13116"/>
                  <a:pt x="10394" y="12497"/>
                </a:cubicBezTo>
                <a:cubicBezTo>
                  <a:pt x="10421" y="12443"/>
                  <a:pt x="10630" y="12443"/>
                  <a:pt x="10658" y="12497"/>
                </a:cubicBezTo>
                <a:cubicBezTo>
                  <a:pt x="10880" y="12987"/>
                  <a:pt x="11168" y="14031"/>
                  <a:pt x="11473" y="14757"/>
                </a:cubicBezTo>
                <a:cubicBezTo>
                  <a:pt x="11542" y="14924"/>
                  <a:pt x="11753" y="15564"/>
                  <a:pt x="11781" y="15968"/>
                </a:cubicBezTo>
                <a:cubicBezTo>
                  <a:pt x="11892" y="17206"/>
                  <a:pt x="11572" y="19842"/>
                  <a:pt x="12002" y="20175"/>
                </a:cubicBezTo>
                <a:cubicBezTo>
                  <a:pt x="12002" y="20175"/>
                  <a:pt x="11906" y="20682"/>
                  <a:pt x="11490" y="21053"/>
                </a:cubicBezTo>
                <a:cubicBezTo>
                  <a:pt x="10908" y="21575"/>
                  <a:pt x="13763" y="21580"/>
                  <a:pt x="14568" y="21381"/>
                </a:cubicBezTo>
                <a:cubicBezTo>
                  <a:pt x="15608" y="21128"/>
                  <a:pt x="14986" y="20682"/>
                  <a:pt x="15028" y="20488"/>
                </a:cubicBezTo>
                <a:cubicBezTo>
                  <a:pt x="15125" y="20316"/>
                  <a:pt x="15333" y="20316"/>
                  <a:pt x="15444" y="19950"/>
                </a:cubicBezTo>
                <a:cubicBezTo>
                  <a:pt x="15763" y="18841"/>
                  <a:pt x="15485" y="17442"/>
                  <a:pt x="15513" y="16318"/>
                </a:cubicBezTo>
                <a:cubicBezTo>
                  <a:pt x="15527" y="15946"/>
                  <a:pt x="15886" y="15230"/>
                  <a:pt x="15886" y="14229"/>
                </a:cubicBezTo>
                <a:cubicBezTo>
                  <a:pt x="15886" y="13223"/>
                  <a:pt x="15888" y="12330"/>
                  <a:pt x="15721" y="11431"/>
                </a:cubicBezTo>
                <a:cubicBezTo>
                  <a:pt x="15610" y="10839"/>
                  <a:pt x="16110" y="10802"/>
                  <a:pt x="15652" y="10044"/>
                </a:cubicBezTo>
                <a:cubicBezTo>
                  <a:pt x="17247" y="10108"/>
                  <a:pt x="17453" y="10054"/>
                  <a:pt x="17967" y="9801"/>
                </a:cubicBezTo>
                <a:cubicBezTo>
                  <a:pt x="19312" y="9123"/>
                  <a:pt x="20798" y="7585"/>
                  <a:pt x="21062" y="7321"/>
                </a:cubicBezTo>
                <a:cubicBezTo>
                  <a:pt x="21575" y="7278"/>
                  <a:pt x="21546" y="6846"/>
                  <a:pt x="21296" y="6534"/>
                </a:cubicBezTo>
                <a:cubicBezTo>
                  <a:pt x="21226" y="6453"/>
                  <a:pt x="20909" y="6465"/>
                  <a:pt x="20854" y="6384"/>
                </a:cubicBezTo>
                <a:cubicBezTo>
                  <a:pt x="20424" y="5755"/>
                  <a:pt x="17691" y="4302"/>
                  <a:pt x="17247" y="3990"/>
                </a:cubicBezTo>
                <a:cubicBezTo>
                  <a:pt x="16859" y="3715"/>
                  <a:pt x="14264" y="3516"/>
                  <a:pt x="13376" y="3381"/>
                </a:cubicBezTo>
                <a:cubicBezTo>
                  <a:pt x="13237" y="3360"/>
                  <a:pt x="13085" y="3300"/>
                  <a:pt x="13029" y="3247"/>
                </a:cubicBezTo>
                <a:cubicBezTo>
                  <a:pt x="13001" y="3225"/>
                  <a:pt x="12988" y="3204"/>
                  <a:pt x="12960" y="3183"/>
                </a:cubicBezTo>
                <a:cubicBezTo>
                  <a:pt x="12724" y="2984"/>
                  <a:pt x="12392" y="2989"/>
                  <a:pt x="12392" y="2989"/>
                </a:cubicBezTo>
                <a:cubicBezTo>
                  <a:pt x="12350" y="2839"/>
                  <a:pt x="12319" y="2714"/>
                  <a:pt x="12444" y="2628"/>
                </a:cubicBezTo>
                <a:cubicBezTo>
                  <a:pt x="12610" y="2504"/>
                  <a:pt x="12750" y="2364"/>
                  <a:pt x="12847" y="2219"/>
                </a:cubicBezTo>
                <a:cubicBezTo>
                  <a:pt x="13041" y="2203"/>
                  <a:pt x="13196" y="2213"/>
                  <a:pt x="13376" y="1933"/>
                </a:cubicBezTo>
                <a:cubicBezTo>
                  <a:pt x="13445" y="1810"/>
                  <a:pt x="13748" y="1482"/>
                  <a:pt x="13276" y="1471"/>
                </a:cubicBezTo>
                <a:cubicBezTo>
                  <a:pt x="13373" y="1245"/>
                  <a:pt x="13679" y="444"/>
                  <a:pt x="12500" y="272"/>
                </a:cubicBezTo>
                <a:cubicBezTo>
                  <a:pt x="12154" y="223"/>
                  <a:pt x="12141" y="153"/>
                  <a:pt x="11989" y="126"/>
                </a:cubicBezTo>
                <a:cubicBezTo>
                  <a:pt x="11434" y="23"/>
                  <a:pt x="10841" y="-20"/>
                  <a:pt x="10246" y="10"/>
                </a:cubicBezTo>
                <a:close/>
                <a:moveTo>
                  <a:pt x="16042" y="6038"/>
                </a:moveTo>
                <a:cubicBezTo>
                  <a:pt x="16175" y="6060"/>
                  <a:pt x="16316" y="6123"/>
                  <a:pt x="16371" y="6147"/>
                </a:cubicBezTo>
                <a:cubicBezTo>
                  <a:pt x="17342" y="6567"/>
                  <a:pt x="18104" y="6825"/>
                  <a:pt x="18201" y="6955"/>
                </a:cubicBezTo>
                <a:cubicBezTo>
                  <a:pt x="18270" y="7186"/>
                  <a:pt x="18326" y="7449"/>
                  <a:pt x="18326" y="7449"/>
                </a:cubicBezTo>
                <a:cubicBezTo>
                  <a:pt x="18326" y="7449"/>
                  <a:pt x="17454" y="9005"/>
                  <a:pt x="17052" y="9124"/>
                </a:cubicBezTo>
                <a:cubicBezTo>
                  <a:pt x="16802" y="9205"/>
                  <a:pt x="15790" y="8946"/>
                  <a:pt x="15236" y="8972"/>
                </a:cubicBezTo>
                <a:cubicBezTo>
                  <a:pt x="15236" y="8703"/>
                  <a:pt x="15249" y="8450"/>
                  <a:pt x="15305" y="7950"/>
                </a:cubicBezTo>
                <a:cubicBezTo>
                  <a:pt x="15374" y="7347"/>
                  <a:pt x="15692" y="6443"/>
                  <a:pt x="15747" y="6174"/>
                </a:cubicBezTo>
                <a:cubicBezTo>
                  <a:pt x="15782" y="6034"/>
                  <a:pt x="15908" y="6016"/>
                  <a:pt x="16042" y="6038"/>
                </a:cubicBezTo>
                <a:close/>
                <a:moveTo>
                  <a:pt x="5001" y="6053"/>
                </a:moveTo>
                <a:cubicBezTo>
                  <a:pt x="5137" y="6043"/>
                  <a:pt x="5286" y="6074"/>
                  <a:pt x="5317" y="6131"/>
                </a:cubicBezTo>
                <a:cubicBezTo>
                  <a:pt x="5456" y="6389"/>
                  <a:pt x="5454" y="6740"/>
                  <a:pt x="5551" y="7133"/>
                </a:cubicBezTo>
                <a:cubicBezTo>
                  <a:pt x="5704" y="7752"/>
                  <a:pt x="5968" y="8369"/>
                  <a:pt x="5898" y="8735"/>
                </a:cubicBezTo>
                <a:cubicBezTo>
                  <a:pt x="5870" y="8918"/>
                  <a:pt x="5912" y="9091"/>
                  <a:pt x="5898" y="9107"/>
                </a:cubicBezTo>
                <a:cubicBezTo>
                  <a:pt x="5898" y="9107"/>
                  <a:pt x="5413" y="9295"/>
                  <a:pt x="5205" y="9322"/>
                </a:cubicBezTo>
                <a:cubicBezTo>
                  <a:pt x="4899" y="9355"/>
                  <a:pt x="4593" y="9462"/>
                  <a:pt x="4537" y="9430"/>
                </a:cubicBezTo>
                <a:cubicBezTo>
                  <a:pt x="4149" y="9150"/>
                  <a:pt x="3152" y="7622"/>
                  <a:pt x="3042" y="7385"/>
                </a:cubicBezTo>
                <a:cubicBezTo>
                  <a:pt x="3097" y="7251"/>
                  <a:pt x="3139" y="7062"/>
                  <a:pt x="3167" y="6965"/>
                </a:cubicBezTo>
                <a:cubicBezTo>
                  <a:pt x="3181" y="6922"/>
                  <a:pt x="3206" y="6884"/>
                  <a:pt x="3276" y="6852"/>
                </a:cubicBezTo>
                <a:cubicBezTo>
                  <a:pt x="3539" y="6701"/>
                  <a:pt x="4330" y="6260"/>
                  <a:pt x="4871" y="6077"/>
                </a:cubicBezTo>
                <a:cubicBezTo>
                  <a:pt x="4909" y="6063"/>
                  <a:pt x="4955" y="6057"/>
                  <a:pt x="5001" y="6053"/>
                </a:cubicBezTo>
                <a:close/>
              </a:path>
            </a:pathLst>
          </a:custGeom>
          <a:solidFill>
            <a:srgbClr val="92929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73" name="Infant Crawling"/>
          <p:cNvSpPr/>
          <p:nvPr/>
        </p:nvSpPr>
        <p:spPr>
          <a:xfrm>
            <a:off x="10783376" y="9667272"/>
            <a:ext cx="1326602" cy="9991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1" h="21192" extrusionOk="0">
                <a:moveTo>
                  <a:pt x="17338" y="0"/>
                </a:moveTo>
                <a:cubicBezTo>
                  <a:pt x="17184" y="-1"/>
                  <a:pt x="17026" y="7"/>
                  <a:pt x="16863" y="24"/>
                </a:cubicBezTo>
                <a:cubicBezTo>
                  <a:pt x="14606" y="265"/>
                  <a:pt x="14522" y="3352"/>
                  <a:pt x="14539" y="4168"/>
                </a:cubicBezTo>
                <a:cubicBezTo>
                  <a:pt x="14541" y="4260"/>
                  <a:pt x="14481" y="4330"/>
                  <a:pt x="14411" y="4320"/>
                </a:cubicBezTo>
                <a:cubicBezTo>
                  <a:pt x="14232" y="4292"/>
                  <a:pt x="13926" y="4358"/>
                  <a:pt x="13804" y="5056"/>
                </a:cubicBezTo>
                <a:cubicBezTo>
                  <a:pt x="13742" y="5414"/>
                  <a:pt x="13780" y="5842"/>
                  <a:pt x="13857" y="6244"/>
                </a:cubicBezTo>
                <a:cubicBezTo>
                  <a:pt x="13883" y="6381"/>
                  <a:pt x="13856" y="6527"/>
                  <a:pt x="13779" y="6627"/>
                </a:cubicBezTo>
                <a:cubicBezTo>
                  <a:pt x="12987" y="7643"/>
                  <a:pt x="10776" y="8319"/>
                  <a:pt x="8310" y="8841"/>
                </a:cubicBezTo>
                <a:cubicBezTo>
                  <a:pt x="8211" y="8862"/>
                  <a:pt x="8112" y="8810"/>
                  <a:pt x="8054" y="8703"/>
                </a:cubicBezTo>
                <a:cubicBezTo>
                  <a:pt x="7971" y="8549"/>
                  <a:pt x="7886" y="8424"/>
                  <a:pt x="7798" y="8336"/>
                </a:cubicBezTo>
                <a:cubicBezTo>
                  <a:pt x="7727" y="8264"/>
                  <a:pt x="7633" y="8237"/>
                  <a:pt x="7545" y="8261"/>
                </a:cubicBezTo>
                <a:cubicBezTo>
                  <a:pt x="7040" y="8396"/>
                  <a:pt x="6790" y="8497"/>
                  <a:pt x="6586" y="8791"/>
                </a:cubicBezTo>
                <a:cubicBezTo>
                  <a:pt x="6506" y="8905"/>
                  <a:pt x="6372" y="8930"/>
                  <a:pt x="6258" y="8890"/>
                </a:cubicBezTo>
                <a:cubicBezTo>
                  <a:pt x="6044" y="8815"/>
                  <a:pt x="5602" y="8774"/>
                  <a:pt x="4759" y="9083"/>
                </a:cubicBezTo>
                <a:cubicBezTo>
                  <a:pt x="3289" y="9623"/>
                  <a:pt x="1479" y="12638"/>
                  <a:pt x="3692" y="17008"/>
                </a:cubicBezTo>
                <a:cubicBezTo>
                  <a:pt x="3742" y="17106"/>
                  <a:pt x="3660" y="17226"/>
                  <a:pt x="3580" y="17173"/>
                </a:cubicBezTo>
                <a:cubicBezTo>
                  <a:pt x="3480" y="17107"/>
                  <a:pt x="3373" y="17049"/>
                  <a:pt x="3248" y="17008"/>
                </a:cubicBezTo>
                <a:cubicBezTo>
                  <a:pt x="2672" y="16817"/>
                  <a:pt x="2147" y="17532"/>
                  <a:pt x="2066" y="18125"/>
                </a:cubicBezTo>
                <a:cubicBezTo>
                  <a:pt x="1985" y="18717"/>
                  <a:pt x="1466" y="19287"/>
                  <a:pt x="1030" y="19447"/>
                </a:cubicBezTo>
                <a:cubicBezTo>
                  <a:pt x="745" y="19551"/>
                  <a:pt x="601" y="19831"/>
                  <a:pt x="536" y="20012"/>
                </a:cubicBezTo>
                <a:cubicBezTo>
                  <a:pt x="504" y="20099"/>
                  <a:pt x="434" y="20154"/>
                  <a:pt x="361" y="20146"/>
                </a:cubicBezTo>
                <a:cubicBezTo>
                  <a:pt x="216" y="20131"/>
                  <a:pt x="0" y="20176"/>
                  <a:pt x="0" y="20586"/>
                </a:cubicBezTo>
                <a:cubicBezTo>
                  <a:pt x="0" y="21201"/>
                  <a:pt x="1520" y="21134"/>
                  <a:pt x="2353" y="21134"/>
                </a:cubicBezTo>
                <a:cubicBezTo>
                  <a:pt x="3186" y="21134"/>
                  <a:pt x="3178" y="20359"/>
                  <a:pt x="3531" y="20359"/>
                </a:cubicBezTo>
                <a:cubicBezTo>
                  <a:pt x="3884" y="20359"/>
                  <a:pt x="4908" y="21156"/>
                  <a:pt x="5956" y="21156"/>
                </a:cubicBezTo>
                <a:cubicBezTo>
                  <a:pt x="7004" y="21156"/>
                  <a:pt x="5747" y="21156"/>
                  <a:pt x="9170" y="21156"/>
                </a:cubicBezTo>
                <a:cubicBezTo>
                  <a:pt x="10984" y="21156"/>
                  <a:pt x="10988" y="19548"/>
                  <a:pt x="10592" y="18037"/>
                </a:cubicBezTo>
                <a:cubicBezTo>
                  <a:pt x="10553" y="17888"/>
                  <a:pt x="10642" y="17734"/>
                  <a:pt x="10762" y="17742"/>
                </a:cubicBezTo>
                <a:cubicBezTo>
                  <a:pt x="11100" y="17764"/>
                  <a:pt x="11458" y="17753"/>
                  <a:pt x="11826" y="17689"/>
                </a:cubicBezTo>
                <a:cubicBezTo>
                  <a:pt x="11915" y="17674"/>
                  <a:pt x="11999" y="17751"/>
                  <a:pt x="12016" y="17868"/>
                </a:cubicBezTo>
                <a:cubicBezTo>
                  <a:pt x="12285" y="19718"/>
                  <a:pt x="13061" y="21599"/>
                  <a:pt x="14512" y="21048"/>
                </a:cubicBezTo>
                <a:cubicBezTo>
                  <a:pt x="15083" y="21296"/>
                  <a:pt x="15499" y="21198"/>
                  <a:pt x="15749" y="20949"/>
                </a:cubicBezTo>
                <a:cubicBezTo>
                  <a:pt x="16298" y="21270"/>
                  <a:pt x="16674" y="20792"/>
                  <a:pt x="16356" y="20439"/>
                </a:cubicBezTo>
                <a:cubicBezTo>
                  <a:pt x="16054" y="20103"/>
                  <a:pt x="15486" y="19298"/>
                  <a:pt x="14573" y="19299"/>
                </a:cubicBezTo>
                <a:cubicBezTo>
                  <a:pt x="14475" y="19299"/>
                  <a:pt x="14390" y="19209"/>
                  <a:pt x="14371" y="19084"/>
                </a:cubicBezTo>
                <a:cubicBezTo>
                  <a:pt x="14277" y="18494"/>
                  <a:pt x="14527" y="17143"/>
                  <a:pt x="14662" y="15972"/>
                </a:cubicBezTo>
                <a:cubicBezTo>
                  <a:pt x="14676" y="15852"/>
                  <a:pt x="14715" y="15741"/>
                  <a:pt x="14777" y="15651"/>
                </a:cubicBezTo>
                <a:cubicBezTo>
                  <a:pt x="15000" y="15325"/>
                  <a:pt x="15213" y="14954"/>
                  <a:pt x="15412" y="14529"/>
                </a:cubicBezTo>
                <a:cubicBezTo>
                  <a:pt x="15469" y="14408"/>
                  <a:pt x="15604" y="14409"/>
                  <a:pt x="15656" y="14533"/>
                </a:cubicBezTo>
                <a:cubicBezTo>
                  <a:pt x="15799" y="14870"/>
                  <a:pt x="15975" y="15184"/>
                  <a:pt x="16192" y="15439"/>
                </a:cubicBezTo>
                <a:cubicBezTo>
                  <a:pt x="16266" y="15526"/>
                  <a:pt x="16318" y="15639"/>
                  <a:pt x="16337" y="15765"/>
                </a:cubicBezTo>
                <a:cubicBezTo>
                  <a:pt x="16585" y="17373"/>
                  <a:pt x="18080" y="20842"/>
                  <a:pt x="19101" y="20942"/>
                </a:cubicBezTo>
                <a:cubicBezTo>
                  <a:pt x="20107" y="20917"/>
                  <a:pt x="20135" y="21172"/>
                  <a:pt x="20508" y="21173"/>
                </a:cubicBezTo>
                <a:cubicBezTo>
                  <a:pt x="20743" y="21174"/>
                  <a:pt x="20862" y="20793"/>
                  <a:pt x="20628" y="20540"/>
                </a:cubicBezTo>
                <a:cubicBezTo>
                  <a:pt x="20609" y="20519"/>
                  <a:pt x="20620" y="20478"/>
                  <a:pt x="20645" y="20478"/>
                </a:cubicBezTo>
                <a:cubicBezTo>
                  <a:pt x="20759" y="20479"/>
                  <a:pt x="20848" y="20482"/>
                  <a:pt x="20899" y="20485"/>
                </a:cubicBezTo>
                <a:cubicBezTo>
                  <a:pt x="20930" y="20486"/>
                  <a:pt x="20958" y="20504"/>
                  <a:pt x="20977" y="20535"/>
                </a:cubicBezTo>
                <a:cubicBezTo>
                  <a:pt x="21021" y="20606"/>
                  <a:pt x="21114" y="20741"/>
                  <a:pt x="21241" y="20815"/>
                </a:cubicBezTo>
                <a:cubicBezTo>
                  <a:pt x="21415" y="20916"/>
                  <a:pt x="21600" y="20710"/>
                  <a:pt x="21553" y="20469"/>
                </a:cubicBezTo>
                <a:cubicBezTo>
                  <a:pt x="21517" y="20281"/>
                  <a:pt x="21459" y="20059"/>
                  <a:pt x="21408" y="19878"/>
                </a:cubicBezTo>
                <a:cubicBezTo>
                  <a:pt x="21348" y="19662"/>
                  <a:pt x="21222" y="19489"/>
                  <a:pt x="21061" y="19398"/>
                </a:cubicBezTo>
                <a:cubicBezTo>
                  <a:pt x="20606" y="19143"/>
                  <a:pt x="20185" y="18944"/>
                  <a:pt x="19469" y="18789"/>
                </a:cubicBezTo>
                <a:cubicBezTo>
                  <a:pt x="19345" y="18762"/>
                  <a:pt x="19240" y="18647"/>
                  <a:pt x="19204" y="18490"/>
                </a:cubicBezTo>
                <a:cubicBezTo>
                  <a:pt x="19002" y="17615"/>
                  <a:pt x="19276" y="15944"/>
                  <a:pt x="18469" y="14355"/>
                </a:cubicBezTo>
                <a:cubicBezTo>
                  <a:pt x="18330" y="13193"/>
                  <a:pt x="18240" y="12130"/>
                  <a:pt x="17985" y="11219"/>
                </a:cubicBezTo>
                <a:cubicBezTo>
                  <a:pt x="17946" y="11077"/>
                  <a:pt x="18017" y="10926"/>
                  <a:pt x="18132" y="10909"/>
                </a:cubicBezTo>
                <a:cubicBezTo>
                  <a:pt x="19469" y="10712"/>
                  <a:pt x="20004" y="9093"/>
                  <a:pt x="20031" y="8149"/>
                </a:cubicBezTo>
                <a:cubicBezTo>
                  <a:pt x="20067" y="6948"/>
                  <a:pt x="21518" y="5148"/>
                  <a:pt x="21235" y="3532"/>
                </a:cubicBezTo>
                <a:cubicBezTo>
                  <a:pt x="20969" y="2017"/>
                  <a:pt x="19647" y="16"/>
                  <a:pt x="17338" y="0"/>
                </a:cubicBezTo>
                <a:close/>
              </a:path>
            </a:pathLst>
          </a:custGeom>
          <a:solidFill>
            <a:srgbClr val="92929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74" name="Community Support…"/>
          <p:cNvSpPr txBox="1"/>
          <p:nvPr/>
        </p:nvSpPr>
        <p:spPr>
          <a:xfrm>
            <a:off x="2373107" y="2668086"/>
            <a:ext cx="11639246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defRPr sz="9400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Community Support</a:t>
            </a:r>
          </a:p>
          <a:p>
            <a:pPr algn="l">
              <a:lnSpc>
                <a:spcPct val="90000"/>
              </a:lnSpc>
              <a:defRPr sz="6900" b="0">
                <a:solidFill>
                  <a:srgbClr val="5C87A0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pPr>
            <a:r>
              <a:t>Stakeholder Engagement</a:t>
            </a:r>
          </a:p>
        </p:txBody>
      </p:sp>
      <p:sp>
        <p:nvSpPr>
          <p:cNvPr id="775" name="Group"/>
          <p:cNvSpPr/>
          <p:nvPr/>
        </p:nvSpPr>
        <p:spPr>
          <a:xfrm>
            <a:off x="21139512" y="509022"/>
            <a:ext cx="2725772" cy="2361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1" y="0"/>
                </a:moveTo>
                <a:cubicBezTo>
                  <a:pt x="8419" y="0"/>
                  <a:pt x="7041" y="1374"/>
                  <a:pt x="6553" y="3337"/>
                </a:cubicBezTo>
                <a:cubicBezTo>
                  <a:pt x="6322" y="4269"/>
                  <a:pt x="6312" y="5365"/>
                  <a:pt x="6383" y="6556"/>
                </a:cubicBezTo>
                <a:cubicBezTo>
                  <a:pt x="6251" y="6550"/>
                  <a:pt x="6103" y="6550"/>
                  <a:pt x="5944" y="6556"/>
                </a:cubicBezTo>
                <a:cubicBezTo>
                  <a:pt x="5170" y="6600"/>
                  <a:pt x="5740" y="8660"/>
                  <a:pt x="6261" y="9870"/>
                </a:cubicBezTo>
                <a:cubicBezTo>
                  <a:pt x="6371" y="10117"/>
                  <a:pt x="6602" y="10060"/>
                  <a:pt x="6700" y="10028"/>
                </a:cubicBezTo>
                <a:cubicBezTo>
                  <a:pt x="6898" y="12074"/>
                  <a:pt x="7173" y="12688"/>
                  <a:pt x="7865" y="13587"/>
                </a:cubicBezTo>
                <a:lnTo>
                  <a:pt x="7853" y="14563"/>
                </a:lnTo>
                <a:cubicBezTo>
                  <a:pt x="7836" y="15893"/>
                  <a:pt x="7177" y="16995"/>
                  <a:pt x="6102" y="17704"/>
                </a:cubicBezTo>
                <a:cubicBezTo>
                  <a:pt x="6014" y="17761"/>
                  <a:pt x="5927" y="17818"/>
                  <a:pt x="5839" y="17863"/>
                </a:cubicBezTo>
                <a:cubicBezTo>
                  <a:pt x="5335" y="18148"/>
                  <a:pt x="4780" y="18293"/>
                  <a:pt x="4221" y="18318"/>
                </a:cubicBezTo>
                <a:cubicBezTo>
                  <a:pt x="1630" y="18457"/>
                  <a:pt x="779" y="19820"/>
                  <a:pt x="0" y="21600"/>
                </a:cubicBezTo>
                <a:lnTo>
                  <a:pt x="10801" y="21600"/>
                </a:lnTo>
                <a:lnTo>
                  <a:pt x="21600" y="21600"/>
                </a:lnTo>
                <a:cubicBezTo>
                  <a:pt x="20821" y="19820"/>
                  <a:pt x="19970" y="18457"/>
                  <a:pt x="17379" y="18318"/>
                </a:cubicBezTo>
                <a:cubicBezTo>
                  <a:pt x="16820" y="18286"/>
                  <a:pt x="16260" y="18148"/>
                  <a:pt x="15761" y="17863"/>
                </a:cubicBezTo>
                <a:cubicBezTo>
                  <a:pt x="15678" y="17812"/>
                  <a:pt x="15591" y="17761"/>
                  <a:pt x="15498" y="17704"/>
                </a:cubicBezTo>
                <a:cubicBezTo>
                  <a:pt x="14423" y="16995"/>
                  <a:pt x="13758" y="15893"/>
                  <a:pt x="13747" y="14563"/>
                </a:cubicBezTo>
                <a:lnTo>
                  <a:pt x="13737" y="13587"/>
                </a:lnTo>
                <a:cubicBezTo>
                  <a:pt x="14428" y="12688"/>
                  <a:pt x="14697" y="12074"/>
                  <a:pt x="14900" y="10028"/>
                </a:cubicBezTo>
                <a:cubicBezTo>
                  <a:pt x="14993" y="10066"/>
                  <a:pt x="15229" y="10123"/>
                  <a:pt x="15339" y="9870"/>
                </a:cubicBezTo>
                <a:cubicBezTo>
                  <a:pt x="15865" y="8660"/>
                  <a:pt x="16431" y="6600"/>
                  <a:pt x="15658" y="6556"/>
                </a:cubicBezTo>
                <a:cubicBezTo>
                  <a:pt x="15498" y="6550"/>
                  <a:pt x="15350" y="6543"/>
                  <a:pt x="15219" y="6556"/>
                </a:cubicBezTo>
                <a:cubicBezTo>
                  <a:pt x="15290" y="5371"/>
                  <a:pt x="15283" y="4269"/>
                  <a:pt x="15047" y="3337"/>
                </a:cubicBezTo>
                <a:cubicBezTo>
                  <a:pt x="14559" y="1374"/>
                  <a:pt x="13183" y="0"/>
                  <a:pt x="10801" y="0"/>
                </a:cubicBez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776" name="HEPR2.jpeg" descr="HEPR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4597" y="10718999"/>
            <a:ext cx="1120896" cy="1123138"/>
          </a:xfrm>
          <a:prstGeom prst="rect">
            <a:avLst/>
          </a:prstGeom>
          <a:ln w="12700">
            <a:miter lim="400000"/>
          </a:ln>
        </p:spPr>
      </p:pic>
      <p:sp>
        <p:nvSpPr>
          <p:cNvPr id="777" name="Fire Truck"/>
          <p:cNvSpPr/>
          <p:nvPr/>
        </p:nvSpPr>
        <p:spPr>
          <a:xfrm>
            <a:off x="9190346" y="11349474"/>
            <a:ext cx="2066496" cy="9386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0" y="0"/>
                </a:moveTo>
                <a:cubicBezTo>
                  <a:pt x="1749" y="0"/>
                  <a:pt x="1738" y="10"/>
                  <a:pt x="1733" y="22"/>
                </a:cubicBezTo>
                <a:lnTo>
                  <a:pt x="324" y="3006"/>
                </a:lnTo>
                <a:cubicBezTo>
                  <a:pt x="319" y="3017"/>
                  <a:pt x="308" y="3032"/>
                  <a:pt x="297" y="3032"/>
                </a:cubicBezTo>
                <a:lnTo>
                  <a:pt x="39" y="3032"/>
                </a:lnTo>
                <a:cubicBezTo>
                  <a:pt x="17" y="3032"/>
                  <a:pt x="0" y="3066"/>
                  <a:pt x="0" y="3113"/>
                </a:cubicBezTo>
                <a:lnTo>
                  <a:pt x="0" y="4540"/>
                </a:lnTo>
                <a:cubicBezTo>
                  <a:pt x="0" y="4587"/>
                  <a:pt x="17" y="4622"/>
                  <a:pt x="39" y="4622"/>
                </a:cubicBezTo>
                <a:lnTo>
                  <a:pt x="1858" y="4622"/>
                </a:lnTo>
                <a:cubicBezTo>
                  <a:pt x="1890" y="4622"/>
                  <a:pt x="1912" y="4681"/>
                  <a:pt x="1912" y="4741"/>
                </a:cubicBezTo>
                <a:lnTo>
                  <a:pt x="1912" y="5372"/>
                </a:lnTo>
                <a:cubicBezTo>
                  <a:pt x="1912" y="5372"/>
                  <a:pt x="1912" y="5371"/>
                  <a:pt x="1912" y="5394"/>
                </a:cubicBezTo>
                <a:lnTo>
                  <a:pt x="6782" y="5394"/>
                </a:lnTo>
                <a:lnTo>
                  <a:pt x="6782" y="4741"/>
                </a:lnTo>
                <a:cubicBezTo>
                  <a:pt x="6782" y="4681"/>
                  <a:pt x="6804" y="4622"/>
                  <a:pt x="6836" y="4622"/>
                </a:cubicBezTo>
                <a:lnTo>
                  <a:pt x="21536" y="4622"/>
                </a:lnTo>
                <a:cubicBezTo>
                  <a:pt x="21573" y="4622"/>
                  <a:pt x="21600" y="4564"/>
                  <a:pt x="21600" y="4480"/>
                </a:cubicBezTo>
                <a:lnTo>
                  <a:pt x="21600" y="3173"/>
                </a:lnTo>
                <a:cubicBezTo>
                  <a:pt x="21600" y="3101"/>
                  <a:pt x="21573" y="3032"/>
                  <a:pt x="21536" y="3032"/>
                </a:cubicBezTo>
                <a:lnTo>
                  <a:pt x="21357" y="3032"/>
                </a:lnTo>
                <a:cubicBezTo>
                  <a:pt x="21308" y="3032"/>
                  <a:pt x="21266" y="2996"/>
                  <a:pt x="21233" y="2913"/>
                </a:cubicBezTo>
                <a:lnTo>
                  <a:pt x="19926" y="22"/>
                </a:lnTo>
                <a:cubicBezTo>
                  <a:pt x="19920" y="10"/>
                  <a:pt x="19909" y="0"/>
                  <a:pt x="19899" y="0"/>
                </a:cubicBezTo>
                <a:lnTo>
                  <a:pt x="1760" y="0"/>
                </a:lnTo>
                <a:close/>
                <a:moveTo>
                  <a:pt x="2123" y="747"/>
                </a:moveTo>
                <a:lnTo>
                  <a:pt x="2889" y="747"/>
                </a:lnTo>
                <a:cubicBezTo>
                  <a:pt x="2921" y="747"/>
                  <a:pt x="2943" y="844"/>
                  <a:pt x="2916" y="892"/>
                </a:cubicBezTo>
                <a:lnTo>
                  <a:pt x="2150" y="2649"/>
                </a:lnTo>
                <a:cubicBezTo>
                  <a:pt x="2128" y="2708"/>
                  <a:pt x="2084" y="2661"/>
                  <a:pt x="2084" y="2589"/>
                </a:cubicBezTo>
                <a:lnTo>
                  <a:pt x="2084" y="832"/>
                </a:lnTo>
                <a:cubicBezTo>
                  <a:pt x="2084" y="785"/>
                  <a:pt x="2101" y="747"/>
                  <a:pt x="2123" y="747"/>
                </a:cubicBezTo>
                <a:close/>
                <a:moveTo>
                  <a:pt x="3770" y="747"/>
                </a:moveTo>
                <a:lnTo>
                  <a:pt x="4536" y="747"/>
                </a:lnTo>
                <a:cubicBezTo>
                  <a:pt x="4568" y="747"/>
                  <a:pt x="4590" y="844"/>
                  <a:pt x="4563" y="892"/>
                </a:cubicBezTo>
                <a:lnTo>
                  <a:pt x="3797" y="2649"/>
                </a:lnTo>
                <a:cubicBezTo>
                  <a:pt x="3775" y="2708"/>
                  <a:pt x="3731" y="2661"/>
                  <a:pt x="3731" y="2589"/>
                </a:cubicBezTo>
                <a:lnTo>
                  <a:pt x="3731" y="832"/>
                </a:lnTo>
                <a:cubicBezTo>
                  <a:pt x="3731" y="785"/>
                  <a:pt x="3748" y="747"/>
                  <a:pt x="3770" y="747"/>
                </a:cubicBezTo>
                <a:close/>
                <a:moveTo>
                  <a:pt x="5378" y="747"/>
                </a:moveTo>
                <a:lnTo>
                  <a:pt x="6146" y="747"/>
                </a:lnTo>
                <a:cubicBezTo>
                  <a:pt x="6178" y="747"/>
                  <a:pt x="6200" y="844"/>
                  <a:pt x="6173" y="892"/>
                </a:cubicBezTo>
                <a:lnTo>
                  <a:pt x="5405" y="2649"/>
                </a:lnTo>
                <a:cubicBezTo>
                  <a:pt x="5383" y="2708"/>
                  <a:pt x="5341" y="2661"/>
                  <a:pt x="5341" y="2589"/>
                </a:cubicBezTo>
                <a:lnTo>
                  <a:pt x="5341" y="832"/>
                </a:lnTo>
                <a:cubicBezTo>
                  <a:pt x="5341" y="785"/>
                  <a:pt x="5356" y="747"/>
                  <a:pt x="5378" y="747"/>
                </a:cubicBezTo>
                <a:close/>
                <a:moveTo>
                  <a:pt x="6993" y="747"/>
                </a:moveTo>
                <a:lnTo>
                  <a:pt x="7761" y="747"/>
                </a:lnTo>
                <a:cubicBezTo>
                  <a:pt x="7793" y="747"/>
                  <a:pt x="7815" y="844"/>
                  <a:pt x="7788" y="892"/>
                </a:cubicBezTo>
                <a:lnTo>
                  <a:pt x="7020" y="2649"/>
                </a:lnTo>
                <a:cubicBezTo>
                  <a:pt x="6998" y="2708"/>
                  <a:pt x="6956" y="2661"/>
                  <a:pt x="6956" y="2589"/>
                </a:cubicBezTo>
                <a:lnTo>
                  <a:pt x="6956" y="832"/>
                </a:lnTo>
                <a:cubicBezTo>
                  <a:pt x="6956" y="785"/>
                  <a:pt x="6971" y="747"/>
                  <a:pt x="6993" y="747"/>
                </a:cubicBezTo>
                <a:close/>
                <a:moveTo>
                  <a:pt x="8603" y="747"/>
                </a:moveTo>
                <a:lnTo>
                  <a:pt x="9369" y="747"/>
                </a:lnTo>
                <a:cubicBezTo>
                  <a:pt x="9401" y="747"/>
                  <a:pt x="9423" y="844"/>
                  <a:pt x="9396" y="892"/>
                </a:cubicBezTo>
                <a:lnTo>
                  <a:pt x="8630" y="2649"/>
                </a:lnTo>
                <a:cubicBezTo>
                  <a:pt x="8608" y="2708"/>
                  <a:pt x="8564" y="2661"/>
                  <a:pt x="8564" y="2589"/>
                </a:cubicBezTo>
                <a:lnTo>
                  <a:pt x="8564" y="832"/>
                </a:lnTo>
                <a:cubicBezTo>
                  <a:pt x="8564" y="785"/>
                  <a:pt x="8581" y="747"/>
                  <a:pt x="8603" y="747"/>
                </a:cubicBezTo>
                <a:close/>
                <a:moveTo>
                  <a:pt x="10218" y="747"/>
                </a:moveTo>
                <a:lnTo>
                  <a:pt x="10984" y="747"/>
                </a:lnTo>
                <a:cubicBezTo>
                  <a:pt x="11016" y="747"/>
                  <a:pt x="11038" y="844"/>
                  <a:pt x="11011" y="892"/>
                </a:cubicBezTo>
                <a:lnTo>
                  <a:pt x="10245" y="2649"/>
                </a:lnTo>
                <a:cubicBezTo>
                  <a:pt x="10223" y="2708"/>
                  <a:pt x="10179" y="2661"/>
                  <a:pt x="10179" y="2589"/>
                </a:cubicBezTo>
                <a:lnTo>
                  <a:pt x="10179" y="832"/>
                </a:lnTo>
                <a:cubicBezTo>
                  <a:pt x="10179" y="785"/>
                  <a:pt x="10196" y="747"/>
                  <a:pt x="10218" y="747"/>
                </a:cubicBezTo>
                <a:close/>
                <a:moveTo>
                  <a:pt x="11826" y="747"/>
                </a:moveTo>
                <a:lnTo>
                  <a:pt x="12594" y="747"/>
                </a:lnTo>
                <a:cubicBezTo>
                  <a:pt x="12626" y="747"/>
                  <a:pt x="12648" y="844"/>
                  <a:pt x="12621" y="892"/>
                </a:cubicBezTo>
                <a:lnTo>
                  <a:pt x="11853" y="2649"/>
                </a:lnTo>
                <a:cubicBezTo>
                  <a:pt x="11831" y="2708"/>
                  <a:pt x="11789" y="2661"/>
                  <a:pt x="11789" y="2589"/>
                </a:cubicBezTo>
                <a:lnTo>
                  <a:pt x="11789" y="832"/>
                </a:lnTo>
                <a:cubicBezTo>
                  <a:pt x="11789" y="785"/>
                  <a:pt x="11804" y="747"/>
                  <a:pt x="11826" y="747"/>
                </a:cubicBezTo>
                <a:close/>
                <a:moveTo>
                  <a:pt x="13441" y="747"/>
                </a:moveTo>
                <a:lnTo>
                  <a:pt x="14207" y="747"/>
                </a:lnTo>
                <a:cubicBezTo>
                  <a:pt x="14239" y="747"/>
                  <a:pt x="14261" y="844"/>
                  <a:pt x="14234" y="892"/>
                </a:cubicBezTo>
                <a:lnTo>
                  <a:pt x="13468" y="2649"/>
                </a:lnTo>
                <a:cubicBezTo>
                  <a:pt x="13446" y="2708"/>
                  <a:pt x="13404" y="2661"/>
                  <a:pt x="13404" y="2589"/>
                </a:cubicBezTo>
                <a:lnTo>
                  <a:pt x="13404" y="832"/>
                </a:lnTo>
                <a:cubicBezTo>
                  <a:pt x="13404" y="785"/>
                  <a:pt x="13419" y="747"/>
                  <a:pt x="13441" y="747"/>
                </a:cubicBezTo>
                <a:close/>
                <a:moveTo>
                  <a:pt x="15056" y="747"/>
                </a:moveTo>
                <a:lnTo>
                  <a:pt x="15822" y="747"/>
                </a:lnTo>
                <a:cubicBezTo>
                  <a:pt x="15854" y="747"/>
                  <a:pt x="15876" y="844"/>
                  <a:pt x="15849" y="892"/>
                </a:cubicBezTo>
                <a:lnTo>
                  <a:pt x="15083" y="2649"/>
                </a:lnTo>
                <a:cubicBezTo>
                  <a:pt x="15061" y="2708"/>
                  <a:pt x="15017" y="2661"/>
                  <a:pt x="15017" y="2589"/>
                </a:cubicBezTo>
                <a:lnTo>
                  <a:pt x="15017" y="832"/>
                </a:lnTo>
                <a:cubicBezTo>
                  <a:pt x="15011" y="785"/>
                  <a:pt x="15034" y="747"/>
                  <a:pt x="15056" y="747"/>
                </a:cubicBezTo>
                <a:close/>
                <a:moveTo>
                  <a:pt x="16664" y="747"/>
                </a:moveTo>
                <a:lnTo>
                  <a:pt x="17432" y="747"/>
                </a:lnTo>
                <a:cubicBezTo>
                  <a:pt x="17464" y="747"/>
                  <a:pt x="17486" y="844"/>
                  <a:pt x="17459" y="892"/>
                </a:cubicBezTo>
                <a:lnTo>
                  <a:pt x="16691" y="2649"/>
                </a:lnTo>
                <a:cubicBezTo>
                  <a:pt x="16669" y="2708"/>
                  <a:pt x="16627" y="2661"/>
                  <a:pt x="16627" y="2589"/>
                </a:cubicBezTo>
                <a:lnTo>
                  <a:pt x="16627" y="832"/>
                </a:lnTo>
                <a:cubicBezTo>
                  <a:pt x="16627" y="785"/>
                  <a:pt x="16642" y="747"/>
                  <a:pt x="16664" y="747"/>
                </a:cubicBezTo>
                <a:close/>
                <a:moveTo>
                  <a:pt x="18279" y="747"/>
                </a:moveTo>
                <a:lnTo>
                  <a:pt x="19047" y="747"/>
                </a:lnTo>
                <a:cubicBezTo>
                  <a:pt x="19079" y="747"/>
                  <a:pt x="19101" y="844"/>
                  <a:pt x="19074" y="892"/>
                </a:cubicBezTo>
                <a:lnTo>
                  <a:pt x="18306" y="2649"/>
                </a:lnTo>
                <a:cubicBezTo>
                  <a:pt x="18284" y="2708"/>
                  <a:pt x="18242" y="2661"/>
                  <a:pt x="18242" y="2589"/>
                </a:cubicBezTo>
                <a:lnTo>
                  <a:pt x="18242" y="832"/>
                </a:lnTo>
                <a:cubicBezTo>
                  <a:pt x="18236" y="785"/>
                  <a:pt x="18257" y="747"/>
                  <a:pt x="18279" y="747"/>
                </a:cubicBezTo>
                <a:close/>
                <a:moveTo>
                  <a:pt x="3367" y="1014"/>
                </a:moveTo>
                <a:cubicBezTo>
                  <a:pt x="3380" y="1028"/>
                  <a:pt x="3392" y="1057"/>
                  <a:pt x="3392" y="1092"/>
                </a:cubicBezTo>
                <a:lnTo>
                  <a:pt x="3392" y="2946"/>
                </a:lnTo>
                <a:cubicBezTo>
                  <a:pt x="3392" y="2994"/>
                  <a:pt x="3375" y="3032"/>
                  <a:pt x="3353" y="3032"/>
                </a:cubicBezTo>
                <a:lnTo>
                  <a:pt x="2550" y="3032"/>
                </a:lnTo>
                <a:cubicBezTo>
                  <a:pt x="2517" y="3032"/>
                  <a:pt x="2496" y="2934"/>
                  <a:pt x="2523" y="2887"/>
                </a:cubicBezTo>
                <a:lnTo>
                  <a:pt x="3326" y="1033"/>
                </a:lnTo>
                <a:cubicBezTo>
                  <a:pt x="3337" y="1003"/>
                  <a:pt x="3353" y="1001"/>
                  <a:pt x="3367" y="1014"/>
                </a:cubicBezTo>
                <a:close/>
                <a:moveTo>
                  <a:pt x="19875" y="1048"/>
                </a:moveTo>
                <a:cubicBezTo>
                  <a:pt x="19889" y="1034"/>
                  <a:pt x="19905" y="1040"/>
                  <a:pt x="19916" y="1070"/>
                </a:cubicBezTo>
                <a:lnTo>
                  <a:pt x="20736" y="2887"/>
                </a:lnTo>
                <a:cubicBezTo>
                  <a:pt x="20763" y="2946"/>
                  <a:pt x="20741" y="3032"/>
                  <a:pt x="20709" y="3032"/>
                </a:cubicBezTo>
                <a:lnTo>
                  <a:pt x="19889" y="3032"/>
                </a:lnTo>
                <a:cubicBezTo>
                  <a:pt x="19867" y="3032"/>
                  <a:pt x="19850" y="2994"/>
                  <a:pt x="19850" y="2946"/>
                </a:cubicBezTo>
                <a:lnTo>
                  <a:pt x="19850" y="1129"/>
                </a:lnTo>
                <a:cubicBezTo>
                  <a:pt x="19850" y="1094"/>
                  <a:pt x="19862" y="1061"/>
                  <a:pt x="19875" y="1048"/>
                </a:cubicBezTo>
                <a:close/>
                <a:moveTo>
                  <a:pt x="4976" y="1096"/>
                </a:moveTo>
                <a:cubicBezTo>
                  <a:pt x="4990" y="1109"/>
                  <a:pt x="5000" y="1138"/>
                  <a:pt x="5000" y="1174"/>
                </a:cubicBezTo>
                <a:lnTo>
                  <a:pt x="5000" y="2946"/>
                </a:lnTo>
                <a:cubicBezTo>
                  <a:pt x="5005" y="2994"/>
                  <a:pt x="4984" y="3032"/>
                  <a:pt x="4963" y="3032"/>
                </a:cubicBezTo>
                <a:lnTo>
                  <a:pt x="4190" y="3032"/>
                </a:lnTo>
                <a:cubicBezTo>
                  <a:pt x="4158" y="3032"/>
                  <a:pt x="4136" y="2934"/>
                  <a:pt x="4163" y="2887"/>
                </a:cubicBezTo>
                <a:lnTo>
                  <a:pt x="4936" y="1115"/>
                </a:lnTo>
                <a:cubicBezTo>
                  <a:pt x="4947" y="1085"/>
                  <a:pt x="4963" y="1083"/>
                  <a:pt x="4976" y="1096"/>
                </a:cubicBezTo>
                <a:close/>
                <a:moveTo>
                  <a:pt x="6591" y="1096"/>
                </a:moveTo>
                <a:cubicBezTo>
                  <a:pt x="6605" y="1109"/>
                  <a:pt x="6615" y="1138"/>
                  <a:pt x="6615" y="1174"/>
                </a:cubicBezTo>
                <a:lnTo>
                  <a:pt x="6615" y="2946"/>
                </a:lnTo>
                <a:cubicBezTo>
                  <a:pt x="6615" y="2994"/>
                  <a:pt x="6599" y="3032"/>
                  <a:pt x="6578" y="3032"/>
                </a:cubicBezTo>
                <a:lnTo>
                  <a:pt x="5805" y="3032"/>
                </a:lnTo>
                <a:cubicBezTo>
                  <a:pt x="5773" y="3032"/>
                  <a:pt x="5751" y="2934"/>
                  <a:pt x="5778" y="2887"/>
                </a:cubicBezTo>
                <a:lnTo>
                  <a:pt x="6551" y="1115"/>
                </a:lnTo>
                <a:cubicBezTo>
                  <a:pt x="6562" y="1085"/>
                  <a:pt x="6578" y="1083"/>
                  <a:pt x="6591" y="1096"/>
                </a:cubicBezTo>
                <a:close/>
                <a:moveTo>
                  <a:pt x="8199" y="1096"/>
                </a:moveTo>
                <a:cubicBezTo>
                  <a:pt x="8213" y="1109"/>
                  <a:pt x="8225" y="1138"/>
                  <a:pt x="8225" y="1174"/>
                </a:cubicBezTo>
                <a:lnTo>
                  <a:pt x="8225" y="2946"/>
                </a:lnTo>
                <a:cubicBezTo>
                  <a:pt x="8230" y="2994"/>
                  <a:pt x="8208" y="3032"/>
                  <a:pt x="8186" y="3032"/>
                </a:cubicBezTo>
                <a:lnTo>
                  <a:pt x="7415" y="3032"/>
                </a:lnTo>
                <a:cubicBezTo>
                  <a:pt x="7382" y="3032"/>
                  <a:pt x="7361" y="2934"/>
                  <a:pt x="7388" y="2887"/>
                </a:cubicBezTo>
                <a:lnTo>
                  <a:pt x="8159" y="1115"/>
                </a:lnTo>
                <a:cubicBezTo>
                  <a:pt x="8170" y="1085"/>
                  <a:pt x="8186" y="1083"/>
                  <a:pt x="8199" y="1096"/>
                </a:cubicBezTo>
                <a:close/>
                <a:moveTo>
                  <a:pt x="9814" y="1096"/>
                </a:moveTo>
                <a:cubicBezTo>
                  <a:pt x="9828" y="1109"/>
                  <a:pt x="9840" y="1138"/>
                  <a:pt x="9840" y="1174"/>
                </a:cubicBezTo>
                <a:lnTo>
                  <a:pt x="9840" y="2946"/>
                </a:lnTo>
                <a:cubicBezTo>
                  <a:pt x="9840" y="2994"/>
                  <a:pt x="9822" y="3032"/>
                  <a:pt x="9801" y="3032"/>
                </a:cubicBezTo>
                <a:lnTo>
                  <a:pt x="9030" y="3032"/>
                </a:lnTo>
                <a:cubicBezTo>
                  <a:pt x="8997" y="3032"/>
                  <a:pt x="8976" y="2934"/>
                  <a:pt x="9003" y="2887"/>
                </a:cubicBezTo>
                <a:lnTo>
                  <a:pt x="9774" y="1115"/>
                </a:lnTo>
                <a:cubicBezTo>
                  <a:pt x="9785" y="1085"/>
                  <a:pt x="9801" y="1083"/>
                  <a:pt x="9814" y="1096"/>
                </a:cubicBezTo>
                <a:close/>
                <a:moveTo>
                  <a:pt x="11424" y="1096"/>
                </a:moveTo>
                <a:cubicBezTo>
                  <a:pt x="11438" y="1109"/>
                  <a:pt x="11448" y="1138"/>
                  <a:pt x="11448" y="1174"/>
                </a:cubicBezTo>
                <a:lnTo>
                  <a:pt x="11448" y="2946"/>
                </a:lnTo>
                <a:cubicBezTo>
                  <a:pt x="11453" y="2994"/>
                  <a:pt x="11432" y="3032"/>
                  <a:pt x="11411" y="3032"/>
                </a:cubicBezTo>
                <a:lnTo>
                  <a:pt x="10638" y="3032"/>
                </a:lnTo>
                <a:cubicBezTo>
                  <a:pt x="10605" y="3032"/>
                  <a:pt x="10584" y="2934"/>
                  <a:pt x="10611" y="2887"/>
                </a:cubicBezTo>
                <a:lnTo>
                  <a:pt x="11384" y="1115"/>
                </a:lnTo>
                <a:cubicBezTo>
                  <a:pt x="11394" y="1085"/>
                  <a:pt x="11411" y="1083"/>
                  <a:pt x="11424" y="1096"/>
                </a:cubicBezTo>
                <a:close/>
                <a:moveTo>
                  <a:pt x="13039" y="1096"/>
                </a:moveTo>
                <a:cubicBezTo>
                  <a:pt x="13053" y="1109"/>
                  <a:pt x="13063" y="1138"/>
                  <a:pt x="13063" y="1174"/>
                </a:cubicBezTo>
                <a:lnTo>
                  <a:pt x="13063" y="2946"/>
                </a:lnTo>
                <a:cubicBezTo>
                  <a:pt x="13063" y="2994"/>
                  <a:pt x="13047" y="3032"/>
                  <a:pt x="13026" y="3032"/>
                </a:cubicBezTo>
                <a:lnTo>
                  <a:pt x="12253" y="3032"/>
                </a:lnTo>
                <a:cubicBezTo>
                  <a:pt x="12220" y="3032"/>
                  <a:pt x="12199" y="2934"/>
                  <a:pt x="12226" y="2887"/>
                </a:cubicBezTo>
                <a:lnTo>
                  <a:pt x="12999" y="1115"/>
                </a:lnTo>
                <a:cubicBezTo>
                  <a:pt x="13009" y="1085"/>
                  <a:pt x="13026" y="1083"/>
                  <a:pt x="13039" y="1096"/>
                </a:cubicBezTo>
                <a:close/>
                <a:moveTo>
                  <a:pt x="14647" y="1096"/>
                </a:moveTo>
                <a:cubicBezTo>
                  <a:pt x="14661" y="1109"/>
                  <a:pt x="14673" y="1138"/>
                  <a:pt x="14673" y="1174"/>
                </a:cubicBezTo>
                <a:lnTo>
                  <a:pt x="14673" y="2946"/>
                </a:lnTo>
                <a:cubicBezTo>
                  <a:pt x="14678" y="2994"/>
                  <a:pt x="14655" y="3032"/>
                  <a:pt x="14634" y="3032"/>
                </a:cubicBezTo>
                <a:lnTo>
                  <a:pt x="13863" y="3032"/>
                </a:lnTo>
                <a:cubicBezTo>
                  <a:pt x="13830" y="3032"/>
                  <a:pt x="13809" y="2934"/>
                  <a:pt x="13836" y="2887"/>
                </a:cubicBezTo>
                <a:lnTo>
                  <a:pt x="14607" y="1115"/>
                </a:lnTo>
                <a:cubicBezTo>
                  <a:pt x="14618" y="1085"/>
                  <a:pt x="14634" y="1083"/>
                  <a:pt x="14647" y="1096"/>
                </a:cubicBezTo>
                <a:close/>
                <a:moveTo>
                  <a:pt x="16262" y="1096"/>
                </a:moveTo>
                <a:cubicBezTo>
                  <a:pt x="16276" y="1109"/>
                  <a:pt x="16286" y="1138"/>
                  <a:pt x="16286" y="1174"/>
                </a:cubicBezTo>
                <a:lnTo>
                  <a:pt x="16286" y="2946"/>
                </a:lnTo>
                <a:cubicBezTo>
                  <a:pt x="16286" y="2994"/>
                  <a:pt x="16270" y="3032"/>
                  <a:pt x="16249" y="3032"/>
                </a:cubicBezTo>
                <a:lnTo>
                  <a:pt x="15476" y="3032"/>
                </a:lnTo>
                <a:cubicBezTo>
                  <a:pt x="15443" y="3032"/>
                  <a:pt x="15422" y="2934"/>
                  <a:pt x="15449" y="2887"/>
                </a:cubicBezTo>
                <a:lnTo>
                  <a:pt x="16222" y="1115"/>
                </a:lnTo>
                <a:cubicBezTo>
                  <a:pt x="16232" y="1085"/>
                  <a:pt x="16249" y="1083"/>
                  <a:pt x="16262" y="1096"/>
                </a:cubicBezTo>
                <a:close/>
                <a:moveTo>
                  <a:pt x="17872" y="1096"/>
                </a:moveTo>
                <a:cubicBezTo>
                  <a:pt x="17886" y="1109"/>
                  <a:pt x="17896" y="1138"/>
                  <a:pt x="17896" y="1174"/>
                </a:cubicBezTo>
                <a:lnTo>
                  <a:pt x="17896" y="2946"/>
                </a:lnTo>
                <a:cubicBezTo>
                  <a:pt x="17901" y="2994"/>
                  <a:pt x="17885" y="3032"/>
                  <a:pt x="17864" y="3032"/>
                </a:cubicBezTo>
                <a:lnTo>
                  <a:pt x="17086" y="3032"/>
                </a:lnTo>
                <a:cubicBezTo>
                  <a:pt x="17053" y="3032"/>
                  <a:pt x="17032" y="2934"/>
                  <a:pt x="17059" y="2887"/>
                </a:cubicBezTo>
                <a:lnTo>
                  <a:pt x="17832" y="1115"/>
                </a:lnTo>
                <a:cubicBezTo>
                  <a:pt x="17842" y="1085"/>
                  <a:pt x="17859" y="1083"/>
                  <a:pt x="17872" y="1096"/>
                </a:cubicBezTo>
                <a:close/>
                <a:moveTo>
                  <a:pt x="19485" y="1096"/>
                </a:moveTo>
                <a:cubicBezTo>
                  <a:pt x="19499" y="1109"/>
                  <a:pt x="19511" y="1138"/>
                  <a:pt x="19511" y="1174"/>
                </a:cubicBezTo>
                <a:lnTo>
                  <a:pt x="19511" y="2946"/>
                </a:lnTo>
                <a:cubicBezTo>
                  <a:pt x="19511" y="2994"/>
                  <a:pt x="19493" y="3032"/>
                  <a:pt x="19472" y="3032"/>
                </a:cubicBezTo>
                <a:lnTo>
                  <a:pt x="18701" y="3032"/>
                </a:lnTo>
                <a:cubicBezTo>
                  <a:pt x="18668" y="3032"/>
                  <a:pt x="18647" y="2934"/>
                  <a:pt x="18674" y="2887"/>
                </a:cubicBezTo>
                <a:lnTo>
                  <a:pt x="19445" y="1115"/>
                </a:lnTo>
                <a:cubicBezTo>
                  <a:pt x="19456" y="1085"/>
                  <a:pt x="19472" y="1083"/>
                  <a:pt x="19485" y="1096"/>
                </a:cubicBezTo>
                <a:close/>
                <a:moveTo>
                  <a:pt x="1723" y="1159"/>
                </a:moveTo>
                <a:cubicBezTo>
                  <a:pt x="1736" y="1171"/>
                  <a:pt x="1745" y="1198"/>
                  <a:pt x="1745" y="1233"/>
                </a:cubicBezTo>
                <a:lnTo>
                  <a:pt x="1745" y="2946"/>
                </a:lnTo>
                <a:cubicBezTo>
                  <a:pt x="1745" y="2994"/>
                  <a:pt x="1728" y="3032"/>
                  <a:pt x="1706" y="3032"/>
                </a:cubicBezTo>
                <a:lnTo>
                  <a:pt x="896" y="3032"/>
                </a:lnTo>
                <a:cubicBezTo>
                  <a:pt x="864" y="3032"/>
                  <a:pt x="842" y="2934"/>
                  <a:pt x="869" y="2887"/>
                </a:cubicBezTo>
                <a:lnTo>
                  <a:pt x="1679" y="1174"/>
                </a:lnTo>
                <a:cubicBezTo>
                  <a:pt x="1693" y="1150"/>
                  <a:pt x="1710" y="1147"/>
                  <a:pt x="1723" y="1159"/>
                </a:cubicBezTo>
                <a:close/>
                <a:moveTo>
                  <a:pt x="827" y="5989"/>
                </a:moveTo>
                <a:cubicBezTo>
                  <a:pt x="735" y="5989"/>
                  <a:pt x="665" y="6143"/>
                  <a:pt x="665" y="6346"/>
                </a:cubicBezTo>
                <a:lnTo>
                  <a:pt x="665" y="17120"/>
                </a:lnTo>
                <a:cubicBezTo>
                  <a:pt x="665" y="17215"/>
                  <a:pt x="632" y="17283"/>
                  <a:pt x="589" y="17283"/>
                </a:cubicBezTo>
                <a:lnTo>
                  <a:pt x="76" y="17283"/>
                </a:lnTo>
                <a:cubicBezTo>
                  <a:pt x="33" y="17283"/>
                  <a:pt x="0" y="17355"/>
                  <a:pt x="0" y="17450"/>
                </a:cubicBezTo>
                <a:lnTo>
                  <a:pt x="0" y="18320"/>
                </a:lnTo>
                <a:cubicBezTo>
                  <a:pt x="0" y="19009"/>
                  <a:pt x="254" y="19568"/>
                  <a:pt x="567" y="19568"/>
                </a:cubicBezTo>
                <a:lnTo>
                  <a:pt x="3974" y="19568"/>
                </a:lnTo>
                <a:lnTo>
                  <a:pt x="3974" y="18828"/>
                </a:lnTo>
                <a:cubicBezTo>
                  <a:pt x="3974" y="16950"/>
                  <a:pt x="4645" y="15369"/>
                  <a:pt x="5493" y="15321"/>
                </a:cubicBezTo>
                <a:cubicBezTo>
                  <a:pt x="6378" y="15274"/>
                  <a:pt x="7101" y="16832"/>
                  <a:pt x="7101" y="18758"/>
                </a:cubicBezTo>
                <a:lnTo>
                  <a:pt x="7101" y="19568"/>
                </a:lnTo>
                <a:lnTo>
                  <a:pt x="15974" y="19568"/>
                </a:lnTo>
                <a:lnTo>
                  <a:pt x="15974" y="18828"/>
                </a:lnTo>
                <a:cubicBezTo>
                  <a:pt x="15974" y="16950"/>
                  <a:pt x="16643" y="15369"/>
                  <a:pt x="17491" y="15321"/>
                </a:cubicBezTo>
                <a:cubicBezTo>
                  <a:pt x="18376" y="15274"/>
                  <a:pt x="19101" y="16832"/>
                  <a:pt x="19101" y="18758"/>
                </a:cubicBezTo>
                <a:lnTo>
                  <a:pt x="19101" y="19568"/>
                </a:lnTo>
                <a:lnTo>
                  <a:pt x="21028" y="19568"/>
                </a:lnTo>
                <a:cubicBezTo>
                  <a:pt x="21341" y="19568"/>
                  <a:pt x="21595" y="19009"/>
                  <a:pt x="21595" y="18320"/>
                </a:cubicBezTo>
                <a:lnTo>
                  <a:pt x="21595" y="17450"/>
                </a:lnTo>
                <a:cubicBezTo>
                  <a:pt x="21600" y="17379"/>
                  <a:pt x="21562" y="17298"/>
                  <a:pt x="21519" y="17298"/>
                </a:cubicBezTo>
                <a:lnTo>
                  <a:pt x="21087" y="17298"/>
                </a:lnTo>
                <a:cubicBezTo>
                  <a:pt x="21043" y="17298"/>
                  <a:pt x="21011" y="17226"/>
                  <a:pt x="21011" y="17131"/>
                </a:cubicBezTo>
                <a:lnTo>
                  <a:pt x="21001" y="12554"/>
                </a:lnTo>
                <a:cubicBezTo>
                  <a:pt x="21001" y="12447"/>
                  <a:pt x="20995" y="12352"/>
                  <a:pt x="20984" y="12245"/>
                </a:cubicBezTo>
                <a:lnTo>
                  <a:pt x="20628" y="8322"/>
                </a:lnTo>
                <a:cubicBezTo>
                  <a:pt x="20584" y="7846"/>
                  <a:pt x="20390" y="7501"/>
                  <a:pt x="20169" y="7501"/>
                </a:cubicBezTo>
                <a:lnTo>
                  <a:pt x="19408" y="7501"/>
                </a:lnTo>
                <a:cubicBezTo>
                  <a:pt x="19337" y="7501"/>
                  <a:pt x="19273" y="7417"/>
                  <a:pt x="19236" y="7274"/>
                </a:cubicBezTo>
                <a:lnTo>
                  <a:pt x="18981" y="6264"/>
                </a:lnTo>
                <a:cubicBezTo>
                  <a:pt x="18938" y="6097"/>
                  <a:pt x="18856" y="5989"/>
                  <a:pt x="18770" y="5989"/>
                </a:cubicBezTo>
                <a:lnTo>
                  <a:pt x="16762" y="5989"/>
                </a:lnTo>
                <a:lnTo>
                  <a:pt x="14214" y="5989"/>
                </a:lnTo>
                <a:cubicBezTo>
                  <a:pt x="14122" y="5989"/>
                  <a:pt x="14045" y="6158"/>
                  <a:pt x="14045" y="6360"/>
                </a:cubicBezTo>
                <a:lnTo>
                  <a:pt x="14045" y="17164"/>
                </a:lnTo>
                <a:cubicBezTo>
                  <a:pt x="14045" y="17235"/>
                  <a:pt x="14018" y="17298"/>
                  <a:pt x="13986" y="17298"/>
                </a:cubicBezTo>
                <a:lnTo>
                  <a:pt x="13775" y="17298"/>
                </a:lnTo>
                <a:cubicBezTo>
                  <a:pt x="13742" y="17298"/>
                  <a:pt x="13716" y="17235"/>
                  <a:pt x="13716" y="17164"/>
                </a:cubicBezTo>
                <a:lnTo>
                  <a:pt x="13716" y="8760"/>
                </a:lnTo>
                <a:cubicBezTo>
                  <a:pt x="13716" y="8641"/>
                  <a:pt x="13674" y="8545"/>
                  <a:pt x="13620" y="8545"/>
                </a:cubicBezTo>
                <a:lnTo>
                  <a:pt x="11426" y="8545"/>
                </a:lnTo>
                <a:cubicBezTo>
                  <a:pt x="11372" y="8545"/>
                  <a:pt x="11330" y="8641"/>
                  <a:pt x="11330" y="8760"/>
                </a:cubicBezTo>
                <a:lnTo>
                  <a:pt x="11330" y="17164"/>
                </a:lnTo>
                <a:cubicBezTo>
                  <a:pt x="11330" y="17235"/>
                  <a:pt x="11303" y="17298"/>
                  <a:pt x="11271" y="17298"/>
                </a:cubicBezTo>
                <a:lnTo>
                  <a:pt x="11060" y="17298"/>
                </a:lnTo>
                <a:cubicBezTo>
                  <a:pt x="11027" y="17298"/>
                  <a:pt x="11001" y="17235"/>
                  <a:pt x="11001" y="17164"/>
                </a:cubicBezTo>
                <a:lnTo>
                  <a:pt x="11001" y="6360"/>
                </a:lnTo>
                <a:cubicBezTo>
                  <a:pt x="11001" y="6158"/>
                  <a:pt x="10924" y="5989"/>
                  <a:pt x="10832" y="5989"/>
                </a:cubicBezTo>
                <a:lnTo>
                  <a:pt x="827" y="5989"/>
                </a:lnTo>
                <a:close/>
                <a:moveTo>
                  <a:pt x="14867" y="8404"/>
                </a:moveTo>
                <a:lnTo>
                  <a:pt x="16740" y="8404"/>
                </a:lnTo>
                <a:cubicBezTo>
                  <a:pt x="16869" y="8404"/>
                  <a:pt x="16973" y="8631"/>
                  <a:pt x="16973" y="8916"/>
                </a:cubicBezTo>
                <a:lnTo>
                  <a:pt x="16973" y="11543"/>
                </a:lnTo>
                <a:cubicBezTo>
                  <a:pt x="16973" y="11828"/>
                  <a:pt x="16869" y="12052"/>
                  <a:pt x="16740" y="12052"/>
                </a:cubicBezTo>
                <a:lnTo>
                  <a:pt x="14867" y="12052"/>
                </a:lnTo>
                <a:cubicBezTo>
                  <a:pt x="14737" y="12052"/>
                  <a:pt x="14634" y="11828"/>
                  <a:pt x="14634" y="11543"/>
                </a:cubicBezTo>
                <a:lnTo>
                  <a:pt x="14634" y="8916"/>
                </a:lnTo>
                <a:cubicBezTo>
                  <a:pt x="14634" y="8631"/>
                  <a:pt x="14737" y="8404"/>
                  <a:pt x="14867" y="8404"/>
                </a:cubicBezTo>
                <a:close/>
                <a:moveTo>
                  <a:pt x="18355" y="8404"/>
                </a:moveTo>
                <a:lnTo>
                  <a:pt x="20007" y="8404"/>
                </a:lnTo>
                <a:cubicBezTo>
                  <a:pt x="20115" y="8404"/>
                  <a:pt x="20213" y="8582"/>
                  <a:pt x="20234" y="8820"/>
                </a:cubicBezTo>
                <a:lnTo>
                  <a:pt x="20461" y="11446"/>
                </a:lnTo>
                <a:cubicBezTo>
                  <a:pt x="20488" y="11756"/>
                  <a:pt x="20380" y="12052"/>
                  <a:pt x="20234" y="12052"/>
                </a:cubicBezTo>
                <a:lnTo>
                  <a:pt x="18355" y="12052"/>
                </a:lnTo>
                <a:cubicBezTo>
                  <a:pt x="18225" y="12052"/>
                  <a:pt x="18122" y="11828"/>
                  <a:pt x="18122" y="11543"/>
                </a:cubicBezTo>
                <a:lnTo>
                  <a:pt x="18122" y="8916"/>
                </a:lnTo>
                <a:cubicBezTo>
                  <a:pt x="18122" y="8631"/>
                  <a:pt x="18225" y="8404"/>
                  <a:pt x="18355" y="8404"/>
                </a:cubicBezTo>
                <a:close/>
                <a:moveTo>
                  <a:pt x="11885" y="12030"/>
                </a:moveTo>
                <a:cubicBezTo>
                  <a:pt x="12009" y="12030"/>
                  <a:pt x="12113" y="12254"/>
                  <a:pt x="12113" y="12528"/>
                </a:cubicBezTo>
                <a:cubicBezTo>
                  <a:pt x="12113" y="12801"/>
                  <a:pt x="12009" y="13029"/>
                  <a:pt x="11885" y="13029"/>
                </a:cubicBezTo>
                <a:cubicBezTo>
                  <a:pt x="11761" y="13029"/>
                  <a:pt x="11659" y="12801"/>
                  <a:pt x="11659" y="12528"/>
                </a:cubicBezTo>
                <a:cubicBezTo>
                  <a:pt x="11659" y="12254"/>
                  <a:pt x="11761" y="12030"/>
                  <a:pt x="11885" y="12030"/>
                </a:cubicBezTo>
                <a:close/>
                <a:moveTo>
                  <a:pt x="12540" y="12041"/>
                </a:moveTo>
                <a:cubicBezTo>
                  <a:pt x="12664" y="12041"/>
                  <a:pt x="12766" y="12269"/>
                  <a:pt x="12766" y="12542"/>
                </a:cubicBezTo>
                <a:cubicBezTo>
                  <a:pt x="12766" y="12816"/>
                  <a:pt x="12664" y="13040"/>
                  <a:pt x="12540" y="13040"/>
                </a:cubicBezTo>
                <a:cubicBezTo>
                  <a:pt x="12415" y="13040"/>
                  <a:pt x="12312" y="12816"/>
                  <a:pt x="12312" y="12542"/>
                </a:cubicBezTo>
                <a:cubicBezTo>
                  <a:pt x="12317" y="12257"/>
                  <a:pt x="12415" y="12041"/>
                  <a:pt x="12540" y="12041"/>
                </a:cubicBezTo>
                <a:close/>
                <a:moveTo>
                  <a:pt x="13193" y="12041"/>
                </a:moveTo>
                <a:cubicBezTo>
                  <a:pt x="13317" y="12041"/>
                  <a:pt x="13419" y="12269"/>
                  <a:pt x="13419" y="12542"/>
                </a:cubicBezTo>
                <a:cubicBezTo>
                  <a:pt x="13419" y="12816"/>
                  <a:pt x="13317" y="13040"/>
                  <a:pt x="13193" y="13040"/>
                </a:cubicBezTo>
                <a:cubicBezTo>
                  <a:pt x="13068" y="13040"/>
                  <a:pt x="12965" y="12816"/>
                  <a:pt x="12965" y="12542"/>
                </a:cubicBezTo>
                <a:cubicBezTo>
                  <a:pt x="12970" y="12257"/>
                  <a:pt x="13074" y="12041"/>
                  <a:pt x="13193" y="12041"/>
                </a:cubicBezTo>
                <a:close/>
                <a:moveTo>
                  <a:pt x="13329" y="13523"/>
                </a:moveTo>
                <a:cubicBezTo>
                  <a:pt x="13344" y="13528"/>
                  <a:pt x="13357" y="13546"/>
                  <a:pt x="13365" y="13575"/>
                </a:cubicBezTo>
                <a:lnTo>
                  <a:pt x="13431" y="13765"/>
                </a:lnTo>
                <a:cubicBezTo>
                  <a:pt x="13452" y="13824"/>
                  <a:pt x="13446" y="13907"/>
                  <a:pt x="13419" y="13943"/>
                </a:cubicBezTo>
                <a:lnTo>
                  <a:pt x="13279" y="14181"/>
                </a:lnTo>
                <a:cubicBezTo>
                  <a:pt x="13263" y="14205"/>
                  <a:pt x="13251" y="14264"/>
                  <a:pt x="13257" y="14300"/>
                </a:cubicBezTo>
                <a:cubicBezTo>
                  <a:pt x="13289" y="14621"/>
                  <a:pt x="13241" y="14956"/>
                  <a:pt x="13112" y="15158"/>
                </a:cubicBezTo>
                <a:cubicBezTo>
                  <a:pt x="12993" y="15336"/>
                  <a:pt x="12841" y="15345"/>
                  <a:pt x="12722" y="15202"/>
                </a:cubicBezTo>
                <a:cubicBezTo>
                  <a:pt x="12700" y="15179"/>
                  <a:pt x="12679" y="15182"/>
                  <a:pt x="12663" y="15217"/>
                </a:cubicBezTo>
                <a:lnTo>
                  <a:pt x="12523" y="15455"/>
                </a:lnTo>
                <a:cubicBezTo>
                  <a:pt x="12496" y="15503"/>
                  <a:pt x="12458" y="15489"/>
                  <a:pt x="12442" y="15429"/>
                </a:cubicBezTo>
                <a:lnTo>
                  <a:pt x="12378" y="15240"/>
                </a:lnTo>
                <a:cubicBezTo>
                  <a:pt x="12356" y="15180"/>
                  <a:pt x="12361" y="15097"/>
                  <a:pt x="12388" y="15061"/>
                </a:cubicBezTo>
                <a:lnTo>
                  <a:pt x="12528" y="14824"/>
                </a:lnTo>
                <a:cubicBezTo>
                  <a:pt x="12544" y="14800"/>
                  <a:pt x="12555" y="14740"/>
                  <a:pt x="12550" y="14705"/>
                </a:cubicBezTo>
                <a:cubicBezTo>
                  <a:pt x="12517" y="14384"/>
                  <a:pt x="12565" y="14052"/>
                  <a:pt x="12695" y="13850"/>
                </a:cubicBezTo>
                <a:cubicBezTo>
                  <a:pt x="12814" y="13672"/>
                  <a:pt x="12966" y="13659"/>
                  <a:pt x="13085" y="13802"/>
                </a:cubicBezTo>
                <a:cubicBezTo>
                  <a:pt x="13106" y="13826"/>
                  <a:pt x="13128" y="13826"/>
                  <a:pt x="13144" y="13791"/>
                </a:cubicBezTo>
                <a:lnTo>
                  <a:pt x="13284" y="13553"/>
                </a:lnTo>
                <a:cubicBezTo>
                  <a:pt x="13297" y="13529"/>
                  <a:pt x="13315" y="13519"/>
                  <a:pt x="13329" y="13523"/>
                </a:cubicBezTo>
                <a:close/>
                <a:moveTo>
                  <a:pt x="11772" y="13635"/>
                </a:moveTo>
                <a:lnTo>
                  <a:pt x="11993" y="13635"/>
                </a:lnTo>
                <a:cubicBezTo>
                  <a:pt x="12025" y="13635"/>
                  <a:pt x="12054" y="13693"/>
                  <a:pt x="12054" y="13765"/>
                </a:cubicBezTo>
                <a:lnTo>
                  <a:pt x="12054" y="15228"/>
                </a:lnTo>
                <a:cubicBezTo>
                  <a:pt x="12054" y="15300"/>
                  <a:pt x="12025" y="15359"/>
                  <a:pt x="11993" y="15359"/>
                </a:cubicBezTo>
                <a:lnTo>
                  <a:pt x="11772" y="15359"/>
                </a:lnTo>
                <a:cubicBezTo>
                  <a:pt x="11739" y="15359"/>
                  <a:pt x="11713" y="15300"/>
                  <a:pt x="11713" y="15228"/>
                </a:cubicBezTo>
                <a:lnTo>
                  <a:pt x="11713" y="13765"/>
                </a:lnTo>
                <a:cubicBezTo>
                  <a:pt x="11713" y="13693"/>
                  <a:pt x="11739" y="13635"/>
                  <a:pt x="11772" y="13635"/>
                </a:cubicBezTo>
                <a:close/>
                <a:moveTo>
                  <a:pt x="5540" y="15964"/>
                </a:moveTo>
                <a:cubicBezTo>
                  <a:pt x="4833" y="15964"/>
                  <a:pt x="4261" y="17227"/>
                  <a:pt x="4261" y="18784"/>
                </a:cubicBezTo>
                <a:cubicBezTo>
                  <a:pt x="4261" y="20341"/>
                  <a:pt x="4833" y="21600"/>
                  <a:pt x="5540" y="21600"/>
                </a:cubicBezTo>
                <a:cubicBezTo>
                  <a:pt x="6247" y="21600"/>
                  <a:pt x="6821" y="20341"/>
                  <a:pt x="6821" y="18784"/>
                </a:cubicBezTo>
                <a:cubicBezTo>
                  <a:pt x="6821" y="17227"/>
                  <a:pt x="6242" y="15964"/>
                  <a:pt x="5540" y="15964"/>
                </a:cubicBezTo>
                <a:close/>
                <a:moveTo>
                  <a:pt x="17535" y="15964"/>
                </a:moveTo>
                <a:cubicBezTo>
                  <a:pt x="16827" y="15964"/>
                  <a:pt x="16254" y="17227"/>
                  <a:pt x="16254" y="18784"/>
                </a:cubicBezTo>
                <a:cubicBezTo>
                  <a:pt x="16254" y="20341"/>
                  <a:pt x="16827" y="21600"/>
                  <a:pt x="17535" y="21600"/>
                </a:cubicBezTo>
                <a:cubicBezTo>
                  <a:pt x="18242" y="21600"/>
                  <a:pt x="18814" y="20341"/>
                  <a:pt x="18814" y="18784"/>
                </a:cubicBezTo>
                <a:cubicBezTo>
                  <a:pt x="18814" y="17227"/>
                  <a:pt x="18242" y="15964"/>
                  <a:pt x="17535" y="15964"/>
                </a:cubicBezTo>
                <a:close/>
                <a:moveTo>
                  <a:pt x="5540" y="17309"/>
                </a:moveTo>
                <a:cubicBezTo>
                  <a:pt x="5913" y="17309"/>
                  <a:pt x="6210" y="17975"/>
                  <a:pt x="6210" y="18784"/>
                </a:cubicBezTo>
                <a:cubicBezTo>
                  <a:pt x="6210" y="19592"/>
                  <a:pt x="5907" y="20255"/>
                  <a:pt x="5540" y="20255"/>
                </a:cubicBezTo>
                <a:cubicBezTo>
                  <a:pt x="5167" y="20255"/>
                  <a:pt x="4872" y="19592"/>
                  <a:pt x="4872" y="18784"/>
                </a:cubicBezTo>
                <a:cubicBezTo>
                  <a:pt x="4872" y="17975"/>
                  <a:pt x="5173" y="17309"/>
                  <a:pt x="5540" y="17309"/>
                </a:cubicBezTo>
                <a:close/>
                <a:moveTo>
                  <a:pt x="17535" y="17309"/>
                </a:moveTo>
                <a:cubicBezTo>
                  <a:pt x="17907" y="17309"/>
                  <a:pt x="18203" y="17975"/>
                  <a:pt x="18203" y="18784"/>
                </a:cubicBezTo>
                <a:cubicBezTo>
                  <a:pt x="18203" y="19592"/>
                  <a:pt x="17907" y="20255"/>
                  <a:pt x="17535" y="20255"/>
                </a:cubicBezTo>
                <a:cubicBezTo>
                  <a:pt x="17162" y="20255"/>
                  <a:pt x="16865" y="19592"/>
                  <a:pt x="16865" y="18784"/>
                </a:cubicBezTo>
                <a:cubicBezTo>
                  <a:pt x="16865" y="17975"/>
                  <a:pt x="17167" y="17309"/>
                  <a:pt x="17535" y="17309"/>
                </a:cubicBez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78" name="Barn"/>
          <p:cNvSpPr/>
          <p:nvPr/>
        </p:nvSpPr>
        <p:spPr>
          <a:xfrm>
            <a:off x="16816551" y="6217374"/>
            <a:ext cx="1923301" cy="1281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83" y="0"/>
                </a:moveTo>
                <a:lnTo>
                  <a:pt x="7165" y="5655"/>
                </a:lnTo>
                <a:lnTo>
                  <a:pt x="7480" y="6563"/>
                </a:lnTo>
                <a:lnTo>
                  <a:pt x="8491" y="5771"/>
                </a:lnTo>
                <a:lnTo>
                  <a:pt x="8491" y="9701"/>
                </a:lnTo>
                <a:lnTo>
                  <a:pt x="0" y="14458"/>
                </a:lnTo>
                <a:lnTo>
                  <a:pt x="239" y="15417"/>
                </a:lnTo>
                <a:lnTo>
                  <a:pt x="930" y="15030"/>
                </a:lnTo>
                <a:lnTo>
                  <a:pt x="930" y="21600"/>
                </a:lnTo>
                <a:lnTo>
                  <a:pt x="8083" y="21600"/>
                </a:lnTo>
                <a:lnTo>
                  <a:pt x="10341" y="21600"/>
                </a:lnTo>
                <a:lnTo>
                  <a:pt x="11241" y="21600"/>
                </a:lnTo>
                <a:lnTo>
                  <a:pt x="11241" y="13404"/>
                </a:lnTo>
                <a:lnTo>
                  <a:pt x="17523" y="13404"/>
                </a:lnTo>
                <a:lnTo>
                  <a:pt x="17523" y="21600"/>
                </a:lnTo>
                <a:lnTo>
                  <a:pt x="20468" y="21600"/>
                </a:lnTo>
                <a:lnTo>
                  <a:pt x="20468" y="5923"/>
                </a:lnTo>
                <a:lnTo>
                  <a:pt x="21285" y="6563"/>
                </a:lnTo>
                <a:lnTo>
                  <a:pt x="21600" y="5655"/>
                </a:lnTo>
                <a:lnTo>
                  <a:pt x="14383" y="0"/>
                </a:lnTo>
                <a:close/>
                <a:moveTo>
                  <a:pt x="13102" y="5002"/>
                </a:moveTo>
                <a:lnTo>
                  <a:pt x="15663" y="5002"/>
                </a:lnTo>
                <a:lnTo>
                  <a:pt x="15663" y="8475"/>
                </a:lnTo>
                <a:lnTo>
                  <a:pt x="13102" y="8475"/>
                </a:lnTo>
                <a:lnTo>
                  <a:pt x="13102" y="5002"/>
                </a:lnTo>
                <a:close/>
                <a:moveTo>
                  <a:pt x="12115" y="14124"/>
                </a:moveTo>
                <a:lnTo>
                  <a:pt x="14142" y="16818"/>
                </a:lnTo>
                <a:lnTo>
                  <a:pt x="14142" y="14124"/>
                </a:lnTo>
                <a:lnTo>
                  <a:pt x="12115" y="14124"/>
                </a:lnTo>
                <a:close/>
                <a:moveTo>
                  <a:pt x="14624" y="14124"/>
                </a:moveTo>
                <a:lnTo>
                  <a:pt x="14624" y="16818"/>
                </a:lnTo>
                <a:lnTo>
                  <a:pt x="16649" y="14124"/>
                </a:lnTo>
                <a:lnTo>
                  <a:pt x="14624" y="14124"/>
                </a:lnTo>
                <a:close/>
                <a:moveTo>
                  <a:pt x="11722" y="14567"/>
                </a:moveTo>
                <a:lnTo>
                  <a:pt x="11722" y="20674"/>
                </a:lnTo>
                <a:lnTo>
                  <a:pt x="14020" y="17619"/>
                </a:lnTo>
                <a:lnTo>
                  <a:pt x="11722" y="14567"/>
                </a:lnTo>
                <a:close/>
                <a:moveTo>
                  <a:pt x="17043" y="14567"/>
                </a:moveTo>
                <a:lnTo>
                  <a:pt x="14745" y="17619"/>
                </a:lnTo>
                <a:lnTo>
                  <a:pt x="17043" y="20674"/>
                </a:lnTo>
                <a:lnTo>
                  <a:pt x="17043" y="14567"/>
                </a:lnTo>
                <a:close/>
                <a:moveTo>
                  <a:pt x="14142" y="18424"/>
                </a:moveTo>
                <a:lnTo>
                  <a:pt x="11763" y="21585"/>
                </a:lnTo>
                <a:lnTo>
                  <a:pt x="14142" y="21585"/>
                </a:lnTo>
                <a:lnTo>
                  <a:pt x="14142" y="18424"/>
                </a:lnTo>
                <a:close/>
                <a:moveTo>
                  <a:pt x="14624" y="18424"/>
                </a:moveTo>
                <a:lnTo>
                  <a:pt x="14624" y="21585"/>
                </a:lnTo>
                <a:lnTo>
                  <a:pt x="17002" y="21585"/>
                </a:lnTo>
                <a:lnTo>
                  <a:pt x="14624" y="18424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79" name="Paint Splatter"/>
          <p:cNvSpPr/>
          <p:nvPr/>
        </p:nvSpPr>
        <p:spPr>
          <a:xfrm>
            <a:off x="8827559" y="5132039"/>
            <a:ext cx="7243157" cy="7153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65" h="21541" extrusionOk="0">
                <a:moveTo>
                  <a:pt x="18778" y="6"/>
                </a:moveTo>
                <a:cubicBezTo>
                  <a:pt x="17680" y="134"/>
                  <a:pt x="17057" y="2145"/>
                  <a:pt x="17057" y="2145"/>
                </a:cubicBezTo>
                <a:cubicBezTo>
                  <a:pt x="16852" y="3359"/>
                  <a:pt x="15985" y="3890"/>
                  <a:pt x="15481" y="4101"/>
                </a:cubicBezTo>
                <a:cubicBezTo>
                  <a:pt x="14194" y="4297"/>
                  <a:pt x="13397" y="3507"/>
                  <a:pt x="13053" y="1869"/>
                </a:cubicBezTo>
                <a:cubicBezTo>
                  <a:pt x="12537" y="2880"/>
                  <a:pt x="11654" y="3375"/>
                  <a:pt x="10752" y="3375"/>
                </a:cubicBezTo>
                <a:cubicBezTo>
                  <a:pt x="10038" y="3375"/>
                  <a:pt x="9410" y="2981"/>
                  <a:pt x="9042" y="2385"/>
                </a:cubicBezTo>
                <a:cubicBezTo>
                  <a:pt x="9027" y="2364"/>
                  <a:pt x="9047" y="2392"/>
                  <a:pt x="9027" y="2365"/>
                </a:cubicBezTo>
                <a:cubicBezTo>
                  <a:pt x="8712" y="1939"/>
                  <a:pt x="8495" y="1267"/>
                  <a:pt x="8495" y="1267"/>
                </a:cubicBezTo>
                <a:cubicBezTo>
                  <a:pt x="8387" y="975"/>
                  <a:pt x="8079" y="832"/>
                  <a:pt x="7808" y="949"/>
                </a:cubicBezTo>
                <a:cubicBezTo>
                  <a:pt x="7536" y="1065"/>
                  <a:pt x="7403" y="1396"/>
                  <a:pt x="7512" y="1688"/>
                </a:cubicBezTo>
                <a:cubicBezTo>
                  <a:pt x="7512" y="1688"/>
                  <a:pt x="8063" y="2709"/>
                  <a:pt x="7926" y="3310"/>
                </a:cubicBezTo>
                <a:cubicBezTo>
                  <a:pt x="7837" y="3703"/>
                  <a:pt x="7904" y="4946"/>
                  <a:pt x="6218" y="5135"/>
                </a:cubicBezTo>
                <a:cubicBezTo>
                  <a:pt x="5752" y="5188"/>
                  <a:pt x="5327" y="4932"/>
                  <a:pt x="5018" y="4604"/>
                </a:cubicBezTo>
                <a:cubicBezTo>
                  <a:pt x="5009" y="4602"/>
                  <a:pt x="5000" y="4602"/>
                  <a:pt x="4991" y="4600"/>
                </a:cubicBezTo>
                <a:cubicBezTo>
                  <a:pt x="5214" y="6253"/>
                  <a:pt x="4846" y="7549"/>
                  <a:pt x="3835" y="8175"/>
                </a:cubicBezTo>
                <a:cubicBezTo>
                  <a:pt x="3057" y="8564"/>
                  <a:pt x="1662" y="8170"/>
                  <a:pt x="1662" y="8170"/>
                </a:cubicBezTo>
                <a:cubicBezTo>
                  <a:pt x="1662" y="8170"/>
                  <a:pt x="3252" y="9037"/>
                  <a:pt x="3447" y="9405"/>
                </a:cubicBezTo>
                <a:cubicBezTo>
                  <a:pt x="3642" y="9774"/>
                  <a:pt x="3739" y="10487"/>
                  <a:pt x="3611" y="11024"/>
                </a:cubicBezTo>
                <a:cubicBezTo>
                  <a:pt x="3469" y="11466"/>
                  <a:pt x="3110" y="11975"/>
                  <a:pt x="2194" y="11735"/>
                </a:cubicBezTo>
                <a:cubicBezTo>
                  <a:pt x="2194" y="11735"/>
                  <a:pt x="-293" y="11137"/>
                  <a:pt x="29" y="13686"/>
                </a:cubicBezTo>
                <a:cubicBezTo>
                  <a:pt x="29" y="13686"/>
                  <a:pt x="572" y="16056"/>
                  <a:pt x="2540" y="14422"/>
                </a:cubicBezTo>
                <a:cubicBezTo>
                  <a:pt x="3229" y="13850"/>
                  <a:pt x="3466" y="13680"/>
                  <a:pt x="3758" y="13817"/>
                </a:cubicBezTo>
                <a:cubicBezTo>
                  <a:pt x="4891" y="14598"/>
                  <a:pt x="5317" y="15680"/>
                  <a:pt x="4758" y="17390"/>
                </a:cubicBezTo>
                <a:cubicBezTo>
                  <a:pt x="7376" y="16540"/>
                  <a:pt x="8461" y="17351"/>
                  <a:pt x="8474" y="18455"/>
                </a:cubicBezTo>
                <a:cubicBezTo>
                  <a:pt x="8487" y="19560"/>
                  <a:pt x="8015" y="19973"/>
                  <a:pt x="8015" y="19973"/>
                </a:cubicBezTo>
                <a:cubicBezTo>
                  <a:pt x="7078" y="21279"/>
                  <a:pt x="8131" y="21539"/>
                  <a:pt x="8131" y="21539"/>
                </a:cubicBezTo>
                <a:cubicBezTo>
                  <a:pt x="8923" y="21597"/>
                  <a:pt x="8788" y="20282"/>
                  <a:pt x="8788" y="20282"/>
                </a:cubicBezTo>
                <a:cubicBezTo>
                  <a:pt x="8765" y="19731"/>
                  <a:pt x="8951" y="18719"/>
                  <a:pt x="9193" y="18402"/>
                </a:cubicBezTo>
                <a:cubicBezTo>
                  <a:pt x="9719" y="17713"/>
                  <a:pt x="12920" y="16968"/>
                  <a:pt x="13661" y="20186"/>
                </a:cubicBezTo>
                <a:cubicBezTo>
                  <a:pt x="13940" y="17526"/>
                  <a:pt x="16095" y="16040"/>
                  <a:pt x="16894" y="17208"/>
                </a:cubicBezTo>
                <a:cubicBezTo>
                  <a:pt x="17606" y="18250"/>
                  <a:pt x="17592" y="18779"/>
                  <a:pt x="18341" y="19048"/>
                </a:cubicBezTo>
                <a:cubicBezTo>
                  <a:pt x="18817" y="19219"/>
                  <a:pt x="19267" y="18578"/>
                  <a:pt x="19121" y="18094"/>
                </a:cubicBezTo>
                <a:cubicBezTo>
                  <a:pt x="18976" y="17610"/>
                  <a:pt x="18406" y="17609"/>
                  <a:pt x="17445" y="16640"/>
                </a:cubicBezTo>
                <a:cubicBezTo>
                  <a:pt x="16491" y="15680"/>
                  <a:pt x="17449" y="12361"/>
                  <a:pt x="18805" y="12812"/>
                </a:cubicBezTo>
                <a:cubicBezTo>
                  <a:pt x="19049" y="12893"/>
                  <a:pt x="19141" y="12986"/>
                  <a:pt x="19373" y="13014"/>
                </a:cubicBezTo>
                <a:cubicBezTo>
                  <a:pt x="19605" y="13043"/>
                  <a:pt x="19842" y="12954"/>
                  <a:pt x="19868" y="12752"/>
                </a:cubicBezTo>
                <a:cubicBezTo>
                  <a:pt x="19895" y="12550"/>
                  <a:pt x="19769" y="12416"/>
                  <a:pt x="19498" y="12345"/>
                </a:cubicBezTo>
                <a:cubicBezTo>
                  <a:pt x="19278" y="12287"/>
                  <a:pt x="19167" y="12369"/>
                  <a:pt x="18803" y="12220"/>
                </a:cubicBezTo>
                <a:cubicBezTo>
                  <a:pt x="17193" y="11564"/>
                  <a:pt x="17586" y="8705"/>
                  <a:pt x="19810" y="7865"/>
                </a:cubicBezTo>
                <a:cubicBezTo>
                  <a:pt x="17967" y="7771"/>
                  <a:pt x="16765" y="6843"/>
                  <a:pt x="16623" y="5495"/>
                </a:cubicBezTo>
                <a:cubicBezTo>
                  <a:pt x="16548" y="3927"/>
                  <a:pt x="18428" y="3479"/>
                  <a:pt x="18428" y="3479"/>
                </a:cubicBezTo>
                <a:cubicBezTo>
                  <a:pt x="21307" y="2438"/>
                  <a:pt x="19943" y="558"/>
                  <a:pt x="19943" y="558"/>
                </a:cubicBezTo>
                <a:cubicBezTo>
                  <a:pt x="19603" y="206"/>
                  <a:pt x="19290" y="41"/>
                  <a:pt x="19004" y="6"/>
                </a:cubicBezTo>
                <a:cubicBezTo>
                  <a:pt x="18927" y="-3"/>
                  <a:pt x="18851" y="-2"/>
                  <a:pt x="18778" y="6"/>
                </a:cubicBezTo>
                <a:close/>
              </a:path>
            </a:pathLst>
          </a:custGeom>
          <a:ln w="25400">
            <a:solidFill>
              <a:srgbClr val="5C87A0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80" name="Police Car"/>
          <p:cNvSpPr/>
          <p:nvPr/>
        </p:nvSpPr>
        <p:spPr>
          <a:xfrm flipH="1">
            <a:off x="16345174" y="4524927"/>
            <a:ext cx="1847954" cy="734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600" extrusionOk="0">
                <a:moveTo>
                  <a:pt x="8413" y="0"/>
                </a:moveTo>
                <a:cubicBezTo>
                  <a:pt x="8353" y="0"/>
                  <a:pt x="8293" y="80"/>
                  <a:pt x="8273" y="232"/>
                </a:cubicBezTo>
                <a:lnTo>
                  <a:pt x="8066" y="1564"/>
                </a:lnTo>
                <a:cubicBezTo>
                  <a:pt x="8032" y="1766"/>
                  <a:pt x="8092" y="1969"/>
                  <a:pt x="8173" y="1969"/>
                </a:cubicBezTo>
                <a:lnTo>
                  <a:pt x="10220" y="1969"/>
                </a:lnTo>
                <a:cubicBezTo>
                  <a:pt x="10301" y="1969"/>
                  <a:pt x="10360" y="1766"/>
                  <a:pt x="10333" y="1564"/>
                </a:cubicBezTo>
                <a:lnTo>
                  <a:pt x="10126" y="232"/>
                </a:lnTo>
                <a:cubicBezTo>
                  <a:pt x="10106" y="97"/>
                  <a:pt x="10046" y="0"/>
                  <a:pt x="9986" y="0"/>
                </a:cubicBezTo>
                <a:lnTo>
                  <a:pt x="8413" y="0"/>
                </a:lnTo>
                <a:close/>
                <a:moveTo>
                  <a:pt x="9189" y="2506"/>
                </a:moveTo>
                <a:cubicBezTo>
                  <a:pt x="4945" y="2506"/>
                  <a:pt x="3151" y="6854"/>
                  <a:pt x="1063" y="7393"/>
                </a:cubicBezTo>
                <a:cubicBezTo>
                  <a:pt x="433" y="7562"/>
                  <a:pt x="414" y="8340"/>
                  <a:pt x="414" y="9115"/>
                </a:cubicBezTo>
                <a:lnTo>
                  <a:pt x="414" y="11000"/>
                </a:lnTo>
                <a:cubicBezTo>
                  <a:pt x="414" y="11253"/>
                  <a:pt x="374" y="11490"/>
                  <a:pt x="307" y="11658"/>
                </a:cubicBezTo>
                <a:cubicBezTo>
                  <a:pt x="187" y="11978"/>
                  <a:pt x="0" y="12583"/>
                  <a:pt x="0" y="13459"/>
                </a:cubicBezTo>
                <a:cubicBezTo>
                  <a:pt x="0" y="15414"/>
                  <a:pt x="441" y="17370"/>
                  <a:pt x="642" y="18161"/>
                </a:cubicBezTo>
                <a:cubicBezTo>
                  <a:pt x="702" y="18397"/>
                  <a:pt x="802" y="18535"/>
                  <a:pt x="916" y="18535"/>
                </a:cubicBezTo>
                <a:lnTo>
                  <a:pt x="2322" y="18514"/>
                </a:lnTo>
                <a:lnTo>
                  <a:pt x="2322" y="17588"/>
                </a:lnTo>
                <a:cubicBezTo>
                  <a:pt x="2322" y="14875"/>
                  <a:pt x="3191" y="12669"/>
                  <a:pt x="4276" y="12669"/>
                </a:cubicBezTo>
                <a:cubicBezTo>
                  <a:pt x="5353" y="12669"/>
                  <a:pt x="6231" y="14858"/>
                  <a:pt x="6231" y="17588"/>
                </a:cubicBezTo>
                <a:lnTo>
                  <a:pt x="6231" y="18483"/>
                </a:lnTo>
                <a:lnTo>
                  <a:pt x="15904" y="18535"/>
                </a:lnTo>
                <a:lnTo>
                  <a:pt x="15904" y="17588"/>
                </a:lnTo>
                <a:cubicBezTo>
                  <a:pt x="15904" y="14875"/>
                  <a:pt x="16780" y="12669"/>
                  <a:pt x="17857" y="12669"/>
                </a:cubicBezTo>
                <a:cubicBezTo>
                  <a:pt x="18935" y="12669"/>
                  <a:pt x="19813" y="14858"/>
                  <a:pt x="19813" y="17588"/>
                </a:cubicBezTo>
                <a:lnTo>
                  <a:pt x="19813" y="18551"/>
                </a:lnTo>
                <a:lnTo>
                  <a:pt x="20897" y="18551"/>
                </a:lnTo>
                <a:cubicBezTo>
                  <a:pt x="20990" y="18568"/>
                  <a:pt x="21070" y="18433"/>
                  <a:pt x="21110" y="18214"/>
                </a:cubicBezTo>
                <a:lnTo>
                  <a:pt x="21554" y="15718"/>
                </a:lnTo>
                <a:cubicBezTo>
                  <a:pt x="21587" y="15533"/>
                  <a:pt x="21600" y="15351"/>
                  <a:pt x="21593" y="15165"/>
                </a:cubicBezTo>
                <a:cubicBezTo>
                  <a:pt x="21573" y="14222"/>
                  <a:pt x="21446" y="11406"/>
                  <a:pt x="20729" y="10900"/>
                </a:cubicBezTo>
                <a:cubicBezTo>
                  <a:pt x="20020" y="10411"/>
                  <a:pt x="16379" y="8204"/>
                  <a:pt x="16379" y="8204"/>
                </a:cubicBezTo>
                <a:cubicBezTo>
                  <a:pt x="16379" y="8204"/>
                  <a:pt x="12931" y="2506"/>
                  <a:pt x="9189" y="2506"/>
                </a:cubicBezTo>
                <a:close/>
                <a:moveTo>
                  <a:pt x="9618" y="3876"/>
                </a:moveTo>
                <a:cubicBezTo>
                  <a:pt x="11392" y="3994"/>
                  <a:pt x="13381" y="5188"/>
                  <a:pt x="15195" y="8710"/>
                </a:cubicBezTo>
                <a:cubicBezTo>
                  <a:pt x="15221" y="8760"/>
                  <a:pt x="15208" y="8895"/>
                  <a:pt x="15167" y="8878"/>
                </a:cubicBezTo>
                <a:cubicBezTo>
                  <a:pt x="14545" y="8861"/>
                  <a:pt x="12456" y="8775"/>
                  <a:pt x="10254" y="8657"/>
                </a:cubicBezTo>
                <a:cubicBezTo>
                  <a:pt x="10194" y="8657"/>
                  <a:pt x="10140" y="8556"/>
                  <a:pt x="10120" y="8404"/>
                </a:cubicBezTo>
                <a:lnTo>
                  <a:pt x="9564" y="4044"/>
                </a:lnTo>
                <a:cubicBezTo>
                  <a:pt x="9557" y="3960"/>
                  <a:pt x="9584" y="3876"/>
                  <a:pt x="9618" y="3876"/>
                </a:cubicBezTo>
                <a:close/>
                <a:moveTo>
                  <a:pt x="8861" y="3891"/>
                </a:moveTo>
                <a:cubicBezTo>
                  <a:pt x="8901" y="3891"/>
                  <a:pt x="8942" y="3975"/>
                  <a:pt x="8949" y="4076"/>
                </a:cubicBezTo>
                <a:lnTo>
                  <a:pt x="9271" y="8373"/>
                </a:lnTo>
                <a:cubicBezTo>
                  <a:pt x="9284" y="8490"/>
                  <a:pt x="9243" y="8608"/>
                  <a:pt x="9183" y="8625"/>
                </a:cubicBezTo>
                <a:cubicBezTo>
                  <a:pt x="8032" y="8558"/>
                  <a:pt x="6907" y="8507"/>
                  <a:pt x="6003" y="8457"/>
                </a:cubicBezTo>
                <a:cubicBezTo>
                  <a:pt x="5970" y="8457"/>
                  <a:pt x="5942" y="8357"/>
                  <a:pt x="5949" y="8272"/>
                </a:cubicBezTo>
                <a:lnTo>
                  <a:pt x="6277" y="5018"/>
                </a:lnTo>
                <a:cubicBezTo>
                  <a:pt x="6291" y="4900"/>
                  <a:pt x="6325" y="4815"/>
                  <a:pt x="6372" y="4781"/>
                </a:cubicBezTo>
                <a:cubicBezTo>
                  <a:pt x="7074" y="4343"/>
                  <a:pt x="7924" y="3992"/>
                  <a:pt x="8861" y="3891"/>
                </a:cubicBezTo>
                <a:close/>
                <a:moveTo>
                  <a:pt x="5541" y="5371"/>
                </a:moveTo>
                <a:cubicBezTo>
                  <a:pt x="5568" y="5354"/>
                  <a:pt x="5594" y="5442"/>
                  <a:pt x="5581" y="5492"/>
                </a:cubicBezTo>
                <a:lnTo>
                  <a:pt x="4978" y="8272"/>
                </a:lnTo>
                <a:cubicBezTo>
                  <a:pt x="4965" y="8340"/>
                  <a:pt x="4932" y="8388"/>
                  <a:pt x="4899" y="8388"/>
                </a:cubicBezTo>
                <a:cubicBezTo>
                  <a:pt x="4504" y="8371"/>
                  <a:pt x="4222" y="8357"/>
                  <a:pt x="4108" y="8357"/>
                </a:cubicBezTo>
                <a:cubicBezTo>
                  <a:pt x="4068" y="8340"/>
                  <a:pt x="4035" y="8274"/>
                  <a:pt x="4029" y="8172"/>
                </a:cubicBezTo>
                <a:cubicBezTo>
                  <a:pt x="3995" y="7734"/>
                  <a:pt x="4082" y="6584"/>
                  <a:pt x="5541" y="5371"/>
                </a:cubicBezTo>
                <a:close/>
                <a:moveTo>
                  <a:pt x="4263" y="13543"/>
                </a:moveTo>
                <a:cubicBezTo>
                  <a:pt x="3379" y="13543"/>
                  <a:pt x="2663" y="15347"/>
                  <a:pt x="2663" y="17572"/>
                </a:cubicBezTo>
                <a:cubicBezTo>
                  <a:pt x="2663" y="19796"/>
                  <a:pt x="3379" y="21600"/>
                  <a:pt x="4263" y="21600"/>
                </a:cubicBezTo>
                <a:cubicBezTo>
                  <a:pt x="5147" y="21600"/>
                  <a:pt x="5863" y="19796"/>
                  <a:pt x="5863" y="17572"/>
                </a:cubicBezTo>
                <a:cubicBezTo>
                  <a:pt x="5863" y="15347"/>
                  <a:pt x="5147" y="13543"/>
                  <a:pt x="4263" y="13543"/>
                </a:cubicBezTo>
                <a:close/>
                <a:moveTo>
                  <a:pt x="17851" y="13543"/>
                </a:moveTo>
                <a:cubicBezTo>
                  <a:pt x="16968" y="13543"/>
                  <a:pt x="16251" y="15347"/>
                  <a:pt x="16251" y="17572"/>
                </a:cubicBezTo>
                <a:cubicBezTo>
                  <a:pt x="16251" y="19796"/>
                  <a:pt x="16968" y="21600"/>
                  <a:pt x="17851" y="21600"/>
                </a:cubicBezTo>
                <a:cubicBezTo>
                  <a:pt x="18735" y="21600"/>
                  <a:pt x="19451" y="19796"/>
                  <a:pt x="19451" y="17572"/>
                </a:cubicBezTo>
                <a:cubicBezTo>
                  <a:pt x="19451" y="15347"/>
                  <a:pt x="18735" y="13543"/>
                  <a:pt x="17851" y="13543"/>
                </a:cubicBezTo>
                <a:close/>
                <a:moveTo>
                  <a:pt x="4263" y="15450"/>
                </a:moveTo>
                <a:cubicBezTo>
                  <a:pt x="4732" y="15450"/>
                  <a:pt x="5106" y="16409"/>
                  <a:pt x="5106" y="17572"/>
                </a:cubicBezTo>
                <a:cubicBezTo>
                  <a:pt x="5106" y="18751"/>
                  <a:pt x="4732" y="19694"/>
                  <a:pt x="4263" y="19694"/>
                </a:cubicBezTo>
                <a:cubicBezTo>
                  <a:pt x="3794" y="19694"/>
                  <a:pt x="3420" y="18734"/>
                  <a:pt x="3420" y="17572"/>
                </a:cubicBezTo>
                <a:cubicBezTo>
                  <a:pt x="3420" y="16392"/>
                  <a:pt x="3801" y="15450"/>
                  <a:pt x="4263" y="15450"/>
                </a:cubicBezTo>
                <a:close/>
                <a:moveTo>
                  <a:pt x="17851" y="15450"/>
                </a:moveTo>
                <a:cubicBezTo>
                  <a:pt x="18320" y="15450"/>
                  <a:pt x="18694" y="16409"/>
                  <a:pt x="18694" y="17572"/>
                </a:cubicBezTo>
                <a:cubicBezTo>
                  <a:pt x="18694" y="18751"/>
                  <a:pt x="18320" y="19694"/>
                  <a:pt x="17851" y="19694"/>
                </a:cubicBezTo>
                <a:cubicBezTo>
                  <a:pt x="17383" y="19694"/>
                  <a:pt x="17008" y="18734"/>
                  <a:pt x="17008" y="17572"/>
                </a:cubicBezTo>
                <a:cubicBezTo>
                  <a:pt x="17008" y="16392"/>
                  <a:pt x="17383" y="15450"/>
                  <a:pt x="17851" y="15450"/>
                </a:cubicBez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81" name="Graduation Cap"/>
          <p:cNvSpPr/>
          <p:nvPr/>
        </p:nvSpPr>
        <p:spPr>
          <a:xfrm>
            <a:off x="16247995" y="8760817"/>
            <a:ext cx="1825226" cy="9991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0" y="6520"/>
                </a:lnTo>
                <a:lnTo>
                  <a:pt x="10800" y="13043"/>
                </a:lnTo>
                <a:lnTo>
                  <a:pt x="18745" y="8243"/>
                </a:lnTo>
                <a:lnTo>
                  <a:pt x="18745" y="10509"/>
                </a:lnTo>
                <a:cubicBezTo>
                  <a:pt x="18606" y="10673"/>
                  <a:pt x="18515" y="10958"/>
                  <a:pt x="18515" y="11282"/>
                </a:cubicBezTo>
                <a:cubicBezTo>
                  <a:pt x="18515" y="11519"/>
                  <a:pt x="18563" y="11733"/>
                  <a:pt x="18643" y="11896"/>
                </a:cubicBezTo>
                <a:cubicBezTo>
                  <a:pt x="18499" y="12008"/>
                  <a:pt x="18399" y="12270"/>
                  <a:pt x="18399" y="12574"/>
                </a:cubicBezTo>
                <a:lnTo>
                  <a:pt x="18399" y="21301"/>
                </a:lnTo>
                <a:cubicBezTo>
                  <a:pt x="18553" y="21484"/>
                  <a:pt x="18772" y="21600"/>
                  <a:pt x="19018" y="21600"/>
                </a:cubicBezTo>
                <a:cubicBezTo>
                  <a:pt x="19264" y="21600"/>
                  <a:pt x="19483" y="21484"/>
                  <a:pt x="19637" y="21301"/>
                </a:cubicBezTo>
                <a:lnTo>
                  <a:pt x="19637" y="12556"/>
                </a:lnTo>
                <a:cubicBezTo>
                  <a:pt x="19637" y="12255"/>
                  <a:pt x="19538" y="11998"/>
                  <a:pt x="19396" y="11887"/>
                </a:cubicBezTo>
                <a:cubicBezTo>
                  <a:pt x="19474" y="11725"/>
                  <a:pt x="19523" y="11515"/>
                  <a:pt x="19523" y="11282"/>
                </a:cubicBezTo>
                <a:cubicBezTo>
                  <a:pt x="19523" y="10958"/>
                  <a:pt x="19430" y="10673"/>
                  <a:pt x="19291" y="10509"/>
                </a:cubicBezTo>
                <a:lnTo>
                  <a:pt x="19291" y="7913"/>
                </a:lnTo>
                <a:lnTo>
                  <a:pt x="21600" y="6520"/>
                </a:lnTo>
                <a:lnTo>
                  <a:pt x="10800" y="0"/>
                </a:lnTo>
                <a:close/>
                <a:moveTo>
                  <a:pt x="10819" y="5598"/>
                </a:moveTo>
                <a:cubicBezTo>
                  <a:pt x="11223" y="5598"/>
                  <a:pt x="11551" y="5819"/>
                  <a:pt x="11551" y="6091"/>
                </a:cubicBezTo>
                <a:cubicBezTo>
                  <a:pt x="11551" y="6364"/>
                  <a:pt x="11223" y="6584"/>
                  <a:pt x="10819" y="6584"/>
                </a:cubicBezTo>
                <a:cubicBezTo>
                  <a:pt x="10414" y="6584"/>
                  <a:pt x="10084" y="6364"/>
                  <a:pt x="10085" y="6091"/>
                </a:cubicBezTo>
                <a:cubicBezTo>
                  <a:pt x="10085" y="5819"/>
                  <a:pt x="10414" y="5598"/>
                  <a:pt x="10819" y="5598"/>
                </a:cubicBezTo>
                <a:close/>
                <a:moveTo>
                  <a:pt x="16068" y="10691"/>
                </a:moveTo>
                <a:lnTo>
                  <a:pt x="10800" y="13872"/>
                </a:lnTo>
                <a:lnTo>
                  <a:pt x="5535" y="10694"/>
                </a:lnTo>
                <a:cubicBezTo>
                  <a:pt x="4861" y="12240"/>
                  <a:pt x="4431" y="14116"/>
                  <a:pt x="4188" y="16122"/>
                </a:cubicBezTo>
                <a:cubicBezTo>
                  <a:pt x="6908" y="16652"/>
                  <a:pt x="9240" y="18095"/>
                  <a:pt x="10748" y="20074"/>
                </a:cubicBezTo>
                <a:cubicBezTo>
                  <a:pt x="12275" y="18069"/>
                  <a:pt x="14648" y="16613"/>
                  <a:pt x="17413" y="16101"/>
                </a:cubicBezTo>
                <a:cubicBezTo>
                  <a:pt x="17170" y="14102"/>
                  <a:pt x="16740" y="12232"/>
                  <a:pt x="16068" y="10691"/>
                </a:cubicBez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82" name="Stethoscope"/>
          <p:cNvSpPr/>
          <p:nvPr/>
        </p:nvSpPr>
        <p:spPr>
          <a:xfrm>
            <a:off x="7294553" y="9212473"/>
            <a:ext cx="1258548" cy="1281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8" h="21600" extrusionOk="0">
                <a:moveTo>
                  <a:pt x="4660" y="0"/>
                </a:moveTo>
                <a:cubicBezTo>
                  <a:pt x="4486" y="0"/>
                  <a:pt x="4333" y="77"/>
                  <a:pt x="4229" y="199"/>
                </a:cubicBezTo>
                <a:lnTo>
                  <a:pt x="3737" y="123"/>
                </a:lnTo>
                <a:cubicBezTo>
                  <a:pt x="3611" y="103"/>
                  <a:pt x="3497" y="199"/>
                  <a:pt x="3497" y="325"/>
                </a:cubicBezTo>
                <a:lnTo>
                  <a:pt x="3497" y="356"/>
                </a:lnTo>
                <a:lnTo>
                  <a:pt x="3192" y="356"/>
                </a:lnTo>
                <a:cubicBezTo>
                  <a:pt x="2222" y="356"/>
                  <a:pt x="1316" y="783"/>
                  <a:pt x="707" y="1529"/>
                </a:cubicBezTo>
                <a:cubicBezTo>
                  <a:pt x="99" y="2274"/>
                  <a:pt x="-132" y="3240"/>
                  <a:pt x="73" y="4176"/>
                </a:cubicBezTo>
                <a:lnTo>
                  <a:pt x="1323" y="9889"/>
                </a:lnTo>
                <a:cubicBezTo>
                  <a:pt x="1244" y="9911"/>
                  <a:pt x="1177" y="9959"/>
                  <a:pt x="1132" y="10027"/>
                </a:cubicBezTo>
                <a:cubicBezTo>
                  <a:pt x="1084" y="10102"/>
                  <a:pt x="1067" y="10189"/>
                  <a:pt x="1086" y="10275"/>
                </a:cubicBezTo>
                <a:lnTo>
                  <a:pt x="1696" y="13068"/>
                </a:lnTo>
                <a:cubicBezTo>
                  <a:pt x="2020" y="14547"/>
                  <a:pt x="3366" y="15619"/>
                  <a:pt x="4897" y="15619"/>
                </a:cubicBezTo>
                <a:lnTo>
                  <a:pt x="5236" y="15619"/>
                </a:lnTo>
                <a:lnTo>
                  <a:pt x="5236" y="18509"/>
                </a:lnTo>
                <a:cubicBezTo>
                  <a:pt x="5236" y="20214"/>
                  <a:pt x="6701" y="21600"/>
                  <a:pt x="8502" y="21600"/>
                </a:cubicBezTo>
                <a:cubicBezTo>
                  <a:pt x="9813" y="21600"/>
                  <a:pt x="10992" y="20863"/>
                  <a:pt x="11506" y="19721"/>
                </a:cubicBezTo>
                <a:lnTo>
                  <a:pt x="11522" y="19689"/>
                </a:lnTo>
                <a:lnTo>
                  <a:pt x="14654" y="8875"/>
                </a:lnTo>
                <a:cubicBezTo>
                  <a:pt x="14936" y="8011"/>
                  <a:pt x="15813" y="7407"/>
                  <a:pt x="16787" y="7407"/>
                </a:cubicBezTo>
                <a:cubicBezTo>
                  <a:pt x="18016" y="7407"/>
                  <a:pt x="19016" y="8335"/>
                  <a:pt x="19016" y="9475"/>
                </a:cubicBezTo>
                <a:lnTo>
                  <a:pt x="19016" y="12151"/>
                </a:lnTo>
                <a:cubicBezTo>
                  <a:pt x="18200" y="12375"/>
                  <a:pt x="17601" y="13113"/>
                  <a:pt x="17601" y="13991"/>
                </a:cubicBezTo>
                <a:cubicBezTo>
                  <a:pt x="17601" y="15047"/>
                  <a:pt x="18466" y="15902"/>
                  <a:pt x="19534" y="15902"/>
                </a:cubicBezTo>
                <a:cubicBezTo>
                  <a:pt x="20602" y="15902"/>
                  <a:pt x="21468" y="15047"/>
                  <a:pt x="21468" y="13991"/>
                </a:cubicBezTo>
                <a:cubicBezTo>
                  <a:pt x="21468" y="13113"/>
                  <a:pt x="20869" y="12375"/>
                  <a:pt x="20053" y="12151"/>
                </a:cubicBezTo>
                <a:lnTo>
                  <a:pt x="20053" y="9475"/>
                </a:lnTo>
                <a:cubicBezTo>
                  <a:pt x="20053" y="7770"/>
                  <a:pt x="18588" y="6382"/>
                  <a:pt x="16787" y="6382"/>
                </a:cubicBezTo>
                <a:cubicBezTo>
                  <a:pt x="15341" y="6382"/>
                  <a:pt x="14085" y="7261"/>
                  <a:pt x="13663" y="8570"/>
                </a:cubicBezTo>
                <a:lnTo>
                  <a:pt x="10545" y="19335"/>
                </a:lnTo>
                <a:cubicBezTo>
                  <a:pt x="10189" y="20090"/>
                  <a:pt x="9392" y="20575"/>
                  <a:pt x="8502" y="20575"/>
                </a:cubicBezTo>
                <a:cubicBezTo>
                  <a:pt x="7273" y="20575"/>
                  <a:pt x="6273" y="19649"/>
                  <a:pt x="6273" y="18509"/>
                </a:cubicBezTo>
                <a:lnTo>
                  <a:pt x="6273" y="15619"/>
                </a:lnTo>
                <a:lnTo>
                  <a:pt x="6612" y="15619"/>
                </a:lnTo>
                <a:cubicBezTo>
                  <a:pt x="8143" y="15619"/>
                  <a:pt x="9489" y="14547"/>
                  <a:pt x="9813" y="13068"/>
                </a:cubicBezTo>
                <a:lnTo>
                  <a:pt x="10423" y="10275"/>
                </a:lnTo>
                <a:cubicBezTo>
                  <a:pt x="10442" y="10189"/>
                  <a:pt x="10426" y="10102"/>
                  <a:pt x="10377" y="10027"/>
                </a:cubicBezTo>
                <a:cubicBezTo>
                  <a:pt x="10333" y="9959"/>
                  <a:pt x="10265" y="9911"/>
                  <a:pt x="10186" y="9889"/>
                </a:cubicBezTo>
                <a:lnTo>
                  <a:pt x="11438" y="4176"/>
                </a:lnTo>
                <a:cubicBezTo>
                  <a:pt x="11643" y="3240"/>
                  <a:pt x="11411" y="2274"/>
                  <a:pt x="10802" y="1529"/>
                </a:cubicBezTo>
                <a:cubicBezTo>
                  <a:pt x="10193" y="783"/>
                  <a:pt x="9287" y="356"/>
                  <a:pt x="8318" y="356"/>
                </a:cubicBezTo>
                <a:lnTo>
                  <a:pt x="8014" y="356"/>
                </a:lnTo>
                <a:lnTo>
                  <a:pt x="8014" y="325"/>
                </a:lnTo>
                <a:cubicBezTo>
                  <a:pt x="8014" y="199"/>
                  <a:pt x="7898" y="103"/>
                  <a:pt x="7772" y="123"/>
                </a:cubicBezTo>
                <a:lnTo>
                  <a:pt x="7281" y="199"/>
                </a:lnTo>
                <a:cubicBezTo>
                  <a:pt x="7177" y="77"/>
                  <a:pt x="7025" y="0"/>
                  <a:pt x="6851" y="0"/>
                </a:cubicBezTo>
                <a:cubicBezTo>
                  <a:pt x="6382" y="0"/>
                  <a:pt x="6382" y="1121"/>
                  <a:pt x="6851" y="1121"/>
                </a:cubicBezTo>
                <a:cubicBezTo>
                  <a:pt x="7025" y="1121"/>
                  <a:pt x="7177" y="1042"/>
                  <a:pt x="7281" y="920"/>
                </a:cubicBezTo>
                <a:lnTo>
                  <a:pt x="7772" y="998"/>
                </a:lnTo>
                <a:cubicBezTo>
                  <a:pt x="7898" y="1018"/>
                  <a:pt x="8014" y="920"/>
                  <a:pt x="8014" y="794"/>
                </a:cubicBezTo>
                <a:lnTo>
                  <a:pt x="8014" y="765"/>
                </a:lnTo>
                <a:lnTo>
                  <a:pt x="8318" y="765"/>
                </a:lnTo>
                <a:cubicBezTo>
                  <a:pt x="9161" y="765"/>
                  <a:pt x="9950" y="1137"/>
                  <a:pt x="10480" y="1786"/>
                </a:cubicBezTo>
                <a:cubicBezTo>
                  <a:pt x="11009" y="2435"/>
                  <a:pt x="11211" y="3274"/>
                  <a:pt x="11032" y="4088"/>
                </a:cubicBezTo>
                <a:lnTo>
                  <a:pt x="9782" y="9801"/>
                </a:lnTo>
                <a:cubicBezTo>
                  <a:pt x="9609" y="9775"/>
                  <a:pt x="9441" y="9886"/>
                  <a:pt x="9404" y="10058"/>
                </a:cubicBezTo>
                <a:lnTo>
                  <a:pt x="8793" y="12848"/>
                </a:lnTo>
                <a:cubicBezTo>
                  <a:pt x="8573" y="13856"/>
                  <a:pt x="7656" y="14588"/>
                  <a:pt x="6612" y="14588"/>
                </a:cubicBezTo>
                <a:lnTo>
                  <a:pt x="4899" y="14588"/>
                </a:lnTo>
                <a:cubicBezTo>
                  <a:pt x="3855" y="14588"/>
                  <a:pt x="2937" y="13856"/>
                  <a:pt x="2716" y="12848"/>
                </a:cubicBezTo>
                <a:lnTo>
                  <a:pt x="2106" y="10058"/>
                </a:lnTo>
                <a:cubicBezTo>
                  <a:pt x="2087" y="9971"/>
                  <a:pt x="2036" y="9897"/>
                  <a:pt x="1961" y="9849"/>
                </a:cubicBezTo>
                <a:cubicBezTo>
                  <a:pt x="1891" y="9805"/>
                  <a:pt x="1808" y="9789"/>
                  <a:pt x="1727" y="9801"/>
                </a:cubicBezTo>
                <a:lnTo>
                  <a:pt x="477" y="4088"/>
                </a:lnTo>
                <a:cubicBezTo>
                  <a:pt x="299" y="3274"/>
                  <a:pt x="502" y="2435"/>
                  <a:pt x="1031" y="1786"/>
                </a:cubicBezTo>
                <a:cubicBezTo>
                  <a:pt x="1561" y="1137"/>
                  <a:pt x="2348" y="765"/>
                  <a:pt x="3192" y="765"/>
                </a:cubicBezTo>
                <a:lnTo>
                  <a:pt x="3497" y="765"/>
                </a:lnTo>
                <a:lnTo>
                  <a:pt x="3497" y="794"/>
                </a:lnTo>
                <a:cubicBezTo>
                  <a:pt x="3497" y="920"/>
                  <a:pt x="3611" y="1018"/>
                  <a:pt x="3737" y="998"/>
                </a:cubicBezTo>
                <a:lnTo>
                  <a:pt x="4229" y="920"/>
                </a:lnTo>
                <a:cubicBezTo>
                  <a:pt x="4333" y="1042"/>
                  <a:pt x="4486" y="1121"/>
                  <a:pt x="4660" y="1121"/>
                </a:cubicBezTo>
                <a:cubicBezTo>
                  <a:pt x="5129" y="1121"/>
                  <a:pt x="5129" y="0"/>
                  <a:pt x="4660" y="0"/>
                </a:cubicBezTo>
                <a:close/>
                <a:moveTo>
                  <a:pt x="19016" y="12768"/>
                </a:moveTo>
                <a:lnTo>
                  <a:pt x="19016" y="13314"/>
                </a:lnTo>
                <a:cubicBezTo>
                  <a:pt x="18817" y="13467"/>
                  <a:pt x="18688" y="13705"/>
                  <a:pt x="18688" y="13973"/>
                </a:cubicBezTo>
                <a:cubicBezTo>
                  <a:pt x="18688" y="14433"/>
                  <a:pt x="19068" y="14808"/>
                  <a:pt x="19534" y="14808"/>
                </a:cubicBezTo>
                <a:cubicBezTo>
                  <a:pt x="20001" y="14808"/>
                  <a:pt x="20380" y="14433"/>
                  <a:pt x="20380" y="13973"/>
                </a:cubicBezTo>
                <a:cubicBezTo>
                  <a:pt x="20380" y="13705"/>
                  <a:pt x="20251" y="13467"/>
                  <a:pt x="20053" y="13314"/>
                </a:cubicBezTo>
                <a:lnTo>
                  <a:pt x="20053" y="12768"/>
                </a:lnTo>
                <a:cubicBezTo>
                  <a:pt x="20526" y="12967"/>
                  <a:pt x="20857" y="13432"/>
                  <a:pt x="20857" y="13973"/>
                </a:cubicBezTo>
                <a:cubicBezTo>
                  <a:pt x="20857" y="14694"/>
                  <a:pt x="20265" y="15282"/>
                  <a:pt x="19534" y="15282"/>
                </a:cubicBezTo>
                <a:cubicBezTo>
                  <a:pt x="18804" y="15282"/>
                  <a:pt x="18209" y="14694"/>
                  <a:pt x="18209" y="13973"/>
                </a:cubicBezTo>
                <a:cubicBezTo>
                  <a:pt x="18209" y="13432"/>
                  <a:pt x="18542" y="12967"/>
                  <a:pt x="19016" y="12768"/>
                </a:cubicBez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83" name="Typewriter"/>
          <p:cNvSpPr/>
          <p:nvPr/>
        </p:nvSpPr>
        <p:spPr>
          <a:xfrm>
            <a:off x="16030539" y="11022178"/>
            <a:ext cx="920427" cy="848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152" y="0"/>
                </a:moveTo>
                <a:cubicBezTo>
                  <a:pt x="4001" y="0"/>
                  <a:pt x="3877" y="136"/>
                  <a:pt x="3877" y="300"/>
                </a:cubicBezTo>
                <a:lnTo>
                  <a:pt x="3877" y="4453"/>
                </a:lnTo>
                <a:cubicBezTo>
                  <a:pt x="3877" y="4617"/>
                  <a:pt x="3751" y="4754"/>
                  <a:pt x="3600" y="4754"/>
                </a:cubicBezTo>
                <a:lnTo>
                  <a:pt x="611" y="4754"/>
                </a:lnTo>
                <a:cubicBezTo>
                  <a:pt x="476" y="4754"/>
                  <a:pt x="368" y="4636"/>
                  <a:pt x="368" y="4490"/>
                </a:cubicBezTo>
                <a:lnTo>
                  <a:pt x="368" y="3236"/>
                </a:lnTo>
                <a:cubicBezTo>
                  <a:pt x="368" y="3031"/>
                  <a:pt x="501" y="2861"/>
                  <a:pt x="685" y="2825"/>
                </a:cubicBezTo>
                <a:cubicBezTo>
                  <a:pt x="723" y="2820"/>
                  <a:pt x="751" y="2790"/>
                  <a:pt x="751" y="2749"/>
                </a:cubicBezTo>
                <a:lnTo>
                  <a:pt x="751" y="1840"/>
                </a:lnTo>
                <a:cubicBezTo>
                  <a:pt x="751" y="1793"/>
                  <a:pt x="713" y="1759"/>
                  <a:pt x="670" y="1765"/>
                </a:cubicBezTo>
                <a:cubicBezTo>
                  <a:pt x="292" y="1806"/>
                  <a:pt x="0" y="2151"/>
                  <a:pt x="0" y="2573"/>
                </a:cubicBezTo>
                <a:cubicBezTo>
                  <a:pt x="0" y="2719"/>
                  <a:pt x="0" y="7642"/>
                  <a:pt x="0" y="7484"/>
                </a:cubicBezTo>
                <a:cubicBezTo>
                  <a:pt x="0" y="7636"/>
                  <a:pt x="113" y="7758"/>
                  <a:pt x="253" y="7758"/>
                </a:cubicBezTo>
                <a:lnTo>
                  <a:pt x="842" y="7758"/>
                </a:lnTo>
                <a:cubicBezTo>
                  <a:pt x="982" y="7758"/>
                  <a:pt x="1097" y="7883"/>
                  <a:pt x="1097" y="8035"/>
                </a:cubicBezTo>
                <a:lnTo>
                  <a:pt x="1097" y="12294"/>
                </a:lnTo>
                <a:lnTo>
                  <a:pt x="20478" y="12294"/>
                </a:lnTo>
                <a:lnTo>
                  <a:pt x="20478" y="8035"/>
                </a:lnTo>
                <a:cubicBezTo>
                  <a:pt x="20478" y="7883"/>
                  <a:pt x="20591" y="7758"/>
                  <a:pt x="20731" y="7758"/>
                </a:cubicBezTo>
                <a:lnTo>
                  <a:pt x="21347" y="7758"/>
                </a:lnTo>
                <a:cubicBezTo>
                  <a:pt x="21487" y="7758"/>
                  <a:pt x="21600" y="7636"/>
                  <a:pt x="21600" y="7484"/>
                </a:cubicBezTo>
                <a:lnTo>
                  <a:pt x="21600" y="5034"/>
                </a:lnTo>
                <a:cubicBezTo>
                  <a:pt x="21600" y="4881"/>
                  <a:pt x="21488" y="4759"/>
                  <a:pt x="21342" y="4754"/>
                </a:cubicBezTo>
                <a:lnTo>
                  <a:pt x="17961" y="4754"/>
                </a:lnTo>
                <a:cubicBezTo>
                  <a:pt x="17810" y="4754"/>
                  <a:pt x="17686" y="4617"/>
                  <a:pt x="17686" y="4453"/>
                </a:cubicBezTo>
                <a:lnTo>
                  <a:pt x="17686" y="300"/>
                </a:lnTo>
                <a:cubicBezTo>
                  <a:pt x="17686" y="136"/>
                  <a:pt x="17562" y="0"/>
                  <a:pt x="17411" y="0"/>
                </a:cubicBezTo>
                <a:lnTo>
                  <a:pt x="4152" y="0"/>
                </a:lnTo>
                <a:close/>
                <a:moveTo>
                  <a:pt x="9755" y="4765"/>
                </a:moveTo>
                <a:lnTo>
                  <a:pt x="11818" y="4765"/>
                </a:lnTo>
                <a:lnTo>
                  <a:pt x="15025" y="8246"/>
                </a:lnTo>
                <a:cubicBezTo>
                  <a:pt x="12682" y="10789"/>
                  <a:pt x="8886" y="10789"/>
                  <a:pt x="6543" y="8246"/>
                </a:cubicBezTo>
                <a:lnTo>
                  <a:pt x="9755" y="4765"/>
                </a:lnTo>
                <a:close/>
                <a:moveTo>
                  <a:pt x="1090" y="12963"/>
                </a:moveTo>
                <a:lnTo>
                  <a:pt x="1090" y="20516"/>
                </a:lnTo>
                <a:cubicBezTo>
                  <a:pt x="1090" y="21114"/>
                  <a:pt x="1538" y="21600"/>
                  <a:pt x="2089" y="21600"/>
                </a:cubicBezTo>
                <a:lnTo>
                  <a:pt x="19479" y="21600"/>
                </a:lnTo>
                <a:cubicBezTo>
                  <a:pt x="20030" y="21600"/>
                  <a:pt x="20478" y="21114"/>
                  <a:pt x="20478" y="20516"/>
                </a:cubicBezTo>
                <a:lnTo>
                  <a:pt x="20478" y="12963"/>
                </a:lnTo>
                <a:lnTo>
                  <a:pt x="1090" y="12963"/>
                </a:lnTo>
                <a:close/>
                <a:moveTo>
                  <a:pt x="2743" y="14217"/>
                </a:moveTo>
                <a:lnTo>
                  <a:pt x="3725" y="14217"/>
                </a:lnTo>
                <a:lnTo>
                  <a:pt x="3725" y="15283"/>
                </a:lnTo>
                <a:lnTo>
                  <a:pt x="2743" y="15283"/>
                </a:lnTo>
                <a:lnTo>
                  <a:pt x="2743" y="14217"/>
                </a:lnTo>
                <a:close/>
                <a:moveTo>
                  <a:pt x="4255" y="14217"/>
                </a:moveTo>
                <a:lnTo>
                  <a:pt x="5237" y="14217"/>
                </a:lnTo>
                <a:lnTo>
                  <a:pt x="5237" y="15283"/>
                </a:lnTo>
                <a:lnTo>
                  <a:pt x="4255" y="15283"/>
                </a:lnTo>
                <a:lnTo>
                  <a:pt x="4255" y="14217"/>
                </a:lnTo>
                <a:close/>
                <a:moveTo>
                  <a:pt x="5760" y="14217"/>
                </a:moveTo>
                <a:lnTo>
                  <a:pt x="6743" y="14217"/>
                </a:lnTo>
                <a:lnTo>
                  <a:pt x="6743" y="15283"/>
                </a:lnTo>
                <a:lnTo>
                  <a:pt x="5760" y="15283"/>
                </a:lnTo>
                <a:lnTo>
                  <a:pt x="5760" y="14217"/>
                </a:lnTo>
                <a:close/>
                <a:moveTo>
                  <a:pt x="7271" y="14217"/>
                </a:moveTo>
                <a:lnTo>
                  <a:pt x="8255" y="14217"/>
                </a:lnTo>
                <a:lnTo>
                  <a:pt x="8255" y="15283"/>
                </a:lnTo>
                <a:lnTo>
                  <a:pt x="7271" y="15283"/>
                </a:lnTo>
                <a:lnTo>
                  <a:pt x="7271" y="14217"/>
                </a:lnTo>
                <a:close/>
                <a:moveTo>
                  <a:pt x="8783" y="14217"/>
                </a:moveTo>
                <a:lnTo>
                  <a:pt x="9767" y="14217"/>
                </a:lnTo>
                <a:lnTo>
                  <a:pt x="9767" y="15283"/>
                </a:lnTo>
                <a:lnTo>
                  <a:pt x="8783" y="15283"/>
                </a:lnTo>
                <a:lnTo>
                  <a:pt x="8783" y="14217"/>
                </a:lnTo>
                <a:close/>
                <a:moveTo>
                  <a:pt x="10295" y="14217"/>
                </a:moveTo>
                <a:lnTo>
                  <a:pt x="11278" y="14217"/>
                </a:lnTo>
                <a:lnTo>
                  <a:pt x="11278" y="15283"/>
                </a:lnTo>
                <a:lnTo>
                  <a:pt x="10295" y="15283"/>
                </a:lnTo>
                <a:lnTo>
                  <a:pt x="10295" y="14217"/>
                </a:lnTo>
                <a:close/>
                <a:moveTo>
                  <a:pt x="11801" y="14217"/>
                </a:moveTo>
                <a:lnTo>
                  <a:pt x="12785" y="14217"/>
                </a:lnTo>
                <a:lnTo>
                  <a:pt x="12785" y="15283"/>
                </a:lnTo>
                <a:lnTo>
                  <a:pt x="11801" y="15283"/>
                </a:lnTo>
                <a:lnTo>
                  <a:pt x="11801" y="14217"/>
                </a:lnTo>
                <a:close/>
                <a:moveTo>
                  <a:pt x="13313" y="14217"/>
                </a:moveTo>
                <a:lnTo>
                  <a:pt x="14297" y="14217"/>
                </a:lnTo>
                <a:lnTo>
                  <a:pt x="14297" y="15283"/>
                </a:lnTo>
                <a:lnTo>
                  <a:pt x="13313" y="15283"/>
                </a:lnTo>
                <a:lnTo>
                  <a:pt x="13313" y="14217"/>
                </a:lnTo>
                <a:close/>
                <a:moveTo>
                  <a:pt x="14825" y="14217"/>
                </a:moveTo>
                <a:lnTo>
                  <a:pt x="15808" y="14217"/>
                </a:lnTo>
                <a:lnTo>
                  <a:pt x="15808" y="15283"/>
                </a:lnTo>
                <a:lnTo>
                  <a:pt x="14825" y="15283"/>
                </a:lnTo>
                <a:lnTo>
                  <a:pt x="14825" y="14217"/>
                </a:lnTo>
                <a:close/>
                <a:moveTo>
                  <a:pt x="16331" y="14217"/>
                </a:moveTo>
                <a:lnTo>
                  <a:pt x="17313" y="14217"/>
                </a:lnTo>
                <a:lnTo>
                  <a:pt x="17313" y="15283"/>
                </a:lnTo>
                <a:lnTo>
                  <a:pt x="16331" y="15283"/>
                </a:lnTo>
                <a:lnTo>
                  <a:pt x="16331" y="14217"/>
                </a:lnTo>
                <a:close/>
                <a:moveTo>
                  <a:pt x="17843" y="14217"/>
                </a:moveTo>
                <a:lnTo>
                  <a:pt x="18825" y="14217"/>
                </a:lnTo>
                <a:lnTo>
                  <a:pt x="18825" y="15283"/>
                </a:lnTo>
                <a:lnTo>
                  <a:pt x="17843" y="15283"/>
                </a:lnTo>
                <a:lnTo>
                  <a:pt x="17843" y="14217"/>
                </a:lnTo>
                <a:close/>
                <a:moveTo>
                  <a:pt x="3499" y="15858"/>
                </a:moveTo>
                <a:lnTo>
                  <a:pt x="4481" y="15858"/>
                </a:lnTo>
                <a:lnTo>
                  <a:pt x="4481" y="16923"/>
                </a:lnTo>
                <a:lnTo>
                  <a:pt x="3499" y="16923"/>
                </a:lnTo>
                <a:lnTo>
                  <a:pt x="3499" y="15858"/>
                </a:lnTo>
                <a:close/>
                <a:moveTo>
                  <a:pt x="5011" y="15858"/>
                </a:moveTo>
                <a:lnTo>
                  <a:pt x="5993" y="15858"/>
                </a:lnTo>
                <a:lnTo>
                  <a:pt x="5993" y="16923"/>
                </a:lnTo>
                <a:lnTo>
                  <a:pt x="5011" y="16923"/>
                </a:lnTo>
                <a:lnTo>
                  <a:pt x="5011" y="15858"/>
                </a:lnTo>
                <a:close/>
                <a:moveTo>
                  <a:pt x="6516" y="15858"/>
                </a:moveTo>
                <a:lnTo>
                  <a:pt x="7499" y="15858"/>
                </a:lnTo>
                <a:lnTo>
                  <a:pt x="7499" y="16923"/>
                </a:lnTo>
                <a:lnTo>
                  <a:pt x="6516" y="16923"/>
                </a:lnTo>
                <a:lnTo>
                  <a:pt x="6516" y="15858"/>
                </a:lnTo>
                <a:close/>
                <a:moveTo>
                  <a:pt x="8027" y="15858"/>
                </a:moveTo>
                <a:lnTo>
                  <a:pt x="9011" y="15858"/>
                </a:lnTo>
                <a:lnTo>
                  <a:pt x="9011" y="16923"/>
                </a:lnTo>
                <a:lnTo>
                  <a:pt x="8027" y="16923"/>
                </a:lnTo>
                <a:lnTo>
                  <a:pt x="8027" y="15858"/>
                </a:lnTo>
                <a:close/>
                <a:moveTo>
                  <a:pt x="9539" y="15858"/>
                </a:moveTo>
                <a:lnTo>
                  <a:pt x="10522" y="15858"/>
                </a:lnTo>
                <a:lnTo>
                  <a:pt x="10522" y="16923"/>
                </a:lnTo>
                <a:lnTo>
                  <a:pt x="9539" y="16923"/>
                </a:lnTo>
                <a:lnTo>
                  <a:pt x="9539" y="15858"/>
                </a:lnTo>
                <a:close/>
                <a:moveTo>
                  <a:pt x="11045" y="15858"/>
                </a:moveTo>
                <a:lnTo>
                  <a:pt x="12029" y="15858"/>
                </a:lnTo>
                <a:lnTo>
                  <a:pt x="12029" y="16923"/>
                </a:lnTo>
                <a:lnTo>
                  <a:pt x="11045" y="16923"/>
                </a:lnTo>
                <a:lnTo>
                  <a:pt x="11045" y="15858"/>
                </a:lnTo>
                <a:close/>
                <a:moveTo>
                  <a:pt x="12557" y="15858"/>
                </a:moveTo>
                <a:lnTo>
                  <a:pt x="13541" y="15858"/>
                </a:lnTo>
                <a:lnTo>
                  <a:pt x="13541" y="16923"/>
                </a:lnTo>
                <a:lnTo>
                  <a:pt x="12557" y="16923"/>
                </a:lnTo>
                <a:lnTo>
                  <a:pt x="12557" y="15858"/>
                </a:lnTo>
                <a:close/>
                <a:moveTo>
                  <a:pt x="14069" y="15858"/>
                </a:moveTo>
                <a:lnTo>
                  <a:pt x="15052" y="15858"/>
                </a:lnTo>
                <a:lnTo>
                  <a:pt x="15052" y="16923"/>
                </a:lnTo>
                <a:lnTo>
                  <a:pt x="14069" y="16923"/>
                </a:lnTo>
                <a:lnTo>
                  <a:pt x="14069" y="15858"/>
                </a:lnTo>
                <a:close/>
                <a:moveTo>
                  <a:pt x="15580" y="15858"/>
                </a:moveTo>
                <a:lnTo>
                  <a:pt x="16564" y="15858"/>
                </a:lnTo>
                <a:lnTo>
                  <a:pt x="16564" y="16923"/>
                </a:lnTo>
                <a:lnTo>
                  <a:pt x="15580" y="16923"/>
                </a:lnTo>
                <a:lnTo>
                  <a:pt x="15580" y="15858"/>
                </a:lnTo>
                <a:close/>
                <a:moveTo>
                  <a:pt x="17087" y="15858"/>
                </a:moveTo>
                <a:lnTo>
                  <a:pt x="18069" y="15858"/>
                </a:lnTo>
                <a:lnTo>
                  <a:pt x="18069" y="16923"/>
                </a:lnTo>
                <a:lnTo>
                  <a:pt x="17087" y="16923"/>
                </a:lnTo>
                <a:lnTo>
                  <a:pt x="17087" y="15858"/>
                </a:lnTo>
                <a:close/>
                <a:moveTo>
                  <a:pt x="4255" y="17498"/>
                </a:moveTo>
                <a:lnTo>
                  <a:pt x="5237" y="17498"/>
                </a:lnTo>
                <a:lnTo>
                  <a:pt x="5237" y="18564"/>
                </a:lnTo>
                <a:lnTo>
                  <a:pt x="4255" y="18564"/>
                </a:lnTo>
                <a:lnTo>
                  <a:pt x="4255" y="17498"/>
                </a:lnTo>
                <a:close/>
                <a:moveTo>
                  <a:pt x="5760" y="17498"/>
                </a:moveTo>
                <a:lnTo>
                  <a:pt x="6743" y="17498"/>
                </a:lnTo>
                <a:lnTo>
                  <a:pt x="6743" y="18564"/>
                </a:lnTo>
                <a:lnTo>
                  <a:pt x="5760" y="18564"/>
                </a:lnTo>
                <a:lnTo>
                  <a:pt x="5760" y="17498"/>
                </a:lnTo>
                <a:close/>
                <a:moveTo>
                  <a:pt x="7271" y="17498"/>
                </a:moveTo>
                <a:lnTo>
                  <a:pt x="8255" y="17498"/>
                </a:lnTo>
                <a:lnTo>
                  <a:pt x="8255" y="18564"/>
                </a:lnTo>
                <a:lnTo>
                  <a:pt x="7271" y="18564"/>
                </a:lnTo>
                <a:lnTo>
                  <a:pt x="7271" y="17498"/>
                </a:lnTo>
                <a:close/>
                <a:moveTo>
                  <a:pt x="8783" y="17498"/>
                </a:moveTo>
                <a:lnTo>
                  <a:pt x="9767" y="17498"/>
                </a:lnTo>
                <a:lnTo>
                  <a:pt x="9767" y="18564"/>
                </a:lnTo>
                <a:lnTo>
                  <a:pt x="8783" y="18564"/>
                </a:lnTo>
                <a:lnTo>
                  <a:pt x="8783" y="17498"/>
                </a:lnTo>
                <a:close/>
                <a:moveTo>
                  <a:pt x="10295" y="17498"/>
                </a:moveTo>
                <a:lnTo>
                  <a:pt x="11278" y="17498"/>
                </a:lnTo>
                <a:lnTo>
                  <a:pt x="11278" y="18564"/>
                </a:lnTo>
                <a:lnTo>
                  <a:pt x="10295" y="18564"/>
                </a:lnTo>
                <a:lnTo>
                  <a:pt x="10295" y="17498"/>
                </a:lnTo>
                <a:close/>
                <a:moveTo>
                  <a:pt x="11801" y="17498"/>
                </a:moveTo>
                <a:lnTo>
                  <a:pt x="12785" y="17498"/>
                </a:lnTo>
                <a:lnTo>
                  <a:pt x="12785" y="18564"/>
                </a:lnTo>
                <a:lnTo>
                  <a:pt x="11801" y="18564"/>
                </a:lnTo>
                <a:lnTo>
                  <a:pt x="11801" y="17498"/>
                </a:lnTo>
                <a:close/>
                <a:moveTo>
                  <a:pt x="13313" y="17498"/>
                </a:moveTo>
                <a:lnTo>
                  <a:pt x="14297" y="17498"/>
                </a:lnTo>
                <a:lnTo>
                  <a:pt x="14297" y="18564"/>
                </a:lnTo>
                <a:lnTo>
                  <a:pt x="13313" y="18564"/>
                </a:lnTo>
                <a:lnTo>
                  <a:pt x="13313" y="17498"/>
                </a:lnTo>
                <a:close/>
                <a:moveTo>
                  <a:pt x="14825" y="17498"/>
                </a:moveTo>
                <a:lnTo>
                  <a:pt x="15808" y="17498"/>
                </a:lnTo>
                <a:lnTo>
                  <a:pt x="15808" y="18564"/>
                </a:lnTo>
                <a:lnTo>
                  <a:pt x="14825" y="18564"/>
                </a:lnTo>
                <a:lnTo>
                  <a:pt x="14825" y="17498"/>
                </a:lnTo>
                <a:close/>
                <a:moveTo>
                  <a:pt x="16331" y="17498"/>
                </a:moveTo>
                <a:lnTo>
                  <a:pt x="17313" y="17498"/>
                </a:lnTo>
                <a:lnTo>
                  <a:pt x="17313" y="18564"/>
                </a:lnTo>
                <a:lnTo>
                  <a:pt x="16331" y="18564"/>
                </a:lnTo>
                <a:lnTo>
                  <a:pt x="16331" y="17498"/>
                </a:lnTo>
                <a:close/>
                <a:moveTo>
                  <a:pt x="6743" y="19139"/>
                </a:moveTo>
                <a:lnTo>
                  <a:pt x="14820" y="19139"/>
                </a:lnTo>
                <a:lnTo>
                  <a:pt x="14820" y="20205"/>
                </a:lnTo>
                <a:lnTo>
                  <a:pt x="6743" y="20205"/>
                </a:lnTo>
                <a:lnTo>
                  <a:pt x="6743" y="19139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84" name="Tree"/>
          <p:cNvSpPr/>
          <p:nvPr/>
        </p:nvSpPr>
        <p:spPr>
          <a:xfrm>
            <a:off x="8868398" y="5841312"/>
            <a:ext cx="1111186" cy="13963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1" h="21599" extrusionOk="0">
                <a:moveTo>
                  <a:pt x="8459" y="0"/>
                </a:moveTo>
                <a:cubicBezTo>
                  <a:pt x="8430" y="17"/>
                  <a:pt x="8385" y="18"/>
                  <a:pt x="8353" y="33"/>
                </a:cubicBezTo>
                <a:cubicBezTo>
                  <a:pt x="8261" y="78"/>
                  <a:pt x="8167" y="149"/>
                  <a:pt x="8141" y="246"/>
                </a:cubicBezTo>
                <a:cubicBezTo>
                  <a:pt x="8125" y="312"/>
                  <a:pt x="8192" y="361"/>
                  <a:pt x="8214" y="402"/>
                </a:cubicBezTo>
                <a:cubicBezTo>
                  <a:pt x="8257" y="487"/>
                  <a:pt x="8232" y="654"/>
                  <a:pt x="8165" y="695"/>
                </a:cubicBezTo>
                <a:cubicBezTo>
                  <a:pt x="7901" y="855"/>
                  <a:pt x="7751" y="471"/>
                  <a:pt x="7483" y="603"/>
                </a:cubicBezTo>
                <a:cubicBezTo>
                  <a:pt x="7292" y="697"/>
                  <a:pt x="7290" y="946"/>
                  <a:pt x="7099" y="1039"/>
                </a:cubicBezTo>
                <a:cubicBezTo>
                  <a:pt x="6900" y="1137"/>
                  <a:pt x="6622" y="966"/>
                  <a:pt x="6475" y="1136"/>
                </a:cubicBezTo>
                <a:cubicBezTo>
                  <a:pt x="6388" y="1235"/>
                  <a:pt x="6463" y="1349"/>
                  <a:pt x="6426" y="1481"/>
                </a:cubicBezTo>
                <a:cubicBezTo>
                  <a:pt x="6398" y="1579"/>
                  <a:pt x="6346" y="1657"/>
                  <a:pt x="6237" y="1689"/>
                </a:cubicBezTo>
                <a:cubicBezTo>
                  <a:pt x="6076" y="1737"/>
                  <a:pt x="5956" y="1644"/>
                  <a:pt x="5848" y="1611"/>
                </a:cubicBezTo>
                <a:cubicBezTo>
                  <a:pt x="5762" y="1585"/>
                  <a:pt x="5646" y="1565"/>
                  <a:pt x="5539" y="1565"/>
                </a:cubicBezTo>
                <a:cubicBezTo>
                  <a:pt x="5464" y="1624"/>
                  <a:pt x="5379" y="1692"/>
                  <a:pt x="5261" y="1714"/>
                </a:cubicBezTo>
                <a:cubicBezTo>
                  <a:pt x="5120" y="1741"/>
                  <a:pt x="4959" y="1677"/>
                  <a:pt x="4863" y="1734"/>
                </a:cubicBezTo>
                <a:cubicBezTo>
                  <a:pt x="4686" y="1785"/>
                  <a:pt x="4799" y="2053"/>
                  <a:pt x="4700" y="2162"/>
                </a:cubicBezTo>
                <a:cubicBezTo>
                  <a:pt x="4661" y="2206"/>
                  <a:pt x="4580" y="2233"/>
                  <a:pt x="4505" y="2247"/>
                </a:cubicBezTo>
                <a:cubicBezTo>
                  <a:pt x="4434" y="2260"/>
                  <a:pt x="4370" y="2236"/>
                  <a:pt x="4327" y="2267"/>
                </a:cubicBezTo>
                <a:cubicBezTo>
                  <a:pt x="4227" y="2294"/>
                  <a:pt x="4275" y="2389"/>
                  <a:pt x="4238" y="2468"/>
                </a:cubicBezTo>
                <a:cubicBezTo>
                  <a:pt x="4191" y="2569"/>
                  <a:pt x="4058" y="2610"/>
                  <a:pt x="3992" y="2695"/>
                </a:cubicBezTo>
                <a:cubicBezTo>
                  <a:pt x="3972" y="2722"/>
                  <a:pt x="3959" y="2770"/>
                  <a:pt x="3986" y="2798"/>
                </a:cubicBezTo>
                <a:cubicBezTo>
                  <a:pt x="4059" y="2958"/>
                  <a:pt x="4397" y="2807"/>
                  <a:pt x="4547" y="2889"/>
                </a:cubicBezTo>
                <a:cubicBezTo>
                  <a:pt x="4665" y="2953"/>
                  <a:pt x="4571" y="3066"/>
                  <a:pt x="4571" y="3175"/>
                </a:cubicBezTo>
                <a:cubicBezTo>
                  <a:pt x="4590" y="3194"/>
                  <a:pt x="4609" y="3215"/>
                  <a:pt x="4628" y="3234"/>
                </a:cubicBezTo>
                <a:cubicBezTo>
                  <a:pt x="4735" y="3298"/>
                  <a:pt x="4862" y="3330"/>
                  <a:pt x="4848" y="3474"/>
                </a:cubicBezTo>
                <a:cubicBezTo>
                  <a:pt x="4803" y="3508"/>
                  <a:pt x="4772" y="3538"/>
                  <a:pt x="4700" y="3552"/>
                </a:cubicBezTo>
                <a:cubicBezTo>
                  <a:pt x="4588" y="3574"/>
                  <a:pt x="4456" y="3531"/>
                  <a:pt x="4376" y="3513"/>
                </a:cubicBezTo>
                <a:cubicBezTo>
                  <a:pt x="4149" y="3464"/>
                  <a:pt x="3817" y="3477"/>
                  <a:pt x="3709" y="3598"/>
                </a:cubicBezTo>
                <a:cubicBezTo>
                  <a:pt x="3589" y="3731"/>
                  <a:pt x="3770" y="3895"/>
                  <a:pt x="3806" y="4012"/>
                </a:cubicBezTo>
                <a:cubicBezTo>
                  <a:pt x="3803" y="4083"/>
                  <a:pt x="3800" y="4155"/>
                  <a:pt x="3798" y="4227"/>
                </a:cubicBezTo>
                <a:cubicBezTo>
                  <a:pt x="3798" y="4294"/>
                  <a:pt x="3826" y="4376"/>
                  <a:pt x="3783" y="4421"/>
                </a:cubicBezTo>
                <a:cubicBezTo>
                  <a:pt x="3753" y="4488"/>
                  <a:pt x="3639" y="4476"/>
                  <a:pt x="3571" y="4512"/>
                </a:cubicBezTo>
                <a:cubicBezTo>
                  <a:pt x="3490" y="4555"/>
                  <a:pt x="3456" y="4628"/>
                  <a:pt x="3342" y="4649"/>
                </a:cubicBezTo>
                <a:cubicBezTo>
                  <a:pt x="3224" y="4671"/>
                  <a:pt x="3170" y="4580"/>
                  <a:pt x="3130" y="4533"/>
                </a:cubicBezTo>
                <a:cubicBezTo>
                  <a:pt x="3063" y="4453"/>
                  <a:pt x="2866" y="4232"/>
                  <a:pt x="2667" y="4272"/>
                </a:cubicBezTo>
                <a:cubicBezTo>
                  <a:pt x="2585" y="4288"/>
                  <a:pt x="2495" y="4332"/>
                  <a:pt x="2463" y="4389"/>
                </a:cubicBezTo>
                <a:cubicBezTo>
                  <a:pt x="2436" y="4437"/>
                  <a:pt x="2457" y="4490"/>
                  <a:pt x="2440" y="4551"/>
                </a:cubicBezTo>
                <a:cubicBezTo>
                  <a:pt x="2417" y="4634"/>
                  <a:pt x="2376" y="4717"/>
                  <a:pt x="2302" y="4759"/>
                </a:cubicBezTo>
                <a:cubicBezTo>
                  <a:pt x="2247" y="4791"/>
                  <a:pt x="2129" y="4814"/>
                  <a:pt x="2033" y="4791"/>
                </a:cubicBezTo>
                <a:cubicBezTo>
                  <a:pt x="1997" y="4783"/>
                  <a:pt x="1939" y="4759"/>
                  <a:pt x="1879" y="4773"/>
                </a:cubicBezTo>
                <a:cubicBezTo>
                  <a:pt x="1806" y="4789"/>
                  <a:pt x="1753" y="4846"/>
                  <a:pt x="1692" y="4876"/>
                </a:cubicBezTo>
                <a:cubicBezTo>
                  <a:pt x="1601" y="4920"/>
                  <a:pt x="1481" y="4931"/>
                  <a:pt x="1398" y="4981"/>
                </a:cubicBezTo>
                <a:cubicBezTo>
                  <a:pt x="1375" y="4994"/>
                  <a:pt x="1368" y="5021"/>
                  <a:pt x="1349" y="5038"/>
                </a:cubicBezTo>
                <a:cubicBezTo>
                  <a:pt x="1349" y="5065"/>
                  <a:pt x="1351" y="5077"/>
                  <a:pt x="1366" y="5091"/>
                </a:cubicBezTo>
                <a:cubicBezTo>
                  <a:pt x="1388" y="5137"/>
                  <a:pt x="1444" y="5134"/>
                  <a:pt x="1497" y="5155"/>
                </a:cubicBezTo>
                <a:cubicBezTo>
                  <a:pt x="1568" y="5183"/>
                  <a:pt x="1616" y="5214"/>
                  <a:pt x="1644" y="5278"/>
                </a:cubicBezTo>
                <a:cubicBezTo>
                  <a:pt x="1655" y="5305"/>
                  <a:pt x="1666" y="5336"/>
                  <a:pt x="1644" y="5363"/>
                </a:cubicBezTo>
                <a:cubicBezTo>
                  <a:pt x="1612" y="5489"/>
                  <a:pt x="1370" y="5457"/>
                  <a:pt x="1317" y="5571"/>
                </a:cubicBezTo>
                <a:cubicBezTo>
                  <a:pt x="1240" y="5737"/>
                  <a:pt x="1504" y="5899"/>
                  <a:pt x="1635" y="5927"/>
                </a:cubicBezTo>
                <a:cubicBezTo>
                  <a:pt x="1749" y="5952"/>
                  <a:pt x="1826" y="5888"/>
                  <a:pt x="1896" y="5870"/>
                </a:cubicBezTo>
                <a:cubicBezTo>
                  <a:pt x="1942" y="5858"/>
                  <a:pt x="1987" y="5868"/>
                  <a:pt x="2033" y="5870"/>
                </a:cubicBezTo>
                <a:cubicBezTo>
                  <a:pt x="2058" y="5885"/>
                  <a:pt x="2083" y="5900"/>
                  <a:pt x="2107" y="5916"/>
                </a:cubicBezTo>
                <a:cubicBezTo>
                  <a:pt x="2185" y="6007"/>
                  <a:pt x="2091" y="6112"/>
                  <a:pt x="2065" y="6195"/>
                </a:cubicBezTo>
                <a:cubicBezTo>
                  <a:pt x="2036" y="6289"/>
                  <a:pt x="2113" y="6333"/>
                  <a:pt x="2131" y="6389"/>
                </a:cubicBezTo>
                <a:cubicBezTo>
                  <a:pt x="2148" y="6444"/>
                  <a:pt x="2094" y="6496"/>
                  <a:pt x="2082" y="6538"/>
                </a:cubicBezTo>
                <a:cubicBezTo>
                  <a:pt x="2071" y="6575"/>
                  <a:pt x="2092" y="6617"/>
                  <a:pt x="2099" y="6643"/>
                </a:cubicBezTo>
                <a:cubicBezTo>
                  <a:pt x="2126" y="6739"/>
                  <a:pt x="2057" y="6824"/>
                  <a:pt x="1993" y="6851"/>
                </a:cubicBezTo>
                <a:cubicBezTo>
                  <a:pt x="1752" y="6952"/>
                  <a:pt x="1622" y="6709"/>
                  <a:pt x="1383" y="6753"/>
                </a:cubicBezTo>
                <a:cubicBezTo>
                  <a:pt x="1248" y="6777"/>
                  <a:pt x="1071" y="6855"/>
                  <a:pt x="1146" y="7018"/>
                </a:cubicBezTo>
                <a:cubicBezTo>
                  <a:pt x="1189" y="7111"/>
                  <a:pt x="1404" y="7301"/>
                  <a:pt x="1601" y="7265"/>
                </a:cubicBezTo>
                <a:cubicBezTo>
                  <a:pt x="1701" y="7246"/>
                  <a:pt x="1839" y="7157"/>
                  <a:pt x="1959" y="7219"/>
                </a:cubicBezTo>
                <a:cubicBezTo>
                  <a:pt x="2115" y="7300"/>
                  <a:pt x="2032" y="7519"/>
                  <a:pt x="2205" y="7578"/>
                </a:cubicBezTo>
                <a:cubicBezTo>
                  <a:pt x="2424" y="7651"/>
                  <a:pt x="2911" y="7641"/>
                  <a:pt x="2895" y="7868"/>
                </a:cubicBezTo>
                <a:cubicBezTo>
                  <a:pt x="2847" y="7904"/>
                  <a:pt x="2819" y="7933"/>
                  <a:pt x="2741" y="7948"/>
                </a:cubicBezTo>
                <a:cubicBezTo>
                  <a:pt x="2601" y="7974"/>
                  <a:pt x="2449" y="7912"/>
                  <a:pt x="2334" y="7953"/>
                </a:cubicBezTo>
                <a:cubicBezTo>
                  <a:pt x="2209" y="7997"/>
                  <a:pt x="2215" y="8167"/>
                  <a:pt x="2016" y="8207"/>
                </a:cubicBezTo>
                <a:cubicBezTo>
                  <a:pt x="1873" y="8235"/>
                  <a:pt x="1783" y="8132"/>
                  <a:pt x="1707" y="8097"/>
                </a:cubicBezTo>
                <a:cubicBezTo>
                  <a:pt x="1603" y="8048"/>
                  <a:pt x="1436" y="8101"/>
                  <a:pt x="1366" y="8142"/>
                </a:cubicBezTo>
                <a:cubicBezTo>
                  <a:pt x="1342" y="8156"/>
                  <a:pt x="1330" y="8183"/>
                  <a:pt x="1309" y="8200"/>
                </a:cubicBezTo>
                <a:cubicBezTo>
                  <a:pt x="1309" y="8219"/>
                  <a:pt x="1309" y="8239"/>
                  <a:pt x="1309" y="8259"/>
                </a:cubicBezTo>
                <a:cubicBezTo>
                  <a:pt x="1336" y="8280"/>
                  <a:pt x="1353" y="8312"/>
                  <a:pt x="1383" y="8330"/>
                </a:cubicBezTo>
                <a:cubicBezTo>
                  <a:pt x="1433" y="8359"/>
                  <a:pt x="1598" y="8433"/>
                  <a:pt x="1521" y="8513"/>
                </a:cubicBezTo>
                <a:cubicBezTo>
                  <a:pt x="1467" y="8639"/>
                  <a:pt x="1114" y="8542"/>
                  <a:pt x="1048" y="8693"/>
                </a:cubicBezTo>
                <a:cubicBezTo>
                  <a:pt x="995" y="8755"/>
                  <a:pt x="1063" y="8845"/>
                  <a:pt x="1097" y="8881"/>
                </a:cubicBezTo>
                <a:cubicBezTo>
                  <a:pt x="1138" y="8924"/>
                  <a:pt x="1275" y="8996"/>
                  <a:pt x="1334" y="9032"/>
                </a:cubicBezTo>
                <a:cubicBezTo>
                  <a:pt x="1438" y="9094"/>
                  <a:pt x="1502" y="9186"/>
                  <a:pt x="1586" y="9265"/>
                </a:cubicBezTo>
                <a:cubicBezTo>
                  <a:pt x="1587" y="9412"/>
                  <a:pt x="1433" y="9383"/>
                  <a:pt x="1326" y="9441"/>
                </a:cubicBezTo>
                <a:cubicBezTo>
                  <a:pt x="1238" y="9489"/>
                  <a:pt x="1190" y="9573"/>
                  <a:pt x="1082" y="9610"/>
                </a:cubicBezTo>
                <a:cubicBezTo>
                  <a:pt x="989" y="9642"/>
                  <a:pt x="848" y="9610"/>
                  <a:pt x="756" y="9642"/>
                </a:cubicBezTo>
                <a:cubicBezTo>
                  <a:pt x="728" y="9732"/>
                  <a:pt x="793" y="9772"/>
                  <a:pt x="813" y="9855"/>
                </a:cubicBezTo>
                <a:cubicBezTo>
                  <a:pt x="837" y="9954"/>
                  <a:pt x="717" y="10040"/>
                  <a:pt x="782" y="10141"/>
                </a:cubicBezTo>
                <a:cubicBezTo>
                  <a:pt x="836" y="10226"/>
                  <a:pt x="962" y="10210"/>
                  <a:pt x="1091" y="10239"/>
                </a:cubicBezTo>
                <a:cubicBezTo>
                  <a:pt x="1164" y="10260"/>
                  <a:pt x="1236" y="10281"/>
                  <a:pt x="1309" y="10303"/>
                </a:cubicBezTo>
                <a:cubicBezTo>
                  <a:pt x="1361" y="10313"/>
                  <a:pt x="1458" y="10305"/>
                  <a:pt x="1497" y="10298"/>
                </a:cubicBezTo>
                <a:cubicBezTo>
                  <a:pt x="1563" y="10294"/>
                  <a:pt x="1627" y="10289"/>
                  <a:pt x="1692" y="10284"/>
                </a:cubicBezTo>
                <a:cubicBezTo>
                  <a:pt x="1773" y="10268"/>
                  <a:pt x="1865" y="10243"/>
                  <a:pt x="1944" y="10225"/>
                </a:cubicBezTo>
                <a:cubicBezTo>
                  <a:pt x="2121" y="10186"/>
                  <a:pt x="2333" y="10172"/>
                  <a:pt x="2408" y="10291"/>
                </a:cubicBezTo>
                <a:cubicBezTo>
                  <a:pt x="2419" y="10308"/>
                  <a:pt x="2437" y="10354"/>
                  <a:pt x="2423" y="10388"/>
                </a:cubicBezTo>
                <a:cubicBezTo>
                  <a:pt x="2393" y="10463"/>
                  <a:pt x="2281" y="10510"/>
                  <a:pt x="2196" y="10545"/>
                </a:cubicBezTo>
                <a:cubicBezTo>
                  <a:pt x="2041" y="10610"/>
                  <a:pt x="1692" y="10709"/>
                  <a:pt x="1601" y="10810"/>
                </a:cubicBezTo>
                <a:cubicBezTo>
                  <a:pt x="1487" y="10937"/>
                  <a:pt x="1624" y="11126"/>
                  <a:pt x="1383" y="11174"/>
                </a:cubicBezTo>
                <a:cubicBezTo>
                  <a:pt x="1127" y="11225"/>
                  <a:pt x="1060" y="10918"/>
                  <a:pt x="782" y="10986"/>
                </a:cubicBezTo>
                <a:cubicBezTo>
                  <a:pt x="747" y="10994"/>
                  <a:pt x="704" y="11015"/>
                  <a:pt x="676" y="11032"/>
                </a:cubicBezTo>
                <a:cubicBezTo>
                  <a:pt x="608" y="11072"/>
                  <a:pt x="552" y="11164"/>
                  <a:pt x="530" y="11238"/>
                </a:cubicBezTo>
                <a:cubicBezTo>
                  <a:pt x="498" y="11344"/>
                  <a:pt x="549" y="11426"/>
                  <a:pt x="487" y="11505"/>
                </a:cubicBezTo>
                <a:cubicBezTo>
                  <a:pt x="446" y="11557"/>
                  <a:pt x="365" y="11603"/>
                  <a:pt x="284" y="11622"/>
                </a:cubicBezTo>
                <a:cubicBezTo>
                  <a:pt x="199" y="11642"/>
                  <a:pt x="112" y="11633"/>
                  <a:pt x="57" y="11674"/>
                </a:cubicBezTo>
                <a:cubicBezTo>
                  <a:pt x="24" y="11700"/>
                  <a:pt x="-26" y="11764"/>
                  <a:pt x="17" y="11810"/>
                </a:cubicBezTo>
                <a:cubicBezTo>
                  <a:pt x="47" y="11877"/>
                  <a:pt x="152" y="11887"/>
                  <a:pt x="235" y="11914"/>
                </a:cubicBezTo>
                <a:cubicBezTo>
                  <a:pt x="347" y="11951"/>
                  <a:pt x="499" y="11999"/>
                  <a:pt x="553" y="12083"/>
                </a:cubicBezTo>
                <a:cubicBezTo>
                  <a:pt x="646" y="12230"/>
                  <a:pt x="405" y="12289"/>
                  <a:pt x="455" y="12440"/>
                </a:cubicBezTo>
                <a:cubicBezTo>
                  <a:pt x="493" y="12551"/>
                  <a:pt x="631" y="12594"/>
                  <a:pt x="684" y="12694"/>
                </a:cubicBezTo>
                <a:cubicBezTo>
                  <a:pt x="718" y="12759"/>
                  <a:pt x="716" y="12836"/>
                  <a:pt x="782" y="12875"/>
                </a:cubicBezTo>
                <a:cubicBezTo>
                  <a:pt x="881" y="12933"/>
                  <a:pt x="1183" y="12885"/>
                  <a:pt x="1317" y="12861"/>
                </a:cubicBezTo>
                <a:cubicBezTo>
                  <a:pt x="1458" y="12837"/>
                  <a:pt x="1621" y="12875"/>
                  <a:pt x="1650" y="12946"/>
                </a:cubicBezTo>
                <a:cubicBezTo>
                  <a:pt x="1669" y="12967"/>
                  <a:pt x="1661" y="12982"/>
                  <a:pt x="1658" y="13012"/>
                </a:cubicBezTo>
                <a:cubicBezTo>
                  <a:pt x="1638" y="13029"/>
                  <a:pt x="1626" y="13056"/>
                  <a:pt x="1601" y="13069"/>
                </a:cubicBezTo>
                <a:cubicBezTo>
                  <a:pt x="1485" y="13132"/>
                  <a:pt x="1300" y="13128"/>
                  <a:pt x="1171" y="13181"/>
                </a:cubicBezTo>
                <a:cubicBezTo>
                  <a:pt x="1068" y="13223"/>
                  <a:pt x="984" y="13292"/>
                  <a:pt x="871" y="13330"/>
                </a:cubicBezTo>
                <a:cubicBezTo>
                  <a:pt x="732" y="13375"/>
                  <a:pt x="478" y="13423"/>
                  <a:pt x="544" y="13602"/>
                </a:cubicBezTo>
                <a:cubicBezTo>
                  <a:pt x="586" y="13713"/>
                  <a:pt x="766" y="13736"/>
                  <a:pt x="805" y="13849"/>
                </a:cubicBezTo>
                <a:cubicBezTo>
                  <a:pt x="841" y="13952"/>
                  <a:pt x="704" y="14022"/>
                  <a:pt x="782" y="14116"/>
                </a:cubicBezTo>
                <a:cubicBezTo>
                  <a:pt x="893" y="14249"/>
                  <a:pt x="1304" y="14157"/>
                  <a:pt x="1375" y="14322"/>
                </a:cubicBezTo>
                <a:cubicBezTo>
                  <a:pt x="1451" y="14403"/>
                  <a:pt x="1338" y="14495"/>
                  <a:pt x="1286" y="14537"/>
                </a:cubicBezTo>
                <a:cubicBezTo>
                  <a:pt x="1158" y="14637"/>
                  <a:pt x="867" y="14805"/>
                  <a:pt x="985" y="15030"/>
                </a:cubicBezTo>
                <a:cubicBezTo>
                  <a:pt x="1034" y="15123"/>
                  <a:pt x="1204" y="15206"/>
                  <a:pt x="1383" y="15147"/>
                </a:cubicBezTo>
                <a:cubicBezTo>
                  <a:pt x="1445" y="15127"/>
                  <a:pt x="1492" y="15082"/>
                  <a:pt x="1546" y="15056"/>
                </a:cubicBezTo>
                <a:cubicBezTo>
                  <a:pt x="1601" y="15029"/>
                  <a:pt x="1664" y="15018"/>
                  <a:pt x="1701" y="14978"/>
                </a:cubicBezTo>
                <a:cubicBezTo>
                  <a:pt x="1740" y="14936"/>
                  <a:pt x="1766" y="14882"/>
                  <a:pt x="1822" y="14855"/>
                </a:cubicBezTo>
                <a:cubicBezTo>
                  <a:pt x="1866" y="14832"/>
                  <a:pt x="1919" y="14840"/>
                  <a:pt x="1976" y="14843"/>
                </a:cubicBezTo>
                <a:cubicBezTo>
                  <a:pt x="2012" y="14870"/>
                  <a:pt x="2061" y="14888"/>
                  <a:pt x="2082" y="14927"/>
                </a:cubicBezTo>
                <a:cubicBezTo>
                  <a:pt x="2126" y="15008"/>
                  <a:pt x="2106" y="15080"/>
                  <a:pt x="2205" y="15115"/>
                </a:cubicBezTo>
                <a:cubicBezTo>
                  <a:pt x="2262" y="15128"/>
                  <a:pt x="2317" y="15141"/>
                  <a:pt x="2374" y="15154"/>
                </a:cubicBezTo>
                <a:cubicBezTo>
                  <a:pt x="2528" y="15182"/>
                  <a:pt x="2685" y="15064"/>
                  <a:pt x="2766" y="15211"/>
                </a:cubicBezTo>
                <a:cubicBezTo>
                  <a:pt x="2805" y="15281"/>
                  <a:pt x="2763" y="15373"/>
                  <a:pt x="2789" y="15458"/>
                </a:cubicBezTo>
                <a:cubicBezTo>
                  <a:pt x="2827" y="15580"/>
                  <a:pt x="2987" y="15649"/>
                  <a:pt x="2847" y="15796"/>
                </a:cubicBezTo>
                <a:cubicBezTo>
                  <a:pt x="2783" y="15863"/>
                  <a:pt x="2619" y="15863"/>
                  <a:pt x="2569" y="15940"/>
                </a:cubicBezTo>
                <a:cubicBezTo>
                  <a:pt x="2495" y="16055"/>
                  <a:pt x="2618" y="16206"/>
                  <a:pt x="2709" y="16238"/>
                </a:cubicBezTo>
                <a:cubicBezTo>
                  <a:pt x="2909" y="16309"/>
                  <a:pt x="3149" y="16155"/>
                  <a:pt x="3359" y="16226"/>
                </a:cubicBezTo>
                <a:cubicBezTo>
                  <a:pt x="3504" y="16274"/>
                  <a:pt x="3571" y="16386"/>
                  <a:pt x="3774" y="16375"/>
                </a:cubicBezTo>
                <a:cubicBezTo>
                  <a:pt x="3801" y="16353"/>
                  <a:pt x="3841" y="16340"/>
                  <a:pt x="3863" y="16315"/>
                </a:cubicBezTo>
                <a:cubicBezTo>
                  <a:pt x="3898" y="16278"/>
                  <a:pt x="3921" y="16231"/>
                  <a:pt x="3969" y="16206"/>
                </a:cubicBezTo>
                <a:cubicBezTo>
                  <a:pt x="4036" y="16170"/>
                  <a:pt x="4135" y="16164"/>
                  <a:pt x="4204" y="16134"/>
                </a:cubicBezTo>
                <a:cubicBezTo>
                  <a:pt x="4278" y="16102"/>
                  <a:pt x="4392" y="16051"/>
                  <a:pt x="4490" y="16107"/>
                </a:cubicBezTo>
                <a:cubicBezTo>
                  <a:pt x="4612" y="16178"/>
                  <a:pt x="4587" y="16368"/>
                  <a:pt x="4717" y="16432"/>
                </a:cubicBezTo>
                <a:cubicBezTo>
                  <a:pt x="4898" y="16522"/>
                  <a:pt x="5087" y="16369"/>
                  <a:pt x="5270" y="16413"/>
                </a:cubicBezTo>
                <a:cubicBezTo>
                  <a:pt x="5423" y="16451"/>
                  <a:pt x="5447" y="16597"/>
                  <a:pt x="5613" y="16628"/>
                </a:cubicBezTo>
                <a:cubicBezTo>
                  <a:pt x="5738" y="16652"/>
                  <a:pt x="5900" y="16478"/>
                  <a:pt x="5971" y="16432"/>
                </a:cubicBezTo>
                <a:cubicBezTo>
                  <a:pt x="6009" y="16407"/>
                  <a:pt x="6096" y="16366"/>
                  <a:pt x="6157" y="16400"/>
                </a:cubicBezTo>
                <a:cubicBezTo>
                  <a:pt x="6472" y="16448"/>
                  <a:pt x="6063" y="16968"/>
                  <a:pt x="6392" y="17037"/>
                </a:cubicBezTo>
                <a:cubicBezTo>
                  <a:pt x="6492" y="17059"/>
                  <a:pt x="6591" y="16999"/>
                  <a:pt x="6653" y="16978"/>
                </a:cubicBezTo>
                <a:cubicBezTo>
                  <a:pt x="6726" y="16959"/>
                  <a:pt x="6800" y="16938"/>
                  <a:pt x="6873" y="16919"/>
                </a:cubicBezTo>
                <a:cubicBezTo>
                  <a:pt x="7017" y="16869"/>
                  <a:pt x="7108" y="16785"/>
                  <a:pt x="7191" y="16686"/>
                </a:cubicBezTo>
                <a:cubicBezTo>
                  <a:pt x="7250" y="16615"/>
                  <a:pt x="7379" y="16451"/>
                  <a:pt x="7563" y="16491"/>
                </a:cubicBezTo>
                <a:cubicBezTo>
                  <a:pt x="7741" y="16530"/>
                  <a:pt x="7780" y="16745"/>
                  <a:pt x="7873" y="16855"/>
                </a:cubicBezTo>
                <a:cubicBezTo>
                  <a:pt x="7913" y="16902"/>
                  <a:pt x="7983" y="16971"/>
                  <a:pt x="8108" y="16946"/>
                </a:cubicBezTo>
                <a:cubicBezTo>
                  <a:pt x="8208" y="16926"/>
                  <a:pt x="8261" y="16844"/>
                  <a:pt x="8307" y="16762"/>
                </a:cubicBezTo>
                <a:cubicBezTo>
                  <a:pt x="8811" y="17200"/>
                  <a:pt x="9645" y="17976"/>
                  <a:pt x="9645" y="17976"/>
                </a:cubicBezTo>
                <a:cubicBezTo>
                  <a:pt x="9645" y="17976"/>
                  <a:pt x="9976" y="18231"/>
                  <a:pt x="9976" y="18562"/>
                </a:cubicBezTo>
                <a:cubicBezTo>
                  <a:pt x="9976" y="19024"/>
                  <a:pt x="9976" y="19718"/>
                  <a:pt x="9976" y="19945"/>
                </a:cubicBezTo>
                <a:cubicBezTo>
                  <a:pt x="9976" y="20728"/>
                  <a:pt x="9275" y="21597"/>
                  <a:pt x="9275" y="21597"/>
                </a:cubicBezTo>
                <a:cubicBezTo>
                  <a:pt x="9275" y="21597"/>
                  <a:pt x="12156" y="21599"/>
                  <a:pt x="12312" y="21599"/>
                </a:cubicBezTo>
                <a:cubicBezTo>
                  <a:pt x="12136" y="21598"/>
                  <a:pt x="11551" y="20437"/>
                  <a:pt x="11551" y="19800"/>
                </a:cubicBezTo>
                <a:cubicBezTo>
                  <a:pt x="11551" y="19712"/>
                  <a:pt x="11551" y="19149"/>
                  <a:pt x="11551" y="18439"/>
                </a:cubicBezTo>
                <a:cubicBezTo>
                  <a:pt x="11551" y="18313"/>
                  <a:pt x="12770" y="17328"/>
                  <a:pt x="13727" y="16613"/>
                </a:cubicBezTo>
                <a:cubicBezTo>
                  <a:pt x="13783" y="16676"/>
                  <a:pt x="13849" y="16735"/>
                  <a:pt x="13907" y="16763"/>
                </a:cubicBezTo>
                <a:cubicBezTo>
                  <a:pt x="14005" y="16812"/>
                  <a:pt x="14097" y="16760"/>
                  <a:pt x="14159" y="16725"/>
                </a:cubicBezTo>
                <a:cubicBezTo>
                  <a:pt x="14245" y="16674"/>
                  <a:pt x="14295" y="16594"/>
                  <a:pt x="14387" y="16550"/>
                </a:cubicBezTo>
                <a:cubicBezTo>
                  <a:pt x="14448" y="16522"/>
                  <a:pt x="14510" y="16524"/>
                  <a:pt x="14591" y="16510"/>
                </a:cubicBezTo>
                <a:cubicBezTo>
                  <a:pt x="14611" y="16506"/>
                  <a:pt x="14663" y="16499"/>
                  <a:pt x="14697" y="16505"/>
                </a:cubicBezTo>
                <a:cubicBezTo>
                  <a:pt x="14793" y="16523"/>
                  <a:pt x="14859" y="16557"/>
                  <a:pt x="14883" y="16633"/>
                </a:cubicBezTo>
                <a:cubicBezTo>
                  <a:pt x="14913" y="16728"/>
                  <a:pt x="14829" y="16803"/>
                  <a:pt x="14908" y="16880"/>
                </a:cubicBezTo>
                <a:cubicBezTo>
                  <a:pt x="14952" y="16923"/>
                  <a:pt x="15088" y="16931"/>
                  <a:pt x="15169" y="16907"/>
                </a:cubicBezTo>
                <a:cubicBezTo>
                  <a:pt x="15293" y="16870"/>
                  <a:pt x="15350" y="16788"/>
                  <a:pt x="15444" y="16731"/>
                </a:cubicBezTo>
                <a:cubicBezTo>
                  <a:pt x="15470" y="16716"/>
                  <a:pt x="15502" y="16709"/>
                  <a:pt x="15527" y="16692"/>
                </a:cubicBezTo>
                <a:cubicBezTo>
                  <a:pt x="15645" y="16695"/>
                  <a:pt x="15851" y="16792"/>
                  <a:pt x="15883" y="16862"/>
                </a:cubicBezTo>
                <a:cubicBezTo>
                  <a:pt x="15908" y="16916"/>
                  <a:pt x="15860" y="16974"/>
                  <a:pt x="15883" y="17037"/>
                </a:cubicBezTo>
                <a:cubicBezTo>
                  <a:pt x="15904" y="17100"/>
                  <a:pt x="15992" y="17149"/>
                  <a:pt x="16071" y="17166"/>
                </a:cubicBezTo>
                <a:cubicBezTo>
                  <a:pt x="16166" y="17186"/>
                  <a:pt x="16249" y="17147"/>
                  <a:pt x="16298" y="17127"/>
                </a:cubicBezTo>
                <a:cubicBezTo>
                  <a:pt x="16471" y="17055"/>
                  <a:pt x="16644" y="16922"/>
                  <a:pt x="16713" y="16770"/>
                </a:cubicBezTo>
                <a:cubicBezTo>
                  <a:pt x="16744" y="16702"/>
                  <a:pt x="16713" y="16598"/>
                  <a:pt x="16747" y="16530"/>
                </a:cubicBezTo>
                <a:cubicBezTo>
                  <a:pt x="16797" y="16427"/>
                  <a:pt x="16984" y="16405"/>
                  <a:pt x="17062" y="16322"/>
                </a:cubicBezTo>
                <a:cubicBezTo>
                  <a:pt x="17111" y="16271"/>
                  <a:pt x="17151" y="16189"/>
                  <a:pt x="17234" y="16167"/>
                </a:cubicBezTo>
                <a:cubicBezTo>
                  <a:pt x="17325" y="16117"/>
                  <a:pt x="17412" y="16236"/>
                  <a:pt x="17486" y="16251"/>
                </a:cubicBezTo>
                <a:cubicBezTo>
                  <a:pt x="17591" y="16273"/>
                  <a:pt x="17682" y="16172"/>
                  <a:pt x="17778" y="16231"/>
                </a:cubicBezTo>
                <a:cubicBezTo>
                  <a:pt x="17922" y="16272"/>
                  <a:pt x="17836" y="16455"/>
                  <a:pt x="17967" y="16491"/>
                </a:cubicBezTo>
                <a:cubicBezTo>
                  <a:pt x="18062" y="16544"/>
                  <a:pt x="18188" y="16456"/>
                  <a:pt x="18225" y="16413"/>
                </a:cubicBezTo>
                <a:cubicBezTo>
                  <a:pt x="18369" y="16247"/>
                  <a:pt x="18056" y="15975"/>
                  <a:pt x="18299" y="15856"/>
                </a:cubicBezTo>
                <a:cubicBezTo>
                  <a:pt x="18497" y="15758"/>
                  <a:pt x="18746" y="15898"/>
                  <a:pt x="18975" y="15856"/>
                </a:cubicBezTo>
                <a:cubicBezTo>
                  <a:pt x="19040" y="15843"/>
                  <a:pt x="19096" y="15820"/>
                  <a:pt x="19144" y="15796"/>
                </a:cubicBezTo>
                <a:cubicBezTo>
                  <a:pt x="19197" y="15770"/>
                  <a:pt x="19246" y="15756"/>
                  <a:pt x="19267" y="15705"/>
                </a:cubicBezTo>
                <a:cubicBezTo>
                  <a:pt x="19276" y="15694"/>
                  <a:pt x="19276" y="15674"/>
                  <a:pt x="19276" y="15654"/>
                </a:cubicBezTo>
                <a:cubicBezTo>
                  <a:pt x="19224" y="15611"/>
                  <a:pt x="19177" y="15554"/>
                  <a:pt x="19096" y="15536"/>
                </a:cubicBezTo>
                <a:cubicBezTo>
                  <a:pt x="19001" y="15515"/>
                  <a:pt x="18914" y="15560"/>
                  <a:pt x="18829" y="15536"/>
                </a:cubicBezTo>
                <a:cubicBezTo>
                  <a:pt x="18781" y="15522"/>
                  <a:pt x="18759" y="15487"/>
                  <a:pt x="18723" y="15465"/>
                </a:cubicBezTo>
                <a:cubicBezTo>
                  <a:pt x="18697" y="15298"/>
                  <a:pt x="18775" y="15326"/>
                  <a:pt x="18852" y="15225"/>
                </a:cubicBezTo>
                <a:cubicBezTo>
                  <a:pt x="18884" y="15184"/>
                  <a:pt x="18876" y="15123"/>
                  <a:pt x="18901" y="15076"/>
                </a:cubicBezTo>
                <a:cubicBezTo>
                  <a:pt x="18939" y="15004"/>
                  <a:pt x="19021" y="14960"/>
                  <a:pt x="19047" y="14875"/>
                </a:cubicBezTo>
                <a:cubicBezTo>
                  <a:pt x="19079" y="14769"/>
                  <a:pt x="18936" y="14676"/>
                  <a:pt x="18909" y="14596"/>
                </a:cubicBezTo>
                <a:cubicBezTo>
                  <a:pt x="18878" y="14505"/>
                  <a:pt x="18986" y="14364"/>
                  <a:pt x="19038" y="14336"/>
                </a:cubicBezTo>
                <a:cubicBezTo>
                  <a:pt x="19188" y="14255"/>
                  <a:pt x="19464" y="14397"/>
                  <a:pt x="19648" y="14290"/>
                </a:cubicBezTo>
                <a:cubicBezTo>
                  <a:pt x="19715" y="14251"/>
                  <a:pt x="19748" y="14181"/>
                  <a:pt x="19797" y="14128"/>
                </a:cubicBezTo>
                <a:cubicBezTo>
                  <a:pt x="19848" y="14071"/>
                  <a:pt x="19948" y="14048"/>
                  <a:pt x="20000" y="13992"/>
                </a:cubicBezTo>
                <a:cubicBezTo>
                  <a:pt x="20082" y="13905"/>
                  <a:pt x="20098" y="13852"/>
                  <a:pt x="20284" y="13862"/>
                </a:cubicBezTo>
                <a:cubicBezTo>
                  <a:pt x="20307" y="13881"/>
                  <a:pt x="20345" y="13891"/>
                  <a:pt x="20364" y="13913"/>
                </a:cubicBezTo>
                <a:cubicBezTo>
                  <a:pt x="20405" y="13957"/>
                  <a:pt x="20436" y="14034"/>
                  <a:pt x="20470" y="14082"/>
                </a:cubicBezTo>
                <a:cubicBezTo>
                  <a:pt x="20504" y="14089"/>
                  <a:pt x="20534" y="14111"/>
                  <a:pt x="20584" y="14102"/>
                </a:cubicBezTo>
                <a:cubicBezTo>
                  <a:pt x="20716" y="14079"/>
                  <a:pt x="20958" y="13991"/>
                  <a:pt x="20911" y="13835"/>
                </a:cubicBezTo>
                <a:cubicBezTo>
                  <a:pt x="20883" y="13746"/>
                  <a:pt x="20730" y="13595"/>
                  <a:pt x="20633" y="13563"/>
                </a:cubicBezTo>
                <a:cubicBezTo>
                  <a:pt x="20514" y="13523"/>
                  <a:pt x="20416" y="13551"/>
                  <a:pt x="20356" y="13460"/>
                </a:cubicBezTo>
                <a:cubicBezTo>
                  <a:pt x="20335" y="13428"/>
                  <a:pt x="20327" y="13375"/>
                  <a:pt x="20341" y="13336"/>
                </a:cubicBezTo>
                <a:cubicBezTo>
                  <a:pt x="20376" y="13237"/>
                  <a:pt x="20469" y="13174"/>
                  <a:pt x="20576" y="13135"/>
                </a:cubicBezTo>
                <a:cubicBezTo>
                  <a:pt x="20664" y="13103"/>
                  <a:pt x="20760" y="13095"/>
                  <a:pt x="20796" y="13024"/>
                </a:cubicBezTo>
                <a:cubicBezTo>
                  <a:pt x="20849" y="12922"/>
                  <a:pt x="20717" y="12799"/>
                  <a:pt x="20779" y="12726"/>
                </a:cubicBezTo>
                <a:cubicBezTo>
                  <a:pt x="20805" y="12612"/>
                  <a:pt x="21085" y="12606"/>
                  <a:pt x="21211" y="12564"/>
                </a:cubicBezTo>
                <a:cubicBezTo>
                  <a:pt x="21300" y="12534"/>
                  <a:pt x="21324" y="12488"/>
                  <a:pt x="21381" y="12433"/>
                </a:cubicBezTo>
                <a:cubicBezTo>
                  <a:pt x="21375" y="12253"/>
                  <a:pt x="21127" y="12307"/>
                  <a:pt x="21146" y="12095"/>
                </a:cubicBezTo>
                <a:cubicBezTo>
                  <a:pt x="21181" y="12068"/>
                  <a:pt x="21204" y="12029"/>
                  <a:pt x="21243" y="12006"/>
                </a:cubicBezTo>
                <a:cubicBezTo>
                  <a:pt x="21334" y="11951"/>
                  <a:pt x="21358" y="11930"/>
                  <a:pt x="21430" y="11862"/>
                </a:cubicBezTo>
                <a:cubicBezTo>
                  <a:pt x="21431" y="11683"/>
                  <a:pt x="21194" y="11716"/>
                  <a:pt x="21048" y="11654"/>
                </a:cubicBezTo>
                <a:cubicBezTo>
                  <a:pt x="21015" y="11640"/>
                  <a:pt x="21000" y="11610"/>
                  <a:pt x="20974" y="11590"/>
                </a:cubicBezTo>
                <a:cubicBezTo>
                  <a:pt x="20974" y="11572"/>
                  <a:pt x="20974" y="11555"/>
                  <a:pt x="20974" y="11537"/>
                </a:cubicBezTo>
                <a:cubicBezTo>
                  <a:pt x="21002" y="11514"/>
                  <a:pt x="21021" y="11484"/>
                  <a:pt x="21057" y="11466"/>
                </a:cubicBezTo>
                <a:cubicBezTo>
                  <a:pt x="21168" y="11413"/>
                  <a:pt x="21322" y="11415"/>
                  <a:pt x="21423" y="11356"/>
                </a:cubicBezTo>
                <a:cubicBezTo>
                  <a:pt x="21495" y="11315"/>
                  <a:pt x="21574" y="11174"/>
                  <a:pt x="21504" y="11083"/>
                </a:cubicBezTo>
                <a:cubicBezTo>
                  <a:pt x="21448" y="11009"/>
                  <a:pt x="21318" y="10959"/>
                  <a:pt x="21203" y="10934"/>
                </a:cubicBezTo>
                <a:cubicBezTo>
                  <a:pt x="20983" y="10886"/>
                  <a:pt x="20840" y="11005"/>
                  <a:pt x="20690" y="11044"/>
                </a:cubicBezTo>
                <a:cubicBezTo>
                  <a:pt x="20593" y="11057"/>
                  <a:pt x="20496" y="11070"/>
                  <a:pt x="20398" y="11083"/>
                </a:cubicBezTo>
                <a:cubicBezTo>
                  <a:pt x="20326" y="11101"/>
                  <a:pt x="20194" y="11158"/>
                  <a:pt x="20089" y="11121"/>
                </a:cubicBezTo>
                <a:cubicBezTo>
                  <a:pt x="20051" y="11108"/>
                  <a:pt x="20039" y="11075"/>
                  <a:pt x="20015" y="11050"/>
                </a:cubicBezTo>
                <a:cubicBezTo>
                  <a:pt x="20022" y="10894"/>
                  <a:pt x="20237" y="10890"/>
                  <a:pt x="20332" y="10804"/>
                </a:cubicBezTo>
                <a:cubicBezTo>
                  <a:pt x="20396" y="10746"/>
                  <a:pt x="20378" y="10623"/>
                  <a:pt x="20430" y="10557"/>
                </a:cubicBezTo>
                <a:cubicBezTo>
                  <a:pt x="20491" y="10479"/>
                  <a:pt x="20614" y="10442"/>
                  <a:pt x="20682" y="10369"/>
                </a:cubicBezTo>
                <a:cubicBezTo>
                  <a:pt x="20800" y="10242"/>
                  <a:pt x="20905" y="9931"/>
                  <a:pt x="20756" y="9765"/>
                </a:cubicBezTo>
                <a:cubicBezTo>
                  <a:pt x="20696" y="9699"/>
                  <a:pt x="20530" y="9623"/>
                  <a:pt x="20356" y="9654"/>
                </a:cubicBezTo>
                <a:cubicBezTo>
                  <a:pt x="20278" y="9668"/>
                  <a:pt x="20170" y="9709"/>
                  <a:pt x="20063" y="9688"/>
                </a:cubicBezTo>
                <a:cubicBezTo>
                  <a:pt x="19964" y="9668"/>
                  <a:pt x="19869" y="9604"/>
                  <a:pt x="19820" y="9544"/>
                </a:cubicBezTo>
                <a:cubicBezTo>
                  <a:pt x="19804" y="9524"/>
                  <a:pt x="19805" y="9498"/>
                  <a:pt x="19788" y="9480"/>
                </a:cubicBezTo>
                <a:cubicBezTo>
                  <a:pt x="19802" y="9355"/>
                  <a:pt x="19965" y="9347"/>
                  <a:pt x="20063" y="9290"/>
                </a:cubicBezTo>
                <a:cubicBezTo>
                  <a:pt x="20154" y="9238"/>
                  <a:pt x="20162" y="9145"/>
                  <a:pt x="20210" y="9057"/>
                </a:cubicBezTo>
                <a:cubicBezTo>
                  <a:pt x="20248" y="8987"/>
                  <a:pt x="20323" y="8927"/>
                  <a:pt x="20349" y="8849"/>
                </a:cubicBezTo>
                <a:cubicBezTo>
                  <a:pt x="20367" y="8796"/>
                  <a:pt x="20338" y="8733"/>
                  <a:pt x="20315" y="8707"/>
                </a:cubicBezTo>
                <a:cubicBezTo>
                  <a:pt x="20282" y="8669"/>
                  <a:pt x="20121" y="8573"/>
                  <a:pt x="20023" y="8590"/>
                </a:cubicBezTo>
                <a:cubicBezTo>
                  <a:pt x="19929" y="8607"/>
                  <a:pt x="19800" y="8655"/>
                  <a:pt x="19682" y="8616"/>
                </a:cubicBezTo>
                <a:cubicBezTo>
                  <a:pt x="19551" y="8572"/>
                  <a:pt x="19540" y="8435"/>
                  <a:pt x="19396" y="8408"/>
                </a:cubicBezTo>
                <a:cubicBezTo>
                  <a:pt x="19339" y="8397"/>
                  <a:pt x="19267" y="8425"/>
                  <a:pt x="19227" y="8435"/>
                </a:cubicBezTo>
                <a:cubicBezTo>
                  <a:pt x="19110" y="8463"/>
                  <a:pt x="18998" y="8489"/>
                  <a:pt x="18884" y="8513"/>
                </a:cubicBezTo>
                <a:cubicBezTo>
                  <a:pt x="18798" y="8530"/>
                  <a:pt x="18647" y="8510"/>
                  <a:pt x="18680" y="8421"/>
                </a:cubicBezTo>
                <a:cubicBezTo>
                  <a:pt x="18716" y="8326"/>
                  <a:pt x="18917" y="8321"/>
                  <a:pt x="19015" y="8272"/>
                </a:cubicBezTo>
                <a:cubicBezTo>
                  <a:pt x="19101" y="8230"/>
                  <a:pt x="19177" y="8169"/>
                  <a:pt x="19276" y="8136"/>
                </a:cubicBezTo>
                <a:cubicBezTo>
                  <a:pt x="19349" y="8123"/>
                  <a:pt x="19421" y="8110"/>
                  <a:pt x="19494" y="8097"/>
                </a:cubicBezTo>
                <a:cubicBezTo>
                  <a:pt x="19560" y="8069"/>
                  <a:pt x="19588" y="7998"/>
                  <a:pt x="19648" y="7966"/>
                </a:cubicBezTo>
                <a:cubicBezTo>
                  <a:pt x="19707" y="7935"/>
                  <a:pt x="19811" y="7945"/>
                  <a:pt x="19869" y="7914"/>
                </a:cubicBezTo>
                <a:cubicBezTo>
                  <a:pt x="19919" y="7887"/>
                  <a:pt x="19939" y="7825"/>
                  <a:pt x="19974" y="7786"/>
                </a:cubicBezTo>
                <a:cubicBezTo>
                  <a:pt x="20058" y="7694"/>
                  <a:pt x="20177" y="7675"/>
                  <a:pt x="20178" y="7512"/>
                </a:cubicBezTo>
                <a:cubicBezTo>
                  <a:pt x="20145" y="7485"/>
                  <a:pt x="20127" y="7450"/>
                  <a:pt x="20080" y="7434"/>
                </a:cubicBezTo>
                <a:cubicBezTo>
                  <a:pt x="19906" y="7374"/>
                  <a:pt x="19754" y="7417"/>
                  <a:pt x="19771" y="7214"/>
                </a:cubicBezTo>
                <a:cubicBezTo>
                  <a:pt x="19797" y="7193"/>
                  <a:pt x="19815" y="7158"/>
                  <a:pt x="19845" y="7141"/>
                </a:cubicBezTo>
                <a:cubicBezTo>
                  <a:pt x="19901" y="7111"/>
                  <a:pt x="19996" y="7097"/>
                  <a:pt x="20055" y="7070"/>
                </a:cubicBezTo>
                <a:cubicBezTo>
                  <a:pt x="20096" y="6931"/>
                  <a:pt x="19905" y="6922"/>
                  <a:pt x="19797" y="6862"/>
                </a:cubicBezTo>
                <a:cubicBezTo>
                  <a:pt x="19769" y="6847"/>
                  <a:pt x="19755" y="6817"/>
                  <a:pt x="19731" y="6798"/>
                </a:cubicBezTo>
                <a:cubicBezTo>
                  <a:pt x="19732" y="6640"/>
                  <a:pt x="19875" y="6495"/>
                  <a:pt x="20000" y="6435"/>
                </a:cubicBezTo>
                <a:cubicBezTo>
                  <a:pt x="20065" y="6403"/>
                  <a:pt x="20143" y="6397"/>
                  <a:pt x="20203" y="6364"/>
                </a:cubicBezTo>
                <a:cubicBezTo>
                  <a:pt x="20250" y="6338"/>
                  <a:pt x="20345" y="6239"/>
                  <a:pt x="20284" y="6174"/>
                </a:cubicBezTo>
                <a:cubicBezTo>
                  <a:pt x="20236" y="6070"/>
                  <a:pt x="20002" y="6150"/>
                  <a:pt x="19894" y="6096"/>
                </a:cubicBezTo>
                <a:cubicBezTo>
                  <a:pt x="19759" y="6029"/>
                  <a:pt x="19842" y="5898"/>
                  <a:pt x="19763" y="5804"/>
                </a:cubicBezTo>
                <a:cubicBezTo>
                  <a:pt x="19685" y="5712"/>
                  <a:pt x="19435" y="5747"/>
                  <a:pt x="19348" y="5662"/>
                </a:cubicBezTo>
                <a:cubicBezTo>
                  <a:pt x="19286" y="5601"/>
                  <a:pt x="19328" y="5473"/>
                  <a:pt x="19324" y="5376"/>
                </a:cubicBezTo>
                <a:cubicBezTo>
                  <a:pt x="19322" y="5322"/>
                  <a:pt x="19289" y="5260"/>
                  <a:pt x="19333" y="5221"/>
                </a:cubicBezTo>
                <a:cubicBezTo>
                  <a:pt x="19369" y="5147"/>
                  <a:pt x="19504" y="5176"/>
                  <a:pt x="19608" y="5155"/>
                </a:cubicBezTo>
                <a:cubicBezTo>
                  <a:pt x="19732" y="5129"/>
                  <a:pt x="19829" y="5087"/>
                  <a:pt x="19886" y="5006"/>
                </a:cubicBezTo>
                <a:cubicBezTo>
                  <a:pt x="19908" y="4973"/>
                  <a:pt x="19942" y="4888"/>
                  <a:pt x="19900" y="4844"/>
                </a:cubicBezTo>
                <a:cubicBezTo>
                  <a:pt x="19856" y="4743"/>
                  <a:pt x="19645" y="4794"/>
                  <a:pt x="19600" y="4661"/>
                </a:cubicBezTo>
                <a:cubicBezTo>
                  <a:pt x="19559" y="4540"/>
                  <a:pt x="19793" y="4409"/>
                  <a:pt x="19706" y="4220"/>
                </a:cubicBezTo>
                <a:cubicBezTo>
                  <a:pt x="19669" y="4140"/>
                  <a:pt x="19571" y="4119"/>
                  <a:pt x="19494" y="4071"/>
                </a:cubicBezTo>
                <a:cubicBezTo>
                  <a:pt x="19311" y="4076"/>
                  <a:pt x="19342" y="4233"/>
                  <a:pt x="19178" y="4259"/>
                </a:cubicBezTo>
                <a:cubicBezTo>
                  <a:pt x="19016" y="4284"/>
                  <a:pt x="18946" y="4083"/>
                  <a:pt x="18812" y="4057"/>
                </a:cubicBezTo>
                <a:cubicBezTo>
                  <a:pt x="18693" y="4034"/>
                  <a:pt x="18536" y="4154"/>
                  <a:pt x="18428" y="4078"/>
                </a:cubicBezTo>
                <a:cubicBezTo>
                  <a:pt x="18300" y="4042"/>
                  <a:pt x="18371" y="3914"/>
                  <a:pt x="18331" y="3806"/>
                </a:cubicBezTo>
                <a:cubicBezTo>
                  <a:pt x="18320" y="3777"/>
                  <a:pt x="18291" y="3756"/>
                  <a:pt x="18274" y="3733"/>
                </a:cubicBezTo>
                <a:cubicBezTo>
                  <a:pt x="18073" y="3697"/>
                  <a:pt x="17900" y="3831"/>
                  <a:pt x="17818" y="3934"/>
                </a:cubicBezTo>
                <a:cubicBezTo>
                  <a:pt x="17747" y="4025"/>
                  <a:pt x="17715" y="4124"/>
                  <a:pt x="17543" y="4117"/>
                </a:cubicBezTo>
                <a:cubicBezTo>
                  <a:pt x="17504" y="4086"/>
                  <a:pt x="17455" y="4066"/>
                  <a:pt x="17429" y="4025"/>
                </a:cubicBezTo>
                <a:cubicBezTo>
                  <a:pt x="17175" y="3638"/>
                  <a:pt x="17816" y="3597"/>
                  <a:pt x="17950" y="3363"/>
                </a:cubicBezTo>
                <a:cubicBezTo>
                  <a:pt x="18043" y="3198"/>
                  <a:pt x="17875" y="3120"/>
                  <a:pt x="17844" y="2999"/>
                </a:cubicBezTo>
                <a:cubicBezTo>
                  <a:pt x="17832" y="2953"/>
                  <a:pt x="17869" y="2904"/>
                  <a:pt x="17884" y="2876"/>
                </a:cubicBezTo>
                <a:cubicBezTo>
                  <a:pt x="17926" y="2796"/>
                  <a:pt x="17963" y="2687"/>
                  <a:pt x="17909" y="2603"/>
                </a:cubicBezTo>
                <a:cubicBezTo>
                  <a:pt x="17892" y="2575"/>
                  <a:pt x="17877" y="2547"/>
                  <a:pt x="17844" y="2532"/>
                </a:cubicBezTo>
                <a:cubicBezTo>
                  <a:pt x="17709" y="2474"/>
                  <a:pt x="17609" y="2576"/>
                  <a:pt x="17552" y="2624"/>
                </a:cubicBezTo>
                <a:cubicBezTo>
                  <a:pt x="17512" y="2657"/>
                  <a:pt x="17458" y="2687"/>
                  <a:pt x="17397" y="2701"/>
                </a:cubicBezTo>
                <a:cubicBezTo>
                  <a:pt x="17350" y="2713"/>
                  <a:pt x="17317" y="2708"/>
                  <a:pt x="17283" y="2727"/>
                </a:cubicBezTo>
                <a:cubicBezTo>
                  <a:pt x="17212" y="2767"/>
                  <a:pt x="17207" y="2853"/>
                  <a:pt x="17111" y="2876"/>
                </a:cubicBezTo>
                <a:cubicBezTo>
                  <a:pt x="17078" y="2894"/>
                  <a:pt x="17010" y="2890"/>
                  <a:pt x="16973" y="2876"/>
                </a:cubicBezTo>
                <a:cubicBezTo>
                  <a:pt x="16909" y="2850"/>
                  <a:pt x="16868" y="2791"/>
                  <a:pt x="16795" y="2772"/>
                </a:cubicBezTo>
                <a:cubicBezTo>
                  <a:pt x="16728" y="2770"/>
                  <a:pt x="16660" y="2768"/>
                  <a:pt x="16592" y="2766"/>
                </a:cubicBezTo>
                <a:cubicBezTo>
                  <a:pt x="16545" y="2756"/>
                  <a:pt x="16513" y="2732"/>
                  <a:pt x="16478" y="2713"/>
                </a:cubicBezTo>
                <a:cubicBezTo>
                  <a:pt x="16451" y="2618"/>
                  <a:pt x="16475" y="2530"/>
                  <a:pt x="16526" y="2461"/>
                </a:cubicBezTo>
                <a:cubicBezTo>
                  <a:pt x="16559" y="2418"/>
                  <a:pt x="16625" y="2348"/>
                  <a:pt x="16584" y="2267"/>
                </a:cubicBezTo>
                <a:cubicBezTo>
                  <a:pt x="16547" y="2194"/>
                  <a:pt x="16449" y="2144"/>
                  <a:pt x="16346" y="2123"/>
                </a:cubicBezTo>
                <a:cubicBezTo>
                  <a:pt x="16283" y="2110"/>
                  <a:pt x="16232" y="2121"/>
                  <a:pt x="16185" y="2098"/>
                </a:cubicBezTo>
                <a:cubicBezTo>
                  <a:pt x="16118" y="2065"/>
                  <a:pt x="16116" y="2001"/>
                  <a:pt x="16080" y="1942"/>
                </a:cubicBezTo>
                <a:cubicBezTo>
                  <a:pt x="16012" y="1834"/>
                  <a:pt x="15839" y="1731"/>
                  <a:pt x="15982" y="1584"/>
                </a:cubicBezTo>
                <a:cubicBezTo>
                  <a:pt x="16067" y="1497"/>
                  <a:pt x="16221" y="1541"/>
                  <a:pt x="16315" y="1488"/>
                </a:cubicBezTo>
                <a:cubicBezTo>
                  <a:pt x="16329" y="1479"/>
                  <a:pt x="16334" y="1459"/>
                  <a:pt x="16346" y="1449"/>
                </a:cubicBezTo>
                <a:cubicBezTo>
                  <a:pt x="16345" y="1308"/>
                  <a:pt x="16182" y="1228"/>
                  <a:pt x="16071" y="1170"/>
                </a:cubicBezTo>
                <a:cubicBezTo>
                  <a:pt x="16035" y="1151"/>
                  <a:pt x="15973" y="1108"/>
                  <a:pt x="15900" y="1124"/>
                </a:cubicBezTo>
                <a:cubicBezTo>
                  <a:pt x="15810" y="1143"/>
                  <a:pt x="15768" y="1215"/>
                  <a:pt x="15679" y="1234"/>
                </a:cubicBezTo>
                <a:cubicBezTo>
                  <a:pt x="15543" y="1263"/>
                  <a:pt x="15377" y="1155"/>
                  <a:pt x="15224" y="1156"/>
                </a:cubicBezTo>
                <a:cubicBezTo>
                  <a:pt x="15203" y="1173"/>
                  <a:pt x="15170" y="1182"/>
                  <a:pt x="15152" y="1202"/>
                </a:cubicBezTo>
                <a:cubicBezTo>
                  <a:pt x="15113" y="1245"/>
                  <a:pt x="15093" y="1302"/>
                  <a:pt x="15038" y="1332"/>
                </a:cubicBezTo>
                <a:cubicBezTo>
                  <a:pt x="15005" y="1349"/>
                  <a:pt x="14944" y="1355"/>
                  <a:pt x="14900" y="1344"/>
                </a:cubicBezTo>
                <a:cubicBezTo>
                  <a:pt x="14721" y="1297"/>
                  <a:pt x="14723" y="1134"/>
                  <a:pt x="14786" y="994"/>
                </a:cubicBezTo>
                <a:cubicBezTo>
                  <a:pt x="14798" y="967"/>
                  <a:pt x="14816" y="916"/>
                  <a:pt x="14802" y="877"/>
                </a:cubicBezTo>
                <a:cubicBezTo>
                  <a:pt x="14781" y="815"/>
                  <a:pt x="14716" y="751"/>
                  <a:pt x="14680" y="695"/>
                </a:cubicBezTo>
                <a:cubicBezTo>
                  <a:pt x="14616" y="597"/>
                  <a:pt x="14568" y="511"/>
                  <a:pt x="14445" y="461"/>
                </a:cubicBezTo>
                <a:cubicBezTo>
                  <a:pt x="14405" y="446"/>
                  <a:pt x="14318" y="428"/>
                  <a:pt x="14273" y="454"/>
                </a:cubicBezTo>
                <a:cubicBezTo>
                  <a:pt x="14150" y="490"/>
                  <a:pt x="14245" y="677"/>
                  <a:pt x="14087" y="715"/>
                </a:cubicBezTo>
                <a:cubicBezTo>
                  <a:pt x="14039" y="740"/>
                  <a:pt x="13955" y="721"/>
                  <a:pt x="13915" y="701"/>
                </a:cubicBezTo>
                <a:cubicBezTo>
                  <a:pt x="13864" y="676"/>
                  <a:pt x="13828" y="629"/>
                  <a:pt x="13777" y="603"/>
                </a:cubicBezTo>
                <a:cubicBezTo>
                  <a:pt x="13583" y="506"/>
                  <a:pt x="13180" y="500"/>
                  <a:pt x="13199" y="740"/>
                </a:cubicBezTo>
                <a:cubicBezTo>
                  <a:pt x="13212" y="750"/>
                  <a:pt x="13220" y="770"/>
                  <a:pt x="13233" y="779"/>
                </a:cubicBezTo>
                <a:cubicBezTo>
                  <a:pt x="13274" y="806"/>
                  <a:pt x="13333" y="809"/>
                  <a:pt x="13379" y="831"/>
                </a:cubicBezTo>
                <a:cubicBezTo>
                  <a:pt x="13410" y="847"/>
                  <a:pt x="13429" y="873"/>
                  <a:pt x="13460" y="889"/>
                </a:cubicBezTo>
                <a:cubicBezTo>
                  <a:pt x="13473" y="933"/>
                  <a:pt x="13480" y="958"/>
                  <a:pt x="13477" y="1007"/>
                </a:cubicBezTo>
                <a:cubicBezTo>
                  <a:pt x="13434" y="1043"/>
                  <a:pt x="13412" y="1080"/>
                  <a:pt x="13345" y="1097"/>
                </a:cubicBezTo>
                <a:cubicBezTo>
                  <a:pt x="13281" y="1113"/>
                  <a:pt x="13191" y="1095"/>
                  <a:pt x="13136" y="1117"/>
                </a:cubicBezTo>
                <a:cubicBezTo>
                  <a:pt x="13114" y="1135"/>
                  <a:pt x="13092" y="1152"/>
                  <a:pt x="13070" y="1170"/>
                </a:cubicBezTo>
                <a:cubicBezTo>
                  <a:pt x="13047" y="1183"/>
                  <a:pt x="13018" y="1188"/>
                  <a:pt x="12996" y="1202"/>
                </a:cubicBezTo>
                <a:cubicBezTo>
                  <a:pt x="12787" y="1196"/>
                  <a:pt x="12751" y="1051"/>
                  <a:pt x="12526" y="1065"/>
                </a:cubicBezTo>
                <a:cubicBezTo>
                  <a:pt x="12507" y="1076"/>
                  <a:pt x="12487" y="1086"/>
                  <a:pt x="12468" y="1097"/>
                </a:cubicBezTo>
                <a:cubicBezTo>
                  <a:pt x="12416" y="1158"/>
                  <a:pt x="12434" y="1275"/>
                  <a:pt x="12377" y="1337"/>
                </a:cubicBezTo>
                <a:cubicBezTo>
                  <a:pt x="12349" y="1368"/>
                  <a:pt x="12267" y="1407"/>
                  <a:pt x="12183" y="1389"/>
                </a:cubicBezTo>
                <a:cubicBezTo>
                  <a:pt x="12147" y="1382"/>
                  <a:pt x="12104" y="1351"/>
                  <a:pt x="12045" y="1364"/>
                </a:cubicBezTo>
                <a:cubicBezTo>
                  <a:pt x="11986" y="1377"/>
                  <a:pt x="11955" y="1430"/>
                  <a:pt x="11899" y="1449"/>
                </a:cubicBezTo>
                <a:cubicBezTo>
                  <a:pt x="11796" y="1482"/>
                  <a:pt x="11667" y="1415"/>
                  <a:pt x="11630" y="1371"/>
                </a:cubicBezTo>
                <a:cubicBezTo>
                  <a:pt x="11494" y="1210"/>
                  <a:pt x="11773" y="1107"/>
                  <a:pt x="11736" y="962"/>
                </a:cubicBezTo>
                <a:cubicBezTo>
                  <a:pt x="11722" y="907"/>
                  <a:pt x="11689" y="885"/>
                  <a:pt x="11655" y="850"/>
                </a:cubicBezTo>
                <a:cubicBezTo>
                  <a:pt x="11429" y="841"/>
                  <a:pt x="11409" y="1030"/>
                  <a:pt x="11143" y="1019"/>
                </a:cubicBezTo>
                <a:cubicBezTo>
                  <a:pt x="11101" y="988"/>
                  <a:pt x="11051" y="976"/>
                  <a:pt x="11028" y="928"/>
                </a:cubicBezTo>
                <a:cubicBezTo>
                  <a:pt x="11010" y="890"/>
                  <a:pt x="11038" y="836"/>
                  <a:pt x="11020" y="793"/>
                </a:cubicBezTo>
                <a:cubicBezTo>
                  <a:pt x="11012" y="773"/>
                  <a:pt x="10984" y="757"/>
                  <a:pt x="10971" y="740"/>
                </a:cubicBezTo>
                <a:cubicBezTo>
                  <a:pt x="10582" y="661"/>
                  <a:pt x="10663" y="935"/>
                  <a:pt x="10427" y="1012"/>
                </a:cubicBezTo>
                <a:cubicBezTo>
                  <a:pt x="10354" y="1036"/>
                  <a:pt x="10272" y="1017"/>
                  <a:pt x="10183" y="1033"/>
                </a:cubicBezTo>
                <a:cubicBezTo>
                  <a:pt x="10082" y="1050"/>
                  <a:pt x="9895" y="1094"/>
                  <a:pt x="9800" y="1046"/>
                </a:cubicBezTo>
                <a:cubicBezTo>
                  <a:pt x="9719" y="1006"/>
                  <a:pt x="9715" y="891"/>
                  <a:pt x="9630" y="857"/>
                </a:cubicBezTo>
                <a:cubicBezTo>
                  <a:pt x="9563" y="853"/>
                  <a:pt x="9495" y="849"/>
                  <a:pt x="9427" y="845"/>
                </a:cubicBezTo>
                <a:cubicBezTo>
                  <a:pt x="9377" y="834"/>
                  <a:pt x="9351" y="800"/>
                  <a:pt x="9313" y="779"/>
                </a:cubicBezTo>
                <a:cubicBezTo>
                  <a:pt x="9306" y="752"/>
                  <a:pt x="9282" y="710"/>
                  <a:pt x="9296" y="669"/>
                </a:cubicBezTo>
                <a:cubicBezTo>
                  <a:pt x="9306" y="639"/>
                  <a:pt x="9340" y="607"/>
                  <a:pt x="9353" y="578"/>
                </a:cubicBezTo>
                <a:cubicBezTo>
                  <a:pt x="9388" y="500"/>
                  <a:pt x="9324" y="409"/>
                  <a:pt x="9256" y="390"/>
                </a:cubicBezTo>
                <a:cubicBezTo>
                  <a:pt x="9145" y="337"/>
                  <a:pt x="9007" y="506"/>
                  <a:pt x="8881" y="429"/>
                </a:cubicBezTo>
                <a:cubicBezTo>
                  <a:pt x="8823" y="412"/>
                  <a:pt x="8763" y="343"/>
                  <a:pt x="8783" y="267"/>
                </a:cubicBezTo>
                <a:cubicBezTo>
                  <a:pt x="8790" y="241"/>
                  <a:pt x="8811" y="197"/>
                  <a:pt x="8800" y="162"/>
                </a:cubicBezTo>
                <a:cubicBezTo>
                  <a:pt x="8767" y="52"/>
                  <a:pt x="8635" y="-1"/>
                  <a:pt x="8459" y="0"/>
                </a:cubicBezTo>
                <a:close/>
                <a:moveTo>
                  <a:pt x="9783" y="16089"/>
                </a:moveTo>
                <a:cubicBezTo>
                  <a:pt x="9851" y="16101"/>
                  <a:pt x="9914" y="16135"/>
                  <a:pt x="9976" y="16175"/>
                </a:cubicBezTo>
                <a:cubicBezTo>
                  <a:pt x="9976" y="16474"/>
                  <a:pt x="9976" y="16799"/>
                  <a:pt x="9976" y="17097"/>
                </a:cubicBezTo>
                <a:cubicBezTo>
                  <a:pt x="9976" y="17096"/>
                  <a:pt x="9882" y="17286"/>
                  <a:pt x="9671" y="17127"/>
                </a:cubicBezTo>
                <a:cubicBezTo>
                  <a:pt x="9541" y="17029"/>
                  <a:pt x="8872" y="16498"/>
                  <a:pt x="8804" y="16444"/>
                </a:cubicBezTo>
                <a:cubicBezTo>
                  <a:pt x="8867" y="16377"/>
                  <a:pt x="8923" y="16299"/>
                  <a:pt x="9020" y="16270"/>
                </a:cubicBezTo>
                <a:cubicBezTo>
                  <a:pt x="9144" y="16233"/>
                  <a:pt x="9233" y="16324"/>
                  <a:pt x="9361" y="16297"/>
                </a:cubicBezTo>
                <a:cubicBezTo>
                  <a:pt x="9503" y="16267"/>
                  <a:pt x="9621" y="16059"/>
                  <a:pt x="9783" y="16089"/>
                </a:cubicBezTo>
                <a:close/>
                <a:moveTo>
                  <a:pt x="12111" y="16270"/>
                </a:moveTo>
                <a:cubicBezTo>
                  <a:pt x="12207" y="16287"/>
                  <a:pt x="12265" y="16333"/>
                  <a:pt x="12337" y="16368"/>
                </a:cubicBezTo>
                <a:cubicBezTo>
                  <a:pt x="12474" y="16434"/>
                  <a:pt x="12782" y="16524"/>
                  <a:pt x="13025" y="16479"/>
                </a:cubicBezTo>
                <a:lnTo>
                  <a:pt x="11863" y="17379"/>
                </a:lnTo>
                <a:cubicBezTo>
                  <a:pt x="11863" y="17379"/>
                  <a:pt x="11551" y="17522"/>
                  <a:pt x="11551" y="17276"/>
                </a:cubicBezTo>
                <a:cubicBezTo>
                  <a:pt x="11551" y="16969"/>
                  <a:pt x="11551" y="16667"/>
                  <a:pt x="11551" y="16388"/>
                </a:cubicBezTo>
                <a:cubicBezTo>
                  <a:pt x="11678" y="16360"/>
                  <a:pt x="11794" y="16339"/>
                  <a:pt x="11916" y="16304"/>
                </a:cubicBezTo>
                <a:cubicBezTo>
                  <a:pt x="11961" y="16290"/>
                  <a:pt x="12043" y="16258"/>
                  <a:pt x="12111" y="16270"/>
                </a:cubicBez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85" name="Anchor"/>
          <p:cNvSpPr/>
          <p:nvPr/>
        </p:nvSpPr>
        <p:spPr>
          <a:xfrm>
            <a:off x="13747903" y="4769760"/>
            <a:ext cx="725983" cy="848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6" h="21563" extrusionOk="0">
                <a:moveTo>
                  <a:pt x="10536" y="11"/>
                </a:moveTo>
                <a:cubicBezTo>
                  <a:pt x="9380" y="118"/>
                  <a:pt x="8481" y="954"/>
                  <a:pt x="8481" y="1967"/>
                </a:cubicBezTo>
                <a:cubicBezTo>
                  <a:pt x="8481" y="2667"/>
                  <a:pt x="8908" y="3281"/>
                  <a:pt x="9556" y="3631"/>
                </a:cubicBezTo>
                <a:cubicBezTo>
                  <a:pt x="9876" y="3804"/>
                  <a:pt x="10045" y="4127"/>
                  <a:pt x="10008" y="4456"/>
                </a:cubicBezTo>
                <a:lnTo>
                  <a:pt x="9959" y="4907"/>
                </a:lnTo>
                <a:cubicBezTo>
                  <a:pt x="9864" y="5122"/>
                  <a:pt x="9618" y="5269"/>
                  <a:pt x="9347" y="5269"/>
                </a:cubicBezTo>
                <a:lnTo>
                  <a:pt x="6486" y="5269"/>
                </a:lnTo>
                <a:cubicBezTo>
                  <a:pt x="6348" y="5269"/>
                  <a:pt x="6216" y="5209"/>
                  <a:pt x="6134" y="5112"/>
                </a:cubicBezTo>
                <a:cubicBezTo>
                  <a:pt x="5958" y="4891"/>
                  <a:pt x="5662" y="4752"/>
                  <a:pt x="5323" y="4757"/>
                </a:cubicBezTo>
                <a:cubicBezTo>
                  <a:pt x="4813" y="4762"/>
                  <a:pt x="4386" y="5134"/>
                  <a:pt x="4380" y="5570"/>
                </a:cubicBezTo>
                <a:cubicBezTo>
                  <a:pt x="4373" y="6033"/>
                  <a:pt x="4808" y="6405"/>
                  <a:pt x="5342" y="6405"/>
                </a:cubicBezTo>
                <a:cubicBezTo>
                  <a:pt x="5563" y="6405"/>
                  <a:pt x="5770" y="6341"/>
                  <a:pt x="5934" y="6233"/>
                </a:cubicBezTo>
                <a:cubicBezTo>
                  <a:pt x="6066" y="6147"/>
                  <a:pt x="6241" y="6120"/>
                  <a:pt x="6392" y="6179"/>
                </a:cubicBezTo>
                <a:lnTo>
                  <a:pt x="9273" y="7298"/>
                </a:lnTo>
                <a:cubicBezTo>
                  <a:pt x="9612" y="7428"/>
                  <a:pt x="9820" y="7724"/>
                  <a:pt x="9801" y="8042"/>
                </a:cubicBezTo>
                <a:cubicBezTo>
                  <a:pt x="9688" y="9695"/>
                  <a:pt x="9342" y="14823"/>
                  <a:pt x="9110" y="17165"/>
                </a:cubicBezTo>
                <a:cubicBezTo>
                  <a:pt x="9072" y="17531"/>
                  <a:pt x="8700" y="17805"/>
                  <a:pt x="8272" y="17778"/>
                </a:cubicBezTo>
                <a:cubicBezTo>
                  <a:pt x="5091" y="17562"/>
                  <a:pt x="3191" y="16033"/>
                  <a:pt x="2310" y="15085"/>
                </a:cubicBezTo>
                <a:cubicBezTo>
                  <a:pt x="2228" y="14999"/>
                  <a:pt x="2273" y="14865"/>
                  <a:pt x="2399" y="14828"/>
                </a:cubicBezTo>
                <a:lnTo>
                  <a:pt x="3096" y="14612"/>
                </a:lnTo>
                <a:cubicBezTo>
                  <a:pt x="3235" y="14569"/>
                  <a:pt x="3272" y="14412"/>
                  <a:pt x="3159" y="14326"/>
                </a:cubicBezTo>
                <a:lnTo>
                  <a:pt x="2010" y="13491"/>
                </a:lnTo>
                <a:lnTo>
                  <a:pt x="858" y="12657"/>
                </a:lnTo>
                <a:cubicBezTo>
                  <a:pt x="745" y="12576"/>
                  <a:pt x="569" y="12630"/>
                  <a:pt x="544" y="12754"/>
                </a:cubicBezTo>
                <a:lnTo>
                  <a:pt x="274" y="14025"/>
                </a:lnTo>
                <a:lnTo>
                  <a:pt x="3" y="15295"/>
                </a:lnTo>
                <a:cubicBezTo>
                  <a:pt x="-22" y="15419"/>
                  <a:pt x="116" y="15527"/>
                  <a:pt x="261" y="15484"/>
                </a:cubicBezTo>
                <a:lnTo>
                  <a:pt x="1053" y="15242"/>
                </a:lnTo>
                <a:cubicBezTo>
                  <a:pt x="1153" y="15209"/>
                  <a:pt x="1260" y="15258"/>
                  <a:pt x="1298" y="15339"/>
                </a:cubicBezTo>
                <a:cubicBezTo>
                  <a:pt x="2682" y="18414"/>
                  <a:pt x="6638" y="19679"/>
                  <a:pt x="8449" y="20336"/>
                </a:cubicBezTo>
                <a:cubicBezTo>
                  <a:pt x="9172" y="20600"/>
                  <a:pt x="9757" y="20935"/>
                  <a:pt x="10216" y="21258"/>
                </a:cubicBezTo>
                <a:cubicBezTo>
                  <a:pt x="10317" y="21328"/>
                  <a:pt x="10411" y="21397"/>
                  <a:pt x="10499" y="21467"/>
                </a:cubicBezTo>
                <a:cubicBezTo>
                  <a:pt x="10669" y="21596"/>
                  <a:pt x="10921" y="21596"/>
                  <a:pt x="11090" y="21467"/>
                </a:cubicBezTo>
                <a:cubicBezTo>
                  <a:pt x="11178" y="21397"/>
                  <a:pt x="11273" y="21328"/>
                  <a:pt x="11373" y="21258"/>
                </a:cubicBezTo>
                <a:cubicBezTo>
                  <a:pt x="11832" y="20935"/>
                  <a:pt x="12423" y="20594"/>
                  <a:pt x="13140" y="20336"/>
                </a:cubicBezTo>
                <a:cubicBezTo>
                  <a:pt x="14951" y="19679"/>
                  <a:pt x="18906" y="18420"/>
                  <a:pt x="20289" y="15339"/>
                </a:cubicBezTo>
                <a:cubicBezTo>
                  <a:pt x="20327" y="15253"/>
                  <a:pt x="20434" y="15209"/>
                  <a:pt x="20535" y="15242"/>
                </a:cubicBezTo>
                <a:lnTo>
                  <a:pt x="21327" y="15484"/>
                </a:lnTo>
                <a:cubicBezTo>
                  <a:pt x="21440" y="15522"/>
                  <a:pt x="21578" y="15419"/>
                  <a:pt x="21553" y="15295"/>
                </a:cubicBezTo>
                <a:lnTo>
                  <a:pt x="21284" y="14025"/>
                </a:lnTo>
                <a:lnTo>
                  <a:pt x="21012" y="12754"/>
                </a:lnTo>
                <a:cubicBezTo>
                  <a:pt x="20987" y="12630"/>
                  <a:pt x="20811" y="12576"/>
                  <a:pt x="20698" y="12657"/>
                </a:cubicBezTo>
                <a:lnTo>
                  <a:pt x="19548" y="13491"/>
                </a:lnTo>
                <a:lnTo>
                  <a:pt x="18397" y="14326"/>
                </a:lnTo>
                <a:cubicBezTo>
                  <a:pt x="18284" y="14407"/>
                  <a:pt x="18315" y="14569"/>
                  <a:pt x="18460" y="14612"/>
                </a:cubicBezTo>
                <a:lnTo>
                  <a:pt x="19157" y="14828"/>
                </a:lnTo>
                <a:cubicBezTo>
                  <a:pt x="19283" y="14865"/>
                  <a:pt x="19328" y="14999"/>
                  <a:pt x="19246" y="15085"/>
                </a:cubicBezTo>
                <a:cubicBezTo>
                  <a:pt x="18359" y="16033"/>
                  <a:pt x="16459" y="17557"/>
                  <a:pt x="13284" y="17778"/>
                </a:cubicBezTo>
                <a:cubicBezTo>
                  <a:pt x="12856" y="17805"/>
                  <a:pt x="12480" y="17531"/>
                  <a:pt x="12448" y="17165"/>
                </a:cubicBezTo>
                <a:cubicBezTo>
                  <a:pt x="12216" y="14817"/>
                  <a:pt x="11864" y="9695"/>
                  <a:pt x="11757" y="8042"/>
                </a:cubicBezTo>
                <a:cubicBezTo>
                  <a:pt x="11738" y="7724"/>
                  <a:pt x="11946" y="7428"/>
                  <a:pt x="12285" y="7298"/>
                </a:cubicBezTo>
                <a:lnTo>
                  <a:pt x="15178" y="6172"/>
                </a:lnTo>
                <a:cubicBezTo>
                  <a:pt x="15323" y="6119"/>
                  <a:pt x="15484" y="6140"/>
                  <a:pt x="15610" y="6226"/>
                </a:cubicBezTo>
                <a:cubicBezTo>
                  <a:pt x="15818" y="6372"/>
                  <a:pt x="16102" y="6442"/>
                  <a:pt x="16404" y="6388"/>
                </a:cubicBezTo>
                <a:cubicBezTo>
                  <a:pt x="16781" y="6323"/>
                  <a:pt x="17083" y="6066"/>
                  <a:pt x="17159" y="5748"/>
                </a:cubicBezTo>
                <a:cubicBezTo>
                  <a:pt x="17278" y="5221"/>
                  <a:pt x="16807" y="4757"/>
                  <a:pt x="16216" y="4757"/>
                </a:cubicBezTo>
                <a:cubicBezTo>
                  <a:pt x="15889" y="4757"/>
                  <a:pt x="15606" y="4897"/>
                  <a:pt x="15429" y="5107"/>
                </a:cubicBezTo>
                <a:cubicBezTo>
                  <a:pt x="15348" y="5209"/>
                  <a:pt x="15214" y="5269"/>
                  <a:pt x="15076" y="5269"/>
                </a:cubicBezTo>
                <a:lnTo>
                  <a:pt x="12215" y="5269"/>
                </a:lnTo>
                <a:cubicBezTo>
                  <a:pt x="11944" y="5269"/>
                  <a:pt x="11700" y="5122"/>
                  <a:pt x="11605" y="4907"/>
                </a:cubicBezTo>
                <a:lnTo>
                  <a:pt x="11554" y="4434"/>
                </a:lnTo>
                <a:cubicBezTo>
                  <a:pt x="11516" y="4116"/>
                  <a:pt x="11688" y="3803"/>
                  <a:pt x="12002" y="3636"/>
                </a:cubicBezTo>
                <a:cubicBezTo>
                  <a:pt x="12732" y="3248"/>
                  <a:pt x="13183" y="2517"/>
                  <a:pt x="13063" y="1709"/>
                </a:cubicBezTo>
                <a:cubicBezTo>
                  <a:pt x="12931" y="821"/>
                  <a:pt x="12083" y="110"/>
                  <a:pt x="11045" y="13"/>
                </a:cubicBezTo>
                <a:cubicBezTo>
                  <a:pt x="10872" y="-3"/>
                  <a:pt x="10701" y="-4"/>
                  <a:pt x="10536" y="11"/>
                </a:cubicBezTo>
                <a:close/>
                <a:moveTo>
                  <a:pt x="10762" y="1095"/>
                </a:moveTo>
                <a:cubicBezTo>
                  <a:pt x="11328" y="1095"/>
                  <a:pt x="11782" y="1482"/>
                  <a:pt x="11782" y="1967"/>
                </a:cubicBezTo>
                <a:cubicBezTo>
                  <a:pt x="11782" y="2451"/>
                  <a:pt x="11322" y="2840"/>
                  <a:pt x="10762" y="2840"/>
                </a:cubicBezTo>
                <a:cubicBezTo>
                  <a:pt x="10203" y="2840"/>
                  <a:pt x="9744" y="2451"/>
                  <a:pt x="9744" y="1967"/>
                </a:cubicBezTo>
                <a:cubicBezTo>
                  <a:pt x="9744" y="1482"/>
                  <a:pt x="10196" y="1095"/>
                  <a:pt x="10762" y="1095"/>
                </a:cubicBez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86" name="Community Needs Assessment…"/>
          <p:cNvSpPr txBox="1"/>
          <p:nvPr/>
        </p:nvSpPr>
        <p:spPr>
          <a:xfrm>
            <a:off x="2599627" y="5484311"/>
            <a:ext cx="4433168" cy="378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28600" indent="-228600" algn="l">
              <a:spcBef>
                <a:spcPts val="1000"/>
              </a:spcBef>
              <a:buSzPct val="100000"/>
              <a:buChar char="•"/>
              <a:defRPr sz="3700" b="0">
                <a:solidFill>
                  <a:srgbClr val="5E5E5E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Community Needs Assessment</a:t>
            </a:r>
          </a:p>
          <a:p>
            <a:pPr marL="228600" indent="-228600" algn="l">
              <a:spcBef>
                <a:spcPts val="2500"/>
              </a:spcBef>
              <a:buSzPct val="100000"/>
              <a:buChar char="•"/>
              <a:defRPr sz="3700" b="0">
                <a:solidFill>
                  <a:srgbClr val="5E5E5E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Targeted Messaging</a:t>
            </a:r>
          </a:p>
          <a:p>
            <a:pPr marL="228600" indent="-228600" algn="l">
              <a:spcBef>
                <a:spcPts val="2500"/>
              </a:spcBef>
              <a:buSzPct val="100000"/>
              <a:buChar char="•"/>
              <a:defRPr sz="3700" b="0">
                <a:solidFill>
                  <a:srgbClr val="5E5E5E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Identify “Champions”</a:t>
            </a:r>
          </a:p>
          <a:p>
            <a:pPr marL="228600" indent="-228600" algn="l">
              <a:spcBef>
                <a:spcPts val="2500"/>
              </a:spcBef>
              <a:buSzPct val="100000"/>
              <a:buChar char="•"/>
              <a:defRPr sz="3700" b="0">
                <a:solidFill>
                  <a:srgbClr val="5E5E5E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Build Political Will</a:t>
            </a:r>
          </a:p>
        </p:txBody>
      </p:sp>
      <p:sp>
        <p:nvSpPr>
          <p:cNvPr id="787" name="© 2020 Harrison Edwards, Inc. All Rights Reserved."/>
          <p:cNvSpPr txBox="1"/>
          <p:nvPr/>
        </p:nvSpPr>
        <p:spPr>
          <a:xfrm>
            <a:off x="2332473" y="13149274"/>
            <a:ext cx="4789120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 b="0">
                <a:solidFill>
                  <a:srgbClr val="929292"/>
                </a:solidFill>
              </a:defRPr>
            </a:lvl1pPr>
          </a:lstStyle>
          <a:p>
            <a:r>
              <a:t>© 2020 Harrison Edwards, Inc. All Rights Reserved.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38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1" name="Group"/>
          <p:cNvGrpSpPr/>
          <p:nvPr/>
        </p:nvGrpSpPr>
        <p:grpSpPr>
          <a:xfrm>
            <a:off x="2462840" y="1874260"/>
            <a:ext cx="1510514" cy="231747"/>
            <a:chOff x="0" y="0"/>
            <a:chExt cx="1510512" cy="231746"/>
          </a:xfrm>
        </p:grpSpPr>
        <p:sp>
          <p:nvSpPr>
            <p:cNvPr id="789" name="Rectangle"/>
            <p:cNvSpPr/>
            <p:nvPr/>
          </p:nvSpPr>
          <p:spPr>
            <a:xfrm>
              <a:off x="0" y="0"/>
              <a:ext cx="760370" cy="231747"/>
            </a:xfrm>
            <a:prstGeom prst="rect">
              <a:avLst/>
            </a:prstGeom>
            <a:solidFill>
              <a:srgbClr val="5C87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790" name="Rectangle"/>
            <p:cNvSpPr/>
            <p:nvPr/>
          </p:nvSpPr>
          <p:spPr>
            <a:xfrm>
              <a:off x="750142" y="0"/>
              <a:ext cx="760371" cy="231747"/>
            </a:xfrm>
            <a:prstGeom prst="rect">
              <a:avLst/>
            </a:pr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792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29</a:t>
            </a:fld>
            <a:endParaRPr/>
          </a:p>
        </p:txBody>
      </p:sp>
      <p:sp>
        <p:nvSpPr>
          <p:cNvPr id="793" name="Takeaway #4…"/>
          <p:cNvSpPr txBox="1"/>
          <p:nvPr/>
        </p:nvSpPr>
        <p:spPr>
          <a:xfrm>
            <a:off x="2419910" y="3053968"/>
            <a:ext cx="6570663" cy="2061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defRPr sz="8300" b="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pPr>
            <a:r>
              <a:t>Takeaway #4</a:t>
            </a:r>
          </a:p>
          <a:p>
            <a:pPr algn="l">
              <a:lnSpc>
                <a:spcPct val="90000"/>
              </a:lnSpc>
              <a:defRPr sz="5700" b="0">
                <a:solidFill>
                  <a:srgbClr val="4BA4D8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pPr>
            <a:r>
              <a:t>Community Need</a:t>
            </a:r>
          </a:p>
        </p:txBody>
      </p:sp>
      <p:grpSp>
        <p:nvGrpSpPr>
          <p:cNvPr id="796" name="Group"/>
          <p:cNvGrpSpPr/>
          <p:nvPr/>
        </p:nvGrpSpPr>
        <p:grpSpPr>
          <a:xfrm>
            <a:off x="576283" y="710566"/>
            <a:ext cx="23745709" cy="12016614"/>
            <a:chOff x="0" y="0"/>
            <a:chExt cx="23745708" cy="12016613"/>
          </a:xfrm>
        </p:grpSpPr>
        <p:sp>
          <p:nvSpPr>
            <p:cNvPr id="794" name="Rounded Rectangle"/>
            <p:cNvSpPr/>
            <p:nvPr/>
          </p:nvSpPr>
          <p:spPr>
            <a:xfrm>
              <a:off x="0" y="278254"/>
              <a:ext cx="23231434" cy="11738360"/>
            </a:xfrm>
            <a:prstGeom prst="roundRect">
              <a:avLst>
                <a:gd name="adj" fmla="val 14519"/>
              </a:avLst>
            </a:prstGeom>
            <a:noFill/>
            <a:ln w="76200" cap="flat">
              <a:solidFill>
                <a:srgbClr val="929292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795" name="Rectangle"/>
            <p:cNvSpPr/>
            <p:nvPr/>
          </p:nvSpPr>
          <p:spPr>
            <a:xfrm>
              <a:off x="21018620" y="0"/>
              <a:ext cx="2727089" cy="2559135"/>
            </a:xfrm>
            <a:prstGeom prst="rect">
              <a:avLst/>
            </a:prstGeom>
            <a:solidFill>
              <a:srgbClr val="1C384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797" name="Gear"/>
          <p:cNvSpPr/>
          <p:nvPr/>
        </p:nvSpPr>
        <p:spPr>
          <a:xfrm>
            <a:off x="21519644" y="420292"/>
            <a:ext cx="2059438" cy="20598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2" h="21555" extrusionOk="0">
                <a:moveTo>
                  <a:pt x="12837" y="2"/>
                </a:moveTo>
                <a:cubicBezTo>
                  <a:pt x="12731" y="-11"/>
                  <a:pt x="12661" y="38"/>
                  <a:pt x="12588" y="172"/>
                </a:cubicBezTo>
                <a:cubicBezTo>
                  <a:pt x="12292" y="721"/>
                  <a:pt x="11969" y="1258"/>
                  <a:pt x="11661" y="1801"/>
                </a:cubicBezTo>
                <a:cubicBezTo>
                  <a:pt x="11547" y="2001"/>
                  <a:pt x="11418" y="2099"/>
                  <a:pt x="11153" y="2073"/>
                </a:cubicBezTo>
                <a:cubicBezTo>
                  <a:pt x="10691" y="2028"/>
                  <a:pt x="10220" y="2032"/>
                  <a:pt x="9759" y="2112"/>
                </a:cubicBezTo>
                <a:cubicBezTo>
                  <a:pt x="9550" y="2148"/>
                  <a:pt x="9432" y="2095"/>
                  <a:pt x="9318" y="1917"/>
                </a:cubicBezTo>
                <a:cubicBezTo>
                  <a:pt x="8969" y="1370"/>
                  <a:pt x="8594" y="841"/>
                  <a:pt x="8243" y="295"/>
                </a:cubicBezTo>
                <a:cubicBezTo>
                  <a:pt x="8145" y="142"/>
                  <a:pt x="8068" y="122"/>
                  <a:pt x="7905" y="198"/>
                </a:cubicBezTo>
                <a:cubicBezTo>
                  <a:pt x="6845" y="688"/>
                  <a:pt x="5781" y="1174"/>
                  <a:pt x="4712" y="1644"/>
                </a:cubicBezTo>
                <a:cubicBezTo>
                  <a:pt x="4517" y="1730"/>
                  <a:pt x="4517" y="1820"/>
                  <a:pt x="4567" y="1996"/>
                </a:cubicBezTo>
                <a:cubicBezTo>
                  <a:pt x="4742" y="2608"/>
                  <a:pt x="4890" y="3227"/>
                  <a:pt x="5065" y="3839"/>
                </a:cubicBezTo>
                <a:cubicBezTo>
                  <a:pt x="5122" y="4038"/>
                  <a:pt x="5098" y="4170"/>
                  <a:pt x="4932" y="4306"/>
                </a:cubicBezTo>
                <a:cubicBezTo>
                  <a:pt x="4561" y="4610"/>
                  <a:pt x="4227" y="4959"/>
                  <a:pt x="3950" y="5348"/>
                </a:cubicBezTo>
                <a:cubicBezTo>
                  <a:pt x="3802" y="5555"/>
                  <a:pt x="3648" y="5573"/>
                  <a:pt x="3439" y="5530"/>
                </a:cubicBezTo>
                <a:cubicBezTo>
                  <a:pt x="2827" y="5405"/>
                  <a:pt x="2213" y="5295"/>
                  <a:pt x="1605" y="5156"/>
                </a:cubicBezTo>
                <a:cubicBezTo>
                  <a:pt x="1409" y="5111"/>
                  <a:pt x="1325" y="5153"/>
                  <a:pt x="1257" y="5338"/>
                </a:cubicBezTo>
                <a:cubicBezTo>
                  <a:pt x="856" y="6423"/>
                  <a:pt x="449" y="7506"/>
                  <a:pt x="35" y="8586"/>
                </a:cubicBezTo>
                <a:cubicBezTo>
                  <a:pt x="-34" y="8767"/>
                  <a:pt x="-6" y="8857"/>
                  <a:pt x="173" y="8954"/>
                </a:cubicBezTo>
                <a:cubicBezTo>
                  <a:pt x="722" y="9251"/>
                  <a:pt x="1256" y="9574"/>
                  <a:pt x="1798" y="9882"/>
                </a:cubicBezTo>
                <a:cubicBezTo>
                  <a:pt x="2001" y="9997"/>
                  <a:pt x="2093" y="10127"/>
                  <a:pt x="2064" y="10392"/>
                </a:cubicBezTo>
                <a:cubicBezTo>
                  <a:pt x="2014" y="10855"/>
                  <a:pt x="2039" y="11326"/>
                  <a:pt x="2116" y="11788"/>
                </a:cubicBezTo>
                <a:cubicBezTo>
                  <a:pt x="2151" y="11998"/>
                  <a:pt x="2089" y="12115"/>
                  <a:pt x="1913" y="12228"/>
                </a:cubicBezTo>
                <a:cubicBezTo>
                  <a:pt x="1367" y="12578"/>
                  <a:pt x="837" y="12953"/>
                  <a:pt x="291" y="13303"/>
                </a:cubicBezTo>
                <a:cubicBezTo>
                  <a:pt x="136" y="13403"/>
                  <a:pt x="124" y="13482"/>
                  <a:pt x="199" y="13643"/>
                </a:cubicBezTo>
                <a:cubicBezTo>
                  <a:pt x="688" y="14705"/>
                  <a:pt x="1172" y="15768"/>
                  <a:pt x="1642" y="16837"/>
                </a:cubicBezTo>
                <a:cubicBezTo>
                  <a:pt x="1728" y="17034"/>
                  <a:pt x="1818" y="17032"/>
                  <a:pt x="1994" y="16982"/>
                </a:cubicBezTo>
                <a:cubicBezTo>
                  <a:pt x="2605" y="16807"/>
                  <a:pt x="3223" y="16651"/>
                  <a:pt x="3839" y="16489"/>
                </a:cubicBezTo>
                <a:cubicBezTo>
                  <a:pt x="3930" y="16465"/>
                  <a:pt x="4023" y="16451"/>
                  <a:pt x="4118" y="16432"/>
                </a:cubicBezTo>
                <a:cubicBezTo>
                  <a:pt x="4164" y="16485"/>
                  <a:pt x="4202" y="16532"/>
                  <a:pt x="4241" y="16576"/>
                </a:cubicBezTo>
                <a:cubicBezTo>
                  <a:pt x="4568" y="16944"/>
                  <a:pt x="4922" y="17287"/>
                  <a:pt x="5319" y="17573"/>
                </a:cubicBezTo>
                <a:cubicBezTo>
                  <a:pt x="5534" y="17728"/>
                  <a:pt x="5572" y="17885"/>
                  <a:pt x="5524" y="18114"/>
                </a:cubicBezTo>
                <a:cubicBezTo>
                  <a:pt x="5398" y="18725"/>
                  <a:pt x="5287" y="19339"/>
                  <a:pt x="5149" y="19947"/>
                </a:cubicBezTo>
                <a:cubicBezTo>
                  <a:pt x="5105" y="20142"/>
                  <a:pt x="5145" y="20229"/>
                  <a:pt x="5331" y="20297"/>
                </a:cubicBezTo>
                <a:cubicBezTo>
                  <a:pt x="6415" y="20698"/>
                  <a:pt x="7497" y="21106"/>
                  <a:pt x="8576" y="21520"/>
                </a:cubicBezTo>
                <a:cubicBezTo>
                  <a:pt x="8757" y="21589"/>
                  <a:pt x="8847" y="21563"/>
                  <a:pt x="8944" y="21383"/>
                </a:cubicBezTo>
                <a:cubicBezTo>
                  <a:pt x="9241" y="20834"/>
                  <a:pt x="9562" y="20299"/>
                  <a:pt x="9871" y="19757"/>
                </a:cubicBezTo>
                <a:cubicBezTo>
                  <a:pt x="9985" y="19558"/>
                  <a:pt x="10110" y="19452"/>
                  <a:pt x="10378" y="19481"/>
                </a:cubicBezTo>
                <a:cubicBezTo>
                  <a:pt x="10828" y="19528"/>
                  <a:pt x="11291" y="19534"/>
                  <a:pt x="11737" y="19445"/>
                </a:cubicBezTo>
                <a:cubicBezTo>
                  <a:pt x="12009" y="19391"/>
                  <a:pt x="12126" y="19505"/>
                  <a:pt x="12252" y="19698"/>
                </a:cubicBezTo>
                <a:cubicBezTo>
                  <a:pt x="12593" y="20221"/>
                  <a:pt x="12952" y="20733"/>
                  <a:pt x="13290" y="21259"/>
                </a:cubicBezTo>
                <a:cubicBezTo>
                  <a:pt x="13387" y="21411"/>
                  <a:pt x="13463" y="21432"/>
                  <a:pt x="13628" y="21356"/>
                </a:cubicBezTo>
                <a:cubicBezTo>
                  <a:pt x="14687" y="20866"/>
                  <a:pt x="15750" y="20382"/>
                  <a:pt x="16819" y="19912"/>
                </a:cubicBezTo>
                <a:cubicBezTo>
                  <a:pt x="17012" y="19827"/>
                  <a:pt x="17018" y="19738"/>
                  <a:pt x="16967" y="19560"/>
                </a:cubicBezTo>
                <a:cubicBezTo>
                  <a:pt x="16791" y="18948"/>
                  <a:pt x="16644" y="18329"/>
                  <a:pt x="16469" y="17716"/>
                </a:cubicBezTo>
                <a:cubicBezTo>
                  <a:pt x="16412" y="17519"/>
                  <a:pt x="16433" y="17386"/>
                  <a:pt x="16600" y="17250"/>
                </a:cubicBezTo>
                <a:cubicBezTo>
                  <a:pt x="16971" y="16946"/>
                  <a:pt x="17305" y="16598"/>
                  <a:pt x="17584" y="16209"/>
                </a:cubicBezTo>
                <a:cubicBezTo>
                  <a:pt x="17730" y="16006"/>
                  <a:pt x="17880" y="15980"/>
                  <a:pt x="18092" y="16024"/>
                </a:cubicBezTo>
                <a:cubicBezTo>
                  <a:pt x="18703" y="16151"/>
                  <a:pt x="19318" y="16260"/>
                  <a:pt x="19926" y="16398"/>
                </a:cubicBezTo>
                <a:cubicBezTo>
                  <a:pt x="20121" y="16442"/>
                  <a:pt x="20207" y="16404"/>
                  <a:pt x="20276" y="16218"/>
                </a:cubicBezTo>
                <a:cubicBezTo>
                  <a:pt x="20676" y="15133"/>
                  <a:pt x="21084" y="14050"/>
                  <a:pt x="21497" y="12970"/>
                </a:cubicBezTo>
                <a:cubicBezTo>
                  <a:pt x="21566" y="12790"/>
                  <a:pt x="21541" y="12697"/>
                  <a:pt x="21361" y="12600"/>
                </a:cubicBezTo>
                <a:cubicBezTo>
                  <a:pt x="20812" y="12303"/>
                  <a:pt x="20278" y="11982"/>
                  <a:pt x="19736" y="11674"/>
                </a:cubicBezTo>
                <a:cubicBezTo>
                  <a:pt x="19535" y="11559"/>
                  <a:pt x="19439" y="11431"/>
                  <a:pt x="19468" y="11163"/>
                </a:cubicBezTo>
                <a:cubicBezTo>
                  <a:pt x="19519" y="10701"/>
                  <a:pt x="19493" y="10230"/>
                  <a:pt x="19416" y="9768"/>
                </a:cubicBezTo>
                <a:cubicBezTo>
                  <a:pt x="19381" y="9559"/>
                  <a:pt x="19443" y="9442"/>
                  <a:pt x="19620" y="9328"/>
                </a:cubicBezTo>
                <a:cubicBezTo>
                  <a:pt x="20166" y="8978"/>
                  <a:pt x="20694" y="8603"/>
                  <a:pt x="21240" y="8252"/>
                </a:cubicBezTo>
                <a:cubicBezTo>
                  <a:pt x="21393" y="8154"/>
                  <a:pt x="21411" y="8075"/>
                  <a:pt x="21336" y="7912"/>
                </a:cubicBezTo>
                <a:cubicBezTo>
                  <a:pt x="20846" y="6851"/>
                  <a:pt x="20362" y="5788"/>
                  <a:pt x="19892" y="4718"/>
                </a:cubicBezTo>
                <a:cubicBezTo>
                  <a:pt x="19806" y="4523"/>
                  <a:pt x="19717" y="4523"/>
                  <a:pt x="19541" y="4574"/>
                </a:cubicBezTo>
                <a:cubicBezTo>
                  <a:pt x="18917" y="4751"/>
                  <a:pt x="18286" y="4905"/>
                  <a:pt x="17662" y="5080"/>
                </a:cubicBezTo>
                <a:cubicBezTo>
                  <a:pt x="17490" y="5129"/>
                  <a:pt x="17378" y="5103"/>
                  <a:pt x="17261" y="4959"/>
                </a:cubicBezTo>
                <a:cubicBezTo>
                  <a:pt x="16959" y="4585"/>
                  <a:pt x="16599" y="4263"/>
                  <a:pt x="16213" y="3983"/>
                </a:cubicBezTo>
                <a:cubicBezTo>
                  <a:pt x="16001" y="3828"/>
                  <a:pt x="15960" y="3672"/>
                  <a:pt x="16008" y="3442"/>
                </a:cubicBezTo>
                <a:cubicBezTo>
                  <a:pt x="16135" y="2831"/>
                  <a:pt x="16245" y="2217"/>
                  <a:pt x="16383" y="1609"/>
                </a:cubicBezTo>
                <a:cubicBezTo>
                  <a:pt x="16428" y="1413"/>
                  <a:pt x="16387" y="1327"/>
                  <a:pt x="16201" y="1258"/>
                </a:cubicBezTo>
                <a:cubicBezTo>
                  <a:pt x="15118" y="858"/>
                  <a:pt x="14036" y="450"/>
                  <a:pt x="12956" y="36"/>
                </a:cubicBezTo>
                <a:cubicBezTo>
                  <a:pt x="12911" y="19"/>
                  <a:pt x="12873" y="7"/>
                  <a:pt x="12837" y="2"/>
                </a:cubicBezTo>
                <a:close/>
                <a:moveTo>
                  <a:pt x="10766" y="5818"/>
                </a:moveTo>
                <a:cubicBezTo>
                  <a:pt x="13503" y="5818"/>
                  <a:pt x="15722" y="8039"/>
                  <a:pt x="15722" y="10778"/>
                </a:cubicBezTo>
                <a:cubicBezTo>
                  <a:pt x="15722" y="13517"/>
                  <a:pt x="13503" y="15738"/>
                  <a:pt x="10766" y="15738"/>
                </a:cubicBezTo>
                <a:cubicBezTo>
                  <a:pt x="8030" y="15738"/>
                  <a:pt x="5810" y="13517"/>
                  <a:pt x="5810" y="10778"/>
                </a:cubicBezTo>
                <a:cubicBezTo>
                  <a:pt x="5810" y="8039"/>
                  <a:pt x="8030" y="5818"/>
                  <a:pt x="10766" y="5818"/>
                </a:cubicBez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98" name="Gear"/>
          <p:cNvSpPr/>
          <p:nvPr/>
        </p:nvSpPr>
        <p:spPr>
          <a:xfrm rot="720000">
            <a:off x="22723098" y="2281001"/>
            <a:ext cx="1187948" cy="11881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2" h="21555" extrusionOk="0">
                <a:moveTo>
                  <a:pt x="12837" y="2"/>
                </a:moveTo>
                <a:cubicBezTo>
                  <a:pt x="12731" y="-11"/>
                  <a:pt x="12661" y="38"/>
                  <a:pt x="12588" y="172"/>
                </a:cubicBezTo>
                <a:cubicBezTo>
                  <a:pt x="12292" y="721"/>
                  <a:pt x="11969" y="1258"/>
                  <a:pt x="11661" y="1801"/>
                </a:cubicBezTo>
                <a:cubicBezTo>
                  <a:pt x="11547" y="2001"/>
                  <a:pt x="11418" y="2099"/>
                  <a:pt x="11153" y="2073"/>
                </a:cubicBezTo>
                <a:cubicBezTo>
                  <a:pt x="10691" y="2028"/>
                  <a:pt x="10220" y="2032"/>
                  <a:pt x="9759" y="2112"/>
                </a:cubicBezTo>
                <a:cubicBezTo>
                  <a:pt x="9550" y="2148"/>
                  <a:pt x="9432" y="2095"/>
                  <a:pt x="9318" y="1917"/>
                </a:cubicBezTo>
                <a:cubicBezTo>
                  <a:pt x="8969" y="1370"/>
                  <a:pt x="8594" y="841"/>
                  <a:pt x="8243" y="295"/>
                </a:cubicBezTo>
                <a:cubicBezTo>
                  <a:pt x="8145" y="142"/>
                  <a:pt x="8068" y="122"/>
                  <a:pt x="7905" y="198"/>
                </a:cubicBezTo>
                <a:cubicBezTo>
                  <a:pt x="6845" y="688"/>
                  <a:pt x="5781" y="1174"/>
                  <a:pt x="4712" y="1644"/>
                </a:cubicBezTo>
                <a:cubicBezTo>
                  <a:pt x="4517" y="1730"/>
                  <a:pt x="4517" y="1820"/>
                  <a:pt x="4567" y="1996"/>
                </a:cubicBezTo>
                <a:cubicBezTo>
                  <a:pt x="4742" y="2608"/>
                  <a:pt x="4890" y="3227"/>
                  <a:pt x="5065" y="3839"/>
                </a:cubicBezTo>
                <a:cubicBezTo>
                  <a:pt x="5122" y="4038"/>
                  <a:pt x="5098" y="4170"/>
                  <a:pt x="4932" y="4306"/>
                </a:cubicBezTo>
                <a:cubicBezTo>
                  <a:pt x="4561" y="4610"/>
                  <a:pt x="4227" y="4959"/>
                  <a:pt x="3950" y="5348"/>
                </a:cubicBezTo>
                <a:cubicBezTo>
                  <a:pt x="3802" y="5555"/>
                  <a:pt x="3648" y="5573"/>
                  <a:pt x="3439" y="5530"/>
                </a:cubicBezTo>
                <a:cubicBezTo>
                  <a:pt x="2827" y="5405"/>
                  <a:pt x="2213" y="5295"/>
                  <a:pt x="1605" y="5156"/>
                </a:cubicBezTo>
                <a:cubicBezTo>
                  <a:pt x="1409" y="5111"/>
                  <a:pt x="1325" y="5153"/>
                  <a:pt x="1257" y="5338"/>
                </a:cubicBezTo>
                <a:cubicBezTo>
                  <a:pt x="856" y="6423"/>
                  <a:pt x="449" y="7506"/>
                  <a:pt x="35" y="8586"/>
                </a:cubicBezTo>
                <a:cubicBezTo>
                  <a:pt x="-34" y="8767"/>
                  <a:pt x="-6" y="8857"/>
                  <a:pt x="173" y="8954"/>
                </a:cubicBezTo>
                <a:cubicBezTo>
                  <a:pt x="722" y="9251"/>
                  <a:pt x="1256" y="9574"/>
                  <a:pt x="1798" y="9882"/>
                </a:cubicBezTo>
                <a:cubicBezTo>
                  <a:pt x="2001" y="9997"/>
                  <a:pt x="2093" y="10127"/>
                  <a:pt x="2064" y="10392"/>
                </a:cubicBezTo>
                <a:cubicBezTo>
                  <a:pt x="2014" y="10855"/>
                  <a:pt x="2039" y="11326"/>
                  <a:pt x="2116" y="11788"/>
                </a:cubicBezTo>
                <a:cubicBezTo>
                  <a:pt x="2151" y="11998"/>
                  <a:pt x="2089" y="12115"/>
                  <a:pt x="1913" y="12228"/>
                </a:cubicBezTo>
                <a:cubicBezTo>
                  <a:pt x="1367" y="12578"/>
                  <a:pt x="837" y="12953"/>
                  <a:pt x="291" y="13303"/>
                </a:cubicBezTo>
                <a:cubicBezTo>
                  <a:pt x="136" y="13403"/>
                  <a:pt x="124" y="13482"/>
                  <a:pt x="199" y="13643"/>
                </a:cubicBezTo>
                <a:cubicBezTo>
                  <a:pt x="688" y="14705"/>
                  <a:pt x="1172" y="15768"/>
                  <a:pt x="1642" y="16837"/>
                </a:cubicBezTo>
                <a:cubicBezTo>
                  <a:pt x="1728" y="17034"/>
                  <a:pt x="1818" y="17032"/>
                  <a:pt x="1994" y="16982"/>
                </a:cubicBezTo>
                <a:cubicBezTo>
                  <a:pt x="2605" y="16807"/>
                  <a:pt x="3223" y="16651"/>
                  <a:pt x="3839" y="16489"/>
                </a:cubicBezTo>
                <a:cubicBezTo>
                  <a:pt x="3930" y="16465"/>
                  <a:pt x="4023" y="16451"/>
                  <a:pt x="4118" y="16432"/>
                </a:cubicBezTo>
                <a:cubicBezTo>
                  <a:pt x="4164" y="16485"/>
                  <a:pt x="4202" y="16532"/>
                  <a:pt x="4241" y="16576"/>
                </a:cubicBezTo>
                <a:cubicBezTo>
                  <a:pt x="4568" y="16944"/>
                  <a:pt x="4922" y="17287"/>
                  <a:pt x="5319" y="17573"/>
                </a:cubicBezTo>
                <a:cubicBezTo>
                  <a:pt x="5534" y="17728"/>
                  <a:pt x="5572" y="17885"/>
                  <a:pt x="5524" y="18114"/>
                </a:cubicBezTo>
                <a:cubicBezTo>
                  <a:pt x="5398" y="18725"/>
                  <a:pt x="5287" y="19339"/>
                  <a:pt x="5149" y="19947"/>
                </a:cubicBezTo>
                <a:cubicBezTo>
                  <a:pt x="5105" y="20142"/>
                  <a:pt x="5145" y="20229"/>
                  <a:pt x="5331" y="20297"/>
                </a:cubicBezTo>
                <a:cubicBezTo>
                  <a:pt x="6415" y="20698"/>
                  <a:pt x="7497" y="21106"/>
                  <a:pt x="8576" y="21520"/>
                </a:cubicBezTo>
                <a:cubicBezTo>
                  <a:pt x="8757" y="21589"/>
                  <a:pt x="8847" y="21563"/>
                  <a:pt x="8944" y="21383"/>
                </a:cubicBezTo>
                <a:cubicBezTo>
                  <a:pt x="9241" y="20834"/>
                  <a:pt x="9562" y="20299"/>
                  <a:pt x="9871" y="19757"/>
                </a:cubicBezTo>
                <a:cubicBezTo>
                  <a:pt x="9985" y="19558"/>
                  <a:pt x="10110" y="19452"/>
                  <a:pt x="10378" y="19481"/>
                </a:cubicBezTo>
                <a:cubicBezTo>
                  <a:pt x="10828" y="19528"/>
                  <a:pt x="11291" y="19534"/>
                  <a:pt x="11737" y="19445"/>
                </a:cubicBezTo>
                <a:cubicBezTo>
                  <a:pt x="12009" y="19391"/>
                  <a:pt x="12126" y="19505"/>
                  <a:pt x="12252" y="19698"/>
                </a:cubicBezTo>
                <a:cubicBezTo>
                  <a:pt x="12593" y="20221"/>
                  <a:pt x="12952" y="20733"/>
                  <a:pt x="13290" y="21259"/>
                </a:cubicBezTo>
                <a:cubicBezTo>
                  <a:pt x="13387" y="21411"/>
                  <a:pt x="13463" y="21432"/>
                  <a:pt x="13628" y="21356"/>
                </a:cubicBezTo>
                <a:cubicBezTo>
                  <a:pt x="14687" y="20866"/>
                  <a:pt x="15750" y="20382"/>
                  <a:pt x="16819" y="19912"/>
                </a:cubicBezTo>
                <a:cubicBezTo>
                  <a:pt x="17012" y="19827"/>
                  <a:pt x="17018" y="19738"/>
                  <a:pt x="16967" y="19560"/>
                </a:cubicBezTo>
                <a:cubicBezTo>
                  <a:pt x="16791" y="18948"/>
                  <a:pt x="16644" y="18329"/>
                  <a:pt x="16469" y="17716"/>
                </a:cubicBezTo>
                <a:cubicBezTo>
                  <a:pt x="16412" y="17519"/>
                  <a:pt x="16433" y="17386"/>
                  <a:pt x="16600" y="17250"/>
                </a:cubicBezTo>
                <a:cubicBezTo>
                  <a:pt x="16971" y="16946"/>
                  <a:pt x="17305" y="16598"/>
                  <a:pt x="17584" y="16209"/>
                </a:cubicBezTo>
                <a:cubicBezTo>
                  <a:pt x="17730" y="16006"/>
                  <a:pt x="17880" y="15980"/>
                  <a:pt x="18092" y="16024"/>
                </a:cubicBezTo>
                <a:cubicBezTo>
                  <a:pt x="18703" y="16151"/>
                  <a:pt x="19318" y="16260"/>
                  <a:pt x="19926" y="16398"/>
                </a:cubicBezTo>
                <a:cubicBezTo>
                  <a:pt x="20121" y="16442"/>
                  <a:pt x="20207" y="16404"/>
                  <a:pt x="20276" y="16218"/>
                </a:cubicBezTo>
                <a:cubicBezTo>
                  <a:pt x="20676" y="15133"/>
                  <a:pt x="21084" y="14050"/>
                  <a:pt x="21497" y="12970"/>
                </a:cubicBezTo>
                <a:cubicBezTo>
                  <a:pt x="21566" y="12790"/>
                  <a:pt x="21541" y="12697"/>
                  <a:pt x="21361" y="12600"/>
                </a:cubicBezTo>
                <a:cubicBezTo>
                  <a:pt x="20812" y="12303"/>
                  <a:pt x="20278" y="11982"/>
                  <a:pt x="19736" y="11674"/>
                </a:cubicBezTo>
                <a:cubicBezTo>
                  <a:pt x="19535" y="11559"/>
                  <a:pt x="19439" y="11431"/>
                  <a:pt x="19468" y="11163"/>
                </a:cubicBezTo>
                <a:cubicBezTo>
                  <a:pt x="19519" y="10701"/>
                  <a:pt x="19493" y="10230"/>
                  <a:pt x="19416" y="9768"/>
                </a:cubicBezTo>
                <a:cubicBezTo>
                  <a:pt x="19381" y="9559"/>
                  <a:pt x="19443" y="9442"/>
                  <a:pt x="19620" y="9328"/>
                </a:cubicBezTo>
                <a:cubicBezTo>
                  <a:pt x="20166" y="8978"/>
                  <a:pt x="20694" y="8603"/>
                  <a:pt x="21240" y="8252"/>
                </a:cubicBezTo>
                <a:cubicBezTo>
                  <a:pt x="21393" y="8154"/>
                  <a:pt x="21411" y="8075"/>
                  <a:pt x="21336" y="7912"/>
                </a:cubicBezTo>
                <a:cubicBezTo>
                  <a:pt x="20846" y="6851"/>
                  <a:pt x="20362" y="5788"/>
                  <a:pt x="19892" y="4718"/>
                </a:cubicBezTo>
                <a:cubicBezTo>
                  <a:pt x="19806" y="4523"/>
                  <a:pt x="19717" y="4523"/>
                  <a:pt x="19541" y="4574"/>
                </a:cubicBezTo>
                <a:cubicBezTo>
                  <a:pt x="18917" y="4751"/>
                  <a:pt x="18286" y="4905"/>
                  <a:pt x="17662" y="5080"/>
                </a:cubicBezTo>
                <a:cubicBezTo>
                  <a:pt x="17490" y="5129"/>
                  <a:pt x="17378" y="5103"/>
                  <a:pt x="17261" y="4959"/>
                </a:cubicBezTo>
                <a:cubicBezTo>
                  <a:pt x="16959" y="4585"/>
                  <a:pt x="16599" y="4263"/>
                  <a:pt x="16213" y="3983"/>
                </a:cubicBezTo>
                <a:cubicBezTo>
                  <a:pt x="16001" y="3828"/>
                  <a:pt x="15960" y="3672"/>
                  <a:pt x="16008" y="3442"/>
                </a:cubicBezTo>
                <a:cubicBezTo>
                  <a:pt x="16135" y="2831"/>
                  <a:pt x="16245" y="2217"/>
                  <a:pt x="16383" y="1609"/>
                </a:cubicBezTo>
                <a:cubicBezTo>
                  <a:pt x="16428" y="1413"/>
                  <a:pt x="16387" y="1327"/>
                  <a:pt x="16201" y="1258"/>
                </a:cubicBezTo>
                <a:cubicBezTo>
                  <a:pt x="15118" y="858"/>
                  <a:pt x="14036" y="450"/>
                  <a:pt x="12956" y="36"/>
                </a:cubicBezTo>
                <a:cubicBezTo>
                  <a:pt x="12911" y="19"/>
                  <a:pt x="12873" y="7"/>
                  <a:pt x="12837" y="2"/>
                </a:cubicBezTo>
                <a:close/>
                <a:moveTo>
                  <a:pt x="10766" y="5818"/>
                </a:moveTo>
                <a:cubicBezTo>
                  <a:pt x="13503" y="5818"/>
                  <a:pt x="15722" y="8039"/>
                  <a:pt x="15722" y="10778"/>
                </a:cubicBezTo>
                <a:cubicBezTo>
                  <a:pt x="15722" y="13517"/>
                  <a:pt x="13503" y="15738"/>
                  <a:pt x="10766" y="15738"/>
                </a:cubicBezTo>
                <a:cubicBezTo>
                  <a:pt x="8030" y="15738"/>
                  <a:pt x="5810" y="13517"/>
                  <a:pt x="5810" y="10778"/>
                </a:cubicBezTo>
                <a:cubicBezTo>
                  <a:pt x="5810" y="8039"/>
                  <a:pt x="8030" y="5818"/>
                  <a:pt x="10766" y="5818"/>
                </a:cubicBez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99" name="Ask yourself: What problems can connectivity solve? Does it address community need?"/>
          <p:cNvSpPr txBox="1"/>
          <p:nvPr/>
        </p:nvSpPr>
        <p:spPr>
          <a:xfrm>
            <a:off x="4469405" y="6613869"/>
            <a:ext cx="16623244" cy="436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7100">
                <a:solidFill>
                  <a:srgbClr val="D5D5D5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Ask yourself: What problems can connectivity solve? </a:t>
            </a:r>
            <a:r>
              <a:rPr>
                <a:solidFill>
                  <a:schemeClr val="accent1">
                    <a:lumOff val="16847"/>
                  </a:schemeClr>
                </a:solidFill>
              </a:rPr>
              <a:t>Does it address community need?</a:t>
            </a:r>
          </a:p>
        </p:txBody>
      </p:sp>
      <p:sp>
        <p:nvSpPr>
          <p:cNvPr id="800" name="© 2020 Harrison Edwards, Inc. All Rights Reserved."/>
          <p:cNvSpPr txBox="1"/>
          <p:nvPr/>
        </p:nvSpPr>
        <p:spPr>
          <a:xfrm>
            <a:off x="2332473" y="13149274"/>
            <a:ext cx="4789120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 b="0">
                <a:solidFill>
                  <a:srgbClr val="929292"/>
                </a:solidFill>
              </a:defRPr>
            </a:lvl1pPr>
          </a:lstStyle>
          <a:p>
            <a:r>
              <a:t>© 2020 Harrison Edwards, Inc. All Rights Reserved.</a:t>
            </a:r>
          </a:p>
        </p:txBody>
      </p:sp>
      <p:pic>
        <p:nvPicPr>
          <p:cNvPr id="801" name="HEPR2.jpeg" descr="HEPR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4597" y="10718999"/>
            <a:ext cx="1120896" cy="1123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"/>
          <p:cNvSpPr/>
          <p:nvPr/>
        </p:nvSpPr>
        <p:spPr>
          <a:xfrm>
            <a:off x="-87481" y="-148631"/>
            <a:ext cx="24558962" cy="14013262"/>
          </a:xfrm>
          <a:prstGeom prst="rect">
            <a:avLst/>
          </a:prstGeom>
          <a:solidFill>
            <a:srgbClr val="10394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0" name="About Harrison Edwards"/>
          <p:cNvSpPr txBox="1"/>
          <p:nvPr/>
        </p:nvSpPr>
        <p:spPr>
          <a:xfrm>
            <a:off x="2373107" y="2396115"/>
            <a:ext cx="12173205" cy="133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8300" b="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</a:lstStyle>
          <a:p>
            <a:r>
              <a:t>About Harrison Edwards</a:t>
            </a:r>
          </a:p>
        </p:txBody>
      </p:sp>
      <p:grpSp>
        <p:nvGrpSpPr>
          <p:cNvPr id="153" name="Group"/>
          <p:cNvGrpSpPr/>
          <p:nvPr/>
        </p:nvGrpSpPr>
        <p:grpSpPr>
          <a:xfrm>
            <a:off x="2462840" y="1874260"/>
            <a:ext cx="1510514" cy="231747"/>
            <a:chOff x="0" y="0"/>
            <a:chExt cx="1510512" cy="231746"/>
          </a:xfrm>
        </p:grpSpPr>
        <p:sp>
          <p:nvSpPr>
            <p:cNvPr id="151" name="Rectangle"/>
            <p:cNvSpPr/>
            <p:nvPr/>
          </p:nvSpPr>
          <p:spPr>
            <a:xfrm>
              <a:off x="0" y="0"/>
              <a:ext cx="760370" cy="231747"/>
            </a:xfrm>
            <a:prstGeom prst="rect">
              <a:avLst/>
            </a:prstGeom>
            <a:solidFill>
              <a:srgbClr val="5C87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2" name="Rectangle"/>
            <p:cNvSpPr/>
            <p:nvPr/>
          </p:nvSpPr>
          <p:spPr>
            <a:xfrm>
              <a:off x="750142" y="0"/>
              <a:ext cx="760371" cy="23174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pic>
        <p:nvPicPr>
          <p:cNvPr id="154" name="HEPR2.jpeg" descr="HEPR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4597" y="10718999"/>
            <a:ext cx="1120896" cy="1123138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2043765" y="13081000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56" name="Rounded Rectangle"/>
          <p:cNvSpPr/>
          <p:nvPr/>
        </p:nvSpPr>
        <p:spPr>
          <a:xfrm>
            <a:off x="576283" y="988820"/>
            <a:ext cx="23231434" cy="11738360"/>
          </a:xfrm>
          <a:prstGeom prst="roundRect">
            <a:avLst>
              <a:gd name="adj" fmla="val 14519"/>
            </a:avLst>
          </a:prstGeom>
          <a:ln w="76200">
            <a:solidFill>
              <a:srgbClr val="929292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7" name="Text"/>
          <p:cNvSpPr txBox="1"/>
          <p:nvPr/>
        </p:nvSpPr>
        <p:spPr>
          <a:xfrm>
            <a:off x="21672167" y="315025"/>
            <a:ext cx="3289844" cy="3022601"/>
          </a:xfrm>
          <a:prstGeom prst="rect">
            <a:avLst/>
          </a:prstGeom>
          <a:solidFill>
            <a:srgbClr val="10394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600">
                <a:solidFill>
                  <a:srgbClr val="D5D5D5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   </a:t>
            </a:r>
          </a:p>
        </p:txBody>
      </p:sp>
      <p:sp>
        <p:nvSpPr>
          <p:cNvPr id="158" name="Text"/>
          <p:cNvSpPr txBox="1"/>
          <p:nvPr/>
        </p:nvSpPr>
        <p:spPr>
          <a:xfrm>
            <a:off x="21498435" y="478833"/>
            <a:ext cx="1906525" cy="302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600">
                <a:solidFill>
                  <a:srgbClr val="D5D5D5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   </a:t>
            </a:r>
          </a:p>
        </p:txBody>
      </p:sp>
      <p:sp>
        <p:nvSpPr>
          <p:cNvPr id="159" name="Gear"/>
          <p:cNvSpPr/>
          <p:nvPr/>
        </p:nvSpPr>
        <p:spPr>
          <a:xfrm>
            <a:off x="21519644" y="420292"/>
            <a:ext cx="2059438" cy="20598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2" h="21555" extrusionOk="0">
                <a:moveTo>
                  <a:pt x="12837" y="2"/>
                </a:moveTo>
                <a:cubicBezTo>
                  <a:pt x="12731" y="-11"/>
                  <a:pt x="12661" y="38"/>
                  <a:pt x="12588" y="172"/>
                </a:cubicBezTo>
                <a:cubicBezTo>
                  <a:pt x="12292" y="721"/>
                  <a:pt x="11969" y="1258"/>
                  <a:pt x="11661" y="1801"/>
                </a:cubicBezTo>
                <a:cubicBezTo>
                  <a:pt x="11547" y="2001"/>
                  <a:pt x="11418" y="2099"/>
                  <a:pt x="11153" y="2073"/>
                </a:cubicBezTo>
                <a:cubicBezTo>
                  <a:pt x="10691" y="2028"/>
                  <a:pt x="10220" y="2032"/>
                  <a:pt x="9759" y="2112"/>
                </a:cubicBezTo>
                <a:cubicBezTo>
                  <a:pt x="9550" y="2148"/>
                  <a:pt x="9432" y="2095"/>
                  <a:pt x="9318" y="1917"/>
                </a:cubicBezTo>
                <a:cubicBezTo>
                  <a:pt x="8969" y="1370"/>
                  <a:pt x="8594" y="841"/>
                  <a:pt x="8243" y="295"/>
                </a:cubicBezTo>
                <a:cubicBezTo>
                  <a:pt x="8145" y="142"/>
                  <a:pt x="8068" y="122"/>
                  <a:pt x="7905" y="198"/>
                </a:cubicBezTo>
                <a:cubicBezTo>
                  <a:pt x="6845" y="688"/>
                  <a:pt x="5781" y="1174"/>
                  <a:pt x="4712" y="1644"/>
                </a:cubicBezTo>
                <a:cubicBezTo>
                  <a:pt x="4517" y="1730"/>
                  <a:pt x="4517" y="1820"/>
                  <a:pt x="4567" y="1996"/>
                </a:cubicBezTo>
                <a:cubicBezTo>
                  <a:pt x="4742" y="2608"/>
                  <a:pt x="4890" y="3227"/>
                  <a:pt x="5065" y="3839"/>
                </a:cubicBezTo>
                <a:cubicBezTo>
                  <a:pt x="5122" y="4038"/>
                  <a:pt x="5098" y="4170"/>
                  <a:pt x="4932" y="4306"/>
                </a:cubicBezTo>
                <a:cubicBezTo>
                  <a:pt x="4561" y="4610"/>
                  <a:pt x="4227" y="4959"/>
                  <a:pt x="3950" y="5348"/>
                </a:cubicBezTo>
                <a:cubicBezTo>
                  <a:pt x="3802" y="5555"/>
                  <a:pt x="3648" y="5573"/>
                  <a:pt x="3439" y="5530"/>
                </a:cubicBezTo>
                <a:cubicBezTo>
                  <a:pt x="2827" y="5405"/>
                  <a:pt x="2213" y="5295"/>
                  <a:pt x="1605" y="5156"/>
                </a:cubicBezTo>
                <a:cubicBezTo>
                  <a:pt x="1409" y="5111"/>
                  <a:pt x="1325" y="5153"/>
                  <a:pt x="1257" y="5338"/>
                </a:cubicBezTo>
                <a:cubicBezTo>
                  <a:pt x="856" y="6423"/>
                  <a:pt x="449" y="7506"/>
                  <a:pt x="35" y="8586"/>
                </a:cubicBezTo>
                <a:cubicBezTo>
                  <a:pt x="-34" y="8767"/>
                  <a:pt x="-6" y="8857"/>
                  <a:pt x="173" y="8954"/>
                </a:cubicBezTo>
                <a:cubicBezTo>
                  <a:pt x="722" y="9251"/>
                  <a:pt x="1256" y="9574"/>
                  <a:pt x="1798" y="9882"/>
                </a:cubicBezTo>
                <a:cubicBezTo>
                  <a:pt x="2001" y="9997"/>
                  <a:pt x="2093" y="10127"/>
                  <a:pt x="2064" y="10392"/>
                </a:cubicBezTo>
                <a:cubicBezTo>
                  <a:pt x="2014" y="10855"/>
                  <a:pt x="2039" y="11326"/>
                  <a:pt x="2116" y="11788"/>
                </a:cubicBezTo>
                <a:cubicBezTo>
                  <a:pt x="2151" y="11998"/>
                  <a:pt x="2089" y="12115"/>
                  <a:pt x="1913" y="12228"/>
                </a:cubicBezTo>
                <a:cubicBezTo>
                  <a:pt x="1367" y="12578"/>
                  <a:pt x="837" y="12953"/>
                  <a:pt x="291" y="13303"/>
                </a:cubicBezTo>
                <a:cubicBezTo>
                  <a:pt x="136" y="13403"/>
                  <a:pt x="124" y="13482"/>
                  <a:pt x="199" y="13643"/>
                </a:cubicBezTo>
                <a:cubicBezTo>
                  <a:pt x="688" y="14705"/>
                  <a:pt x="1172" y="15768"/>
                  <a:pt x="1642" y="16837"/>
                </a:cubicBezTo>
                <a:cubicBezTo>
                  <a:pt x="1728" y="17034"/>
                  <a:pt x="1818" y="17032"/>
                  <a:pt x="1994" y="16982"/>
                </a:cubicBezTo>
                <a:cubicBezTo>
                  <a:pt x="2605" y="16807"/>
                  <a:pt x="3223" y="16651"/>
                  <a:pt x="3839" y="16489"/>
                </a:cubicBezTo>
                <a:cubicBezTo>
                  <a:pt x="3930" y="16465"/>
                  <a:pt x="4023" y="16451"/>
                  <a:pt x="4118" y="16432"/>
                </a:cubicBezTo>
                <a:cubicBezTo>
                  <a:pt x="4164" y="16485"/>
                  <a:pt x="4202" y="16532"/>
                  <a:pt x="4241" y="16576"/>
                </a:cubicBezTo>
                <a:cubicBezTo>
                  <a:pt x="4568" y="16944"/>
                  <a:pt x="4922" y="17287"/>
                  <a:pt x="5319" y="17573"/>
                </a:cubicBezTo>
                <a:cubicBezTo>
                  <a:pt x="5534" y="17728"/>
                  <a:pt x="5572" y="17885"/>
                  <a:pt x="5524" y="18114"/>
                </a:cubicBezTo>
                <a:cubicBezTo>
                  <a:pt x="5398" y="18725"/>
                  <a:pt x="5287" y="19339"/>
                  <a:pt x="5149" y="19947"/>
                </a:cubicBezTo>
                <a:cubicBezTo>
                  <a:pt x="5105" y="20142"/>
                  <a:pt x="5145" y="20229"/>
                  <a:pt x="5331" y="20297"/>
                </a:cubicBezTo>
                <a:cubicBezTo>
                  <a:pt x="6415" y="20698"/>
                  <a:pt x="7497" y="21106"/>
                  <a:pt x="8576" y="21520"/>
                </a:cubicBezTo>
                <a:cubicBezTo>
                  <a:pt x="8757" y="21589"/>
                  <a:pt x="8847" y="21563"/>
                  <a:pt x="8944" y="21383"/>
                </a:cubicBezTo>
                <a:cubicBezTo>
                  <a:pt x="9241" y="20834"/>
                  <a:pt x="9562" y="20299"/>
                  <a:pt x="9871" y="19757"/>
                </a:cubicBezTo>
                <a:cubicBezTo>
                  <a:pt x="9985" y="19558"/>
                  <a:pt x="10110" y="19452"/>
                  <a:pt x="10378" y="19481"/>
                </a:cubicBezTo>
                <a:cubicBezTo>
                  <a:pt x="10828" y="19528"/>
                  <a:pt x="11291" y="19534"/>
                  <a:pt x="11737" y="19445"/>
                </a:cubicBezTo>
                <a:cubicBezTo>
                  <a:pt x="12009" y="19391"/>
                  <a:pt x="12126" y="19505"/>
                  <a:pt x="12252" y="19698"/>
                </a:cubicBezTo>
                <a:cubicBezTo>
                  <a:pt x="12593" y="20221"/>
                  <a:pt x="12952" y="20733"/>
                  <a:pt x="13290" y="21259"/>
                </a:cubicBezTo>
                <a:cubicBezTo>
                  <a:pt x="13387" y="21411"/>
                  <a:pt x="13463" y="21432"/>
                  <a:pt x="13628" y="21356"/>
                </a:cubicBezTo>
                <a:cubicBezTo>
                  <a:pt x="14687" y="20866"/>
                  <a:pt x="15750" y="20382"/>
                  <a:pt x="16819" y="19912"/>
                </a:cubicBezTo>
                <a:cubicBezTo>
                  <a:pt x="17012" y="19827"/>
                  <a:pt x="17018" y="19738"/>
                  <a:pt x="16967" y="19560"/>
                </a:cubicBezTo>
                <a:cubicBezTo>
                  <a:pt x="16791" y="18948"/>
                  <a:pt x="16644" y="18329"/>
                  <a:pt x="16469" y="17716"/>
                </a:cubicBezTo>
                <a:cubicBezTo>
                  <a:pt x="16412" y="17519"/>
                  <a:pt x="16433" y="17386"/>
                  <a:pt x="16600" y="17250"/>
                </a:cubicBezTo>
                <a:cubicBezTo>
                  <a:pt x="16971" y="16946"/>
                  <a:pt x="17305" y="16598"/>
                  <a:pt x="17584" y="16209"/>
                </a:cubicBezTo>
                <a:cubicBezTo>
                  <a:pt x="17730" y="16006"/>
                  <a:pt x="17880" y="15980"/>
                  <a:pt x="18092" y="16024"/>
                </a:cubicBezTo>
                <a:cubicBezTo>
                  <a:pt x="18703" y="16151"/>
                  <a:pt x="19318" y="16260"/>
                  <a:pt x="19926" y="16398"/>
                </a:cubicBezTo>
                <a:cubicBezTo>
                  <a:pt x="20121" y="16442"/>
                  <a:pt x="20207" y="16404"/>
                  <a:pt x="20276" y="16218"/>
                </a:cubicBezTo>
                <a:cubicBezTo>
                  <a:pt x="20676" y="15133"/>
                  <a:pt x="21084" y="14050"/>
                  <a:pt x="21497" y="12970"/>
                </a:cubicBezTo>
                <a:cubicBezTo>
                  <a:pt x="21566" y="12790"/>
                  <a:pt x="21541" y="12697"/>
                  <a:pt x="21361" y="12600"/>
                </a:cubicBezTo>
                <a:cubicBezTo>
                  <a:pt x="20812" y="12303"/>
                  <a:pt x="20278" y="11982"/>
                  <a:pt x="19736" y="11674"/>
                </a:cubicBezTo>
                <a:cubicBezTo>
                  <a:pt x="19535" y="11559"/>
                  <a:pt x="19439" y="11431"/>
                  <a:pt x="19468" y="11163"/>
                </a:cubicBezTo>
                <a:cubicBezTo>
                  <a:pt x="19519" y="10701"/>
                  <a:pt x="19493" y="10230"/>
                  <a:pt x="19416" y="9768"/>
                </a:cubicBezTo>
                <a:cubicBezTo>
                  <a:pt x="19381" y="9559"/>
                  <a:pt x="19443" y="9442"/>
                  <a:pt x="19620" y="9328"/>
                </a:cubicBezTo>
                <a:cubicBezTo>
                  <a:pt x="20166" y="8978"/>
                  <a:pt x="20694" y="8603"/>
                  <a:pt x="21240" y="8252"/>
                </a:cubicBezTo>
                <a:cubicBezTo>
                  <a:pt x="21393" y="8154"/>
                  <a:pt x="21411" y="8075"/>
                  <a:pt x="21336" y="7912"/>
                </a:cubicBezTo>
                <a:cubicBezTo>
                  <a:pt x="20846" y="6851"/>
                  <a:pt x="20362" y="5788"/>
                  <a:pt x="19892" y="4718"/>
                </a:cubicBezTo>
                <a:cubicBezTo>
                  <a:pt x="19806" y="4523"/>
                  <a:pt x="19717" y="4523"/>
                  <a:pt x="19541" y="4574"/>
                </a:cubicBezTo>
                <a:cubicBezTo>
                  <a:pt x="18917" y="4751"/>
                  <a:pt x="18286" y="4905"/>
                  <a:pt x="17662" y="5080"/>
                </a:cubicBezTo>
                <a:cubicBezTo>
                  <a:pt x="17490" y="5129"/>
                  <a:pt x="17378" y="5103"/>
                  <a:pt x="17261" y="4959"/>
                </a:cubicBezTo>
                <a:cubicBezTo>
                  <a:pt x="16959" y="4585"/>
                  <a:pt x="16599" y="4263"/>
                  <a:pt x="16213" y="3983"/>
                </a:cubicBezTo>
                <a:cubicBezTo>
                  <a:pt x="16001" y="3828"/>
                  <a:pt x="15960" y="3672"/>
                  <a:pt x="16008" y="3442"/>
                </a:cubicBezTo>
                <a:cubicBezTo>
                  <a:pt x="16135" y="2831"/>
                  <a:pt x="16245" y="2217"/>
                  <a:pt x="16383" y="1609"/>
                </a:cubicBezTo>
                <a:cubicBezTo>
                  <a:pt x="16428" y="1413"/>
                  <a:pt x="16387" y="1327"/>
                  <a:pt x="16201" y="1258"/>
                </a:cubicBezTo>
                <a:cubicBezTo>
                  <a:pt x="15118" y="858"/>
                  <a:pt x="14036" y="450"/>
                  <a:pt x="12956" y="36"/>
                </a:cubicBezTo>
                <a:cubicBezTo>
                  <a:pt x="12911" y="19"/>
                  <a:pt x="12873" y="7"/>
                  <a:pt x="12837" y="2"/>
                </a:cubicBezTo>
                <a:close/>
                <a:moveTo>
                  <a:pt x="10766" y="5818"/>
                </a:moveTo>
                <a:cubicBezTo>
                  <a:pt x="13503" y="5818"/>
                  <a:pt x="15722" y="8039"/>
                  <a:pt x="15722" y="10778"/>
                </a:cubicBezTo>
                <a:cubicBezTo>
                  <a:pt x="15722" y="13517"/>
                  <a:pt x="13503" y="15738"/>
                  <a:pt x="10766" y="15738"/>
                </a:cubicBezTo>
                <a:cubicBezTo>
                  <a:pt x="8030" y="15738"/>
                  <a:pt x="5810" y="13517"/>
                  <a:pt x="5810" y="10778"/>
                </a:cubicBezTo>
                <a:cubicBezTo>
                  <a:pt x="5810" y="8039"/>
                  <a:pt x="8030" y="5818"/>
                  <a:pt x="10766" y="5818"/>
                </a:cubicBez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0" name="Gear"/>
          <p:cNvSpPr/>
          <p:nvPr/>
        </p:nvSpPr>
        <p:spPr>
          <a:xfrm rot="720000">
            <a:off x="22723098" y="2281001"/>
            <a:ext cx="1187948" cy="11881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2" h="21555" extrusionOk="0">
                <a:moveTo>
                  <a:pt x="12837" y="2"/>
                </a:moveTo>
                <a:cubicBezTo>
                  <a:pt x="12731" y="-11"/>
                  <a:pt x="12661" y="38"/>
                  <a:pt x="12588" y="172"/>
                </a:cubicBezTo>
                <a:cubicBezTo>
                  <a:pt x="12292" y="721"/>
                  <a:pt x="11969" y="1258"/>
                  <a:pt x="11661" y="1801"/>
                </a:cubicBezTo>
                <a:cubicBezTo>
                  <a:pt x="11547" y="2001"/>
                  <a:pt x="11418" y="2099"/>
                  <a:pt x="11153" y="2073"/>
                </a:cubicBezTo>
                <a:cubicBezTo>
                  <a:pt x="10691" y="2028"/>
                  <a:pt x="10220" y="2032"/>
                  <a:pt x="9759" y="2112"/>
                </a:cubicBezTo>
                <a:cubicBezTo>
                  <a:pt x="9550" y="2148"/>
                  <a:pt x="9432" y="2095"/>
                  <a:pt x="9318" y="1917"/>
                </a:cubicBezTo>
                <a:cubicBezTo>
                  <a:pt x="8969" y="1370"/>
                  <a:pt x="8594" y="841"/>
                  <a:pt x="8243" y="295"/>
                </a:cubicBezTo>
                <a:cubicBezTo>
                  <a:pt x="8145" y="142"/>
                  <a:pt x="8068" y="122"/>
                  <a:pt x="7905" y="198"/>
                </a:cubicBezTo>
                <a:cubicBezTo>
                  <a:pt x="6845" y="688"/>
                  <a:pt x="5781" y="1174"/>
                  <a:pt x="4712" y="1644"/>
                </a:cubicBezTo>
                <a:cubicBezTo>
                  <a:pt x="4517" y="1730"/>
                  <a:pt x="4517" y="1820"/>
                  <a:pt x="4567" y="1996"/>
                </a:cubicBezTo>
                <a:cubicBezTo>
                  <a:pt x="4742" y="2608"/>
                  <a:pt x="4890" y="3227"/>
                  <a:pt x="5065" y="3839"/>
                </a:cubicBezTo>
                <a:cubicBezTo>
                  <a:pt x="5122" y="4038"/>
                  <a:pt x="5098" y="4170"/>
                  <a:pt x="4932" y="4306"/>
                </a:cubicBezTo>
                <a:cubicBezTo>
                  <a:pt x="4561" y="4610"/>
                  <a:pt x="4227" y="4959"/>
                  <a:pt x="3950" y="5348"/>
                </a:cubicBezTo>
                <a:cubicBezTo>
                  <a:pt x="3802" y="5555"/>
                  <a:pt x="3648" y="5573"/>
                  <a:pt x="3439" y="5530"/>
                </a:cubicBezTo>
                <a:cubicBezTo>
                  <a:pt x="2827" y="5405"/>
                  <a:pt x="2213" y="5295"/>
                  <a:pt x="1605" y="5156"/>
                </a:cubicBezTo>
                <a:cubicBezTo>
                  <a:pt x="1409" y="5111"/>
                  <a:pt x="1325" y="5153"/>
                  <a:pt x="1257" y="5338"/>
                </a:cubicBezTo>
                <a:cubicBezTo>
                  <a:pt x="856" y="6423"/>
                  <a:pt x="449" y="7506"/>
                  <a:pt x="35" y="8586"/>
                </a:cubicBezTo>
                <a:cubicBezTo>
                  <a:pt x="-34" y="8767"/>
                  <a:pt x="-6" y="8857"/>
                  <a:pt x="173" y="8954"/>
                </a:cubicBezTo>
                <a:cubicBezTo>
                  <a:pt x="722" y="9251"/>
                  <a:pt x="1256" y="9574"/>
                  <a:pt x="1798" y="9882"/>
                </a:cubicBezTo>
                <a:cubicBezTo>
                  <a:pt x="2001" y="9997"/>
                  <a:pt x="2093" y="10127"/>
                  <a:pt x="2064" y="10392"/>
                </a:cubicBezTo>
                <a:cubicBezTo>
                  <a:pt x="2014" y="10855"/>
                  <a:pt x="2039" y="11326"/>
                  <a:pt x="2116" y="11788"/>
                </a:cubicBezTo>
                <a:cubicBezTo>
                  <a:pt x="2151" y="11998"/>
                  <a:pt x="2089" y="12115"/>
                  <a:pt x="1913" y="12228"/>
                </a:cubicBezTo>
                <a:cubicBezTo>
                  <a:pt x="1367" y="12578"/>
                  <a:pt x="837" y="12953"/>
                  <a:pt x="291" y="13303"/>
                </a:cubicBezTo>
                <a:cubicBezTo>
                  <a:pt x="136" y="13403"/>
                  <a:pt x="124" y="13482"/>
                  <a:pt x="199" y="13643"/>
                </a:cubicBezTo>
                <a:cubicBezTo>
                  <a:pt x="688" y="14705"/>
                  <a:pt x="1172" y="15768"/>
                  <a:pt x="1642" y="16837"/>
                </a:cubicBezTo>
                <a:cubicBezTo>
                  <a:pt x="1728" y="17034"/>
                  <a:pt x="1818" y="17032"/>
                  <a:pt x="1994" y="16982"/>
                </a:cubicBezTo>
                <a:cubicBezTo>
                  <a:pt x="2605" y="16807"/>
                  <a:pt x="3223" y="16651"/>
                  <a:pt x="3839" y="16489"/>
                </a:cubicBezTo>
                <a:cubicBezTo>
                  <a:pt x="3930" y="16465"/>
                  <a:pt x="4023" y="16451"/>
                  <a:pt x="4118" y="16432"/>
                </a:cubicBezTo>
                <a:cubicBezTo>
                  <a:pt x="4164" y="16485"/>
                  <a:pt x="4202" y="16532"/>
                  <a:pt x="4241" y="16576"/>
                </a:cubicBezTo>
                <a:cubicBezTo>
                  <a:pt x="4568" y="16944"/>
                  <a:pt x="4922" y="17287"/>
                  <a:pt x="5319" y="17573"/>
                </a:cubicBezTo>
                <a:cubicBezTo>
                  <a:pt x="5534" y="17728"/>
                  <a:pt x="5572" y="17885"/>
                  <a:pt x="5524" y="18114"/>
                </a:cubicBezTo>
                <a:cubicBezTo>
                  <a:pt x="5398" y="18725"/>
                  <a:pt x="5287" y="19339"/>
                  <a:pt x="5149" y="19947"/>
                </a:cubicBezTo>
                <a:cubicBezTo>
                  <a:pt x="5105" y="20142"/>
                  <a:pt x="5145" y="20229"/>
                  <a:pt x="5331" y="20297"/>
                </a:cubicBezTo>
                <a:cubicBezTo>
                  <a:pt x="6415" y="20698"/>
                  <a:pt x="7497" y="21106"/>
                  <a:pt x="8576" y="21520"/>
                </a:cubicBezTo>
                <a:cubicBezTo>
                  <a:pt x="8757" y="21589"/>
                  <a:pt x="8847" y="21563"/>
                  <a:pt x="8944" y="21383"/>
                </a:cubicBezTo>
                <a:cubicBezTo>
                  <a:pt x="9241" y="20834"/>
                  <a:pt x="9562" y="20299"/>
                  <a:pt x="9871" y="19757"/>
                </a:cubicBezTo>
                <a:cubicBezTo>
                  <a:pt x="9985" y="19558"/>
                  <a:pt x="10110" y="19452"/>
                  <a:pt x="10378" y="19481"/>
                </a:cubicBezTo>
                <a:cubicBezTo>
                  <a:pt x="10828" y="19528"/>
                  <a:pt x="11291" y="19534"/>
                  <a:pt x="11737" y="19445"/>
                </a:cubicBezTo>
                <a:cubicBezTo>
                  <a:pt x="12009" y="19391"/>
                  <a:pt x="12126" y="19505"/>
                  <a:pt x="12252" y="19698"/>
                </a:cubicBezTo>
                <a:cubicBezTo>
                  <a:pt x="12593" y="20221"/>
                  <a:pt x="12952" y="20733"/>
                  <a:pt x="13290" y="21259"/>
                </a:cubicBezTo>
                <a:cubicBezTo>
                  <a:pt x="13387" y="21411"/>
                  <a:pt x="13463" y="21432"/>
                  <a:pt x="13628" y="21356"/>
                </a:cubicBezTo>
                <a:cubicBezTo>
                  <a:pt x="14687" y="20866"/>
                  <a:pt x="15750" y="20382"/>
                  <a:pt x="16819" y="19912"/>
                </a:cubicBezTo>
                <a:cubicBezTo>
                  <a:pt x="17012" y="19827"/>
                  <a:pt x="17018" y="19738"/>
                  <a:pt x="16967" y="19560"/>
                </a:cubicBezTo>
                <a:cubicBezTo>
                  <a:pt x="16791" y="18948"/>
                  <a:pt x="16644" y="18329"/>
                  <a:pt x="16469" y="17716"/>
                </a:cubicBezTo>
                <a:cubicBezTo>
                  <a:pt x="16412" y="17519"/>
                  <a:pt x="16433" y="17386"/>
                  <a:pt x="16600" y="17250"/>
                </a:cubicBezTo>
                <a:cubicBezTo>
                  <a:pt x="16971" y="16946"/>
                  <a:pt x="17305" y="16598"/>
                  <a:pt x="17584" y="16209"/>
                </a:cubicBezTo>
                <a:cubicBezTo>
                  <a:pt x="17730" y="16006"/>
                  <a:pt x="17880" y="15980"/>
                  <a:pt x="18092" y="16024"/>
                </a:cubicBezTo>
                <a:cubicBezTo>
                  <a:pt x="18703" y="16151"/>
                  <a:pt x="19318" y="16260"/>
                  <a:pt x="19926" y="16398"/>
                </a:cubicBezTo>
                <a:cubicBezTo>
                  <a:pt x="20121" y="16442"/>
                  <a:pt x="20207" y="16404"/>
                  <a:pt x="20276" y="16218"/>
                </a:cubicBezTo>
                <a:cubicBezTo>
                  <a:pt x="20676" y="15133"/>
                  <a:pt x="21084" y="14050"/>
                  <a:pt x="21497" y="12970"/>
                </a:cubicBezTo>
                <a:cubicBezTo>
                  <a:pt x="21566" y="12790"/>
                  <a:pt x="21541" y="12697"/>
                  <a:pt x="21361" y="12600"/>
                </a:cubicBezTo>
                <a:cubicBezTo>
                  <a:pt x="20812" y="12303"/>
                  <a:pt x="20278" y="11982"/>
                  <a:pt x="19736" y="11674"/>
                </a:cubicBezTo>
                <a:cubicBezTo>
                  <a:pt x="19535" y="11559"/>
                  <a:pt x="19439" y="11431"/>
                  <a:pt x="19468" y="11163"/>
                </a:cubicBezTo>
                <a:cubicBezTo>
                  <a:pt x="19519" y="10701"/>
                  <a:pt x="19493" y="10230"/>
                  <a:pt x="19416" y="9768"/>
                </a:cubicBezTo>
                <a:cubicBezTo>
                  <a:pt x="19381" y="9559"/>
                  <a:pt x="19443" y="9442"/>
                  <a:pt x="19620" y="9328"/>
                </a:cubicBezTo>
                <a:cubicBezTo>
                  <a:pt x="20166" y="8978"/>
                  <a:pt x="20694" y="8603"/>
                  <a:pt x="21240" y="8252"/>
                </a:cubicBezTo>
                <a:cubicBezTo>
                  <a:pt x="21393" y="8154"/>
                  <a:pt x="21411" y="8075"/>
                  <a:pt x="21336" y="7912"/>
                </a:cubicBezTo>
                <a:cubicBezTo>
                  <a:pt x="20846" y="6851"/>
                  <a:pt x="20362" y="5788"/>
                  <a:pt x="19892" y="4718"/>
                </a:cubicBezTo>
                <a:cubicBezTo>
                  <a:pt x="19806" y="4523"/>
                  <a:pt x="19717" y="4523"/>
                  <a:pt x="19541" y="4574"/>
                </a:cubicBezTo>
                <a:cubicBezTo>
                  <a:pt x="18917" y="4751"/>
                  <a:pt x="18286" y="4905"/>
                  <a:pt x="17662" y="5080"/>
                </a:cubicBezTo>
                <a:cubicBezTo>
                  <a:pt x="17490" y="5129"/>
                  <a:pt x="17378" y="5103"/>
                  <a:pt x="17261" y="4959"/>
                </a:cubicBezTo>
                <a:cubicBezTo>
                  <a:pt x="16959" y="4585"/>
                  <a:pt x="16599" y="4263"/>
                  <a:pt x="16213" y="3983"/>
                </a:cubicBezTo>
                <a:cubicBezTo>
                  <a:pt x="16001" y="3828"/>
                  <a:pt x="15960" y="3672"/>
                  <a:pt x="16008" y="3442"/>
                </a:cubicBezTo>
                <a:cubicBezTo>
                  <a:pt x="16135" y="2831"/>
                  <a:pt x="16245" y="2217"/>
                  <a:pt x="16383" y="1609"/>
                </a:cubicBezTo>
                <a:cubicBezTo>
                  <a:pt x="16428" y="1413"/>
                  <a:pt x="16387" y="1327"/>
                  <a:pt x="16201" y="1258"/>
                </a:cubicBezTo>
                <a:cubicBezTo>
                  <a:pt x="15118" y="858"/>
                  <a:pt x="14036" y="450"/>
                  <a:pt x="12956" y="36"/>
                </a:cubicBezTo>
                <a:cubicBezTo>
                  <a:pt x="12911" y="19"/>
                  <a:pt x="12873" y="7"/>
                  <a:pt x="12837" y="2"/>
                </a:cubicBezTo>
                <a:close/>
                <a:moveTo>
                  <a:pt x="10766" y="5818"/>
                </a:moveTo>
                <a:cubicBezTo>
                  <a:pt x="13503" y="5818"/>
                  <a:pt x="15722" y="8039"/>
                  <a:pt x="15722" y="10778"/>
                </a:cubicBezTo>
                <a:cubicBezTo>
                  <a:pt x="15722" y="13517"/>
                  <a:pt x="13503" y="15738"/>
                  <a:pt x="10766" y="15738"/>
                </a:cubicBezTo>
                <a:cubicBezTo>
                  <a:pt x="8030" y="15738"/>
                  <a:pt x="5810" y="13517"/>
                  <a:pt x="5810" y="10778"/>
                </a:cubicBezTo>
                <a:cubicBezTo>
                  <a:pt x="5810" y="8039"/>
                  <a:pt x="8030" y="5818"/>
                  <a:pt x="10766" y="5818"/>
                </a:cubicBez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1" name="prforbroadband.com"/>
          <p:cNvSpPr txBox="1"/>
          <p:nvPr/>
        </p:nvSpPr>
        <p:spPr>
          <a:xfrm>
            <a:off x="13770281" y="9866962"/>
            <a:ext cx="6146748" cy="668055"/>
          </a:xfrm>
          <a:prstGeom prst="rect">
            <a:avLst/>
          </a:prstGeom>
          <a:ln w="635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200" b="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t>prforbroadband.com</a:t>
            </a:r>
          </a:p>
        </p:txBody>
      </p:sp>
      <p:sp>
        <p:nvSpPr>
          <p:cNvPr id="162" name="Arrow"/>
          <p:cNvSpPr/>
          <p:nvPr/>
        </p:nvSpPr>
        <p:spPr>
          <a:xfrm rot="14742354">
            <a:off x="17718912" y="10587449"/>
            <a:ext cx="776287" cy="458179"/>
          </a:xfrm>
          <a:prstGeom prst="rightArrow">
            <a:avLst>
              <a:gd name="adj1" fmla="val 37729"/>
              <a:gd name="adj2" fmla="val 114398"/>
            </a:avLst>
          </a:prstGeom>
          <a:solidFill>
            <a:srgbClr val="000000"/>
          </a:solidFill>
          <a:ln w="635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pSp>
        <p:nvGrpSpPr>
          <p:cNvPr id="181" name="Group"/>
          <p:cNvGrpSpPr/>
          <p:nvPr/>
        </p:nvGrpSpPr>
        <p:grpSpPr>
          <a:xfrm>
            <a:off x="3023888" y="4804147"/>
            <a:ext cx="9066797" cy="6827904"/>
            <a:chOff x="28898" y="0"/>
            <a:chExt cx="9066796" cy="6827902"/>
          </a:xfrm>
        </p:grpSpPr>
        <p:sp>
          <p:nvSpPr>
            <p:cNvPr id="163" name="United States"/>
            <p:cNvSpPr/>
            <p:nvPr/>
          </p:nvSpPr>
          <p:spPr>
            <a:xfrm>
              <a:off x="122699" y="181712"/>
              <a:ext cx="8972996" cy="6646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90" y="0"/>
                  </a:moveTo>
                  <a:lnTo>
                    <a:pt x="11090" y="288"/>
                  </a:lnTo>
                  <a:lnTo>
                    <a:pt x="10319" y="288"/>
                  </a:lnTo>
                  <a:lnTo>
                    <a:pt x="10347" y="486"/>
                  </a:lnTo>
                  <a:lnTo>
                    <a:pt x="10347" y="552"/>
                  </a:lnTo>
                  <a:lnTo>
                    <a:pt x="10341" y="596"/>
                  </a:lnTo>
                  <a:lnTo>
                    <a:pt x="10347" y="670"/>
                  </a:lnTo>
                  <a:lnTo>
                    <a:pt x="10347" y="730"/>
                  </a:lnTo>
                  <a:lnTo>
                    <a:pt x="10353" y="787"/>
                  </a:lnTo>
                  <a:lnTo>
                    <a:pt x="10353" y="870"/>
                  </a:lnTo>
                  <a:lnTo>
                    <a:pt x="10369" y="964"/>
                  </a:lnTo>
                  <a:lnTo>
                    <a:pt x="10396" y="1054"/>
                  </a:lnTo>
                  <a:lnTo>
                    <a:pt x="10396" y="1082"/>
                  </a:lnTo>
                  <a:lnTo>
                    <a:pt x="10401" y="1128"/>
                  </a:lnTo>
                  <a:lnTo>
                    <a:pt x="10413" y="1171"/>
                  </a:lnTo>
                  <a:lnTo>
                    <a:pt x="10451" y="1312"/>
                  </a:lnTo>
                  <a:lnTo>
                    <a:pt x="10451" y="1436"/>
                  </a:lnTo>
                  <a:lnTo>
                    <a:pt x="10456" y="1466"/>
                  </a:lnTo>
                  <a:lnTo>
                    <a:pt x="10468" y="1760"/>
                  </a:lnTo>
                  <a:lnTo>
                    <a:pt x="10483" y="1804"/>
                  </a:lnTo>
                  <a:lnTo>
                    <a:pt x="10473" y="1878"/>
                  </a:lnTo>
                  <a:lnTo>
                    <a:pt x="10473" y="1908"/>
                  </a:lnTo>
                  <a:lnTo>
                    <a:pt x="10478" y="2002"/>
                  </a:lnTo>
                  <a:lnTo>
                    <a:pt x="10490" y="2048"/>
                  </a:lnTo>
                  <a:lnTo>
                    <a:pt x="10495" y="2129"/>
                  </a:lnTo>
                  <a:lnTo>
                    <a:pt x="10538" y="2239"/>
                  </a:lnTo>
                  <a:lnTo>
                    <a:pt x="10549" y="2283"/>
                  </a:lnTo>
                  <a:lnTo>
                    <a:pt x="10549" y="2320"/>
                  </a:lnTo>
                  <a:lnTo>
                    <a:pt x="10560" y="2386"/>
                  </a:lnTo>
                  <a:lnTo>
                    <a:pt x="10560" y="2474"/>
                  </a:lnTo>
                  <a:lnTo>
                    <a:pt x="10560" y="2490"/>
                  </a:lnTo>
                  <a:lnTo>
                    <a:pt x="10565" y="2534"/>
                  </a:lnTo>
                  <a:lnTo>
                    <a:pt x="10560" y="2564"/>
                  </a:lnTo>
                  <a:lnTo>
                    <a:pt x="10549" y="2607"/>
                  </a:lnTo>
                  <a:lnTo>
                    <a:pt x="10538" y="2651"/>
                  </a:lnTo>
                  <a:lnTo>
                    <a:pt x="10517" y="2688"/>
                  </a:lnTo>
                  <a:lnTo>
                    <a:pt x="10456" y="2768"/>
                  </a:lnTo>
                  <a:lnTo>
                    <a:pt x="10495" y="2849"/>
                  </a:lnTo>
                  <a:lnTo>
                    <a:pt x="10500" y="2872"/>
                  </a:lnTo>
                  <a:lnTo>
                    <a:pt x="10565" y="2916"/>
                  </a:lnTo>
                  <a:lnTo>
                    <a:pt x="10604" y="2982"/>
                  </a:lnTo>
                  <a:lnTo>
                    <a:pt x="10604" y="4227"/>
                  </a:lnTo>
                  <a:lnTo>
                    <a:pt x="10904" y="4227"/>
                  </a:lnTo>
                  <a:lnTo>
                    <a:pt x="12501" y="4227"/>
                  </a:lnTo>
                  <a:lnTo>
                    <a:pt x="12491" y="4057"/>
                  </a:lnTo>
                  <a:lnTo>
                    <a:pt x="12474" y="3977"/>
                  </a:lnTo>
                  <a:lnTo>
                    <a:pt x="12459" y="3947"/>
                  </a:lnTo>
                  <a:lnTo>
                    <a:pt x="12414" y="3910"/>
                  </a:lnTo>
                  <a:lnTo>
                    <a:pt x="12344" y="3859"/>
                  </a:lnTo>
                  <a:lnTo>
                    <a:pt x="12283" y="3799"/>
                  </a:lnTo>
                  <a:lnTo>
                    <a:pt x="12256" y="3733"/>
                  </a:lnTo>
                  <a:lnTo>
                    <a:pt x="12208" y="3659"/>
                  </a:lnTo>
                  <a:lnTo>
                    <a:pt x="12181" y="3638"/>
                  </a:lnTo>
                  <a:lnTo>
                    <a:pt x="12141" y="3622"/>
                  </a:lnTo>
                  <a:lnTo>
                    <a:pt x="12109" y="3585"/>
                  </a:lnTo>
                  <a:lnTo>
                    <a:pt x="12087" y="3558"/>
                  </a:lnTo>
                  <a:lnTo>
                    <a:pt x="12072" y="3535"/>
                  </a:lnTo>
                  <a:lnTo>
                    <a:pt x="12032" y="3528"/>
                  </a:lnTo>
                  <a:lnTo>
                    <a:pt x="11990" y="3491"/>
                  </a:lnTo>
                  <a:lnTo>
                    <a:pt x="11935" y="3424"/>
                  </a:lnTo>
                  <a:lnTo>
                    <a:pt x="11918" y="3358"/>
                  </a:lnTo>
                  <a:lnTo>
                    <a:pt x="11923" y="3321"/>
                  </a:lnTo>
                  <a:lnTo>
                    <a:pt x="11935" y="3247"/>
                  </a:lnTo>
                  <a:lnTo>
                    <a:pt x="11935" y="3233"/>
                  </a:lnTo>
                  <a:lnTo>
                    <a:pt x="11918" y="3153"/>
                  </a:lnTo>
                  <a:lnTo>
                    <a:pt x="11935" y="3123"/>
                  </a:lnTo>
                  <a:lnTo>
                    <a:pt x="11935" y="3033"/>
                  </a:lnTo>
                  <a:lnTo>
                    <a:pt x="11940" y="2996"/>
                  </a:lnTo>
                  <a:lnTo>
                    <a:pt x="11962" y="2923"/>
                  </a:lnTo>
                  <a:lnTo>
                    <a:pt x="11962" y="2902"/>
                  </a:lnTo>
                  <a:lnTo>
                    <a:pt x="11956" y="2872"/>
                  </a:lnTo>
                  <a:lnTo>
                    <a:pt x="11945" y="2849"/>
                  </a:lnTo>
                  <a:lnTo>
                    <a:pt x="11886" y="2805"/>
                  </a:lnTo>
                  <a:lnTo>
                    <a:pt x="11886" y="2732"/>
                  </a:lnTo>
                  <a:lnTo>
                    <a:pt x="11896" y="2681"/>
                  </a:lnTo>
                  <a:lnTo>
                    <a:pt x="11928" y="2614"/>
                  </a:lnTo>
                  <a:lnTo>
                    <a:pt x="11951" y="2554"/>
                  </a:lnTo>
                  <a:lnTo>
                    <a:pt x="11973" y="2527"/>
                  </a:lnTo>
                  <a:lnTo>
                    <a:pt x="12082" y="2430"/>
                  </a:lnTo>
                  <a:lnTo>
                    <a:pt x="12092" y="2430"/>
                  </a:lnTo>
                  <a:lnTo>
                    <a:pt x="12109" y="2407"/>
                  </a:lnTo>
                  <a:lnTo>
                    <a:pt x="12109" y="1975"/>
                  </a:lnTo>
                  <a:lnTo>
                    <a:pt x="12147" y="1965"/>
                  </a:lnTo>
                  <a:lnTo>
                    <a:pt x="12153" y="1952"/>
                  </a:lnTo>
                  <a:lnTo>
                    <a:pt x="12181" y="1901"/>
                  </a:lnTo>
                  <a:lnTo>
                    <a:pt x="12181" y="1892"/>
                  </a:lnTo>
                  <a:lnTo>
                    <a:pt x="12201" y="1864"/>
                  </a:lnTo>
                  <a:lnTo>
                    <a:pt x="12365" y="1687"/>
                  </a:lnTo>
                  <a:lnTo>
                    <a:pt x="12459" y="1569"/>
                  </a:lnTo>
                  <a:lnTo>
                    <a:pt x="12617" y="1339"/>
                  </a:lnTo>
                  <a:lnTo>
                    <a:pt x="12660" y="1289"/>
                  </a:lnTo>
                  <a:lnTo>
                    <a:pt x="12759" y="1208"/>
                  </a:lnTo>
                  <a:lnTo>
                    <a:pt x="12917" y="1135"/>
                  </a:lnTo>
                  <a:lnTo>
                    <a:pt x="12987" y="1091"/>
                  </a:lnTo>
                  <a:lnTo>
                    <a:pt x="13059" y="1038"/>
                  </a:lnTo>
                  <a:lnTo>
                    <a:pt x="13036" y="1045"/>
                  </a:lnTo>
                  <a:lnTo>
                    <a:pt x="12982" y="1024"/>
                  </a:lnTo>
                  <a:lnTo>
                    <a:pt x="12960" y="964"/>
                  </a:lnTo>
                  <a:lnTo>
                    <a:pt x="12955" y="957"/>
                  </a:lnTo>
                  <a:lnTo>
                    <a:pt x="12878" y="964"/>
                  </a:lnTo>
                  <a:lnTo>
                    <a:pt x="12769" y="957"/>
                  </a:lnTo>
                  <a:lnTo>
                    <a:pt x="12709" y="964"/>
                  </a:lnTo>
                  <a:lnTo>
                    <a:pt x="12677" y="927"/>
                  </a:lnTo>
                  <a:lnTo>
                    <a:pt x="12665" y="884"/>
                  </a:lnTo>
                  <a:lnTo>
                    <a:pt x="12655" y="884"/>
                  </a:lnTo>
                  <a:lnTo>
                    <a:pt x="12617" y="891"/>
                  </a:lnTo>
                  <a:lnTo>
                    <a:pt x="12551" y="957"/>
                  </a:lnTo>
                  <a:lnTo>
                    <a:pt x="12474" y="1001"/>
                  </a:lnTo>
                  <a:lnTo>
                    <a:pt x="12419" y="1001"/>
                  </a:lnTo>
                  <a:lnTo>
                    <a:pt x="12365" y="957"/>
                  </a:lnTo>
                  <a:lnTo>
                    <a:pt x="12278" y="884"/>
                  </a:lnTo>
                  <a:lnTo>
                    <a:pt x="12228" y="810"/>
                  </a:lnTo>
                  <a:lnTo>
                    <a:pt x="12181" y="787"/>
                  </a:lnTo>
                  <a:lnTo>
                    <a:pt x="12153" y="787"/>
                  </a:lnTo>
                  <a:lnTo>
                    <a:pt x="12131" y="833"/>
                  </a:lnTo>
                  <a:lnTo>
                    <a:pt x="12072" y="833"/>
                  </a:lnTo>
                  <a:lnTo>
                    <a:pt x="12037" y="700"/>
                  </a:lnTo>
                  <a:lnTo>
                    <a:pt x="12017" y="686"/>
                  </a:lnTo>
                  <a:lnTo>
                    <a:pt x="11956" y="633"/>
                  </a:lnTo>
                  <a:lnTo>
                    <a:pt x="11918" y="603"/>
                  </a:lnTo>
                  <a:lnTo>
                    <a:pt x="11864" y="575"/>
                  </a:lnTo>
                  <a:lnTo>
                    <a:pt x="11847" y="566"/>
                  </a:lnTo>
                  <a:lnTo>
                    <a:pt x="11777" y="566"/>
                  </a:lnTo>
                  <a:lnTo>
                    <a:pt x="11744" y="575"/>
                  </a:lnTo>
                  <a:lnTo>
                    <a:pt x="11705" y="612"/>
                  </a:lnTo>
                  <a:lnTo>
                    <a:pt x="11662" y="633"/>
                  </a:lnTo>
                  <a:lnTo>
                    <a:pt x="11601" y="640"/>
                  </a:lnTo>
                  <a:lnTo>
                    <a:pt x="11553" y="619"/>
                  </a:lnTo>
                  <a:lnTo>
                    <a:pt x="11531" y="575"/>
                  </a:lnTo>
                  <a:lnTo>
                    <a:pt x="11465" y="539"/>
                  </a:lnTo>
                  <a:lnTo>
                    <a:pt x="11335" y="509"/>
                  </a:lnTo>
                  <a:lnTo>
                    <a:pt x="11247" y="472"/>
                  </a:lnTo>
                  <a:lnTo>
                    <a:pt x="11219" y="435"/>
                  </a:lnTo>
                  <a:lnTo>
                    <a:pt x="11204" y="391"/>
                  </a:lnTo>
                  <a:lnTo>
                    <a:pt x="11204" y="361"/>
                  </a:lnTo>
                  <a:lnTo>
                    <a:pt x="11172" y="258"/>
                  </a:lnTo>
                  <a:lnTo>
                    <a:pt x="11155" y="161"/>
                  </a:lnTo>
                  <a:lnTo>
                    <a:pt x="11144" y="44"/>
                  </a:lnTo>
                  <a:lnTo>
                    <a:pt x="11149" y="23"/>
                  </a:lnTo>
                  <a:lnTo>
                    <a:pt x="11132" y="7"/>
                  </a:lnTo>
                  <a:lnTo>
                    <a:pt x="11090" y="0"/>
                  </a:lnTo>
                  <a:close/>
                  <a:moveTo>
                    <a:pt x="535" y="214"/>
                  </a:moveTo>
                  <a:lnTo>
                    <a:pt x="563" y="288"/>
                  </a:lnTo>
                  <a:lnTo>
                    <a:pt x="600" y="301"/>
                  </a:lnTo>
                  <a:lnTo>
                    <a:pt x="638" y="214"/>
                  </a:lnTo>
                  <a:lnTo>
                    <a:pt x="535" y="214"/>
                  </a:lnTo>
                  <a:close/>
                  <a:moveTo>
                    <a:pt x="726" y="288"/>
                  </a:moveTo>
                  <a:lnTo>
                    <a:pt x="753" y="382"/>
                  </a:lnTo>
                  <a:lnTo>
                    <a:pt x="759" y="375"/>
                  </a:lnTo>
                  <a:lnTo>
                    <a:pt x="791" y="375"/>
                  </a:lnTo>
                  <a:lnTo>
                    <a:pt x="808" y="419"/>
                  </a:lnTo>
                  <a:lnTo>
                    <a:pt x="818" y="492"/>
                  </a:lnTo>
                  <a:lnTo>
                    <a:pt x="818" y="575"/>
                  </a:lnTo>
                  <a:lnTo>
                    <a:pt x="823" y="596"/>
                  </a:lnTo>
                  <a:lnTo>
                    <a:pt x="828" y="640"/>
                  </a:lnTo>
                  <a:lnTo>
                    <a:pt x="796" y="663"/>
                  </a:lnTo>
                  <a:lnTo>
                    <a:pt x="801" y="670"/>
                  </a:lnTo>
                  <a:lnTo>
                    <a:pt x="823" y="700"/>
                  </a:lnTo>
                  <a:lnTo>
                    <a:pt x="863" y="780"/>
                  </a:lnTo>
                  <a:lnTo>
                    <a:pt x="863" y="833"/>
                  </a:lnTo>
                  <a:lnTo>
                    <a:pt x="845" y="840"/>
                  </a:lnTo>
                  <a:lnTo>
                    <a:pt x="863" y="861"/>
                  </a:lnTo>
                  <a:lnTo>
                    <a:pt x="878" y="907"/>
                  </a:lnTo>
                  <a:lnTo>
                    <a:pt x="890" y="921"/>
                  </a:lnTo>
                  <a:lnTo>
                    <a:pt x="910" y="957"/>
                  </a:lnTo>
                  <a:lnTo>
                    <a:pt x="927" y="1001"/>
                  </a:lnTo>
                  <a:lnTo>
                    <a:pt x="890" y="1068"/>
                  </a:lnTo>
                  <a:lnTo>
                    <a:pt x="883" y="1098"/>
                  </a:lnTo>
                  <a:lnTo>
                    <a:pt x="863" y="1164"/>
                  </a:lnTo>
                  <a:lnTo>
                    <a:pt x="868" y="1185"/>
                  </a:lnTo>
                  <a:lnTo>
                    <a:pt x="868" y="1229"/>
                  </a:lnTo>
                  <a:lnTo>
                    <a:pt x="863" y="1259"/>
                  </a:lnTo>
                  <a:lnTo>
                    <a:pt x="868" y="1275"/>
                  </a:lnTo>
                  <a:lnTo>
                    <a:pt x="873" y="1296"/>
                  </a:lnTo>
                  <a:lnTo>
                    <a:pt x="873" y="1362"/>
                  </a:lnTo>
                  <a:lnTo>
                    <a:pt x="878" y="1459"/>
                  </a:lnTo>
                  <a:lnTo>
                    <a:pt x="878" y="1487"/>
                  </a:lnTo>
                  <a:lnTo>
                    <a:pt x="840" y="1553"/>
                  </a:lnTo>
                  <a:lnTo>
                    <a:pt x="818" y="1569"/>
                  </a:lnTo>
                  <a:lnTo>
                    <a:pt x="808" y="1569"/>
                  </a:lnTo>
                  <a:lnTo>
                    <a:pt x="781" y="1650"/>
                  </a:lnTo>
                  <a:lnTo>
                    <a:pt x="764" y="1680"/>
                  </a:lnTo>
                  <a:lnTo>
                    <a:pt x="731" y="1708"/>
                  </a:lnTo>
                  <a:lnTo>
                    <a:pt x="704" y="1708"/>
                  </a:lnTo>
                  <a:lnTo>
                    <a:pt x="677" y="1687"/>
                  </a:lnTo>
                  <a:lnTo>
                    <a:pt x="644" y="1694"/>
                  </a:lnTo>
                  <a:lnTo>
                    <a:pt x="545" y="1680"/>
                  </a:lnTo>
                  <a:lnTo>
                    <a:pt x="590" y="1606"/>
                  </a:lnTo>
                  <a:lnTo>
                    <a:pt x="600" y="1553"/>
                  </a:lnTo>
                  <a:lnTo>
                    <a:pt x="622" y="1512"/>
                  </a:lnTo>
                  <a:lnTo>
                    <a:pt x="605" y="1523"/>
                  </a:lnTo>
                  <a:lnTo>
                    <a:pt x="568" y="1533"/>
                  </a:lnTo>
                  <a:lnTo>
                    <a:pt x="535" y="1517"/>
                  </a:lnTo>
                  <a:lnTo>
                    <a:pt x="528" y="1466"/>
                  </a:lnTo>
                  <a:lnTo>
                    <a:pt x="535" y="1413"/>
                  </a:lnTo>
                  <a:lnTo>
                    <a:pt x="568" y="1326"/>
                  </a:lnTo>
                  <a:lnTo>
                    <a:pt x="672" y="1105"/>
                  </a:lnTo>
                  <a:lnTo>
                    <a:pt x="692" y="1135"/>
                  </a:lnTo>
                  <a:lnTo>
                    <a:pt x="709" y="1091"/>
                  </a:lnTo>
                  <a:lnTo>
                    <a:pt x="704" y="1068"/>
                  </a:lnTo>
                  <a:lnTo>
                    <a:pt x="682" y="1008"/>
                  </a:lnTo>
                  <a:lnTo>
                    <a:pt x="672" y="971"/>
                  </a:lnTo>
                  <a:lnTo>
                    <a:pt x="649" y="987"/>
                  </a:lnTo>
                  <a:lnTo>
                    <a:pt x="617" y="987"/>
                  </a:lnTo>
                  <a:lnTo>
                    <a:pt x="590" y="980"/>
                  </a:lnTo>
                  <a:lnTo>
                    <a:pt x="551" y="927"/>
                  </a:lnTo>
                  <a:lnTo>
                    <a:pt x="518" y="950"/>
                  </a:lnTo>
                  <a:lnTo>
                    <a:pt x="501" y="950"/>
                  </a:lnTo>
                  <a:lnTo>
                    <a:pt x="235" y="914"/>
                  </a:lnTo>
                  <a:lnTo>
                    <a:pt x="181" y="884"/>
                  </a:lnTo>
                  <a:lnTo>
                    <a:pt x="153" y="854"/>
                  </a:lnTo>
                  <a:lnTo>
                    <a:pt x="65" y="810"/>
                  </a:lnTo>
                  <a:lnTo>
                    <a:pt x="5" y="766"/>
                  </a:lnTo>
                  <a:lnTo>
                    <a:pt x="5" y="787"/>
                  </a:lnTo>
                  <a:lnTo>
                    <a:pt x="0" y="891"/>
                  </a:lnTo>
                  <a:lnTo>
                    <a:pt x="10" y="1017"/>
                  </a:lnTo>
                  <a:lnTo>
                    <a:pt x="27" y="1061"/>
                  </a:lnTo>
                  <a:lnTo>
                    <a:pt x="87" y="1155"/>
                  </a:lnTo>
                  <a:lnTo>
                    <a:pt x="119" y="1259"/>
                  </a:lnTo>
                  <a:lnTo>
                    <a:pt x="147" y="1443"/>
                  </a:lnTo>
                  <a:lnTo>
                    <a:pt x="186" y="1590"/>
                  </a:lnTo>
                  <a:lnTo>
                    <a:pt x="196" y="1694"/>
                  </a:lnTo>
                  <a:lnTo>
                    <a:pt x="235" y="1694"/>
                  </a:lnTo>
                  <a:lnTo>
                    <a:pt x="256" y="1731"/>
                  </a:lnTo>
                  <a:lnTo>
                    <a:pt x="372" y="1767"/>
                  </a:lnTo>
                  <a:lnTo>
                    <a:pt x="223" y="1871"/>
                  </a:lnTo>
                  <a:lnTo>
                    <a:pt x="228" y="1915"/>
                  </a:lnTo>
                  <a:lnTo>
                    <a:pt x="273" y="1945"/>
                  </a:lnTo>
                  <a:lnTo>
                    <a:pt x="305" y="1988"/>
                  </a:lnTo>
                  <a:lnTo>
                    <a:pt x="295" y="2099"/>
                  </a:lnTo>
                  <a:lnTo>
                    <a:pt x="273" y="2246"/>
                  </a:lnTo>
                  <a:lnTo>
                    <a:pt x="278" y="2253"/>
                  </a:lnTo>
                  <a:lnTo>
                    <a:pt x="360" y="2232"/>
                  </a:lnTo>
                  <a:lnTo>
                    <a:pt x="377" y="2253"/>
                  </a:lnTo>
                  <a:lnTo>
                    <a:pt x="447" y="2253"/>
                  </a:lnTo>
                  <a:lnTo>
                    <a:pt x="474" y="2297"/>
                  </a:lnTo>
                  <a:lnTo>
                    <a:pt x="508" y="2327"/>
                  </a:lnTo>
                  <a:lnTo>
                    <a:pt x="523" y="2327"/>
                  </a:lnTo>
                  <a:lnTo>
                    <a:pt x="528" y="2334"/>
                  </a:lnTo>
                  <a:lnTo>
                    <a:pt x="563" y="2320"/>
                  </a:lnTo>
                  <a:lnTo>
                    <a:pt x="610" y="2343"/>
                  </a:lnTo>
                  <a:lnTo>
                    <a:pt x="655" y="2380"/>
                  </a:lnTo>
                  <a:lnTo>
                    <a:pt x="692" y="2490"/>
                  </a:lnTo>
                  <a:lnTo>
                    <a:pt x="731" y="2658"/>
                  </a:lnTo>
                  <a:lnTo>
                    <a:pt x="736" y="2702"/>
                  </a:lnTo>
                  <a:lnTo>
                    <a:pt x="753" y="2725"/>
                  </a:lnTo>
                  <a:lnTo>
                    <a:pt x="774" y="2725"/>
                  </a:lnTo>
                  <a:lnTo>
                    <a:pt x="910" y="2748"/>
                  </a:lnTo>
                  <a:lnTo>
                    <a:pt x="944" y="2739"/>
                  </a:lnTo>
                  <a:lnTo>
                    <a:pt x="1026" y="2674"/>
                  </a:lnTo>
                  <a:lnTo>
                    <a:pt x="1113" y="2658"/>
                  </a:lnTo>
                  <a:lnTo>
                    <a:pt x="1210" y="2658"/>
                  </a:lnTo>
                  <a:lnTo>
                    <a:pt x="1282" y="2681"/>
                  </a:lnTo>
                  <a:lnTo>
                    <a:pt x="1304" y="2711"/>
                  </a:lnTo>
                  <a:lnTo>
                    <a:pt x="1341" y="2711"/>
                  </a:lnTo>
                  <a:lnTo>
                    <a:pt x="1463" y="2674"/>
                  </a:lnTo>
                  <a:lnTo>
                    <a:pt x="1599" y="2651"/>
                  </a:lnTo>
                  <a:lnTo>
                    <a:pt x="1669" y="2621"/>
                  </a:lnTo>
                  <a:lnTo>
                    <a:pt x="1751" y="2571"/>
                  </a:lnTo>
                  <a:lnTo>
                    <a:pt x="1947" y="2497"/>
                  </a:lnTo>
                  <a:lnTo>
                    <a:pt x="2040" y="2490"/>
                  </a:lnTo>
                  <a:lnTo>
                    <a:pt x="2078" y="2467"/>
                  </a:lnTo>
                  <a:lnTo>
                    <a:pt x="2095" y="2453"/>
                  </a:lnTo>
                  <a:lnTo>
                    <a:pt x="2809" y="2453"/>
                  </a:lnTo>
                  <a:lnTo>
                    <a:pt x="2864" y="2453"/>
                  </a:lnTo>
                  <a:lnTo>
                    <a:pt x="2853" y="2393"/>
                  </a:lnTo>
                  <a:lnTo>
                    <a:pt x="2864" y="2363"/>
                  </a:lnTo>
                  <a:lnTo>
                    <a:pt x="2859" y="2327"/>
                  </a:lnTo>
                  <a:lnTo>
                    <a:pt x="2836" y="2260"/>
                  </a:lnTo>
                  <a:lnTo>
                    <a:pt x="2819" y="2202"/>
                  </a:lnTo>
                  <a:lnTo>
                    <a:pt x="2826" y="2166"/>
                  </a:lnTo>
                  <a:lnTo>
                    <a:pt x="2819" y="288"/>
                  </a:lnTo>
                  <a:lnTo>
                    <a:pt x="726" y="288"/>
                  </a:lnTo>
                  <a:close/>
                  <a:moveTo>
                    <a:pt x="2874" y="288"/>
                  </a:moveTo>
                  <a:lnTo>
                    <a:pt x="2881" y="2179"/>
                  </a:lnTo>
                  <a:lnTo>
                    <a:pt x="2874" y="2195"/>
                  </a:lnTo>
                  <a:lnTo>
                    <a:pt x="2886" y="2239"/>
                  </a:lnTo>
                  <a:lnTo>
                    <a:pt x="2913" y="2313"/>
                  </a:lnTo>
                  <a:lnTo>
                    <a:pt x="2918" y="2370"/>
                  </a:lnTo>
                  <a:lnTo>
                    <a:pt x="2913" y="2400"/>
                  </a:lnTo>
                  <a:lnTo>
                    <a:pt x="2913" y="2437"/>
                  </a:lnTo>
                  <a:lnTo>
                    <a:pt x="2918" y="2453"/>
                  </a:lnTo>
                  <a:lnTo>
                    <a:pt x="2920" y="2455"/>
                  </a:lnTo>
                  <a:lnTo>
                    <a:pt x="2935" y="2497"/>
                  </a:lnTo>
                  <a:lnTo>
                    <a:pt x="2968" y="2554"/>
                  </a:lnTo>
                  <a:lnTo>
                    <a:pt x="3027" y="2607"/>
                  </a:lnTo>
                  <a:lnTo>
                    <a:pt x="3065" y="2674"/>
                  </a:lnTo>
                  <a:lnTo>
                    <a:pt x="3087" y="2748"/>
                  </a:lnTo>
                  <a:lnTo>
                    <a:pt x="3060" y="2886"/>
                  </a:lnTo>
                  <a:lnTo>
                    <a:pt x="2983" y="3100"/>
                  </a:lnTo>
                  <a:lnTo>
                    <a:pt x="2951" y="3226"/>
                  </a:lnTo>
                  <a:lnTo>
                    <a:pt x="2940" y="3291"/>
                  </a:lnTo>
                  <a:lnTo>
                    <a:pt x="2908" y="3388"/>
                  </a:lnTo>
                  <a:lnTo>
                    <a:pt x="2841" y="3528"/>
                  </a:lnTo>
                  <a:lnTo>
                    <a:pt x="2814" y="3615"/>
                  </a:lnTo>
                  <a:lnTo>
                    <a:pt x="2814" y="3659"/>
                  </a:lnTo>
                  <a:lnTo>
                    <a:pt x="2826" y="3675"/>
                  </a:lnTo>
                  <a:lnTo>
                    <a:pt x="2864" y="3689"/>
                  </a:lnTo>
                  <a:lnTo>
                    <a:pt x="2901" y="3719"/>
                  </a:lnTo>
                  <a:lnTo>
                    <a:pt x="2923" y="3763"/>
                  </a:lnTo>
                  <a:lnTo>
                    <a:pt x="2923" y="3816"/>
                  </a:lnTo>
                  <a:lnTo>
                    <a:pt x="2908" y="3843"/>
                  </a:lnTo>
                  <a:lnTo>
                    <a:pt x="2908" y="3859"/>
                  </a:lnTo>
                  <a:lnTo>
                    <a:pt x="2913" y="3889"/>
                  </a:lnTo>
                  <a:lnTo>
                    <a:pt x="2908" y="3947"/>
                  </a:lnTo>
                  <a:lnTo>
                    <a:pt x="2881" y="4050"/>
                  </a:lnTo>
                  <a:lnTo>
                    <a:pt x="2886" y="5258"/>
                  </a:lnTo>
                  <a:lnTo>
                    <a:pt x="3944" y="5258"/>
                  </a:lnTo>
                  <a:lnTo>
                    <a:pt x="3977" y="5258"/>
                  </a:lnTo>
                  <a:lnTo>
                    <a:pt x="3999" y="5258"/>
                  </a:lnTo>
                  <a:lnTo>
                    <a:pt x="4064" y="5258"/>
                  </a:lnTo>
                  <a:lnTo>
                    <a:pt x="4113" y="5258"/>
                  </a:lnTo>
                  <a:lnTo>
                    <a:pt x="4832" y="5258"/>
                  </a:lnTo>
                  <a:lnTo>
                    <a:pt x="5068" y="5258"/>
                  </a:lnTo>
                  <a:lnTo>
                    <a:pt x="5068" y="3585"/>
                  </a:lnTo>
                  <a:lnTo>
                    <a:pt x="5051" y="3572"/>
                  </a:lnTo>
                  <a:lnTo>
                    <a:pt x="5035" y="3549"/>
                  </a:lnTo>
                  <a:lnTo>
                    <a:pt x="5018" y="3521"/>
                  </a:lnTo>
                  <a:lnTo>
                    <a:pt x="4991" y="3447"/>
                  </a:lnTo>
                  <a:lnTo>
                    <a:pt x="4981" y="3424"/>
                  </a:lnTo>
                  <a:lnTo>
                    <a:pt x="4969" y="3431"/>
                  </a:lnTo>
                  <a:lnTo>
                    <a:pt x="4969" y="3461"/>
                  </a:lnTo>
                  <a:lnTo>
                    <a:pt x="4959" y="3484"/>
                  </a:lnTo>
                  <a:lnTo>
                    <a:pt x="4959" y="3498"/>
                  </a:lnTo>
                  <a:lnTo>
                    <a:pt x="4964" y="3512"/>
                  </a:lnTo>
                  <a:lnTo>
                    <a:pt x="4959" y="3549"/>
                  </a:lnTo>
                  <a:lnTo>
                    <a:pt x="4931" y="3572"/>
                  </a:lnTo>
                  <a:lnTo>
                    <a:pt x="4865" y="3558"/>
                  </a:lnTo>
                  <a:lnTo>
                    <a:pt x="4817" y="3572"/>
                  </a:lnTo>
                  <a:lnTo>
                    <a:pt x="4778" y="3565"/>
                  </a:lnTo>
                  <a:lnTo>
                    <a:pt x="4713" y="3565"/>
                  </a:lnTo>
                  <a:lnTo>
                    <a:pt x="4653" y="3558"/>
                  </a:lnTo>
                  <a:lnTo>
                    <a:pt x="4641" y="3565"/>
                  </a:lnTo>
                  <a:lnTo>
                    <a:pt x="4614" y="3615"/>
                  </a:lnTo>
                  <a:lnTo>
                    <a:pt x="4592" y="3622"/>
                  </a:lnTo>
                  <a:lnTo>
                    <a:pt x="4478" y="3602"/>
                  </a:lnTo>
                  <a:lnTo>
                    <a:pt x="4463" y="3622"/>
                  </a:lnTo>
                  <a:lnTo>
                    <a:pt x="4456" y="3652"/>
                  </a:lnTo>
                  <a:lnTo>
                    <a:pt x="4435" y="3675"/>
                  </a:lnTo>
                  <a:lnTo>
                    <a:pt x="4408" y="3668"/>
                  </a:lnTo>
                  <a:lnTo>
                    <a:pt x="4381" y="3652"/>
                  </a:lnTo>
                  <a:lnTo>
                    <a:pt x="4359" y="3622"/>
                  </a:lnTo>
                  <a:lnTo>
                    <a:pt x="4336" y="3595"/>
                  </a:lnTo>
                  <a:lnTo>
                    <a:pt x="4336" y="3549"/>
                  </a:lnTo>
                  <a:lnTo>
                    <a:pt x="4314" y="3491"/>
                  </a:lnTo>
                  <a:lnTo>
                    <a:pt x="4314" y="3454"/>
                  </a:lnTo>
                  <a:lnTo>
                    <a:pt x="4304" y="3424"/>
                  </a:lnTo>
                  <a:lnTo>
                    <a:pt x="4282" y="3388"/>
                  </a:lnTo>
                  <a:lnTo>
                    <a:pt x="4272" y="3381"/>
                  </a:lnTo>
                  <a:lnTo>
                    <a:pt x="4238" y="3388"/>
                  </a:lnTo>
                  <a:lnTo>
                    <a:pt x="4217" y="3374"/>
                  </a:lnTo>
                  <a:lnTo>
                    <a:pt x="4183" y="3321"/>
                  </a:lnTo>
                  <a:lnTo>
                    <a:pt x="4163" y="3284"/>
                  </a:lnTo>
                  <a:lnTo>
                    <a:pt x="4163" y="3254"/>
                  </a:lnTo>
                  <a:lnTo>
                    <a:pt x="4173" y="3210"/>
                  </a:lnTo>
                  <a:lnTo>
                    <a:pt x="4168" y="3197"/>
                  </a:lnTo>
                  <a:lnTo>
                    <a:pt x="4156" y="3153"/>
                  </a:lnTo>
                  <a:lnTo>
                    <a:pt x="4128" y="3123"/>
                  </a:lnTo>
                  <a:lnTo>
                    <a:pt x="4113" y="3079"/>
                  </a:lnTo>
                  <a:lnTo>
                    <a:pt x="4074" y="2996"/>
                  </a:lnTo>
                  <a:lnTo>
                    <a:pt x="4064" y="2946"/>
                  </a:lnTo>
                  <a:lnTo>
                    <a:pt x="4053" y="2895"/>
                  </a:lnTo>
                  <a:lnTo>
                    <a:pt x="4047" y="2858"/>
                  </a:lnTo>
                  <a:lnTo>
                    <a:pt x="4036" y="2828"/>
                  </a:lnTo>
                  <a:lnTo>
                    <a:pt x="4036" y="2798"/>
                  </a:lnTo>
                  <a:lnTo>
                    <a:pt x="4014" y="2775"/>
                  </a:lnTo>
                  <a:lnTo>
                    <a:pt x="4004" y="2762"/>
                  </a:lnTo>
                  <a:lnTo>
                    <a:pt x="3960" y="2828"/>
                  </a:lnTo>
                  <a:lnTo>
                    <a:pt x="3927" y="2849"/>
                  </a:lnTo>
                  <a:lnTo>
                    <a:pt x="3905" y="2879"/>
                  </a:lnTo>
                  <a:lnTo>
                    <a:pt x="3878" y="2895"/>
                  </a:lnTo>
                  <a:lnTo>
                    <a:pt x="3863" y="2895"/>
                  </a:lnTo>
                  <a:lnTo>
                    <a:pt x="3845" y="2886"/>
                  </a:lnTo>
                  <a:lnTo>
                    <a:pt x="3808" y="2842"/>
                  </a:lnTo>
                  <a:lnTo>
                    <a:pt x="3769" y="2821"/>
                  </a:lnTo>
                  <a:lnTo>
                    <a:pt x="3759" y="2791"/>
                  </a:lnTo>
                  <a:lnTo>
                    <a:pt x="3764" y="2739"/>
                  </a:lnTo>
                  <a:lnTo>
                    <a:pt x="3774" y="2711"/>
                  </a:lnTo>
                  <a:lnTo>
                    <a:pt x="3759" y="2644"/>
                  </a:lnTo>
                  <a:lnTo>
                    <a:pt x="3769" y="2607"/>
                  </a:lnTo>
                  <a:lnTo>
                    <a:pt x="3791" y="2571"/>
                  </a:lnTo>
                  <a:lnTo>
                    <a:pt x="3813" y="2554"/>
                  </a:lnTo>
                  <a:lnTo>
                    <a:pt x="3808" y="2518"/>
                  </a:lnTo>
                  <a:lnTo>
                    <a:pt x="3791" y="2490"/>
                  </a:lnTo>
                  <a:lnTo>
                    <a:pt x="3781" y="2467"/>
                  </a:lnTo>
                  <a:lnTo>
                    <a:pt x="3786" y="2407"/>
                  </a:lnTo>
                  <a:lnTo>
                    <a:pt x="3774" y="2363"/>
                  </a:lnTo>
                  <a:lnTo>
                    <a:pt x="3796" y="2327"/>
                  </a:lnTo>
                  <a:lnTo>
                    <a:pt x="3796" y="2283"/>
                  </a:lnTo>
                  <a:lnTo>
                    <a:pt x="3808" y="2223"/>
                  </a:lnTo>
                  <a:lnTo>
                    <a:pt x="3818" y="2159"/>
                  </a:lnTo>
                  <a:lnTo>
                    <a:pt x="3813" y="2113"/>
                  </a:lnTo>
                  <a:lnTo>
                    <a:pt x="3835" y="2069"/>
                  </a:lnTo>
                  <a:lnTo>
                    <a:pt x="3835" y="2039"/>
                  </a:lnTo>
                  <a:lnTo>
                    <a:pt x="3796" y="2048"/>
                  </a:lnTo>
                  <a:lnTo>
                    <a:pt x="3769" y="2048"/>
                  </a:lnTo>
                  <a:lnTo>
                    <a:pt x="3747" y="2032"/>
                  </a:lnTo>
                  <a:lnTo>
                    <a:pt x="3726" y="2011"/>
                  </a:lnTo>
                  <a:lnTo>
                    <a:pt x="3726" y="1981"/>
                  </a:lnTo>
                  <a:lnTo>
                    <a:pt x="3714" y="1988"/>
                  </a:lnTo>
                  <a:lnTo>
                    <a:pt x="3692" y="1988"/>
                  </a:lnTo>
                  <a:lnTo>
                    <a:pt x="3677" y="1958"/>
                  </a:lnTo>
                  <a:lnTo>
                    <a:pt x="3672" y="1938"/>
                  </a:lnTo>
                  <a:lnTo>
                    <a:pt x="3632" y="1885"/>
                  </a:lnTo>
                  <a:lnTo>
                    <a:pt x="3617" y="1834"/>
                  </a:lnTo>
                  <a:lnTo>
                    <a:pt x="3583" y="1790"/>
                  </a:lnTo>
                  <a:lnTo>
                    <a:pt x="3545" y="1708"/>
                  </a:lnTo>
                  <a:lnTo>
                    <a:pt x="3464" y="1590"/>
                  </a:lnTo>
                  <a:lnTo>
                    <a:pt x="3409" y="1546"/>
                  </a:lnTo>
                  <a:lnTo>
                    <a:pt x="3372" y="1496"/>
                  </a:lnTo>
                  <a:lnTo>
                    <a:pt x="3322" y="1436"/>
                  </a:lnTo>
                  <a:lnTo>
                    <a:pt x="3317" y="1406"/>
                  </a:lnTo>
                  <a:lnTo>
                    <a:pt x="3332" y="1385"/>
                  </a:lnTo>
                  <a:lnTo>
                    <a:pt x="3317" y="1349"/>
                  </a:lnTo>
                  <a:lnTo>
                    <a:pt x="3327" y="1303"/>
                  </a:lnTo>
                  <a:lnTo>
                    <a:pt x="3317" y="1245"/>
                  </a:lnTo>
                  <a:lnTo>
                    <a:pt x="3290" y="1192"/>
                  </a:lnTo>
                  <a:lnTo>
                    <a:pt x="3268" y="1148"/>
                  </a:lnTo>
                  <a:lnTo>
                    <a:pt x="3240" y="1105"/>
                  </a:lnTo>
                  <a:lnTo>
                    <a:pt x="3191" y="1017"/>
                  </a:lnTo>
                  <a:lnTo>
                    <a:pt x="3191" y="288"/>
                  </a:lnTo>
                  <a:lnTo>
                    <a:pt x="2874" y="288"/>
                  </a:lnTo>
                  <a:close/>
                  <a:moveTo>
                    <a:pt x="3245" y="288"/>
                  </a:moveTo>
                  <a:lnTo>
                    <a:pt x="3245" y="435"/>
                  </a:lnTo>
                  <a:lnTo>
                    <a:pt x="3245" y="987"/>
                  </a:lnTo>
                  <a:lnTo>
                    <a:pt x="3283" y="1054"/>
                  </a:lnTo>
                  <a:lnTo>
                    <a:pt x="3317" y="1105"/>
                  </a:lnTo>
                  <a:lnTo>
                    <a:pt x="3332" y="1155"/>
                  </a:lnTo>
                  <a:lnTo>
                    <a:pt x="3365" y="1215"/>
                  </a:lnTo>
                  <a:lnTo>
                    <a:pt x="3372" y="1229"/>
                  </a:lnTo>
                  <a:lnTo>
                    <a:pt x="3382" y="1303"/>
                  </a:lnTo>
                  <a:lnTo>
                    <a:pt x="3377" y="1339"/>
                  </a:lnTo>
                  <a:lnTo>
                    <a:pt x="3392" y="1376"/>
                  </a:lnTo>
                  <a:lnTo>
                    <a:pt x="3387" y="1413"/>
                  </a:lnTo>
                  <a:lnTo>
                    <a:pt x="3404" y="1436"/>
                  </a:lnTo>
                  <a:lnTo>
                    <a:pt x="3447" y="1496"/>
                  </a:lnTo>
                  <a:lnTo>
                    <a:pt x="3501" y="1533"/>
                  </a:lnTo>
                  <a:lnTo>
                    <a:pt x="3518" y="1553"/>
                  </a:lnTo>
                  <a:lnTo>
                    <a:pt x="3590" y="1664"/>
                  </a:lnTo>
                  <a:lnTo>
                    <a:pt x="3622" y="1737"/>
                  </a:lnTo>
                  <a:lnTo>
                    <a:pt x="3660" y="1797"/>
                  </a:lnTo>
                  <a:lnTo>
                    <a:pt x="3677" y="1848"/>
                  </a:lnTo>
                  <a:lnTo>
                    <a:pt x="3719" y="1908"/>
                  </a:lnTo>
                  <a:lnTo>
                    <a:pt x="3736" y="1901"/>
                  </a:lnTo>
                  <a:lnTo>
                    <a:pt x="3759" y="1915"/>
                  </a:lnTo>
                  <a:lnTo>
                    <a:pt x="3781" y="1945"/>
                  </a:lnTo>
                  <a:lnTo>
                    <a:pt x="3781" y="1975"/>
                  </a:lnTo>
                  <a:lnTo>
                    <a:pt x="3791" y="1975"/>
                  </a:lnTo>
                  <a:lnTo>
                    <a:pt x="3868" y="1958"/>
                  </a:lnTo>
                  <a:lnTo>
                    <a:pt x="3890" y="1988"/>
                  </a:lnTo>
                  <a:lnTo>
                    <a:pt x="3895" y="2018"/>
                  </a:lnTo>
                  <a:lnTo>
                    <a:pt x="3890" y="2048"/>
                  </a:lnTo>
                  <a:lnTo>
                    <a:pt x="3883" y="2106"/>
                  </a:lnTo>
                  <a:lnTo>
                    <a:pt x="3873" y="2129"/>
                  </a:lnTo>
                  <a:lnTo>
                    <a:pt x="3873" y="2159"/>
                  </a:lnTo>
                  <a:lnTo>
                    <a:pt x="3863" y="2246"/>
                  </a:lnTo>
                  <a:lnTo>
                    <a:pt x="3851" y="2297"/>
                  </a:lnTo>
                  <a:lnTo>
                    <a:pt x="3845" y="2357"/>
                  </a:lnTo>
                  <a:lnTo>
                    <a:pt x="3835" y="2380"/>
                  </a:lnTo>
                  <a:lnTo>
                    <a:pt x="3840" y="2400"/>
                  </a:lnTo>
                  <a:lnTo>
                    <a:pt x="3835" y="2453"/>
                  </a:lnTo>
                  <a:lnTo>
                    <a:pt x="3856" y="2481"/>
                  </a:lnTo>
                  <a:lnTo>
                    <a:pt x="3868" y="2571"/>
                  </a:lnTo>
                  <a:lnTo>
                    <a:pt x="3856" y="2607"/>
                  </a:lnTo>
                  <a:lnTo>
                    <a:pt x="3818" y="2637"/>
                  </a:lnTo>
                  <a:lnTo>
                    <a:pt x="3818" y="2644"/>
                  </a:lnTo>
                  <a:lnTo>
                    <a:pt x="3828" y="2718"/>
                  </a:lnTo>
                  <a:lnTo>
                    <a:pt x="3813" y="2768"/>
                  </a:lnTo>
                  <a:lnTo>
                    <a:pt x="3835" y="2785"/>
                  </a:lnTo>
                  <a:lnTo>
                    <a:pt x="3873" y="2821"/>
                  </a:lnTo>
                  <a:lnTo>
                    <a:pt x="3895" y="2785"/>
                  </a:lnTo>
                  <a:lnTo>
                    <a:pt x="3927" y="2762"/>
                  </a:lnTo>
                  <a:lnTo>
                    <a:pt x="3965" y="2695"/>
                  </a:lnTo>
                  <a:lnTo>
                    <a:pt x="3977" y="2674"/>
                  </a:lnTo>
                  <a:lnTo>
                    <a:pt x="4009" y="2674"/>
                  </a:lnTo>
                  <a:lnTo>
                    <a:pt x="4031" y="2695"/>
                  </a:lnTo>
                  <a:lnTo>
                    <a:pt x="4053" y="2725"/>
                  </a:lnTo>
                  <a:lnTo>
                    <a:pt x="4086" y="2755"/>
                  </a:lnTo>
                  <a:lnTo>
                    <a:pt x="4091" y="2785"/>
                  </a:lnTo>
                  <a:lnTo>
                    <a:pt x="4091" y="2812"/>
                  </a:lnTo>
                  <a:lnTo>
                    <a:pt x="4101" y="2842"/>
                  </a:lnTo>
                  <a:lnTo>
                    <a:pt x="4108" y="2879"/>
                  </a:lnTo>
                  <a:lnTo>
                    <a:pt x="4118" y="2923"/>
                  </a:lnTo>
                  <a:lnTo>
                    <a:pt x="4128" y="2976"/>
                  </a:lnTo>
                  <a:lnTo>
                    <a:pt x="4156" y="3042"/>
                  </a:lnTo>
                  <a:lnTo>
                    <a:pt x="4178" y="3086"/>
                  </a:lnTo>
                  <a:lnTo>
                    <a:pt x="4200" y="3107"/>
                  </a:lnTo>
                  <a:lnTo>
                    <a:pt x="4210" y="3137"/>
                  </a:lnTo>
                  <a:lnTo>
                    <a:pt x="4222" y="3173"/>
                  </a:lnTo>
                  <a:lnTo>
                    <a:pt x="4227" y="3217"/>
                  </a:lnTo>
                  <a:lnTo>
                    <a:pt x="4217" y="3263"/>
                  </a:lnTo>
                  <a:lnTo>
                    <a:pt x="4222" y="3277"/>
                  </a:lnTo>
                  <a:lnTo>
                    <a:pt x="4249" y="3314"/>
                  </a:lnTo>
                  <a:lnTo>
                    <a:pt x="4277" y="3307"/>
                  </a:lnTo>
                  <a:lnTo>
                    <a:pt x="4309" y="3321"/>
                  </a:lnTo>
                  <a:lnTo>
                    <a:pt x="4331" y="3351"/>
                  </a:lnTo>
                  <a:lnTo>
                    <a:pt x="4353" y="3388"/>
                  </a:lnTo>
                  <a:lnTo>
                    <a:pt x="4369" y="3447"/>
                  </a:lnTo>
                  <a:lnTo>
                    <a:pt x="4369" y="3475"/>
                  </a:lnTo>
                  <a:lnTo>
                    <a:pt x="4391" y="3535"/>
                  </a:lnTo>
                  <a:lnTo>
                    <a:pt x="4391" y="3565"/>
                  </a:lnTo>
                  <a:lnTo>
                    <a:pt x="4396" y="3572"/>
                  </a:lnTo>
                  <a:lnTo>
                    <a:pt x="4413" y="3585"/>
                  </a:lnTo>
                  <a:lnTo>
                    <a:pt x="4428" y="3558"/>
                  </a:lnTo>
                  <a:lnTo>
                    <a:pt x="4463" y="3528"/>
                  </a:lnTo>
                  <a:lnTo>
                    <a:pt x="4495" y="3528"/>
                  </a:lnTo>
                  <a:lnTo>
                    <a:pt x="4587" y="3549"/>
                  </a:lnTo>
                  <a:lnTo>
                    <a:pt x="4604" y="3512"/>
                  </a:lnTo>
                  <a:lnTo>
                    <a:pt x="4619" y="3491"/>
                  </a:lnTo>
                  <a:lnTo>
                    <a:pt x="4653" y="3484"/>
                  </a:lnTo>
                  <a:lnTo>
                    <a:pt x="4713" y="3491"/>
                  </a:lnTo>
                  <a:lnTo>
                    <a:pt x="4783" y="3491"/>
                  </a:lnTo>
                  <a:lnTo>
                    <a:pt x="4817" y="3498"/>
                  </a:lnTo>
                  <a:lnTo>
                    <a:pt x="4865" y="3484"/>
                  </a:lnTo>
                  <a:lnTo>
                    <a:pt x="4904" y="3491"/>
                  </a:lnTo>
                  <a:lnTo>
                    <a:pt x="4904" y="3468"/>
                  </a:lnTo>
                  <a:lnTo>
                    <a:pt x="4914" y="3431"/>
                  </a:lnTo>
                  <a:lnTo>
                    <a:pt x="4919" y="3394"/>
                  </a:lnTo>
                  <a:lnTo>
                    <a:pt x="4947" y="3365"/>
                  </a:lnTo>
                  <a:lnTo>
                    <a:pt x="4969" y="3351"/>
                  </a:lnTo>
                  <a:lnTo>
                    <a:pt x="5001" y="3351"/>
                  </a:lnTo>
                  <a:lnTo>
                    <a:pt x="5018" y="3381"/>
                  </a:lnTo>
                  <a:lnTo>
                    <a:pt x="5035" y="3411"/>
                  </a:lnTo>
                  <a:lnTo>
                    <a:pt x="5068" y="3484"/>
                  </a:lnTo>
                  <a:lnTo>
                    <a:pt x="5068" y="3173"/>
                  </a:lnTo>
                  <a:lnTo>
                    <a:pt x="7701" y="3173"/>
                  </a:lnTo>
                  <a:lnTo>
                    <a:pt x="7701" y="3167"/>
                  </a:lnTo>
                  <a:lnTo>
                    <a:pt x="7713" y="3167"/>
                  </a:lnTo>
                  <a:lnTo>
                    <a:pt x="7708" y="877"/>
                  </a:lnTo>
                  <a:lnTo>
                    <a:pt x="7701" y="288"/>
                  </a:lnTo>
                  <a:lnTo>
                    <a:pt x="3245" y="288"/>
                  </a:lnTo>
                  <a:close/>
                  <a:moveTo>
                    <a:pt x="7756" y="288"/>
                  </a:moveTo>
                  <a:lnTo>
                    <a:pt x="7768" y="2490"/>
                  </a:lnTo>
                  <a:lnTo>
                    <a:pt x="9010" y="2490"/>
                  </a:lnTo>
                  <a:lnTo>
                    <a:pt x="10505" y="2490"/>
                  </a:lnTo>
                  <a:lnTo>
                    <a:pt x="10505" y="2474"/>
                  </a:lnTo>
                  <a:lnTo>
                    <a:pt x="10505" y="2393"/>
                  </a:lnTo>
                  <a:lnTo>
                    <a:pt x="10495" y="2327"/>
                  </a:lnTo>
                  <a:lnTo>
                    <a:pt x="10495" y="2290"/>
                  </a:lnTo>
                  <a:lnTo>
                    <a:pt x="10490" y="2260"/>
                  </a:lnTo>
                  <a:lnTo>
                    <a:pt x="10445" y="2149"/>
                  </a:lnTo>
                  <a:lnTo>
                    <a:pt x="10435" y="2062"/>
                  </a:lnTo>
                  <a:lnTo>
                    <a:pt x="10423" y="2018"/>
                  </a:lnTo>
                  <a:lnTo>
                    <a:pt x="10418" y="1908"/>
                  </a:lnTo>
                  <a:lnTo>
                    <a:pt x="10418" y="1871"/>
                  </a:lnTo>
                  <a:lnTo>
                    <a:pt x="10428" y="1818"/>
                  </a:lnTo>
                  <a:lnTo>
                    <a:pt x="10413" y="1774"/>
                  </a:lnTo>
                  <a:lnTo>
                    <a:pt x="10408" y="1744"/>
                  </a:lnTo>
                  <a:lnTo>
                    <a:pt x="10401" y="1480"/>
                  </a:lnTo>
                  <a:lnTo>
                    <a:pt x="10396" y="1443"/>
                  </a:lnTo>
                  <a:lnTo>
                    <a:pt x="10396" y="1319"/>
                  </a:lnTo>
                  <a:lnTo>
                    <a:pt x="10364" y="1201"/>
                  </a:lnTo>
                  <a:lnTo>
                    <a:pt x="10347" y="1148"/>
                  </a:lnTo>
                  <a:lnTo>
                    <a:pt x="10341" y="1091"/>
                  </a:lnTo>
                  <a:lnTo>
                    <a:pt x="10341" y="1068"/>
                  </a:lnTo>
                  <a:lnTo>
                    <a:pt x="10314" y="987"/>
                  </a:lnTo>
                  <a:lnTo>
                    <a:pt x="10292" y="877"/>
                  </a:lnTo>
                  <a:lnTo>
                    <a:pt x="10299" y="787"/>
                  </a:lnTo>
                  <a:lnTo>
                    <a:pt x="10292" y="730"/>
                  </a:lnTo>
                  <a:lnTo>
                    <a:pt x="10292" y="670"/>
                  </a:lnTo>
                  <a:lnTo>
                    <a:pt x="10287" y="596"/>
                  </a:lnTo>
                  <a:lnTo>
                    <a:pt x="10292" y="545"/>
                  </a:lnTo>
                  <a:lnTo>
                    <a:pt x="10292" y="492"/>
                  </a:lnTo>
                  <a:lnTo>
                    <a:pt x="10265" y="288"/>
                  </a:lnTo>
                  <a:lnTo>
                    <a:pt x="7756" y="288"/>
                  </a:lnTo>
                  <a:close/>
                  <a:moveTo>
                    <a:pt x="726" y="921"/>
                  </a:moveTo>
                  <a:lnTo>
                    <a:pt x="726" y="944"/>
                  </a:lnTo>
                  <a:lnTo>
                    <a:pt x="731" y="964"/>
                  </a:lnTo>
                  <a:lnTo>
                    <a:pt x="731" y="921"/>
                  </a:lnTo>
                  <a:lnTo>
                    <a:pt x="726" y="921"/>
                  </a:lnTo>
                  <a:close/>
                  <a:moveTo>
                    <a:pt x="741" y="1008"/>
                  </a:moveTo>
                  <a:lnTo>
                    <a:pt x="747" y="1024"/>
                  </a:lnTo>
                  <a:lnTo>
                    <a:pt x="741" y="1008"/>
                  </a:lnTo>
                  <a:close/>
                  <a:moveTo>
                    <a:pt x="818" y="1098"/>
                  </a:moveTo>
                  <a:lnTo>
                    <a:pt x="818" y="1112"/>
                  </a:lnTo>
                  <a:lnTo>
                    <a:pt x="823" y="1105"/>
                  </a:lnTo>
                  <a:lnTo>
                    <a:pt x="818" y="1098"/>
                  </a:lnTo>
                  <a:close/>
                  <a:moveTo>
                    <a:pt x="813" y="1201"/>
                  </a:moveTo>
                  <a:lnTo>
                    <a:pt x="808" y="1208"/>
                  </a:lnTo>
                  <a:lnTo>
                    <a:pt x="813" y="1215"/>
                  </a:lnTo>
                  <a:lnTo>
                    <a:pt x="813" y="1201"/>
                  </a:lnTo>
                  <a:close/>
                  <a:moveTo>
                    <a:pt x="726" y="1252"/>
                  </a:moveTo>
                  <a:lnTo>
                    <a:pt x="709" y="1275"/>
                  </a:lnTo>
                  <a:lnTo>
                    <a:pt x="726" y="1259"/>
                  </a:lnTo>
                  <a:lnTo>
                    <a:pt x="726" y="1252"/>
                  </a:lnTo>
                  <a:close/>
                  <a:moveTo>
                    <a:pt x="699" y="1289"/>
                  </a:moveTo>
                  <a:lnTo>
                    <a:pt x="660" y="1332"/>
                  </a:lnTo>
                  <a:lnTo>
                    <a:pt x="638" y="1362"/>
                  </a:lnTo>
                  <a:lnTo>
                    <a:pt x="617" y="1413"/>
                  </a:lnTo>
                  <a:lnTo>
                    <a:pt x="682" y="1392"/>
                  </a:lnTo>
                  <a:lnTo>
                    <a:pt x="665" y="1466"/>
                  </a:lnTo>
                  <a:lnTo>
                    <a:pt x="677" y="1459"/>
                  </a:lnTo>
                  <a:lnTo>
                    <a:pt x="704" y="1487"/>
                  </a:lnTo>
                  <a:lnTo>
                    <a:pt x="714" y="1466"/>
                  </a:lnTo>
                  <a:lnTo>
                    <a:pt x="747" y="1503"/>
                  </a:lnTo>
                  <a:lnTo>
                    <a:pt x="753" y="1443"/>
                  </a:lnTo>
                  <a:lnTo>
                    <a:pt x="747" y="1413"/>
                  </a:lnTo>
                  <a:lnTo>
                    <a:pt x="741" y="1376"/>
                  </a:lnTo>
                  <a:lnTo>
                    <a:pt x="699" y="1289"/>
                  </a:lnTo>
                  <a:close/>
                  <a:moveTo>
                    <a:pt x="13713" y="1436"/>
                  </a:moveTo>
                  <a:lnTo>
                    <a:pt x="13641" y="1473"/>
                  </a:lnTo>
                  <a:lnTo>
                    <a:pt x="13619" y="1496"/>
                  </a:lnTo>
                  <a:lnTo>
                    <a:pt x="13560" y="1576"/>
                  </a:lnTo>
                  <a:lnTo>
                    <a:pt x="13544" y="1613"/>
                  </a:lnTo>
                  <a:lnTo>
                    <a:pt x="13549" y="1613"/>
                  </a:lnTo>
                  <a:lnTo>
                    <a:pt x="13555" y="1620"/>
                  </a:lnTo>
                  <a:lnTo>
                    <a:pt x="13592" y="1540"/>
                  </a:lnTo>
                  <a:lnTo>
                    <a:pt x="13626" y="1613"/>
                  </a:lnTo>
                  <a:lnTo>
                    <a:pt x="13626" y="1634"/>
                  </a:lnTo>
                  <a:lnTo>
                    <a:pt x="13631" y="1620"/>
                  </a:lnTo>
                  <a:lnTo>
                    <a:pt x="13631" y="1613"/>
                  </a:lnTo>
                  <a:lnTo>
                    <a:pt x="13641" y="1576"/>
                  </a:lnTo>
                  <a:lnTo>
                    <a:pt x="13718" y="1496"/>
                  </a:lnTo>
                  <a:lnTo>
                    <a:pt x="13701" y="1480"/>
                  </a:lnTo>
                  <a:lnTo>
                    <a:pt x="13718" y="1436"/>
                  </a:lnTo>
                  <a:lnTo>
                    <a:pt x="13713" y="1436"/>
                  </a:lnTo>
                  <a:close/>
                  <a:moveTo>
                    <a:pt x="20804" y="1450"/>
                  </a:moveTo>
                  <a:lnTo>
                    <a:pt x="20531" y="1981"/>
                  </a:lnTo>
                  <a:lnTo>
                    <a:pt x="20504" y="2179"/>
                  </a:lnTo>
                  <a:lnTo>
                    <a:pt x="20460" y="2260"/>
                  </a:lnTo>
                  <a:lnTo>
                    <a:pt x="20437" y="2320"/>
                  </a:lnTo>
                  <a:lnTo>
                    <a:pt x="20417" y="2453"/>
                  </a:lnTo>
                  <a:lnTo>
                    <a:pt x="20417" y="2497"/>
                  </a:lnTo>
                  <a:lnTo>
                    <a:pt x="20427" y="2527"/>
                  </a:lnTo>
                  <a:lnTo>
                    <a:pt x="20417" y="2577"/>
                  </a:lnTo>
                  <a:lnTo>
                    <a:pt x="20378" y="2644"/>
                  </a:lnTo>
                  <a:lnTo>
                    <a:pt x="20373" y="2695"/>
                  </a:lnTo>
                  <a:lnTo>
                    <a:pt x="20351" y="2725"/>
                  </a:lnTo>
                  <a:lnTo>
                    <a:pt x="20301" y="2768"/>
                  </a:lnTo>
                  <a:lnTo>
                    <a:pt x="20269" y="2828"/>
                  </a:lnTo>
                  <a:lnTo>
                    <a:pt x="20269" y="2849"/>
                  </a:lnTo>
                  <a:lnTo>
                    <a:pt x="20274" y="2872"/>
                  </a:lnTo>
                  <a:lnTo>
                    <a:pt x="20274" y="2916"/>
                  </a:lnTo>
                  <a:lnTo>
                    <a:pt x="20253" y="2953"/>
                  </a:lnTo>
                  <a:lnTo>
                    <a:pt x="20226" y="2953"/>
                  </a:lnTo>
                  <a:lnTo>
                    <a:pt x="20219" y="2953"/>
                  </a:lnTo>
                  <a:lnTo>
                    <a:pt x="20219" y="2959"/>
                  </a:lnTo>
                  <a:lnTo>
                    <a:pt x="20219" y="2996"/>
                  </a:lnTo>
                  <a:lnTo>
                    <a:pt x="20199" y="3042"/>
                  </a:lnTo>
                  <a:lnTo>
                    <a:pt x="20160" y="3063"/>
                  </a:lnTo>
                  <a:lnTo>
                    <a:pt x="20132" y="3012"/>
                  </a:lnTo>
                  <a:lnTo>
                    <a:pt x="20127" y="3012"/>
                  </a:lnTo>
                  <a:lnTo>
                    <a:pt x="20172" y="4241"/>
                  </a:lnTo>
                  <a:lnTo>
                    <a:pt x="20172" y="4294"/>
                  </a:lnTo>
                  <a:lnTo>
                    <a:pt x="20172" y="4331"/>
                  </a:lnTo>
                  <a:lnTo>
                    <a:pt x="20182" y="4368"/>
                  </a:lnTo>
                  <a:lnTo>
                    <a:pt x="20219" y="4432"/>
                  </a:lnTo>
                  <a:lnTo>
                    <a:pt x="20226" y="4485"/>
                  </a:lnTo>
                  <a:lnTo>
                    <a:pt x="20236" y="4499"/>
                  </a:lnTo>
                  <a:lnTo>
                    <a:pt x="20241" y="4492"/>
                  </a:lnTo>
                  <a:lnTo>
                    <a:pt x="20291" y="4345"/>
                  </a:lnTo>
                  <a:lnTo>
                    <a:pt x="20351" y="4257"/>
                  </a:lnTo>
                  <a:lnTo>
                    <a:pt x="20395" y="4184"/>
                  </a:lnTo>
                  <a:lnTo>
                    <a:pt x="20368" y="4154"/>
                  </a:lnTo>
                  <a:lnTo>
                    <a:pt x="20422" y="4050"/>
                  </a:lnTo>
                  <a:lnTo>
                    <a:pt x="20477" y="4000"/>
                  </a:lnTo>
                  <a:lnTo>
                    <a:pt x="20553" y="3970"/>
                  </a:lnTo>
                  <a:lnTo>
                    <a:pt x="20547" y="4007"/>
                  </a:lnTo>
                  <a:lnTo>
                    <a:pt x="20553" y="4000"/>
                  </a:lnTo>
                  <a:lnTo>
                    <a:pt x="20559" y="3910"/>
                  </a:lnTo>
                  <a:lnTo>
                    <a:pt x="20591" y="3940"/>
                  </a:lnTo>
                  <a:lnTo>
                    <a:pt x="20591" y="3933"/>
                  </a:lnTo>
                  <a:lnTo>
                    <a:pt x="20651" y="3843"/>
                  </a:lnTo>
                  <a:lnTo>
                    <a:pt x="20656" y="3873"/>
                  </a:lnTo>
                  <a:lnTo>
                    <a:pt x="20662" y="3829"/>
                  </a:lnTo>
                  <a:lnTo>
                    <a:pt x="20700" y="3917"/>
                  </a:lnTo>
                  <a:lnTo>
                    <a:pt x="20744" y="3873"/>
                  </a:lnTo>
                  <a:lnTo>
                    <a:pt x="20787" y="3889"/>
                  </a:lnTo>
                  <a:lnTo>
                    <a:pt x="20809" y="3866"/>
                  </a:lnTo>
                  <a:lnTo>
                    <a:pt x="20826" y="3836"/>
                  </a:lnTo>
                  <a:lnTo>
                    <a:pt x="20831" y="3779"/>
                  </a:lnTo>
                  <a:lnTo>
                    <a:pt x="20869" y="3668"/>
                  </a:lnTo>
                  <a:lnTo>
                    <a:pt x="20869" y="3595"/>
                  </a:lnTo>
                  <a:lnTo>
                    <a:pt x="20918" y="3549"/>
                  </a:lnTo>
                  <a:lnTo>
                    <a:pt x="20940" y="3498"/>
                  </a:lnTo>
                  <a:lnTo>
                    <a:pt x="21000" y="3431"/>
                  </a:lnTo>
                  <a:lnTo>
                    <a:pt x="20995" y="3565"/>
                  </a:lnTo>
                  <a:lnTo>
                    <a:pt x="21032" y="3602"/>
                  </a:lnTo>
                  <a:lnTo>
                    <a:pt x="21000" y="3645"/>
                  </a:lnTo>
                  <a:lnTo>
                    <a:pt x="21032" y="3659"/>
                  </a:lnTo>
                  <a:lnTo>
                    <a:pt x="21032" y="3638"/>
                  </a:lnTo>
                  <a:lnTo>
                    <a:pt x="21049" y="3585"/>
                  </a:lnTo>
                  <a:lnTo>
                    <a:pt x="21082" y="3475"/>
                  </a:lnTo>
                  <a:lnTo>
                    <a:pt x="21119" y="3558"/>
                  </a:lnTo>
                  <a:lnTo>
                    <a:pt x="21136" y="3528"/>
                  </a:lnTo>
                  <a:lnTo>
                    <a:pt x="21164" y="3512"/>
                  </a:lnTo>
                  <a:lnTo>
                    <a:pt x="21186" y="3512"/>
                  </a:lnTo>
                  <a:lnTo>
                    <a:pt x="21235" y="3542"/>
                  </a:lnTo>
                  <a:lnTo>
                    <a:pt x="21245" y="3579"/>
                  </a:lnTo>
                  <a:lnTo>
                    <a:pt x="21251" y="3542"/>
                  </a:lnTo>
                  <a:lnTo>
                    <a:pt x="21273" y="3549"/>
                  </a:lnTo>
                  <a:lnTo>
                    <a:pt x="21295" y="3475"/>
                  </a:lnTo>
                  <a:lnTo>
                    <a:pt x="21337" y="3461"/>
                  </a:lnTo>
                  <a:lnTo>
                    <a:pt x="21365" y="3484"/>
                  </a:lnTo>
                  <a:lnTo>
                    <a:pt x="21382" y="3484"/>
                  </a:lnTo>
                  <a:lnTo>
                    <a:pt x="21387" y="3484"/>
                  </a:lnTo>
                  <a:lnTo>
                    <a:pt x="21404" y="3424"/>
                  </a:lnTo>
                  <a:lnTo>
                    <a:pt x="21447" y="3417"/>
                  </a:lnTo>
                  <a:lnTo>
                    <a:pt x="21491" y="3388"/>
                  </a:lnTo>
                  <a:lnTo>
                    <a:pt x="21551" y="3401"/>
                  </a:lnTo>
                  <a:lnTo>
                    <a:pt x="21600" y="3328"/>
                  </a:lnTo>
                  <a:lnTo>
                    <a:pt x="21568" y="3321"/>
                  </a:lnTo>
                  <a:lnTo>
                    <a:pt x="21562" y="3240"/>
                  </a:lnTo>
                  <a:lnTo>
                    <a:pt x="21573" y="3210"/>
                  </a:lnTo>
                  <a:lnTo>
                    <a:pt x="21568" y="3153"/>
                  </a:lnTo>
                  <a:lnTo>
                    <a:pt x="21556" y="3116"/>
                  </a:lnTo>
                  <a:lnTo>
                    <a:pt x="21556" y="3107"/>
                  </a:lnTo>
                  <a:lnTo>
                    <a:pt x="21545" y="3107"/>
                  </a:lnTo>
                  <a:lnTo>
                    <a:pt x="21540" y="3116"/>
                  </a:lnTo>
                  <a:lnTo>
                    <a:pt x="21518" y="3144"/>
                  </a:lnTo>
                  <a:lnTo>
                    <a:pt x="21474" y="3116"/>
                  </a:lnTo>
                  <a:lnTo>
                    <a:pt x="21459" y="3079"/>
                  </a:lnTo>
                  <a:lnTo>
                    <a:pt x="21436" y="3049"/>
                  </a:lnTo>
                  <a:lnTo>
                    <a:pt x="21426" y="3012"/>
                  </a:lnTo>
                  <a:lnTo>
                    <a:pt x="21436" y="2969"/>
                  </a:lnTo>
                  <a:lnTo>
                    <a:pt x="21441" y="2939"/>
                  </a:lnTo>
                  <a:lnTo>
                    <a:pt x="21419" y="2872"/>
                  </a:lnTo>
                  <a:lnTo>
                    <a:pt x="21426" y="2828"/>
                  </a:lnTo>
                  <a:lnTo>
                    <a:pt x="21431" y="2821"/>
                  </a:lnTo>
                  <a:lnTo>
                    <a:pt x="21382" y="2805"/>
                  </a:lnTo>
                  <a:lnTo>
                    <a:pt x="21317" y="2748"/>
                  </a:lnTo>
                  <a:lnTo>
                    <a:pt x="21262" y="2658"/>
                  </a:lnTo>
                  <a:lnTo>
                    <a:pt x="21305" y="2637"/>
                  </a:lnTo>
                  <a:lnTo>
                    <a:pt x="21310" y="2607"/>
                  </a:lnTo>
                  <a:lnTo>
                    <a:pt x="21310" y="2577"/>
                  </a:lnTo>
                  <a:lnTo>
                    <a:pt x="21317" y="2548"/>
                  </a:lnTo>
                  <a:lnTo>
                    <a:pt x="21310" y="2518"/>
                  </a:lnTo>
                  <a:lnTo>
                    <a:pt x="21300" y="1708"/>
                  </a:lnTo>
                  <a:lnTo>
                    <a:pt x="21201" y="1576"/>
                  </a:lnTo>
                  <a:lnTo>
                    <a:pt x="21159" y="1533"/>
                  </a:lnTo>
                  <a:lnTo>
                    <a:pt x="21141" y="1523"/>
                  </a:lnTo>
                  <a:lnTo>
                    <a:pt x="21136" y="1546"/>
                  </a:lnTo>
                  <a:lnTo>
                    <a:pt x="21087" y="1576"/>
                  </a:lnTo>
                  <a:lnTo>
                    <a:pt x="21010" y="1597"/>
                  </a:lnTo>
                  <a:lnTo>
                    <a:pt x="20945" y="1643"/>
                  </a:lnTo>
                  <a:lnTo>
                    <a:pt x="20918" y="1643"/>
                  </a:lnTo>
                  <a:lnTo>
                    <a:pt x="20891" y="1627"/>
                  </a:lnTo>
                  <a:lnTo>
                    <a:pt x="20859" y="1597"/>
                  </a:lnTo>
                  <a:lnTo>
                    <a:pt x="20836" y="1569"/>
                  </a:lnTo>
                  <a:lnTo>
                    <a:pt x="20831" y="1503"/>
                  </a:lnTo>
                  <a:lnTo>
                    <a:pt x="20831" y="1466"/>
                  </a:lnTo>
                  <a:lnTo>
                    <a:pt x="20804" y="1450"/>
                  </a:lnTo>
                  <a:close/>
                  <a:moveTo>
                    <a:pt x="731" y="1576"/>
                  </a:moveTo>
                  <a:lnTo>
                    <a:pt x="714" y="1627"/>
                  </a:lnTo>
                  <a:lnTo>
                    <a:pt x="714" y="1634"/>
                  </a:lnTo>
                  <a:lnTo>
                    <a:pt x="736" y="1613"/>
                  </a:lnTo>
                  <a:lnTo>
                    <a:pt x="741" y="1583"/>
                  </a:lnTo>
                  <a:lnTo>
                    <a:pt x="731" y="1576"/>
                  </a:lnTo>
                  <a:close/>
                  <a:moveTo>
                    <a:pt x="13483" y="1643"/>
                  </a:moveTo>
                  <a:lnTo>
                    <a:pt x="13456" y="1671"/>
                  </a:lnTo>
                  <a:lnTo>
                    <a:pt x="13428" y="1708"/>
                  </a:lnTo>
                  <a:lnTo>
                    <a:pt x="13413" y="1744"/>
                  </a:lnTo>
                  <a:lnTo>
                    <a:pt x="13381" y="1774"/>
                  </a:lnTo>
                  <a:lnTo>
                    <a:pt x="13347" y="1781"/>
                  </a:lnTo>
                  <a:lnTo>
                    <a:pt x="13331" y="1790"/>
                  </a:lnTo>
                  <a:lnTo>
                    <a:pt x="13292" y="1841"/>
                  </a:lnTo>
                  <a:lnTo>
                    <a:pt x="13249" y="1878"/>
                  </a:lnTo>
                  <a:lnTo>
                    <a:pt x="13195" y="1892"/>
                  </a:lnTo>
                  <a:lnTo>
                    <a:pt x="13118" y="1908"/>
                  </a:lnTo>
                  <a:lnTo>
                    <a:pt x="13064" y="1938"/>
                  </a:lnTo>
                  <a:lnTo>
                    <a:pt x="13019" y="1988"/>
                  </a:lnTo>
                  <a:lnTo>
                    <a:pt x="12955" y="2039"/>
                  </a:lnTo>
                  <a:lnTo>
                    <a:pt x="12900" y="2069"/>
                  </a:lnTo>
                  <a:lnTo>
                    <a:pt x="12932" y="2085"/>
                  </a:lnTo>
                  <a:lnTo>
                    <a:pt x="12972" y="2209"/>
                  </a:lnTo>
                  <a:lnTo>
                    <a:pt x="13341" y="2350"/>
                  </a:lnTo>
                  <a:lnTo>
                    <a:pt x="13440" y="2423"/>
                  </a:lnTo>
                  <a:lnTo>
                    <a:pt x="13478" y="2430"/>
                  </a:lnTo>
                  <a:lnTo>
                    <a:pt x="13517" y="2437"/>
                  </a:lnTo>
                  <a:lnTo>
                    <a:pt x="13572" y="2444"/>
                  </a:lnTo>
                  <a:lnTo>
                    <a:pt x="13619" y="2460"/>
                  </a:lnTo>
                  <a:lnTo>
                    <a:pt x="13708" y="2497"/>
                  </a:lnTo>
                  <a:lnTo>
                    <a:pt x="13735" y="2541"/>
                  </a:lnTo>
                  <a:lnTo>
                    <a:pt x="13740" y="2577"/>
                  </a:lnTo>
                  <a:lnTo>
                    <a:pt x="13735" y="2600"/>
                  </a:lnTo>
                  <a:lnTo>
                    <a:pt x="13795" y="2628"/>
                  </a:lnTo>
                  <a:lnTo>
                    <a:pt x="13832" y="2674"/>
                  </a:lnTo>
                  <a:lnTo>
                    <a:pt x="13849" y="2702"/>
                  </a:lnTo>
                  <a:lnTo>
                    <a:pt x="13844" y="2732"/>
                  </a:lnTo>
                  <a:lnTo>
                    <a:pt x="13855" y="2785"/>
                  </a:lnTo>
                  <a:lnTo>
                    <a:pt x="13844" y="2812"/>
                  </a:lnTo>
                  <a:lnTo>
                    <a:pt x="13844" y="2858"/>
                  </a:lnTo>
                  <a:lnTo>
                    <a:pt x="13822" y="2909"/>
                  </a:lnTo>
                  <a:lnTo>
                    <a:pt x="13827" y="2909"/>
                  </a:lnTo>
                  <a:lnTo>
                    <a:pt x="13865" y="2895"/>
                  </a:lnTo>
                  <a:lnTo>
                    <a:pt x="13892" y="2916"/>
                  </a:lnTo>
                  <a:lnTo>
                    <a:pt x="13904" y="2946"/>
                  </a:lnTo>
                  <a:lnTo>
                    <a:pt x="13904" y="2969"/>
                  </a:lnTo>
                  <a:lnTo>
                    <a:pt x="13882" y="3042"/>
                  </a:lnTo>
                  <a:lnTo>
                    <a:pt x="13882" y="3056"/>
                  </a:lnTo>
                  <a:lnTo>
                    <a:pt x="13892" y="3049"/>
                  </a:lnTo>
                  <a:lnTo>
                    <a:pt x="13909" y="3005"/>
                  </a:lnTo>
                  <a:lnTo>
                    <a:pt x="13953" y="2923"/>
                  </a:lnTo>
                  <a:lnTo>
                    <a:pt x="13986" y="2842"/>
                  </a:lnTo>
                  <a:lnTo>
                    <a:pt x="14018" y="2755"/>
                  </a:lnTo>
                  <a:lnTo>
                    <a:pt x="14045" y="2695"/>
                  </a:lnTo>
                  <a:lnTo>
                    <a:pt x="14062" y="2681"/>
                  </a:lnTo>
                  <a:lnTo>
                    <a:pt x="14068" y="2665"/>
                  </a:lnTo>
                  <a:lnTo>
                    <a:pt x="14083" y="2591"/>
                  </a:lnTo>
                  <a:lnTo>
                    <a:pt x="14100" y="2541"/>
                  </a:lnTo>
                  <a:lnTo>
                    <a:pt x="14132" y="2481"/>
                  </a:lnTo>
                  <a:lnTo>
                    <a:pt x="14165" y="2548"/>
                  </a:lnTo>
                  <a:lnTo>
                    <a:pt x="14155" y="2607"/>
                  </a:lnTo>
                  <a:lnTo>
                    <a:pt x="14155" y="2651"/>
                  </a:lnTo>
                  <a:lnTo>
                    <a:pt x="14160" y="2637"/>
                  </a:lnTo>
                  <a:lnTo>
                    <a:pt x="14177" y="2584"/>
                  </a:lnTo>
                  <a:lnTo>
                    <a:pt x="14209" y="2548"/>
                  </a:lnTo>
                  <a:lnTo>
                    <a:pt x="14236" y="2564"/>
                  </a:lnTo>
                  <a:lnTo>
                    <a:pt x="14241" y="2564"/>
                  </a:lnTo>
                  <a:lnTo>
                    <a:pt x="14253" y="2548"/>
                  </a:lnTo>
                  <a:lnTo>
                    <a:pt x="14308" y="2527"/>
                  </a:lnTo>
                  <a:lnTo>
                    <a:pt x="14318" y="2584"/>
                  </a:lnTo>
                  <a:lnTo>
                    <a:pt x="14318" y="2614"/>
                  </a:lnTo>
                  <a:lnTo>
                    <a:pt x="14335" y="2600"/>
                  </a:lnTo>
                  <a:lnTo>
                    <a:pt x="14345" y="2591"/>
                  </a:lnTo>
                  <a:lnTo>
                    <a:pt x="14351" y="2564"/>
                  </a:lnTo>
                  <a:lnTo>
                    <a:pt x="14378" y="2504"/>
                  </a:lnTo>
                  <a:lnTo>
                    <a:pt x="14417" y="2481"/>
                  </a:lnTo>
                  <a:lnTo>
                    <a:pt x="14455" y="2474"/>
                  </a:lnTo>
                  <a:lnTo>
                    <a:pt x="14492" y="2481"/>
                  </a:lnTo>
                  <a:lnTo>
                    <a:pt x="14514" y="2490"/>
                  </a:lnTo>
                  <a:lnTo>
                    <a:pt x="14514" y="2481"/>
                  </a:lnTo>
                  <a:lnTo>
                    <a:pt x="14559" y="2467"/>
                  </a:lnTo>
                  <a:lnTo>
                    <a:pt x="14601" y="2460"/>
                  </a:lnTo>
                  <a:lnTo>
                    <a:pt x="14623" y="2444"/>
                  </a:lnTo>
                  <a:lnTo>
                    <a:pt x="14651" y="2400"/>
                  </a:lnTo>
                  <a:lnTo>
                    <a:pt x="14690" y="2370"/>
                  </a:lnTo>
                  <a:lnTo>
                    <a:pt x="14732" y="2370"/>
                  </a:lnTo>
                  <a:lnTo>
                    <a:pt x="14782" y="2386"/>
                  </a:lnTo>
                  <a:lnTo>
                    <a:pt x="14853" y="2423"/>
                  </a:lnTo>
                  <a:lnTo>
                    <a:pt x="14901" y="2467"/>
                  </a:lnTo>
                  <a:lnTo>
                    <a:pt x="14951" y="2534"/>
                  </a:lnTo>
                  <a:lnTo>
                    <a:pt x="14951" y="2518"/>
                  </a:lnTo>
                  <a:lnTo>
                    <a:pt x="14973" y="2437"/>
                  </a:lnTo>
                  <a:lnTo>
                    <a:pt x="15005" y="2407"/>
                  </a:lnTo>
                  <a:lnTo>
                    <a:pt x="15049" y="2423"/>
                  </a:lnTo>
                  <a:lnTo>
                    <a:pt x="15065" y="2444"/>
                  </a:lnTo>
                  <a:lnTo>
                    <a:pt x="15072" y="2444"/>
                  </a:lnTo>
                  <a:lnTo>
                    <a:pt x="15126" y="2453"/>
                  </a:lnTo>
                  <a:lnTo>
                    <a:pt x="15228" y="2474"/>
                  </a:lnTo>
                  <a:lnTo>
                    <a:pt x="15223" y="2467"/>
                  </a:lnTo>
                  <a:lnTo>
                    <a:pt x="15208" y="2430"/>
                  </a:lnTo>
                  <a:lnTo>
                    <a:pt x="15201" y="2400"/>
                  </a:lnTo>
                  <a:lnTo>
                    <a:pt x="15208" y="2393"/>
                  </a:lnTo>
                  <a:lnTo>
                    <a:pt x="15201" y="2393"/>
                  </a:lnTo>
                  <a:lnTo>
                    <a:pt x="15153" y="2386"/>
                  </a:lnTo>
                  <a:lnTo>
                    <a:pt x="15126" y="2350"/>
                  </a:lnTo>
                  <a:lnTo>
                    <a:pt x="15141" y="2297"/>
                  </a:lnTo>
                  <a:lnTo>
                    <a:pt x="15147" y="2290"/>
                  </a:lnTo>
                  <a:lnTo>
                    <a:pt x="15141" y="2276"/>
                  </a:lnTo>
                  <a:lnTo>
                    <a:pt x="15136" y="2232"/>
                  </a:lnTo>
                  <a:lnTo>
                    <a:pt x="15131" y="2202"/>
                  </a:lnTo>
                  <a:lnTo>
                    <a:pt x="15109" y="2159"/>
                  </a:lnTo>
                  <a:lnTo>
                    <a:pt x="15104" y="2159"/>
                  </a:lnTo>
                  <a:lnTo>
                    <a:pt x="15092" y="2172"/>
                  </a:lnTo>
                  <a:lnTo>
                    <a:pt x="15060" y="2209"/>
                  </a:lnTo>
                  <a:lnTo>
                    <a:pt x="15010" y="2195"/>
                  </a:lnTo>
                  <a:lnTo>
                    <a:pt x="14995" y="2166"/>
                  </a:lnTo>
                  <a:lnTo>
                    <a:pt x="14990" y="2166"/>
                  </a:lnTo>
                  <a:lnTo>
                    <a:pt x="14962" y="2179"/>
                  </a:lnTo>
                  <a:lnTo>
                    <a:pt x="14923" y="2179"/>
                  </a:lnTo>
                  <a:lnTo>
                    <a:pt x="14896" y="2166"/>
                  </a:lnTo>
                  <a:lnTo>
                    <a:pt x="14841" y="2149"/>
                  </a:lnTo>
                  <a:lnTo>
                    <a:pt x="14831" y="2113"/>
                  </a:lnTo>
                  <a:lnTo>
                    <a:pt x="14831" y="2076"/>
                  </a:lnTo>
                  <a:lnTo>
                    <a:pt x="14836" y="2062"/>
                  </a:lnTo>
                  <a:lnTo>
                    <a:pt x="14841" y="2032"/>
                  </a:lnTo>
                  <a:lnTo>
                    <a:pt x="14841" y="1981"/>
                  </a:lnTo>
                  <a:lnTo>
                    <a:pt x="14847" y="1952"/>
                  </a:lnTo>
                  <a:lnTo>
                    <a:pt x="14826" y="1952"/>
                  </a:lnTo>
                  <a:lnTo>
                    <a:pt x="14777" y="1975"/>
                  </a:lnTo>
                  <a:lnTo>
                    <a:pt x="14710" y="2002"/>
                  </a:lnTo>
                  <a:lnTo>
                    <a:pt x="14645" y="2018"/>
                  </a:lnTo>
                  <a:lnTo>
                    <a:pt x="14569" y="2011"/>
                  </a:lnTo>
                  <a:lnTo>
                    <a:pt x="14519" y="2011"/>
                  </a:lnTo>
                  <a:lnTo>
                    <a:pt x="14460" y="2025"/>
                  </a:lnTo>
                  <a:lnTo>
                    <a:pt x="14449" y="2025"/>
                  </a:lnTo>
                  <a:lnTo>
                    <a:pt x="14422" y="2039"/>
                  </a:lnTo>
                  <a:lnTo>
                    <a:pt x="14362" y="2092"/>
                  </a:lnTo>
                  <a:lnTo>
                    <a:pt x="14318" y="2136"/>
                  </a:lnTo>
                  <a:lnTo>
                    <a:pt x="14269" y="2195"/>
                  </a:lnTo>
                  <a:lnTo>
                    <a:pt x="14241" y="2195"/>
                  </a:lnTo>
                  <a:lnTo>
                    <a:pt x="14226" y="2172"/>
                  </a:lnTo>
                  <a:lnTo>
                    <a:pt x="14214" y="2166"/>
                  </a:lnTo>
                  <a:lnTo>
                    <a:pt x="14209" y="2166"/>
                  </a:lnTo>
                  <a:lnTo>
                    <a:pt x="14182" y="2179"/>
                  </a:lnTo>
                  <a:lnTo>
                    <a:pt x="14144" y="2166"/>
                  </a:lnTo>
                  <a:lnTo>
                    <a:pt x="14117" y="2129"/>
                  </a:lnTo>
                  <a:lnTo>
                    <a:pt x="14095" y="2143"/>
                  </a:lnTo>
                  <a:lnTo>
                    <a:pt x="14062" y="2149"/>
                  </a:lnTo>
                  <a:lnTo>
                    <a:pt x="13974" y="2143"/>
                  </a:lnTo>
                  <a:lnTo>
                    <a:pt x="13959" y="2113"/>
                  </a:lnTo>
                  <a:lnTo>
                    <a:pt x="13947" y="2069"/>
                  </a:lnTo>
                  <a:lnTo>
                    <a:pt x="13931" y="2048"/>
                  </a:lnTo>
                  <a:lnTo>
                    <a:pt x="13909" y="2011"/>
                  </a:lnTo>
                  <a:lnTo>
                    <a:pt x="13865" y="1908"/>
                  </a:lnTo>
                  <a:lnTo>
                    <a:pt x="13822" y="1871"/>
                  </a:lnTo>
                  <a:lnTo>
                    <a:pt x="13790" y="1855"/>
                  </a:lnTo>
                  <a:lnTo>
                    <a:pt x="13686" y="1834"/>
                  </a:lnTo>
                  <a:lnTo>
                    <a:pt x="13674" y="1827"/>
                  </a:lnTo>
                  <a:lnTo>
                    <a:pt x="13626" y="1871"/>
                  </a:lnTo>
                  <a:lnTo>
                    <a:pt x="13619" y="1892"/>
                  </a:lnTo>
                  <a:lnTo>
                    <a:pt x="13604" y="1922"/>
                  </a:lnTo>
                  <a:lnTo>
                    <a:pt x="13577" y="1952"/>
                  </a:lnTo>
                  <a:lnTo>
                    <a:pt x="13549" y="1908"/>
                  </a:lnTo>
                  <a:lnTo>
                    <a:pt x="13544" y="1878"/>
                  </a:lnTo>
                  <a:lnTo>
                    <a:pt x="13544" y="1834"/>
                  </a:lnTo>
                  <a:lnTo>
                    <a:pt x="13549" y="1781"/>
                  </a:lnTo>
                  <a:lnTo>
                    <a:pt x="13549" y="1760"/>
                  </a:lnTo>
                  <a:lnTo>
                    <a:pt x="13537" y="1754"/>
                  </a:lnTo>
                  <a:lnTo>
                    <a:pt x="13527" y="1708"/>
                  </a:lnTo>
                  <a:lnTo>
                    <a:pt x="13527" y="1694"/>
                  </a:lnTo>
                  <a:lnTo>
                    <a:pt x="13505" y="1680"/>
                  </a:lnTo>
                  <a:lnTo>
                    <a:pt x="13483" y="1643"/>
                  </a:lnTo>
                  <a:close/>
                  <a:moveTo>
                    <a:pt x="213" y="1781"/>
                  </a:moveTo>
                  <a:lnTo>
                    <a:pt x="208" y="1804"/>
                  </a:lnTo>
                  <a:lnTo>
                    <a:pt x="223" y="1790"/>
                  </a:lnTo>
                  <a:lnTo>
                    <a:pt x="213" y="1781"/>
                  </a:lnTo>
                  <a:close/>
                  <a:moveTo>
                    <a:pt x="12655" y="1818"/>
                  </a:moveTo>
                  <a:lnTo>
                    <a:pt x="12578" y="1892"/>
                  </a:lnTo>
                  <a:lnTo>
                    <a:pt x="12551" y="1878"/>
                  </a:lnTo>
                  <a:lnTo>
                    <a:pt x="12501" y="1928"/>
                  </a:lnTo>
                  <a:lnTo>
                    <a:pt x="12447" y="1958"/>
                  </a:lnTo>
                  <a:lnTo>
                    <a:pt x="12317" y="2011"/>
                  </a:lnTo>
                  <a:lnTo>
                    <a:pt x="12278" y="2018"/>
                  </a:lnTo>
                  <a:lnTo>
                    <a:pt x="12240" y="2011"/>
                  </a:lnTo>
                  <a:lnTo>
                    <a:pt x="12201" y="1981"/>
                  </a:lnTo>
                  <a:lnTo>
                    <a:pt x="12196" y="1995"/>
                  </a:lnTo>
                  <a:lnTo>
                    <a:pt x="12181" y="2025"/>
                  </a:lnTo>
                  <a:lnTo>
                    <a:pt x="12164" y="2032"/>
                  </a:lnTo>
                  <a:lnTo>
                    <a:pt x="12164" y="2444"/>
                  </a:lnTo>
                  <a:lnTo>
                    <a:pt x="12141" y="2467"/>
                  </a:lnTo>
                  <a:lnTo>
                    <a:pt x="12126" y="2497"/>
                  </a:lnTo>
                  <a:lnTo>
                    <a:pt x="12099" y="2504"/>
                  </a:lnTo>
                  <a:lnTo>
                    <a:pt x="12005" y="2584"/>
                  </a:lnTo>
                  <a:lnTo>
                    <a:pt x="11995" y="2600"/>
                  </a:lnTo>
                  <a:lnTo>
                    <a:pt x="11973" y="2658"/>
                  </a:lnTo>
                  <a:lnTo>
                    <a:pt x="11945" y="2718"/>
                  </a:lnTo>
                  <a:lnTo>
                    <a:pt x="11940" y="2739"/>
                  </a:lnTo>
                  <a:lnTo>
                    <a:pt x="11940" y="2762"/>
                  </a:lnTo>
                  <a:lnTo>
                    <a:pt x="11983" y="2791"/>
                  </a:lnTo>
                  <a:lnTo>
                    <a:pt x="12005" y="2842"/>
                  </a:lnTo>
                  <a:lnTo>
                    <a:pt x="12017" y="2895"/>
                  </a:lnTo>
                  <a:lnTo>
                    <a:pt x="12017" y="2953"/>
                  </a:lnTo>
                  <a:lnTo>
                    <a:pt x="11990" y="3019"/>
                  </a:lnTo>
                  <a:lnTo>
                    <a:pt x="11990" y="3042"/>
                  </a:lnTo>
                  <a:lnTo>
                    <a:pt x="11990" y="3137"/>
                  </a:lnTo>
                  <a:lnTo>
                    <a:pt x="11978" y="3167"/>
                  </a:lnTo>
                  <a:lnTo>
                    <a:pt x="11990" y="3226"/>
                  </a:lnTo>
                  <a:lnTo>
                    <a:pt x="11990" y="3254"/>
                  </a:lnTo>
                  <a:lnTo>
                    <a:pt x="11973" y="3358"/>
                  </a:lnTo>
                  <a:lnTo>
                    <a:pt x="11983" y="3381"/>
                  </a:lnTo>
                  <a:lnTo>
                    <a:pt x="12022" y="3431"/>
                  </a:lnTo>
                  <a:lnTo>
                    <a:pt x="12055" y="3454"/>
                  </a:lnTo>
                  <a:lnTo>
                    <a:pt x="12099" y="3468"/>
                  </a:lnTo>
                  <a:lnTo>
                    <a:pt x="12131" y="3505"/>
                  </a:lnTo>
                  <a:lnTo>
                    <a:pt x="12147" y="3542"/>
                  </a:lnTo>
                  <a:lnTo>
                    <a:pt x="12169" y="3558"/>
                  </a:lnTo>
                  <a:lnTo>
                    <a:pt x="12208" y="3572"/>
                  </a:lnTo>
                  <a:lnTo>
                    <a:pt x="12245" y="3608"/>
                  </a:lnTo>
                  <a:lnTo>
                    <a:pt x="12305" y="3696"/>
                  </a:lnTo>
                  <a:lnTo>
                    <a:pt x="12327" y="3756"/>
                  </a:lnTo>
                  <a:lnTo>
                    <a:pt x="12372" y="3799"/>
                  </a:lnTo>
                  <a:lnTo>
                    <a:pt x="12441" y="3843"/>
                  </a:lnTo>
                  <a:lnTo>
                    <a:pt x="12501" y="3896"/>
                  </a:lnTo>
                  <a:lnTo>
                    <a:pt x="12528" y="3947"/>
                  </a:lnTo>
                  <a:lnTo>
                    <a:pt x="12545" y="4050"/>
                  </a:lnTo>
                  <a:lnTo>
                    <a:pt x="12556" y="4227"/>
                  </a:lnTo>
                  <a:lnTo>
                    <a:pt x="12562" y="4294"/>
                  </a:lnTo>
                  <a:lnTo>
                    <a:pt x="12562" y="4301"/>
                  </a:lnTo>
                  <a:lnTo>
                    <a:pt x="12568" y="4322"/>
                  </a:lnTo>
                  <a:lnTo>
                    <a:pt x="12573" y="4338"/>
                  </a:lnTo>
                  <a:lnTo>
                    <a:pt x="12605" y="4359"/>
                  </a:lnTo>
                  <a:lnTo>
                    <a:pt x="12610" y="4425"/>
                  </a:lnTo>
                  <a:lnTo>
                    <a:pt x="12595" y="4485"/>
                  </a:lnTo>
                  <a:lnTo>
                    <a:pt x="12590" y="4543"/>
                  </a:lnTo>
                  <a:lnTo>
                    <a:pt x="12595" y="4616"/>
                  </a:lnTo>
                  <a:lnTo>
                    <a:pt x="12605" y="4683"/>
                  </a:lnTo>
                  <a:lnTo>
                    <a:pt x="12617" y="4736"/>
                  </a:lnTo>
                  <a:lnTo>
                    <a:pt x="12649" y="4773"/>
                  </a:lnTo>
                  <a:lnTo>
                    <a:pt x="12719" y="4810"/>
                  </a:lnTo>
                  <a:lnTo>
                    <a:pt x="12764" y="4860"/>
                  </a:lnTo>
                  <a:lnTo>
                    <a:pt x="12774" y="4911"/>
                  </a:lnTo>
                  <a:lnTo>
                    <a:pt x="13795" y="4920"/>
                  </a:lnTo>
                  <a:lnTo>
                    <a:pt x="13795" y="4830"/>
                  </a:lnTo>
                  <a:lnTo>
                    <a:pt x="13805" y="4780"/>
                  </a:lnTo>
                  <a:lnTo>
                    <a:pt x="13800" y="4757"/>
                  </a:lnTo>
                  <a:lnTo>
                    <a:pt x="13790" y="4727"/>
                  </a:lnTo>
                  <a:lnTo>
                    <a:pt x="13783" y="4699"/>
                  </a:lnTo>
                  <a:lnTo>
                    <a:pt x="13778" y="4639"/>
                  </a:lnTo>
                  <a:lnTo>
                    <a:pt x="13768" y="4616"/>
                  </a:lnTo>
                  <a:lnTo>
                    <a:pt x="13762" y="4580"/>
                  </a:lnTo>
                  <a:lnTo>
                    <a:pt x="13768" y="4552"/>
                  </a:lnTo>
                  <a:lnTo>
                    <a:pt x="13762" y="4543"/>
                  </a:lnTo>
                  <a:lnTo>
                    <a:pt x="13762" y="4515"/>
                  </a:lnTo>
                  <a:lnTo>
                    <a:pt x="13762" y="4499"/>
                  </a:lnTo>
                  <a:lnTo>
                    <a:pt x="13756" y="4448"/>
                  </a:lnTo>
                  <a:lnTo>
                    <a:pt x="13762" y="4405"/>
                  </a:lnTo>
                  <a:lnTo>
                    <a:pt x="13768" y="4368"/>
                  </a:lnTo>
                  <a:lnTo>
                    <a:pt x="13795" y="4264"/>
                  </a:lnTo>
                  <a:lnTo>
                    <a:pt x="13795" y="4227"/>
                  </a:lnTo>
                  <a:lnTo>
                    <a:pt x="13805" y="4184"/>
                  </a:lnTo>
                  <a:lnTo>
                    <a:pt x="13832" y="4094"/>
                  </a:lnTo>
                  <a:lnTo>
                    <a:pt x="13827" y="4050"/>
                  </a:lnTo>
                  <a:lnTo>
                    <a:pt x="13822" y="4020"/>
                  </a:lnTo>
                  <a:lnTo>
                    <a:pt x="13827" y="3977"/>
                  </a:lnTo>
                  <a:lnTo>
                    <a:pt x="13832" y="3926"/>
                  </a:lnTo>
                  <a:lnTo>
                    <a:pt x="13849" y="3859"/>
                  </a:lnTo>
                  <a:lnTo>
                    <a:pt x="13877" y="3799"/>
                  </a:lnTo>
                  <a:lnTo>
                    <a:pt x="13899" y="3779"/>
                  </a:lnTo>
                  <a:lnTo>
                    <a:pt x="13904" y="3756"/>
                  </a:lnTo>
                  <a:lnTo>
                    <a:pt x="13892" y="3712"/>
                  </a:lnTo>
                  <a:lnTo>
                    <a:pt x="13899" y="3645"/>
                  </a:lnTo>
                  <a:lnTo>
                    <a:pt x="13914" y="3549"/>
                  </a:lnTo>
                  <a:lnTo>
                    <a:pt x="13931" y="3484"/>
                  </a:lnTo>
                  <a:lnTo>
                    <a:pt x="13953" y="3431"/>
                  </a:lnTo>
                  <a:lnTo>
                    <a:pt x="13964" y="3394"/>
                  </a:lnTo>
                  <a:lnTo>
                    <a:pt x="13969" y="3365"/>
                  </a:lnTo>
                  <a:lnTo>
                    <a:pt x="13959" y="3358"/>
                  </a:lnTo>
                  <a:lnTo>
                    <a:pt x="13947" y="3337"/>
                  </a:lnTo>
                  <a:lnTo>
                    <a:pt x="13919" y="3358"/>
                  </a:lnTo>
                  <a:lnTo>
                    <a:pt x="13909" y="3351"/>
                  </a:lnTo>
                  <a:lnTo>
                    <a:pt x="13892" y="3381"/>
                  </a:lnTo>
                  <a:lnTo>
                    <a:pt x="13865" y="3454"/>
                  </a:lnTo>
                  <a:lnTo>
                    <a:pt x="13844" y="3491"/>
                  </a:lnTo>
                  <a:lnTo>
                    <a:pt x="13817" y="3505"/>
                  </a:lnTo>
                  <a:lnTo>
                    <a:pt x="13805" y="3521"/>
                  </a:lnTo>
                  <a:lnTo>
                    <a:pt x="13795" y="3558"/>
                  </a:lnTo>
                  <a:lnTo>
                    <a:pt x="13756" y="3565"/>
                  </a:lnTo>
                  <a:lnTo>
                    <a:pt x="13718" y="3535"/>
                  </a:lnTo>
                  <a:lnTo>
                    <a:pt x="13708" y="3475"/>
                  </a:lnTo>
                  <a:lnTo>
                    <a:pt x="13723" y="3417"/>
                  </a:lnTo>
                  <a:lnTo>
                    <a:pt x="13740" y="3358"/>
                  </a:lnTo>
                  <a:lnTo>
                    <a:pt x="13778" y="3284"/>
                  </a:lnTo>
                  <a:lnTo>
                    <a:pt x="13778" y="3254"/>
                  </a:lnTo>
                  <a:lnTo>
                    <a:pt x="13790" y="3217"/>
                  </a:lnTo>
                  <a:lnTo>
                    <a:pt x="13849" y="3180"/>
                  </a:lnTo>
                  <a:lnTo>
                    <a:pt x="13865" y="3167"/>
                  </a:lnTo>
                  <a:lnTo>
                    <a:pt x="13865" y="3153"/>
                  </a:lnTo>
                  <a:lnTo>
                    <a:pt x="13860" y="3153"/>
                  </a:lnTo>
                  <a:lnTo>
                    <a:pt x="13837" y="3107"/>
                  </a:lnTo>
                  <a:lnTo>
                    <a:pt x="13827" y="3063"/>
                  </a:lnTo>
                  <a:lnTo>
                    <a:pt x="13827" y="3026"/>
                  </a:lnTo>
                  <a:lnTo>
                    <a:pt x="13837" y="2982"/>
                  </a:lnTo>
                  <a:lnTo>
                    <a:pt x="13805" y="2989"/>
                  </a:lnTo>
                  <a:lnTo>
                    <a:pt x="13778" y="2976"/>
                  </a:lnTo>
                  <a:lnTo>
                    <a:pt x="13768" y="2939"/>
                  </a:lnTo>
                  <a:lnTo>
                    <a:pt x="13768" y="2902"/>
                  </a:lnTo>
                  <a:lnTo>
                    <a:pt x="13773" y="2879"/>
                  </a:lnTo>
                  <a:lnTo>
                    <a:pt x="13790" y="2835"/>
                  </a:lnTo>
                  <a:lnTo>
                    <a:pt x="13795" y="2791"/>
                  </a:lnTo>
                  <a:lnTo>
                    <a:pt x="13795" y="2775"/>
                  </a:lnTo>
                  <a:lnTo>
                    <a:pt x="13790" y="2739"/>
                  </a:lnTo>
                  <a:lnTo>
                    <a:pt x="13790" y="2725"/>
                  </a:lnTo>
                  <a:lnTo>
                    <a:pt x="13790" y="2718"/>
                  </a:lnTo>
                  <a:lnTo>
                    <a:pt x="13762" y="2695"/>
                  </a:lnTo>
                  <a:lnTo>
                    <a:pt x="13674" y="2644"/>
                  </a:lnTo>
                  <a:lnTo>
                    <a:pt x="13686" y="2577"/>
                  </a:lnTo>
                  <a:lnTo>
                    <a:pt x="13686" y="2571"/>
                  </a:lnTo>
                  <a:lnTo>
                    <a:pt x="13674" y="2554"/>
                  </a:lnTo>
                  <a:lnTo>
                    <a:pt x="13609" y="2527"/>
                  </a:lnTo>
                  <a:lnTo>
                    <a:pt x="13560" y="2511"/>
                  </a:lnTo>
                  <a:lnTo>
                    <a:pt x="13505" y="2511"/>
                  </a:lnTo>
                  <a:lnTo>
                    <a:pt x="13468" y="2504"/>
                  </a:lnTo>
                  <a:lnTo>
                    <a:pt x="13423" y="2497"/>
                  </a:lnTo>
                  <a:lnTo>
                    <a:pt x="13319" y="2416"/>
                  </a:lnTo>
                  <a:lnTo>
                    <a:pt x="12932" y="2269"/>
                  </a:lnTo>
                  <a:lnTo>
                    <a:pt x="12890" y="2143"/>
                  </a:lnTo>
                  <a:lnTo>
                    <a:pt x="12856" y="2122"/>
                  </a:lnTo>
                  <a:lnTo>
                    <a:pt x="12835" y="2129"/>
                  </a:lnTo>
                  <a:lnTo>
                    <a:pt x="12823" y="2099"/>
                  </a:lnTo>
                  <a:lnTo>
                    <a:pt x="12818" y="2099"/>
                  </a:lnTo>
                  <a:lnTo>
                    <a:pt x="12786" y="2085"/>
                  </a:lnTo>
                  <a:lnTo>
                    <a:pt x="12731" y="2039"/>
                  </a:lnTo>
                  <a:lnTo>
                    <a:pt x="12719" y="2048"/>
                  </a:lnTo>
                  <a:lnTo>
                    <a:pt x="12644" y="2092"/>
                  </a:lnTo>
                  <a:lnTo>
                    <a:pt x="12610" y="2039"/>
                  </a:lnTo>
                  <a:lnTo>
                    <a:pt x="12637" y="1975"/>
                  </a:lnTo>
                  <a:lnTo>
                    <a:pt x="12644" y="1952"/>
                  </a:lnTo>
                  <a:lnTo>
                    <a:pt x="12644" y="1922"/>
                  </a:lnTo>
                  <a:lnTo>
                    <a:pt x="12660" y="1878"/>
                  </a:lnTo>
                  <a:lnTo>
                    <a:pt x="12682" y="1827"/>
                  </a:lnTo>
                  <a:lnTo>
                    <a:pt x="12665" y="1818"/>
                  </a:lnTo>
                  <a:lnTo>
                    <a:pt x="12655" y="1818"/>
                  </a:lnTo>
                  <a:close/>
                  <a:moveTo>
                    <a:pt x="245" y="2223"/>
                  </a:moveTo>
                  <a:lnTo>
                    <a:pt x="245" y="2232"/>
                  </a:lnTo>
                  <a:lnTo>
                    <a:pt x="245" y="2223"/>
                  </a:lnTo>
                  <a:close/>
                  <a:moveTo>
                    <a:pt x="344" y="2313"/>
                  </a:moveTo>
                  <a:lnTo>
                    <a:pt x="317" y="2320"/>
                  </a:lnTo>
                  <a:lnTo>
                    <a:pt x="344" y="2320"/>
                  </a:lnTo>
                  <a:lnTo>
                    <a:pt x="344" y="2313"/>
                  </a:lnTo>
                  <a:close/>
                  <a:moveTo>
                    <a:pt x="414" y="2363"/>
                  </a:moveTo>
                  <a:lnTo>
                    <a:pt x="360" y="2393"/>
                  </a:lnTo>
                  <a:lnTo>
                    <a:pt x="283" y="2393"/>
                  </a:lnTo>
                  <a:lnTo>
                    <a:pt x="278" y="2600"/>
                  </a:lnTo>
                  <a:lnTo>
                    <a:pt x="290" y="2798"/>
                  </a:lnTo>
                  <a:lnTo>
                    <a:pt x="278" y="2865"/>
                  </a:lnTo>
                  <a:lnTo>
                    <a:pt x="283" y="2923"/>
                  </a:lnTo>
                  <a:lnTo>
                    <a:pt x="240" y="3365"/>
                  </a:lnTo>
                  <a:lnTo>
                    <a:pt x="245" y="3454"/>
                  </a:lnTo>
                  <a:lnTo>
                    <a:pt x="240" y="3549"/>
                  </a:lnTo>
                  <a:lnTo>
                    <a:pt x="245" y="3622"/>
                  </a:lnTo>
                  <a:lnTo>
                    <a:pt x="223" y="3689"/>
                  </a:lnTo>
                  <a:lnTo>
                    <a:pt x="213" y="3880"/>
                  </a:lnTo>
                  <a:lnTo>
                    <a:pt x="208" y="4147"/>
                  </a:lnTo>
                  <a:lnTo>
                    <a:pt x="191" y="4175"/>
                  </a:lnTo>
                  <a:lnTo>
                    <a:pt x="164" y="4278"/>
                  </a:lnTo>
                  <a:lnTo>
                    <a:pt x="208" y="4308"/>
                  </a:lnTo>
                  <a:lnTo>
                    <a:pt x="141" y="4395"/>
                  </a:lnTo>
                  <a:lnTo>
                    <a:pt x="131" y="4395"/>
                  </a:lnTo>
                  <a:lnTo>
                    <a:pt x="92" y="4610"/>
                  </a:lnTo>
                  <a:lnTo>
                    <a:pt x="72" y="4669"/>
                  </a:lnTo>
                  <a:lnTo>
                    <a:pt x="60" y="4736"/>
                  </a:lnTo>
                  <a:lnTo>
                    <a:pt x="92" y="4824"/>
                  </a:lnTo>
                  <a:lnTo>
                    <a:pt x="109" y="4897"/>
                  </a:lnTo>
                  <a:lnTo>
                    <a:pt x="104" y="5038"/>
                  </a:lnTo>
                  <a:lnTo>
                    <a:pt x="109" y="5088"/>
                  </a:lnTo>
                  <a:lnTo>
                    <a:pt x="126" y="5199"/>
                  </a:lnTo>
                  <a:lnTo>
                    <a:pt x="164" y="5258"/>
                  </a:lnTo>
                  <a:lnTo>
                    <a:pt x="1277" y="5258"/>
                  </a:lnTo>
                  <a:lnTo>
                    <a:pt x="1936" y="5258"/>
                  </a:lnTo>
                  <a:lnTo>
                    <a:pt x="2831" y="5258"/>
                  </a:lnTo>
                  <a:lnTo>
                    <a:pt x="2826" y="4043"/>
                  </a:lnTo>
                  <a:lnTo>
                    <a:pt x="2831" y="4036"/>
                  </a:lnTo>
                  <a:lnTo>
                    <a:pt x="2853" y="3933"/>
                  </a:lnTo>
                  <a:lnTo>
                    <a:pt x="2859" y="3896"/>
                  </a:lnTo>
                  <a:lnTo>
                    <a:pt x="2847" y="3859"/>
                  </a:lnTo>
                  <a:lnTo>
                    <a:pt x="2859" y="3816"/>
                  </a:lnTo>
                  <a:lnTo>
                    <a:pt x="2869" y="3793"/>
                  </a:lnTo>
                  <a:lnTo>
                    <a:pt x="2869" y="3786"/>
                  </a:lnTo>
                  <a:lnTo>
                    <a:pt x="2859" y="3770"/>
                  </a:lnTo>
                  <a:lnTo>
                    <a:pt x="2841" y="3756"/>
                  </a:lnTo>
                  <a:lnTo>
                    <a:pt x="2792" y="3749"/>
                  </a:lnTo>
                  <a:lnTo>
                    <a:pt x="2760" y="3689"/>
                  </a:lnTo>
                  <a:lnTo>
                    <a:pt x="2760" y="3602"/>
                  </a:lnTo>
                  <a:lnTo>
                    <a:pt x="2792" y="3491"/>
                  </a:lnTo>
                  <a:lnTo>
                    <a:pt x="2859" y="3351"/>
                  </a:lnTo>
                  <a:lnTo>
                    <a:pt x="2891" y="3263"/>
                  </a:lnTo>
                  <a:lnTo>
                    <a:pt x="2896" y="3203"/>
                  </a:lnTo>
                  <a:lnTo>
                    <a:pt x="2935" y="3070"/>
                  </a:lnTo>
                  <a:lnTo>
                    <a:pt x="3005" y="2865"/>
                  </a:lnTo>
                  <a:lnTo>
                    <a:pt x="3032" y="2748"/>
                  </a:lnTo>
                  <a:lnTo>
                    <a:pt x="3017" y="2711"/>
                  </a:lnTo>
                  <a:lnTo>
                    <a:pt x="2990" y="2658"/>
                  </a:lnTo>
                  <a:lnTo>
                    <a:pt x="2928" y="2607"/>
                  </a:lnTo>
                  <a:lnTo>
                    <a:pt x="2886" y="2534"/>
                  </a:lnTo>
                  <a:lnTo>
                    <a:pt x="2886" y="2527"/>
                  </a:lnTo>
                  <a:lnTo>
                    <a:pt x="2809" y="2527"/>
                  </a:lnTo>
                  <a:lnTo>
                    <a:pt x="2117" y="2527"/>
                  </a:lnTo>
                  <a:lnTo>
                    <a:pt x="2105" y="2534"/>
                  </a:lnTo>
                  <a:lnTo>
                    <a:pt x="2045" y="2564"/>
                  </a:lnTo>
                  <a:lnTo>
                    <a:pt x="1953" y="2571"/>
                  </a:lnTo>
                  <a:lnTo>
                    <a:pt x="1768" y="2644"/>
                  </a:lnTo>
                  <a:lnTo>
                    <a:pt x="1691" y="2695"/>
                  </a:lnTo>
                  <a:lnTo>
                    <a:pt x="1609" y="2725"/>
                  </a:lnTo>
                  <a:lnTo>
                    <a:pt x="1473" y="2748"/>
                  </a:lnTo>
                  <a:lnTo>
                    <a:pt x="1347" y="2785"/>
                  </a:lnTo>
                  <a:lnTo>
                    <a:pt x="1282" y="2785"/>
                  </a:lnTo>
                  <a:lnTo>
                    <a:pt x="1255" y="2748"/>
                  </a:lnTo>
                  <a:lnTo>
                    <a:pt x="1205" y="2732"/>
                  </a:lnTo>
                  <a:lnTo>
                    <a:pt x="1113" y="2732"/>
                  </a:lnTo>
                  <a:lnTo>
                    <a:pt x="1041" y="2748"/>
                  </a:lnTo>
                  <a:lnTo>
                    <a:pt x="960" y="2812"/>
                  </a:lnTo>
                  <a:lnTo>
                    <a:pt x="910" y="2821"/>
                  </a:lnTo>
                  <a:lnTo>
                    <a:pt x="769" y="2798"/>
                  </a:lnTo>
                  <a:lnTo>
                    <a:pt x="731" y="2791"/>
                  </a:lnTo>
                  <a:lnTo>
                    <a:pt x="687" y="2748"/>
                  </a:lnTo>
                  <a:lnTo>
                    <a:pt x="677" y="2674"/>
                  </a:lnTo>
                  <a:lnTo>
                    <a:pt x="644" y="2511"/>
                  </a:lnTo>
                  <a:lnTo>
                    <a:pt x="610" y="2430"/>
                  </a:lnTo>
                  <a:lnTo>
                    <a:pt x="583" y="2400"/>
                  </a:lnTo>
                  <a:lnTo>
                    <a:pt x="568" y="2393"/>
                  </a:lnTo>
                  <a:lnTo>
                    <a:pt x="523" y="2416"/>
                  </a:lnTo>
                  <a:lnTo>
                    <a:pt x="491" y="2423"/>
                  </a:lnTo>
                  <a:lnTo>
                    <a:pt x="441" y="2407"/>
                  </a:lnTo>
                  <a:lnTo>
                    <a:pt x="414" y="2363"/>
                  </a:lnTo>
                  <a:close/>
                  <a:moveTo>
                    <a:pt x="7768" y="2564"/>
                  </a:moveTo>
                  <a:lnTo>
                    <a:pt x="7768" y="3197"/>
                  </a:lnTo>
                  <a:lnTo>
                    <a:pt x="7768" y="3240"/>
                  </a:lnTo>
                  <a:lnTo>
                    <a:pt x="7756" y="3240"/>
                  </a:lnTo>
                  <a:lnTo>
                    <a:pt x="7756" y="4573"/>
                  </a:lnTo>
                  <a:lnTo>
                    <a:pt x="9835" y="4573"/>
                  </a:lnTo>
                  <a:lnTo>
                    <a:pt x="9955" y="4683"/>
                  </a:lnTo>
                  <a:lnTo>
                    <a:pt x="10004" y="4706"/>
                  </a:lnTo>
                  <a:lnTo>
                    <a:pt x="10036" y="4683"/>
                  </a:lnTo>
                  <a:lnTo>
                    <a:pt x="10101" y="4662"/>
                  </a:lnTo>
                  <a:lnTo>
                    <a:pt x="10210" y="4653"/>
                  </a:lnTo>
                  <a:lnTo>
                    <a:pt x="10292" y="4676"/>
                  </a:lnTo>
                  <a:lnTo>
                    <a:pt x="10326" y="4713"/>
                  </a:lnTo>
                  <a:lnTo>
                    <a:pt x="10374" y="4743"/>
                  </a:lnTo>
                  <a:lnTo>
                    <a:pt x="10456" y="4787"/>
                  </a:lnTo>
                  <a:lnTo>
                    <a:pt x="10483" y="4810"/>
                  </a:lnTo>
                  <a:lnTo>
                    <a:pt x="10483" y="4780"/>
                  </a:lnTo>
                  <a:lnTo>
                    <a:pt x="10490" y="4736"/>
                  </a:lnTo>
                  <a:lnTo>
                    <a:pt x="10510" y="4699"/>
                  </a:lnTo>
                  <a:lnTo>
                    <a:pt x="10527" y="4626"/>
                  </a:lnTo>
                  <a:lnTo>
                    <a:pt x="10532" y="4566"/>
                  </a:lnTo>
                  <a:lnTo>
                    <a:pt x="10544" y="4536"/>
                  </a:lnTo>
                  <a:lnTo>
                    <a:pt x="10544" y="4522"/>
                  </a:lnTo>
                  <a:lnTo>
                    <a:pt x="10538" y="4499"/>
                  </a:lnTo>
                  <a:lnTo>
                    <a:pt x="10517" y="4478"/>
                  </a:lnTo>
                  <a:lnTo>
                    <a:pt x="10505" y="4448"/>
                  </a:lnTo>
                  <a:lnTo>
                    <a:pt x="10505" y="4405"/>
                  </a:lnTo>
                  <a:lnTo>
                    <a:pt x="10517" y="4375"/>
                  </a:lnTo>
                  <a:lnTo>
                    <a:pt x="10517" y="4368"/>
                  </a:lnTo>
                  <a:lnTo>
                    <a:pt x="10500" y="4315"/>
                  </a:lnTo>
                  <a:lnTo>
                    <a:pt x="10490" y="4234"/>
                  </a:lnTo>
                  <a:lnTo>
                    <a:pt x="10549" y="4227"/>
                  </a:lnTo>
                  <a:lnTo>
                    <a:pt x="10549" y="3005"/>
                  </a:lnTo>
                  <a:lnTo>
                    <a:pt x="10527" y="2969"/>
                  </a:lnTo>
                  <a:lnTo>
                    <a:pt x="10463" y="2923"/>
                  </a:lnTo>
                  <a:lnTo>
                    <a:pt x="10445" y="2895"/>
                  </a:lnTo>
                  <a:lnTo>
                    <a:pt x="10401" y="2785"/>
                  </a:lnTo>
                  <a:lnTo>
                    <a:pt x="10396" y="2748"/>
                  </a:lnTo>
                  <a:lnTo>
                    <a:pt x="10418" y="2711"/>
                  </a:lnTo>
                  <a:lnTo>
                    <a:pt x="10478" y="2637"/>
                  </a:lnTo>
                  <a:lnTo>
                    <a:pt x="10490" y="2614"/>
                  </a:lnTo>
                  <a:lnTo>
                    <a:pt x="10500" y="2564"/>
                  </a:lnTo>
                  <a:lnTo>
                    <a:pt x="9010" y="2564"/>
                  </a:lnTo>
                  <a:lnTo>
                    <a:pt x="7768" y="2564"/>
                  </a:lnTo>
                  <a:close/>
                  <a:moveTo>
                    <a:pt x="14662" y="2607"/>
                  </a:moveTo>
                  <a:lnTo>
                    <a:pt x="14635" y="2658"/>
                  </a:lnTo>
                  <a:lnTo>
                    <a:pt x="14618" y="2725"/>
                  </a:lnTo>
                  <a:lnTo>
                    <a:pt x="14618" y="2791"/>
                  </a:lnTo>
                  <a:lnTo>
                    <a:pt x="14651" y="2821"/>
                  </a:lnTo>
                  <a:lnTo>
                    <a:pt x="14673" y="2812"/>
                  </a:lnTo>
                  <a:lnTo>
                    <a:pt x="14705" y="2785"/>
                  </a:lnTo>
                  <a:lnTo>
                    <a:pt x="14717" y="2739"/>
                  </a:lnTo>
                  <a:lnTo>
                    <a:pt x="14717" y="2681"/>
                  </a:lnTo>
                  <a:lnTo>
                    <a:pt x="14727" y="2644"/>
                  </a:lnTo>
                  <a:lnTo>
                    <a:pt x="14662" y="2607"/>
                  </a:lnTo>
                  <a:close/>
                  <a:moveTo>
                    <a:pt x="14968" y="2681"/>
                  </a:moveTo>
                  <a:lnTo>
                    <a:pt x="14956" y="2688"/>
                  </a:lnTo>
                  <a:lnTo>
                    <a:pt x="14923" y="2695"/>
                  </a:lnTo>
                  <a:lnTo>
                    <a:pt x="14913" y="2688"/>
                  </a:lnTo>
                  <a:lnTo>
                    <a:pt x="14901" y="2725"/>
                  </a:lnTo>
                  <a:lnTo>
                    <a:pt x="14881" y="2762"/>
                  </a:lnTo>
                  <a:lnTo>
                    <a:pt x="14869" y="2785"/>
                  </a:lnTo>
                  <a:lnTo>
                    <a:pt x="14864" y="2812"/>
                  </a:lnTo>
                  <a:lnTo>
                    <a:pt x="14869" y="2835"/>
                  </a:lnTo>
                  <a:lnTo>
                    <a:pt x="14874" y="2849"/>
                  </a:lnTo>
                  <a:lnTo>
                    <a:pt x="14886" y="2858"/>
                  </a:lnTo>
                  <a:lnTo>
                    <a:pt x="14913" y="2872"/>
                  </a:lnTo>
                  <a:lnTo>
                    <a:pt x="14935" y="2923"/>
                  </a:lnTo>
                  <a:lnTo>
                    <a:pt x="14891" y="2959"/>
                  </a:lnTo>
                  <a:lnTo>
                    <a:pt x="14864" y="2976"/>
                  </a:lnTo>
                  <a:lnTo>
                    <a:pt x="14831" y="2976"/>
                  </a:lnTo>
                  <a:lnTo>
                    <a:pt x="14804" y="2989"/>
                  </a:lnTo>
                  <a:lnTo>
                    <a:pt x="14772" y="3012"/>
                  </a:lnTo>
                  <a:lnTo>
                    <a:pt x="14755" y="3026"/>
                  </a:lnTo>
                  <a:lnTo>
                    <a:pt x="14755" y="3042"/>
                  </a:lnTo>
                  <a:lnTo>
                    <a:pt x="14755" y="3070"/>
                  </a:lnTo>
                  <a:lnTo>
                    <a:pt x="14760" y="3153"/>
                  </a:lnTo>
                  <a:lnTo>
                    <a:pt x="14755" y="3197"/>
                  </a:lnTo>
                  <a:lnTo>
                    <a:pt x="14717" y="3344"/>
                  </a:lnTo>
                  <a:lnTo>
                    <a:pt x="14673" y="3431"/>
                  </a:lnTo>
                  <a:lnTo>
                    <a:pt x="14645" y="3388"/>
                  </a:lnTo>
                  <a:lnTo>
                    <a:pt x="14628" y="3394"/>
                  </a:lnTo>
                  <a:lnTo>
                    <a:pt x="14601" y="3337"/>
                  </a:lnTo>
                  <a:lnTo>
                    <a:pt x="14608" y="3284"/>
                  </a:lnTo>
                  <a:lnTo>
                    <a:pt x="14618" y="3233"/>
                  </a:lnTo>
                  <a:lnTo>
                    <a:pt x="14613" y="3226"/>
                  </a:lnTo>
                  <a:lnTo>
                    <a:pt x="14623" y="3167"/>
                  </a:lnTo>
                  <a:lnTo>
                    <a:pt x="14601" y="3226"/>
                  </a:lnTo>
                  <a:lnTo>
                    <a:pt x="14559" y="3277"/>
                  </a:lnTo>
                  <a:lnTo>
                    <a:pt x="14531" y="3263"/>
                  </a:lnTo>
                  <a:lnTo>
                    <a:pt x="14519" y="3284"/>
                  </a:lnTo>
                  <a:lnTo>
                    <a:pt x="14499" y="3307"/>
                  </a:lnTo>
                  <a:lnTo>
                    <a:pt x="14487" y="3374"/>
                  </a:lnTo>
                  <a:lnTo>
                    <a:pt x="14472" y="3417"/>
                  </a:lnTo>
                  <a:lnTo>
                    <a:pt x="14427" y="3438"/>
                  </a:lnTo>
                  <a:lnTo>
                    <a:pt x="14432" y="3468"/>
                  </a:lnTo>
                  <a:lnTo>
                    <a:pt x="14437" y="3528"/>
                  </a:lnTo>
                  <a:lnTo>
                    <a:pt x="14427" y="3615"/>
                  </a:lnTo>
                  <a:lnTo>
                    <a:pt x="14417" y="3689"/>
                  </a:lnTo>
                  <a:lnTo>
                    <a:pt x="14390" y="3763"/>
                  </a:lnTo>
                  <a:lnTo>
                    <a:pt x="14368" y="3816"/>
                  </a:lnTo>
                  <a:lnTo>
                    <a:pt x="14335" y="3873"/>
                  </a:lnTo>
                  <a:lnTo>
                    <a:pt x="14345" y="3917"/>
                  </a:lnTo>
                  <a:lnTo>
                    <a:pt x="14356" y="3963"/>
                  </a:lnTo>
                  <a:lnTo>
                    <a:pt x="14362" y="4043"/>
                  </a:lnTo>
                  <a:lnTo>
                    <a:pt x="14356" y="4080"/>
                  </a:lnTo>
                  <a:lnTo>
                    <a:pt x="14323" y="4168"/>
                  </a:lnTo>
                  <a:lnTo>
                    <a:pt x="14362" y="4315"/>
                  </a:lnTo>
                  <a:lnTo>
                    <a:pt x="14400" y="4442"/>
                  </a:lnTo>
                  <a:lnTo>
                    <a:pt x="14432" y="4580"/>
                  </a:lnTo>
                  <a:lnTo>
                    <a:pt x="14444" y="4676"/>
                  </a:lnTo>
                  <a:lnTo>
                    <a:pt x="14444" y="4773"/>
                  </a:lnTo>
                  <a:lnTo>
                    <a:pt x="14437" y="4853"/>
                  </a:lnTo>
                  <a:lnTo>
                    <a:pt x="14427" y="4941"/>
                  </a:lnTo>
                  <a:lnTo>
                    <a:pt x="14410" y="5021"/>
                  </a:lnTo>
                  <a:lnTo>
                    <a:pt x="14395" y="5095"/>
                  </a:lnTo>
                  <a:lnTo>
                    <a:pt x="14373" y="5162"/>
                  </a:lnTo>
                  <a:lnTo>
                    <a:pt x="14328" y="5258"/>
                  </a:lnTo>
                  <a:lnTo>
                    <a:pt x="14308" y="5316"/>
                  </a:lnTo>
                  <a:lnTo>
                    <a:pt x="14286" y="5376"/>
                  </a:lnTo>
                  <a:lnTo>
                    <a:pt x="14259" y="5420"/>
                  </a:lnTo>
                  <a:lnTo>
                    <a:pt x="14978" y="5420"/>
                  </a:lnTo>
                  <a:lnTo>
                    <a:pt x="14978" y="5463"/>
                  </a:lnTo>
                  <a:lnTo>
                    <a:pt x="15436" y="5436"/>
                  </a:lnTo>
                  <a:lnTo>
                    <a:pt x="15464" y="5362"/>
                  </a:lnTo>
                  <a:lnTo>
                    <a:pt x="15496" y="5309"/>
                  </a:lnTo>
                  <a:lnTo>
                    <a:pt x="15508" y="5279"/>
                  </a:lnTo>
                  <a:lnTo>
                    <a:pt x="15528" y="5252"/>
                  </a:lnTo>
                  <a:lnTo>
                    <a:pt x="15528" y="5242"/>
                  </a:lnTo>
                  <a:lnTo>
                    <a:pt x="15535" y="5192"/>
                  </a:lnTo>
                  <a:lnTo>
                    <a:pt x="15545" y="5132"/>
                  </a:lnTo>
                  <a:lnTo>
                    <a:pt x="15568" y="5081"/>
                  </a:lnTo>
                  <a:lnTo>
                    <a:pt x="15583" y="5044"/>
                  </a:lnTo>
                  <a:lnTo>
                    <a:pt x="15610" y="5031"/>
                  </a:lnTo>
                  <a:lnTo>
                    <a:pt x="15637" y="5008"/>
                  </a:lnTo>
                  <a:lnTo>
                    <a:pt x="15644" y="4985"/>
                  </a:lnTo>
                  <a:lnTo>
                    <a:pt x="15649" y="4927"/>
                  </a:lnTo>
                  <a:lnTo>
                    <a:pt x="15665" y="4883"/>
                  </a:lnTo>
                  <a:lnTo>
                    <a:pt x="15672" y="4874"/>
                  </a:lnTo>
                  <a:lnTo>
                    <a:pt x="15665" y="4860"/>
                  </a:lnTo>
                  <a:lnTo>
                    <a:pt x="15682" y="4817"/>
                  </a:lnTo>
                  <a:lnTo>
                    <a:pt x="15719" y="4787"/>
                  </a:lnTo>
                  <a:lnTo>
                    <a:pt x="15747" y="4780"/>
                  </a:lnTo>
                  <a:lnTo>
                    <a:pt x="15774" y="4801"/>
                  </a:lnTo>
                  <a:lnTo>
                    <a:pt x="15781" y="4817"/>
                  </a:lnTo>
                  <a:lnTo>
                    <a:pt x="15791" y="4780"/>
                  </a:lnTo>
                  <a:lnTo>
                    <a:pt x="15818" y="4603"/>
                  </a:lnTo>
                  <a:lnTo>
                    <a:pt x="15801" y="4566"/>
                  </a:lnTo>
                  <a:lnTo>
                    <a:pt x="15781" y="4425"/>
                  </a:lnTo>
                  <a:lnTo>
                    <a:pt x="15747" y="4175"/>
                  </a:lnTo>
                  <a:lnTo>
                    <a:pt x="15726" y="4027"/>
                  </a:lnTo>
                  <a:lnTo>
                    <a:pt x="15709" y="3977"/>
                  </a:lnTo>
                  <a:lnTo>
                    <a:pt x="15687" y="3940"/>
                  </a:lnTo>
                  <a:lnTo>
                    <a:pt x="15660" y="3917"/>
                  </a:lnTo>
                  <a:lnTo>
                    <a:pt x="15644" y="3910"/>
                  </a:lnTo>
                  <a:lnTo>
                    <a:pt x="15637" y="3910"/>
                  </a:lnTo>
                  <a:lnTo>
                    <a:pt x="15605" y="3933"/>
                  </a:lnTo>
                  <a:lnTo>
                    <a:pt x="15540" y="3963"/>
                  </a:lnTo>
                  <a:lnTo>
                    <a:pt x="15518" y="3990"/>
                  </a:lnTo>
                  <a:lnTo>
                    <a:pt x="15518" y="4013"/>
                  </a:lnTo>
                  <a:lnTo>
                    <a:pt x="15469" y="4138"/>
                  </a:lnTo>
                  <a:lnTo>
                    <a:pt x="15441" y="4147"/>
                  </a:lnTo>
                  <a:lnTo>
                    <a:pt x="15431" y="4154"/>
                  </a:lnTo>
                  <a:lnTo>
                    <a:pt x="15409" y="4198"/>
                  </a:lnTo>
                  <a:lnTo>
                    <a:pt x="15377" y="4221"/>
                  </a:lnTo>
                  <a:lnTo>
                    <a:pt x="15337" y="4211"/>
                  </a:lnTo>
                  <a:lnTo>
                    <a:pt x="15290" y="4184"/>
                  </a:lnTo>
                  <a:lnTo>
                    <a:pt x="15262" y="4147"/>
                  </a:lnTo>
                  <a:lnTo>
                    <a:pt x="15245" y="4101"/>
                  </a:lnTo>
                  <a:lnTo>
                    <a:pt x="15245" y="4064"/>
                  </a:lnTo>
                  <a:lnTo>
                    <a:pt x="15251" y="4027"/>
                  </a:lnTo>
                  <a:lnTo>
                    <a:pt x="15251" y="4000"/>
                  </a:lnTo>
                  <a:lnTo>
                    <a:pt x="15273" y="3917"/>
                  </a:lnTo>
                  <a:lnTo>
                    <a:pt x="15305" y="3889"/>
                  </a:lnTo>
                  <a:lnTo>
                    <a:pt x="15344" y="3880"/>
                  </a:lnTo>
                  <a:lnTo>
                    <a:pt x="15344" y="3866"/>
                  </a:lnTo>
                  <a:lnTo>
                    <a:pt x="15377" y="3843"/>
                  </a:lnTo>
                  <a:lnTo>
                    <a:pt x="15382" y="3822"/>
                  </a:lnTo>
                  <a:lnTo>
                    <a:pt x="15392" y="3749"/>
                  </a:lnTo>
                  <a:lnTo>
                    <a:pt x="15414" y="3696"/>
                  </a:lnTo>
                  <a:lnTo>
                    <a:pt x="15436" y="3682"/>
                  </a:lnTo>
                  <a:lnTo>
                    <a:pt x="15447" y="3682"/>
                  </a:lnTo>
                  <a:lnTo>
                    <a:pt x="15464" y="3659"/>
                  </a:lnTo>
                  <a:lnTo>
                    <a:pt x="15474" y="3645"/>
                  </a:lnTo>
                  <a:lnTo>
                    <a:pt x="15481" y="3461"/>
                  </a:lnTo>
                  <a:lnTo>
                    <a:pt x="15486" y="3431"/>
                  </a:lnTo>
                  <a:lnTo>
                    <a:pt x="15486" y="3365"/>
                  </a:lnTo>
                  <a:lnTo>
                    <a:pt x="15481" y="3321"/>
                  </a:lnTo>
                  <a:lnTo>
                    <a:pt x="15436" y="3247"/>
                  </a:lnTo>
                  <a:lnTo>
                    <a:pt x="15431" y="3217"/>
                  </a:lnTo>
                  <a:lnTo>
                    <a:pt x="15431" y="3173"/>
                  </a:lnTo>
                  <a:lnTo>
                    <a:pt x="15447" y="3137"/>
                  </a:lnTo>
                  <a:lnTo>
                    <a:pt x="15481" y="3123"/>
                  </a:lnTo>
                  <a:lnTo>
                    <a:pt x="15474" y="3116"/>
                  </a:lnTo>
                  <a:lnTo>
                    <a:pt x="15447" y="3056"/>
                  </a:lnTo>
                  <a:lnTo>
                    <a:pt x="15447" y="3033"/>
                  </a:lnTo>
                  <a:lnTo>
                    <a:pt x="15447" y="3019"/>
                  </a:lnTo>
                  <a:lnTo>
                    <a:pt x="15431" y="2996"/>
                  </a:lnTo>
                  <a:lnTo>
                    <a:pt x="15392" y="2969"/>
                  </a:lnTo>
                  <a:lnTo>
                    <a:pt x="15283" y="2909"/>
                  </a:lnTo>
                  <a:lnTo>
                    <a:pt x="15268" y="2895"/>
                  </a:lnTo>
                  <a:lnTo>
                    <a:pt x="15251" y="2879"/>
                  </a:lnTo>
                  <a:lnTo>
                    <a:pt x="15213" y="2879"/>
                  </a:lnTo>
                  <a:lnTo>
                    <a:pt x="15181" y="2849"/>
                  </a:lnTo>
                  <a:lnTo>
                    <a:pt x="15169" y="2812"/>
                  </a:lnTo>
                  <a:lnTo>
                    <a:pt x="15159" y="2791"/>
                  </a:lnTo>
                  <a:lnTo>
                    <a:pt x="15147" y="2775"/>
                  </a:lnTo>
                  <a:lnTo>
                    <a:pt x="15119" y="2768"/>
                  </a:lnTo>
                  <a:lnTo>
                    <a:pt x="15077" y="2755"/>
                  </a:lnTo>
                  <a:lnTo>
                    <a:pt x="15022" y="2725"/>
                  </a:lnTo>
                  <a:lnTo>
                    <a:pt x="14978" y="2688"/>
                  </a:lnTo>
                  <a:lnTo>
                    <a:pt x="14968" y="2681"/>
                  </a:lnTo>
                  <a:close/>
                  <a:moveTo>
                    <a:pt x="14137" y="2828"/>
                  </a:moveTo>
                  <a:lnTo>
                    <a:pt x="14105" y="2946"/>
                  </a:lnTo>
                  <a:lnTo>
                    <a:pt x="14127" y="2996"/>
                  </a:lnTo>
                  <a:lnTo>
                    <a:pt x="14172" y="2996"/>
                  </a:lnTo>
                  <a:lnTo>
                    <a:pt x="14204" y="2982"/>
                  </a:lnTo>
                  <a:lnTo>
                    <a:pt x="14204" y="2923"/>
                  </a:lnTo>
                  <a:lnTo>
                    <a:pt x="14199" y="2886"/>
                  </a:lnTo>
                  <a:lnTo>
                    <a:pt x="14182" y="2879"/>
                  </a:lnTo>
                  <a:lnTo>
                    <a:pt x="14165" y="2872"/>
                  </a:lnTo>
                  <a:lnTo>
                    <a:pt x="14137" y="2828"/>
                  </a:lnTo>
                  <a:close/>
                  <a:moveTo>
                    <a:pt x="20018" y="3042"/>
                  </a:moveTo>
                  <a:lnTo>
                    <a:pt x="19996" y="3086"/>
                  </a:lnTo>
                  <a:lnTo>
                    <a:pt x="19974" y="3167"/>
                  </a:lnTo>
                  <a:lnTo>
                    <a:pt x="19959" y="3226"/>
                  </a:lnTo>
                  <a:lnTo>
                    <a:pt x="19969" y="3277"/>
                  </a:lnTo>
                  <a:lnTo>
                    <a:pt x="19926" y="3381"/>
                  </a:lnTo>
                  <a:lnTo>
                    <a:pt x="19926" y="3394"/>
                  </a:lnTo>
                  <a:lnTo>
                    <a:pt x="19941" y="3484"/>
                  </a:lnTo>
                  <a:lnTo>
                    <a:pt x="19941" y="3521"/>
                  </a:lnTo>
                  <a:lnTo>
                    <a:pt x="19936" y="3535"/>
                  </a:lnTo>
                  <a:lnTo>
                    <a:pt x="19926" y="3572"/>
                  </a:lnTo>
                  <a:lnTo>
                    <a:pt x="19909" y="3602"/>
                  </a:lnTo>
                  <a:lnTo>
                    <a:pt x="19892" y="3622"/>
                  </a:lnTo>
                  <a:lnTo>
                    <a:pt x="19810" y="3705"/>
                  </a:lnTo>
                  <a:lnTo>
                    <a:pt x="19768" y="3719"/>
                  </a:lnTo>
                  <a:lnTo>
                    <a:pt x="19756" y="3836"/>
                  </a:lnTo>
                  <a:lnTo>
                    <a:pt x="19740" y="3917"/>
                  </a:lnTo>
                  <a:lnTo>
                    <a:pt x="19735" y="3954"/>
                  </a:lnTo>
                  <a:lnTo>
                    <a:pt x="19713" y="4013"/>
                  </a:lnTo>
                  <a:lnTo>
                    <a:pt x="19691" y="4087"/>
                  </a:lnTo>
                  <a:lnTo>
                    <a:pt x="19669" y="4131"/>
                  </a:lnTo>
                  <a:lnTo>
                    <a:pt x="19653" y="4191"/>
                  </a:lnTo>
                  <a:lnTo>
                    <a:pt x="19641" y="4221"/>
                  </a:lnTo>
                  <a:lnTo>
                    <a:pt x="19636" y="4257"/>
                  </a:lnTo>
                  <a:lnTo>
                    <a:pt x="19631" y="4389"/>
                  </a:lnTo>
                  <a:lnTo>
                    <a:pt x="19614" y="4462"/>
                  </a:lnTo>
                  <a:lnTo>
                    <a:pt x="19604" y="4596"/>
                  </a:lnTo>
                  <a:lnTo>
                    <a:pt x="19592" y="4639"/>
                  </a:lnTo>
                  <a:lnTo>
                    <a:pt x="19587" y="4653"/>
                  </a:lnTo>
                  <a:lnTo>
                    <a:pt x="19577" y="4706"/>
                  </a:lnTo>
                  <a:lnTo>
                    <a:pt x="19577" y="4713"/>
                  </a:lnTo>
                  <a:lnTo>
                    <a:pt x="19599" y="4764"/>
                  </a:lnTo>
                  <a:lnTo>
                    <a:pt x="20001" y="4780"/>
                  </a:lnTo>
                  <a:lnTo>
                    <a:pt x="20023" y="4764"/>
                  </a:lnTo>
                  <a:lnTo>
                    <a:pt x="20062" y="4713"/>
                  </a:lnTo>
                  <a:lnTo>
                    <a:pt x="20090" y="4699"/>
                  </a:lnTo>
                  <a:lnTo>
                    <a:pt x="20132" y="4669"/>
                  </a:lnTo>
                  <a:lnTo>
                    <a:pt x="20155" y="4653"/>
                  </a:lnTo>
                  <a:lnTo>
                    <a:pt x="20182" y="4662"/>
                  </a:lnTo>
                  <a:lnTo>
                    <a:pt x="20187" y="4639"/>
                  </a:lnTo>
                  <a:lnTo>
                    <a:pt x="20199" y="4573"/>
                  </a:lnTo>
                  <a:lnTo>
                    <a:pt x="20172" y="4506"/>
                  </a:lnTo>
                  <a:lnTo>
                    <a:pt x="20165" y="4462"/>
                  </a:lnTo>
                  <a:lnTo>
                    <a:pt x="20132" y="4395"/>
                  </a:lnTo>
                  <a:lnTo>
                    <a:pt x="20122" y="4345"/>
                  </a:lnTo>
                  <a:lnTo>
                    <a:pt x="20117" y="4301"/>
                  </a:lnTo>
                  <a:lnTo>
                    <a:pt x="20117" y="4241"/>
                  </a:lnTo>
                  <a:lnTo>
                    <a:pt x="20073" y="3056"/>
                  </a:lnTo>
                  <a:lnTo>
                    <a:pt x="20051" y="3056"/>
                  </a:lnTo>
                  <a:lnTo>
                    <a:pt x="20018" y="3042"/>
                  </a:lnTo>
                  <a:close/>
                  <a:moveTo>
                    <a:pt x="14465" y="3056"/>
                  </a:moveTo>
                  <a:lnTo>
                    <a:pt x="14449" y="3100"/>
                  </a:lnTo>
                  <a:lnTo>
                    <a:pt x="14460" y="3160"/>
                  </a:lnTo>
                  <a:lnTo>
                    <a:pt x="14482" y="3180"/>
                  </a:lnTo>
                  <a:lnTo>
                    <a:pt x="14519" y="3180"/>
                  </a:lnTo>
                  <a:lnTo>
                    <a:pt x="14536" y="3144"/>
                  </a:lnTo>
                  <a:lnTo>
                    <a:pt x="14531" y="3100"/>
                  </a:lnTo>
                  <a:lnTo>
                    <a:pt x="14514" y="3063"/>
                  </a:lnTo>
                  <a:lnTo>
                    <a:pt x="14465" y="3056"/>
                  </a:lnTo>
                  <a:close/>
                  <a:moveTo>
                    <a:pt x="18687" y="3240"/>
                  </a:moveTo>
                  <a:lnTo>
                    <a:pt x="18637" y="3263"/>
                  </a:lnTo>
                  <a:lnTo>
                    <a:pt x="18573" y="3314"/>
                  </a:lnTo>
                  <a:lnTo>
                    <a:pt x="18496" y="3401"/>
                  </a:lnTo>
                  <a:lnTo>
                    <a:pt x="18360" y="3579"/>
                  </a:lnTo>
                  <a:lnTo>
                    <a:pt x="18365" y="3595"/>
                  </a:lnTo>
                  <a:lnTo>
                    <a:pt x="18349" y="3638"/>
                  </a:lnTo>
                  <a:lnTo>
                    <a:pt x="18332" y="3668"/>
                  </a:lnTo>
                  <a:lnTo>
                    <a:pt x="18181" y="3822"/>
                  </a:lnTo>
                  <a:lnTo>
                    <a:pt x="18201" y="3829"/>
                  </a:lnTo>
                  <a:lnTo>
                    <a:pt x="18218" y="3852"/>
                  </a:lnTo>
                  <a:lnTo>
                    <a:pt x="18223" y="3880"/>
                  </a:lnTo>
                  <a:lnTo>
                    <a:pt x="18273" y="3896"/>
                  </a:lnTo>
                  <a:lnTo>
                    <a:pt x="18223" y="3990"/>
                  </a:lnTo>
                  <a:lnTo>
                    <a:pt x="18191" y="4036"/>
                  </a:lnTo>
                  <a:lnTo>
                    <a:pt x="18191" y="4050"/>
                  </a:lnTo>
                  <a:lnTo>
                    <a:pt x="18196" y="4080"/>
                  </a:lnTo>
                  <a:lnTo>
                    <a:pt x="18208" y="4154"/>
                  </a:lnTo>
                  <a:lnTo>
                    <a:pt x="18208" y="4161"/>
                  </a:lnTo>
                  <a:lnTo>
                    <a:pt x="18201" y="4184"/>
                  </a:lnTo>
                  <a:lnTo>
                    <a:pt x="18208" y="4198"/>
                  </a:lnTo>
                  <a:lnTo>
                    <a:pt x="18196" y="4241"/>
                  </a:lnTo>
                  <a:lnTo>
                    <a:pt x="18181" y="4264"/>
                  </a:lnTo>
                  <a:lnTo>
                    <a:pt x="18147" y="4278"/>
                  </a:lnTo>
                  <a:lnTo>
                    <a:pt x="18119" y="4278"/>
                  </a:lnTo>
                  <a:lnTo>
                    <a:pt x="18087" y="4294"/>
                  </a:lnTo>
                  <a:lnTo>
                    <a:pt x="18049" y="4331"/>
                  </a:lnTo>
                  <a:lnTo>
                    <a:pt x="18027" y="4352"/>
                  </a:lnTo>
                  <a:lnTo>
                    <a:pt x="18010" y="4389"/>
                  </a:lnTo>
                  <a:lnTo>
                    <a:pt x="17983" y="4418"/>
                  </a:lnTo>
                  <a:lnTo>
                    <a:pt x="17973" y="4412"/>
                  </a:lnTo>
                  <a:lnTo>
                    <a:pt x="17935" y="4425"/>
                  </a:lnTo>
                  <a:lnTo>
                    <a:pt x="17923" y="4442"/>
                  </a:lnTo>
                  <a:lnTo>
                    <a:pt x="17918" y="4455"/>
                  </a:lnTo>
                  <a:lnTo>
                    <a:pt x="17886" y="4469"/>
                  </a:lnTo>
                  <a:lnTo>
                    <a:pt x="17874" y="4455"/>
                  </a:lnTo>
                  <a:lnTo>
                    <a:pt x="17841" y="4448"/>
                  </a:lnTo>
                  <a:lnTo>
                    <a:pt x="17777" y="4448"/>
                  </a:lnTo>
                  <a:lnTo>
                    <a:pt x="17722" y="4448"/>
                  </a:lnTo>
                  <a:lnTo>
                    <a:pt x="17678" y="4462"/>
                  </a:lnTo>
                  <a:lnTo>
                    <a:pt x="17635" y="4455"/>
                  </a:lnTo>
                  <a:lnTo>
                    <a:pt x="17601" y="4418"/>
                  </a:lnTo>
                  <a:lnTo>
                    <a:pt x="17553" y="4395"/>
                  </a:lnTo>
                  <a:lnTo>
                    <a:pt x="17432" y="4375"/>
                  </a:lnTo>
                  <a:lnTo>
                    <a:pt x="17328" y="4382"/>
                  </a:lnTo>
                  <a:lnTo>
                    <a:pt x="17247" y="4395"/>
                  </a:lnTo>
                  <a:lnTo>
                    <a:pt x="17132" y="4442"/>
                  </a:lnTo>
                  <a:lnTo>
                    <a:pt x="17127" y="4515"/>
                  </a:lnTo>
                  <a:lnTo>
                    <a:pt x="17177" y="4529"/>
                  </a:lnTo>
                  <a:lnTo>
                    <a:pt x="17192" y="4566"/>
                  </a:lnTo>
                  <a:lnTo>
                    <a:pt x="17187" y="4603"/>
                  </a:lnTo>
                  <a:lnTo>
                    <a:pt x="17182" y="4626"/>
                  </a:lnTo>
                  <a:lnTo>
                    <a:pt x="17182" y="4639"/>
                  </a:lnTo>
                  <a:lnTo>
                    <a:pt x="17192" y="4676"/>
                  </a:lnTo>
                  <a:lnTo>
                    <a:pt x="17204" y="4720"/>
                  </a:lnTo>
                  <a:lnTo>
                    <a:pt x="17199" y="4764"/>
                  </a:lnTo>
                  <a:lnTo>
                    <a:pt x="17172" y="4810"/>
                  </a:lnTo>
                  <a:lnTo>
                    <a:pt x="17144" y="4824"/>
                  </a:lnTo>
                  <a:lnTo>
                    <a:pt x="17122" y="4860"/>
                  </a:lnTo>
                  <a:lnTo>
                    <a:pt x="17100" y="4904"/>
                  </a:lnTo>
                  <a:lnTo>
                    <a:pt x="17062" y="4948"/>
                  </a:lnTo>
                  <a:lnTo>
                    <a:pt x="17023" y="4978"/>
                  </a:lnTo>
                  <a:lnTo>
                    <a:pt x="16986" y="5015"/>
                  </a:lnTo>
                  <a:lnTo>
                    <a:pt x="16953" y="5058"/>
                  </a:lnTo>
                  <a:lnTo>
                    <a:pt x="16865" y="5132"/>
                  </a:lnTo>
                  <a:lnTo>
                    <a:pt x="16865" y="5258"/>
                  </a:lnTo>
                  <a:lnTo>
                    <a:pt x="18508" y="5258"/>
                  </a:lnTo>
                  <a:lnTo>
                    <a:pt x="18551" y="5316"/>
                  </a:lnTo>
                  <a:lnTo>
                    <a:pt x="18556" y="5339"/>
                  </a:lnTo>
                  <a:lnTo>
                    <a:pt x="18605" y="5369"/>
                  </a:lnTo>
                  <a:lnTo>
                    <a:pt x="18622" y="5399"/>
                  </a:lnTo>
                  <a:lnTo>
                    <a:pt x="18622" y="5420"/>
                  </a:lnTo>
                  <a:lnTo>
                    <a:pt x="18637" y="5443"/>
                  </a:lnTo>
                  <a:lnTo>
                    <a:pt x="18632" y="5493"/>
                  </a:lnTo>
                  <a:lnTo>
                    <a:pt x="18632" y="5523"/>
                  </a:lnTo>
                  <a:lnTo>
                    <a:pt x="18637" y="5553"/>
                  </a:lnTo>
                  <a:lnTo>
                    <a:pt x="18644" y="5583"/>
                  </a:lnTo>
                  <a:lnTo>
                    <a:pt x="18660" y="5611"/>
                  </a:lnTo>
                  <a:lnTo>
                    <a:pt x="18665" y="5620"/>
                  </a:lnTo>
                  <a:lnTo>
                    <a:pt x="18736" y="5657"/>
                  </a:lnTo>
                  <a:lnTo>
                    <a:pt x="18759" y="5693"/>
                  </a:lnTo>
                  <a:lnTo>
                    <a:pt x="18764" y="5707"/>
                  </a:lnTo>
                  <a:lnTo>
                    <a:pt x="19009" y="5905"/>
                  </a:lnTo>
                  <a:lnTo>
                    <a:pt x="19009" y="5884"/>
                  </a:lnTo>
                  <a:lnTo>
                    <a:pt x="18987" y="5818"/>
                  </a:lnTo>
                  <a:lnTo>
                    <a:pt x="19036" y="5781"/>
                  </a:lnTo>
                  <a:lnTo>
                    <a:pt x="19053" y="5804"/>
                  </a:lnTo>
                  <a:lnTo>
                    <a:pt x="19074" y="5848"/>
                  </a:lnTo>
                  <a:lnTo>
                    <a:pt x="19074" y="5884"/>
                  </a:lnTo>
                  <a:lnTo>
                    <a:pt x="19162" y="5811"/>
                  </a:lnTo>
                  <a:lnTo>
                    <a:pt x="19145" y="5781"/>
                  </a:lnTo>
                  <a:lnTo>
                    <a:pt x="19173" y="5272"/>
                  </a:lnTo>
                  <a:lnTo>
                    <a:pt x="19156" y="5252"/>
                  </a:lnTo>
                  <a:lnTo>
                    <a:pt x="19255" y="4787"/>
                  </a:lnTo>
                  <a:lnTo>
                    <a:pt x="19244" y="4743"/>
                  </a:lnTo>
                  <a:lnTo>
                    <a:pt x="19255" y="4699"/>
                  </a:lnTo>
                  <a:lnTo>
                    <a:pt x="19260" y="4241"/>
                  </a:lnTo>
                  <a:lnTo>
                    <a:pt x="19255" y="4234"/>
                  </a:lnTo>
                  <a:lnTo>
                    <a:pt x="19244" y="4248"/>
                  </a:lnTo>
                  <a:lnTo>
                    <a:pt x="19217" y="4248"/>
                  </a:lnTo>
                  <a:lnTo>
                    <a:pt x="19195" y="4211"/>
                  </a:lnTo>
                  <a:lnTo>
                    <a:pt x="19195" y="4175"/>
                  </a:lnTo>
                  <a:lnTo>
                    <a:pt x="19210" y="4073"/>
                  </a:lnTo>
                  <a:lnTo>
                    <a:pt x="19205" y="4007"/>
                  </a:lnTo>
                  <a:lnTo>
                    <a:pt x="19195" y="3896"/>
                  </a:lnTo>
                  <a:lnTo>
                    <a:pt x="19190" y="3859"/>
                  </a:lnTo>
                  <a:lnTo>
                    <a:pt x="19200" y="3816"/>
                  </a:lnTo>
                  <a:lnTo>
                    <a:pt x="19210" y="3763"/>
                  </a:lnTo>
                  <a:lnTo>
                    <a:pt x="19232" y="3719"/>
                  </a:lnTo>
                  <a:lnTo>
                    <a:pt x="19227" y="3659"/>
                  </a:lnTo>
                  <a:lnTo>
                    <a:pt x="19232" y="3595"/>
                  </a:lnTo>
                  <a:lnTo>
                    <a:pt x="19210" y="3498"/>
                  </a:lnTo>
                  <a:lnTo>
                    <a:pt x="19222" y="3374"/>
                  </a:lnTo>
                  <a:lnTo>
                    <a:pt x="19217" y="3307"/>
                  </a:lnTo>
                  <a:lnTo>
                    <a:pt x="19222" y="3247"/>
                  </a:lnTo>
                  <a:lnTo>
                    <a:pt x="19222" y="3240"/>
                  </a:lnTo>
                  <a:lnTo>
                    <a:pt x="18719" y="3247"/>
                  </a:lnTo>
                  <a:lnTo>
                    <a:pt x="18687" y="3240"/>
                  </a:lnTo>
                  <a:close/>
                  <a:moveTo>
                    <a:pt x="19277" y="3240"/>
                  </a:moveTo>
                  <a:lnTo>
                    <a:pt x="19277" y="3254"/>
                  </a:lnTo>
                  <a:lnTo>
                    <a:pt x="19272" y="3307"/>
                  </a:lnTo>
                  <a:lnTo>
                    <a:pt x="19277" y="3365"/>
                  </a:lnTo>
                  <a:lnTo>
                    <a:pt x="19265" y="3491"/>
                  </a:lnTo>
                  <a:lnTo>
                    <a:pt x="19292" y="3585"/>
                  </a:lnTo>
                  <a:lnTo>
                    <a:pt x="19282" y="3659"/>
                  </a:lnTo>
                  <a:lnTo>
                    <a:pt x="19287" y="3733"/>
                  </a:lnTo>
                  <a:lnTo>
                    <a:pt x="19277" y="3763"/>
                  </a:lnTo>
                  <a:lnTo>
                    <a:pt x="19260" y="3799"/>
                  </a:lnTo>
                  <a:lnTo>
                    <a:pt x="19249" y="3836"/>
                  </a:lnTo>
                  <a:lnTo>
                    <a:pt x="19249" y="3866"/>
                  </a:lnTo>
                  <a:lnTo>
                    <a:pt x="19249" y="3889"/>
                  </a:lnTo>
                  <a:lnTo>
                    <a:pt x="19260" y="4000"/>
                  </a:lnTo>
                  <a:lnTo>
                    <a:pt x="19265" y="4050"/>
                  </a:lnTo>
                  <a:lnTo>
                    <a:pt x="19265" y="4080"/>
                  </a:lnTo>
                  <a:lnTo>
                    <a:pt x="19260" y="4138"/>
                  </a:lnTo>
                  <a:lnTo>
                    <a:pt x="19287" y="4161"/>
                  </a:lnTo>
                  <a:lnTo>
                    <a:pt x="19314" y="4221"/>
                  </a:lnTo>
                  <a:lnTo>
                    <a:pt x="19304" y="4706"/>
                  </a:lnTo>
                  <a:lnTo>
                    <a:pt x="19304" y="4736"/>
                  </a:lnTo>
                  <a:lnTo>
                    <a:pt x="19304" y="4750"/>
                  </a:lnTo>
                  <a:lnTo>
                    <a:pt x="19532" y="4757"/>
                  </a:lnTo>
                  <a:lnTo>
                    <a:pt x="19527" y="4743"/>
                  </a:lnTo>
                  <a:lnTo>
                    <a:pt x="19522" y="4713"/>
                  </a:lnTo>
                  <a:lnTo>
                    <a:pt x="19522" y="4690"/>
                  </a:lnTo>
                  <a:lnTo>
                    <a:pt x="19537" y="4616"/>
                  </a:lnTo>
                  <a:lnTo>
                    <a:pt x="19544" y="4603"/>
                  </a:lnTo>
                  <a:lnTo>
                    <a:pt x="19549" y="4580"/>
                  </a:lnTo>
                  <a:lnTo>
                    <a:pt x="19565" y="4455"/>
                  </a:lnTo>
                  <a:lnTo>
                    <a:pt x="19577" y="4375"/>
                  </a:lnTo>
                  <a:lnTo>
                    <a:pt x="19582" y="4241"/>
                  </a:lnTo>
                  <a:lnTo>
                    <a:pt x="19592" y="4198"/>
                  </a:lnTo>
                  <a:lnTo>
                    <a:pt x="19604" y="4161"/>
                  </a:lnTo>
                  <a:lnTo>
                    <a:pt x="19619" y="4094"/>
                  </a:lnTo>
                  <a:lnTo>
                    <a:pt x="19647" y="4043"/>
                  </a:lnTo>
                  <a:lnTo>
                    <a:pt x="19664" y="3984"/>
                  </a:lnTo>
                  <a:lnTo>
                    <a:pt x="19686" y="3933"/>
                  </a:lnTo>
                  <a:lnTo>
                    <a:pt x="19686" y="3903"/>
                  </a:lnTo>
                  <a:lnTo>
                    <a:pt x="19708" y="3822"/>
                  </a:lnTo>
                  <a:lnTo>
                    <a:pt x="19718" y="3689"/>
                  </a:lnTo>
                  <a:lnTo>
                    <a:pt x="19740" y="3652"/>
                  </a:lnTo>
                  <a:lnTo>
                    <a:pt x="19795" y="3631"/>
                  </a:lnTo>
                  <a:lnTo>
                    <a:pt x="19805" y="3622"/>
                  </a:lnTo>
                  <a:lnTo>
                    <a:pt x="19872" y="3558"/>
                  </a:lnTo>
                  <a:lnTo>
                    <a:pt x="19877" y="3535"/>
                  </a:lnTo>
                  <a:lnTo>
                    <a:pt x="19887" y="3491"/>
                  </a:lnTo>
                  <a:lnTo>
                    <a:pt x="19872" y="3401"/>
                  </a:lnTo>
                  <a:lnTo>
                    <a:pt x="19872" y="3358"/>
                  </a:lnTo>
                  <a:lnTo>
                    <a:pt x="19909" y="3270"/>
                  </a:lnTo>
                  <a:lnTo>
                    <a:pt x="19904" y="3240"/>
                  </a:lnTo>
                  <a:lnTo>
                    <a:pt x="19277" y="3240"/>
                  </a:lnTo>
                  <a:close/>
                  <a:moveTo>
                    <a:pt x="5122" y="3247"/>
                  </a:moveTo>
                  <a:lnTo>
                    <a:pt x="5122" y="3558"/>
                  </a:lnTo>
                  <a:lnTo>
                    <a:pt x="5122" y="5258"/>
                  </a:lnTo>
                  <a:lnTo>
                    <a:pt x="5122" y="5935"/>
                  </a:lnTo>
                  <a:lnTo>
                    <a:pt x="5874" y="5935"/>
                  </a:lnTo>
                  <a:lnTo>
                    <a:pt x="7708" y="5935"/>
                  </a:lnTo>
                  <a:lnTo>
                    <a:pt x="7701" y="3247"/>
                  </a:lnTo>
                  <a:lnTo>
                    <a:pt x="5122" y="3247"/>
                  </a:lnTo>
                  <a:close/>
                  <a:moveTo>
                    <a:pt x="20935" y="3622"/>
                  </a:moveTo>
                  <a:lnTo>
                    <a:pt x="20923" y="3631"/>
                  </a:lnTo>
                  <a:lnTo>
                    <a:pt x="20923" y="3668"/>
                  </a:lnTo>
                  <a:lnTo>
                    <a:pt x="20940" y="3622"/>
                  </a:lnTo>
                  <a:lnTo>
                    <a:pt x="20935" y="3622"/>
                  </a:lnTo>
                  <a:close/>
                  <a:moveTo>
                    <a:pt x="21147" y="3638"/>
                  </a:moveTo>
                  <a:lnTo>
                    <a:pt x="21136" y="3652"/>
                  </a:lnTo>
                  <a:lnTo>
                    <a:pt x="21153" y="3652"/>
                  </a:lnTo>
                  <a:lnTo>
                    <a:pt x="21147" y="3638"/>
                  </a:lnTo>
                  <a:close/>
                  <a:moveTo>
                    <a:pt x="10555" y="4301"/>
                  </a:moveTo>
                  <a:lnTo>
                    <a:pt x="10572" y="4352"/>
                  </a:lnTo>
                  <a:lnTo>
                    <a:pt x="10572" y="4382"/>
                  </a:lnTo>
                  <a:lnTo>
                    <a:pt x="10565" y="4412"/>
                  </a:lnTo>
                  <a:lnTo>
                    <a:pt x="10560" y="4425"/>
                  </a:lnTo>
                  <a:lnTo>
                    <a:pt x="10582" y="4442"/>
                  </a:lnTo>
                  <a:lnTo>
                    <a:pt x="10599" y="4492"/>
                  </a:lnTo>
                  <a:lnTo>
                    <a:pt x="10599" y="4522"/>
                  </a:lnTo>
                  <a:lnTo>
                    <a:pt x="10599" y="4552"/>
                  </a:lnTo>
                  <a:lnTo>
                    <a:pt x="10582" y="4596"/>
                  </a:lnTo>
                  <a:lnTo>
                    <a:pt x="10577" y="4646"/>
                  </a:lnTo>
                  <a:lnTo>
                    <a:pt x="10560" y="4727"/>
                  </a:lnTo>
                  <a:lnTo>
                    <a:pt x="10538" y="4780"/>
                  </a:lnTo>
                  <a:lnTo>
                    <a:pt x="10572" y="4830"/>
                  </a:lnTo>
                  <a:lnTo>
                    <a:pt x="10572" y="4853"/>
                  </a:lnTo>
                  <a:lnTo>
                    <a:pt x="10582" y="4883"/>
                  </a:lnTo>
                  <a:lnTo>
                    <a:pt x="10587" y="4920"/>
                  </a:lnTo>
                  <a:lnTo>
                    <a:pt x="10592" y="4920"/>
                  </a:lnTo>
                  <a:lnTo>
                    <a:pt x="10631" y="5008"/>
                  </a:lnTo>
                  <a:lnTo>
                    <a:pt x="10636" y="5111"/>
                  </a:lnTo>
                  <a:lnTo>
                    <a:pt x="10659" y="5192"/>
                  </a:lnTo>
                  <a:lnTo>
                    <a:pt x="10691" y="5252"/>
                  </a:lnTo>
                  <a:lnTo>
                    <a:pt x="10713" y="5309"/>
                  </a:lnTo>
                  <a:lnTo>
                    <a:pt x="10713" y="5346"/>
                  </a:lnTo>
                  <a:lnTo>
                    <a:pt x="10718" y="5369"/>
                  </a:lnTo>
                  <a:lnTo>
                    <a:pt x="10740" y="5413"/>
                  </a:lnTo>
                  <a:lnTo>
                    <a:pt x="10745" y="5479"/>
                  </a:lnTo>
                  <a:lnTo>
                    <a:pt x="10745" y="5560"/>
                  </a:lnTo>
                  <a:lnTo>
                    <a:pt x="10745" y="5574"/>
                  </a:lnTo>
                  <a:lnTo>
                    <a:pt x="10756" y="5574"/>
                  </a:lnTo>
                  <a:lnTo>
                    <a:pt x="10778" y="5611"/>
                  </a:lnTo>
                  <a:lnTo>
                    <a:pt x="10778" y="5627"/>
                  </a:lnTo>
                  <a:lnTo>
                    <a:pt x="10790" y="5634"/>
                  </a:lnTo>
                  <a:lnTo>
                    <a:pt x="10800" y="5684"/>
                  </a:lnTo>
                  <a:lnTo>
                    <a:pt x="10795" y="5721"/>
                  </a:lnTo>
                  <a:lnTo>
                    <a:pt x="10810" y="5737"/>
                  </a:lnTo>
                  <a:lnTo>
                    <a:pt x="10817" y="5781"/>
                  </a:lnTo>
                  <a:lnTo>
                    <a:pt x="10805" y="5811"/>
                  </a:lnTo>
                  <a:lnTo>
                    <a:pt x="10822" y="5825"/>
                  </a:lnTo>
                  <a:lnTo>
                    <a:pt x="10827" y="5914"/>
                  </a:lnTo>
                  <a:lnTo>
                    <a:pt x="10832" y="6046"/>
                  </a:lnTo>
                  <a:lnTo>
                    <a:pt x="10827" y="6142"/>
                  </a:lnTo>
                  <a:lnTo>
                    <a:pt x="10832" y="6172"/>
                  </a:lnTo>
                  <a:lnTo>
                    <a:pt x="10849" y="6200"/>
                  </a:lnTo>
                  <a:lnTo>
                    <a:pt x="12365" y="6186"/>
                  </a:lnTo>
                  <a:lnTo>
                    <a:pt x="12387" y="6246"/>
                  </a:lnTo>
                  <a:lnTo>
                    <a:pt x="12409" y="6260"/>
                  </a:lnTo>
                  <a:lnTo>
                    <a:pt x="12414" y="6273"/>
                  </a:lnTo>
                  <a:lnTo>
                    <a:pt x="12441" y="6303"/>
                  </a:lnTo>
                  <a:lnTo>
                    <a:pt x="12447" y="6326"/>
                  </a:lnTo>
                  <a:lnTo>
                    <a:pt x="12453" y="6333"/>
                  </a:lnTo>
                  <a:lnTo>
                    <a:pt x="12447" y="6273"/>
                  </a:lnTo>
                  <a:lnTo>
                    <a:pt x="12474" y="6209"/>
                  </a:lnTo>
                  <a:lnTo>
                    <a:pt x="12523" y="6179"/>
                  </a:lnTo>
                  <a:lnTo>
                    <a:pt x="12562" y="6119"/>
                  </a:lnTo>
                  <a:lnTo>
                    <a:pt x="12600" y="6016"/>
                  </a:lnTo>
                  <a:lnTo>
                    <a:pt x="12610" y="5958"/>
                  </a:lnTo>
                  <a:lnTo>
                    <a:pt x="12610" y="5928"/>
                  </a:lnTo>
                  <a:lnTo>
                    <a:pt x="12600" y="5891"/>
                  </a:lnTo>
                  <a:lnTo>
                    <a:pt x="12573" y="5848"/>
                  </a:lnTo>
                  <a:lnTo>
                    <a:pt x="12562" y="5781"/>
                  </a:lnTo>
                  <a:lnTo>
                    <a:pt x="12578" y="5700"/>
                  </a:lnTo>
                  <a:lnTo>
                    <a:pt x="12637" y="5647"/>
                  </a:lnTo>
                  <a:lnTo>
                    <a:pt x="12709" y="5634"/>
                  </a:lnTo>
                  <a:lnTo>
                    <a:pt x="12769" y="5604"/>
                  </a:lnTo>
                  <a:lnTo>
                    <a:pt x="12818" y="5567"/>
                  </a:lnTo>
                  <a:lnTo>
                    <a:pt x="12840" y="5530"/>
                  </a:lnTo>
                  <a:lnTo>
                    <a:pt x="12856" y="5479"/>
                  </a:lnTo>
                  <a:lnTo>
                    <a:pt x="12873" y="5426"/>
                  </a:lnTo>
                  <a:lnTo>
                    <a:pt x="12895" y="5406"/>
                  </a:lnTo>
                  <a:lnTo>
                    <a:pt x="12905" y="5369"/>
                  </a:lnTo>
                  <a:lnTo>
                    <a:pt x="12910" y="5302"/>
                  </a:lnTo>
                  <a:lnTo>
                    <a:pt x="12917" y="5265"/>
                  </a:lnTo>
                  <a:lnTo>
                    <a:pt x="12910" y="5252"/>
                  </a:lnTo>
                  <a:lnTo>
                    <a:pt x="12895" y="5222"/>
                  </a:lnTo>
                  <a:lnTo>
                    <a:pt x="12845" y="5178"/>
                  </a:lnTo>
                  <a:lnTo>
                    <a:pt x="12818" y="5125"/>
                  </a:lnTo>
                  <a:lnTo>
                    <a:pt x="12813" y="5088"/>
                  </a:lnTo>
                  <a:lnTo>
                    <a:pt x="12796" y="5058"/>
                  </a:lnTo>
                  <a:lnTo>
                    <a:pt x="12753" y="5015"/>
                  </a:lnTo>
                  <a:lnTo>
                    <a:pt x="12726" y="4948"/>
                  </a:lnTo>
                  <a:lnTo>
                    <a:pt x="12714" y="4911"/>
                  </a:lnTo>
                  <a:lnTo>
                    <a:pt x="12714" y="4897"/>
                  </a:lnTo>
                  <a:lnTo>
                    <a:pt x="12687" y="4867"/>
                  </a:lnTo>
                  <a:lnTo>
                    <a:pt x="12622" y="4830"/>
                  </a:lnTo>
                  <a:lnTo>
                    <a:pt x="12573" y="4780"/>
                  </a:lnTo>
                  <a:lnTo>
                    <a:pt x="12551" y="4706"/>
                  </a:lnTo>
                  <a:lnTo>
                    <a:pt x="12540" y="4633"/>
                  </a:lnTo>
                  <a:lnTo>
                    <a:pt x="12535" y="4543"/>
                  </a:lnTo>
                  <a:lnTo>
                    <a:pt x="12540" y="4462"/>
                  </a:lnTo>
                  <a:lnTo>
                    <a:pt x="12556" y="4418"/>
                  </a:lnTo>
                  <a:lnTo>
                    <a:pt x="12551" y="4405"/>
                  </a:lnTo>
                  <a:lnTo>
                    <a:pt x="12535" y="4389"/>
                  </a:lnTo>
                  <a:lnTo>
                    <a:pt x="12513" y="4352"/>
                  </a:lnTo>
                  <a:lnTo>
                    <a:pt x="12508" y="4308"/>
                  </a:lnTo>
                  <a:lnTo>
                    <a:pt x="12508" y="4301"/>
                  </a:lnTo>
                  <a:lnTo>
                    <a:pt x="10555" y="4301"/>
                  </a:lnTo>
                  <a:close/>
                  <a:moveTo>
                    <a:pt x="7756" y="4646"/>
                  </a:moveTo>
                  <a:lnTo>
                    <a:pt x="7763" y="5898"/>
                  </a:lnTo>
                  <a:lnTo>
                    <a:pt x="7763" y="5935"/>
                  </a:lnTo>
                  <a:lnTo>
                    <a:pt x="8509" y="5935"/>
                  </a:lnTo>
                  <a:lnTo>
                    <a:pt x="8514" y="6598"/>
                  </a:lnTo>
                  <a:lnTo>
                    <a:pt x="10936" y="6598"/>
                  </a:lnTo>
                  <a:lnTo>
                    <a:pt x="10931" y="6584"/>
                  </a:lnTo>
                  <a:lnTo>
                    <a:pt x="10919" y="6517"/>
                  </a:lnTo>
                  <a:lnTo>
                    <a:pt x="10909" y="6487"/>
                  </a:lnTo>
                  <a:lnTo>
                    <a:pt x="10877" y="6467"/>
                  </a:lnTo>
                  <a:lnTo>
                    <a:pt x="10844" y="6400"/>
                  </a:lnTo>
                  <a:lnTo>
                    <a:pt x="10837" y="6340"/>
                  </a:lnTo>
                  <a:lnTo>
                    <a:pt x="10817" y="6273"/>
                  </a:lnTo>
                  <a:lnTo>
                    <a:pt x="10805" y="6246"/>
                  </a:lnTo>
                  <a:lnTo>
                    <a:pt x="10783" y="6200"/>
                  </a:lnTo>
                  <a:lnTo>
                    <a:pt x="10768" y="6142"/>
                  </a:lnTo>
                  <a:lnTo>
                    <a:pt x="10778" y="6112"/>
                  </a:lnTo>
                  <a:lnTo>
                    <a:pt x="10778" y="6046"/>
                  </a:lnTo>
                  <a:lnTo>
                    <a:pt x="10778" y="5921"/>
                  </a:lnTo>
                  <a:lnTo>
                    <a:pt x="10768" y="5861"/>
                  </a:lnTo>
                  <a:lnTo>
                    <a:pt x="10756" y="5848"/>
                  </a:lnTo>
                  <a:lnTo>
                    <a:pt x="10751" y="5804"/>
                  </a:lnTo>
                  <a:lnTo>
                    <a:pt x="10756" y="5781"/>
                  </a:lnTo>
                  <a:lnTo>
                    <a:pt x="10745" y="5774"/>
                  </a:lnTo>
                  <a:lnTo>
                    <a:pt x="10735" y="5730"/>
                  </a:lnTo>
                  <a:lnTo>
                    <a:pt x="10740" y="5684"/>
                  </a:lnTo>
                  <a:lnTo>
                    <a:pt x="10735" y="5684"/>
                  </a:lnTo>
                  <a:lnTo>
                    <a:pt x="10718" y="5647"/>
                  </a:lnTo>
                  <a:lnTo>
                    <a:pt x="10718" y="5640"/>
                  </a:lnTo>
                  <a:lnTo>
                    <a:pt x="10701" y="5634"/>
                  </a:lnTo>
                  <a:lnTo>
                    <a:pt x="10691" y="5560"/>
                  </a:lnTo>
                  <a:lnTo>
                    <a:pt x="10691" y="5479"/>
                  </a:lnTo>
                  <a:lnTo>
                    <a:pt x="10686" y="5436"/>
                  </a:lnTo>
                  <a:lnTo>
                    <a:pt x="10669" y="5399"/>
                  </a:lnTo>
                  <a:lnTo>
                    <a:pt x="10659" y="5353"/>
                  </a:lnTo>
                  <a:lnTo>
                    <a:pt x="10659" y="5332"/>
                  </a:lnTo>
                  <a:lnTo>
                    <a:pt x="10647" y="5288"/>
                  </a:lnTo>
                  <a:lnTo>
                    <a:pt x="10609" y="5222"/>
                  </a:lnTo>
                  <a:lnTo>
                    <a:pt x="10587" y="5125"/>
                  </a:lnTo>
                  <a:lnTo>
                    <a:pt x="10577" y="5021"/>
                  </a:lnTo>
                  <a:lnTo>
                    <a:pt x="10560" y="4985"/>
                  </a:lnTo>
                  <a:lnTo>
                    <a:pt x="10544" y="4978"/>
                  </a:lnTo>
                  <a:lnTo>
                    <a:pt x="10517" y="4971"/>
                  </a:lnTo>
                  <a:lnTo>
                    <a:pt x="10483" y="4934"/>
                  </a:lnTo>
                  <a:lnTo>
                    <a:pt x="10473" y="4890"/>
                  </a:lnTo>
                  <a:lnTo>
                    <a:pt x="10428" y="4853"/>
                  </a:lnTo>
                  <a:lnTo>
                    <a:pt x="10353" y="4810"/>
                  </a:lnTo>
                  <a:lnTo>
                    <a:pt x="10292" y="4773"/>
                  </a:lnTo>
                  <a:lnTo>
                    <a:pt x="10272" y="4743"/>
                  </a:lnTo>
                  <a:lnTo>
                    <a:pt x="10210" y="4727"/>
                  </a:lnTo>
                  <a:lnTo>
                    <a:pt x="10108" y="4736"/>
                  </a:lnTo>
                  <a:lnTo>
                    <a:pt x="10053" y="4750"/>
                  </a:lnTo>
                  <a:lnTo>
                    <a:pt x="10014" y="4787"/>
                  </a:lnTo>
                  <a:lnTo>
                    <a:pt x="9927" y="4743"/>
                  </a:lnTo>
                  <a:lnTo>
                    <a:pt x="9818" y="4646"/>
                  </a:lnTo>
                  <a:lnTo>
                    <a:pt x="7756" y="4646"/>
                  </a:lnTo>
                  <a:close/>
                  <a:moveTo>
                    <a:pt x="20160" y="4727"/>
                  </a:moveTo>
                  <a:lnTo>
                    <a:pt x="20149" y="4736"/>
                  </a:lnTo>
                  <a:lnTo>
                    <a:pt x="20110" y="4764"/>
                  </a:lnTo>
                  <a:lnTo>
                    <a:pt x="20095" y="4780"/>
                  </a:lnTo>
                  <a:lnTo>
                    <a:pt x="20051" y="4830"/>
                  </a:lnTo>
                  <a:lnTo>
                    <a:pt x="20013" y="4853"/>
                  </a:lnTo>
                  <a:lnTo>
                    <a:pt x="19619" y="4837"/>
                  </a:lnTo>
                  <a:lnTo>
                    <a:pt x="19575" y="4835"/>
                  </a:lnTo>
                  <a:lnTo>
                    <a:pt x="19573" y="4835"/>
                  </a:lnTo>
                  <a:lnTo>
                    <a:pt x="19560" y="4830"/>
                  </a:lnTo>
                  <a:lnTo>
                    <a:pt x="19309" y="4824"/>
                  </a:lnTo>
                  <a:lnTo>
                    <a:pt x="19304" y="4824"/>
                  </a:lnTo>
                  <a:lnTo>
                    <a:pt x="19222" y="5222"/>
                  </a:lnTo>
                  <a:lnTo>
                    <a:pt x="19445" y="5235"/>
                  </a:lnTo>
                  <a:lnTo>
                    <a:pt x="19855" y="5242"/>
                  </a:lnTo>
                  <a:lnTo>
                    <a:pt x="19855" y="5252"/>
                  </a:lnTo>
                  <a:lnTo>
                    <a:pt x="20013" y="5252"/>
                  </a:lnTo>
                  <a:lnTo>
                    <a:pt x="20013" y="5339"/>
                  </a:lnTo>
                  <a:lnTo>
                    <a:pt x="20028" y="5346"/>
                  </a:lnTo>
                  <a:lnTo>
                    <a:pt x="20028" y="5420"/>
                  </a:lnTo>
                  <a:lnTo>
                    <a:pt x="20045" y="5443"/>
                  </a:lnTo>
                  <a:lnTo>
                    <a:pt x="20051" y="5436"/>
                  </a:lnTo>
                  <a:lnTo>
                    <a:pt x="20117" y="5426"/>
                  </a:lnTo>
                  <a:lnTo>
                    <a:pt x="20083" y="5546"/>
                  </a:lnTo>
                  <a:lnTo>
                    <a:pt x="20083" y="5583"/>
                  </a:lnTo>
                  <a:lnTo>
                    <a:pt x="20090" y="5574"/>
                  </a:lnTo>
                  <a:lnTo>
                    <a:pt x="20127" y="5567"/>
                  </a:lnTo>
                  <a:lnTo>
                    <a:pt x="20236" y="5449"/>
                  </a:lnTo>
                  <a:lnTo>
                    <a:pt x="20281" y="5463"/>
                  </a:lnTo>
                  <a:lnTo>
                    <a:pt x="20286" y="5560"/>
                  </a:lnTo>
                  <a:lnTo>
                    <a:pt x="20313" y="5546"/>
                  </a:lnTo>
                  <a:lnTo>
                    <a:pt x="20340" y="5516"/>
                  </a:lnTo>
                  <a:lnTo>
                    <a:pt x="20368" y="5509"/>
                  </a:lnTo>
                  <a:lnTo>
                    <a:pt x="20328" y="5493"/>
                  </a:lnTo>
                  <a:lnTo>
                    <a:pt x="20286" y="5449"/>
                  </a:lnTo>
                  <a:lnTo>
                    <a:pt x="20274" y="5362"/>
                  </a:lnTo>
                  <a:lnTo>
                    <a:pt x="20226" y="5325"/>
                  </a:lnTo>
                  <a:lnTo>
                    <a:pt x="20241" y="5258"/>
                  </a:lnTo>
                  <a:lnTo>
                    <a:pt x="20209" y="5169"/>
                  </a:lnTo>
                  <a:lnTo>
                    <a:pt x="20187" y="5148"/>
                  </a:lnTo>
                  <a:lnTo>
                    <a:pt x="20110" y="5118"/>
                  </a:lnTo>
                  <a:lnTo>
                    <a:pt x="20073" y="5074"/>
                  </a:lnTo>
                  <a:lnTo>
                    <a:pt x="20132" y="4978"/>
                  </a:lnTo>
                  <a:lnTo>
                    <a:pt x="20155" y="4941"/>
                  </a:lnTo>
                  <a:lnTo>
                    <a:pt x="20177" y="4890"/>
                  </a:lnTo>
                  <a:lnTo>
                    <a:pt x="20214" y="4874"/>
                  </a:lnTo>
                  <a:lnTo>
                    <a:pt x="20187" y="4817"/>
                  </a:lnTo>
                  <a:lnTo>
                    <a:pt x="20177" y="4780"/>
                  </a:lnTo>
                  <a:lnTo>
                    <a:pt x="20165" y="4736"/>
                  </a:lnTo>
                  <a:lnTo>
                    <a:pt x="20160" y="4727"/>
                  </a:lnTo>
                  <a:close/>
                  <a:moveTo>
                    <a:pt x="15736" y="4860"/>
                  </a:moveTo>
                  <a:lnTo>
                    <a:pt x="15731" y="4867"/>
                  </a:lnTo>
                  <a:lnTo>
                    <a:pt x="15736" y="4874"/>
                  </a:lnTo>
                  <a:lnTo>
                    <a:pt x="15736" y="4860"/>
                  </a:lnTo>
                  <a:close/>
                  <a:moveTo>
                    <a:pt x="12813" y="4985"/>
                  </a:moveTo>
                  <a:lnTo>
                    <a:pt x="12840" y="5015"/>
                  </a:lnTo>
                  <a:lnTo>
                    <a:pt x="12862" y="5058"/>
                  </a:lnTo>
                  <a:lnTo>
                    <a:pt x="12868" y="5095"/>
                  </a:lnTo>
                  <a:lnTo>
                    <a:pt x="12883" y="5125"/>
                  </a:lnTo>
                  <a:lnTo>
                    <a:pt x="12932" y="5169"/>
                  </a:lnTo>
                  <a:lnTo>
                    <a:pt x="12960" y="5215"/>
                  </a:lnTo>
                  <a:lnTo>
                    <a:pt x="12972" y="5258"/>
                  </a:lnTo>
                  <a:lnTo>
                    <a:pt x="12965" y="5309"/>
                  </a:lnTo>
                  <a:lnTo>
                    <a:pt x="12955" y="5390"/>
                  </a:lnTo>
                  <a:lnTo>
                    <a:pt x="12932" y="5449"/>
                  </a:lnTo>
                  <a:lnTo>
                    <a:pt x="12917" y="5479"/>
                  </a:lnTo>
                  <a:lnTo>
                    <a:pt x="12905" y="5509"/>
                  </a:lnTo>
                  <a:lnTo>
                    <a:pt x="12890" y="5567"/>
                  </a:lnTo>
                  <a:lnTo>
                    <a:pt x="12845" y="5627"/>
                  </a:lnTo>
                  <a:lnTo>
                    <a:pt x="12791" y="5670"/>
                  </a:lnTo>
                  <a:lnTo>
                    <a:pt x="12726" y="5707"/>
                  </a:lnTo>
                  <a:lnTo>
                    <a:pt x="12655" y="5721"/>
                  </a:lnTo>
                  <a:lnTo>
                    <a:pt x="12627" y="5744"/>
                  </a:lnTo>
                  <a:lnTo>
                    <a:pt x="12622" y="5788"/>
                  </a:lnTo>
                  <a:lnTo>
                    <a:pt x="12622" y="5818"/>
                  </a:lnTo>
                  <a:lnTo>
                    <a:pt x="12649" y="5861"/>
                  </a:lnTo>
                  <a:lnTo>
                    <a:pt x="12665" y="5914"/>
                  </a:lnTo>
                  <a:lnTo>
                    <a:pt x="12665" y="5965"/>
                  </a:lnTo>
                  <a:lnTo>
                    <a:pt x="12649" y="6046"/>
                  </a:lnTo>
                  <a:lnTo>
                    <a:pt x="12605" y="6163"/>
                  </a:lnTo>
                  <a:lnTo>
                    <a:pt x="12551" y="6237"/>
                  </a:lnTo>
                  <a:lnTo>
                    <a:pt x="12513" y="6266"/>
                  </a:lnTo>
                  <a:lnTo>
                    <a:pt x="12501" y="6289"/>
                  </a:lnTo>
                  <a:lnTo>
                    <a:pt x="12508" y="6340"/>
                  </a:lnTo>
                  <a:lnTo>
                    <a:pt x="12501" y="6400"/>
                  </a:lnTo>
                  <a:lnTo>
                    <a:pt x="12481" y="6414"/>
                  </a:lnTo>
                  <a:lnTo>
                    <a:pt x="12464" y="6494"/>
                  </a:lnTo>
                  <a:lnTo>
                    <a:pt x="12464" y="6568"/>
                  </a:lnTo>
                  <a:lnTo>
                    <a:pt x="12474" y="6665"/>
                  </a:lnTo>
                  <a:lnTo>
                    <a:pt x="12491" y="6738"/>
                  </a:lnTo>
                  <a:lnTo>
                    <a:pt x="12501" y="6782"/>
                  </a:lnTo>
                  <a:lnTo>
                    <a:pt x="12562" y="6872"/>
                  </a:lnTo>
                  <a:lnTo>
                    <a:pt x="12677" y="7019"/>
                  </a:lnTo>
                  <a:lnTo>
                    <a:pt x="12747" y="7157"/>
                  </a:lnTo>
                  <a:lnTo>
                    <a:pt x="12774" y="7284"/>
                  </a:lnTo>
                  <a:lnTo>
                    <a:pt x="12786" y="7304"/>
                  </a:lnTo>
                  <a:lnTo>
                    <a:pt x="12813" y="7284"/>
                  </a:lnTo>
                  <a:lnTo>
                    <a:pt x="12868" y="7297"/>
                  </a:lnTo>
                  <a:lnTo>
                    <a:pt x="12932" y="7327"/>
                  </a:lnTo>
                  <a:lnTo>
                    <a:pt x="12972" y="7371"/>
                  </a:lnTo>
                  <a:lnTo>
                    <a:pt x="12977" y="7394"/>
                  </a:lnTo>
                  <a:lnTo>
                    <a:pt x="12965" y="7445"/>
                  </a:lnTo>
                  <a:lnTo>
                    <a:pt x="12905" y="7652"/>
                  </a:lnTo>
                  <a:lnTo>
                    <a:pt x="12883" y="7739"/>
                  </a:lnTo>
                  <a:lnTo>
                    <a:pt x="12890" y="7762"/>
                  </a:lnTo>
                  <a:lnTo>
                    <a:pt x="12910" y="7806"/>
                  </a:lnTo>
                  <a:lnTo>
                    <a:pt x="12955" y="7866"/>
                  </a:lnTo>
                  <a:lnTo>
                    <a:pt x="12987" y="7903"/>
                  </a:lnTo>
                  <a:lnTo>
                    <a:pt x="13026" y="7923"/>
                  </a:lnTo>
                  <a:lnTo>
                    <a:pt x="13081" y="7976"/>
                  </a:lnTo>
                  <a:lnTo>
                    <a:pt x="13162" y="8071"/>
                  </a:lnTo>
                  <a:lnTo>
                    <a:pt x="13205" y="8151"/>
                  </a:lnTo>
                  <a:lnTo>
                    <a:pt x="13205" y="8204"/>
                  </a:lnTo>
                  <a:lnTo>
                    <a:pt x="13210" y="8241"/>
                  </a:lnTo>
                  <a:lnTo>
                    <a:pt x="13227" y="8292"/>
                  </a:lnTo>
                  <a:lnTo>
                    <a:pt x="13227" y="8351"/>
                  </a:lnTo>
                  <a:lnTo>
                    <a:pt x="13210" y="8388"/>
                  </a:lnTo>
                  <a:lnTo>
                    <a:pt x="13217" y="8425"/>
                  </a:lnTo>
                  <a:lnTo>
                    <a:pt x="13249" y="8499"/>
                  </a:lnTo>
                  <a:lnTo>
                    <a:pt x="13260" y="8483"/>
                  </a:lnTo>
                  <a:lnTo>
                    <a:pt x="13272" y="8483"/>
                  </a:lnTo>
                  <a:lnTo>
                    <a:pt x="13292" y="8499"/>
                  </a:lnTo>
                  <a:lnTo>
                    <a:pt x="13304" y="8483"/>
                  </a:lnTo>
                  <a:lnTo>
                    <a:pt x="13341" y="8418"/>
                  </a:lnTo>
                  <a:lnTo>
                    <a:pt x="13423" y="8418"/>
                  </a:lnTo>
                  <a:lnTo>
                    <a:pt x="13527" y="8469"/>
                  </a:lnTo>
                  <a:lnTo>
                    <a:pt x="13555" y="8476"/>
                  </a:lnTo>
                  <a:lnTo>
                    <a:pt x="13549" y="8469"/>
                  </a:lnTo>
                  <a:lnTo>
                    <a:pt x="13537" y="8418"/>
                  </a:lnTo>
                  <a:lnTo>
                    <a:pt x="13532" y="8365"/>
                  </a:lnTo>
                  <a:lnTo>
                    <a:pt x="13537" y="8315"/>
                  </a:lnTo>
                  <a:lnTo>
                    <a:pt x="13587" y="8278"/>
                  </a:lnTo>
                  <a:lnTo>
                    <a:pt x="13664" y="8248"/>
                  </a:lnTo>
                  <a:lnTo>
                    <a:pt x="13681" y="8218"/>
                  </a:lnTo>
                  <a:lnTo>
                    <a:pt x="13669" y="8181"/>
                  </a:lnTo>
                  <a:lnTo>
                    <a:pt x="13674" y="8107"/>
                  </a:lnTo>
                  <a:lnTo>
                    <a:pt x="13696" y="8057"/>
                  </a:lnTo>
                  <a:lnTo>
                    <a:pt x="13686" y="8020"/>
                  </a:lnTo>
                  <a:lnTo>
                    <a:pt x="13691" y="7967"/>
                  </a:lnTo>
                  <a:lnTo>
                    <a:pt x="13708" y="7967"/>
                  </a:lnTo>
                  <a:lnTo>
                    <a:pt x="13701" y="7923"/>
                  </a:lnTo>
                  <a:lnTo>
                    <a:pt x="13718" y="7873"/>
                  </a:lnTo>
                  <a:lnTo>
                    <a:pt x="13718" y="7843"/>
                  </a:lnTo>
                  <a:lnTo>
                    <a:pt x="13740" y="7820"/>
                  </a:lnTo>
                  <a:lnTo>
                    <a:pt x="13728" y="7806"/>
                  </a:lnTo>
                  <a:lnTo>
                    <a:pt x="13728" y="7769"/>
                  </a:lnTo>
                  <a:lnTo>
                    <a:pt x="13745" y="7725"/>
                  </a:lnTo>
                  <a:lnTo>
                    <a:pt x="13773" y="7702"/>
                  </a:lnTo>
                  <a:lnTo>
                    <a:pt x="13783" y="7709"/>
                  </a:lnTo>
                  <a:lnTo>
                    <a:pt x="13790" y="7702"/>
                  </a:lnTo>
                  <a:lnTo>
                    <a:pt x="13805" y="7645"/>
                  </a:lnTo>
                  <a:lnTo>
                    <a:pt x="13832" y="7599"/>
                  </a:lnTo>
                  <a:lnTo>
                    <a:pt x="13849" y="7592"/>
                  </a:lnTo>
                  <a:lnTo>
                    <a:pt x="13860" y="7571"/>
                  </a:lnTo>
                  <a:lnTo>
                    <a:pt x="13882" y="7475"/>
                  </a:lnTo>
                  <a:lnTo>
                    <a:pt x="13899" y="7445"/>
                  </a:lnTo>
                  <a:lnTo>
                    <a:pt x="13904" y="7408"/>
                  </a:lnTo>
                  <a:lnTo>
                    <a:pt x="13899" y="7350"/>
                  </a:lnTo>
                  <a:lnTo>
                    <a:pt x="13882" y="7297"/>
                  </a:lnTo>
                  <a:lnTo>
                    <a:pt x="13860" y="7224"/>
                  </a:lnTo>
                  <a:lnTo>
                    <a:pt x="13849" y="7166"/>
                  </a:lnTo>
                  <a:lnTo>
                    <a:pt x="13865" y="7143"/>
                  </a:lnTo>
                  <a:lnTo>
                    <a:pt x="13872" y="7136"/>
                  </a:lnTo>
                  <a:lnTo>
                    <a:pt x="13865" y="7093"/>
                  </a:lnTo>
                  <a:lnTo>
                    <a:pt x="13887" y="7040"/>
                  </a:lnTo>
                  <a:lnTo>
                    <a:pt x="13899" y="7026"/>
                  </a:lnTo>
                  <a:lnTo>
                    <a:pt x="13899" y="5493"/>
                  </a:lnTo>
                  <a:lnTo>
                    <a:pt x="13887" y="5472"/>
                  </a:lnTo>
                  <a:lnTo>
                    <a:pt x="13872" y="5406"/>
                  </a:lnTo>
                  <a:lnTo>
                    <a:pt x="13855" y="5309"/>
                  </a:lnTo>
                  <a:lnTo>
                    <a:pt x="13837" y="5258"/>
                  </a:lnTo>
                  <a:lnTo>
                    <a:pt x="13827" y="5242"/>
                  </a:lnTo>
                  <a:lnTo>
                    <a:pt x="13810" y="5215"/>
                  </a:lnTo>
                  <a:lnTo>
                    <a:pt x="13795" y="5155"/>
                  </a:lnTo>
                  <a:lnTo>
                    <a:pt x="13790" y="5067"/>
                  </a:lnTo>
                  <a:lnTo>
                    <a:pt x="13790" y="4994"/>
                  </a:lnTo>
                  <a:lnTo>
                    <a:pt x="12813" y="4985"/>
                  </a:lnTo>
                  <a:close/>
                  <a:moveTo>
                    <a:pt x="16810" y="5169"/>
                  </a:moveTo>
                  <a:lnTo>
                    <a:pt x="16641" y="5302"/>
                  </a:lnTo>
                  <a:lnTo>
                    <a:pt x="16582" y="5332"/>
                  </a:lnTo>
                  <a:lnTo>
                    <a:pt x="16582" y="6149"/>
                  </a:lnTo>
                  <a:lnTo>
                    <a:pt x="16582" y="6186"/>
                  </a:lnTo>
                  <a:lnTo>
                    <a:pt x="16582" y="6230"/>
                  </a:lnTo>
                  <a:lnTo>
                    <a:pt x="16582" y="6260"/>
                  </a:lnTo>
                  <a:lnTo>
                    <a:pt x="16582" y="6782"/>
                  </a:lnTo>
                  <a:lnTo>
                    <a:pt x="16974" y="6782"/>
                  </a:lnTo>
                  <a:lnTo>
                    <a:pt x="17499" y="6782"/>
                  </a:lnTo>
                  <a:lnTo>
                    <a:pt x="18322" y="6782"/>
                  </a:lnTo>
                  <a:lnTo>
                    <a:pt x="18337" y="6745"/>
                  </a:lnTo>
                  <a:lnTo>
                    <a:pt x="18365" y="6715"/>
                  </a:lnTo>
                  <a:lnTo>
                    <a:pt x="18387" y="6701"/>
                  </a:lnTo>
                  <a:lnTo>
                    <a:pt x="18441" y="6701"/>
                  </a:lnTo>
                  <a:lnTo>
                    <a:pt x="18464" y="6715"/>
                  </a:lnTo>
                  <a:lnTo>
                    <a:pt x="18501" y="6688"/>
                  </a:lnTo>
                  <a:lnTo>
                    <a:pt x="18551" y="6671"/>
                  </a:lnTo>
                  <a:lnTo>
                    <a:pt x="18578" y="6621"/>
                  </a:lnTo>
                  <a:lnTo>
                    <a:pt x="18583" y="6621"/>
                  </a:lnTo>
                  <a:lnTo>
                    <a:pt x="18600" y="6598"/>
                  </a:lnTo>
                  <a:lnTo>
                    <a:pt x="18649" y="6554"/>
                  </a:lnTo>
                  <a:lnTo>
                    <a:pt x="18687" y="6524"/>
                  </a:lnTo>
                  <a:lnTo>
                    <a:pt x="18622" y="6400"/>
                  </a:lnTo>
                  <a:lnTo>
                    <a:pt x="18595" y="6384"/>
                  </a:lnTo>
                  <a:lnTo>
                    <a:pt x="18568" y="6303"/>
                  </a:lnTo>
                  <a:lnTo>
                    <a:pt x="18540" y="6273"/>
                  </a:lnTo>
                  <a:lnTo>
                    <a:pt x="18528" y="6253"/>
                  </a:lnTo>
                  <a:lnTo>
                    <a:pt x="18528" y="6179"/>
                  </a:lnTo>
                  <a:lnTo>
                    <a:pt x="18528" y="6142"/>
                  </a:lnTo>
                  <a:lnTo>
                    <a:pt x="18540" y="6098"/>
                  </a:lnTo>
                  <a:lnTo>
                    <a:pt x="18568" y="6075"/>
                  </a:lnTo>
                  <a:lnTo>
                    <a:pt x="18573" y="6052"/>
                  </a:lnTo>
                  <a:lnTo>
                    <a:pt x="18556" y="5988"/>
                  </a:lnTo>
                  <a:lnTo>
                    <a:pt x="18556" y="5958"/>
                  </a:lnTo>
                  <a:lnTo>
                    <a:pt x="18600" y="5914"/>
                  </a:lnTo>
                  <a:lnTo>
                    <a:pt x="18637" y="5848"/>
                  </a:lnTo>
                  <a:lnTo>
                    <a:pt x="18665" y="5774"/>
                  </a:lnTo>
                  <a:lnTo>
                    <a:pt x="18682" y="5744"/>
                  </a:lnTo>
                  <a:lnTo>
                    <a:pt x="18699" y="5721"/>
                  </a:lnTo>
                  <a:lnTo>
                    <a:pt x="18704" y="5714"/>
                  </a:lnTo>
                  <a:lnTo>
                    <a:pt x="18632" y="5677"/>
                  </a:lnTo>
                  <a:lnTo>
                    <a:pt x="18617" y="5657"/>
                  </a:lnTo>
                  <a:lnTo>
                    <a:pt x="18595" y="5611"/>
                  </a:lnTo>
                  <a:lnTo>
                    <a:pt x="18583" y="5574"/>
                  </a:lnTo>
                  <a:lnTo>
                    <a:pt x="18578" y="5530"/>
                  </a:lnTo>
                  <a:lnTo>
                    <a:pt x="18578" y="5486"/>
                  </a:lnTo>
                  <a:lnTo>
                    <a:pt x="18578" y="5463"/>
                  </a:lnTo>
                  <a:lnTo>
                    <a:pt x="18568" y="5449"/>
                  </a:lnTo>
                  <a:lnTo>
                    <a:pt x="18568" y="5426"/>
                  </a:lnTo>
                  <a:lnTo>
                    <a:pt x="18518" y="5399"/>
                  </a:lnTo>
                  <a:lnTo>
                    <a:pt x="18501" y="5353"/>
                  </a:lnTo>
                  <a:lnTo>
                    <a:pt x="18486" y="5332"/>
                  </a:lnTo>
                  <a:lnTo>
                    <a:pt x="16810" y="5332"/>
                  </a:lnTo>
                  <a:lnTo>
                    <a:pt x="16810" y="5169"/>
                  </a:lnTo>
                  <a:close/>
                  <a:moveTo>
                    <a:pt x="19222" y="5295"/>
                  </a:moveTo>
                  <a:lnTo>
                    <a:pt x="19200" y="5767"/>
                  </a:lnTo>
                  <a:lnTo>
                    <a:pt x="19232" y="5841"/>
                  </a:lnTo>
                  <a:lnTo>
                    <a:pt x="19145" y="5914"/>
                  </a:lnTo>
                  <a:lnTo>
                    <a:pt x="19151" y="5921"/>
                  </a:lnTo>
                  <a:lnTo>
                    <a:pt x="19299" y="5818"/>
                  </a:lnTo>
                  <a:lnTo>
                    <a:pt x="19359" y="5795"/>
                  </a:lnTo>
                  <a:lnTo>
                    <a:pt x="19401" y="5737"/>
                  </a:lnTo>
                  <a:lnTo>
                    <a:pt x="19440" y="5758"/>
                  </a:lnTo>
                  <a:lnTo>
                    <a:pt x="19572" y="5751"/>
                  </a:lnTo>
                  <a:lnTo>
                    <a:pt x="19614" y="5721"/>
                  </a:lnTo>
                  <a:lnTo>
                    <a:pt x="19653" y="5737"/>
                  </a:lnTo>
                  <a:lnTo>
                    <a:pt x="19718" y="5714"/>
                  </a:lnTo>
                  <a:lnTo>
                    <a:pt x="19778" y="5707"/>
                  </a:lnTo>
                  <a:lnTo>
                    <a:pt x="19790" y="5707"/>
                  </a:lnTo>
                  <a:lnTo>
                    <a:pt x="19795" y="5693"/>
                  </a:lnTo>
                  <a:lnTo>
                    <a:pt x="19800" y="5677"/>
                  </a:lnTo>
                  <a:lnTo>
                    <a:pt x="19805" y="5620"/>
                  </a:lnTo>
                  <a:lnTo>
                    <a:pt x="19800" y="5316"/>
                  </a:lnTo>
                  <a:lnTo>
                    <a:pt x="19495" y="5309"/>
                  </a:lnTo>
                  <a:lnTo>
                    <a:pt x="19490" y="5325"/>
                  </a:lnTo>
                  <a:lnTo>
                    <a:pt x="19423" y="5332"/>
                  </a:lnTo>
                  <a:lnTo>
                    <a:pt x="19423" y="5309"/>
                  </a:lnTo>
                  <a:lnTo>
                    <a:pt x="19222" y="5295"/>
                  </a:lnTo>
                  <a:close/>
                  <a:moveTo>
                    <a:pt x="19855" y="5325"/>
                  </a:moveTo>
                  <a:lnTo>
                    <a:pt x="19860" y="5620"/>
                  </a:lnTo>
                  <a:lnTo>
                    <a:pt x="19855" y="5707"/>
                  </a:lnTo>
                  <a:lnTo>
                    <a:pt x="19919" y="5684"/>
                  </a:lnTo>
                  <a:lnTo>
                    <a:pt x="19936" y="5657"/>
                  </a:lnTo>
                  <a:lnTo>
                    <a:pt x="19941" y="5530"/>
                  </a:lnTo>
                  <a:lnTo>
                    <a:pt x="19964" y="5493"/>
                  </a:lnTo>
                  <a:lnTo>
                    <a:pt x="19947" y="5376"/>
                  </a:lnTo>
                  <a:lnTo>
                    <a:pt x="19964" y="5383"/>
                  </a:lnTo>
                  <a:lnTo>
                    <a:pt x="19959" y="5325"/>
                  </a:lnTo>
                  <a:lnTo>
                    <a:pt x="19855" y="5325"/>
                  </a:lnTo>
                  <a:close/>
                  <a:moveTo>
                    <a:pt x="186" y="5332"/>
                  </a:moveTo>
                  <a:lnTo>
                    <a:pt x="186" y="5376"/>
                  </a:lnTo>
                  <a:lnTo>
                    <a:pt x="174" y="5436"/>
                  </a:lnTo>
                  <a:lnTo>
                    <a:pt x="201" y="5479"/>
                  </a:lnTo>
                  <a:lnTo>
                    <a:pt x="218" y="5537"/>
                  </a:lnTo>
                  <a:lnTo>
                    <a:pt x="235" y="5657"/>
                  </a:lnTo>
                  <a:lnTo>
                    <a:pt x="235" y="5714"/>
                  </a:lnTo>
                  <a:lnTo>
                    <a:pt x="208" y="5868"/>
                  </a:lnTo>
                  <a:lnTo>
                    <a:pt x="213" y="5995"/>
                  </a:lnTo>
                  <a:lnTo>
                    <a:pt x="191" y="6089"/>
                  </a:lnTo>
                  <a:lnTo>
                    <a:pt x="208" y="6098"/>
                  </a:lnTo>
                  <a:lnTo>
                    <a:pt x="181" y="6156"/>
                  </a:lnTo>
                  <a:lnTo>
                    <a:pt x="174" y="6223"/>
                  </a:lnTo>
                  <a:lnTo>
                    <a:pt x="147" y="6209"/>
                  </a:lnTo>
                  <a:lnTo>
                    <a:pt x="141" y="6253"/>
                  </a:lnTo>
                  <a:lnTo>
                    <a:pt x="126" y="6319"/>
                  </a:lnTo>
                  <a:lnTo>
                    <a:pt x="126" y="6384"/>
                  </a:lnTo>
                  <a:lnTo>
                    <a:pt x="136" y="6451"/>
                  </a:lnTo>
                  <a:lnTo>
                    <a:pt x="213" y="6547"/>
                  </a:lnTo>
                  <a:lnTo>
                    <a:pt x="300" y="6708"/>
                  </a:lnTo>
                  <a:lnTo>
                    <a:pt x="322" y="6768"/>
                  </a:lnTo>
                  <a:lnTo>
                    <a:pt x="344" y="6879"/>
                  </a:lnTo>
                  <a:lnTo>
                    <a:pt x="344" y="6959"/>
                  </a:lnTo>
                  <a:lnTo>
                    <a:pt x="332" y="7047"/>
                  </a:lnTo>
                  <a:lnTo>
                    <a:pt x="365" y="7217"/>
                  </a:lnTo>
                  <a:lnTo>
                    <a:pt x="372" y="7334"/>
                  </a:lnTo>
                  <a:lnTo>
                    <a:pt x="469" y="7475"/>
                  </a:lnTo>
                  <a:lnTo>
                    <a:pt x="518" y="7562"/>
                  </a:lnTo>
                  <a:lnTo>
                    <a:pt x="590" y="7622"/>
                  </a:lnTo>
                  <a:lnTo>
                    <a:pt x="617" y="7709"/>
                  </a:lnTo>
                  <a:lnTo>
                    <a:pt x="638" y="7732"/>
                  </a:lnTo>
                  <a:lnTo>
                    <a:pt x="672" y="7799"/>
                  </a:lnTo>
                  <a:lnTo>
                    <a:pt x="682" y="7843"/>
                  </a:lnTo>
                  <a:lnTo>
                    <a:pt x="649" y="7866"/>
                  </a:lnTo>
                  <a:lnTo>
                    <a:pt x="672" y="7887"/>
                  </a:lnTo>
                  <a:lnTo>
                    <a:pt x="719" y="7939"/>
                  </a:lnTo>
                  <a:lnTo>
                    <a:pt x="741" y="7960"/>
                  </a:lnTo>
                  <a:lnTo>
                    <a:pt x="774" y="7983"/>
                  </a:lnTo>
                  <a:lnTo>
                    <a:pt x="774" y="7967"/>
                  </a:lnTo>
                  <a:lnTo>
                    <a:pt x="781" y="7843"/>
                  </a:lnTo>
                  <a:lnTo>
                    <a:pt x="835" y="7806"/>
                  </a:lnTo>
                  <a:lnTo>
                    <a:pt x="873" y="7813"/>
                  </a:lnTo>
                  <a:lnTo>
                    <a:pt x="922" y="7857"/>
                  </a:lnTo>
                  <a:lnTo>
                    <a:pt x="965" y="7820"/>
                  </a:lnTo>
                  <a:lnTo>
                    <a:pt x="999" y="7820"/>
                  </a:lnTo>
                  <a:lnTo>
                    <a:pt x="1019" y="7843"/>
                  </a:lnTo>
                  <a:lnTo>
                    <a:pt x="1031" y="7850"/>
                  </a:lnTo>
                  <a:lnTo>
                    <a:pt x="1081" y="7843"/>
                  </a:lnTo>
                  <a:lnTo>
                    <a:pt x="1101" y="7850"/>
                  </a:lnTo>
                  <a:lnTo>
                    <a:pt x="1128" y="7843"/>
                  </a:lnTo>
                  <a:lnTo>
                    <a:pt x="1173" y="7866"/>
                  </a:lnTo>
                  <a:lnTo>
                    <a:pt x="1168" y="7939"/>
                  </a:lnTo>
                  <a:lnTo>
                    <a:pt x="1145" y="7939"/>
                  </a:lnTo>
                  <a:lnTo>
                    <a:pt x="1123" y="7930"/>
                  </a:lnTo>
                  <a:lnTo>
                    <a:pt x="1096" y="7953"/>
                  </a:lnTo>
                  <a:lnTo>
                    <a:pt x="949" y="7939"/>
                  </a:lnTo>
                  <a:lnTo>
                    <a:pt x="910" y="7946"/>
                  </a:lnTo>
                  <a:lnTo>
                    <a:pt x="873" y="7967"/>
                  </a:lnTo>
                  <a:lnTo>
                    <a:pt x="883" y="7983"/>
                  </a:lnTo>
                  <a:lnTo>
                    <a:pt x="900" y="8050"/>
                  </a:lnTo>
                  <a:lnTo>
                    <a:pt x="927" y="8094"/>
                  </a:lnTo>
                  <a:lnTo>
                    <a:pt x="949" y="8160"/>
                  </a:lnTo>
                  <a:lnTo>
                    <a:pt x="965" y="8204"/>
                  </a:lnTo>
                  <a:lnTo>
                    <a:pt x="972" y="8225"/>
                  </a:lnTo>
                  <a:lnTo>
                    <a:pt x="1009" y="8315"/>
                  </a:lnTo>
                  <a:lnTo>
                    <a:pt x="927" y="8298"/>
                  </a:lnTo>
                  <a:lnTo>
                    <a:pt x="900" y="8278"/>
                  </a:lnTo>
                  <a:lnTo>
                    <a:pt x="883" y="8241"/>
                  </a:lnTo>
                  <a:lnTo>
                    <a:pt x="851" y="8218"/>
                  </a:lnTo>
                  <a:lnTo>
                    <a:pt x="823" y="8174"/>
                  </a:lnTo>
                  <a:lnTo>
                    <a:pt x="823" y="8218"/>
                  </a:lnTo>
                  <a:lnTo>
                    <a:pt x="863" y="8328"/>
                  </a:lnTo>
                  <a:lnTo>
                    <a:pt x="863" y="8425"/>
                  </a:lnTo>
                  <a:lnTo>
                    <a:pt x="938" y="8542"/>
                  </a:lnTo>
                  <a:lnTo>
                    <a:pt x="1047" y="8579"/>
                  </a:lnTo>
                  <a:lnTo>
                    <a:pt x="1086" y="8660"/>
                  </a:lnTo>
                  <a:lnTo>
                    <a:pt x="1091" y="8690"/>
                  </a:lnTo>
                  <a:lnTo>
                    <a:pt x="1091" y="8750"/>
                  </a:lnTo>
                  <a:lnTo>
                    <a:pt x="1069" y="8807"/>
                  </a:lnTo>
                  <a:lnTo>
                    <a:pt x="1041" y="8851"/>
                  </a:lnTo>
                  <a:lnTo>
                    <a:pt x="1047" y="8924"/>
                  </a:lnTo>
                  <a:lnTo>
                    <a:pt x="1059" y="8970"/>
                  </a:lnTo>
                  <a:lnTo>
                    <a:pt x="1128" y="9081"/>
                  </a:lnTo>
                  <a:lnTo>
                    <a:pt x="1210" y="9228"/>
                  </a:lnTo>
                  <a:lnTo>
                    <a:pt x="1222" y="9265"/>
                  </a:lnTo>
                  <a:lnTo>
                    <a:pt x="1255" y="9316"/>
                  </a:lnTo>
                  <a:lnTo>
                    <a:pt x="1277" y="9375"/>
                  </a:lnTo>
                  <a:lnTo>
                    <a:pt x="1331" y="9419"/>
                  </a:lnTo>
                  <a:lnTo>
                    <a:pt x="1369" y="9493"/>
                  </a:lnTo>
                  <a:lnTo>
                    <a:pt x="1418" y="9530"/>
                  </a:lnTo>
                  <a:lnTo>
                    <a:pt x="1440" y="9587"/>
                  </a:lnTo>
                  <a:lnTo>
                    <a:pt x="1435" y="9647"/>
                  </a:lnTo>
                  <a:lnTo>
                    <a:pt x="1435" y="9661"/>
                  </a:lnTo>
                  <a:lnTo>
                    <a:pt x="1490" y="9691"/>
                  </a:lnTo>
                  <a:lnTo>
                    <a:pt x="1510" y="9728"/>
                  </a:lnTo>
                  <a:lnTo>
                    <a:pt x="1527" y="9764"/>
                  </a:lnTo>
                  <a:lnTo>
                    <a:pt x="1517" y="9845"/>
                  </a:lnTo>
                  <a:lnTo>
                    <a:pt x="1527" y="9935"/>
                  </a:lnTo>
                  <a:lnTo>
                    <a:pt x="1522" y="9972"/>
                  </a:lnTo>
                  <a:lnTo>
                    <a:pt x="1527" y="10022"/>
                  </a:lnTo>
                  <a:lnTo>
                    <a:pt x="1522" y="10052"/>
                  </a:lnTo>
                  <a:lnTo>
                    <a:pt x="1544" y="10075"/>
                  </a:lnTo>
                  <a:lnTo>
                    <a:pt x="1572" y="10112"/>
                  </a:lnTo>
                  <a:lnTo>
                    <a:pt x="1587" y="10112"/>
                  </a:lnTo>
                  <a:lnTo>
                    <a:pt x="1669" y="10103"/>
                  </a:lnTo>
                  <a:lnTo>
                    <a:pt x="1723" y="10112"/>
                  </a:lnTo>
                  <a:lnTo>
                    <a:pt x="1795" y="10140"/>
                  </a:lnTo>
                  <a:lnTo>
                    <a:pt x="1844" y="10149"/>
                  </a:lnTo>
                  <a:lnTo>
                    <a:pt x="1887" y="10133"/>
                  </a:lnTo>
                  <a:lnTo>
                    <a:pt x="1969" y="10192"/>
                  </a:lnTo>
                  <a:lnTo>
                    <a:pt x="2035" y="10250"/>
                  </a:lnTo>
                  <a:lnTo>
                    <a:pt x="2045" y="10310"/>
                  </a:lnTo>
                  <a:lnTo>
                    <a:pt x="2068" y="10333"/>
                  </a:lnTo>
                  <a:lnTo>
                    <a:pt x="2177" y="10377"/>
                  </a:lnTo>
                  <a:lnTo>
                    <a:pt x="2264" y="10370"/>
                  </a:lnTo>
                  <a:lnTo>
                    <a:pt x="2313" y="10390"/>
                  </a:lnTo>
                  <a:lnTo>
                    <a:pt x="2368" y="10508"/>
                  </a:lnTo>
                  <a:lnTo>
                    <a:pt x="2363" y="10561"/>
                  </a:lnTo>
                  <a:lnTo>
                    <a:pt x="2373" y="10538"/>
                  </a:lnTo>
                  <a:lnTo>
                    <a:pt x="2438" y="10545"/>
                  </a:lnTo>
                  <a:lnTo>
                    <a:pt x="2477" y="10574"/>
                  </a:lnTo>
                  <a:lnTo>
                    <a:pt x="2519" y="10634"/>
                  </a:lnTo>
                  <a:lnTo>
                    <a:pt x="2581" y="10678"/>
                  </a:lnTo>
                  <a:lnTo>
                    <a:pt x="2710" y="10839"/>
                  </a:lnTo>
                  <a:lnTo>
                    <a:pt x="2772" y="10966"/>
                  </a:lnTo>
                  <a:lnTo>
                    <a:pt x="2787" y="11060"/>
                  </a:lnTo>
                  <a:lnTo>
                    <a:pt x="2792" y="11113"/>
                  </a:lnTo>
                  <a:lnTo>
                    <a:pt x="2787" y="11150"/>
                  </a:lnTo>
                  <a:lnTo>
                    <a:pt x="2792" y="11187"/>
                  </a:lnTo>
                  <a:lnTo>
                    <a:pt x="2799" y="11180"/>
                  </a:lnTo>
                  <a:lnTo>
                    <a:pt x="2836" y="11230"/>
                  </a:lnTo>
                  <a:lnTo>
                    <a:pt x="2841" y="11274"/>
                  </a:lnTo>
                  <a:lnTo>
                    <a:pt x="3699" y="11171"/>
                  </a:lnTo>
                  <a:lnTo>
                    <a:pt x="3714" y="11164"/>
                  </a:lnTo>
                  <a:lnTo>
                    <a:pt x="3759" y="11157"/>
                  </a:lnTo>
                  <a:lnTo>
                    <a:pt x="3774" y="11150"/>
                  </a:lnTo>
                  <a:lnTo>
                    <a:pt x="3781" y="11120"/>
                  </a:lnTo>
                  <a:lnTo>
                    <a:pt x="3786" y="11090"/>
                  </a:lnTo>
                  <a:lnTo>
                    <a:pt x="3781" y="11060"/>
                  </a:lnTo>
                  <a:lnTo>
                    <a:pt x="3764" y="11046"/>
                  </a:lnTo>
                  <a:lnTo>
                    <a:pt x="3726" y="11023"/>
                  </a:lnTo>
                  <a:lnTo>
                    <a:pt x="3699" y="10936"/>
                  </a:lnTo>
                  <a:lnTo>
                    <a:pt x="3692" y="10832"/>
                  </a:lnTo>
                  <a:lnTo>
                    <a:pt x="3704" y="10752"/>
                  </a:lnTo>
                  <a:lnTo>
                    <a:pt x="3731" y="10745"/>
                  </a:lnTo>
                  <a:lnTo>
                    <a:pt x="3741" y="10729"/>
                  </a:lnTo>
                  <a:lnTo>
                    <a:pt x="3759" y="10692"/>
                  </a:lnTo>
                  <a:lnTo>
                    <a:pt x="3769" y="10655"/>
                  </a:lnTo>
                  <a:lnTo>
                    <a:pt x="3774" y="10611"/>
                  </a:lnTo>
                  <a:lnTo>
                    <a:pt x="3774" y="10561"/>
                  </a:lnTo>
                  <a:lnTo>
                    <a:pt x="3769" y="10480"/>
                  </a:lnTo>
                  <a:lnTo>
                    <a:pt x="3813" y="10377"/>
                  </a:lnTo>
                  <a:lnTo>
                    <a:pt x="3845" y="10317"/>
                  </a:lnTo>
                  <a:lnTo>
                    <a:pt x="3910" y="10243"/>
                  </a:lnTo>
                  <a:lnTo>
                    <a:pt x="3851" y="10192"/>
                  </a:lnTo>
                  <a:lnTo>
                    <a:pt x="3823" y="10149"/>
                  </a:lnTo>
                  <a:lnTo>
                    <a:pt x="3818" y="10112"/>
                  </a:lnTo>
                  <a:lnTo>
                    <a:pt x="3813" y="10089"/>
                  </a:lnTo>
                  <a:lnTo>
                    <a:pt x="3759" y="9965"/>
                  </a:lnTo>
                  <a:lnTo>
                    <a:pt x="3731" y="9882"/>
                  </a:lnTo>
                  <a:lnTo>
                    <a:pt x="3731" y="9838"/>
                  </a:lnTo>
                  <a:lnTo>
                    <a:pt x="2422" y="8160"/>
                  </a:lnTo>
                  <a:lnTo>
                    <a:pt x="1708" y="7304"/>
                  </a:lnTo>
                  <a:lnTo>
                    <a:pt x="1708" y="5332"/>
                  </a:lnTo>
                  <a:lnTo>
                    <a:pt x="186" y="5332"/>
                  </a:lnTo>
                  <a:close/>
                  <a:moveTo>
                    <a:pt x="1763" y="5332"/>
                  </a:moveTo>
                  <a:lnTo>
                    <a:pt x="1763" y="7277"/>
                  </a:lnTo>
                  <a:lnTo>
                    <a:pt x="3010" y="8800"/>
                  </a:lnTo>
                  <a:lnTo>
                    <a:pt x="3736" y="9744"/>
                  </a:lnTo>
                  <a:lnTo>
                    <a:pt x="3741" y="9603"/>
                  </a:lnTo>
                  <a:lnTo>
                    <a:pt x="3719" y="9530"/>
                  </a:lnTo>
                  <a:lnTo>
                    <a:pt x="3714" y="9477"/>
                  </a:lnTo>
                  <a:lnTo>
                    <a:pt x="3719" y="9426"/>
                  </a:lnTo>
                  <a:lnTo>
                    <a:pt x="3719" y="9403"/>
                  </a:lnTo>
                  <a:lnTo>
                    <a:pt x="3709" y="9366"/>
                  </a:lnTo>
                  <a:lnTo>
                    <a:pt x="3704" y="9256"/>
                  </a:lnTo>
                  <a:lnTo>
                    <a:pt x="3687" y="9219"/>
                  </a:lnTo>
                  <a:lnTo>
                    <a:pt x="3682" y="9191"/>
                  </a:lnTo>
                  <a:lnTo>
                    <a:pt x="3699" y="9125"/>
                  </a:lnTo>
                  <a:lnTo>
                    <a:pt x="3726" y="9088"/>
                  </a:lnTo>
                  <a:lnTo>
                    <a:pt x="3764" y="9072"/>
                  </a:lnTo>
                  <a:lnTo>
                    <a:pt x="3796" y="9065"/>
                  </a:lnTo>
                  <a:lnTo>
                    <a:pt x="3851" y="9072"/>
                  </a:lnTo>
                  <a:lnTo>
                    <a:pt x="3883" y="9095"/>
                  </a:lnTo>
                  <a:lnTo>
                    <a:pt x="3900" y="9132"/>
                  </a:lnTo>
                  <a:lnTo>
                    <a:pt x="3910" y="9138"/>
                  </a:lnTo>
                  <a:lnTo>
                    <a:pt x="3922" y="9132"/>
                  </a:lnTo>
                  <a:lnTo>
                    <a:pt x="3944" y="9058"/>
                  </a:lnTo>
                  <a:lnTo>
                    <a:pt x="3944" y="8565"/>
                  </a:lnTo>
                  <a:lnTo>
                    <a:pt x="3944" y="7488"/>
                  </a:lnTo>
                  <a:lnTo>
                    <a:pt x="3944" y="5332"/>
                  </a:lnTo>
                  <a:lnTo>
                    <a:pt x="2886" y="5332"/>
                  </a:lnTo>
                  <a:lnTo>
                    <a:pt x="2853" y="5332"/>
                  </a:lnTo>
                  <a:lnTo>
                    <a:pt x="2831" y="5332"/>
                  </a:lnTo>
                  <a:lnTo>
                    <a:pt x="2083" y="5332"/>
                  </a:lnTo>
                  <a:lnTo>
                    <a:pt x="1763" y="5332"/>
                  </a:lnTo>
                  <a:close/>
                  <a:moveTo>
                    <a:pt x="3999" y="5332"/>
                  </a:moveTo>
                  <a:lnTo>
                    <a:pt x="3999" y="8529"/>
                  </a:lnTo>
                  <a:lnTo>
                    <a:pt x="4914" y="8536"/>
                  </a:lnTo>
                  <a:lnTo>
                    <a:pt x="5819" y="8536"/>
                  </a:lnTo>
                  <a:lnTo>
                    <a:pt x="5819" y="7268"/>
                  </a:lnTo>
                  <a:lnTo>
                    <a:pt x="5819" y="6009"/>
                  </a:lnTo>
                  <a:lnTo>
                    <a:pt x="5068" y="6009"/>
                  </a:lnTo>
                  <a:lnTo>
                    <a:pt x="5068" y="5332"/>
                  </a:lnTo>
                  <a:lnTo>
                    <a:pt x="3999" y="5332"/>
                  </a:lnTo>
                  <a:close/>
                  <a:moveTo>
                    <a:pt x="16527" y="5353"/>
                  </a:moveTo>
                  <a:lnTo>
                    <a:pt x="16435" y="5406"/>
                  </a:lnTo>
                  <a:lnTo>
                    <a:pt x="16304" y="5486"/>
                  </a:lnTo>
                  <a:lnTo>
                    <a:pt x="16222" y="5553"/>
                  </a:lnTo>
                  <a:lnTo>
                    <a:pt x="16156" y="5634"/>
                  </a:lnTo>
                  <a:lnTo>
                    <a:pt x="16108" y="5663"/>
                  </a:lnTo>
                  <a:lnTo>
                    <a:pt x="16069" y="5670"/>
                  </a:lnTo>
                  <a:lnTo>
                    <a:pt x="16009" y="5670"/>
                  </a:lnTo>
                  <a:lnTo>
                    <a:pt x="15960" y="5677"/>
                  </a:lnTo>
                  <a:lnTo>
                    <a:pt x="15868" y="5714"/>
                  </a:lnTo>
                  <a:lnTo>
                    <a:pt x="15845" y="5737"/>
                  </a:lnTo>
                  <a:lnTo>
                    <a:pt x="15818" y="5744"/>
                  </a:lnTo>
                  <a:lnTo>
                    <a:pt x="15791" y="5730"/>
                  </a:lnTo>
                  <a:lnTo>
                    <a:pt x="15759" y="5700"/>
                  </a:lnTo>
                  <a:lnTo>
                    <a:pt x="15753" y="5707"/>
                  </a:lnTo>
                  <a:lnTo>
                    <a:pt x="15714" y="5693"/>
                  </a:lnTo>
                  <a:lnTo>
                    <a:pt x="15699" y="5693"/>
                  </a:lnTo>
                  <a:lnTo>
                    <a:pt x="15665" y="5707"/>
                  </a:lnTo>
                  <a:lnTo>
                    <a:pt x="15637" y="5714"/>
                  </a:lnTo>
                  <a:lnTo>
                    <a:pt x="15540" y="5677"/>
                  </a:lnTo>
                  <a:lnTo>
                    <a:pt x="15610" y="5627"/>
                  </a:lnTo>
                  <a:lnTo>
                    <a:pt x="15600" y="5620"/>
                  </a:lnTo>
                  <a:lnTo>
                    <a:pt x="15583" y="5597"/>
                  </a:lnTo>
                  <a:lnTo>
                    <a:pt x="15518" y="5553"/>
                  </a:lnTo>
                  <a:lnTo>
                    <a:pt x="15501" y="5537"/>
                  </a:lnTo>
                  <a:lnTo>
                    <a:pt x="15486" y="5523"/>
                  </a:lnTo>
                  <a:lnTo>
                    <a:pt x="15441" y="5516"/>
                  </a:lnTo>
                  <a:lnTo>
                    <a:pt x="15441" y="5509"/>
                  </a:lnTo>
                  <a:lnTo>
                    <a:pt x="15153" y="5523"/>
                  </a:lnTo>
                  <a:lnTo>
                    <a:pt x="14978" y="5537"/>
                  </a:lnTo>
                  <a:lnTo>
                    <a:pt x="14968" y="7173"/>
                  </a:lnTo>
                  <a:lnTo>
                    <a:pt x="14995" y="7166"/>
                  </a:lnTo>
                  <a:lnTo>
                    <a:pt x="15017" y="7194"/>
                  </a:lnTo>
                  <a:lnTo>
                    <a:pt x="15027" y="7194"/>
                  </a:lnTo>
                  <a:lnTo>
                    <a:pt x="15060" y="7187"/>
                  </a:lnTo>
                  <a:lnTo>
                    <a:pt x="15104" y="7203"/>
                  </a:lnTo>
                  <a:lnTo>
                    <a:pt x="15136" y="7240"/>
                  </a:lnTo>
                  <a:lnTo>
                    <a:pt x="15164" y="7284"/>
                  </a:lnTo>
                  <a:lnTo>
                    <a:pt x="15186" y="7357"/>
                  </a:lnTo>
                  <a:lnTo>
                    <a:pt x="15218" y="7387"/>
                  </a:lnTo>
                  <a:lnTo>
                    <a:pt x="15278" y="7401"/>
                  </a:lnTo>
                  <a:lnTo>
                    <a:pt x="15332" y="7438"/>
                  </a:lnTo>
                  <a:lnTo>
                    <a:pt x="15365" y="7475"/>
                  </a:lnTo>
                  <a:lnTo>
                    <a:pt x="15387" y="7461"/>
                  </a:lnTo>
                  <a:lnTo>
                    <a:pt x="15426" y="7445"/>
                  </a:lnTo>
                  <a:lnTo>
                    <a:pt x="15469" y="7468"/>
                  </a:lnTo>
                  <a:lnTo>
                    <a:pt x="15496" y="7498"/>
                  </a:lnTo>
                  <a:lnTo>
                    <a:pt x="15540" y="7488"/>
                  </a:lnTo>
                  <a:lnTo>
                    <a:pt x="15622" y="7438"/>
                  </a:lnTo>
                  <a:lnTo>
                    <a:pt x="15687" y="7445"/>
                  </a:lnTo>
                  <a:lnTo>
                    <a:pt x="15709" y="7511"/>
                  </a:lnTo>
                  <a:lnTo>
                    <a:pt x="15736" y="7562"/>
                  </a:lnTo>
                  <a:lnTo>
                    <a:pt x="15781" y="7615"/>
                  </a:lnTo>
                  <a:lnTo>
                    <a:pt x="15818" y="7629"/>
                  </a:lnTo>
                  <a:lnTo>
                    <a:pt x="15845" y="7622"/>
                  </a:lnTo>
                  <a:lnTo>
                    <a:pt x="15856" y="7608"/>
                  </a:lnTo>
                  <a:lnTo>
                    <a:pt x="15868" y="7555"/>
                  </a:lnTo>
                  <a:lnTo>
                    <a:pt x="15890" y="7518"/>
                  </a:lnTo>
                  <a:lnTo>
                    <a:pt x="15905" y="7511"/>
                  </a:lnTo>
                  <a:lnTo>
                    <a:pt x="15905" y="7475"/>
                  </a:lnTo>
                  <a:lnTo>
                    <a:pt x="15895" y="7438"/>
                  </a:lnTo>
                  <a:lnTo>
                    <a:pt x="15917" y="7378"/>
                  </a:lnTo>
                  <a:lnTo>
                    <a:pt x="15955" y="7284"/>
                  </a:lnTo>
                  <a:lnTo>
                    <a:pt x="15999" y="7240"/>
                  </a:lnTo>
                  <a:lnTo>
                    <a:pt x="16036" y="7268"/>
                  </a:lnTo>
                  <a:lnTo>
                    <a:pt x="16053" y="7297"/>
                  </a:lnTo>
                  <a:lnTo>
                    <a:pt x="16047" y="7268"/>
                  </a:lnTo>
                  <a:lnTo>
                    <a:pt x="16047" y="7210"/>
                  </a:lnTo>
                  <a:lnTo>
                    <a:pt x="16069" y="7194"/>
                  </a:lnTo>
                  <a:lnTo>
                    <a:pt x="16074" y="7180"/>
                  </a:lnTo>
                  <a:lnTo>
                    <a:pt x="16091" y="7113"/>
                  </a:lnTo>
                  <a:lnTo>
                    <a:pt x="16118" y="7076"/>
                  </a:lnTo>
                  <a:lnTo>
                    <a:pt x="16140" y="7076"/>
                  </a:lnTo>
                  <a:lnTo>
                    <a:pt x="16151" y="7063"/>
                  </a:lnTo>
                  <a:lnTo>
                    <a:pt x="16173" y="7019"/>
                  </a:lnTo>
                  <a:lnTo>
                    <a:pt x="16217" y="6989"/>
                  </a:lnTo>
                  <a:lnTo>
                    <a:pt x="16237" y="7019"/>
                  </a:lnTo>
                  <a:lnTo>
                    <a:pt x="16244" y="7019"/>
                  </a:lnTo>
                  <a:lnTo>
                    <a:pt x="16265" y="7003"/>
                  </a:lnTo>
                  <a:lnTo>
                    <a:pt x="16309" y="6959"/>
                  </a:lnTo>
                  <a:lnTo>
                    <a:pt x="16369" y="6892"/>
                  </a:lnTo>
                  <a:lnTo>
                    <a:pt x="16396" y="6842"/>
                  </a:lnTo>
                  <a:lnTo>
                    <a:pt x="16396" y="6798"/>
                  </a:lnTo>
                  <a:lnTo>
                    <a:pt x="16423" y="6688"/>
                  </a:lnTo>
                  <a:lnTo>
                    <a:pt x="16473" y="6503"/>
                  </a:lnTo>
                  <a:lnTo>
                    <a:pt x="16500" y="6393"/>
                  </a:lnTo>
                  <a:lnTo>
                    <a:pt x="16500" y="6340"/>
                  </a:lnTo>
                  <a:lnTo>
                    <a:pt x="16495" y="6310"/>
                  </a:lnTo>
                  <a:lnTo>
                    <a:pt x="16473" y="6266"/>
                  </a:lnTo>
                  <a:lnTo>
                    <a:pt x="16490" y="6209"/>
                  </a:lnTo>
                  <a:lnTo>
                    <a:pt x="16527" y="6186"/>
                  </a:lnTo>
                  <a:lnTo>
                    <a:pt x="16527" y="5353"/>
                  </a:lnTo>
                  <a:close/>
                  <a:moveTo>
                    <a:pt x="20504" y="5456"/>
                  </a:moveTo>
                  <a:lnTo>
                    <a:pt x="20477" y="5479"/>
                  </a:lnTo>
                  <a:lnTo>
                    <a:pt x="20504" y="5479"/>
                  </a:lnTo>
                  <a:lnTo>
                    <a:pt x="20504" y="5456"/>
                  </a:lnTo>
                  <a:close/>
                  <a:moveTo>
                    <a:pt x="14182" y="5493"/>
                  </a:moveTo>
                  <a:lnTo>
                    <a:pt x="14110" y="5553"/>
                  </a:lnTo>
                  <a:lnTo>
                    <a:pt x="14068" y="5574"/>
                  </a:lnTo>
                  <a:lnTo>
                    <a:pt x="14035" y="5583"/>
                  </a:lnTo>
                  <a:lnTo>
                    <a:pt x="13981" y="5574"/>
                  </a:lnTo>
                  <a:lnTo>
                    <a:pt x="13953" y="5560"/>
                  </a:lnTo>
                  <a:lnTo>
                    <a:pt x="13953" y="7063"/>
                  </a:lnTo>
                  <a:lnTo>
                    <a:pt x="13931" y="7093"/>
                  </a:lnTo>
                  <a:lnTo>
                    <a:pt x="13919" y="7106"/>
                  </a:lnTo>
                  <a:lnTo>
                    <a:pt x="13926" y="7136"/>
                  </a:lnTo>
                  <a:lnTo>
                    <a:pt x="13919" y="7180"/>
                  </a:lnTo>
                  <a:lnTo>
                    <a:pt x="13909" y="7194"/>
                  </a:lnTo>
                  <a:lnTo>
                    <a:pt x="13914" y="7210"/>
                  </a:lnTo>
                  <a:lnTo>
                    <a:pt x="13936" y="7268"/>
                  </a:lnTo>
                  <a:lnTo>
                    <a:pt x="13953" y="7334"/>
                  </a:lnTo>
                  <a:lnTo>
                    <a:pt x="13959" y="7415"/>
                  </a:lnTo>
                  <a:lnTo>
                    <a:pt x="13953" y="7468"/>
                  </a:lnTo>
                  <a:lnTo>
                    <a:pt x="13931" y="7511"/>
                  </a:lnTo>
                  <a:lnTo>
                    <a:pt x="13909" y="7608"/>
                  </a:lnTo>
                  <a:lnTo>
                    <a:pt x="13887" y="7652"/>
                  </a:lnTo>
                  <a:lnTo>
                    <a:pt x="13865" y="7666"/>
                  </a:lnTo>
                  <a:lnTo>
                    <a:pt x="13855" y="7682"/>
                  </a:lnTo>
                  <a:lnTo>
                    <a:pt x="13832" y="7746"/>
                  </a:lnTo>
                  <a:lnTo>
                    <a:pt x="13805" y="7783"/>
                  </a:lnTo>
                  <a:lnTo>
                    <a:pt x="13783" y="7783"/>
                  </a:lnTo>
                  <a:lnTo>
                    <a:pt x="13795" y="7813"/>
                  </a:lnTo>
                  <a:lnTo>
                    <a:pt x="13790" y="7866"/>
                  </a:lnTo>
                  <a:lnTo>
                    <a:pt x="13783" y="7873"/>
                  </a:lnTo>
                  <a:lnTo>
                    <a:pt x="13773" y="7910"/>
                  </a:lnTo>
                  <a:lnTo>
                    <a:pt x="13762" y="7923"/>
                  </a:lnTo>
                  <a:lnTo>
                    <a:pt x="13756" y="7930"/>
                  </a:lnTo>
                  <a:lnTo>
                    <a:pt x="13762" y="7976"/>
                  </a:lnTo>
                  <a:lnTo>
                    <a:pt x="13773" y="7953"/>
                  </a:lnTo>
                  <a:lnTo>
                    <a:pt x="13800" y="7946"/>
                  </a:lnTo>
                  <a:lnTo>
                    <a:pt x="13822" y="7967"/>
                  </a:lnTo>
                  <a:lnTo>
                    <a:pt x="13832" y="7967"/>
                  </a:lnTo>
                  <a:lnTo>
                    <a:pt x="13860" y="7960"/>
                  </a:lnTo>
                  <a:lnTo>
                    <a:pt x="13872" y="7967"/>
                  </a:lnTo>
                  <a:lnTo>
                    <a:pt x="13872" y="7953"/>
                  </a:lnTo>
                  <a:lnTo>
                    <a:pt x="13904" y="7910"/>
                  </a:lnTo>
                  <a:lnTo>
                    <a:pt x="13931" y="7946"/>
                  </a:lnTo>
                  <a:lnTo>
                    <a:pt x="13953" y="7939"/>
                  </a:lnTo>
                  <a:lnTo>
                    <a:pt x="13996" y="7953"/>
                  </a:lnTo>
                  <a:lnTo>
                    <a:pt x="14062" y="7997"/>
                  </a:lnTo>
                  <a:lnTo>
                    <a:pt x="14073" y="8013"/>
                  </a:lnTo>
                  <a:lnTo>
                    <a:pt x="14090" y="7983"/>
                  </a:lnTo>
                  <a:lnTo>
                    <a:pt x="14122" y="7939"/>
                  </a:lnTo>
                  <a:lnTo>
                    <a:pt x="14172" y="7910"/>
                  </a:lnTo>
                  <a:lnTo>
                    <a:pt x="14226" y="7923"/>
                  </a:lnTo>
                  <a:lnTo>
                    <a:pt x="14259" y="7976"/>
                  </a:lnTo>
                  <a:lnTo>
                    <a:pt x="14264" y="7976"/>
                  </a:lnTo>
                  <a:lnTo>
                    <a:pt x="14269" y="7967"/>
                  </a:lnTo>
                  <a:lnTo>
                    <a:pt x="14274" y="7946"/>
                  </a:lnTo>
                  <a:lnTo>
                    <a:pt x="14281" y="7910"/>
                  </a:lnTo>
                  <a:lnTo>
                    <a:pt x="14291" y="7880"/>
                  </a:lnTo>
                  <a:lnTo>
                    <a:pt x="14301" y="7873"/>
                  </a:lnTo>
                  <a:lnTo>
                    <a:pt x="14296" y="7843"/>
                  </a:lnTo>
                  <a:lnTo>
                    <a:pt x="14328" y="7806"/>
                  </a:lnTo>
                  <a:lnTo>
                    <a:pt x="14335" y="7806"/>
                  </a:lnTo>
                  <a:lnTo>
                    <a:pt x="14340" y="7783"/>
                  </a:lnTo>
                  <a:lnTo>
                    <a:pt x="14362" y="7783"/>
                  </a:lnTo>
                  <a:lnTo>
                    <a:pt x="14378" y="7783"/>
                  </a:lnTo>
                  <a:lnTo>
                    <a:pt x="14405" y="7806"/>
                  </a:lnTo>
                  <a:lnTo>
                    <a:pt x="14417" y="7843"/>
                  </a:lnTo>
                  <a:lnTo>
                    <a:pt x="14422" y="7866"/>
                  </a:lnTo>
                  <a:lnTo>
                    <a:pt x="14437" y="7880"/>
                  </a:lnTo>
                  <a:lnTo>
                    <a:pt x="14472" y="7903"/>
                  </a:lnTo>
                  <a:lnTo>
                    <a:pt x="14487" y="7910"/>
                  </a:lnTo>
                  <a:lnTo>
                    <a:pt x="14492" y="7903"/>
                  </a:lnTo>
                  <a:lnTo>
                    <a:pt x="14509" y="7866"/>
                  </a:lnTo>
                  <a:lnTo>
                    <a:pt x="14531" y="7776"/>
                  </a:lnTo>
                  <a:lnTo>
                    <a:pt x="14564" y="7719"/>
                  </a:lnTo>
                  <a:lnTo>
                    <a:pt x="14596" y="7709"/>
                  </a:lnTo>
                  <a:lnTo>
                    <a:pt x="14608" y="7689"/>
                  </a:lnTo>
                  <a:lnTo>
                    <a:pt x="14623" y="7636"/>
                  </a:lnTo>
                  <a:lnTo>
                    <a:pt x="14656" y="7592"/>
                  </a:lnTo>
                  <a:lnTo>
                    <a:pt x="14678" y="7571"/>
                  </a:lnTo>
                  <a:lnTo>
                    <a:pt x="14690" y="7548"/>
                  </a:lnTo>
                  <a:lnTo>
                    <a:pt x="14678" y="7488"/>
                  </a:lnTo>
                  <a:lnTo>
                    <a:pt x="14705" y="7431"/>
                  </a:lnTo>
                  <a:lnTo>
                    <a:pt x="14760" y="7424"/>
                  </a:lnTo>
                  <a:lnTo>
                    <a:pt x="14792" y="7431"/>
                  </a:lnTo>
                  <a:lnTo>
                    <a:pt x="14814" y="7452"/>
                  </a:lnTo>
                  <a:lnTo>
                    <a:pt x="14826" y="7445"/>
                  </a:lnTo>
                  <a:lnTo>
                    <a:pt x="14901" y="7408"/>
                  </a:lnTo>
                  <a:lnTo>
                    <a:pt x="14923" y="7387"/>
                  </a:lnTo>
                  <a:lnTo>
                    <a:pt x="14908" y="7371"/>
                  </a:lnTo>
                  <a:lnTo>
                    <a:pt x="14896" y="7327"/>
                  </a:lnTo>
                  <a:lnTo>
                    <a:pt x="14908" y="7297"/>
                  </a:lnTo>
                  <a:lnTo>
                    <a:pt x="14896" y="7261"/>
                  </a:lnTo>
                  <a:lnTo>
                    <a:pt x="14913" y="7210"/>
                  </a:lnTo>
                  <a:lnTo>
                    <a:pt x="14923" y="5493"/>
                  </a:lnTo>
                  <a:lnTo>
                    <a:pt x="14182" y="5493"/>
                  </a:lnTo>
                  <a:close/>
                  <a:moveTo>
                    <a:pt x="20514" y="5693"/>
                  </a:moveTo>
                  <a:lnTo>
                    <a:pt x="20460" y="5700"/>
                  </a:lnTo>
                  <a:lnTo>
                    <a:pt x="20460" y="5721"/>
                  </a:lnTo>
                  <a:lnTo>
                    <a:pt x="20318" y="5781"/>
                  </a:lnTo>
                  <a:lnTo>
                    <a:pt x="20487" y="5841"/>
                  </a:lnTo>
                  <a:lnTo>
                    <a:pt x="20547" y="5818"/>
                  </a:lnTo>
                  <a:lnTo>
                    <a:pt x="20536" y="5767"/>
                  </a:lnTo>
                  <a:lnTo>
                    <a:pt x="20514" y="5693"/>
                  </a:lnTo>
                  <a:close/>
                  <a:moveTo>
                    <a:pt x="18741" y="5774"/>
                  </a:moveTo>
                  <a:lnTo>
                    <a:pt x="18719" y="5795"/>
                  </a:lnTo>
                  <a:lnTo>
                    <a:pt x="18709" y="5811"/>
                  </a:lnTo>
                  <a:lnTo>
                    <a:pt x="18682" y="5891"/>
                  </a:lnTo>
                  <a:lnTo>
                    <a:pt x="18632" y="5965"/>
                  </a:lnTo>
                  <a:lnTo>
                    <a:pt x="18610" y="5988"/>
                  </a:lnTo>
                  <a:lnTo>
                    <a:pt x="18627" y="6039"/>
                  </a:lnTo>
                  <a:lnTo>
                    <a:pt x="18627" y="6075"/>
                  </a:lnTo>
                  <a:lnTo>
                    <a:pt x="18605" y="6126"/>
                  </a:lnTo>
                  <a:lnTo>
                    <a:pt x="18583" y="6149"/>
                  </a:lnTo>
                  <a:lnTo>
                    <a:pt x="18583" y="6179"/>
                  </a:lnTo>
                  <a:lnTo>
                    <a:pt x="18583" y="6230"/>
                  </a:lnTo>
                  <a:lnTo>
                    <a:pt x="18617" y="6253"/>
                  </a:lnTo>
                  <a:lnTo>
                    <a:pt x="18637" y="6326"/>
                  </a:lnTo>
                  <a:lnTo>
                    <a:pt x="18655" y="6333"/>
                  </a:lnTo>
                  <a:lnTo>
                    <a:pt x="18769" y="6547"/>
                  </a:lnTo>
                  <a:lnTo>
                    <a:pt x="18677" y="6614"/>
                  </a:lnTo>
                  <a:lnTo>
                    <a:pt x="18622" y="6671"/>
                  </a:lnTo>
                  <a:lnTo>
                    <a:pt x="18617" y="6694"/>
                  </a:lnTo>
                  <a:lnTo>
                    <a:pt x="18590" y="6752"/>
                  </a:lnTo>
                  <a:lnTo>
                    <a:pt x="18508" y="6782"/>
                  </a:lnTo>
                  <a:lnTo>
                    <a:pt x="18491" y="6798"/>
                  </a:lnTo>
                  <a:lnTo>
                    <a:pt x="18474" y="6842"/>
                  </a:lnTo>
                  <a:lnTo>
                    <a:pt x="18459" y="6899"/>
                  </a:lnTo>
                  <a:lnTo>
                    <a:pt x="18459" y="6945"/>
                  </a:lnTo>
                  <a:lnTo>
                    <a:pt x="18459" y="6959"/>
                  </a:lnTo>
                  <a:lnTo>
                    <a:pt x="18513" y="7040"/>
                  </a:lnTo>
                  <a:lnTo>
                    <a:pt x="18562" y="7076"/>
                  </a:lnTo>
                  <a:lnTo>
                    <a:pt x="18590" y="7113"/>
                  </a:lnTo>
                  <a:lnTo>
                    <a:pt x="18617" y="7113"/>
                  </a:lnTo>
                  <a:lnTo>
                    <a:pt x="18655" y="7136"/>
                  </a:lnTo>
                  <a:lnTo>
                    <a:pt x="18699" y="7180"/>
                  </a:lnTo>
                  <a:lnTo>
                    <a:pt x="18687" y="7261"/>
                  </a:lnTo>
                  <a:lnTo>
                    <a:pt x="18736" y="7136"/>
                  </a:lnTo>
                  <a:lnTo>
                    <a:pt x="18747" y="7113"/>
                  </a:lnTo>
                  <a:lnTo>
                    <a:pt x="18753" y="7083"/>
                  </a:lnTo>
                  <a:lnTo>
                    <a:pt x="18769" y="7056"/>
                  </a:lnTo>
                  <a:lnTo>
                    <a:pt x="18801" y="7026"/>
                  </a:lnTo>
                  <a:lnTo>
                    <a:pt x="18813" y="7026"/>
                  </a:lnTo>
                  <a:lnTo>
                    <a:pt x="18818" y="7019"/>
                  </a:lnTo>
                  <a:lnTo>
                    <a:pt x="18828" y="6966"/>
                  </a:lnTo>
                  <a:lnTo>
                    <a:pt x="18813" y="6885"/>
                  </a:lnTo>
                  <a:lnTo>
                    <a:pt x="18868" y="6899"/>
                  </a:lnTo>
                  <a:lnTo>
                    <a:pt x="18883" y="6872"/>
                  </a:lnTo>
                  <a:lnTo>
                    <a:pt x="18910" y="6805"/>
                  </a:lnTo>
                  <a:lnTo>
                    <a:pt x="18932" y="6665"/>
                  </a:lnTo>
                  <a:lnTo>
                    <a:pt x="18944" y="6628"/>
                  </a:lnTo>
                  <a:lnTo>
                    <a:pt x="18965" y="6614"/>
                  </a:lnTo>
                  <a:lnTo>
                    <a:pt x="18965" y="6584"/>
                  </a:lnTo>
                  <a:lnTo>
                    <a:pt x="18977" y="6517"/>
                  </a:lnTo>
                  <a:lnTo>
                    <a:pt x="18987" y="6457"/>
                  </a:lnTo>
                  <a:lnTo>
                    <a:pt x="18992" y="6421"/>
                  </a:lnTo>
                  <a:lnTo>
                    <a:pt x="18987" y="6393"/>
                  </a:lnTo>
                  <a:lnTo>
                    <a:pt x="18890" y="6363"/>
                  </a:lnTo>
                  <a:lnTo>
                    <a:pt x="18883" y="6333"/>
                  </a:lnTo>
                  <a:lnTo>
                    <a:pt x="18878" y="6310"/>
                  </a:lnTo>
                  <a:lnTo>
                    <a:pt x="18878" y="6283"/>
                  </a:lnTo>
                  <a:lnTo>
                    <a:pt x="18895" y="6209"/>
                  </a:lnTo>
                  <a:lnTo>
                    <a:pt x="18910" y="6186"/>
                  </a:lnTo>
                  <a:lnTo>
                    <a:pt x="18932" y="6156"/>
                  </a:lnTo>
                  <a:lnTo>
                    <a:pt x="18944" y="6149"/>
                  </a:lnTo>
                  <a:lnTo>
                    <a:pt x="18972" y="6112"/>
                  </a:lnTo>
                  <a:lnTo>
                    <a:pt x="19004" y="6016"/>
                  </a:lnTo>
                  <a:lnTo>
                    <a:pt x="19009" y="5995"/>
                  </a:lnTo>
                  <a:lnTo>
                    <a:pt x="18741" y="5774"/>
                  </a:lnTo>
                  <a:close/>
                  <a:moveTo>
                    <a:pt x="19081" y="5905"/>
                  </a:moveTo>
                  <a:lnTo>
                    <a:pt x="19081" y="5935"/>
                  </a:lnTo>
                  <a:lnTo>
                    <a:pt x="19069" y="6025"/>
                  </a:lnTo>
                  <a:lnTo>
                    <a:pt x="19108" y="5972"/>
                  </a:lnTo>
                  <a:lnTo>
                    <a:pt x="19081" y="5905"/>
                  </a:lnTo>
                  <a:close/>
                  <a:moveTo>
                    <a:pt x="5874" y="6009"/>
                  </a:moveTo>
                  <a:lnTo>
                    <a:pt x="5874" y="7268"/>
                  </a:lnTo>
                  <a:lnTo>
                    <a:pt x="5874" y="8536"/>
                  </a:lnTo>
                  <a:lnTo>
                    <a:pt x="8090" y="8536"/>
                  </a:lnTo>
                  <a:lnTo>
                    <a:pt x="8144" y="8536"/>
                  </a:lnTo>
                  <a:lnTo>
                    <a:pt x="8460" y="8536"/>
                  </a:lnTo>
                  <a:lnTo>
                    <a:pt x="8455" y="6009"/>
                  </a:lnTo>
                  <a:lnTo>
                    <a:pt x="5874" y="6009"/>
                  </a:lnTo>
                  <a:close/>
                  <a:moveTo>
                    <a:pt x="19505" y="6016"/>
                  </a:moveTo>
                  <a:lnTo>
                    <a:pt x="19445" y="6025"/>
                  </a:lnTo>
                  <a:lnTo>
                    <a:pt x="19347" y="6039"/>
                  </a:lnTo>
                  <a:lnTo>
                    <a:pt x="19309" y="6052"/>
                  </a:lnTo>
                  <a:lnTo>
                    <a:pt x="19272" y="6062"/>
                  </a:lnTo>
                  <a:lnTo>
                    <a:pt x="19237" y="6046"/>
                  </a:lnTo>
                  <a:lnTo>
                    <a:pt x="19232" y="6046"/>
                  </a:lnTo>
                  <a:lnTo>
                    <a:pt x="19217" y="6052"/>
                  </a:lnTo>
                  <a:lnTo>
                    <a:pt x="19200" y="6062"/>
                  </a:lnTo>
                  <a:lnTo>
                    <a:pt x="19168" y="6069"/>
                  </a:lnTo>
                  <a:lnTo>
                    <a:pt x="19162" y="6069"/>
                  </a:lnTo>
                  <a:lnTo>
                    <a:pt x="19151" y="6156"/>
                  </a:lnTo>
                  <a:lnTo>
                    <a:pt x="19118" y="6105"/>
                  </a:lnTo>
                  <a:lnTo>
                    <a:pt x="19108" y="6119"/>
                  </a:lnTo>
                  <a:lnTo>
                    <a:pt x="19064" y="6142"/>
                  </a:lnTo>
                  <a:lnTo>
                    <a:pt x="19047" y="6172"/>
                  </a:lnTo>
                  <a:lnTo>
                    <a:pt x="19081" y="6163"/>
                  </a:lnTo>
                  <a:lnTo>
                    <a:pt x="19108" y="6193"/>
                  </a:lnTo>
                  <a:lnTo>
                    <a:pt x="19108" y="6209"/>
                  </a:lnTo>
                  <a:lnTo>
                    <a:pt x="19145" y="6200"/>
                  </a:lnTo>
                  <a:lnTo>
                    <a:pt x="19282" y="6156"/>
                  </a:lnTo>
                  <a:lnTo>
                    <a:pt x="19299" y="6163"/>
                  </a:lnTo>
                  <a:lnTo>
                    <a:pt x="19456" y="6082"/>
                  </a:lnTo>
                  <a:lnTo>
                    <a:pt x="19495" y="6075"/>
                  </a:lnTo>
                  <a:lnTo>
                    <a:pt x="19527" y="6062"/>
                  </a:lnTo>
                  <a:lnTo>
                    <a:pt x="19483" y="6052"/>
                  </a:lnTo>
                  <a:lnTo>
                    <a:pt x="19505" y="6016"/>
                  </a:lnTo>
                  <a:close/>
                  <a:moveTo>
                    <a:pt x="12332" y="6260"/>
                  </a:moveTo>
                  <a:lnTo>
                    <a:pt x="10877" y="6273"/>
                  </a:lnTo>
                  <a:lnTo>
                    <a:pt x="10892" y="6319"/>
                  </a:lnTo>
                  <a:lnTo>
                    <a:pt x="10899" y="6384"/>
                  </a:lnTo>
                  <a:lnTo>
                    <a:pt x="10909" y="6414"/>
                  </a:lnTo>
                  <a:lnTo>
                    <a:pt x="10941" y="6430"/>
                  </a:lnTo>
                  <a:lnTo>
                    <a:pt x="10974" y="6494"/>
                  </a:lnTo>
                  <a:lnTo>
                    <a:pt x="10986" y="6554"/>
                  </a:lnTo>
                  <a:lnTo>
                    <a:pt x="11008" y="6605"/>
                  </a:lnTo>
                  <a:lnTo>
                    <a:pt x="11013" y="6614"/>
                  </a:lnTo>
                  <a:lnTo>
                    <a:pt x="11073" y="6671"/>
                  </a:lnTo>
                  <a:lnTo>
                    <a:pt x="11083" y="6688"/>
                  </a:lnTo>
                  <a:lnTo>
                    <a:pt x="11095" y="6688"/>
                  </a:lnTo>
                  <a:lnTo>
                    <a:pt x="11132" y="6665"/>
                  </a:lnTo>
                  <a:lnTo>
                    <a:pt x="11172" y="6701"/>
                  </a:lnTo>
                  <a:lnTo>
                    <a:pt x="11187" y="6775"/>
                  </a:lnTo>
                  <a:lnTo>
                    <a:pt x="11182" y="6842"/>
                  </a:lnTo>
                  <a:lnTo>
                    <a:pt x="11155" y="6842"/>
                  </a:lnTo>
                  <a:lnTo>
                    <a:pt x="11144" y="6862"/>
                  </a:lnTo>
                  <a:lnTo>
                    <a:pt x="11122" y="6909"/>
                  </a:lnTo>
                  <a:lnTo>
                    <a:pt x="11127" y="6936"/>
                  </a:lnTo>
                  <a:lnTo>
                    <a:pt x="11160" y="6989"/>
                  </a:lnTo>
                  <a:lnTo>
                    <a:pt x="11192" y="7056"/>
                  </a:lnTo>
                  <a:lnTo>
                    <a:pt x="11204" y="7106"/>
                  </a:lnTo>
                  <a:lnTo>
                    <a:pt x="11219" y="7136"/>
                  </a:lnTo>
                  <a:lnTo>
                    <a:pt x="11291" y="7187"/>
                  </a:lnTo>
                  <a:lnTo>
                    <a:pt x="11291" y="7231"/>
                  </a:lnTo>
                  <a:lnTo>
                    <a:pt x="11291" y="8536"/>
                  </a:lnTo>
                  <a:lnTo>
                    <a:pt x="11291" y="8556"/>
                  </a:lnTo>
                  <a:lnTo>
                    <a:pt x="11291" y="8609"/>
                  </a:lnTo>
                  <a:lnTo>
                    <a:pt x="11291" y="8851"/>
                  </a:lnTo>
                  <a:lnTo>
                    <a:pt x="12955" y="8851"/>
                  </a:lnTo>
                  <a:lnTo>
                    <a:pt x="12977" y="8918"/>
                  </a:lnTo>
                  <a:lnTo>
                    <a:pt x="12999" y="8954"/>
                  </a:lnTo>
                  <a:lnTo>
                    <a:pt x="12999" y="8991"/>
                  </a:lnTo>
                  <a:lnTo>
                    <a:pt x="12992" y="9028"/>
                  </a:lnTo>
                  <a:lnTo>
                    <a:pt x="12955" y="9095"/>
                  </a:lnTo>
                  <a:lnTo>
                    <a:pt x="12937" y="9118"/>
                  </a:lnTo>
                  <a:lnTo>
                    <a:pt x="12927" y="9132"/>
                  </a:lnTo>
                  <a:lnTo>
                    <a:pt x="12905" y="9168"/>
                  </a:lnTo>
                  <a:lnTo>
                    <a:pt x="13086" y="9161"/>
                  </a:lnTo>
                  <a:lnTo>
                    <a:pt x="13108" y="9125"/>
                  </a:lnTo>
                  <a:lnTo>
                    <a:pt x="13108" y="9102"/>
                  </a:lnTo>
                  <a:lnTo>
                    <a:pt x="13086" y="9058"/>
                  </a:lnTo>
                  <a:lnTo>
                    <a:pt x="13108" y="9014"/>
                  </a:lnTo>
                  <a:lnTo>
                    <a:pt x="13118" y="9007"/>
                  </a:lnTo>
                  <a:lnTo>
                    <a:pt x="13113" y="9007"/>
                  </a:lnTo>
                  <a:lnTo>
                    <a:pt x="13123" y="8954"/>
                  </a:lnTo>
                  <a:lnTo>
                    <a:pt x="13140" y="8941"/>
                  </a:lnTo>
                  <a:lnTo>
                    <a:pt x="13140" y="8934"/>
                  </a:lnTo>
                  <a:lnTo>
                    <a:pt x="13135" y="8881"/>
                  </a:lnTo>
                  <a:lnTo>
                    <a:pt x="13140" y="8851"/>
                  </a:lnTo>
                  <a:lnTo>
                    <a:pt x="13140" y="8837"/>
                  </a:lnTo>
                  <a:lnTo>
                    <a:pt x="13145" y="8823"/>
                  </a:lnTo>
                  <a:lnTo>
                    <a:pt x="13173" y="8814"/>
                  </a:lnTo>
                  <a:lnTo>
                    <a:pt x="13195" y="8814"/>
                  </a:lnTo>
                  <a:lnTo>
                    <a:pt x="13195" y="8823"/>
                  </a:lnTo>
                  <a:lnTo>
                    <a:pt x="13200" y="8807"/>
                  </a:lnTo>
                  <a:lnTo>
                    <a:pt x="13249" y="8770"/>
                  </a:lnTo>
                  <a:lnTo>
                    <a:pt x="13272" y="8786"/>
                  </a:lnTo>
                  <a:lnTo>
                    <a:pt x="13277" y="8786"/>
                  </a:lnTo>
                  <a:lnTo>
                    <a:pt x="13287" y="8733"/>
                  </a:lnTo>
                  <a:lnTo>
                    <a:pt x="13299" y="8683"/>
                  </a:lnTo>
                  <a:lnTo>
                    <a:pt x="13299" y="8630"/>
                  </a:lnTo>
                  <a:lnTo>
                    <a:pt x="13292" y="8593"/>
                  </a:lnTo>
                  <a:lnTo>
                    <a:pt x="13287" y="8586"/>
                  </a:lnTo>
                  <a:lnTo>
                    <a:pt x="13287" y="8593"/>
                  </a:lnTo>
                  <a:lnTo>
                    <a:pt x="13260" y="8602"/>
                  </a:lnTo>
                  <a:lnTo>
                    <a:pt x="13249" y="8593"/>
                  </a:lnTo>
                  <a:lnTo>
                    <a:pt x="13217" y="8572"/>
                  </a:lnTo>
                  <a:lnTo>
                    <a:pt x="13195" y="8529"/>
                  </a:lnTo>
                  <a:lnTo>
                    <a:pt x="13162" y="8439"/>
                  </a:lnTo>
                  <a:lnTo>
                    <a:pt x="13156" y="8372"/>
                  </a:lnTo>
                  <a:lnTo>
                    <a:pt x="13173" y="8328"/>
                  </a:lnTo>
                  <a:lnTo>
                    <a:pt x="13173" y="8308"/>
                  </a:lnTo>
                  <a:lnTo>
                    <a:pt x="13162" y="8262"/>
                  </a:lnTo>
                  <a:lnTo>
                    <a:pt x="13151" y="8204"/>
                  </a:lnTo>
                  <a:lnTo>
                    <a:pt x="13151" y="8174"/>
                  </a:lnTo>
                  <a:lnTo>
                    <a:pt x="13118" y="8124"/>
                  </a:lnTo>
                  <a:lnTo>
                    <a:pt x="13047" y="8034"/>
                  </a:lnTo>
                  <a:lnTo>
                    <a:pt x="12992" y="7990"/>
                  </a:lnTo>
                  <a:lnTo>
                    <a:pt x="12955" y="7960"/>
                  </a:lnTo>
                  <a:lnTo>
                    <a:pt x="12917" y="7916"/>
                  </a:lnTo>
                  <a:lnTo>
                    <a:pt x="12868" y="7850"/>
                  </a:lnTo>
                  <a:lnTo>
                    <a:pt x="12835" y="7783"/>
                  </a:lnTo>
                  <a:lnTo>
                    <a:pt x="12828" y="7732"/>
                  </a:lnTo>
                  <a:lnTo>
                    <a:pt x="12851" y="7629"/>
                  </a:lnTo>
                  <a:lnTo>
                    <a:pt x="12922" y="7408"/>
                  </a:lnTo>
                  <a:lnTo>
                    <a:pt x="12905" y="7387"/>
                  </a:lnTo>
                  <a:lnTo>
                    <a:pt x="12856" y="7371"/>
                  </a:lnTo>
                  <a:lnTo>
                    <a:pt x="12823" y="7364"/>
                  </a:lnTo>
                  <a:lnTo>
                    <a:pt x="12774" y="7394"/>
                  </a:lnTo>
                  <a:lnTo>
                    <a:pt x="12719" y="7304"/>
                  </a:lnTo>
                  <a:lnTo>
                    <a:pt x="12699" y="7187"/>
                  </a:lnTo>
                  <a:lnTo>
                    <a:pt x="12632" y="7063"/>
                  </a:lnTo>
                  <a:lnTo>
                    <a:pt x="12523" y="6922"/>
                  </a:lnTo>
                  <a:lnTo>
                    <a:pt x="12453" y="6819"/>
                  </a:lnTo>
                  <a:lnTo>
                    <a:pt x="12436" y="6768"/>
                  </a:lnTo>
                  <a:lnTo>
                    <a:pt x="12419" y="6678"/>
                  </a:lnTo>
                  <a:lnTo>
                    <a:pt x="12409" y="6577"/>
                  </a:lnTo>
                  <a:lnTo>
                    <a:pt x="12409" y="6474"/>
                  </a:lnTo>
                  <a:lnTo>
                    <a:pt x="12426" y="6400"/>
                  </a:lnTo>
                  <a:lnTo>
                    <a:pt x="12399" y="6370"/>
                  </a:lnTo>
                  <a:lnTo>
                    <a:pt x="12392" y="6347"/>
                  </a:lnTo>
                  <a:lnTo>
                    <a:pt x="12365" y="6326"/>
                  </a:lnTo>
                  <a:lnTo>
                    <a:pt x="12365" y="6310"/>
                  </a:lnTo>
                  <a:lnTo>
                    <a:pt x="12344" y="6296"/>
                  </a:lnTo>
                  <a:lnTo>
                    <a:pt x="12332" y="6260"/>
                  </a:lnTo>
                  <a:close/>
                  <a:moveTo>
                    <a:pt x="16527" y="6524"/>
                  </a:moveTo>
                  <a:lnTo>
                    <a:pt x="16473" y="6708"/>
                  </a:lnTo>
                  <a:lnTo>
                    <a:pt x="16451" y="6812"/>
                  </a:lnTo>
                  <a:lnTo>
                    <a:pt x="16451" y="6872"/>
                  </a:lnTo>
                  <a:lnTo>
                    <a:pt x="16408" y="6945"/>
                  </a:lnTo>
                  <a:lnTo>
                    <a:pt x="16341" y="7019"/>
                  </a:lnTo>
                  <a:lnTo>
                    <a:pt x="16287" y="7070"/>
                  </a:lnTo>
                  <a:lnTo>
                    <a:pt x="16255" y="7093"/>
                  </a:lnTo>
                  <a:lnTo>
                    <a:pt x="16222" y="7093"/>
                  </a:lnTo>
                  <a:lnTo>
                    <a:pt x="16210" y="7076"/>
                  </a:lnTo>
                  <a:lnTo>
                    <a:pt x="16183" y="7120"/>
                  </a:lnTo>
                  <a:lnTo>
                    <a:pt x="16156" y="7150"/>
                  </a:lnTo>
                  <a:lnTo>
                    <a:pt x="16145" y="7150"/>
                  </a:lnTo>
                  <a:lnTo>
                    <a:pt x="16140" y="7157"/>
                  </a:lnTo>
                  <a:lnTo>
                    <a:pt x="16123" y="7210"/>
                  </a:lnTo>
                  <a:lnTo>
                    <a:pt x="16108" y="7254"/>
                  </a:lnTo>
                  <a:lnTo>
                    <a:pt x="16101" y="7254"/>
                  </a:lnTo>
                  <a:lnTo>
                    <a:pt x="16113" y="7304"/>
                  </a:lnTo>
                  <a:lnTo>
                    <a:pt x="16108" y="7357"/>
                  </a:lnTo>
                  <a:lnTo>
                    <a:pt x="16074" y="7364"/>
                  </a:lnTo>
                  <a:lnTo>
                    <a:pt x="16059" y="7394"/>
                  </a:lnTo>
                  <a:lnTo>
                    <a:pt x="16036" y="7394"/>
                  </a:lnTo>
                  <a:lnTo>
                    <a:pt x="16014" y="7378"/>
                  </a:lnTo>
                  <a:lnTo>
                    <a:pt x="16009" y="7357"/>
                  </a:lnTo>
                  <a:lnTo>
                    <a:pt x="16004" y="7327"/>
                  </a:lnTo>
                  <a:lnTo>
                    <a:pt x="15992" y="7334"/>
                  </a:lnTo>
                  <a:lnTo>
                    <a:pt x="15960" y="7408"/>
                  </a:lnTo>
                  <a:lnTo>
                    <a:pt x="15955" y="7445"/>
                  </a:lnTo>
                  <a:lnTo>
                    <a:pt x="15955" y="7468"/>
                  </a:lnTo>
                  <a:lnTo>
                    <a:pt x="15960" y="7534"/>
                  </a:lnTo>
                  <a:lnTo>
                    <a:pt x="15944" y="7578"/>
                  </a:lnTo>
                  <a:lnTo>
                    <a:pt x="15922" y="7585"/>
                  </a:lnTo>
                  <a:lnTo>
                    <a:pt x="15917" y="7592"/>
                  </a:lnTo>
                  <a:lnTo>
                    <a:pt x="15905" y="7645"/>
                  </a:lnTo>
                  <a:lnTo>
                    <a:pt x="15868" y="7689"/>
                  </a:lnTo>
                  <a:lnTo>
                    <a:pt x="15813" y="7702"/>
                  </a:lnTo>
                  <a:lnTo>
                    <a:pt x="15808" y="7702"/>
                  </a:lnTo>
                  <a:lnTo>
                    <a:pt x="15813" y="7762"/>
                  </a:lnTo>
                  <a:lnTo>
                    <a:pt x="15808" y="7792"/>
                  </a:lnTo>
                  <a:lnTo>
                    <a:pt x="15796" y="7829"/>
                  </a:lnTo>
                  <a:lnTo>
                    <a:pt x="15801" y="7857"/>
                  </a:lnTo>
                  <a:lnTo>
                    <a:pt x="15845" y="7930"/>
                  </a:lnTo>
                  <a:lnTo>
                    <a:pt x="15851" y="7960"/>
                  </a:lnTo>
                  <a:lnTo>
                    <a:pt x="15862" y="7990"/>
                  </a:lnTo>
                  <a:lnTo>
                    <a:pt x="15878" y="8027"/>
                  </a:lnTo>
                  <a:lnTo>
                    <a:pt x="15917" y="8107"/>
                  </a:lnTo>
                  <a:lnTo>
                    <a:pt x="15977" y="8174"/>
                  </a:lnTo>
                  <a:lnTo>
                    <a:pt x="16009" y="8188"/>
                  </a:lnTo>
                  <a:lnTo>
                    <a:pt x="16031" y="8160"/>
                  </a:lnTo>
                  <a:lnTo>
                    <a:pt x="16036" y="8197"/>
                  </a:lnTo>
                  <a:lnTo>
                    <a:pt x="16074" y="8211"/>
                  </a:lnTo>
                  <a:lnTo>
                    <a:pt x="16041" y="8241"/>
                  </a:lnTo>
                  <a:lnTo>
                    <a:pt x="16047" y="8248"/>
                  </a:lnTo>
                  <a:lnTo>
                    <a:pt x="16041" y="8262"/>
                  </a:lnTo>
                  <a:lnTo>
                    <a:pt x="16047" y="8285"/>
                  </a:lnTo>
                  <a:lnTo>
                    <a:pt x="16059" y="8322"/>
                  </a:lnTo>
                  <a:lnTo>
                    <a:pt x="16069" y="8335"/>
                  </a:lnTo>
                  <a:lnTo>
                    <a:pt x="16081" y="8351"/>
                  </a:lnTo>
                  <a:lnTo>
                    <a:pt x="16108" y="8365"/>
                  </a:lnTo>
                  <a:lnTo>
                    <a:pt x="16140" y="8395"/>
                  </a:lnTo>
                  <a:lnTo>
                    <a:pt x="16156" y="8402"/>
                  </a:lnTo>
                  <a:lnTo>
                    <a:pt x="16178" y="8381"/>
                  </a:lnTo>
                  <a:lnTo>
                    <a:pt x="16205" y="8358"/>
                  </a:lnTo>
                  <a:lnTo>
                    <a:pt x="16244" y="8315"/>
                  </a:lnTo>
                  <a:lnTo>
                    <a:pt x="16299" y="8365"/>
                  </a:lnTo>
                  <a:lnTo>
                    <a:pt x="16304" y="8365"/>
                  </a:lnTo>
                  <a:lnTo>
                    <a:pt x="16353" y="8351"/>
                  </a:lnTo>
                  <a:lnTo>
                    <a:pt x="16396" y="8335"/>
                  </a:lnTo>
                  <a:lnTo>
                    <a:pt x="16401" y="8298"/>
                  </a:lnTo>
                  <a:lnTo>
                    <a:pt x="16408" y="8278"/>
                  </a:lnTo>
                  <a:lnTo>
                    <a:pt x="16435" y="8271"/>
                  </a:lnTo>
                  <a:lnTo>
                    <a:pt x="16451" y="8262"/>
                  </a:lnTo>
                  <a:lnTo>
                    <a:pt x="16468" y="8278"/>
                  </a:lnTo>
                  <a:lnTo>
                    <a:pt x="16478" y="8278"/>
                  </a:lnTo>
                  <a:lnTo>
                    <a:pt x="16560" y="8234"/>
                  </a:lnTo>
                  <a:lnTo>
                    <a:pt x="16587" y="8248"/>
                  </a:lnTo>
                  <a:lnTo>
                    <a:pt x="16599" y="8241"/>
                  </a:lnTo>
                  <a:lnTo>
                    <a:pt x="16609" y="8225"/>
                  </a:lnTo>
                  <a:lnTo>
                    <a:pt x="16619" y="8188"/>
                  </a:lnTo>
                  <a:lnTo>
                    <a:pt x="16626" y="8174"/>
                  </a:lnTo>
                  <a:lnTo>
                    <a:pt x="16614" y="8144"/>
                  </a:lnTo>
                  <a:lnTo>
                    <a:pt x="16636" y="8078"/>
                  </a:lnTo>
                  <a:lnTo>
                    <a:pt x="16659" y="8027"/>
                  </a:lnTo>
                  <a:lnTo>
                    <a:pt x="16740" y="7887"/>
                  </a:lnTo>
                  <a:lnTo>
                    <a:pt x="16768" y="7799"/>
                  </a:lnTo>
                  <a:lnTo>
                    <a:pt x="16800" y="7746"/>
                  </a:lnTo>
                  <a:lnTo>
                    <a:pt x="16810" y="7696"/>
                  </a:lnTo>
                  <a:lnTo>
                    <a:pt x="16832" y="7659"/>
                  </a:lnTo>
                  <a:lnTo>
                    <a:pt x="16855" y="7562"/>
                  </a:lnTo>
                  <a:lnTo>
                    <a:pt x="16872" y="7534"/>
                  </a:lnTo>
                  <a:lnTo>
                    <a:pt x="16909" y="7525"/>
                  </a:lnTo>
                  <a:lnTo>
                    <a:pt x="16936" y="7548"/>
                  </a:lnTo>
                  <a:lnTo>
                    <a:pt x="16953" y="7578"/>
                  </a:lnTo>
                  <a:lnTo>
                    <a:pt x="16959" y="7592"/>
                  </a:lnTo>
                  <a:lnTo>
                    <a:pt x="16986" y="7608"/>
                  </a:lnTo>
                  <a:lnTo>
                    <a:pt x="17008" y="7608"/>
                  </a:lnTo>
                  <a:lnTo>
                    <a:pt x="17018" y="7599"/>
                  </a:lnTo>
                  <a:lnTo>
                    <a:pt x="17028" y="7578"/>
                  </a:lnTo>
                  <a:lnTo>
                    <a:pt x="17045" y="7518"/>
                  </a:lnTo>
                  <a:lnTo>
                    <a:pt x="17062" y="7482"/>
                  </a:lnTo>
                  <a:lnTo>
                    <a:pt x="17073" y="7445"/>
                  </a:lnTo>
                  <a:lnTo>
                    <a:pt x="17095" y="7394"/>
                  </a:lnTo>
                  <a:lnTo>
                    <a:pt x="17122" y="7371"/>
                  </a:lnTo>
                  <a:lnTo>
                    <a:pt x="17165" y="7371"/>
                  </a:lnTo>
                  <a:lnTo>
                    <a:pt x="17182" y="7350"/>
                  </a:lnTo>
                  <a:lnTo>
                    <a:pt x="17204" y="7320"/>
                  </a:lnTo>
                  <a:lnTo>
                    <a:pt x="17219" y="7297"/>
                  </a:lnTo>
                  <a:lnTo>
                    <a:pt x="17231" y="7304"/>
                  </a:lnTo>
                  <a:lnTo>
                    <a:pt x="17264" y="7268"/>
                  </a:lnTo>
                  <a:lnTo>
                    <a:pt x="17313" y="7173"/>
                  </a:lnTo>
                  <a:lnTo>
                    <a:pt x="17323" y="7106"/>
                  </a:lnTo>
                  <a:lnTo>
                    <a:pt x="17340" y="7063"/>
                  </a:lnTo>
                  <a:lnTo>
                    <a:pt x="17345" y="7003"/>
                  </a:lnTo>
                  <a:lnTo>
                    <a:pt x="17373" y="6936"/>
                  </a:lnTo>
                  <a:lnTo>
                    <a:pt x="17553" y="7136"/>
                  </a:lnTo>
                  <a:lnTo>
                    <a:pt x="17574" y="7070"/>
                  </a:lnTo>
                  <a:lnTo>
                    <a:pt x="17569" y="7033"/>
                  </a:lnTo>
                  <a:lnTo>
                    <a:pt x="17559" y="7026"/>
                  </a:lnTo>
                  <a:lnTo>
                    <a:pt x="17547" y="6982"/>
                  </a:lnTo>
                  <a:lnTo>
                    <a:pt x="17553" y="6973"/>
                  </a:lnTo>
                  <a:lnTo>
                    <a:pt x="17531" y="6952"/>
                  </a:lnTo>
                  <a:lnTo>
                    <a:pt x="17526" y="6929"/>
                  </a:lnTo>
                  <a:lnTo>
                    <a:pt x="17514" y="6929"/>
                  </a:lnTo>
                  <a:lnTo>
                    <a:pt x="17477" y="6909"/>
                  </a:lnTo>
                  <a:lnTo>
                    <a:pt x="17455" y="6885"/>
                  </a:lnTo>
                  <a:lnTo>
                    <a:pt x="17437" y="6879"/>
                  </a:lnTo>
                  <a:lnTo>
                    <a:pt x="17383" y="6909"/>
                  </a:lnTo>
                  <a:lnTo>
                    <a:pt x="17362" y="6915"/>
                  </a:lnTo>
                  <a:lnTo>
                    <a:pt x="17351" y="6952"/>
                  </a:lnTo>
                  <a:lnTo>
                    <a:pt x="17323" y="6982"/>
                  </a:lnTo>
                  <a:lnTo>
                    <a:pt x="17286" y="6982"/>
                  </a:lnTo>
                  <a:lnTo>
                    <a:pt x="17236" y="6966"/>
                  </a:lnTo>
                  <a:lnTo>
                    <a:pt x="17214" y="6945"/>
                  </a:lnTo>
                  <a:lnTo>
                    <a:pt x="17144" y="7040"/>
                  </a:lnTo>
                  <a:lnTo>
                    <a:pt x="17110" y="7019"/>
                  </a:lnTo>
                  <a:lnTo>
                    <a:pt x="17028" y="7120"/>
                  </a:lnTo>
                  <a:lnTo>
                    <a:pt x="17001" y="7136"/>
                  </a:lnTo>
                  <a:lnTo>
                    <a:pt x="16914" y="7224"/>
                  </a:lnTo>
                  <a:lnTo>
                    <a:pt x="16919" y="6856"/>
                  </a:lnTo>
                  <a:lnTo>
                    <a:pt x="16527" y="6856"/>
                  </a:lnTo>
                  <a:lnTo>
                    <a:pt x="16527" y="6524"/>
                  </a:lnTo>
                  <a:close/>
                  <a:moveTo>
                    <a:pt x="8514" y="6671"/>
                  </a:moveTo>
                  <a:lnTo>
                    <a:pt x="8514" y="8536"/>
                  </a:lnTo>
                  <a:lnTo>
                    <a:pt x="11236" y="8536"/>
                  </a:lnTo>
                  <a:lnTo>
                    <a:pt x="11236" y="7231"/>
                  </a:lnTo>
                  <a:lnTo>
                    <a:pt x="11182" y="7187"/>
                  </a:lnTo>
                  <a:lnTo>
                    <a:pt x="11155" y="7136"/>
                  </a:lnTo>
                  <a:lnTo>
                    <a:pt x="11137" y="7083"/>
                  </a:lnTo>
                  <a:lnTo>
                    <a:pt x="11117" y="7033"/>
                  </a:lnTo>
                  <a:lnTo>
                    <a:pt x="11073" y="6973"/>
                  </a:lnTo>
                  <a:lnTo>
                    <a:pt x="11062" y="6892"/>
                  </a:lnTo>
                  <a:lnTo>
                    <a:pt x="11100" y="6812"/>
                  </a:lnTo>
                  <a:lnTo>
                    <a:pt x="11127" y="6768"/>
                  </a:lnTo>
                  <a:lnTo>
                    <a:pt x="11122" y="6745"/>
                  </a:lnTo>
                  <a:lnTo>
                    <a:pt x="11105" y="6761"/>
                  </a:lnTo>
                  <a:lnTo>
                    <a:pt x="11068" y="6752"/>
                  </a:lnTo>
                  <a:lnTo>
                    <a:pt x="10981" y="6671"/>
                  </a:lnTo>
                  <a:lnTo>
                    <a:pt x="10926" y="6671"/>
                  </a:lnTo>
                  <a:lnTo>
                    <a:pt x="8514" y="6671"/>
                  </a:lnTo>
                  <a:close/>
                  <a:moveTo>
                    <a:pt x="18426" y="6775"/>
                  </a:moveTo>
                  <a:lnTo>
                    <a:pt x="18387" y="6782"/>
                  </a:lnTo>
                  <a:lnTo>
                    <a:pt x="18382" y="6789"/>
                  </a:lnTo>
                  <a:lnTo>
                    <a:pt x="18360" y="6826"/>
                  </a:lnTo>
                  <a:lnTo>
                    <a:pt x="18360" y="6842"/>
                  </a:lnTo>
                  <a:lnTo>
                    <a:pt x="18372" y="7047"/>
                  </a:lnTo>
                  <a:lnTo>
                    <a:pt x="18372" y="7070"/>
                  </a:lnTo>
                  <a:lnTo>
                    <a:pt x="18387" y="7608"/>
                  </a:lnTo>
                  <a:lnTo>
                    <a:pt x="18474" y="7608"/>
                  </a:lnTo>
                  <a:lnTo>
                    <a:pt x="18556" y="7505"/>
                  </a:lnTo>
                  <a:lnTo>
                    <a:pt x="18568" y="7468"/>
                  </a:lnTo>
                  <a:lnTo>
                    <a:pt x="18568" y="7461"/>
                  </a:lnTo>
                  <a:lnTo>
                    <a:pt x="18540" y="7438"/>
                  </a:lnTo>
                  <a:lnTo>
                    <a:pt x="18491" y="7334"/>
                  </a:lnTo>
                  <a:lnTo>
                    <a:pt x="18453" y="7231"/>
                  </a:lnTo>
                  <a:lnTo>
                    <a:pt x="18447" y="7120"/>
                  </a:lnTo>
                  <a:lnTo>
                    <a:pt x="18409" y="7047"/>
                  </a:lnTo>
                  <a:lnTo>
                    <a:pt x="18387" y="6989"/>
                  </a:lnTo>
                  <a:lnTo>
                    <a:pt x="18387" y="6929"/>
                  </a:lnTo>
                  <a:lnTo>
                    <a:pt x="18382" y="6909"/>
                  </a:lnTo>
                  <a:lnTo>
                    <a:pt x="18382" y="6856"/>
                  </a:lnTo>
                  <a:lnTo>
                    <a:pt x="18414" y="6805"/>
                  </a:lnTo>
                  <a:lnTo>
                    <a:pt x="18426" y="6775"/>
                  </a:lnTo>
                  <a:close/>
                  <a:moveTo>
                    <a:pt x="16974" y="6856"/>
                  </a:moveTo>
                  <a:lnTo>
                    <a:pt x="16969" y="7076"/>
                  </a:lnTo>
                  <a:lnTo>
                    <a:pt x="16974" y="7076"/>
                  </a:lnTo>
                  <a:lnTo>
                    <a:pt x="17001" y="7056"/>
                  </a:lnTo>
                  <a:lnTo>
                    <a:pt x="17090" y="6945"/>
                  </a:lnTo>
                  <a:lnTo>
                    <a:pt x="17117" y="6945"/>
                  </a:lnTo>
                  <a:lnTo>
                    <a:pt x="17132" y="6952"/>
                  </a:lnTo>
                  <a:lnTo>
                    <a:pt x="17172" y="6899"/>
                  </a:lnTo>
                  <a:lnTo>
                    <a:pt x="17182" y="6872"/>
                  </a:lnTo>
                  <a:lnTo>
                    <a:pt x="17192" y="6856"/>
                  </a:lnTo>
                  <a:lnTo>
                    <a:pt x="16974" y="6856"/>
                  </a:lnTo>
                  <a:close/>
                  <a:moveTo>
                    <a:pt x="17236" y="6856"/>
                  </a:moveTo>
                  <a:lnTo>
                    <a:pt x="17253" y="6879"/>
                  </a:lnTo>
                  <a:lnTo>
                    <a:pt x="17247" y="6892"/>
                  </a:lnTo>
                  <a:lnTo>
                    <a:pt x="17259" y="6892"/>
                  </a:lnTo>
                  <a:lnTo>
                    <a:pt x="17286" y="6909"/>
                  </a:lnTo>
                  <a:lnTo>
                    <a:pt x="17308" y="6909"/>
                  </a:lnTo>
                  <a:lnTo>
                    <a:pt x="17313" y="6879"/>
                  </a:lnTo>
                  <a:lnTo>
                    <a:pt x="17328" y="6856"/>
                  </a:lnTo>
                  <a:lnTo>
                    <a:pt x="17236" y="6856"/>
                  </a:lnTo>
                  <a:close/>
                  <a:moveTo>
                    <a:pt x="17553" y="6856"/>
                  </a:moveTo>
                  <a:lnTo>
                    <a:pt x="17596" y="6885"/>
                  </a:lnTo>
                  <a:lnTo>
                    <a:pt x="17581" y="6909"/>
                  </a:lnTo>
                  <a:lnTo>
                    <a:pt x="17601" y="6929"/>
                  </a:lnTo>
                  <a:lnTo>
                    <a:pt x="17618" y="6973"/>
                  </a:lnTo>
                  <a:lnTo>
                    <a:pt x="17613" y="6982"/>
                  </a:lnTo>
                  <a:lnTo>
                    <a:pt x="17623" y="7026"/>
                  </a:lnTo>
                  <a:lnTo>
                    <a:pt x="17623" y="7040"/>
                  </a:lnTo>
                  <a:lnTo>
                    <a:pt x="17628" y="7047"/>
                  </a:lnTo>
                  <a:lnTo>
                    <a:pt x="17640" y="7056"/>
                  </a:lnTo>
                  <a:lnTo>
                    <a:pt x="17695" y="7093"/>
                  </a:lnTo>
                  <a:lnTo>
                    <a:pt x="17727" y="7136"/>
                  </a:lnTo>
                  <a:lnTo>
                    <a:pt x="17717" y="7187"/>
                  </a:lnTo>
                  <a:lnTo>
                    <a:pt x="17782" y="7231"/>
                  </a:lnTo>
                  <a:lnTo>
                    <a:pt x="17826" y="7284"/>
                  </a:lnTo>
                  <a:lnTo>
                    <a:pt x="17864" y="7224"/>
                  </a:lnTo>
                  <a:lnTo>
                    <a:pt x="17940" y="7364"/>
                  </a:lnTo>
                  <a:lnTo>
                    <a:pt x="17896" y="7431"/>
                  </a:lnTo>
                  <a:lnTo>
                    <a:pt x="17896" y="7438"/>
                  </a:lnTo>
                  <a:lnTo>
                    <a:pt x="17881" y="7505"/>
                  </a:lnTo>
                  <a:lnTo>
                    <a:pt x="17847" y="7541"/>
                  </a:lnTo>
                  <a:lnTo>
                    <a:pt x="17819" y="7599"/>
                  </a:lnTo>
                  <a:lnTo>
                    <a:pt x="17814" y="7622"/>
                  </a:lnTo>
                  <a:lnTo>
                    <a:pt x="17814" y="7636"/>
                  </a:lnTo>
                  <a:lnTo>
                    <a:pt x="17841" y="7615"/>
                  </a:lnTo>
                  <a:lnTo>
                    <a:pt x="17901" y="7608"/>
                  </a:lnTo>
                  <a:lnTo>
                    <a:pt x="17901" y="7555"/>
                  </a:lnTo>
                  <a:lnTo>
                    <a:pt x="17983" y="7732"/>
                  </a:lnTo>
                  <a:lnTo>
                    <a:pt x="18044" y="7755"/>
                  </a:lnTo>
                  <a:lnTo>
                    <a:pt x="18072" y="7776"/>
                  </a:lnTo>
                  <a:lnTo>
                    <a:pt x="17990" y="7659"/>
                  </a:lnTo>
                  <a:lnTo>
                    <a:pt x="17978" y="7599"/>
                  </a:lnTo>
                  <a:lnTo>
                    <a:pt x="17973" y="7541"/>
                  </a:lnTo>
                  <a:lnTo>
                    <a:pt x="18022" y="7525"/>
                  </a:lnTo>
                  <a:lnTo>
                    <a:pt x="18031" y="7544"/>
                  </a:lnTo>
                  <a:lnTo>
                    <a:pt x="18022" y="7452"/>
                  </a:lnTo>
                  <a:lnTo>
                    <a:pt x="18032" y="7415"/>
                  </a:lnTo>
                  <a:lnTo>
                    <a:pt x="18032" y="7387"/>
                  </a:lnTo>
                  <a:lnTo>
                    <a:pt x="18032" y="7350"/>
                  </a:lnTo>
                  <a:lnTo>
                    <a:pt x="18037" y="7327"/>
                  </a:lnTo>
                  <a:lnTo>
                    <a:pt x="18032" y="7297"/>
                  </a:lnTo>
                  <a:lnTo>
                    <a:pt x="18005" y="7224"/>
                  </a:lnTo>
                  <a:lnTo>
                    <a:pt x="18049" y="7210"/>
                  </a:lnTo>
                  <a:lnTo>
                    <a:pt x="18010" y="7136"/>
                  </a:lnTo>
                  <a:lnTo>
                    <a:pt x="18017" y="7063"/>
                  </a:lnTo>
                  <a:lnTo>
                    <a:pt x="18072" y="7093"/>
                  </a:lnTo>
                  <a:lnTo>
                    <a:pt x="18072" y="7070"/>
                  </a:lnTo>
                  <a:lnTo>
                    <a:pt x="18092" y="7056"/>
                  </a:lnTo>
                  <a:lnTo>
                    <a:pt x="18099" y="7047"/>
                  </a:lnTo>
                  <a:lnTo>
                    <a:pt x="18092" y="7026"/>
                  </a:lnTo>
                  <a:lnTo>
                    <a:pt x="18131" y="6959"/>
                  </a:lnTo>
                  <a:lnTo>
                    <a:pt x="18136" y="6966"/>
                  </a:lnTo>
                  <a:lnTo>
                    <a:pt x="18136" y="6922"/>
                  </a:lnTo>
                  <a:lnTo>
                    <a:pt x="18191" y="6989"/>
                  </a:lnTo>
                  <a:lnTo>
                    <a:pt x="18196" y="6982"/>
                  </a:lnTo>
                  <a:lnTo>
                    <a:pt x="18191" y="6936"/>
                  </a:lnTo>
                  <a:lnTo>
                    <a:pt x="18213" y="6892"/>
                  </a:lnTo>
                  <a:lnTo>
                    <a:pt x="18240" y="6885"/>
                  </a:lnTo>
                  <a:lnTo>
                    <a:pt x="18290" y="6856"/>
                  </a:lnTo>
                  <a:lnTo>
                    <a:pt x="17553" y="6856"/>
                  </a:lnTo>
                  <a:close/>
                  <a:moveTo>
                    <a:pt x="18031" y="7544"/>
                  </a:moveTo>
                  <a:lnTo>
                    <a:pt x="18032" y="7571"/>
                  </a:lnTo>
                  <a:lnTo>
                    <a:pt x="18032" y="7548"/>
                  </a:lnTo>
                  <a:lnTo>
                    <a:pt x="18031" y="7544"/>
                  </a:lnTo>
                  <a:close/>
                  <a:moveTo>
                    <a:pt x="18300" y="6856"/>
                  </a:moveTo>
                  <a:lnTo>
                    <a:pt x="18295" y="6922"/>
                  </a:lnTo>
                  <a:lnTo>
                    <a:pt x="18310" y="6915"/>
                  </a:lnTo>
                  <a:lnTo>
                    <a:pt x="18305" y="6856"/>
                  </a:lnTo>
                  <a:lnTo>
                    <a:pt x="18300" y="6856"/>
                  </a:lnTo>
                  <a:close/>
                  <a:moveTo>
                    <a:pt x="18310" y="6996"/>
                  </a:moveTo>
                  <a:lnTo>
                    <a:pt x="18305" y="7010"/>
                  </a:lnTo>
                  <a:lnTo>
                    <a:pt x="18310" y="7010"/>
                  </a:lnTo>
                  <a:lnTo>
                    <a:pt x="18310" y="6996"/>
                  </a:lnTo>
                  <a:close/>
                  <a:moveTo>
                    <a:pt x="17395" y="7056"/>
                  </a:moveTo>
                  <a:lnTo>
                    <a:pt x="17390" y="7083"/>
                  </a:lnTo>
                  <a:lnTo>
                    <a:pt x="17378" y="7136"/>
                  </a:lnTo>
                  <a:lnTo>
                    <a:pt x="17362" y="7210"/>
                  </a:lnTo>
                  <a:lnTo>
                    <a:pt x="17301" y="7320"/>
                  </a:lnTo>
                  <a:lnTo>
                    <a:pt x="17253" y="7378"/>
                  </a:lnTo>
                  <a:lnTo>
                    <a:pt x="17236" y="7378"/>
                  </a:lnTo>
                  <a:lnTo>
                    <a:pt x="17219" y="7401"/>
                  </a:lnTo>
                  <a:lnTo>
                    <a:pt x="17187" y="7445"/>
                  </a:lnTo>
                  <a:lnTo>
                    <a:pt x="17137" y="7445"/>
                  </a:lnTo>
                  <a:lnTo>
                    <a:pt x="17132" y="7452"/>
                  </a:lnTo>
                  <a:lnTo>
                    <a:pt x="17122" y="7475"/>
                  </a:lnTo>
                  <a:lnTo>
                    <a:pt x="17110" y="7518"/>
                  </a:lnTo>
                  <a:lnTo>
                    <a:pt x="17095" y="7555"/>
                  </a:lnTo>
                  <a:lnTo>
                    <a:pt x="17078" y="7615"/>
                  </a:lnTo>
                  <a:lnTo>
                    <a:pt x="17056" y="7659"/>
                  </a:lnTo>
                  <a:lnTo>
                    <a:pt x="17018" y="7682"/>
                  </a:lnTo>
                  <a:lnTo>
                    <a:pt x="16969" y="7673"/>
                  </a:lnTo>
                  <a:lnTo>
                    <a:pt x="16914" y="7645"/>
                  </a:lnTo>
                  <a:lnTo>
                    <a:pt x="16899" y="7608"/>
                  </a:lnTo>
                  <a:lnTo>
                    <a:pt x="16882" y="7696"/>
                  </a:lnTo>
                  <a:lnTo>
                    <a:pt x="16855" y="7739"/>
                  </a:lnTo>
                  <a:lnTo>
                    <a:pt x="16844" y="7783"/>
                  </a:lnTo>
                  <a:lnTo>
                    <a:pt x="16810" y="7836"/>
                  </a:lnTo>
                  <a:lnTo>
                    <a:pt x="16783" y="7923"/>
                  </a:lnTo>
                  <a:lnTo>
                    <a:pt x="16701" y="8071"/>
                  </a:lnTo>
                  <a:lnTo>
                    <a:pt x="16681" y="8114"/>
                  </a:lnTo>
                  <a:lnTo>
                    <a:pt x="16674" y="8137"/>
                  </a:lnTo>
                  <a:lnTo>
                    <a:pt x="16681" y="8151"/>
                  </a:lnTo>
                  <a:lnTo>
                    <a:pt x="16691" y="8181"/>
                  </a:lnTo>
                  <a:lnTo>
                    <a:pt x="16669" y="8225"/>
                  </a:lnTo>
                  <a:lnTo>
                    <a:pt x="16659" y="8271"/>
                  </a:lnTo>
                  <a:lnTo>
                    <a:pt x="16626" y="8308"/>
                  </a:lnTo>
                  <a:lnTo>
                    <a:pt x="16572" y="8345"/>
                  </a:lnTo>
                  <a:lnTo>
                    <a:pt x="16555" y="8315"/>
                  </a:lnTo>
                  <a:lnTo>
                    <a:pt x="16483" y="8351"/>
                  </a:lnTo>
                  <a:lnTo>
                    <a:pt x="16451" y="8351"/>
                  </a:lnTo>
                  <a:lnTo>
                    <a:pt x="16451" y="8372"/>
                  </a:lnTo>
                  <a:lnTo>
                    <a:pt x="16418" y="8409"/>
                  </a:lnTo>
                  <a:lnTo>
                    <a:pt x="16401" y="8418"/>
                  </a:lnTo>
                  <a:lnTo>
                    <a:pt x="16359" y="8425"/>
                  </a:lnTo>
                  <a:lnTo>
                    <a:pt x="16309" y="8439"/>
                  </a:lnTo>
                  <a:lnTo>
                    <a:pt x="16282" y="8439"/>
                  </a:lnTo>
                  <a:lnTo>
                    <a:pt x="16249" y="8409"/>
                  </a:lnTo>
                  <a:lnTo>
                    <a:pt x="16232" y="8425"/>
                  </a:lnTo>
                  <a:lnTo>
                    <a:pt x="16205" y="8439"/>
                  </a:lnTo>
                  <a:lnTo>
                    <a:pt x="16173" y="8476"/>
                  </a:lnTo>
                  <a:lnTo>
                    <a:pt x="16151" y="8476"/>
                  </a:lnTo>
                  <a:lnTo>
                    <a:pt x="16113" y="8462"/>
                  </a:lnTo>
                  <a:lnTo>
                    <a:pt x="16081" y="8432"/>
                  </a:lnTo>
                  <a:lnTo>
                    <a:pt x="16047" y="8409"/>
                  </a:lnTo>
                  <a:lnTo>
                    <a:pt x="16026" y="8388"/>
                  </a:lnTo>
                  <a:lnTo>
                    <a:pt x="16009" y="8351"/>
                  </a:lnTo>
                  <a:lnTo>
                    <a:pt x="15999" y="8315"/>
                  </a:lnTo>
                  <a:lnTo>
                    <a:pt x="15992" y="8298"/>
                  </a:lnTo>
                  <a:lnTo>
                    <a:pt x="15890" y="8409"/>
                  </a:lnTo>
                  <a:lnTo>
                    <a:pt x="15823" y="8469"/>
                  </a:lnTo>
                  <a:lnTo>
                    <a:pt x="15764" y="8513"/>
                  </a:lnTo>
                  <a:lnTo>
                    <a:pt x="15747" y="8565"/>
                  </a:lnTo>
                  <a:lnTo>
                    <a:pt x="15709" y="8609"/>
                  </a:lnTo>
                  <a:lnTo>
                    <a:pt x="15682" y="8660"/>
                  </a:lnTo>
                  <a:lnTo>
                    <a:pt x="15627" y="8697"/>
                  </a:lnTo>
                  <a:lnTo>
                    <a:pt x="15578" y="8756"/>
                  </a:lnTo>
                  <a:lnTo>
                    <a:pt x="15523" y="8786"/>
                  </a:lnTo>
                  <a:lnTo>
                    <a:pt x="16009" y="8786"/>
                  </a:lnTo>
                  <a:lnTo>
                    <a:pt x="16031" y="8770"/>
                  </a:lnTo>
                  <a:lnTo>
                    <a:pt x="16113" y="8777"/>
                  </a:lnTo>
                  <a:lnTo>
                    <a:pt x="16123" y="8750"/>
                  </a:lnTo>
                  <a:lnTo>
                    <a:pt x="16140" y="8777"/>
                  </a:lnTo>
                  <a:lnTo>
                    <a:pt x="16173" y="8777"/>
                  </a:lnTo>
                  <a:lnTo>
                    <a:pt x="16168" y="8793"/>
                  </a:lnTo>
                  <a:lnTo>
                    <a:pt x="18273" y="8814"/>
                  </a:lnTo>
                  <a:lnTo>
                    <a:pt x="18268" y="8793"/>
                  </a:lnTo>
                  <a:lnTo>
                    <a:pt x="18251" y="8733"/>
                  </a:lnTo>
                  <a:lnTo>
                    <a:pt x="18235" y="8660"/>
                  </a:lnTo>
                  <a:lnTo>
                    <a:pt x="18196" y="8653"/>
                  </a:lnTo>
                  <a:lnTo>
                    <a:pt x="18164" y="8639"/>
                  </a:lnTo>
                  <a:lnTo>
                    <a:pt x="18109" y="8676"/>
                  </a:lnTo>
                  <a:lnTo>
                    <a:pt x="18049" y="8667"/>
                  </a:lnTo>
                  <a:lnTo>
                    <a:pt x="18037" y="8616"/>
                  </a:lnTo>
                  <a:lnTo>
                    <a:pt x="17990" y="8565"/>
                  </a:lnTo>
                  <a:lnTo>
                    <a:pt x="17978" y="8492"/>
                  </a:lnTo>
                  <a:lnTo>
                    <a:pt x="17962" y="8492"/>
                  </a:lnTo>
                  <a:lnTo>
                    <a:pt x="17891" y="8455"/>
                  </a:lnTo>
                  <a:lnTo>
                    <a:pt x="17864" y="8432"/>
                  </a:lnTo>
                  <a:lnTo>
                    <a:pt x="17792" y="8418"/>
                  </a:lnTo>
                  <a:lnTo>
                    <a:pt x="17772" y="8402"/>
                  </a:lnTo>
                  <a:lnTo>
                    <a:pt x="17717" y="8322"/>
                  </a:lnTo>
                  <a:lnTo>
                    <a:pt x="17886" y="8335"/>
                  </a:lnTo>
                  <a:lnTo>
                    <a:pt x="17995" y="8395"/>
                  </a:lnTo>
                  <a:lnTo>
                    <a:pt x="18005" y="8395"/>
                  </a:lnTo>
                  <a:lnTo>
                    <a:pt x="17951" y="8298"/>
                  </a:lnTo>
                  <a:lnTo>
                    <a:pt x="17940" y="8271"/>
                  </a:lnTo>
                  <a:lnTo>
                    <a:pt x="17935" y="8144"/>
                  </a:lnTo>
                  <a:lnTo>
                    <a:pt x="18077" y="8351"/>
                  </a:lnTo>
                  <a:lnTo>
                    <a:pt x="18077" y="8278"/>
                  </a:lnTo>
                  <a:lnTo>
                    <a:pt x="18131" y="8298"/>
                  </a:lnTo>
                  <a:lnTo>
                    <a:pt x="18126" y="8285"/>
                  </a:lnTo>
                  <a:lnTo>
                    <a:pt x="18065" y="8241"/>
                  </a:lnTo>
                  <a:lnTo>
                    <a:pt x="18087" y="8218"/>
                  </a:lnTo>
                  <a:lnTo>
                    <a:pt x="18055" y="8204"/>
                  </a:lnTo>
                  <a:lnTo>
                    <a:pt x="18022" y="8167"/>
                  </a:lnTo>
                  <a:lnTo>
                    <a:pt x="18000" y="8114"/>
                  </a:lnTo>
                  <a:lnTo>
                    <a:pt x="17962" y="8078"/>
                  </a:lnTo>
                  <a:lnTo>
                    <a:pt x="17913" y="7997"/>
                  </a:lnTo>
                  <a:lnTo>
                    <a:pt x="17886" y="7939"/>
                  </a:lnTo>
                  <a:lnTo>
                    <a:pt x="17772" y="7799"/>
                  </a:lnTo>
                  <a:lnTo>
                    <a:pt x="17859" y="7792"/>
                  </a:lnTo>
                  <a:lnTo>
                    <a:pt x="17881" y="7813"/>
                  </a:lnTo>
                  <a:lnTo>
                    <a:pt x="17841" y="7739"/>
                  </a:lnTo>
                  <a:lnTo>
                    <a:pt x="17836" y="7732"/>
                  </a:lnTo>
                  <a:lnTo>
                    <a:pt x="17787" y="7755"/>
                  </a:lnTo>
                  <a:lnTo>
                    <a:pt x="17760" y="7739"/>
                  </a:lnTo>
                  <a:lnTo>
                    <a:pt x="17732" y="7689"/>
                  </a:lnTo>
                  <a:lnTo>
                    <a:pt x="17744" y="7585"/>
                  </a:lnTo>
                  <a:lnTo>
                    <a:pt x="17755" y="7534"/>
                  </a:lnTo>
                  <a:lnTo>
                    <a:pt x="17799" y="7475"/>
                  </a:lnTo>
                  <a:lnTo>
                    <a:pt x="17826" y="7445"/>
                  </a:lnTo>
                  <a:lnTo>
                    <a:pt x="17836" y="7424"/>
                  </a:lnTo>
                  <a:lnTo>
                    <a:pt x="17836" y="7371"/>
                  </a:lnTo>
                  <a:lnTo>
                    <a:pt x="17787" y="7334"/>
                  </a:lnTo>
                  <a:lnTo>
                    <a:pt x="17749" y="7284"/>
                  </a:lnTo>
                  <a:lnTo>
                    <a:pt x="17678" y="7247"/>
                  </a:lnTo>
                  <a:lnTo>
                    <a:pt x="17662" y="7210"/>
                  </a:lnTo>
                  <a:lnTo>
                    <a:pt x="17668" y="7150"/>
                  </a:lnTo>
                  <a:lnTo>
                    <a:pt x="17662" y="7150"/>
                  </a:lnTo>
                  <a:lnTo>
                    <a:pt x="17618" y="7120"/>
                  </a:lnTo>
                  <a:lnTo>
                    <a:pt x="17574" y="7254"/>
                  </a:lnTo>
                  <a:lnTo>
                    <a:pt x="17395" y="7056"/>
                  </a:lnTo>
                  <a:close/>
                  <a:moveTo>
                    <a:pt x="18317" y="7076"/>
                  </a:moveTo>
                  <a:lnTo>
                    <a:pt x="18268" y="7083"/>
                  </a:lnTo>
                  <a:lnTo>
                    <a:pt x="18235" y="7083"/>
                  </a:lnTo>
                  <a:lnTo>
                    <a:pt x="18218" y="7106"/>
                  </a:lnTo>
                  <a:lnTo>
                    <a:pt x="18191" y="7173"/>
                  </a:lnTo>
                  <a:lnTo>
                    <a:pt x="18235" y="7120"/>
                  </a:lnTo>
                  <a:lnTo>
                    <a:pt x="18228" y="7254"/>
                  </a:lnTo>
                  <a:lnTo>
                    <a:pt x="18208" y="7320"/>
                  </a:lnTo>
                  <a:lnTo>
                    <a:pt x="18223" y="7408"/>
                  </a:lnTo>
                  <a:lnTo>
                    <a:pt x="18196" y="7424"/>
                  </a:lnTo>
                  <a:lnTo>
                    <a:pt x="18208" y="7461"/>
                  </a:lnTo>
                  <a:lnTo>
                    <a:pt x="18240" y="7498"/>
                  </a:lnTo>
                  <a:lnTo>
                    <a:pt x="18262" y="7488"/>
                  </a:lnTo>
                  <a:lnTo>
                    <a:pt x="18300" y="7585"/>
                  </a:lnTo>
                  <a:lnTo>
                    <a:pt x="18208" y="7585"/>
                  </a:lnTo>
                  <a:lnTo>
                    <a:pt x="18181" y="7578"/>
                  </a:lnTo>
                  <a:lnTo>
                    <a:pt x="18174" y="7578"/>
                  </a:lnTo>
                  <a:lnTo>
                    <a:pt x="18169" y="7615"/>
                  </a:lnTo>
                  <a:lnTo>
                    <a:pt x="18181" y="7636"/>
                  </a:lnTo>
                  <a:lnTo>
                    <a:pt x="18196" y="7673"/>
                  </a:lnTo>
                  <a:lnTo>
                    <a:pt x="18228" y="7702"/>
                  </a:lnTo>
                  <a:lnTo>
                    <a:pt x="18273" y="7666"/>
                  </a:lnTo>
                  <a:lnTo>
                    <a:pt x="18278" y="7682"/>
                  </a:lnTo>
                  <a:lnTo>
                    <a:pt x="18278" y="7673"/>
                  </a:lnTo>
                  <a:lnTo>
                    <a:pt x="18337" y="7652"/>
                  </a:lnTo>
                  <a:lnTo>
                    <a:pt x="18337" y="7645"/>
                  </a:lnTo>
                  <a:lnTo>
                    <a:pt x="18317" y="7076"/>
                  </a:lnTo>
                  <a:close/>
                  <a:moveTo>
                    <a:pt x="18131" y="7113"/>
                  </a:moveTo>
                  <a:lnTo>
                    <a:pt x="18131" y="7136"/>
                  </a:lnTo>
                  <a:lnTo>
                    <a:pt x="18109" y="7180"/>
                  </a:lnTo>
                  <a:lnTo>
                    <a:pt x="18119" y="7187"/>
                  </a:lnTo>
                  <a:lnTo>
                    <a:pt x="18126" y="7247"/>
                  </a:lnTo>
                  <a:lnTo>
                    <a:pt x="18141" y="7247"/>
                  </a:lnTo>
                  <a:lnTo>
                    <a:pt x="18136" y="7157"/>
                  </a:lnTo>
                  <a:lnTo>
                    <a:pt x="18141" y="7143"/>
                  </a:lnTo>
                  <a:lnTo>
                    <a:pt x="18131" y="7113"/>
                  </a:lnTo>
                  <a:close/>
                  <a:moveTo>
                    <a:pt x="14973" y="7247"/>
                  </a:moveTo>
                  <a:lnTo>
                    <a:pt x="14956" y="7261"/>
                  </a:lnTo>
                  <a:lnTo>
                    <a:pt x="14962" y="7284"/>
                  </a:lnTo>
                  <a:lnTo>
                    <a:pt x="14962" y="7320"/>
                  </a:lnTo>
                  <a:lnTo>
                    <a:pt x="14968" y="7327"/>
                  </a:lnTo>
                  <a:lnTo>
                    <a:pt x="14983" y="7371"/>
                  </a:lnTo>
                  <a:lnTo>
                    <a:pt x="14973" y="7431"/>
                  </a:lnTo>
                  <a:lnTo>
                    <a:pt x="14923" y="7475"/>
                  </a:lnTo>
                  <a:lnTo>
                    <a:pt x="14809" y="7525"/>
                  </a:lnTo>
                  <a:lnTo>
                    <a:pt x="14782" y="7511"/>
                  </a:lnTo>
                  <a:lnTo>
                    <a:pt x="14772" y="7505"/>
                  </a:lnTo>
                  <a:lnTo>
                    <a:pt x="14760" y="7498"/>
                  </a:lnTo>
                  <a:lnTo>
                    <a:pt x="14737" y="7505"/>
                  </a:lnTo>
                  <a:lnTo>
                    <a:pt x="14744" y="7555"/>
                  </a:lnTo>
                  <a:lnTo>
                    <a:pt x="14727" y="7615"/>
                  </a:lnTo>
                  <a:lnTo>
                    <a:pt x="14690" y="7652"/>
                  </a:lnTo>
                  <a:lnTo>
                    <a:pt x="14668" y="7682"/>
                  </a:lnTo>
                  <a:lnTo>
                    <a:pt x="14651" y="7739"/>
                  </a:lnTo>
                  <a:lnTo>
                    <a:pt x="14623" y="7776"/>
                  </a:lnTo>
                  <a:lnTo>
                    <a:pt x="14596" y="7783"/>
                  </a:lnTo>
                  <a:lnTo>
                    <a:pt x="14581" y="7813"/>
                  </a:lnTo>
                  <a:lnTo>
                    <a:pt x="14559" y="7893"/>
                  </a:lnTo>
                  <a:lnTo>
                    <a:pt x="14536" y="7953"/>
                  </a:lnTo>
                  <a:lnTo>
                    <a:pt x="14499" y="7983"/>
                  </a:lnTo>
                  <a:lnTo>
                    <a:pt x="14449" y="7976"/>
                  </a:lnTo>
                  <a:lnTo>
                    <a:pt x="14400" y="7939"/>
                  </a:lnTo>
                  <a:lnTo>
                    <a:pt x="14373" y="7903"/>
                  </a:lnTo>
                  <a:lnTo>
                    <a:pt x="14368" y="7880"/>
                  </a:lnTo>
                  <a:lnTo>
                    <a:pt x="14356" y="7880"/>
                  </a:lnTo>
                  <a:lnTo>
                    <a:pt x="14362" y="7887"/>
                  </a:lnTo>
                  <a:lnTo>
                    <a:pt x="14345" y="7923"/>
                  </a:lnTo>
                  <a:lnTo>
                    <a:pt x="14328" y="7930"/>
                  </a:lnTo>
                  <a:lnTo>
                    <a:pt x="14328" y="7976"/>
                  </a:lnTo>
                  <a:lnTo>
                    <a:pt x="14313" y="8013"/>
                  </a:lnTo>
                  <a:lnTo>
                    <a:pt x="14286" y="8057"/>
                  </a:lnTo>
                  <a:lnTo>
                    <a:pt x="14231" y="8041"/>
                  </a:lnTo>
                  <a:lnTo>
                    <a:pt x="14199" y="7997"/>
                  </a:lnTo>
                  <a:lnTo>
                    <a:pt x="14177" y="7990"/>
                  </a:lnTo>
                  <a:lnTo>
                    <a:pt x="14149" y="8004"/>
                  </a:lnTo>
                  <a:lnTo>
                    <a:pt x="14127" y="8034"/>
                  </a:lnTo>
                  <a:lnTo>
                    <a:pt x="14105" y="8078"/>
                  </a:lnTo>
                  <a:lnTo>
                    <a:pt x="14068" y="8101"/>
                  </a:lnTo>
                  <a:lnTo>
                    <a:pt x="14028" y="8057"/>
                  </a:lnTo>
                  <a:lnTo>
                    <a:pt x="13974" y="8020"/>
                  </a:lnTo>
                  <a:lnTo>
                    <a:pt x="13953" y="8013"/>
                  </a:lnTo>
                  <a:lnTo>
                    <a:pt x="13931" y="8020"/>
                  </a:lnTo>
                  <a:lnTo>
                    <a:pt x="13926" y="8020"/>
                  </a:lnTo>
                  <a:lnTo>
                    <a:pt x="13914" y="8057"/>
                  </a:lnTo>
                  <a:lnTo>
                    <a:pt x="13882" y="8087"/>
                  </a:lnTo>
                  <a:lnTo>
                    <a:pt x="13849" y="8057"/>
                  </a:lnTo>
                  <a:lnTo>
                    <a:pt x="13849" y="8041"/>
                  </a:lnTo>
                  <a:lnTo>
                    <a:pt x="13837" y="8050"/>
                  </a:lnTo>
                  <a:lnTo>
                    <a:pt x="13810" y="8041"/>
                  </a:lnTo>
                  <a:lnTo>
                    <a:pt x="13805" y="8071"/>
                  </a:lnTo>
                  <a:lnTo>
                    <a:pt x="13783" y="8101"/>
                  </a:lnTo>
                  <a:lnTo>
                    <a:pt x="13756" y="8107"/>
                  </a:lnTo>
                  <a:lnTo>
                    <a:pt x="13745" y="8101"/>
                  </a:lnTo>
                  <a:lnTo>
                    <a:pt x="13740" y="8107"/>
                  </a:lnTo>
                  <a:lnTo>
                    <a:pt x="13728" y="8137"/>
                  </a:lnTo>
                  <a:lnTo>
                    <a:pt x="13723" y="8174"/>
                  </a:lnTo>
                  <a:lnTo>
                    <a:pt x="13740" y="8241"/>
                  </a:lnTo>
                  <a:lnTo>
                    <a:pt x="13691" y="8308"/>
                  </a:lnTo>
                  <a:lnTo>
                    <a:pt x="13609" y="8345"/>
                  </a:lnTo>
                  <a:lnTo>
                    <a:pt x="13587" y="8365"/>
                  </a:lnTo>
                  <a:lnTo>
                    <a:pt x="13592" y="8395"/>
                  </a:lnTo>
                  <a:lnTo>
                    <a:pt x="13604" y="8455"/>
                  </a:lnTo>
                  <a:lnTo>
                    <a:pt x="13609" y="8506"/>
                  </a:lnTo>
                  <a:lnTo>
                    <a:pt x="13582" y="8556"/>
                  </a:lnTo>
                  <a:lnTo>
                    <a:pt x="13510" y="8536"/>
                  </a:lnTo>
                  <a:lnTo>
                    <a:pt x="13418" y="8492"/>
                  </a:lnTo>
                  <a:lnTo>
                    <a:pt x="13369" y="8492"/>
                  </a:lnTo>
                  <a:lnTo>
                    <a:pt x="13347" y="8529"/>
                  </a:lnTo>
                  <a:lnTo>
                    <a:pt x="13341" y="8549"/>
                  </a:lnTo>
                  <a:lnTo>
                    <a:pt x="13341" y="8565"/>
                  </a:lnTo>
                  <a:lnTo>
                    <a:pt x="13341" y="8572"/>
                  </a:lnTo>
                  <a:lnTo>
                    <a:pt x="13353" y="8623"/>
                  </a:lnTo>
                  <a:lnTo>
                    <a:pt x="13353" y="8653"/>
                  </a:lnTo>
                  <a:lnTo>
                    <a:pt x="13359" y="8690"/>
                  </a:lnTo>
                  <a:lnTo>
                    <a:pt x="13353" y="8683"/>
                  </a:lnTo>
                  <a:lnTo>
                    <a:pt x="13353" y="8690"/>
                  </a:lnTo>
                  <a:lnTo>
                    <a:pt x="13341" y="8756"/>
                  </a:lnTo>
                  <a:lnTo>
                    <a:pt x="13319" y="8830"/>
                  </a:lnTo>
                  <a:lnTo>
                    <a:pt x="13299" y="8851"/>
                  </a:lnTo>
                  <a:lnTo>
                    <a:pt x="13701" y="8851"/>
                  </a:lnTo>
                  <a:lnTo>
                    <a:pt x="13701" y="8837"/>
                  </a:lnTo>
                  <a:lnTo>
                    <a:pt x="13674" y="8727"/>
                  </a:lnTo>
                  <a:lnTo>
                    <a:pt x="13810" y="8740"/>
                  </a:lnTo>
                  <a:lnTo>
                    <a:pt x="13822" y="8756"/>
                  </a:lnTo>
                  <a:lnTo>
                    <a:pt x="14308" y="8750"/>
                  </a:lnTo>
                  <a:lnTo>
                    <a:pt x="15349" y="8793"/>
                  </a:lnTo>
                  <a:lnTo>
                    <a:pt x="15360" y="8786"/>
                  </a:lnTo>
                  <a:lnTo>
                    <a:pt x="15409" y="8756"/>
                  </a:lnTo>
                  <a:lnTo>
                    <a:pt x="15464" y="8733"/>
                  </a:lnTo>
                  <a:lnTo>
                    <a:pt x="15556" y="8690"/>
                  </a:lnTo>
                  <a:lnTo>
                    <a:pt x="15595" y="8639"/>
                  </a:lnTo>
                  <a:lnTo>
                    <a:pt x="15649" y="8602"/>
                  </a:lnTo>
                  <a:lnTo>
                    <a:pt x="15672" y="8556"/>
                  </a:lnTo>
                  <a:lnTo>
                    <a:pt x="15704" y="8519"/>
                  </a:lnTo>
                  <a:lnTo>
                    <a:pt x="15726" y="8455"/>
                  </a:lnTo>
                  <a:lnTo>
                    <a:pt x="15796" y="8402"/>
                  </a:lnTo>
                  <a:lnTo>
                    <a:pt x="15856" y="8351"/>
                  </a:lnTo>
                  <a:lnTo>
                    <a:pt x="15955" y="8248"/>
                  </a:lnTo>
                  <a:lnTo>
                    <a:pt x="15944" y="8241"/>
                  </a:lnTo>
                  <a:lnTo>
                    <a:pt x="15873" y="8151"/>
                  </a:lnTo>
                  <a:lnTo>
                    <a:pt x="15828" y="8064"/>
                  </a:lnTo>
                  <a:lnTo>
                    <a:pt x="15818" y="8020"/>
                  </a:lnTo>
                  <a:lnTo>
                    <a:pt x="15796" y="7990"/>
                  </a:lnTo>
                  <a:lnTo>
                    <a:pt x="15796" y="7960"/>
                  </a:lnTo>
                  <a:lnTo>
                    <a:pt x="15759" y="7893"/>
                  </a:lnTo>
                  <a:lnTo>
                    <a:pt x="15741" y="7843"/>
                  </a:lnTo>
                  <a:lnTo>
                    <a:pt x="15741" y="7813"/>
                  </a:lnTo>
                  <a:lnTo>
                    <a:pt x="15759" y="7755"/>
                  </a:lnTo>
                  <a:lnTo>
                    <a:pt x="15747" y="7673"/>
                  </a:lnTo>
                  <a:lnTo>
                    <a:pt x="15692" y="7608"/>
                  </a:lnTo>
                  <a:lnTo>
                    <a:pt x="15660" y="7541"/>
                  </a:lnTo>
                  <a:lnTo>
                    <a:pt x="15649" y="7511"/>
                  </a:lnTo>
                  <a:lnTo>
                    <a:pt x="15632" y="7511"/>
                  </a:lnTo>
                  <a:lnTo>
                    <a:pt x="15551" y="7562"/>
                  </a:lnTo>
                  <a:lnTo>
                    <a:pt x="15486" y="7571"/>
                  </a:lnTo>
                  <a:lnTo>
                    <a:pt x="15441" y="7534"/>
                  </a:lnTo>
                  <a:lnTo>
                    <a:pt x="15419" y="7525"/>
                  </a:lnTo>
                  <a:lnTo>
                    <a:pt x="15404" y="7525"/>
                  </a:lnTo>
                  <a:lnTo>
                    <a:pt x="15372" y="7555"/>
                  </a:lnTo>
                  <a:lnTo>
                    <a:pt x="15322" y="7525"/>
                  </a:lnTo>
                  <a:lnTo>
                    <a:pt x="15300" y="7498"/>
                  </a:lnTo>
                  <a:lnTo>
                    <a:pt x="15262" y="7475"/>
                  </a:lnTo>
                  <a:lnTo>
                    <a:pt x="15196" y="7452"/>
                  </a:lnTo>
                  <a:lnTo>
                    <a:pt x="15141" y="7401"/>
                  </a:lnTo>
                  <a:lnTo>
                    <a:pt x="15114" y="7320"/>
                  </a:lnTo>
                  <a:lnTo>
                    <a:pt x="15099" y="7284"/>
                  </a:lnTo>
                  <a:lnTo>
                    <a:pt x="15077" y="7268"/>
                  </a:lnTo>
                  <a:lnTo>
                    <a:pt x="15060" y="7261"/>
                  </a:lnTo>
                  <a:lnTo>
                    <a:pt x="15027" y="7268"/>
                  </a:lnTo>
                  <a:lnTo>
                    <a:pt x="14990" y="7261"/>
                  </a:lnTo>
                  <a:lnTo>
                    <a:pt x="14973" y="7247"/>
                  </a:lnTo>
                  <a:close/>
                  <a:moveTo>
                    <a:pt x="18109" y="7277"/>
                  </a:moveTo>
                  <a:lnTo>
                    <a:pt x="18092" y="7304"/>
                  </a:lnTo>
                  <a:lnTo>
                    <a:pt x="18099" y="7327"/>
                  </a:lnTo>
                  <a:lnTo>
                    <a:pt x="18087" y="7364"/>
                  </a:lnTo>
                  <a:lnTo>
                    <a:pt x="18087" y="7394"/>
                  </a:lnTo>
                  <a:lnTo>
                    <a:pt x="18082" y="7431"/>
                  </a:lnTo>
                  <a:lnTo>
                    <a:pt x="18082" y="7461"/>
                  </a:lnTo>
                  <a:lnTo>
                    <a:pt x="18087" y="7525"/>
                  </a:lnTo>
                  <a:lnTo>
                    <a:pt x="18114" y="7401"/>
                  </a:lnTo>
                  <a:lnTo>
                    <a:pt x="18099" y="7408"/>
                  </a:lnTo>
                  <a:lnTo>
                    <a:pt x="18104" y="7314"/>
                  </a:lnTo>
                  <a:lnTo>
                    <a:pt x="18109" y="7277"/>
                  </a:lnTo>
                  <a:close/>
                  <a:moveTo>
                    <a:pt x="18578" y="7585"/>
                  </a:moveTo>
                  <a:lnTo>
                    <a:pt x="18486" y="7608"/>
                  </a:lnTo>
                  <a:lnTo>
                    <a:pt x="18583" y="7608"/>
                  </a:lnTo>
                  <a:lnTo>
                    <a:pt x="18578" y="7585"/>
                  </a:lnTo>
                  <a:close/>
                  <a:moveTo>
                    <a:pt x="18337" y="7682"/>
                  </a:moveTo>
                  <a:lnTo>
                    <a:pt x="18327" y="7732"/>
                  </a:lnTo>
                  <a:lnTo>
                    <a:pt x="18332" y="7769"/>
                  </a:lnTo>
                  <a:lnTo>
                    <a:pt x="18322" y="7813"/>
                  </a:lnTo>
                  <a:lnTo>
                    <a:pt x="18360" y="7873"/>
                  </a:lnTo>
                  <a:lnTo>
                    <a:pt x="18349" y="7916"/>
                  </a:lnTo>
                  <a:lnTo>
                    <a:pt x="18355" y="7916"/>
                  </a:lnTo>
                  <a:lnTo>
                    <a:pt x="18372" y="7923"/>
                  </a:lnTo>
                  <a:lnTo>
                    <a:pt x="18382" y="7903"/>
                  </a:lnTo>
                  <a:lnTo>
                    <a:pt x="18469" y="7887"/>
                  </a:lnTo>
                  <a:lnTo>
                    <a:pt x="18474" y="7873"/>
                  </a:lnTo>
                  <a:lnTo>
                    <a:pt x="18496" y="7836"/>
                  </a:lnTo>
                  <a:lnTo>
                    <a:pt x="18523" y="7746"/>
                  </a:lnTo>
                  <a:lnTo>
                    <a:pt x="18551" y="7732"/>
                  </a:lnTo>
                  <a:lnTo>
                    <a:pt x="18551" y="7682"/>
                  </a:lnTo>
                  <a:lnTo>
                    <a:pt x="18337" y="7682"/>
                  </a:lnTo>
                  <a:close/>
                  <a:moveTo>
                    <a:pt x="17940" y="7776"/>
                  </a:moveTo>
                  <a:lnTo>
                    <a:pt x="17940" y="7783"/>
                  </a:lnTo>
                  <a:lnTo>
                    <a:pt x="17940" y="7776"/>
                  </a:lnTo>
                  <a:close/>
                  <a:moveTo>
                    <a:pt x="17923" y="7850"/>
                  </a:moveTo>
                  <a:lnTo>
                    <a:pt x="17962" y="7930"/>
                  </a:lnTo>
                  <a:lnTo>
                    <a:pt x="17973" y="7946"/>
                  </a:lnTo>
                  <a:lnTo>
                    <a:pt x="18082" y="8107"/>
                  </a:lnTo>
                  <a:lnTo>
                    <a:pt x="18092" y="8107"/>
                  </a:lnTo>
                  <a:lnTo>
                    <a:pt x="18109" y="8107"/>
                  </a:lnTo>
                  <a:lnTo>
                    <a:pt x="18114" y="8101"/>
                  </a:lnTo>
                  <a:lnTo>
                    <a:pt x="18119" y="8050"/>
                  </a:lnTo>
                  <a:lnTo>
                    <a:pt x="18126" y="8027"/>
                  </a:lnTo>
                  <a:lnTo>
                    <a:pt x="18126" y="8020"/>
                  </a:lnTo>
                  <a:lnTo>
                    <a:pt x="18104" y="7990"/>
                  </a:lnTo>
                  <a:lnTo>
                    <a:pt x="18060" y="7953"/>
                  </a:lnTo>
                  <a:lnTo>
                    <a:pt x="18027" y="7903"/>
                  </a:lnTo>
                  <a:lnTo>
                    <a:pt x="18000" y="7880"/>
                  </a:lnTo>
                  <a:lnTo>
                    <a:pt x="17923" y="7850"/>
                  </a:lnTo>
                  <a:close/>
                  <a:moveTo>
                    <a:pt x="840" y="7880"/>
                  </a:moveTo>
                  <a:lnTo>
                    <a:pt x="828" y="7887"/>
                  </a:lnTo>
                  <a:lnTo>
                    <a:pt x="828" y="7923"/>
                  </a:lnTo>
                  <a:lnTo>
                    <a:pt x="863" y="7893"/>
                  </a:lnTo>
                  <a:lnTo>
                    <a:pt x="840" y="7880"/>
                  </a:lnTo>
                  <a:close/>
                  <a:moveTo>
                    <a:pt x="18087" y="7887"/>
                  </a:moveTo>
                  <a:lnTo>
                    <a:pt x="18092" y="7903"/>
                  </a:lnTo>
                  <a:lnTo>
                    <a:pt x="18114" y="7910"/>
                  </a:lnTo>
                  <a:lnTo>
                    <a:pt x="18087" y="7887"/>
                  </a:lnTo>
                  <a:close/>
                  <a:moveTo>
                    <a:pt x="18441" y="7960"/>
                  </a:moveTo>
                  <a:lnTo>
                    <a:pt x="18409" y="7967"/>
                  </a:lnTo>
                  <a:lnTo>
                    <a:pt x="18404" y="7983"/>
                  </a:lnTo>
                  <a:lnTo>
                    <a:pt x="18377" y="8071"/>
                  </a:lnTo>
                  <a:lnTo>
                    <a:pt x="18355" y="8114"/>
                  </a:lnTo>
                  <a:lnTo>
                    <a:pt x="18322" y="8188"/>
                  </a:lnTo>
                  <a:lnTo>
                    <a:pt x="18300" y="8285"/>
                  </a:lnTo>
                  <a:lnTo>
                    <a:pt x="18322" y="8241"/>
                  </a:lnTo>
                  <a:lnTo>
                    <a:pt x="18355" y="8211"/>
                  </a:lnTo>
                  <a:lnTo>
                    <a:pt x="18382" y="8197"/>
                  </a:lnTo>
                  <a:lnTo>
                    <a:pt x="18377" y="8167"/>
                  </a:lnTo>
                  <a:lnTo>
                    <a:pt x="18441" y="7960"/>
                  </a:lnTo>
                  <a:close/>
                  <a:moveTo>
                    <a:pt x="13756" y="7997"/>
                  </a:moveTo>
                  <a:lnTo>
                    <a:pt x="13751" y="8004"/>
                  </a:lnTo>
                  <a:lnTo>
                    <a:pt x="13745" y="8027"/>
                  </a:lnTo>
                  <a:lnTo>
                    <a:pt x="13756" y="8034"/>
                  </a:lnTo>
                  <a:lnTo>
                    <a:pt x="13756" y="8027"/>
                  </a:lnTo>
                  <a:lnTo>
                    <a:pt x="13756" y="7997"/>
                  </a:lnTo>
                  <a:close/>
                  <a:moveTo>
                    <a:pt x="835" y="8020"/>
                  </a:moveTo>
                  <a:lnTo>
                    <a:pt x="835" y="8034"/>
                  </a:lnTo>
                  <a:lnTo>
                    <a:pt x="840" y="8034"/>
                  </a:lnTo>
                  <a:lnTo>
                    <a:pt x="835" y="8020"/>
                  </a:lnTo>
                  <a:close/>
                  <a:moveTo>
                    <a:pt x="868" y="8114"/>
                  </a:moveTo>
                  <a:lnTo>
                    <a:pt x="873" y="8137"/>
                  </a:lnTo>
                  <a:lnTo>
                    <a:pt x="890" y="8167"/>
                  </a:lnTo>
                  <a:lnTo>
                    <a:pt x="895" y="8167"/>
                  </a:lnTo>
                  <a:lnTo>
                    <a:pt x="878" y="8130"/>
                  </a:lnTo>
                  <a:lnTo>
                    <a:pt x="868" y="8114"/>
                  </a:lnTo>
                  <a:close/>
                  <a:moveTo>
                    <a:pt x="18049" y="8439"/>
                  </a:moveTo>
                  <a:lnTo>
                    <a:pt x="18049" y="8462"/>
                  </a:lnTo>
                  <a:lnTo>
                    <a:pt x="18082" y="8499"/>
                  </a:lnTo>
                  <a:lnTo>
                    <a:pt x="18109" y="8536"/>
                  </a:lnTo>
                  <a:lnTo>
                    <a:pt x="18114" y="8529"/>
                  </a:lnTo>
                  <a:lnTo>
                    <a:pt x="18114" y="8513"/>
                  </a:lnTo>
                  <a:lnTo>
                    <a:pt x="18109" y="8499"/>
                  </a:lnTo>
                  <a:lnTo>
                    <a:pt x="18087" y="8469"/>
                  </a:lnTo>
                  <a:lnTo>
                    <a:pt x="18049" y="8439"/>
                  </a:lnTo>
                  <a:close/>
                  <a:moveTo>
                    <a:pt x="3999" y="8602"/>
                  </a:moveTo>
                  <a:lnTo>
                    <a:pt x="3999" y="9109"/>
                  </a:lnTo>
                  <a:lnTo>
                    <a:pt x="3987" y="9118"/>
                  </a:lnTo>
                  <a:lnTo>
                    <a:pt x="3960" y="9175"/>
                  </a:lnTo>
                  <a:lnTo>
                    <a:pt x="3927" y="9219"/>
                  </a:lnTo>
                  <a:lnTo>
                    <a:pt x="3895" y="9212"/>
                  </a:lnTo>
                  <a:lnTo>
                    <a:pt x="3863" y="9182"/>
                  </a:lnTo>
                  <a:lnTo>
                    <a:pt x="3845" y="9155"/>
                  </a:lnTo>
                  <a:lnTo>
                    <a:pt x="3828" y="9138"/>
                  </a:lnTo>
                  <a:lnTo>
                    <a:pt x="3801" y="9138"/>
                  </a:lnTo>
                  <a:lnTo>
                    <a:pt x="3774" y="9138"/>
                  </a:lnTo>
                  <a:lnTo>
                    <a:pt x="3753" y="9155"/>
                  </a:lnTo>
                  <a:lnTo>
                    <a:pt x="3741" y="9168"/>
                  </a:lnTo>
                  <a:lnTo>
                    <a:pt x="3736" y="9191"/>
                  </a:lnTo>
                  <a:lnTo>
                    <a:pt x="3741" y="9198"/>
                  </a:lnTo>
                  <a:lnTo>
                    <a:pt x="3759" y="9242"/>
                  </a:lnTo>
                  <a:lnTo>
                    <a:pt x="3764" y="9359"/>
                  </a:lnTo>
                  <a:lnTo>
                    <a:pt x="3769" y="9389"/>
                  </a:lnTo>
                  <a:lnTo>
                    <a:pt x="3774" y="9433"/>
                  </a:lnTo>
                  <a:lnTo>
                    <a:pt x="3769" y="9477"/>
                  </a:lnTo>
                  <a:lnTo>
                    <a:pt x="3769" y="9514"/>
                  </a:lnTo>
                  <a:lnTo>
                    <a:pt x="3796" y="9596"/>
                  </a:lnTo>
                  <a:lnTo>
                    <a:pt x="3786" y="9868"/>
                  </a:lnTo>
                  <a:lnTo>
                    <a:pt x="3808" y="9935"/>
                  </a:lnTo>
                  <a:lnTo>
                    <a:pt x="3868" y="10059"/>
                  </a:lnTo>
                  <a:lnTo>
                    <a:pt x="3873" y="10096"/>
                  </a:lnTo>
                  <a:lnTo>
                    <a:pt x="3878" y="10119"/>
                  </a:lnTo>
                  <a:lnTo>
                    <a:pt x="3890" y="10140"/>
                  </a:lnTo>
                  <a:lnTo>
                    <a:pt x="3949" y="10192"/>
                  </a:lnTo>
                  <a:lnTo>
                    <a:pt x="3972" y="10222"/>
                  </a:lnTo>
                  <a:lnTo>
                    <a:pt x="3972" y="10273"/>
                  </a:lnTo>
                  <a:lnTo>
                    <a:pt x="3949" y="10303"/>
                  </a:lnTo>
                  <a:lnTo>
                    <a:pt x="3883" y="10370"/>
                  </a:lnTo>
                  <a:lnTo>
                    <a:pt x="3856" y="10420"/>
                  </a:lnTo>
                  <a:lnTo>
                    <a:pt x="3823" y="10494"/>
                  </a:lnTo>
                  <a:lnTo>
                    <a:pt x="3828" y="10561"/>
                  </a:lnTo>
                  <a:lnTo>
                    <a:pt x="3828" y="10618"/>
                  </a:lnTo>
                  <a:lnTo>
                    <a:pt x="3818" y="10678"/>
                  </a:lnTo>
                  <a:lnTo>
                    <a:pt x="3808" y="10722"/>
                  </a:lnTo>
                  <a:lnTo>
                    <a:pt x="3781" y="10782"/>
                  </a:lnTo>
                  <a:lnTo>
                    <a:pt x="3759" y="10812"/>
                  </a:lnTo>
                  <a:lnTo>
                    <a:pt x="3747" y="10812"/>
                  </a:lnTo>
                  <a:lnTo>
                    <a:pt x="3747" y="10839"/>
                  </a:lnTo>
                  <a:lnTo>
                    <a:pt x="3753" y="10922"/>
                  </a:lnTo>
                  <a:lnTo>
                    <a:pt x="3764" y="10966"/>
                  </a:lnTo>
                  <a:lnTo>
                    <a:pt x="3801" y="10986"/>
                  </a:lnTo>
                  <a:lnTo>
                    <a:pt x="3828" y="11023"/>
                  </a:lnTo>
                  <a:lnTo>
                    <a:pt x="3840" y="11083"/>
                  </a:lnTo>
                  <a:lnTo>
                    <a:pt x="3835" y="11150"/>
                  </a:lnTo>
                  <a:lnTo>
                    <a:pt x="3818" y="11194"/>
                  </a:lnTo>
                  <a:lnTo>
                    <a:pt x="3781" y="11230"/>
                  </a:lnTo>
                  <a:lnTo>
                    <a:pt x="3736" y="11237"/>
                  </a:lnTo>
                  <a:lnTo>
                    <a:pt x="3719" y="11311"/>
                  </a:lnTo>
                  <a:lnTo>
                    <a:pt x="5105" y="11997"/>
                  </a:lnTo>
                  <a:lnTo>
                    <a:pt x="5819" y="11997"/>
                  </a:lnTo>
                  <a:lnTo>
                    <a:pt x="5819" y="8609"/>
                  </a:lnTo>
                  <a:lnTo>
                    <a:pt x="4914" y="8609"/>
                  </a:lnTo>
                  <a:lnTo>
                    <a:pt x="3999" y="8602"/>
                  </a:lnTo>
                  <a:close/>
                  <a:moveTo>
                    <a:pt x="5874" y="8609"/>
                  </a:moveTo>
                  <a:lnTo>
                    <a:pt x="5874" y="11997"/>
                  </a:lnTo>
                  <a:lnTo>
                    <a:pt x="6131" y="11997"/>
                  </a:lnTo>
                  <a:lnTo>
                    <a:pt x="6136" y="11723"/>
                  </a:lnTo>
                  <a:lnTo>
                    <a:pt x="6747" y="11732"/>
                  </a:lnTo>
                  <a:lnTo>
                    <a:pt x="6699" y="11599"/>
                  </a:lnTo>
                  <a:lnTo>
                    <a:pt x="6736" y="11599"/>
                  </a:lnTo>
                  <a:lnTo>
                    <a:pt x="8068" y="11599"/>
                  </a:lnTo>
                  <a:lnTo>
                    <a:pt x="8073" y="8851"/>
                  </a:lnTo>
                  <a:lnTo>
                    <a:pt x="8090" y="8851"/>
                  </a:lnTo>
                  <a:lnTo>
                    <a:pt x="8090" y="8727"/>
                  </a:lnTo>
                  <a:lnTo>
                    <a:pt x="8090" y="8609"/>
                  </a:lnTo>
                  <a:lnTo>
                    <a:pt x="5874" y="8609"/>
                  </a:lnTo>
                  <a:close/>
                  <a:moveTo>
                    <a:pt x="8144" y="8609"/>
                  </a:moveTo>
                  <a:lnTo>
                    <a:pt x="8144" y="8727"/>
                  </a:lnTo>
                  <a:lnTo>
                    <a:pt x="8144" y="8844"/>
                  </a:lnTo>
                  <a:lnTo>
                    <a:pt x="8323" y="8844"/>
                  </a:lnTo>
                  <a:lnTo>
                    <a:pt x="8328" y="8844"/>
                  </a:lnTo>
                  <a:lnTo>
                    <a:pt x="9273" y="8851"/>
                  </a:lnTo>
                  <a:lnTo>
                    <a:pt x="9273" y="10045"/>
                  </a:lnTo>
                  <a:lnTo>
                    <a:pt x="9278" y="10045"/>
                  </a:lnTo>
                  <a:lnTo>
                    <a:pt x="9310" y="10075"/>
                  </a:lnTo>
                  <a:lnTo>
                    <a:pt x="9387" y="10156"/>
                  </a:lnTo>
                  <a:lnTo>
                    <a:pt x="9419" y="10149"/>
                  </a:lnTo>
                  <a:lnTo>
                    <a:pt x="9447" y="10156"/>
                  </a:lnTo>
                  <a:lnTo>
                    <a:pt x="9459" y="10126"/>
                  </a:lnTo>
                  <a:lnTo>
                    <a:pt x="9464" y="10112"/>
                  </a:lnTo>
                  <a:lnTo>
                    <a:pt x="9496" y="10119"/>
                  </a:lnTo>
                  <a:lnTo>
                    <a:pt x="9540" y="10163"/>
                  </a:lnTo>
                  <a:lnTo>
                    <a:pt x="9545" y="10169"/>
                  </a:lnTo>
                  <a:lnTo>
                    <a:pt x="9573" y="10229"/>
                  </a:lnTo>
                  <a:lnTo>
                    <a:pt x="9573" y="10259"/>
                  </a:lnTo>
                  <a:lnTo>
                    <a:pt x="9590" y="10266"/>
                  </a:lnTo>
                  <a:lnTo>
                    <a:pt x="9638" y="10266"/>
                  </a:lnTo>
                  <a:lnTo>
                    <a:pt x="9704" y="10303"/>
                  </a:lnTo>
                  <a:lnTo>
                    <a:pt x="9719" y="10303"/>
                  </a:lnTo>
                  <a:lnTo>
                    <a:pt x="9774" y="10296"/>
                  </a:lnTo>
                  <a:lnTo>
                    <a:pt x="9823" y="10347"/>
                  </a:lnTo>
                  <a:lnTo>
                    <a:pt x="9851" y="10310"/>
                  </a:lnTo>
                  <a:lnTo>
                    <a:pt x="9917" y="10310"/>
                  </a:lnTo>
                  <a:lnTo>
                    <a:pt x="9982" y="10303"/>
                  </a:lnTo>
                  <a:lnTo>
                    <a:pt x="9992" y="10383"/>
                  </a:lnTo>
                  <a:lnTo>
                    <a:pt x="10026" y="10413"/>
                  </a:lnTo>
                  <a:lnTo>
                    <a:pt x="10041" y="10434"/>
                  </a:lnTo>
                  <a:lnTo>
                    <a:pt x="10041" y="10471"/>
                  </a:lnTo>
                  <a:lnTo>
                    <a:pt x="10047" y="10471"/>
                  </a:lnTo>
                  <a:lnTo>
                    <a:pt x="10059" y="10457"/>
                  </a:lnTo>
                  <a:lnTo>
                    <a:pt x="10113" y="10397"/>
                  </a:lnTo>
                  <a:lnTo>
                    <a:pt x="10128" y="10397"/>
                  </a:lnTo>
                  <a:lnTo>
                    <a:pt x="10151" y="10406"/>
                  </a:lnTo>
                  <a:lnTo>
                    <a:pt x="10168" y="10427"/>
                  </a:lnTo>
                  <a:lnTo>
                    <a:pt x="10173" y="10450"/>
                  </a:lnTo>
                  <a:lnTo>
                    <a:pt x="10210" y="10471"/>
                  </a:lnTo>
                  <a:lnTo>
                    <a:pt x="10222" y="10494"/>
                  </a:lnTo>
                  <a:lnTo>
                    <a:pt x="10249" y="10471"/>
                  </a:lnTo>
                  <a:lnTo>
                    <a:pt x="10260" y="10471"/>
                  </a:lnTo>
                  <a:lnTo>
                    <a:pt x="10287" y="10450"/>
                  </a:lnTo>
                  <a:lnTo>
                    <a:pt x="10319" y="10471"/>
                  </a:lnTo>
                  <a:lnTo>
                    <a:pt x="10326" y="10487"/>
                  </a:lnTo>
                  <a:lnTo>
                    <a:pt x="10347" y="10480"/>
                  </a:lnTo>
                  <a:lnTo>
                    <a:pt x="10359" y="10443"/>
                  </a:lnTo>
                  <a:lnTo>
                    <a:pt x="10391" y="10420"/>
                  </a:lnTo>
                  <a:lnTo>
                    <a:pt x="10418" y="10427"/>
                  </a:lnTo>
                  <a:lnTo>
                    <a:pt x="10435" y="10450"/>
                  </a:lnTo>
                  <a:lnTo>
                    <a:pt x="10445" y="10471"/>
                  </a:lnTo>
                  <a:lnTo>
                    <a:pt x="10468" y="10480"/>
                  </a:lnTo>
                  <a:lnTo>
                    <a:pt x="10490" y="10457"/>
                  </a:lnTo>
                  <a:lnTo>
                    <a:pt x="10510" y="10443"/>
                  </a:lnTo>
                  <a:lnTo>
                    <a:pt x="10532" y="10457"/>
                  </a:lnTo>
                  <a:lnTo>
                    <a:pt x="10544" y="10464"/>
                  </a:lnTo>
                  <a:lnTo>
                    <a:pt x="10549" y="10501"/>
                  </a:lnTo>
                  <a:lnTo>
                    <a:pt x="10577" y="10524"/>
                  </a:lnTo>
                  <a:lnTo>
                    <a:pt x="10604" y="10531"/>
                  </a:lnTo>
                  <a:lnTo>
                    <a:pt x="10619" y="10554"/>
                  </a:lnTo>
                  <a:lnTo>
                    <a:pt x="10626" y="10545"/>
                  </a:lnTo>
                  <a:lnTo>
                    <a:pt x="10653" y="10531"/>
                  </a:lnTo>
                  <a:lnTo>
                    <a:pt x="10686" y="10501"/>
                  </a:lnTo>
                  <a:lnTo>
                    <a:pt x="10768" y="10464"/>
                  </a:lnTo>
                  <a:lnTo>
                    <a:pt x="10800" y="10480"/>
                  </a:lnTo>
                  <a:lnTo>
                    <a:pt x="10810" y="10480"/>
                  </a:lnTo>
                  <a:lnTo>
                    <a:pt x="10817" y="10464"/>
                  </a:lnTo>
                  <a:lnTo>
                    <a:pt x="10882" y="10434"/>
                  </a:lnTo>
                  <a:lnTo>
                    <a:pt x="10899" y="10420"/>
                  </a:lnTo>
                  <a:lnTo>
                    <a:pt x="10936" y="10450"/>
                  </a:lnTo>
                  <a:lnTo>
                    <a:pt x="10936" y="10464"/>
                  </a:lnTo>
                  <a:lnTo>
                    <a:pt x="10964" y="10471"/>
                  </a:lnTo>
                  <a:lnTo>
                    <a:pt x="10974" y="10471"/>
                  </a:lnTo>
                  <a:lnTo>
                    <a:pt x="10996" y="10457"/>
                  </a:lnTo>
                  <a:lnTo>
                    <a:pt x="11018" y="10420"/>
                  </a:lnTo>
                  <a:lnTo>
                    <a:pt x="11045" y="10420"/>
                  </a:lnTo>
                  <a:lnTo>
                    <a:pt x="11078" y="10434"/>
                  </a:lnTo>
                  <a:lnTo>
                    <a:pt x="11155" y="10501"/>
                  </a:lnTo>
                  <a:lnTo>
                    <a:pt x="11187" y="10538"/>
                  </a:lnTo>
                  <a:lnTo>
                    <a:pt x="11219" y="10561"/>
                  </a:lnTo>
                  <a:lnTo>
                    <a:pt x="11241" y="10581"/>
                  </a:lnTo>
                  <a:lnTo>
                    <a:pt x="11286" y="10597"/>
                  </a:lnTo>
                  <a:lnTo>
                    <a:pt x="11301" y="9580"/>
                  </a:lnTo>
                  <a:lnTo>
                    <a:pt x="11241" y="8924"/>
                  </a:lnTo>
                  <a:lnTo>
                    <a:pt x="11236" y="8924"/>
                  </a:lnTo>
                  <a:lnTo>
                    <a:pt x="11236" y="8888"/>
                  </a:lnTo>
                  <a:lnTo>
                    <a:pt x="11231" y="8851"/>
                  </a:lnTo>
                  <a:lnTo>
                    <a:pt x="11236" y="8851"/>
                  </a:lnTo>
                  <a:lnTo>
                    <a:pt x="11236" y="8609"/>
                  </a:lnTo>
                  <a:lnTo>
                    <a:pt x="8514" y="8609"/>
                  </a:lnTo>
                  <a:lnTo>
                    <a:pt x="8460" y="8609"/>
                  </a:lnTo>
                  <a:lnTo>
                    <a:pt x="8144" y="8609"/>
                  </a:lnTo>
                  <a:close/>
                  <a:moveTo>
                    <a:pt x="13751" y="8807"/>
                  </a:moveTo>
                  <a:lnTo>
                    <a:pt x="13756" y="8830"/>
                  </a:lnTo>
                  <a:lnTo>
                    <a:pt x="13756" y="8911"/>
                  </a:lnTo>
                  <a:lnTo>
                    <a:pt x="13735" y="8924"/>
                  </a:lnTo>
                  <a:lnTo>
                    <a:pt x="13723" y="8924"/>
                  </a:lnTo>
                  <a:lnTo>
                    <a:pt x="13210" y="8924"/>
                  </a:lnTo>
                  <a:lnTo>
                    <a:pt x="13200" y="8934"/>
                  </a:lnTo>
                  <a:lnTo>
                    <a:pt x="13190" y="8991"/>
                  </a:lnTo>
                  <a:lnTo>
                    <a:pt x="13178" y="8998"/>
                  </a:lnTo>
                  <a:lnTo>
                    <a:pt x="13183" y="9007"/>
                  </a:lnTo>
                  <a:lnTo>
                    <a:pt x="13183" y="9044"/>
                  </a:lnTo>
                  <a:lnTo>
                    <a:pt x="13168" y="9072"/>
                  </a:lnTo>
                  <a:lnTo>
                    <a:pt x="13156" y="9072"/>
                  </a:lnTo>
                  <a:lnTo>
                    <a:pt x="13162" y="9088"/>
                  </a:lnTo>
                  <a:lnTo>
                    <a:pt x="13156" y="9155"/>
                  </a:lnTo>
                  <a:lnTo>
                    <a:pt x="13135" y="9191"/>
                  </a:lnTo>
                  <a:lnTo>
                    <a:pt x="13135" y="9205"/>
                  </a:lnTo>
                  <a:lnTo>
                    <a:pt x="13140" y="9235"/>
                  </a:lnTo>
                  <a:lnTo>
                    <a:pt x="13140" y="9265"/>
                  </a:lnTo>
                  <a:lnTo>
                    <a:pt x="13123" y="9286"/>
                  </a:lnTo>
                  <a:lnTo>
                    <a:pt x="13113" y="9293"/>
                  </a:lnTo>
                  <a:lnTo>
                    <a:pt x="13113" y="9309"/>
                  </a:lnTo>
                  <a:lnTo>
                    <a:pt x="13101" y="9346"/>
                  </a:lnTo>
                  <a:lnTo>
                    <a:pt x="13059" y="9382"/>
                  </a:lnTo>
                  <a:lnTo>
                    <a:pt x="13047" y="9403"/>
                  </a:lnTo>
                  <a:lnTo>
                    <a:pt x="13053" y="9456"/>
                  </a:lnTo>
                  <a:lnTo>
                    <a:pt x="13031" y="9530"/>
                  </a:lnTo>
                  <a:lnTo>
                    <a:pt x="12999" y="9580"/>
                  </a:lnTo>
                  <a:lnTo>
                    <a:pt x="12987" y="9624"/>
                  </a:lnTo>
                  <a:lnTo>
                    <a:pt x="12992" y="9698"/>
                  </a:lnTo>
                  <a:lnTo>
                    <a:pt x="12965" y="9771"/>
                  </a:lnTo>
                  <a:lnTo>
                    <a:pt x="12955" y="9781"/>
                  </a:lnTo>
                  <a:lnTo>
                    <a:pt x="13626" y="9781"/>
                  </a:lnTo>
                  <a:lnTo>
                    <a:pt x="13619" y="9771"/>
                  </a:lnTo>
                  <a:lnTo>
                    <a:pt x="13674" y="9764"/>
                  </a:lnTo>
                  <a:lnTo>
                    <a:pt x="14608" y="9781"/>
                  </a:lnTo>
                  <a:lnTo>
                    <a:pt x="15082" y="9787"/>
                  </a:lnTo>
                  <a:lnTo>
                    <a:pt x="15104" y="9787"/>
                  </a:lnTo>
                  <a:lnTo>
                    <a:pt x="15114" y="9677"/>
                  </a:lnTo>
                  <a:lnTo>
                    <a:pt x="15131" y="9640"/>
                  </a:lnTo>
                  <a:lnTo>
                    <a:pt x="15164" y="9617"/>
                  </a:lnTo>
                  <a:lnTo>
                    <a:pt x="15196" y="9617"/>
                  </a:lnTo>
                  <a:lnTo>
                    <a:pt x="15208" y="9617"/>
                  </a:lnTo>
                  <a:lnTo>
                    <a:pt x="15223" y="9543"/>
                  </a:lnTo>
                  <a:lnTo>
                    <a:pt x="15283" y="9470"/>
                  </a:lnTo>
                  <a:lnTo>
                    <a:pt x="15310" y="9449"/>
                  </a:lnTo>
                  <a:lnTo>
                    <a:pt x="15332" y="9440"/>
                  </a:lnTo>
                  <a:lnTo>
                    <a:pt x="15349" y="9433"/>
                  </a:lnTo>
                  <a:lnTo>
                    <a:pt x="15426" y="9419"/>
                  </a:lnTo>
                  <a:lnTo>
                    <a:pt x="15508" y="9366"/>
                  </a:lnTo>
                  <a:lnTo>
                    <a:pt x="15573" y="9302"/>
                  </a:lnTo>
                  <a:lnTo>
                    <a:pt x="15617" y="9286"/>
                  </a:lnTo>
                  <a:lnTo>
                    <a:pt x="15622" y="9279"/>
                  </a:lnTo>
                  <a:lnTo>
                    <a:pt x="15627" y="9265"/>
                  </a:lnTo>
                  <a:lnTo>
                    <a:pt x="15637" y="9219"/>
                  </a:lnTo>
                  <a:lnTo>
                    <a:pt x="15655" y="9191"/>
                  </a:lnTo>
                  <a:lnTo>
                    <a:pt x="15682" y="9191"/>
                  </a:lnTo>
                  <a:lnTo>
                    <a:pt x="15704" y="9168"/>
                  </a:lnTo>
                  <a:lnTo>
                    <a:pt x="15731" y="9145"/>
                  </a:lnTo>
                  <a:lnTo>
                    <a:pt x="15759" y="9132"/>
                  </a:lnTo>
                  <a:lnTo>
                    <a:pt x="15786" y="9132"/>
                  </a:lnTo>
                  <a:lnTo>
                    <a:pt x="15801" y="9168"/>
                  </a:lnTo>
                  <a:lnTo>
                    <a:pt x="15801" y="9161"/>
                  </a:lnTo>
                  <a:lnTo>
                    <a:pt x="15851" y="9102"/>
                  </a:lnTo>
                  <a:lnTo>
                    <a:pt x="15883" y="9081"/>
                  </a:lnTo>
                  <a:lnTo>
                    <a:pt x="15937" y="9065"/>
                  </a:lnTo>
                  <a:lnTo>
                    <a:pt x="15965" y="9088"/>
                  </a:lnTo>
                  <a:lnTo>
                    <a:pt x="16019" y="8977"/>
                  </a:lnTo>
                  <a:lnTo>
                    <a:pt x="16047" y="8954"/>
                  </a:lnTo>
                  <a:lnTo>
                    <a:pt x="16074" y="8941"/>
                  </a:lnTo>
                  <a:lnTo>
                    <a:pt x="16086" y="8888"/>
                  </a:lnTo>
                  <a:lnTo>
                    <a:pt x="16086" y="8851"/>
                  </a:lnTo>
                  <a:lnTo>
                    <a:pt x="16041" y="8851"/>
                  </a:lnTo>
                  <a:lnTo>
                    <a:pt x="16026" y="8860"/>
                  </a:lnTo>
                  <a:lnTo>
                    <a:pt x="15382" y="8860"/>
                  </a:lnTo>
                  <a:lnTo>
                    <a:pt x="15372" y="8860"/>
                  </a:lnTo>
                  <a:lnTo>
                    <a:pt x="15365" y="8860"/>
                  </a:lnTo>
                  <a:lnTo>
                    <a:pt x="15355" y="8830"/>
                  </a:lnTo>
                  <a:lnTo>
                    <a:pt x="15360" y="8860"/>
                  </a:lnTo>
                  <a:lnTo>
                    <a:pt x="15365" y="8867"/>
                  </a:lnTo>
                  <a:lnTo>
                    <a:pt x="15349" y="8867"/>
                  </a:lnTo>
                  <a:lnTo>
                    <a:pt x="14308" y="8823"/>
                  </a:lnTo>
                  <a:lnTo>
                    <a:pt x="13795" y="8830"/>
                  </a:lnTo>
                  <a:lnTo>
                    <a:pt x="13783" y="8807"/>
                  </a:lnTo>
                  <a:lnTo>
                    <a:pt x="13751" y="8807"/>
                  </a:lnTo>
                  <a:close/>
                  <a:moveTo>
                    <a:pt x="15355" y="8830"/>
                  </a:moveTo>
                  <a:lnTo>
                    <a:pt x="15349" y="8807"/>
                  </a:lnTo>
                  <a:lnTo>
                    <a:pt x="15349" y="8814"/>
                  </a:lnTo>
                  <a:lnTo>
                    <a:pt x="15355" y="8830"/>
                  </a:lnTo>
                  <a:close/>
                  <a:moveTo>
                    <a:pt x="16140" y="8860"/>
                  </a:moveTo>
                  <a:lnTo>
                    <a:pt x="16140" y="8874"/>
                  </a:lnTo>
                  <a:lnTo>
                    <a:pt x="16135" y="8904"/>
                  </a:lnTo>
                  <a:lnTo>
                    <a:pt x="16128" y="8947"/>
                  </a:lnTo>
                  <a:lnTo>
                    <a:pt x="16128" y="9014"/>
                  </a:lnTo>
                  <a:lnTo>
                    <a:pt x="16081" y="9014"/>
                  </a:lnTo>
                  <a:lnTo>
                    <a:pt x="16069" y="9021"/>
                  </a:lnTo>
                  <a:lnTo>
                    <a:pt x="16053" y="9035"/>
                  </a:lnTo>
                  <a:lnTo>
                    <a:pt x="15999" y="9155"/>
                  </a:lnTo>
                  <a:lnTo>
                    <a:pt x="15960" y="9175"/>
                  </a:lnTo>
                  <a:lnTo>
                    <a:pt x="15927" y="9138"/>
                  </a:lnTo>
                  <a:lnTo>
                    <a:pt x="15900" y="9145"/>
                  </a:lnTo>
                  <a:lnTo>
                    <a:pt x="15878" y="9168"/>
                  </a:lnTo>
                  <a:lnTo>
                    <a:pt x="15813" y="9242"/>
                  </a:lnTo>
                  <a:lnTo>
                    <a:pt x="15796" y="9256"/>
                  </a:lnTo>
                  <a:lnTo>
                    <a:pt x="15769" y="9249"/>
                  </a:lnTo>
                  <a:lnTo>
                    <a:pt x="15753" y="9212"/>
                  </a:lnTo>
                  <a:lnTo>
                    <a:pt x="15736" y="9228"/>
                  </a:lnTo>
                  <a:lnTo>
                    <a:pt x="15709" y="9272"/>
                  </a:lnTo>
                  <a:lnTo>
                    <a:pt x="15687" y="9265"/>
                  </a:lnTo>
                  <a:lnTo>
                    <a:pt x="15682" y="9293"/>
                  </a:lnTo>
                  <a:lnTo>
                    <a:pt x="15665" y="9329"/>
                  </a:lnTo>
                  <a:lnTo>
                    <a:pt x="15644" y="9352"/>
                  </a:lnTo>
                  <a:lnTo>
                    <a:pt x="15590" y="9375"/>
                  </a:lnTo>
                  <a:lnTo>
                    <a:pt x="15535" y="9426"/>
                  </a:lnTo>
                  <a:lnTo>
                    <a:pt x="15436" y="9493"/>
                  </a:lnTo>
                  <a:lnTo>
                    <a:pt x="15360" y="9507"/>
                  </a:lnTo>
                  <a:lnTo>
                    <a:pt x="15332" y="9523"/>
                  </a:lnTo>
                  <a:lnTo>
                    <a:pt x="15317" y="9530"/>
                  </a:lnTo>
                  <a:lnTo>
                    <a:pt x="15273" y="9580"/>
                  </a:lnTo>
                  <a:lnTo>
                    <a:pt x="15245" y="9670"/>
                  </a:lnTo>
                  <a:lnTo>
                    <a:pt x="15201" y="9691"/>
                  </a:lnTo>
                  <a:lnTo>
                    <a:pt x="15174" y="9691"/>
                  </a:lnTo>
                  <a:lnTo>
                    <a:pt x="15169" y="9707"/>
                  </a:lnTo>
                  <a:lnTo>
                    <a:pt x="15159" y="9787"/>
                  </a:lnTo>
                  <a:lnTo>
                    <a:pt x="15305" y="9787"/>
                  </a:lnTo>
                  <a:lnTo>
                    <a:pt x="15583" y="9781"/>
                  </a:lnTo>
                  <a:lnTo>
                    <a:pt x="15704" y="9728"/>
                  </a:lnTo>
                  <a:lnTo>
                    <a:pt x="15714" y="9728"/>
                  </a:lnTo>
                  <a:lnTo>
                    <a:pt x="15747" y="9707"/>
                  </a:lnTo>
                  <a:lnTo>
                    <a:pt x="15818" y="9677"/>
                  </a:lnTo>
                  <a:lnTo>
                    <a:pt x="15851" y="9647"/>
                  </a:lnTo>
                  <a:lnTo>
                    <a:pt x="15873" y="9654"/>
                  </a:lnTo>
                  <a:lnTo>
                    <a:pt x="16353" y="9691"/>
                  </a:lnTo>
                  <a:lnTo>
                    <a:pt x="16374" y="9698"/>
                  </a:lnTo>
                  <a:lnTo>
                    <a:pt x="16381" y="9721"/>
                  </a:lnTo>
                  <a:lnTo>
                    <a:pt x="16408" y="9698"/>
                  </a:lnTo>
                  <a:lnTo>
                    <a:pt x="16478" y="9831"/>
                  </a:lnTo>
                  <a:lnTo>
                    <a:pt x="16483" y="9891"/>
                  </a:lnTo>
                  <a:lnTo>
                    <a:pt x="16892" y="9905"/>
                  </a:lnTo>
                  <a:lnTo>
                    <a:pt x="17296" y="10464"/>
                  </a:lnTo>
                  <a:lnTo>
                    <a:pt x="17345" y="10443"/>
                  </a:lnTo>
                  <a:lnTo>
                    <a:pt x="17482" y="10450"/>
                  </a:lnTo>
                  <a:lnTo>
                    <a:pt x="17487" y="10427"/>
                  </a:lnTo>
                  <a:lnTo>
                    <a:pt x="17492" y="10324"/>
                  </a:lnTo>
                  <a:lnTo>
                    <a:pt x="17531" y="10317"/>
                  </a:lnTo>
                  <a:lnTo>
                    <a:pt x="17574" y="10236"/>
                  </a:lnTo>
                  <a:lnTo>
                    <a:pt x="17601" y="10199"/>
                  </a:lnTo>
                  <a:lnTo>
                    <a:pt x="17618" y="10186"/>
                  </a:lnTo>
                  <a:lnTo>
                    <a:pt x="17668" y="10126"/>
                  </a:lnTo>
                  <a:lnTo>
                    <a:pt x="17700" y="10096"/>
                  </a:lnTo>
                  <a:lnTo>
                    <a:pt x="17695" y="10066"/>
                  </a:lnTo>
                  <a:lnTo>
                    <a:pt x="17695" y="9861"/>
                  </a:lnTo>
                  <a:lnTo>
                    <a:pt x="17760" y="9992"/>
                  </a:lnTo>
                  <a:lnTo>
                    <a:pt x="17765" y="10022"/>
                  </a:lnTo>
                  <a:lnTo>
                    <a:pt x="17772" y="10022"/>
                  </a:lnTo>
                  <a:lnTo>
                    <a:pt x="17819" y="9955"/>
                  </a:lnTo>
                  <a:lnTo>
                    <a:pt x="17864" y="9972"/>
                  </a:lnTo>
                  <a:lnTo>
                    <a:pt x="17951" y="9965"/>
                  </a:lnTo>
                  <a:lnTo>
                    <a:pt x="17945" y="9955"/>
                  </a:lnTo>
                  <a:lnTo>
                    <a:pt x="17962" y="9955"/>
                  </a:lnTo>
                  <a:lnTo>
                    <a:pt x="17968" y="9942"/>
                  </a:lnTo>
                  <a:lnTo>
                    <a:pt x="18017" y="9928"/>
                  </a:lnTo>
                  <a:lnTo>
                    <a:pt x="18044" y="9919"/>
                  </a:lnTo>
                  <a:lnTo>
                    <a:pt x="18072" y="9891"/>
                  </a:lnTo>
                  <a:lnTo>
                    <a:pt x="18082" y="9868"/>
                  </a:lnTo>
                  <a:lnTo>
                    <a:pt x="18077" y="9861"/>
                  </a:lnTo>
                  <a:lnTo>
                    <a:pt x="17973" y="9891"/>
                  </a:lnTo>
                  <a:lnTo>
                    <a:pt x="17901" y="9868"/>
                  </a:lnTo>
                  <a:lnTo>
                    <a:pt x="17864" y="9824"/>
                  </a:lnTo>
                  <a:lnTo>
                    <a:pt x="17826" y="9744"/>
                  </a:lnTo>
                  <a:lnTo>
                    <a:pt x="17869" y="9698"/>
                  </a:lnTo>
                  <a:lnTo>
                    <a:pt x="17940" y="9781"/>
                  </a:lnTo>
                  <a:lnTo>
                    <a:pt x="17956" y="9787"/>
                  </a:lnTo>
                  <a:lnTo>
                    <a:pt x="17995" y="9744"/>
                  </a:lnTo>
                  <a:lnTo>
                    <a:pt x="18000" y="9707"/>
                  </a:lnTo>
                  <a:lnTo>
                    <a:pt x="18022" y="9654"/>
                  </a:lnTo>
                  <a:lnTo>
                    <a:pt x="18017" y="9647"/>
                  </a:lnTo>
                  <a:lnTo>
                    <a:pt x="17869" y="9567"/>
                  </a:lnTo>
                  <a:lnTo>
                    <a:pt x="17841" y="9514"/>
                  </a:lnTo>
                  <a:lnTo>
                    <a:pt x="17874" y="9463"/>
                  </a:lnTo>
                  <a:lnTo>
                    <a:pt x="17928" y="9500"/>
                  </a:lnTo>
                  <a:lnTo>
                    <a:pt x="17973" y="9514"/>
                  </a:lnTo>
                  <a:lnTo>
                    <a:pt x="17995" y="9507"/>
                  </a:lnTo>
                  <a:lnTo>
                    <a:pt x="18000" y="9456"/>
                  </a:lnTo>
                  <a:lnTo>
                    <a:pt x="18044" y="9449"/>
                  </a:lnTo>
                  <a:lnTo>
                    <a:pt x="18077" y="9486"/>
                  </a:lnTo>
                  <a:lnTo>
                    <a:pt x="18082" y="9530"/>
                  </a:lnTo>
                  <a:lnTo>
                    <a:pt x="18109" y="9537"/>
                  </a:lnTo>
                  <a:lnTo>
                    <a:pt x="18159" y="9560"/>
                  </a:lnTo>
                  <a:lnTo>
                    <a:pt x="18186" y="9560"/>
                  </a:lnTo>
                  <a:lnTo>
                    <a:pt x="18196" y="9550"/>
                  </a:lnTo>
                  <a:lnTo>
                    <a:pt x="18245" y="9477"/>
                  </a:lnTo>
                  <a:lnTo>
                    <a:pt x="18310" y="9396"/>
                  </a:lnTo>
                  <a:lnTo>
                    <a:pt x="18322" y="9346"/>
                  </a:lnTo>
                  <a:lnTo>
                    <a:pt x="18310" y="9265"/>
                  </a:lnTo>
                  <a:lnTo>
                    <a:pt x="18290" y="9286"/>
                  </a:lnTo>
                  <a:lnTo>
                    <a:pt x="18278" y="9389"/>
                  </a:lnTo>
                  <a:lnTo>
                    <a:pt x="18245" y="9426"/>
                  </a:lnTo>
                  <a:lnTo>
                    <a:pt x="18191" y="9426"/>
                  </a:lnTo>
                  <a:lnTo>
                    <a:pt x="18196" y="9329"/>
                  </a:lnTo>
                  <a:lnTo>
                    <a:pt x="18201" y="9272"/>
                  </a:lnTo>
                  <a:lnTo>
                    <a:pt x="18201" y="9249"/>
                  </a:lnTo>
                  <a:lnTo>
                    <a:pt x="18181" y="9242"/>
                  </a:lnTo>
                  <a:lnTo>
                    <a:pt x="18159" y="9256"/>
                  </a:lnTo>
                  <a:lnTo>
                    <a:pt x="18119" y="9265"/>
                  </a:lnTo>
                  <a:lnTo>
                    <a:pt x="18065" y="9265"/>
                  </a:lnTo>
                  <a:lnTo>
                    <a:pt x="18022" y="9272"/>
                  </a:lnTo>
                  <a:lnTo>
                    <a:pt x="17951" y="9256"/>
                  </a:lnTo>
                  <a:lnTo>
                    <a:pt x="17956" y="9175"/>
                  </a:lnTo>
                  <a:lnTo>
                    <a:pt x="17945" y="9118"/>
                  </a:lnTo>
                  <a:lnTo>
                    <a:pt x="17951" y="9051"/>
                  </a:lnTo>
                  <a:lnTo>
                    <a:pt x="18005" y="9051"/>
                  </a:lnTo>
                  <a:lnTo>
                    <a:pt x="18010" y="9095"/>
                  </a:lnTo>
                  <a:lnTo>
                    <a:pt x="18022" y="9125"/>
                  </a:lnTo>
                  <a:lnTo>
                    <a:pt x="18049" y="9145"/>
                  </a:lnTo>
                  <a:lnTo>
                    <a:pt x="18060" y="9145"/>
                  </a:lnTo>
                  <a:lnTo>
                    <a:pt x="18072" y="9132"/>
                  </a:lnTo>
                  <a:lnTo>
                    <a:pt x="18092" y="9081"/>
                  </a:lnTo>
                  <a:lnTo>
                    <a:pt x="18119" y="9081"/>
                  </a:lnTo>
                  <a:lnTo>
                    <a:pt x="18087" y="8991"/>
                  </a:lnTo>
                  <a:lnTo>
                    <a:pt x="18174" y="9051"/>
                  </a:lnTo>
                  <a:lnTo>
                    <a:pt x="18164" y="8954"/>
                  </a:lnTo>
                  <a:lnTo>
                    <a:pt x="18245" y="9021"/>
                  </a:lnTo>
                  <a:lnTo>
                    <a:pt x="18273" y="9028"/>
                  </a:lnTo>
                  <a:lnTo>
                    <a:pt x="18256" y="8977"/>
                  </a:lnTo>
                  <a:lnTo>
                    <a:pt x="18235" y="8947"/>
                  </a:lnTo>
                  <a:lnTo>
                    <a:pt x="18228" y="8904"/>
                  </a:lnTo>
                  <a:lnTo>
                    <a:pt x="18228" y="8888"/>
                  </a:lnTo>
                  <a:lnTo>
                    <a:pt x="16140" y="8860"/>
                  </a:lnTo>
                  <a:close/>
                  <a:moveTo>
                    <a:pt x="8127" y="8918"/>
                  </a:moveTo>
                  <a:lnTo>
                    <a:pt x="8122" y="11665"/>
                  </a:lnTo>
                  <a:lnTo>
                    <a:pt x="6786" y="11672"/>
                  </a:lnTo>
                  <a:lnTo>
                    <a:pt x="6801" y="11716"/>
                  </a:lnTo>
                  <a:lnTo>
                    <a:pt x="6835" y="11739"/>
                  </a:lnTo>
                  <a:lnTo>
                    <a:pt x="6851" y="11746"/>
                  </a:lnTo>
                  <a:lnTo>
                    <a:pt x="6883" y="11806"/>
                  </a:lnTo>
                  <a:lnTo>
                    <a:pt x="6917" y="11879"/>
                  </a:lnTo>
                  <a:lnTo>
                    <a:pt x="6955" y="11930"/>
                  </a:lnTo>
                  <a:lnTo>
                    <a:pt x="6999" y="11960"/>
                  </a:lnTo>
                  <a:lnTo>
                    <a:pt x="7081" y="12054"/>
                  </a:lnTo>
                  <a:lnTo>
                    <a:pt x="7195" y="12211"/>
                  </a:lnTo>
                  <a:lnTo>
                    <a:pt x="7282" y="12312"/>
                  </a:lnTo>
                  <a:lnTo>
                    <a:pt x="7341" y="12358"/>
                  </a:lnTo>
                  <a:lnTo>
                    <a:pt x="7396" y="12409"/>
                  </a:lnTo>
                  <a:lnTo>
                    <a:pt x="7423" y="12452"/>
                  </a:lnTo>
                  <a:lnTo>
                    <a:pt x="7451" y="12533"/>
                  </a:lnTo>
                  <a:lnTo>
                    <a:pt x="7517" y="12733"/>
                  </a:lnTo>
                  <a:lnTo>
                    <a:pt x="7517" y="12807"/>
                  </a:lnTo>
                  <a:lnTo>
                    <a:pt x="7532" y="12880"/>
                  </a:lnTo>
                  <a:lnTo>
                    <a:pt x="7577" y="12975"/>
                  </a:lnTo>
                  <a:lnTo>
                    <a:pt x="7609" y="13028"/>
                  </a:lnTo>
                  <a:lnTo>
                    <a:pt x="7641" y="13048"/>
                  </a:lnTo>
                  <a:lnTo>
                    <a:pt x="7681" y="13085"/>
                  </a:lnTo>
                  <a:lnTo>
                    <a:pt x="7718" y="13138"/>
                  </a:lnTo>
                  <a:lnTo>
                    <a:pt x="7756" y="13168"/>
                  </a:lnTo>
                  <a:lnTo>
                    <a:pt x="7810" y="13189"/>
                  </a:lnTo>
                  <a:lnTo>
                    <a:pt x="7882" y="13242"/>
                  </a:lnTo>
                  <a:lnTo>
                    <a:pt x="7974" y="13315"/>
                  </a:lnTo>
                  <a:lnTo>
                    <a:pt x="8028" y="13352"/>
                  </a:lnTo>
                  <a:lnTo>
                    <a:pt x="8045" y="13352"/>
                  </a:lnTo>
                  <a:lnTo>
                    <a:pt x="8063" y="13336"/>
                  </a:lnTo>
                  <a:lnTo>
                    <a:pt x="8090" y="13285"/>
                  </a:lnTo>
                  <a:lnTo>
                    <a:pt x="8122" y="13249"/>
                  </a:lnTo>
                  <a:lnTo>
                    <a:pt x="8138" y="13232"/>
                  </a:lnTo>
                  <a:lnTo>
                    <a:pt x="8138" y="13205"/>
                  </a:lnTo>
                  <a:lnTo>
                    <a:pt x="8155" y="13122"/>
                  </a:lnTo>
                  <a:lnTo>
                    <a:pt x="8199" y="12991"/>
                  </a:lnTo>
                  <a:lnTo>
                    <a:pt x="8247" y="12917"/>
                  </a:lnTo>
                  <a:lnTo>
                    <a:pt x="8308" y="12910"/>
                  </a:lnTo>
                  <a:lnTo>
                    <a:pt x="8328" y="12894"/>
                  </a:lnTo>
                  <a:lnTo>
                    <a:pt x="8351" y="12850"/>
                  </a:lnTo>
                  <a:lnTo>
                    <a:pt x="8400" y="12850"/>
                  </a:lnTo>
                  <a:lnTo>
                    <a:pt x="8438" y="12880"/>
                  </a:lnTo>
                  <a:lnTo>
                    <a:pt x="8504" y="12894"/>
                  </a:lnTo>
                  <a:lnTo>
                    <a:pt x="8586" y="12901"/>
                  </a:lnTo>
                  <a:lnTo>
                    <a:pt x="8628" y="12894"/>
                  </a:lnTo>
                  <a:lnTo>
                    <a:pt x="8651" y="12887"/>
                  </a:lnTo>
                  <a:lnTo>
                    <a:pt x="8690" y="12887"/>
                  </a:lnTo>
                  <a:lnTo>
                    <a:pt x="8690" y="12901"/>
                  </a:lnTo>
                  <a:lnTo>
                    <a:pt x="8710" y="12901"/>
                  </a:lnTo>
                  <a:lnTo>
                    <a:pt x="8749" y="12938"/>
                  </a:lnTo>
                  <a:lnTo>
                    <a:pt x="8777" y="12998"/>
                  </a:lnTo>
                  <a:lnTo>
                    <a:pt x="8874" y="13094"/>
                  </a:lnTo>
                  <a:lnTo>
                    <a:pt x="8886" y="13138"/>
                  </a:lnTo>
                  <a:lnTo>
                    <a:pt x="8918" y="13182"/>
                  </a:lnTo>
                  <a:lnTo>
                    <a:pt x="8983" y="13262"/>
                  </a:lnTo>
                  <a:lnTo>
                    <a:pt x="9022" y="13343"/>
                  </a:lnTo>
                  <a:lnTo>
                    <a:pt x="9032" y="13396"/>
                  </a:lnTo>
                  <a:lnTo>
                    <a:pt x="9060" y="13476"/>
                  </a:lnTo>
                  <a:lnTo>
                    <a:pt x="9114" y="13594"/>
                  </a:lnTo>
                  <a:lnTo>
                    <a:pt x="9153" y="13684"/>
                  </a:lnTo>
                  <a:lnTo>
                    <a:pt x="9141" y="13697"/>
                  </a:lnTo>
                  <a:lnTo>
                    <a:pt x="9141" y="13711"/>
                  </a:lnTo>
                  <a:lnTo>
                    <a:pt x="9159" y="13757"/>
                  </a:lnTo>
                  <a:lnTo>
                    <a:pt x="9181" y="13801"/>
                  </a:lnTo>
                  <a:lnTo>
                    <a:pt x="9223" y="13845"/>
                  </a:lnTo>
                  <a:lnTo>
                    <a:pt x="9268" y="13911"/>
                  </a:lnTo>
                  <a:lnTo>
                    <a:pt x="9305" y="14015"/>
                  </a:lnTo>
                  <a:lnTo>
                    <a:pt x="9355" y="14089"/>
                  </a:lnTo>
                  <a:lnTo>
                    <a:pt x="9414" y="14146"/>
                  </a:lnTo>
                  <a:lnTo>
                    <a:pt x="9453" y="14206"/>
                  </a:lnTo>
                  <a:lnTo>
                    <a:pt x="9464" y="14263"/>
                  </a:lnTo>
                  <a:lnTo>
                    <a:pt x="9464" y="14316"/>
                  </a:lnTo>
                  <a:lnTo>
                    <a:pt x="9459" y="14346"/>
                  </a:lnTo>
                  <a:lnTo>
                    <a:pt x="9459" y="14353"/>
                  </a:lnTo>
                  <a:lnTo>
                    <a:pt x="9474" y="14390"/>
                  </a:lnTo>
                  <a:lnTo>
                    <a:pt x="9481" y="14434"/>
                  </a:lnTo>
                  <a:lnTo>
                    <a:pt x="9474" y="14484"/>
                  </a:lnTo>
                  <a:lnTo>
                    <a:pt x="9474" y="14494"/>
                  </a:lnTo>
                  <a:lnTo>
                    <a:pt x="9528" y="14581"/>
                  </a:lnTo>
                  <a:lnTo>
                    <a:pt x="9563" y="14655"/>
                  </a:lnTo>
                  <a:lnTo>
                    <a:pt x="9578" y="14765"/>
                  </a:lnTo>
                  <a:lnTo>
                    <a:pt x="9600" y="14816"/>
                  </a:lnTo>
                  <a:lnTo>
                    <a:pt x="9622" y="14839"/>
                  </a:lnTo>
                  <a:lnTo>
                    <a:pt x="9677" y="14846"/>
                  </a:lnTo>
                  <a:lnTo>
                    <a:pt x="9726" y="14876"/>
                  </a:lnTo>
                  <a:lnTo>
                    <a:pt x="9753" y="14906"/>
                  </a:lnTo>
                  <a:lnTo>
                    <a:pt x="9781" y="14926"/>
                  </a:lnTo>
                  <a:lnTo>
                    <a:pt x="9823" y="14935"/>
                  </a:lnTo>
                  <a:lnTo>
                    <a:pt x="9868" y="14963"/>
                  </a:lnTo>
                  <a:lnTo>
                    <a:pt x="9905" y="15000"/>
                  </a:lnTo>
                  <a:lnTo>
                    <a:pt x="9972" y="15023"/>
                  </a:lnTo>
                  <a:lnTo>
                    <a:pt x="10074" y="15037"/>
                  </a:lnTo>
                  <a:lnTo>
                    <a:pt x="10168" y="15074"/>
                  </a:lnTo>
                  <a:lnTo>
                    <a:pt x="10217" y="15126"/>
                  </a:lnTo>
                  <a:lnTo>
                    <a:pt x="10222" y="15126"/>
                  </a:lnTo>
                  <a:lnTo>
                    <a:pt x="10222" y="15120"/>
                  </a:lnTo>
                  <a:lnTo>
                    <a:pt x="10260" y="15090"/>
                  </a:lnTo>
                  <a:lnTo>
                    <a:pt x="10272" y="15090"/>
                  </a:lnTo>
                  <a:lnTo>
                    <a:pt x="10195" y="14889"/>
                  </a:lnTo>
                  <a:lnTo>
                    <a:pt x="10178" y="14832"/>
                  </a:lnTo>
                  <a:lnTo>
                    <a:pt x="10168" y="14715"/>
                  </a:lnTo>
                  <a:lnTo>
                    <a:pt x="10156" y="14678"/>
                  </a:lnTo>
                  <a:lnTo>
                    <a:pt x="10145" y="14595"/>
                  </a:lnTo>
                  <a:lnTo>
                    <a:pt x="10135" y="14551"/>
                  </a:lnTo>
                  <a:lnTo>
                    <a:pt x="10151" y="14484"/>
                  </a:lnTo>
                  <a:lnTo>
                    <a:pt x="10163" y="14457"/>
                  </a:lnTo>
                  <a:lnTo>
                    <a:pt x="10168" y="14434"/>
                  </a:lnTo>
                  <a:lnTo>
                    <a:pt x="10163" y="14427"/>
                  </a:lnTo>
                  <a:lnTo>
                    <a:pt x="10091" y="14397"/>
                  </a:lnTo>
                  <a:lnTo>
                    <a:pt x="10019" y="14153"/>
                  </a:lnTo>
                  <a:lnTo>
                    <a:pt x="10128" y="14280"/>
                  </a:lnTo>
                  <a:lnTo>
                    <a:pt x="10178" y="14316"/>
                  </a:lnTo>
                  <a:lnTo>
                    <a:pt x="10190" y="14316"/>
                  </a:lnTo>
                  <a:lnTo>
                    <a:pt x="10200" y="14280"/>
                  </a:lnTo>
                  <a:lnTo>
                    <a:pt x="10232" y="14162"/>
                  </a:lnTo>
                  <a:lnTo>
                    <a:pt x="10173" y="14052"/>
                  </a:lnTo>
                  <a:lnTo>
                    <a:pt x="10205" y="14006"/>
                  </a:lnTo>
                  <a:lnTo>
                    <a:pt x="10227" y="13999"/>
                  </a:lnTo>
                  <a:lnTo>
                    <a:pt x="10272" y="14006"/>
                  </a:lnTo>
                  <a:lnTo>
                    <a:pt x="10287" y="13999"/>
                  </a:lnTo>
                  <a:lnTo>
                    <a:pt x="10309" y="13969"/>
                  </a:lnTo>
                  <a:lnTo>
                    <a:pt x="10299" y="13978"/>
                  </a:lnTo>
                  <a:lnTo>
                    <a:pt x="10282" y="13904"/>
                  </a:lnTo>
                  <a:lnTo>
                    <a:pt x="10282" y="13852"/>
                  </a:lnTo>
                  <a:lnTo>
                    <a:pt x="10326" y="13838"/>
                  </a:lnTo>
                  <a:lnTo>
                    <a:pt x="10359" y="13838"/>
                  </a:lnTo>
                  <a:lnTo>
                    <a:pt x="10364" y="13831"/>
                  </a:lnTo>
                  <a:lnTo>
                    <a:pt x="10408" y="13764"/>
                  </a:lnTo>
                  <a:lnTo>
                    <a:pt x="10418" y="13808"/>
                  </a:lnTo>
                  <a:lnTo>
                    <a:pt x="10418" y="13778"/>
                  </a:lnTo>
                  <a:lnTo>
                    <a:pt x="10435" y="13647"/>
                  </a:lnTo>
                  <a:lnTo>
                    <a:pt x="10500" y="13727"/>
                  </a:lnTo>
                  <a:lnTo>
                    <a:pt x="10527" y="13711"/>
                  </a:lnTo>
                  <a:lnTo>
                    <a:pt x="10468" y="13543"/>
                  </a:lnTo>
                  <a:lnTo>
                    <a:pt x="10510" y="13506"/>
                  </a:lnTo>
                  <a:lnTo>
                    <a:pt x="10549" y="13520"/>
                  </a:lnTo>
                  <a:lnTo>
                    <a:pt x="10560" y="13550"/>
                  </a:lnTo>
                  <a:lnTo>
                    <a:pt x="10565" y="13564"/>
                  </a:lnTo>
                  <a:lnTo>
                    <a:pt x="10577" y="13580"/>
                  </a:lnTo>
                  <a:lnTo>
                    <a:pt x="10577" y="13550"/>
                  </a:lnTo>
                  <a:lnTo>
                    <a:pt x="10647" y="13550"/>
                  </a:lnTo>
                  <a:lnTo>
                    <a:pt x="10701" y="13573"/>
                  </a:lnTo>
                  <a:lnTo>
                    <a:pt x="10740" y="13564"/>
                  </a:lnTo>
                  <a:lnTo>
                    <a:pt x="10745" y="13587"/>
                  </a:lnTo>
                  <a:lnTo>
                    <a:pt x="10790" y="13564"/>
                  </a:lnTo>
                  <a:lnTo>
                    <a:pt x="10832" y="13527"/>
                  </a:lnTo>
                  <a:lnTo>
                    <a:pt x="10860" y="13506"/>
                  </a:lnTo>
                  <a:lnTo>
                    <a:pt x="11001" y="13380"/>
                  </a:lnTo>
                  <a:lnTo>
                    <a:pt x="11040" y="13329"/>
                  </a:lnTo>
                  <a:lnTo>
                    <a:pt x="11045" y="13278"/>
                  </a:lnTo>
                  <a:lnTo>
                    <a:pt x="11095" y="13212"/>
                  </a:lnTo>
                  <a:lnTo>
                    <a:pt x="11127" y="13168"/>
                  </a:lnTo>
                  <a:lnTo>
                    <a:pt x="11122" y="13138"/>
                  </a:lnTo>
                  <a:lnTo>
                    <a:pt x="11100" y="13094"/>
                  </a:lnTo>
                  <a:lnTo>
                    <a:pt x="11083" y="12954"/>
                  </a:lnTo>
                  <a:lnTo>
                    <a:pt x="11132" y="12938"/>
                  </a:lnTo>
                  <a:lnTo>
                    <a:pt x="11149" y="12954"/>
                  </a:lnTo>
                  <a:lnTo>
                    <a:pt x="11172" y="12917"/>
                  </a:lnTo>
                  <a:lnTo>
                    <a:pt x="11241" y="12917"/>
                  </a:lnTo>
                  <a:lnTo>
                    <a:pt x="11253" y="13012"/>
                  </a:lnTo>
                  <a:lnTo>
                    <a:pt x="11247" y="13035"/>
                  </a:lnTo>
                  <a:lnTo>
                    <a:pt x="11269" y="13021"/>
                  </a:lnTo>
                  <a:lnTo>
                    <a:pt x="11323" y="13041"/>
                  </a:lnTo>
                  <a:lnTo>
                    <a:pt x="11455" y="12968"/>
                  </a:lnTo>
                  <a:lnTo>
                    <a:pt x="11504" y="12961"/>
                  </a:lnTo>
                  <a:lnTo>
                    <a:pt x="11487" y="12917"/>
                  </a:lnTo>
                  <a:lnTo>
                    <a:pt x="11541" y="12784"/>
                  </a:lnTo>
                  <a:lnTo>
                    <a:pt x="11559" y="12784"/>
                  </a:lnTo>
                  <a:lnTo>
                    <a:pt x="11574" y="12740"/>
                  </a:lnTo>
                  <a:lnTo>
                    <a:pt x="11574" y="12653"/>
                  </a:lnTo>
                  <a:lnTo>
                    <a:pt x="11564" y="12616"/>
                  </a:lnTo>
                  <a:lnTo>
                    <a:pt x="11564" y="12586"/>
                  </a:lnTo>
                  <a:lnTo>
                    <a:pt x="11574" y="12526"/>
                  </a:lnTo>
                  <a:lnTo>
                    <a:pt x="11574" y="12475"/>
                  </a:lnTo>
                  <a:lnTo>
                    <a:pt x="11596" y="12409"/>
                  </a:lnTo>
                  <a:lnTo>
                    <a:pt x="11613" y="12379"/>
                  </a:lnTo>
                  <a:lnTo>
                    <a:pt x="11628" y="12321"/>
                  </a:lnTo>
                  <a:lnTo>
                    <a:pt x="11628" y="12284"/>
                  </a:lnTo>
                  <a:lnTo>
                    <a:pt x="11635" y="12254"/>
                  </a:lnTo>
                  <a:lnTo>
                    <a:pt x="11628" y="12218"/>
                  </a:lnTo>
                  <a:lnTo>
                    <a:pt x="11640" y="12195"/>
                  </a:lnTo>
                  <a:lnTo>
                    <a:pt x="11640" y="12165"/>
                  </a:lnTo>
                  <a:lnTo>
                    <a:pt x="11635" y="12137"/>
                  </a:lnTo>
                  <a:lnTo>
                    <a:pt x="11623" y="12121"/>
                  </a:lnTo>
                  <a:lnTo>
                    <a:pt x="11596" y="12040"/>
                  </a:lnTo>
                  <a:lnTo>
                    <a:pt x="11596" y="12017"/>
                  </a:lnTo>
                  <a:lnTo>
                    <a:pt x="11569" y="11953"/>
                  </a:lnTo>
                  <a:lnTo>
                    <a:pt x="11569" y="11937"/>
                  </a:lnTo>
                  <a:lnTo>
                    <a:pt x="11547" y="11907"/>
                  </a:lnTo>
                  <a:lnTo>
                    <a:pt x="11536" y="11870"/>
                  </a:lnTo>
                  <a:lnTo>
                    <a:pt x="11536" y="11790"/>
                  </a:lnTo>
                  <a:lnTo>
                    <a:pt x="11531" y="11769"/>
                  </a:lnTo>
                  <a:lnTo>
                    <a:pt x="11509" y="11732"/>
                  </a:lnTo>
                  <a:lnTo>
                    <a:pt x="11455" y="11649"/>
                  </a:lnTo>
                  <a:lnTo>
                    <a:pt x="11455" y="11039"/>
                  </a:lnTo>
                  <a:lnTo>
                    <a:pt x="11449" y="10722"/>
                  </a:lnTo>
                  <a:lnTo>
                    <a:pt x="11427" y="10715"/>
                  </a:lnTo>
                  <a:lnTo>
                    <a:pt x="11405" y="10722"/>
                  </a:lnTo>
                  <a:lnTo>
                    <a:pt x="11395" y="10722"/>
                  </a:lnTo>
                  <a:lnTo>
                    <a:pt x="11378" y="10729"/>
                  </a:lnTo>
                  <a:lnTo>
                    <a:pt x="11362" y="10738"/>
                  </a:lnTo>
                  <a:lnTo>
                    <a:pt x="11335" y="10722"/>
                  </a:lnTo>
                  <a:lnTo>
                    <a:pt x="11328" y="10708"/>
                  </a:lnTo>
                  <a:lnTo>
                    <a:pt x="11318" y="10708"/>
                  </a:lnTo>
                  <a:lnTo>
                    <a:pt x="11301" y="10678"/>
                  </a:lnTo>
                  <a:lnTo>
                    <a:pt x="11214" y="10641"/>
                  </a:lnTo>
                  <a:lnTo>
                    <a:pt x="11192" y="10627"/>
                  </a:lnTo>
                  <a:lnTo>
                    <a:pt x="11149" y="10597"/>
                  </a:lnTo>
                  <a:lnTo>
                    <a:pt x="11117" y="10554"/>
                  </a:lnTo>
                  <a:lnTo>
                    <a:pt x="11045" y="10494"/>
                  </a:lnTo>
                  <a:lnTo>
                    <a:pt x="11035" y="10517"/>
                  </a:lnTo>
                  <a:lnTo>
                    <a:pt x="10981" y="10545"/>
                  </a:lnTo>
                  <a:lnTo>
                    <a:pt x="10959" y="10545"/>
                  </a:lnTo>
                  <a:lnTo>
                    <a:pt x="10914" y="10531"/>
                  </a:lnTo>
                  <a:lnTo>
                    <a:pt x="10892" y="10508"/>
                  </a:lnTo>
                  <a:lnTo>
                    <a:pt x="10855" y="10531"/>
                  </a:lnTo>
                  <a:lnTo>
                    <a:pt x="10844" y="10545"/>
                  </a:lnTo>
                  <a:lnTo>
                    <a:pt x="10795" y="10554"/>
                  </a:lnTo>
                  <a:lnTo>
                    <a:pt x="10768" y="10538"/>
                  </a:lnTo>
                  <a:lnTo>
                    <a:pt x="10708" y="10568"/>
                  </a:lnTo>
                  <a:lnTo>
                    <a:pt x="10674" y="10604"/>
                  </a:lnTo>
                  <a:lnTo>
                    <a:pt x="10659" y="10611"/>
                  </a:lnTo>
                  <a:lnTo>
                    <a:pt x="10636" y="10648"/>
                  </a:lnTo>
                  <a:lnTo>
                    <a:pt x="10599" y="10627"/>
                  </a:lnTo>
                  <a:lnTo>
                    <a:pt x="10577" y="10597"/>
                  </a:lnTo>
                  <a:lnTo>
                    <a:pt x="10549" y="10591"/>
                  </a:lnTo>
                  <a:lnTo>
                    <a:pt x="10500" y="10545"/>
                  </a:lnTo>
                  <a:lnTo>
                    <a:pt x="10478" y="10561"/>
                  </a:lnTo>
                  <a:lnTo>
                    <a:pt x="10456" y="10554"/>
                  </a:lnTo>
                  <a:lnTo>
                    <a:pt x="10408" y="10531"/>
                  </a:lnTo>
                  <a:lnTo>
                    <a:pt x="10396" y="10508"/>
                  </a:lnTo>
                  <a:lnTo>
                    <a:pt x="10391" y="10524"/>
                  </a:lnTo>
                  <a:lnTo>
                    <a:pt x="10374" y="10545"/>
                  </a:lnTo>
                  <a:lnTo>
                    <a:pt x="10353" y="10611"/>
                  </a:lnTo>
                  <a:lnTo>
                    <a:pt x="10336" y="10634"/>
                  </a:lnTo>
                  <a:lnTo>
                    <a:pt x="10304" y="10627"/>
                  </a:lnTo>
                  <a:lnTo>
                    <a:pt x="10282" y="10597"/>
                  </a:lnTo>
                  <a:lnTo>
                    <a:pt x="10272" y="10574"/>
                  </a:lnTo>
                  <a:lnTo>
                    <a:pt x="10265" y="10545"/>
                  </a:lnTo>
                  <a:lnTo>
                    <a:pt x="10260" y="10545"/>
                  </a:lnTo>
                  <a:lnTo>
                    <a:pt x="10244" y="10561"/>
                  </a:lnTo>
                  <a:lnTo>
                    <a:pt x="10222" y="10568"/>
                  </a:lnTo>
                  <a:lnTo>
                    <a:pt x="10195" y="10561"/>
                  </a:lnTo>
                  <a:lnTo>
                    <a:pt x="10173" y="10531"/>
                  </a:lnTo>
                  <a:lnTo>
                    <a:pt x="10135" y="10508"/>
                  </a:lnTo>
                  <a:lnTo>
                    <a:pt x="10123" y="10480"/>
                  </a:lnTo>
                  <a:lnTo>
                    <a:pt x="10091" y="10524"/>
                  </a:lnTo>
                  <a:lnTo>
                    <a:pt x="10059" y="10545"/>
                  </a:lnTo>
                  <a:lnTo>
                    <a:pt x="10036" y="10545"/>
                  </a:lnTo>
                  <a:lnTo>
                    <a:pt x="10009" y="10538"/>
                  </a:lnTo>
                  <a:lnTo>
                    <a:pt x="9987" y="10508"/>
                  </a:lnTo>
                  <a:lnTo>
                    <a:pt x="9987" y="10464"/>
                  </a:lnTo>
                  <a:lnTo>
                    <a:pt x="9949" y="10427"/>
                  </a:lnTo>
                  <a:lnTo>
                    <a:pt x="9932" y="10383"/>
                  </a:lnTo>
                  <a:lnTo>
                    <a:pt x="9917" y="10383"/>
                  </a:lnTo>
                  <a:lnTo>
                    <a:pt x="9873" y="10383"/>
                  </a:lnTo>
                  <a:lnTo>
                    <a:pt x="9845" y="10413"/>
                  </a:lnTo>
                  <a:lnTo>
                    <a:pt x="9823" y="10420"/>
                  </a:lnTo>
                  <a:lnTo>
                    <a:pt x="9791" y="10406"/>
                  </a:lnTo>
                  <a:lnTo>
                    <a:pt x="9759" y="10370"/>
                  </a:lnTo>
                  <a:lnTo>
                    <a:pt x="9719" y="10377"/>
                  </a:lnTo>
                  <a:lnTo>
                    <a:pt x="9687" y="10370"/>
                  </a:lnTo>
                  <a:lnTo>
                    <a:pt x="9627" y="10340"/>
                  </a:lnTo>
                  <a:lnTo>
                    <a:pt x="9578" y="10340"/>
                  </a:lnTo>
                  <a:lnTo>
                    <a:pt x="9545" y="10324"/>
                  </a:lnTo>
                  <a:lnTo>
                    <a:pt x="9523" y="10310"/>
                  </a:lnTo>
                  <a:lnTo>
                    <a:pt x="9518" y="10250"/>
                  </a:lnTo>
                  <a:lnTo>
                    <a:pt x="9496" y="10206"/>
                  </a:lnTo>
                  <a:lnTo>
                    <a:pt x="9491" y="10206"/>
                  </a:lnTo>
                  <a:lnTo>
                    <a:pt x="9486" y="10222"/>
                  </a:lnTo>
                  <a:lnTo>
                    <a:pt x="9459" y="10229"/>
                  </a:lnTo>
                  <a:lnTo>
                    <a:pt x="9419" y="10222"/>
                  </a:lnTo>
                  <a:lnTo>
                    <a:pt x="9377" y="10229"/>
                  </a:lnTo>
                  <a:lnTo>
                    <a:pt x="9349" y="10206"/>
                  </a:lnTo>
                  <a:lnTo>
                    <a:pt x="9278" y="10126"/>
                  </a:lnTo>
                  <a:lnTo>
                    <a:pt x="9256" y="10112"/>
                  </a:lnTo>
                  <a:lnTo>
                    <a:pt x="9218" y="10103"/>
                  </a:lnTo>
                  <a:lnTo>
                    <a:pt x="9218" y="8924"/>
                  </a:lnTo>
                  <a:lnTo>
                    <a:pt x="8127" y="8918"/>
                  </a:lnTo>
                  <a:close/>
                  <a:moveTo>
                    <a:pt x="11296" y="8924"/>
                  </a:moveTo>
                  <a:lnTo>
                    <a:pt x="11356" y="9573"/>
                  </a:lnTo>
                  <a:lnTo>
                    <a:pt x="11340" y="10627"/>
                  </a:lnTo>
                  <a:lnTo>
                    <a:pt x="11351" y="10641"/>
                  </a:lnTo>
                  <a:lnTo>
                    <a:pt x="11368" y="10648"/>
                  </a:lnTo>
                  <a:lnTo>
                    <a:pt x="11378" y="10641"/>
                  </a:lnTo>
                  <a:lnTo>
                    <a:pt x="11405" y="10648"/>
                  </a:lnTo>
                  <a:lnTo>
                    <a:pt x="11422" y="10641"/>
                  </a:lnTo>
                  <a:lnTo>
                    <a:pt x="11472" y="10655"/>
                  </a:lnTo>
                  <a:lnTo>
                    <a:pt x="11504" y="10678"/>
                  </a:lnTo>
                  <a:lnTo>
                    <a:pt x="11509" y="10996"/>
                  </a:lnTo>
                  <a:lnTo>
                    <a:pt x="12540" y="10986"/>
                  </a:lnTo>
                  <a:lnTo>
                    <a:pt x="12556" y="10906"/>
                  </a:lnTo>
                  <a:lnTo>
                    <a:pt x="12535" y="10869"/>
                  </a:lnTo>
                  <a:lnTo>
                    <a:pt x="12528" y="10818"/>
                  </a:lnTo>
                  <a:lnTo>
                    <a:pt x="12540" y="10765"/>
                  </a:lnTo>
                  <a:lnTo>
                    <a:pt x="12540" y="10752"/>
                  </a:lnTo>
                  <a:lnTo>
                    <a:pt x="12528" y="10745"/>
                  </a:lnTo>
                  <a:lnTo>
                    <a:pt x="12513" y="10671"/>
                  </a:lnTo>
                  <a:lnTo>
                    <a:pt x="12523" y="10655"/>
                  </a:lnTo>
                  <a:lnTo>
                    <a:pt x="12513" y="10634"/>
                  </a:lnTo>
                  <a:lnTo>
                    <a:pt x="12528" y="10581"/>
                  </a:lnTo>
                  <a:lnTo>
                    <a:pt x="12562" y="10545"/>
                  </a:lnTo>
                  <a:lnTo>
                    <a:pt x="12578" y="10524"/>
                  </a:lnTo>
                  <a:lnTo>
                    <a:pt x="12578" y="10494"/>
                  </a:lnTo>
                  <a:lnTo>
                    <a:pt x="12578" y="10480"/>
                  </a:lnTo>
                  <a:lnTo>
                    <a:pt x="12568" y="10450"/>
                  </a:lnTo>
                  <a:lnTo>
                    <a:pt x="12578" y="10413"/>
                  </a:lnTo>
                  <a:lnTo>
                    <a:pt x="12600" y="10390"/>
                  </a:lnTo>
                  <a:lnTo>
                    <a:pt x="12627" y="10383"/>
                  </a:lnTo>
                  <a:lnTo>
                    <a:pt x="12617" y="10354"/>
                  </a:lnTo>
                  <a:lnTo>
                    <a:pt x="12632" y="10296"/>
                  </a:lnTo>
                  <a:lnTo>
                    <a:pt x="12672" y="10250"/>
                  </a:lnTo>
                  <a:lnTo>
                    <a:pt x="12682" y="10229"/>
                  </a:lnTo>
                  <a:lnTo>
                    <a:pt x="12687" y="10199"/>
                  </a:lnTo>
                  <a:lnTo>
                    <a:pt x="12714" y="10163"/>
                  </a:lnTo>
                  <a:lnTo>
                    <a:pt x="12741" y="10149"/>
                  </a:lnTo>
                  <a:lnTo>
                    <a:pt x="12753" y="10112"/>
                  </a:lnTo>
                  <a:lnTo>
                    <a:pt x="12759" y="10022"/>
                  </a:lnTo>
                  <a:lnTo>
                    <a:pt x="12774" y="9955"/>
                  </a:lnTo>
                  <a:lnTo>
                    <a:pt x="12796" y="9949"/>
                  </a:lnTo>
                  <a:lnTo>
                    <a:pt x="12796" y="9919"/>
                  </a:lnTo>
                  <a:lnTo>
                    <a:pt x="12828" y="9875"/>
                  </a:lnTo>
                  <a:lnTo>
                    <a:pt x="12862" y="9845"/>
                  </a:lnTo>
                  <a:lnTo>
                    <a:pt x="12862" y="9838"/>
                  </a:lnTo>
                  <a:lnTo>
                    <a:pt x="12862" y="9817"/>
                  </a:lnTo>
                  <a:lnTo>
                    <a:pt x="12862" y="9808"/>
                  </a:lnTo>
                  <a:lnTo>
                    <a:pt x="12873" y="9781"/>
                  </a:lnTo>
                  <a:lnTo>
                    <a:pt x="12883" y="9758"/>
                  </a:lnTo>
                  <a:lnTo>
                    <a:pt x="12922" y="9721"/>
                  </a:lnTo>
                  <a:lnTo>
                    <a:pt x="12932" y="9684"/>
                  </a:lnTo>
                  <a:lnTo>
                    <a:pt x="12927" y="9617"/>
                  </a:lnTo>
                  <a:lnTo>
                    <a:pt x="12955" y="9537"/>
                  </a:lnTo>
                  <a:lnTo>
                    <a:pt x="12987" y="9486"/>
                  </a:lnTo>
                  <a:lnTo>
                    <a:pt x="12999" y="9449"/>
                  </a:lnTo>
                  <a:lnTo>
                    <a:pt x="12992" y="9389"/>
                  </a:lnTo>
                  <a:lnTo>
                    <a:pt x="13014" y="9329"/>
                  </a:lnTo>
                  <a:lnTo>
                    <a:pt x="13059" y="9293"/>
                  </a:lnTo>
                  <a:lnTo>
                    <a:pt x="13059" y="9279"/>
                  </a:lnTo>
                  <a:lnTo>
                    <a:pt x="13064" y="9242"/>
                  </a:lnTo>
                  <a:lnTo>
                    <a:pt x="13074" y="9235"/>
                  </a:lnTo>
                  <a:lnTo>
                    <a:pt x="12808" y="9242"/>
                  </a:lnTo>
                  <a:lnTo>
                    <a:pt x="12868" y="9109"/>
                  </a:lnTo>
                  <a:lnTo>
                    <a:pt x="12883" y="9088"/>
                  </a:lnTo>
                  <a:lnTo>
                    <a:pt x="12900" y="9058"/>
                  </a:lnTo>
                  <a:lnTo>
                    <a:pt x="12922" y="9035"/>
                  </a:lnTo>
                  <a:lnTo>
                    <a:pt x="12944" y="8998"/>
                  </a:lnTo>
                  <a:lnTo>
                    <a:pt x="12944" y="8991"/>
                  </a:lnTo>
                  <a:lnTo>
                    <a:pt x="12944" y="8977"/>
                  </a:lnTo>
                  <a:lnTo>
                    <a:pt x="12932" y="8954"/>
                  </a:lnTo>
                  <a:lnTo>
                    <a:pt x="12922" y="8924"/>
                  </a:lnTo>
                  <a:lnTo>
                    <a:pt x="11296" y="8924"/>
                  </a:lnTo>
                  <a:close/>
                  <a:moveTo>
                    <a:pt x="18223" y="9088"/>
                  </a:moveTo>
                  <a:lnTo>
                    <a:pt x="18218" y="9161"/>
                  </a:lnTo>
                  <a:lnTo>
                    <a:pt x="18208" y="9155"/>
                  </a:lnTo>
                  <a:lnTo>
                    <a:pt x="18218" y="9175"/>
                  </a:lnTo>
                  <a:lnTo>
                    <a:pt x="18251" y="9182"/>
                  </a:lnTo>
                  <a:lnTo>
                    <a:pt x="18256" y="9228"/>
                  </a:lnTo>
                  <a:lnTo>
                    <a:pt x="18300" y="9182"/>
                  </a:lnTo>
                  <a:lnTo>
                    <a:pt x="18310" y="9191"/>
                  </a:lnTo>
                  <a:lnTo>
                    <a:pt x="18300" y="9155"/>
                  </a:lnTo>
                  <a:lnTo>
                    <a:pt x="18278" y="9118"/>
                  </a:lnTo>
                  <a:lnTo>
                    <a:pt x="18262" y="9102"/>
                  </a:lnTo>
                  <a:lnTo>
                    <a:pt x="18223" y="9088"/>
                  </a:lnTo>
                  <a:close/>
                  <a:moveTo>
                    <a:pt x="18327" y="9132"/>
                  </a:moveTo>
                  <a:lnTo>
                    <a:pt x="18310" y="9145"/>
                  </a:lnTo>
                  <a:lnTo>
                    <a:pt x="18337" y="9168"/>
                  </a:lnTo>
                  <a:lnTo>
                    <a:pt x="18327" y="9132"/>
                  </a:lnTo>
                  <a:close/>
                  <a:moveTo>
                    <a:pt x="18126" y="9145"/>
                  </a:moveTo>
                  <a:lnTo>
                    <a:pt x="18114" y="9182"/>
                  </a:lnTo>
                  <a:lnTo>
                    <a:pt x="18104" y="9191"/>
                  </a:lnTo>
                  <a:lnTo>
                    <a:pt x="18114" y="9191"/>
                  </a:lnTo>
                  <a:lnTo>
                    <a:pt x="18147" y="9182"/>
                  </a:lnTo>
                  <a:lnTo>
                    <a:pt x="18169" y="9168"/>
                  </a:lnTo>
                  <a:lnTo>
                    <a:pt x="18131" y="9145"/>
                  </a:lnTo>
                  <a:lnTo>
                    <a:pt x="18126" y="9145"/>
                  </a:lnTo>
                  <a:close/>
                  <a:moveTo>
                    <a:pt x="18464" y="9329"/>
                  </a:moveTo>
                  <a:lnTo>
                    <a:pt x="18414" y="9339"/>
                  </a:lnTo>
                  <a:lnTo>
                    <a:pt x="18414" y="9366"/>
                  </a:lnTo>
                  <a:lnTo>
                    <a:pt x="18419" y="9463"/>
                  </a:lnTo>
                  <a:lnTo>
                    <a:pt x="18419" y="9514"/>
                  </a:lnTo>
                  <a:lnTo>
                    <a:pt x="18404" y="9617"/>
                  </a:lnTo>
                  <a:lnTo>
                    <a:pt x="18327" y="9670"/>
                  </a:lnTo>
                  <a:lnTo>
                    <a:pt x="18327" y="9661"/>
                  </a:lnTo>
                  <a:lnTo>
                    <a:pt x="18300" y="9677"/>
                  </a:lnTo>
                  <a:lnTo>
                    <a:pt x="18181" y="9758"/>
                  </a:lnTo>
                  <a:lnTo>
                    <a:pt x="18268" y="9787"/>
                  </a:lnTo>
                  <a:lnTo>
                    <a:pt x="18349" y="9734"/>
                  </a:lnTo>
                  <a:lnTo>
                    <a:pt x="18332" y="9691"/>
                  </a:lnTo>
                  <a:lnTo>
                    <a:pt x="18365" y="9728"/>
                  </a:lnTo>
                  <a:lnTo>
                    <a:pt x="18441" y="9707"/>
                  </a:lnTo>
                  <a:lnTo>
                    <a:pt x="18459" y="9670"/>
                  </a:lnTo>
                  <a:lnTo>
                    <a:pt x="18481" y="9543"/>
                  </a:lnTo>
                  <a:lnTo>
                    <a:pt x="18486" y="9463"/>
                  </a:lnTo>
                  <a:lnTo>
                    <a:pt x="18474" y="9366"/>
                  </a:lnTo>
                  <a:lnTo>
                    <a:pt x="18464" y="9329"/>
                  </a:lnTo>
                  <a:close/>
                  <a:moveTo>
                    <a:pt x="18037" y="9567"/>
                  </a:moveTo>
                  <a:lnTo>
                    <a:pt x="18027" y="9573"/>
                  </a:lnTo>
                  <a:lnTo>
                    <a:pt x="18044" y="9580"/>
                  </a:lnTo>
                  <a:lnTo>
                    <a:pt x="18037" y="9567"/>
                  </a:lnTo>
                  <a:close/>
                  <a:moveTo>
                    <a:pt x="15856" y="9728"/>
                  </a:moveTo>
                  <a:lnTo>
                    <a:pt x="15840" y="9744"/>
                  </a:lnTo>
                  <a:lnTo>
                    <a:pt x="15769" y="9771"/>
                  </a:lnTo>
                  <a:lnTo>
                    <a:pt x="15726" y="9801"/>
                  </a:lnTo>
                  <a:lnTo>
                    <a:pt x="15714" y="9801"/>
                  </a:lnTo>
                  <a:lnTo>
                    <a:pt x="15595" y="9854"/>
                  </a:lnTo>
                  <a:lnTo>
                    <a:pt x="15583" y="9882"/>
                  </a:lnTo>
                  <a:lnTo>
                    <a:pt x="15528" y="9955"/>
                  </a:lnTo>
                  <a:lnTo>
                    <a:pt x="15523" y="9985"/>
                  </a:lnTo>
                  <a:lnTo>
                    <a:pt x="15583" y="10045"/>
                  </a:lnTo>
                  <a:lnTo>
                    <a:pt x="15622" y="10089"/>
                  </a:lnTo>
                  <a:lnTo>
                    <a:pt x="15644" y="10103"/>
                  </a:lnTo>
                  <a:lnTo>
                    <a:pt x="15677" y="10112"/>
                  </a:lnTo>
                  <a:lnTo>
                    <a:pt x="15704" y="10140"/>
                  </a:lnTo>
                  <a:lnTo>
                    <a:pt x="15719" y="10192"/>
                  </a:lnTo>
                  <a:lnTo>
                    <a:pt x="15801" y="10397"/>
                  </a:lnTo>
                  <a:lnTo>
                    <a:pt x="15890" y="10501"/>
                  </a:lnTo>
                  <a:lnTo>
                    <a:pt x="15927" y="10568"/>
                  </a:lnTo>
                  <a:lnTo>
                    <a:pt x="15944" y="10611"/>
                  </a:lnTo>
                  <a:lnTo>
                    <a:pt x="16019" y="10701"/>
                  </a:lnTo>
                  <a:lnTo>
                    <a:pt x="16053" y="10752"/>
                  </a:lnTo>
                  <a:lnTo>
                    <a:pt x="16053" y="10788"/>
                  </a:lnTo>
                  <a:lnTo>
                    <a:pt x="16059" y="10795"/>
                  </a:lnTo>
                  <a:lnTo>
                    <a:pt x="16074" y="10818"/>
                  </a:lnTo>
                  <a:lnTo>
                    <a:pt x="16091" y="10848"/>
                  </a:lnTo>
                  <a:lnTo>
                    <a:pt x="16108" y="10899"/>
                  </a:lnTo>
                  <a:lnTo>
                    <a:pt x="16128" y="10929"/>
                  </a:lnTo>
                  <a:lnTo>
                    <a:pt x="16178" y="10966"/>
                  </a:lnTo>
                  <a:lnTo>
                    <a:pt x="16217" y="11069"/>
                  </a:lnTo>
                  <a:lnTo>
                    <a:pt x="16237" y="11194"/>
                  </a:lnTo>
                  <a:lnTo>
                    <a:pt x="16255" y="11244"/>
                  </a:lnTo>
                  <a:lnTo>
                    <a:pt x="16287" y="11274"/>
                  </a:lnTo>
                  <a:lnTo>
                    <a:pt x="16336" y="11391"/>
                  </a:lnTo>
                  <a:lnTo>
                    <a:pt x="16353" y="11465"/>
                  </a:lnTo>
                  <a:lnTo>
                    <a:pt x="16353" y="11511"/>
                  </a:lnTo>
                  <a:lnTo>
                    <a:pt x="16364" y="11539"/>
                  </a:lnTo>
                  <a:lnTo>
                    <a:pt x="16401" y="11562"/>
                  </a:lnTo>
                  <a:lnTo>
                    <a:pt x="16413" y="11532"/>
                  </a:lnTo>
                  <a:lnTo>
                    <a:pt x="16451" y="11518"/>
                  </a:lnTo>
                  <a:lnTo>
                    <a:pt x="16456" y="11502"/>
                  </a:lnTo>
                  <a:lnTo>
                    <a:pt x="16456" y="11495"/>
                  </a:lnTo>
                  <a:lnTo>
                    <a:pt x="16440" y="11474"/>
                  </a:lnTo>
                  <a:lnTo>
                    <a:pt x="16423" y="11421"/>
                  </a:lnTo>
                  <a:lnTo>
                    <a:pt x="16418" y="11244"/>
                  </a:lnTo>
                  <a:lnTo>
                    <a:pt x="16456" y="11318"/>
                  </a:lnTo>
                  <a:lnTo>
                    <a:pt x="16532" y="11274"/>
                  </a:lnTo>
                  <a:lnTo>
                    <a:pt x="16582" y="11290"/>
                  </a:lnTo>
                  <a:lnTo>
                    <a:pt x="16614" y="11297"/>
                  </a:lnTo>
                  <a:lnTo>
                    <a:pt x="16636" y="11281"/>
                  </a:lnTo>
                  <a:lnTo>
                    <a:pt x="16647" y="11260"/>
                  </a:lnTo>
                  <a:lnTo>
                    <a:pt x="16681" y="11244"/>
                  </a:lnTo>
                  <a:lnTo>
                    <a:pt x="16701" y="11244"/>
                  </a:lnTo>
                  <a:lnTo>
                    <a:pt x="16728" y="11230"/>
                  </a:lnTo>
                  <a:lnTo>
                    <a:pt x="16756" y="11207"/>
                  </a:lnTo>
                  <a:lnTo>
                    <a:pt x="16762" y="11194"/>
                  </a:lnTo>
                  <a:lnTo>
                    <a:pt x="16728" y="11097"/>
                  </a:lnTo>
                  <a:lnTo>
                    <a:pt x="16822" y="11127"/>
                  </a:lnTo>
                  <a:lnTo>
                    <a:pt x="16837" y="11113"/>
                  </a:lnTo>
                  <a:lnTo>
                    <a:pt x="16872" y="11069"/>
                  </a:lnTo>
                  <a:lnTo>
                    <a:pt x="16882" y="11009"/>
                  </a:lnTo>
                  <a:lnTo>
                    <a:pt x="16931" y="10986"/>
                  </a:lnTo>
                  <a:lnTo>
                    <a:pt x="16959" y="10973"/>
                  </a:lnTo>
                  <a:lnTo>
                    <a:pt x="17013" y="10913"/>
                  </a:lnTo>
                  <a:lnTo>
                    <a:pt x="16991" y="10839"/>
                  </a:lnTo>
                  <a:lnTo>
                    <a:pt x="17018" y="10775"/>
                  </a:lnTo>
                  <a:lnTo>
                    <a:pt x="17045" y="10782"/>
                  </a:lnTo>
                  <a:lnTo>
                    <a:pt x="17051" y="10765"/>
                  </a:lnTo>
                  <a:lnTo>
                    <a:pt x="17132" y="10618"/>
                  </a:lnTo>
                  <a:lnTo>
                    <a:pt x="17165" y="10574"/>
                  </a:lnTo>
                  <a:lnTo>
                    <a:pt x="17247" y="10501"/>
                  </a:lnTo>
                  <a:lnTo>
                    <a:pt x="16872" y="9978"/>
                  </a:lnTo>
                  <a:lnTo>
                    <a:pt x="16428" y="9955"/>
                  </a:lnTo>
                  <a:lnTo>
                    <a:pt x="16428" y="9854"/>
                  </a:lnTo>
                  <a:lnTo>
                    <a:pt x="16391" y="9794"/>
                  </a:lnTo>
                  <a:lnTo>
                    <a:pt x="16341" y="9831"/>
                  </a:lnTo>
                  <a:lnTo>
                    <a:pt x="16331" y="9764"/>
                  </a:lnTo>
                  <a:lnTo>
                    <a:pt x="16331" y="9758"/>
                  </a:lnTo>
                  <a:lnTo>
                    <a:pt x="15856" y="9728"/>
                  </a:lnTo>
                  <a:close/>
                  <a:moveTo>
                    <a:pt x="13740" y="9838"/>
                  </a:moveTo>
                  <a:lnTo>
                    <a:pt x="13745" y="9845"/>
                  </a:lnTo>
                  <a:lnTo>
                    <a:pt x="13745" y="9854"/>
                  </a:lnTo>
                  <a:lnTo>
                    <a:pt x="13592" y="11702"/>
                  </a:lnTo>
                  <a:lnTo>
                    <a:pt x="13626" y="12556"/>
                  </a:lnTo>
                  <a:lnTo>
                    <a:pt x="13659" y="12563"/>
                  </a:lnTo>
                  <a:lnTo>
                    <a:pt x="13681" y="12563"/>
                  </a:lnTo>
                  <a:lnTo>
                    <a:pt x="13681" y="12556"/>
                  </a:lnTo>
                  <a:lnTo>
                    <a:pt x="13691" y="12475"/>
                  </a:lnTo>
                  <a:lnTo>
                    <a:pt x="13713" y="12386"/>
                  </a:lnTo>
                  <a:lnTo>
                    <a:pt x="13751" y="12358"/>
                  </a:lnTo>
                  <a:lnTo>
                    <a:pt x="13795" y="12432"/>
                  </a:lnTo>
                  <a:lnTo>
                    <a:pt x="13805" y="12475"/>
                  </a:lnTo>
                  <a:lnTo>
                    <a:pt x="13805" y="12533"/>
                  </a:lnTo>
                  <a:lnTo>
                    <a:pt x="13817" y="12542"/>
                  </a:lnTo>
                  <a:lnTo>
                    <a:pt x="13844" y="12593"/>
                  </a:lnTo>
                  <a:lnTo>
                    <a:pt x="13855" y="12623"/>
                  </a:lnTo>
                  <a:lnTo>
                    <a:pt x="13877" y="12623"/>
                  </a:lnTo>
                  <a:lnTo>
                    <a:pt x="13914" y="12563"/>
                  </a:lnTo>
                  <a:lnTo>
                    <a:pt x="13919" y="12549"/>
                  </a:lnTo>
                  <a:lnTo>
                    <a:pt x="13936" y="12526"/>
                  </a:lnTo>
                  <a:lnTo>
                    <a:pt x="13931" y="12489"/>
                  </a:lnTo>
                  <a:lnTo>
                    <a:pt x="13941" y="12439"/>
                  </a:lnTo>
                  <a:lnTo>
                    <a:pt x="13887" y="12358"/>
                  </a:lnTo>
                  <a:lnTo>
                    <a:pt x="13872" y="12312"/>
                  </a:lnTo>
                  <a:lnTo>
                    <a:pt x="13872" y="12261"/>
                  </a:lnTo>
                  <a:lnTo>
                    <a:pt x="13877" y="12188"/>
                  </a:lnTo>
                  <a:lnTo>
                    <a:pt x="14831" y="12188"/>
                  </a:lnTo>
                  <a:lnTo>
                    <a:pt x="14819" y="12158"/>
                  </a:lnTo>
                  <a:lnTo>
                    <a:pt x="14814" y="12047"/>
                  </a:lnTo>
                  <a:lnTo>
                    <a:pt x="14826" y="11886"/>
                  </a:lnTo>
                  <a:lnTo>
                    <a:pt x="14826" y="11856"/>
                  </a:lnTo>
                  <a:lnTo>
                    <a:pt x="14799" y="11776"/>
                  </a:lnTo>
                  <a:lnTo>
                    <a:pt x="14804" y="11695"/>
                  </a:lnTo>
                  <a:lnTo>
                    <a:pt x="14836" y="11525"/>
                  </a:lnTo>
                  <a:lnTo>
                    <a:pt x="14859" y="11488"/>
                  </a:lnTo>
                  <a:lnTo>
                    <a:pt x="14869" y="11474"/>
                  </a:lnTo>
                  <a:lnTo>
                    <a:pt x="14864" y="11465"/>
                  </a:lnTo>
                  <a:lnTo>
                    <a:pt x="14853" y="11421"/>
                  </a:lnTo>
                  <a:lnTo>
                    <a:pt x="14859" y="11391"/>
                  </a:lnTo>
                  <a:lnTo>
                    <a:pt x="14841" y="11334"/>
                  </a:lnTo>
                  <a:lnTo>
                    <a:pt x="14787" y="11157"/>
                  </a:lnTo>
                  <a:lnTo>
                    <a:pt x="14782" y="11106"/>
                  </a:lnTo>
                  <a:lnTo>
                    <a:pt x="14772" y="11076"/>
                  </a:lnTo>
                  <a:lnTo>
                    <a:pt x="14618" y="9854"/>
                  </a:lnTo>
                  <a:lnTo>
                    <a:pt x="13751" y="9838"/>
                  </a:lnTo>
                  <a:lnTo>
                    <a:pt x="13740" y="9838"/>
                  </a:lnTo>
                  <a:close/>
                  <a:moveTo>
                    <a:pt x="12922" y="9854"/>
                  </a:moveTo>
                  <a:lnTo>
                    <a:pt x="12890" y="9912"/>
                  </a:lnTo>
                  <a:lnTo>
                    <a:pt x="12856" y="9942"/>
                  </a:lnTo>
                  <a:lnTo>
                    <a:pt x="12845" y="9955"/>
                  </a:lnTo>
                  <a:lnTo>
                    <a:pt x="12845" y="9978"/>
                  </a:lnTo>
                  <a:lnTo>
                    <a:pt x="12828" y="10008"/>
                  </a:lnTo>
                  <a:lnTo>
                    <a:pt x="12818" y="10015"/>
                  </a:lnTo>
                  <a:lnTo>
                    <a:pt x="12813" y="10038"/>
                  </a:lnTo>
                  <a:lnTo>
                    <a:pt x="12801" y="10140"/>
                  </a:lnTo>
                  <a:lnTo>
                    <a:pt x="12781" y="10206"/>
                  </a:lnTo>
                  <a:lnTo>
                    <a:pt x="12741" y="10222"/>
                  </a:lnTo>
                  <a:lnTo>
                    <a:pt x="12736" y="10229"/>
                  </a:lnTo>
                  <a:lnTo>
                    <a:pt x="12736" y="10259"/>
                  </a:lnTo>
                  <a:lnTo>
                    <a:pt x="12709" y="10303"/>
                  </a:lnTo>
                  <a:lnTo>
                    <a:pt x="12677" y="10340"/>
                  </a:lnTo>
                  <a:lnTo>
                    <a:pt x="12677" y="10354"/>
                  </a:lnTo>
                  <a:lnTo>
                    <a:pt x="12687" y="10383"/>
                  </a:lnTo>
                  <a:lnTo>
                    <a:pt x="12677" y="10420"/>
                  </a:lnTo>
                  <a:lnTo>
                    <a:pt x="12655" y="10450"/>
                  </a:lnTo>
                  <a:lnTo>
                    <a:pt x="12632" y="10457"/>
                  </a:lnTo>
                  <a:lnTo>
                    <a:pt x="12637" y="10487"/>
                  </a:lnTo>
                  <a:lnTo>
                    <a:pt x="12627" y="10554"/>
                  </a:lnTo>
                  <a:lnTo>
                    <a:pt x="12600" y="10604"/>
                  </a:lnTo>
                  <a:lnTo>
                    <a:pt x="12578" y="10618"/>
                  </a:lnTo>
                  <a:lnTo>
                    <a:pt x="12583" y="10627"/>
                  </a:lnTo>
                  <a:lnTo>
                    <a:pt x="12583" y="10678"/>
                  </a:lnTo>
                  <a:lnTo>
                    <a:pt x="12573" y="10692"/>
                  </a:lnTo>
                  <a:lnTo>
                    <a:pt x="12573" y="10701"/>
                  </a:lnTo>
                  <a:lnTo>
                    <a:pt x="12590" y="10715"/>
                  </a:lnTo>
                  <a:lnTo>
                    <a:pt x="12600" y="10775"/>
                  </a:lnTo>
                  <a:lnTo>
                    <a:pt x="12590" y="10825"/>
                  </a:lnTo>
                  <a:lnTo>
                    <a:pt x="12590" y="10848"/>
                  </a:lnTo>
                  <a:lnTo>
                    <a:pt x="12605" y="10876"/>
                  </a:lnTo>
                  <a:lnTo>
                    <a:pt x="12610" y="10899"/>
                  </a:lnTo>
                  <a:lnTo>
                    <a:pt x="12595" y="11009"/>
                  </a:lnTo>
                  <a:lnTo>
                    <a:pt x="12595" y="11032"/>
                  </a:lnTo>
                  <a:lnTo>
                    <a:pt x="12610" y="11053"/>
                  </a:lnTo>
                  <a:lnTo>
                    <a:pt x="12617" y="11113"/>
                  </a:lnTo>
                  <a:lnTo>
                    <a:pt x="12600" y="11157"/>
                  </a:lnTo>
                  <a:lnTo>
                    <a:pt x="12600" y="11164"/>
                  </a:lnTo>
                  <a:lnTo>
                    <a:pt x="12617" y="11187"/>
                  </a:lnTo>
                  <a:lnTo>
                    <a:pt x="12610" y="11237"/>
                  </a:lnTo>
                  <a:lnTo>
                    <a:pt x="12595" y="11253"/>
                  </a:lnTo>
                  <a:lnTo>
                    <a:pt x="12605" y="11274"/>
                  </a:lnTo>
                  <a:lnTo>
                    <a:pt x="12610" y="11304"/>
                  </a:lnTo>
                  <a:lnTo>
                    <a:pt x="12610" y="11334"/>
                  </a:lnTo>
                  <a:lnTo>
                    <a:pt x="12622" y="11355"/>
                  </a:lnTo>
                  <a:lnTo>
                    <a:pt x="12649" y="11385"/>
                  </a:lnTo>
                  <a:lnTo>
                    <a:pt x="12672" y="11421"/>
                  </a:lnTo>
                  <a:lnTo>
                    <a:pt x="12672" y="11474"/>
                  </a:lnTo>
                  <a:lnTo>
                    <a:pt x="12665" y="11511"/>
                  </a:lnTo>
                  <a:lnTo>
                    <a:pt x="12617" y="11576"/>
                  </a:lnTo>
                  <a:lnTo>
                    <a:pt x="12617" y="11622"/>
                  </a:lnTo>
                  <a:lnTo>
                    <a:pt x="12578" y="11679"/>
                  </a:lnTo>
                  <a:lnTo>
                    <a:pt x="12535" y="11732"/>
                  </a:lnTo>
                  <a:lnTo>
                    <a:pt x="12508" y="11783"/>
                  </a:lnTo>
                  <a:lnTo>
                    <a:pt x="12491" y="11856"/>
                  </a:lnTo>
                  <a:lnTo>
                    <a:pt x="12469" y="11923"/>
                  </a:lnTo>
                  <a:lnTo>
                    <a:pt x="12459" y="11937"/>
                  </a:lnTo>
                  <a:lnTo>
                    <a:pt x="12453" y="11967"/>
                  </a:lnTo>
                  <a:lnTo>
                    <a:pt x="12453" y="12027"/>
                  </a:lnTo>
                  <a:lnTo>
                    <a:pt x="12431" y="12084"/>
                  </a:lnTo>
                  <a:lnTo>
                    <a:pt x="12414" y="12091"/>
                  </a:lnTo>
                  <a:lnTo>
                    <a:pt x="12426" y="12158"/>
                  </a:lnTo>
                  <a:lnTo>
                    <a:pt x="12419" y="12188"/>
                  </a:lnTo>
                  <a:lnTo>
                    <a:pt x="13128" y="12188"/>
                  </a:lnTo>
                  <a:lnTo>
                    <a:pt x="13113" y="12298"/>
                  </a:lnTo>
                  <a:lnTo>
                    <a:pt x="13086" y="12402"/>
                  </a:lnTo>
                  <a:lnTo>
                    <a:pt x="13091" y="12432"/>
                  </a:lnTo>
                  <a:lnTo>
                    <a:pt x="13091" y="12445"/>
                  </a:lnTo>
                  <a:lnTo>
                    <a:pt x="13096" y="12452"/>
                  </a:lnTo>
                  <a:lnTo>
                    <a:pt x="13118" y="12482"/>
                  </a:lnTo>
                  <a:lnTo>
                    <a:pt x="13140" y="12526"/>
                  </a:lnTo>
                  <a:lnTo>
                    <a:pt x="13156" y="12593"/>
                  </a:lnTo>
                  <a:lnTo>
                    <a:pt x="13162" y="12630"/>
                  </a:lnTo>
                  <a:lnTo>
                    <a:pt x="13173" y="12659"/>
                  </a:lnTo>
                  <a:lnTo>
                    <a:pt x="13178" y="12659"/>
                  </a:lnTo>
                  <a:lnTo>
                    <a:pt x="13190" y="12653"/>
                  </a:lnTo>
                  <a:lnTo>
                    <a:pt x="13237" y="12570"/>
                  </a:lnTo>
                  <a:lnTo>
                    <a:pt x="13292" y="12579"/>
                  </a:lnTo>
                  <a:lnTo>
                    <a:pt x="13347" y="12556"/>
                  </a:lnTo>
                  <a:lnTo>
                    <a:pt x="13408" y="12533"/>
                  </a:lnTo>
                  <a:lnTo>
                    <a:pt x="13423" y="12533"/>
                  </a:lnTo>
                  <a:lnTo>
                    <a:pt x="13451" y="12542"/>
                  </a:lnTo>
                  <a:lnTo>
                    <a:pt x="13495" y="12563"/>
                  </a:lnTo>
                  <a:lnTo>
                    <a:pt x="13572" y="12556"/>
                  </a:lnTo>
                  <a:lnTo>
                    <a:pt x="13537" y="11702"/>
                  </a:lnTo>
                  <a:lnTo>
                    <a:pt x="13686" y="9875"/>
                  </a:lnTo>
                  <a:lnTo>
                    <a:pt x="13674" y="9854"/>
                  </a:lnTo>
                  <a:lnTo>
                    <a:pt x="12922" y="9854"/>
                  </a:lnTo>
                  <a:close/>
                  <a:moveTo>
                    <a:pt x="14673" y="9854"/>
                  </a:moveTo>
                  <a:lnTo>
                    <a:pt x="14826" y="11053"/>
                  </a:lnTo>
                  <a:lnTo>
                    <a:pt x="14836" y="11083"/>
                  </a:lnTo>
                  <a:lnTo>
                    <a:pt x="14841" y="11143"/>
                  </a:lnTo>
                  <a:lnTo>
                    <a:pt x="14896" y="11304"/>
                  </a:lnTo>
                  <a:lnTo>
                    <a:pt x="14913" y="11385"/>
                  </a:lnTo>
                  <a:lnTo>
                    <a:pt x="14908" y="11414"/>
                  </a:lnTo>
                  <a:lnTo>
                    <a:pt x="14908" y="11421"/>
                  </a:lnTo>
                  <a:lnTo>
                    <a:pt x="14935" y="11451"/>
                  </a:lnTo>
                  <a:lnTo>
                    <a:pt x="14923" y="11502"/>
                  </a:lnTo>
                  <a:lnTo>
                    <a:pt x="14896" y="11539"/>
                  </a:lnTo>
                  <a:lnTo>
                    <a:pt x="14886" y="11562"/>
                  </a:lnTo>
                  <a:lnTo>
                    <a:pt x="14881" y="11605"/>
                  </a:lnTo>
                  <a:lnTo>
                    <a:pt x="14853" y="11709"/>
                  </a:lnTo>
                  <a:lnTo>
                    <a:pt x="14853" y="11760"/>
                  </a:lnTo>
                  <a:lnTo>
                    <a:pt x="14874" y="11842"/>
                  </a:lnTo>
                  <a:lnTo>
                    <a:pt x="14881" y="11886"/>
                  </a:lnTo>
                  <a:lnTo>
                    <a:pt x="14869" y="12047"/>
                  </a:lnTo>
                  <a:lnTo>
                    <a:pt x="14874" y="12144"/>
                  </a:lnTo>
                  <a:lnTo>
                    <a:pt x="14891" y="12188"/>
                  </a:lnTo>
                  <a:lnTo>
                    <a:pt x="14913" y="12261"/>
                  </a:lnTo>
                  <a:lnTo>
                    <a:pt x="14945" y="12358"/>
                  </a:lnTo>
                  <a:lnTo>
                    <a:pt x="15937" y="12445"/>
                  </a:lnTo>
                  <a:lnTo>
                    <a:pt x="15937" y="12489"/>
                  </a:lnTo>
                  <a:lnTo>
                    <a:pt x="15949" y="12526"/>
                  </a:lnTo>
                  <a:lnTo>
                    <a:pt x="15949" y="12556"/>
                  </a:lnTo>
                  <a:lnTo>
                    <a:pt x="15955" y="12549"/>
                  </a:lnTo>
                  <a:lnTo>
                    <a:pt x="15960" y="12526"/>
                  </a:lnTo>
                  <a:lnTo>
                    <a:pt x="15965" y="12482"/>
                  </a:lnTo>
                  <a:lnTo>
                    <a:pt x="15960" y="12432"/>
                  </a:lnTo>
                  <a:lnTo>
                    <a:pt x="15960" y="12365"/>
                  </a:lnTo>
                  <a:lnTo>
                    <a:pt x="15977" y="12328"/>
                  </a:lnTo>
                  <a:lnTo>
                    <a:pt x="15992" y="12321"/>
                  </a:lnTo>
                  <a:lnTo>
                    <a:pt x="16004" y="12298"/>
                  </a:lnTo>
                  <a:lnTo>
                    <a:pt x="16026" y="12291"/>
                  </a:lnTo>
                  <a:lnTo>
                    <a:pt x="16053" y="12305"/>
                  </a:lnTo>
                  <a:lnTo>
                    <a:pt x="16128" y="12342"/>
                  </a:lnTo>
                  <a:lnTo>
                    <a:pt x="16156" y="12342"/>
                  </a:lnTo>
                  <a:lnTo>
                    <a:pt x="16151" y="12291"/>
                  </a:lnTo>
                  <a:lnTo>
                    <a:pt x="16162" y="12261"/>
                  </a:lnTo>
                  <a:lnTo>
                    <a:pt x="16178" y="12174"/>
                  </a:lnTo>
                  <a:lnTo>
                    <a:pt x="16178" y="12151"/>
                  </a:lnTo>
                  <a:lnTo>
                    <a:pt x="16195" y="12040"/>
                  </a:lnTo>
                  <a:lnTo>
                    <a:pt x="16227" y="12077"/>
                  </a:lnTo>
                  <a:lnTo>
                    <a:pt x="16232" y="12070"/>
                  </a:lnTo>
                  <a:lnTo>
                    <a:pt x="16210" y="12054"/>
                  </a:lnTo>
                  <a:lnTo>
                    <a:pt x="16205" y="11990"/>
                  </a:lnTo>
                  <a:lnTo>
                    <a:pt x="16249" y="11974"/>
                  </a:lnTo>
                  <a:lnTo>
                    <a:pt x="16260" y="11937"/>
                  </a:lnTo>
                  <a:lnTo>
                    <a:pt x="16244" y="11930"/>
                  </a:lnTo>
                  <a:lnTo>
                    <a:pt x="16265" y="11863"/>
                  </a:lnTo>
                  <a:lnTo>
                    <a:pt x="16282" y="11849"/>
                  </a:lnTo>
                  <a:lnTo>
                    <a:pt x="16272" y="11796"/>
                  </a:lnTo>
                  <a:lnTo>
                    <a:pt x="16299" y="11753"/>
                  </a:lnTo>
                  <a:lnTo>
                    <a:pt x="16314" y="11746"/>
                  </a:lnTo>
                  <a:lnTo>
                    <a:pt x="16299" y="11686"/>
                  </a:lnTo>
                  <a:lnTo>
                    <a:pt x="16336" y="11658"/>
                  </a:lnTo>
                  <a:lnTo>
                    <a:pt x="16353" y="11658"/>
                  </a:lnTo>
                  <a:lnTo>
                    <a:pt x="16386" y="11635"/>
                  </a:lnTo>
                  <a:lnTo>
                    <a:pt x="16331" y="11599"/>
                  </a:lnTo>
                  <a:lnTo>
                    <a:pt x="16299" y="11539"/>
                  </a:lnTo>
                  <a:lnTo>
                    <a:pt x="16299" y="11474"/>
                  </a:lnTo>
                  <a:lnTo>
                    <a:pt x="16287" y="11421"/>
                  </a:lnTo>
                  <a:lnTo>
                    <a:pt x="16249" y="11327"/>
                  </a:lnTo>
                  <a:lnTo>
                    <a:pt x="16210" y="11297"/>
                  </a:lnTo>
                  <a:lnTo>
                    <a:pt x="16190" y="11217"/>
                  </a:lnTo>
                  <a:lnTo>
                    <a:pt x="16168" y="11090"/>
                  </a:lnTo>
                  <a:lnTo>
                    <a:pt x="16140" y="11023"/>
                  </a:lnTo>
                  <a:lnTo>
                    <a:pt x="16096" y="10986"/>
                  </a:lnTo>
                  <a:lnTo>
                    <a:pt x="16059" y="10936"/>
                  </a:lnTo>
                  <a:lnTo>
                    <a:pt x="16041" y="10885"/>
                  </a:lnTo>
                  <a:lnTo>
                    <a:pt x="16031" y="10869"/>
                  </a:lnTo>
                  <a:lnTo>
                    <a:pt x="16014" y="10848"/>
                  </a:lnTo>
                  <a:lnTo>
                    <a:pt x="15999" y="10802"/>
                  </a:lnTo>
                  <a:lnTo>
                    <a:pt x="15999" y="10782"/>
                  </a:lnTo>
                  <a:lnTo>
                    <a:pt x="15977" y="10745"/>
                  </a:lnTo>
                  <a:lnTo>
                    <a:pt x="15900" y="10648"/>
                  </a:lnTo>
                  <a:lnTo>
                    <a:pt x="15883" y="10604"/>
                  </a:lnTo>
                  <a:lnTo>
                    <a:pt x="15851" y="10554"/>
                  </a:lnTo>
                  <a:lnTo>
                    <a:pt x="15764" y="10450"/>
                  </a:lnTo>
                  <a:lnTo>
                    <a:pt x="15774" y="10427"/>
                  </a:lnTo>
                  <a:lnTo>
                    <a:pt x="15759" y="10434"/>
                  </a:lnTo>
                  <a:lnTo>
                    <a:pt x="15672" y="10222"/>
                  </a:lnTo>
                  <a:lnTo>
                    <a:pt x="15660" y="10186"/>
                  </a:lnTo>
                  <a:lnTo>
                    <a:pt x="15655" y="10186"/>
                  </a:lnTo>
                  <a:lnTo>
                    <a:pt x="15622" y="10169"/>
                  </a:lnTo>
                  <a:lnTo>
                    <a:pt x="15590" y="10149"/>
                  </a:lnTo>
                  <a:lnTo>
                    <a:pt x="15545" y="10089"/>
                  </a:lnTo>
                  <a:lnTo>
                    <a:pt x="15459" y="10015"/>
                  </a:lnTo>
                  <a:lnTo>
                    <a:pt x="15486" y="9912"/>
                  </a:lnTo>
                  <a:lnTo>
                    <a:pt x="15528" y="9854"/>
                  </a:lnTo>
                  <a:lnTo>
                    <a:pt x="15372" y="9861"/>
                  </a:lnTo>
                  <a:lnTo>
                    <a:pt x="15153" y="9861"/>
                  </a:lnTo>
                  <a:lnTo>
                    <a:pt x="15126" y="9861"/>
                  </a:lnTo>
                  <a:lnTo>
                    <a:pt x="15099" y="9861"/>
                  </a:lnTo>
                  <a:lnTo>
                    <a:pt x="14673" y="9854"/>
                  </a:lnTo>
                  <a:close/>
                  <a:moveTo>
                    <a:pt x="1604" y="10340"/>
                  </a:moveTo>
                  <a:lnTo>
                    <a:pt x="1572" y="10360"/>
                  </a:lnTo>
                  <a:lnTo>
                    <a:pt x="1510" y="10434"/>
                  </a:lnTo>
                  <a:lnTo>
                    <a:pt x="1599" y="10457"/>
                  </a:lnTo>
                  <a:lnTo>
                    <a:pt x="1626" y="10450"/>
                  </a:lnTo>
                  <a:lnTo>
                    <a:pt x="1659" y="10508"/>
                  </a:lnTo>
                  <a:lnTo>
                    <a:pt x="1691" y="10524"/>
                  </a:lnTo>
                  <a:lnTo>
                    <a:pt x="1735" y="10517"/>
                  </a:lnTo>
                  <a:lnTo>
                    <a:pt x="1768" y="10464"/>
                  </a:lnTo>
                  <a:lnTo>
                    <a:pt x="1805" y="10487"/>
                  </a:lnTo>
                  <a:lnTo>
                    <a:pt x="1919" y="10457"/>
                  </a:lnTo>
                  <a:lnTo>
                    <a:pt x="1936" y="10413"/>
                  </a:lnTo>
                  <a:lnTo>
                    <a:pt x="1909" y="10354"/>
                  </a:lnTo>
                  <a:lnTo>
                    <a:pt x="1855" y="10377"/>
                  </a:lnTo>
                  <a:lnTo>
                    <a:pt x="1778" y="10340"/>
                  </a:lnTo>
                  <a:lnTo>
                    <a:pt x="1728" y="10370"/>
                  </a:lnTo>
                  <a:lnTo>
                    <a:pt x="1740" y="10397"/>
                  </a:lnTo>
                  <a:lnTo>
                    <a:pt x="1718" y="10377"/>
                  </a:lnTo>
                  <a:lnTo>
                    <a:pt x="1636" y="10383"/>
                  </a:lnTo>
                  <a:lnTo>
                    <a:pt x="1604" y="10340"/>
                  </a:lnTo>
                  <a:close/>
                  <a:moveTo>
                    <a:pt x="2274" y="10701"/>
                  </a:moveTo>
                  <a:lnTo>
                    <a:pt x="2241" y="10745"/>
                  </a:lnTo>
                  <a:lnTo>
                    <a:pt x="2247" y="10782"/>
                  </a:lnTo>
                  <a:lnTo>
                    <a:pt x="2264" y="10812"/>
                  </a:lnTo>
                  <a:lnTo>
                    <a:pt x="2281" y="10812"/>
                  </a:lnTo>
                  <a:lnTo>
                    <a:pt x="2301" y="10885"/>
                  </a:lnTo>
                  <a:lnTo>
                    <a:pt x="2345" y="10876"/>
                  </a:lnTo>
                  <a:lnTo>
                    <a:pt x="2427" y="10892"/>
                  </a:lnTo>
                  <a:lnTo>
                    <a:pt x="2378" y="10782"/>
                  </a:lnTo>
                  <a:lnTo>
                    <a:pt x="2356" y="10759"/>
                  </a:lnTo>
                  <a:lnTo>
                    <a:pt x="2274" y="10701"/>
                  </a:lnTo>
                  <a:close/>
                  <a:moveTo>
                    <a:pt x="1914" y="10825"/>
                  </a:moveTo>
                  <a:lnTo>
                    <a:pt x="1855" y="10832"/>
                  </a:lnTo>
                  <a:lnTo>
                    <a:pt x="1887" y="10936"/>
                  </a:lnTo>
                  <a:lnTo>
                    <a:pt x="1931" y="10943"/>
                  </a:lnTo>
                  <a:lnTo>
                    <a:pt x="1981" y="10936"/>
                  </a:lnTo>
                  <a:lnTo>
                    <a:pt x="1974" y="10885"/>
                  </a:lnTo>
                  <a:lnTo>
                    <a:pt x="1947" y="10839"/>
                  </a:lnTo>
                  <a:lnTo>
                    <a:pt x="1914" y="10825"/>
                  </a:lnTo>
                  <a:close/>
                  <a:moveTo>
                    <a:pt x="2286" y="10959"/>
                  </a:moveTo>
                  <a:lnTo>
                    <a:pt x="2231" y="11023"/>
                  </a:lnTo>
                  <a:lnTo>
                    <a:pt x="2264" y="11090"/>
                  </a:lnTo>
                  <a:lnTo>
                    <a:pt x="2291" y="11164"/>
                  </a:lnTo>
                  <a:lnTo>
                    <a:pt x="2328" y="11180"/>
                  </a:lnTo>
                  <a:lnTo>
                    <a:pt x="2422" y="11157"/>
                  </a:lnTo>
                  <a:lnTo>
                    <a:pt x="2373" y="11113"/>
                  </a:lnTo>
                  <a:lnTo>
                    <a:pt x="2318" y="11039"/>
                  </a:lnTo>
                  <a:lnTo>
                    <a:pt x="2286" y="10959"/>
                  </a:lnTo>
                  <a:close/>
                  <a:moveTo>
                    <a:pt x="12540" y="11060"/>
                  </a:moveTo>
                  <a:lnTo>
                    <a:pt x="11509" y="11069"/>
                  </a:lnTo>
                  <a:lnTo>
                    <a:pt x="11509" y="11622"/>
                  </a:lnTo>
                  <a:lnTo>
                    <a:pt x="11553" y="11686"/>
                  </a:lnTo>
                  <a:lnTo>
                    <a:pt x="11581" y="11739"/>
                  </a:lnTo>
                  <a:lnTo>
                    <a:pt x="11591" y="11783"/>
                  </a:lnTo>
                  <a:lnTo>
                    <a:pt x="11591" y="11870"/>
                  </a:lnTo>
                  <a:lnTo>
                    <a:pt x="11623" y="11907"/>
                  </a:lnTo>
                  <a:lnTo>
                    <a:pt x="11623" y="11930"/>
                  </a:lnTo>
                  <a:lnTo>
                    <a:pt x="11651" y="11997"/>
                  </a:lnTo>
                  <a:lnTo>
                    <a:pt x="11651" y="12027"/>
                  </a:lnTo>
                  <a:lnTo>
                    <a:pt x="11668" y="12077"/>
                  </a:lnTo>
                  <a:lnTo>
                    <a:pt x="11690" y="12100"/>
                  </a:lnTo>
                  <a:lnTo>
                    <a:pt x="11690" y="12158"/>
                  </a:lnTo>
                  <a:lnTo>
                    <a:pt x="11700" y="12201"/>
                  </a:lnTo>
                  <a:lnTo>
                    <a:pt x="11690" y="12231"/>
                  </a:lnTo>
                  <a:lnTo>
                    <a:pt x="11695" y="12254"/>
                  </a:lnTo>
                  <a:lnTo>
                    <a:pt x="11683" y="12298"/>
                  </a:lnTo>
                  <a:lnTo>
                    <a:pt x="11678" y="12342"/>
                  </a:lnTo>
                  <a:lnTo>
                    <a:pt x="11662" y="12416"/>
                  </a:lnTo>
                  <a:lnTo>
                    <a:pt x="11645" y="12445"/>
                  </a:lnTo>
                  <a:lnTo>
                    <a:pt x="11628" y="12489"/>
                  </a:lnTo>
                  <a:lnTo>
                    <a:pt x="11628" y="12542"/>
                  </a:lnTo>
                  <a:lnTo>
                    <a:pt x="11618" y="12600"/>
                  </a:lnTo>
                  <a:lnTo>
                    <a:pt x="11628" y="12643"/>
                  </a:lnTo>
                  <a:lnTo>
                    <a:pt x="11635" y="12747"/>
                  </a:lnTo>
                  <a:lnTo>
                    <a:pt x="11623" y="12777"/>
                  </a:lnTo>
                  <a:lnTo>
                    <a:pt x="11608" y="12821"/>
                  </a:lnTo>
                  <a:lnTo>
                    <a:pt x="11613" y="12827"/>
                  </a:lnTo>
                  <a:lnTo>
                    <a:pt x="11608" y="12880"/>
                  </a:lnTo>
                  <a:lnTo>
                    <a:pt x="11591" y="12910"/>
                  </a:lnTo>
                  <a:lnTo>
                    <a:pt x="11613" y="12910"/>
                  </a:lnTo>
                  <a:lnTo>
                    <a:pt x="11727" y="12901"/>
                  </a:lnTo>
                  <a:lnTo>
                    <a:pt x="11765" y="12894"/>
                  </a:lnTo>
                  <a:lnTo>
                    <a:pt x="11814" y="12901"/>
                  </a:lnTo>
                  <a:lnTo>
                    <a:pt x="11896" y="12938"/>
                  </a:lnTo>
                  <a:lnTo>
                    <a:pt x="11962" y="12991"/>
                  </a:lnTo>
                  <a:lnTo>
                    <a:pt x="12000" y="13005"/>
                  </a:lnTo>
                  <a:lnTo>
                    <a:pt x="12147" y="13028"/>
                  </a:lnTo>
                  <a:lnTo>
                    <a:pt x="12181" y="13021"/>
                  </a:lnTo>
                  <a:lnTo>
                    <a:pt x="12164" y="12984"/>
                  </a:lnTo>
                  <a:lnTo>
                    <a:pt x="12201" y="12917"/>
                  </a:lnTo>
                  <a:lnTo>
                    <a:pt x="12235" y="12894"/>
                  </a:lnTo>
                  <a:lnTo>
                    <a:pt x="12300" y="12864"/>
                  </a:lnTo>
                  <a:lnTo>
                    <a:pt x="12327" y="12917"/>
                  </a:lnTo>
                  <a:lnTo>
                    <a:pt x="12387" y="12924"/>
                  </a:lnTo>
                  <a:lnTo>
                    <a:pt x="12441" y="13035"/>
                  </a:lnTo>
                  <a:lnTo>
                    <a:pt x="12491" y="13048"/>
                  </a:lnTo>
                  <a:lnTo>
                    <a:pt x="12508" y="13028"/>
                  </a:lnTo>
                  <a:lnTo>
                    <a:pt x="12562" y="13028"/>
                  </a:lnTo>
                  <a:lnTo>
                    <a:pt x="12551" y="13094"/>
                  </a:lnTo>
                  <a:lnTo>
                    <a:pt x="12556" y="13108"/>
                  </a:lnTo>
                  <a:lnTo>
                    <a:pt x="12590" y="13175"/>
                  </a:lnTo>
                  <a:lnTo>
                    <a:pt x="12595" y="13226"/>
                  </a:lnTo>
                  <a:lnTo>
                    <a:pt x="12632" y="13242"/>
                  </a:lnTo>
                  <a:lnTo>
                    <a:pt x="12714" y="13278"/>
                  </a:lnTo>
                  <a:lnTo>
                    <a:pt x="12726" y="13269"/>
                  </a:lnTo>
                  <a:lnTo>
                    <a:pt x="12759" y="13205"/>
                  </a:lnTo>
                  <a:lnTo>
                    <a:pt x="12801" y="13182"/>
                  </a:lnTo>
                  <a:lnTo>
                    <a:pt x="12862" y="13182"/>
                  </a:lnTo>
                  <a:lnTo>
                    <a:pt x="12905" y="13219"/>
                  </a:lnTo>
                  <a:lnTo>
                    <a:pt x="12927" y="13285"/>
                  </a:lnTo>
                  <a:lnTo>
                    <a:pt x="12932" y="13269"/>
                  </a:lnTo>
                  <a:lnTo>
                    <a:pt x="12937" y="13242"/>
                  </a:lnTo>
                  <a:lnTo>
                    <a:pt x="12944" y="13205"/>
                  </a:lnTo>
                  <a:lnTo>
                    <a:pt x="12949" y="13189"/>
                  </a:lnTo>
                  <a:lnTo>
                    <a:pt x="12949" y="13159"/>
                  </a:lnTo>
                  <a:lnTo>
                    <a:pt x="12944" y="13152"/>
                  </a:lnTo>
                  <a:lnTo>
                    <a:pt x="12927" y="13145"/>
                  </a:lnTo>
                  <a:lnTo>
                    <a:pt x="12910" y="13108"/>
                  </a:lnTo>
                  <a:lnTo>
                    <a:pt x="12910" y="13028"/>
                  </a:lnTo>
                  <a:lnTo>
                    <a:pt x="13064" y="13094"/>
                  </a:lnTo>
                  <a:lnTo>
                    <a:pt x="13091" y="13131"/>
                  </a:lnTo>
                  <a:lnTo>
                    <a:pt x="13101" y="13168"/>
                  </a:lnTo>
                  <a:lnTo>
                    <a:pt x="13108" y="13175"/>
                  </a:lnTo>
                  <a:lnTo>
                    <a:pt x="13123" y="13168"/>
                  </a:lnTo>
                  <a:lnTo>
                    <a:pt x="13156" y="13189"/>
                  </a:lnTo>
                  <a:lnTo>
                    <a:pt x="13173" y="13205"/>
                  </a:lnTo>
                  <a:lnTo>
                    <a:pt x="13195" y="13219"/>
                  </a:lnTo>
                  <a:lnTo>
                    <a:pt x="13232" y="13262"/>
                  </a:lnTo>
                  <a:lnTo>
                    <a:pt x="13249" y="13306"/>
                  </a:lnTo>
                  <a:lnTo>
                    <a:pt x="13260" y="13322"/>
                  </a:lnTo>
                  <a:lnTo>
                    <a:pt x="13282" y="13292"/>
                  </a:lnTo>
                  <a:lnTo>
                    <a:pt x="13309" y="13322"/>
                  </a:lnTo>
                  <a:lnTo>
                    <a:pt x="13309" y="13306"/>
                  </a:lnTo>
                  <a:lnTo>
                    <a:pt x="13331" y="13292"/>
                  </a:lnTo>
                  <a:lnTo>
                    <a:pt x="13304" y="13262"/>
                  </a:lnTo>
                  <a:lnTo>
                    <a:pt x="13292" y="13232"/>
                  </a:lnTo>
                  <a:lnTo>
                    <a:pt x="13277" y="13232"/>
                  </a:lnTo>
                  <a:lnTo>
                    <a:pt x="13162" y="13175"/>
                  </a:lnTo>
                  <a:lnTo>
                    <a:pt x="13140" y="13138"/>
                  </a:lnTo>
                  <a:lnTo>
                    <a:pt x="13096" y="13101"/>
                  </a:lnTo>
                  <a:lnTo>
                    <a:pt x="13069" y="13028"/>
                  </a:lnTo>
                  <a:lnTo>
                    <a:pt x="13091" y="12991"/>
                  </a:lnTo>
                  <a:lnTo>
                    <a:pt x="13091" y="12975"/>
                  </a:lnTo>
                  <a:lnTo>
                    <a:pt x="13123" y="12954"/>
                  </a:lnTo>
                  <a:lnTo>
                    <a:pt x="13162" y="12910"/>
                  </a:lnTo>
                  <a:lnTo>
                    <a:pt x="13195" y="12901"/>
                  </a:lnTo>
                  <a:lnTo>
                    <a:pt x="13210" y="12894"/>
                  </a:lnTo>
                  <a:lnTo>
                    <a:pt x="13210" y="12864"/>
                  </a:lnTo>
                  <a:lnTo>
                    <a:pt x="13195" y="12837"/>
                  </a:lnTo>
                  <a:lnTo>
                    <a:pt x="13195" y="12821"/>
                  </a:lnTo>
                  <a:lnTo>
                    <a:pt x="13183" y="12827"/>
                  </a:lnTo>
                  <a:lnTo>
                    <a:pt x="13173" y="12887"/>
                  </a:lnTo>
                  <a:lnTo>
                    <a:pt x="13135" y="12901"/>
                  </a:lnTo>
                  <a:lnTo>
                    <a:pt x="13081" y="12880"/>
                  </a:lnTo>
                  <a:lnTo>
                    <a:pt x="13031" y="12807"/>
                  </a:lnTo>
                  <a:lnTo>
                    <a:pt x="13053" y="12777"/>
                  </a:lnTo>
                  <a:lnTo>
                    <a:pt x="13047" y="12777"/>
                  </a:lnTo>
                  <a:lnTo>
                    <a:pt x="13009" y="12814"/>
                  </a:lnTo>
                  <a:lnTo>
                    <a:pt x="12927" y="12827"/>
                  </a:lnTo>
                  <a:lnTo>
                    <a:pt x="12873" y="12807"/>
                  </a:lnTo>
                  <a:lnTo>
                    <a:pt x="12808" y="12740"/>
                  </a:lnTo>
                  <a:lnTo>
                    <a:pt x="12851" y="12623"/>
                  </a:lnTo>
                  <a:lnTo>
                    <a:pt x="12900" y="12549"/>
                  </a:lnTo>
                  <a:lnTo>
                    <a:pt x="12955" y="12556"/>
                  </a:lnTo>
                  <a:lnTo>
                    <a:pt x="12992" y="12570"/>
                  </a:lnTo>
                  <a:lnTo>
                    <a:pt x="13031" y="12623"/>
                  </a:lnTo>
                  <a:lnTo>
                    <a:pt x="13113" y="12659"/>
                  </a:lnTo>
                  <a:lnTo>
                    <a:pt x="13113" y="12643"/>
                  </a:lnTo>
                  <a:lnTo>
                    <a:pt x="13108" y="12616"/>
                  </a:lnTo>
                  <a:lnTo>
                    <a:pt x="13091" y="12556"/>
                  </a:lnTo>
                  <a:lnTo>
                    <a:pt x="13074" y="12526"/>
                  </a:lnTo>
                  <a:lnTo>
                    <a:pt x="13053" y="12496"/>
                  </a:lnTo>
                  <a:lnTo>
                    <a:pt x="13036" y="12459"/>
                  </a:lnTo>
                  <a:lnTo>
                    <a:pt x="13036" y="12445"/>
                  </a:lnTo>
                  <a:lnTo>
                    <a:pt x="13031" y="12409"/>
                  </a:lnTo>
                  <a:lnTo>
                    <a:pt x="13036" y="12372"/>
                  </a:lnTo>
                  <a:lnTo>
                    <a:pt x="13064" y="12261"/>
                  </a:lnTo>
                  <a:lnTo>
                    <a:pt x="12344" y="12261"/>
                  </a:lnTo>
                  <a:lnTo>
                    <a:pt x="12349" y="12188"/>
                  </a:lnTo>
                  <a:lnTo>
                    <a:pt x="12372" y="12165"/>
                  </a:lnTo>
                  <a:lnTo>
                    <a:pt x="12372" y="12158"/>
                  </a:lnTo>
                  <a:lnTo>
                    <a:pt x="12360" y="12100"/>
                  </a:lnTo>
                  <a:lnTo>
                    <a:pt x="12365" y="12033"/>
                  </a:lnTo>
                  <a:lnTo>
                    <a:pt x="12392" y="12027"/>
                  </a:lnTo>
                  <a:lnTo>
                    <a:pt x="12399" y="12010"/>
                  </a:lnTo>
                  <a:lnTo>
                    <a:pt x="12399" y="11953"/>
                  </a:lnTo>
                  <a:lnTo>
                    <a:pt x="12409" y="11900"/>
                  </a:lnTo>
                  <a:lnTo>
                    <a:pt x="12426" y="11879"/>
                  </a:lnTo>
                  <a:lnTo>
                    <a:pt x="12441" y="11833"/>
                  </a:lnTo>
                  <a:lnTo>
                    <a:pt x="12459" y="11746"/>
                  </a:lnTo>
                  <a:lnTo>
                    <a:pt x="12496" y="11672"/>
                  </a:lnTo>
                  <a:lnTo>
                    <a:pt x="12545" y="11628"/>
                  </a:lnTo>
                  <a:lnTo>
                    <a:pt x="12562" y="11592"/>
                  </a:lnTo>
                  <a:lnTo>
                    <a:pt x="12562" y="11555"/>
                  </a:lnTo>
                  <a:lnTo>
                    <a:pt x="12573" y="11532"/>
                  </a:lnTo>
                  <a:lnTo>
                    <a:pt x="12590" y="11518"/>
                  </a:lnTo>
                  <a:lnTo>
                    <a:pt x="12617" y="11474"/>
                  </a:lnTo>
                  <a:lnTo>
                    <a:pt x="12617" y="11465"/>
                  </a:lnTo>
                  <a:lnTo>
                    <a:pt x="12617" y="11451"/>
                  </a:lnTo>
                  <a:lnTo>
                    <a:pt x="12605" y="11428"/>
                  </a:lnTo>
                  <a:lnTo>
                    <a:pt x="12578" y="11401"/>
                  </a:lnTo>
                  <a:lnTo>
                    <a:pt x="12556" y="11348"/>
                  </a:lnTo>
                  <a:lnTo>
                    <a:pt x="12556" y="11311"/>
                  </a:lnTo>
                  <a:lnTo>
                    <a:pt x="12556" y="11297"/>
                  </a:lnTo>
                  <a:lnTo>
                    <a:pt x="12540" y="11267"/>
                  </a:lnTo>
                  <a:lnTo>
                    <a:pt x="12545" y="11217"/>
                  </a:lnTo>
                  <a:lnTo>
                    <a:pt x="12551" y="11207"/>
                  </a:lnTo>
                  <a:lnTo>
                    <a:pt x="12545" y="11200"/>
                  </a:lnTo>
                  <a:lnTo>
                    <a:pt x="12545" y="11143"/>
                  </a:lnTo>
                  <a:lnTo>
                    <a:pt x="12562" y="11097"/>
                  </a:lnTo>
                  <a:lnTo>
                    <a:pt x="12562" y="11090"/>
                  </a:lnTo>
                  <a:lnTo>
                    <a:pt x="12540" y="11076"/>
                  </a:lnTo>
                  <a:lnTo>
                    <a:pt x="12540" y="11060"/>
                  </a:lnTo>
                  <a:close/>
                  <a:moveTo>
                    <a:pt x="16473" y="11348"/>
                  </a:moveTo>
                  <a:lnTo>
                    <a:pt x="16490" y="11371"/>
                  </a:lnTo>
                  <a:lnTo>
                    <a:pt x="16500" y="11364"/>
                  </a:lnTo>
                  <a:lnTo>
                    <a:pt x="16473" y="11348"/>
                  </a:lnTo>
                  <a:close/>
                  <a:moveTo>
                    <a:pt x="16532" y="11378"/>
                  </a:moveTo>
                  <a:lnTo>
                    <a:pt x="16537" y="11414"/>
                  </a:lnTo>
                  <a:lnTo>
                    <a:pt x="16544" y="11408"/>
                  </a:lnTo>
                  <a:lnTo>
                    <a:pt x="16544" y="11391"/>
                  </a:lnTo>
                  <a:lnTo>
                    <a:pt x="16532" y="11378"/>
                  </a:lnTo>
                  <a:close/>
                  <a:moveTo>
                    <a:pt x="16232" y="12158"/>
                  </a:moveTo>
                  <a:lnTo>
                    <a:pt x="16232" y="12174"/>
                  </a:lnTo>
                  <a:lnTo>
                    <a:pt x="16244" y="12165"/>
                  </a:lnTo>
                  <a:lnTo>
                    <a:pt x="16232" y="12158"/>
                  </a:lnTo>
                  <a:close/>
                  <a:moveTo>
                    <a:pt x="13926" y="12261"/>
                  </a:moveTo>
                  <a:lnTo>
                    <a:pt x="13926" y="12268"/>
                  </a:lnTo>
                  <a:lnTo>
                    <a:pt x="13926" y="12298"/>
                  </a:lnTo>
                  <a:lnTo>
                    <a:pt x="13936" y="12321"/>
                  </a:lnTo>
                  <a:lnTo>
                    <a:pt x="13991" y="12402"/>
                  </a:lnTo>
                  <a:lnTo>
                    <a:pt x="13996" y="12432"/>
                  </a:lnTo>
                  <a:lnTo>
                    <a:pt x="13991" y="12496"/>
                  </a:lnTo>
                  <a:lnTo>
                    <a:pt x="13991" y="12533"/>
                  </a:lnTo>
                  <a:lnTo>
                    <a:pt x="13981" y="12563"/>
                  </a:lnTo>
                  <a:lnTo>
                    <a:pt x="13986" y="12586"/>
                  </a:lnTo>
                  <a:lnTo>
                    <a:pt x="13996" y="12579"/>
                  </a:lnTo>
                  <a:lnTo>
                    <a:pt x="14013" y="12556"/>
                  </a:lnTo>
                  <a:lnTo>
                    <a:pt x="14028" y="12526"/>
                  </a:lnTo>
                  <a:lnTo>
                    <a:pt x="14035" y="12459"/>
                  </a:lnTo>
                  <a:lnTo>
                    <a:pt x="14090" y="12459"/>
                  </a:lnTo>
                  <a:lnTo>
                    <a:pt x="14137" y="12422"/>
                  </a:lnTo>
                  <a:lnTo>
                    <a:pt x="14165" y="12512"/>
                  </a:lnTo>
                  <a:lnTo>
                    <a:pt x="14160" y="12549"/>
                  </a:lnTo>
                  <a:lnTo>
                    <a:pt x="14236" y="12542"/>
                  </a:lnTo>
                  <a:lnTo>
                    <a:pt x="14259" y="12526"/>
                  </a:lnTo>
                  <a:lnTo>
                    <a:pt x="14291" y="12505"/>
                  </a:lnTo>
                  <a:lnTo>
                    <a:pt x="14328" y="12482"/>
                  </a:lnTo>
                  <a:lnTo>
                    <a:pt x="14362" y="12489"/>
                  </a:lnTo>
                  <a:lnTo>
                    <a:pt x="14405" y="12482"/>
                  </a:lnTo>
                  <a:lnTo>
                    <a:pt x="14455" y="12512"/>
                  </a:lnTo>
                  <a:lnTo>
                    <a:pt x="14472" y="12533"/>
                  </a:lnTo>
                  <a:lnTo>
                    <a:pt x="14492" y="12607"/>
                  </a:lnTo>
                  <a:lnTo>
                    <a:pt x="14569" y="12659"/>
                  </a:lnTo>
                  <a:lnTo>
                    <a:pt x="14569" y="12643"/>
                  </a:lnTo>
                  <a:lnTo>
                    <a:pt x="14618" y="12607"/>
                  </a:lnTo>
                  <a:lnTo>
                    <a:pt x="14700" y="12600"/>
                  </a:lnTo>
                  <a:lnTo>
                    <a:pt x="14656" y="12689"/>
                  </a:lnTo>
                  <a:lnTo>
                    <a:pt x="14678" y="12710"/>
                  </a:lnTo>
                  <a:lnTo>
                    <a:pt x="14668" y="12747"/>
                  </a:lnTo>
                  <a:lnTo>
                    <a:pt x="14705" y="12800"/>
                  </a:lnTo>
                  <a:lnTo>
                    <a:pt x="14765" y="12864"/>
                  </a:lnTo>
                  <a:lnTo>
                    <a:pt x="14787" y="12924"/>
                  </a:lnTo>
                  <a:lnTo>
                    <a:pt x="14782" y="12947"/>
                  </a:lnTo>
                  <a:lnTo>
                    <a:pt x="14799" y="12947"/>
                  </a:lnTo>
                  <a:lnTo>
                    <a:pt x="14859" y="12938"/>
                  </a:lnTo>
                  <a:lnTo>
                    <a:pt x="14913" y="12901"/>
                  </a:lnTo>
                  <a:lnTo>
                    <a:pt x="14945" y="12901"/>
                  </a:lnTo>
                  <a:lnTo>
                    <a:pt x="15037" y="12837"/>
                  </a:lnTo>
                  <a:lnTo>
                    <a:pt x="15077" y="12827"/>
                  </a:lnTo>
                  <a:lnTo>
                    <a:pt x="15082" y="12827"/>
                  </a:lnTo>
                  <a:lnTo>
                    <a:pt x="15082" y="12821"/>
                  </a:lnTo>
                  <a:lnTo>
                    <a:pt x="15092" y="12770"/>
                  </a:lnTo>
                  <a:lnTo>
                    <a:pt x="15119" y="12740"/>
                  </a:lnTo>
                  <a:lnTo>
                    <a:pt x="15240" y="12710"/>
                  </a:lnTo>
                  <a:lnTo>
                    <a:pt x="15387" y="12827"/>
                  </a:lnTo>
                  <a:lnTo>
                    <a:pt x="15535" y="13101"/>
                  </a:lnTo>
                  <a:lnTo>
                    <a:pt x="15736" y="13336"/>
                  </a:lnTo>
                  <a:lnTo>
                    <a:pt x="15786" y="13440"/>
                  </a:lnTo>
                  <a:lnTo>
                    <a:pt x="15786" y="13499"/>
                  </a:lnTo>
                  <a:lnTo>
                    <a:pt x="15786" y="13527"/>
                  </a:lnTo>
                  <a:lnTo>
                    <a:pt x="15781" y="13697"/>
                  </a:lnTo>
                  <a:lnTo>
                    <a:pt x="15747" y="13838"/>
                  </a:lnTo>
                  <a:lnTo>
                    <a:pt x="15726" y="13955"/>
                  </a:lnTo>
                  <a:lnTo>
                    <a:pt x="15764" y="13932"/>
                  </a:lnTo>
                  <a:lnTo>
                    <a:pt x="15801" y="13955"/>
                  </a:lnTo>
                  <a:lnTo>
                    <a:pt x="15818" y="13992"/>
                  </a:lnTo>
                  <a:lnTo>
                    <a:pt x="15835" y="13969"/>
                  </a:lnTo>
                  <a:lnTo>
                    <a:pt x="15873" y="14022"/>
                  </a:lnTo>
                  <a:lnTo>
                    <a:pt x="15878" y="14059"/>
                  </a:lnTo>
                  <a:lnTo>
                    <a:pt x="15862" y="14116"/>
                  </a:lnTo>
                  <a:lnTo>
                    <a:pt x="15823" y="14169"/>
                  </a:lnTo>
                  <a:lnTo>
                    <a:pt x="15781" y="14263"/>
                  </a:lnTo>
                  <a:lnTo>
                    <a:pt x="15791" y="14286"/>
                  </a:lnTo>
                  <a:lnTo>
                    <a:pt x="15862" y="14484"/>
                  </a:lnTo>
                  <a:lnTo>
                    <a:pt x="15890" y="14551"/>
                  </a:lnTo>
                  <a:lnTo>
                    <a:pt x="15905" y="14567"/>
                  </a:lnTo>
                  <a:lnTo>
                    <a:pt x="15900" y="14544"/>
                  </a:lnTo>
                  <a:lnTo>
                    <a:pt x="15960" y="14514"/>
                  </a:lnTo>
                  <a:lnTo>
                    <a:pt x="16047" y="14514"/>
                  </a:lnTo>
                  <a:lnTo>
                    <a:pt x="16004" y="14604"/>
                  </a:lnTo>
                  <a:lnTo>
                    <a:pt x="15999" y="14698"/>
                  </a:lnTo>
                  <a:lnTo>
                    <a:pt x="16004" y="14728"/>
                  </a:lnTo>
                  <a:lnTo>
                    <a:pt x="16009" y="14715"/>
                  </a:lnTo>
                  <a:lnTo>
                    <a:pt x="16031" y="14685"/>
                  </a:lnTo>
                  <a:lnTo>
                    <a:pt x="16140" y="14618"/>
                  </a:lnTo>
                  <a:lnTo>
                    <a:pt x="16053" y="14809"/>
                  </a:lnTo>
                  <a:lnTo>
                    <a:pt x="16074" y="14825"/>
                  </a:lnTo>
                  <a:lnTo>
                    <a:pt x="16096" y="15000"/>
                  </a:lnTo>
                  <a:lnTo>
                    <a:pt x="16128" y="15083"/>
                  </a:lnTo>
                  <a:lnTo>
                    <a:pt x="16173" y="15120"/>
                  </a:lnTo>
                  <a:lnTo>
                    <a:pt x="16265" y="15163"/>
                  </a:lnTo>
                  <a:lnTo>
                    <a:pt x="16272" y="15230"/>
                  </a:lnTo>
                  <a:lnTo>
                    <a:pt x="16314" y="15311"/>
                  </a:lnTo>
                  <a:lnTo>
                    <a:pt x="16353" y="15421"/>
                  </a:lnTo>
                  <a:lnTo>
                    <a:pt x="16369" y="15435"/>
                  </a:lnTo>
                  <a:lnTo>
                    <a:pt x="16401" y="15451"/>
                  </a:lnTo>
                  <a:lnTo>
                    <a:pt x="16428" y="15502"/>
                  </a:lnTo>
                  <a:lnTo>
                    <a:pt x="16423" y="15515"/>
                  </a:lnTo>
                  <a:lnTo>
                    <a:pt x="16473" y="15531"/>
                  </a:lnTo>
                  <a:lnTo>
                    <a:pt x="16537" y="15488"/>
                  </a:lnTo>
                  <a:lnTo>
                    <a:pt x="16560" y="15488"/>
                  </a:lnTo>
                  <a:lnTo>
                    <a:pt x="16592" y="15451"/>
                  </a:lnTo>
                  <a:lnTo>
                    <a:pt x="16604" y="15405"/>
                  </a:lnTo>
                  <a:lnTo>
                    <a:pt x="16614" y="15288"/>
                  </a:lnTo>
                  <a:lnTo>
                    <a:pt x="16647" y="15221"/>
                  </a:lnTo>
                  <a:lnTo>
                    <a:pt x="16674" y="15120"/>
                  </a:lnTo>
                  <a:lnTo>
                    <a:pt x="16681" y="15120"/>
                  </a:lnTo>
                  <a:lnTo>
                    <a:pt x="16681" y="15016"/>
                  </a:lnTo>
                  <a:lnTo>
                    <a:pt x="16708" y="14772"/>
                  </a:lnTo>
                  <a:lnTo>
                    <a:pt x="16708" y="14641"/>
                  </a:lnTo>
                  <a:lnTo>
                    <a:pt x="16691" y="14544"/>
                  </a:lnTo>
                  <a:lnTo>
                    <a:pt x="16681" y="14500"/>
                  </a:lnTo>
                  <a:lnTo>
                    <a:pt x="16641" y="14427"/>
                  </a:lnTo>
                  <a:lnTo>
                    <a:pt x="16468" y="13822"/>
                  </a:lnTo>
                  <a:lnTo>
                    <a:pt x="16445" y="13748"/>
                  </a:lnTo>
                  <a:lnTo>
                    <a:pt x="16428" y="13647"/>
                  </a:lnTo>
                  <a:lnTo>
                    <a:pt x="16418" y="13601"/>
                  </a:lnTo>
                  <a:lnTo>
                    <a:pt x="16408" y="13490"/>
                  </a:lnTo>
                  <a:lnTo>
                    <a:pt x="16440" y="13490"/>
                  </a:lnTo>
                  <a:lnTo>
                    <a:pt x="16391" y="13380"/>
                  </a:lnTo>
                  <a:lnTo>
                    <a:pt x="16314" y="13138"/>
                  </a:lnTo>
                  <a:lnTo>
                    <a:pt x="16255" y="12947"/>
                  </a:lnTo>
                  <a:lnTo>
                    <a:pt x="16222" y="12733"/>
                  </a:lnTo>
                  <a:lnTo>
                    <a:pt x="16205" y="12666"/>
                  </a:lnTo>
                  <a:lnTo>
                    <a:pt x="16178" y="12445"/>
                  </a:lnTo>
                  <a:lnTo>
                    <a:pt x="16168" y="12416"/>
                  </a:lnTo>
                  <a:lnTo>
                    <a:pt x="16113" y="12409"/>
                  </a:lnTo>
                  <a:lnTo>
                    <a:pt x="16031" y="12372"/>
                  </a:lnTo>
                  <a:lnTo>
                    <a:pt x="16014" y="12395"/>
                  </a:lnTo>
                  <a:lnTo>
                    <a:pt x="16014" y="12422"/>
                  </a:lnTo>
                  <a:lnTo>
                    <a:pt x="16019" y="12482"/>
                  </a:lnTo>
                  <a:lnTo>
                    <a:pt x="16014" y="12542"/>
                  </a:lnTo>
                  <a:lnTo>
                    <a:pt x="15999" y="12600"/>
                  </a:lnTo>
                  <a:lnTo>
                    <a:pt x="15965" y="12630"/>
                  </a:lnTo>
                  <a:lnTo>
                    <a:pt x="15932" y="12630"/>
                  </a:lnTo>
                  <a:lnTo>
                    <a:pt x="15905" y="12607"/>
                  </a:lnTo>
                  <a:lnTo>
                    <a:pt x="15895" y="12570"/>
                  </a:lnTo>
                  <a:lnTo>
                    <a:pt x="15895" y="12542"/>
                  </a:lnTo>
                  <a:lnTo>
                    <a:pt x="15883" y="12512"/>
                  </a:lnTo>
                  <a:lnTo>
                    <a:pt x="14891" y="12422"/>
                  </a:lnTo>
                  <a:lnTo>
                    <a:pt x="14891" y="12372"/>
                  </a:lnTo>
                  <a:lnTo>
                    <a:pt x="14853" y="12261"/>
                  </a:lnTo>
                  <a:lnTo>
                    <a:pt x="13926" y="12261"/>
                  </a:lnTo>
                  <a:close/>
                  <a:moveTo>
                    <a:pt x="13745" y="12482"/>
                  </a:moveTo>
                  <a:lnTo>
                    <a:pt x="13745" y="12489"/>
                  </a:lnTo>
                  <a:lnTo>
                    <a:pt x="13718" y="12616"/>
                  </a:lnTo>
                  <a:lnTo>
                    <a:pt x="13735" y="12630"/>
                  </a:lnTo>
                  <a:lnTo>
                    <a:pt x="13740" y="12630"/>
                  </a:lnTo>
                  <a:lnTo>
                    <a:pt x="13778" y="12623"/>
                  </a:lnTo>
                  <a:lnTo>
                    <a:pt x="13790" y="12616"/>
                  </a:lnTo>
                  <a:lnTo>
                    <a:pt x="13783" y="12607"/>
                  </a:lnTo>
                  <a:lnTo>
                    <a:pt x="13773" y="12600"/>
                  </a:lnTo>
                  <a:lnTo>
                    <a:pt x="13751" y="12556"/>
                  </a:lnTo>
                  <a:lnTo>
                    <a:pt x="13751" y="12489"/>
                  </a:lnTo>
                  <a:lnTo>
                    <a:pt x="13745" y="12482"/>
                  </a:lnTo>
                  <a:close/>
                  <a:moveTo>
                    <a:pt x="12922" y="12630"/>
                  </a:moveTo>
                  <a:lnTo>
                    <a:pt x="12895" y="12666"/>
                  </a:lnTo>
                  <a:lnTo>
                    <a:pt x="12878" y="12717"/>
                  </a:lnTo>
                  <a:lnTo>
                    <a:pt x="12905" y="12740"/>
                  </a:lnTo>
                  <a:lnTo>
                    <a:pt x="12932" y="12754"/>
                  </a:lnTo>
                  <a:lnTo>
                    <a:pt x="12987" y="12740"/>
                  </a:lnTo>
                  <a:lnTo>
                    <a:pt x="13031" y="12703"/>
                  </a:lnTo>
                  <a:lnTo>
                    <a:pt x="12999" y="12689"/>
                  </a:lnTo>
                  <a:lnTo>
                    <a:pt x="12965" y="12636"/>
                  </a:lnTo>
                  <a:lnTo>
                    <a:pt x="12922" y="12630"/>
                  </a:lnTo>
                  <a:close/>
                  <a:moveTo>
                    <a:pt x="13572" y="12630"/>
                  </a:moveTo>
                  <a:lnTo>
                    <a:pt x="13527" y="12636"/>
                  </a:lnTo>
                  <a:lnTo>
                    <a:pt x="13549" y="12643"/>
                  </a:lnTo>
                  <a:lnTo>
                    <a:pt x="13560" y="12659"/>
                  </a:lnTo>
                  <a:lnTo>
                    <a:pt x="13631" y="12630"/>
                  </a:lnTo>
                  <a:lnTo>
                    <a:pt x="13614" y="12630"/>
                  </a:lnTo>
                  <a:lnTo>
                    <a:pt x="13577" y="12630"/>
                  </a:lnTo>
                  <a:lnTo>
                    <a:pt x="13572" y="12630"/>
                  </a:lnTo>
                  <a:close/>
                  <a:moveTo>
                    <a:pt x="13178" y="12740"/>
                  </a:moveTo>
                  <a:lnTo>
                    <a:pt x="13156" y="12754"/>
                  </a:lnTo>
                  <a:lnTo>
                    <a:pt x="13151" y="12754"/>
                  </a:lnTo>
                  <a:lnTo>
                    <a:pt x="13123" y="12791"/>
                  </a:lnTo>
                  <a:lnTo>
                    <a:pt x="13101" y="12807"/>
                  </a:lnTo>
                  <a:lnTo>
                    <a:pt x="13108" y="12821"/>
                  </a:lnTo>
                  <a:lnTo>
                    <a:pt x="13128" y="12827"/>
                  </a:lnTo>
                  <a:lnTo>
                    <a:pt x="13135" y="12791"/>
                  </a:lnTo>
                  <a:lnTo>
                    <a:pt x="13178" y="12740"/>
                  </a:lnTo>
                  <a:close/>
                  <a:moveTo>
                    <a:pt x="13445" y="12754"/>
                  </a:moveTo>
                  <a:lnTo>
                    <a:pt x="13396" y="12784"/>
                  </a:lnTo>
                  <a:lnTo>
                    <a:pt x="13408" y="12850"/>
                  </a:lnTo>
                  <a:lnTo>
                    <a:pt x="13401" y="12931"/>
                  </a:lnTo>
                  <a:lnTo>
                    <a:pt x="13391" y="12938"/>
                  </a:lnTo>
                  <a:lnTo>
                    <a:pt x="13369" y="12984"/>
                  </a:lnTo>
                  <a:lnTo>
                    <a:pt x="13359" y="13115"/>
                  </a:lnTo>
                  <a:lnTo>
                    <a:pt x="13435" y="13005"/>
                  </a:lnTo>
                  <a:lnTo>
                    <a:pt x="13445" y="12961"/>
                  </a:lnTo>
                  <a:lnTo>
                    <a:pt x="13451" y="12961"/>
                  </a:lnTo>
                  <a:lnTo>
                    <a:pt x="13462" y="12938"/>
                  </a:lnTo>
                  <a:lnTo>
                    <a:pt x="13468" y="12887"/>
                  </a:lnTo>
                  <a:lnTo>
                    <a:pt x="13478" y="12844"/>
                  </a:lnTo>
                  <a:lnTo>
                    <a:pt x="13473" y="12850"/>
                  </a:lnTo>
                  <a:lnTo>
                    <a:pt x="13468" y="12807"/>
                  </a:lnTo>
                  <a:lnTo>
                    <a:pt x="13445" y="12754"/>
                  </a:lnTo>
                  <a:close/>
                  <a:moveTo>
                    <a:pt x="12278" y="12947"/>
                  </a:moveTo>
                  <a:lnTo>
                    <a:pt x="12251" y="12961"/>
                  </a:lnTo>
                  <a:lnTo>
                    <a:pt x="12228" y="12984"/>
                  </a:lnTo>
                  <a:lnTo>
                    <a:pt x="12240" y="12998"/>
                  </a:lnTo>
                  <a:lnTo>
                    <a:pt x="12268" y="12984"/>
                  </a:lnTo>
                  <a:lnTo>
                    <a:pt x="12295" y="12984"/>
                  </a:lnTo>
                  <a:lnTo>
                    <a:pt x="12278" y="12947"/>
                  </a:lnTo>
                  <a:close/>
                  <a:moveTo>
                    <a:pt x="11192" y="12998"/>
                  </a:moveTo>
                  <a:lnTo>
                    <a:pt x="11177" y="13035"/>
                  </a:lnTo>
                  <a:lnTo>
                    <a:pt x="11144" y="13035"/>
                  </a:lnTo>
                  <a:lnTo>
                    <a:pt x="11149" y="13071"/>
                  </a:lnTo>
                  <a:lnTo>
                    <a:pt x="11165" y="13101"/>
                  </a:lnTo>
                  <a:lnTo>
                    <a:pt x="11187" y="13152"/>
                  </a:lnTo>
                  <a:lnTo>
                    <a:pt x="11192" y="13122"/>
                  </a:lnTo>
                  <a:lnTo>
                    <a:pt x="11204" y="13115"/>
                  </a:lnTo>
                  <a:lnTo>
                    <a:pt x="11165" y="13094"/>
                  </a:lnTo>
                  <a:lnTo>
                    <a:pt x="11199" y="13005"/>
                  </a:lnTo>
                  <a:lnTo>
                    <a:pt x="11192" y="12998"/>
                  </a:lnTo>
                  <a:close/>
                  <a:moveTo>
                    <a:pt x="10473" y="13794"/>
                  </a:moveTo>
                  <a:lnTo>
                    <a:pt x="10473" y="13801"/>
                  </a:lnTo>
                  <a:lnTo>
                    <a:pt x="10478" y="13801"/>
                  </a:lnTo>
                  <a:lnTo>
                    <a:pt x="10473" y="13794"/>
                  </a:lnTo>
                  <a:close/>
                  <a:moveTo>
                    <a:pt x="15719" y="13992"/>
                  </a:moveTo>
                  <a:lnTo>
                    <a:pt x="15714" y="14043"/>
                  </a:lnTo>
                  <a:lnTo>
                    <a:pt x="15726" y="14072"/>
                  </a:lnTo>
                  <a:lnTo>
                    <a:pt x="15741" y="14079"/>
                  </a:lnTo>
                  <a:lnTo>
                    <a:pt x="15747" y="14079"/>
                  </a:lnTo>
                  <a:lnTo>
                    <a:pt x="15747" y="14052"/>
                  </a:lnTo>
                  <a:lnTo>
                    <a:pt x="15736" y="14036"/>
                  </a:lnTo>
                  <a:lnTo>
                    <a:pt x="15719" y="13992"/>
                  </a:lnTo>
                  <a:close/>
                  <a:moveTo>
                    <a:pt x="10292" y="14072"/>
                  </a:moveTo>
                  <a:lnTo>
                    <a:pt x="10277" y="14079"/>
                  </a:lnTo>
                  <a:lnTo>
                    <a:pt x="10255" y="14079"/>
                  </a:lnTo>
                  <a:lnTo>
                    <a:pt x="10277" y="14116"/>
                  </a:lnTo>
                  <a:lnTo>
                    <a:pt x="10292" y="14072"/>
                  </a:lnTo>
                  <a:close/>
                  <a:moveTo>
                    <a:pt x="15801" y="14072"/>
                  </a:moveTo>
                  <a:lnTo>
                    <a:pt x="15796" y="14102"/>
                  </a:lnTo>
                  <a:lnTo>
                    <a:pt x="15813" y="14079"/>
                  </a:lnTo>
                  <a:lnTo>
                    <a:pt x="15801" y="14072"/>
                  </a:lnTo>
                  <a:close/>
                  <a:moveTo>
                    <a:pt x="2891" y="15428"/>
                  </a:moveTo>
                  <a:lnTo>
                    <a:pt x="2859" y="15465"/>
                  </a:lnTo>
                  <a:lnTo>
                    <a:pt x="2836" y="15502"/>
                  </a:lnTo>
                  <a:lnTo>
                    <a:pt x="2814" y="15561"/>
                  </a:lnTo>
                  <a:lnTo>
                    <a:pt x="2799" y="15582"/>
                  </a:lnTo>
                  <a:lnTo>
                    <a:pt x="2772" y="15626"/>
                  </a:lnTo>
                  <a:lnTo>
                    <a:pt x="2738" y="15663"/>
                  </a:lnTo>
                  <a:lnTo>
                    <a:pt x="2727" y="15672"/>
                  </a:lnTo>
                  <a:lnTo>
                    <a:pt x="2678" y="15672"/>
                  </a:lnTo>
                  <a:lnTo>
                    <a:pt x="2673" y="15679"/>
                  </a:lnTo>
                  <a:lnTo>
                    <a:pt x="2663" y="15686"/>
                  </a:lnTo>
                  <a:lnTo>
                    <a:pt x="2623" y="15686"/>
                  </a:lnTo>
                  <a:lnTo>
                    <a:pt x="2613" y="15699"/>
                  </a:lnTo>
                  <a:lnTo>
                    <a:pt x="2596" y="15709"/>
                  </a:lnTo>
                  <a:lnTo>
                    <a:pt x="2591" y="15709"/>
                  </a:lnTo>
                  <a:lnTo>
                    <a:pt x="2586" y="15693"/>
                  </a:lnTo>
                  <a:lnTo>
                    <a:pt x="2596" y="15679"/>
                  </a:lnTo>
                  <a:lnTo>
                    <a:pt x="2608" y="15672"/>
                  </a:lnTo>
                  <a:lnTo>
                    <a:pt x="2608" y="15656"/>
                  </a:lnTo>
                  <a:lnTo>
                    <a:pt x="2601" y="15649"/>
                  </a:lnTo>
                  <a:lnTo>
                    <a:pt x="2591" y="15649"/>
                  </a:lnTo>
                  <a:lnTo>
                    <a:pt x="2553" y="15686"/>
                  </a:lnTo>
                  <a:lnTo>
                    <a:pt x="2509" y="15752"/>
                  </a:lnTo>
                  <a:lnTo>
                    <a:pt x="2519" y="15752"/>
                  </a:lnTo>
                  <a:lnTo>
                    <a:pt x="2541" y="15796"/>
                  </a:lnTo>
                  <a:lnTo>
                    <a:pt x="2581" y="15796"/>
                  </a:lnTo>
                  <a:lnTo>
                    <a:pt x="2547" y="15819"/>
                  </a:lnTo>
                  <a:lnTo>
                    <a:pt x="2531" y="15810"/>
                  </a:lnTo>
                  <a:lnTo>
                    <a:pt x="2526" y="15833"/>
                  </a:lnTo>
                  <a:lnTo>
                    <a:pt x="2526" y="15863"/>
                  </a:lnTo>
                  <a:lnTo>
                    <a:pt x="2526" y="15893"/>
                  </a:lnTo>
                  <a:lnTo>
                    <a:pt x="2526" y="15913"/>
                  </a:lnTo>
                  <a:lnTo>
                    <a:pt x="2519" y="15893"/>
                  </a:lnTo>
                  <a:lnTo>
                    <a:pt x="2499" y="15893"/>
                  </a:lnTo>
                  <a:lnTo>
                    <a:pt x="2509" y="15840"/>
                  </a:lnTo>
                  <a:lnTo>
                    <a:pt x="2499" y="15833"/>
                  </a:lnTo>
                  <a:lnTo>
                    <a:pt x="2514" y="15789"/>
                  </a:lnTo>
                  <a:lnTo>
                    <a:pt x="2504" y="15782"/>
                  </a:lnTo>
                  <a:lnTo>
                    <a:pt x="2499" y="15782"/>
                  </a:lnTo>
                  <a:lnTo>
                    <a:pt x="2444" y="15840"/>
                  </a:lnTo>
                  <a:lnTo>
                    <a:pt x="2444" y="15847"/>
                  </a:lnTo>
                  <a:lnTo>
                    <a:pt x="2405" y="15900"/>
                  </a:lnTo>
                  <a:lnTo>
                    <a:pt x="2340" y="15930"/>
                  </a:lnTo>
                  <a:lnTo>
                    <a:pt x="2323" y="15943"/>
                  </a:lnTo>
                  <a:lnTo>
                    <a:pt x="2301" y="15957"/>
                  </a:lnTo>
                  <a:lnTo>
                    <a:pt x="2296" y="15957"/>
                  </a:lnTo>
                  <a:lnTo>
                    <a:pt x="2301" y="15950"/>
                  </a:lnTo>
                  <a:lnTo>
                    <a:pt x="2318" y="15937"/>
                  </a:lnTo>
                  <a:lnTo>
                    <a:pt x="2328" y="15920"/>
                  </a:lnTo>
                  <a:lnTo>
                    <a:pt x="2335" y="15913"/>
                  </a:lnTo>
                  <a:lnTo>
                    <a:pt x="2335" y="15907"/>
                  </a:lnTo>
                  <a:lnTo>
                    <a:pt x="2328" y="15900"/>
                  </a:lnTo>
                  <a:lnTo>
                    <a:pt x="2323" y="15884"/>
                  </a:lnTo>
                  <a:lnTo>
                    <a:pt x="2313" y="15907"/>
                  </a:lnTo>
                  <a:lnTo>
                    <a:pt x="2301" y="15930"/>
                  </a:lnTo>
                  <a:lnTo>
                    <a:pt x="2274" y="15987"/>
                  </a:lnTo>
                  <a:lnTo>
                    <a:pt x="2209" y="16128"/>
                  </a:lnTo>
                  <a:lnTo>
                    <a:pt x="2192" y="16187"/>
                  </a:lnTo>
                  <a:lnTo>
                    <a:pt x="2187" y="16252"/>
                  </a:lnTo>
                  <a:lnTo>
                    <a:pt x="2182" y="16282"/>
                  </a:lnTo>
                  <a:lnTo>
                    <a:pt x="2182" y="16275"/>
                  </a:lnTo>
                  <a:lnTo>
                    <a:pt x="2177" y="16298"/>
                  </a:lnTo>
                  <a:lnTo>
                    <a:pt x="2144" y="16371"/>
                  </a:lnTo>
                  <a:lnTo>
                    <a:pt x="2110" y="16422"/>
                  </a:lnTo>
                  <a:lnTo>
                    <a:pt x="2083" y="16452"/>
                  </a:lnTo>
                  <a:lnTo>
                    <a:pt x="2068" y="16459"/>
                  </a:lnTo>
                  <a:lnTo>
                    <a:pt x="2008" y="16473"/>
                  </a:lnTo>
                  <a:lnTo>
                    <a:pt x="1991" y="16482"/>
                  </a:lnTo>
                  <a:lnTo>
                    <a:pt x="1941" y="16489"/>
                  </a:lnTo>
                  <a:lnTo>
                    <a:pt x="1865" y="16482"/>
                  </a:lnTo>
                  <a:lnTo>
                    <a:pt x="1872" y="16519"/>
                  </a:lnTo>
                  <a:lnTo>
                    <a:pt x="1860" y="16606"/>
                  </a:lnTo>
                  <a:lnTo>
                    <a:pt x="1849" y="16666"/>
                  </a:lnTo>
                  <a:lnTo>
                    <a:pt x="1844" y="16680"/>
                  </a:lnTo>
                  <a:lnTo>
                    <a:pt x="1832" y="16694"/>
                  </a:lnTo>
                  <a:lnTo>
                    <a:pt x="1822" y="16687"/>
                  </a:lnTo>
                  <a:lnTo>
                    <a:pt x="1832" y="16666"/>
                  </a:lnTo>
                  <a:lnTo>
                    <a:pt x="1822" y="16673"/>
                  </a:lnTo>
                  <a:lnTo>
                    <a:pt x="1805" y="16694"/>
                  </a:lnTo>
                  <a:lnTo>
                    <a:pt x="1827" y="16710"/>
                  </a:lnTo>
                  <a:lnTo>
                    <a:pt x="1844" y="16717"/>
                  </a:lnTo>
                  <a:lnTo>
                    <a:pt x="1860" y="16730"/>
                  </a:lnTo>
                  <a:lnTo>
                    <a:pt x="1887" y="16776"/>
                  </a:lnTo>
                  <a:lnTo>
                    <a:pt x="1947" y="16820"/>
                  </a:lnTo>
                  <a:lnTo>
                    <a:pt x="2083" y="16988"/>
                  </a:lnTo>
                  <a:lnTo>
                    <a:pt x="2105" y="17041"/>
                  </a:lnTo>
                  <a:lnTo>
                    <a:pt x="2122" y="17115"/>
                  </a:lnTo>
                  <a:lnTo>
                    <a:pt x="2132" y="17145"/>
                  </a:lnTo>
                  <a:lnTo>
                    <a:pt x="2155" y="17182"/>
                  </a:lnTo>
                  <a:lnTo>
                    <a:pt x="2209" y="17209"/>
                  </a:lnTo>
                  <a:lnTo>
                    <a:pt x="2236" y="17209"/>
                  </a:lnTo>
                  <a:lnTo>
                    <a:pt x="2253" y="17218"/>
                  </a:lnTo>
                  <a:lnTo>
                    <a:pt x="2269" y="17188"/>
                  </a:lnTo>
                  <a:lnTo>
                    <a:pt x="2269" y="17202"/>
                  </a:lnTo>
                  <a:lnTo>
                    <a:pt x="2269" y="17218"/>
                  </a:lnTo>
                  <a:lnTo>
                    <a:pt x="2313" y="17209"/>
                  </a:lnTo>
                  <a:lnTo>
                    <a:pt x="2340" y="17218"/>
                  </a:lnTo>
                  <a:lnTo>
                    <a:pt x="2351" y="17232"/>
                  </a:lnTo>
                  <a:lnTo>
                    <a:pt x="2340" y="17255"/>
                  </a:lnTo>
                  <a:lnTo>
                    <a:pt x="2323" y="17299"/>
                  </a:lnTo>
                  <a:lnTo>
                    <a:pt x="2323" y="17336"/>
                  </a:lnTo>
                  <a:lnTo>
                    <a:pt x="2340" y="17356"/>
                  </a:lnTo>
                  <a:lnTo>
                    <a:pt x="2351" y="17379"/>
                  </a:lnTo>
                  <a:lnTo>
                    <a:pt x="2368" y="17393"/>
                  </a:lnTo>
                  <a:lnTo>
                    <a:pt x="2405" y="17356"/>
                  </a:lnTo>
                  <a:lnTo>
                    <a:pt x="2427" y="17349"/>
                  </a:lnTo>
                  <a:lnTo>
                    <a:pt x="2449" y="17373"/>
                  </a:lnTo>
                  <a:lnTo>
                    <a:pt x="2477" y="17373"/>
                  </a:lnTo>
                  <a:lnTo>
                    <a:pt x="2487" y="17386"/>
                  </a:lnTo>
                  <a:lnTo>
                    <a:pt x="2492" y="17409"/>
                  </a:lnTo>
                  <a:lnTo>
                    <a:pt x="2492" y="17439"/>
                  </a:lnTo>
                  <a:lnTo>
                    <a:pt x="2449" y="17453"/>
                  </a:lnTo>
                  <a:lnTo>
                    <a:pt x="2432" y="17446"/>
                  </a:lnTo>
                  <a:lnTo>
                    <a:pt x="2405" y="17416"/>
                  </a:lnTo>
                  <a:lnTo>
                    <a:pt x="2395" y="17409"/>
                  </a:lnTo>
                  <a:lnTo>
                    <a:pt x="2373" y="17409"/>
                  </a:lnTo>
                  <a:lnTo>
                    <a:pt x="2345" y="17423"/>
                  </a:lnTo>
                  <a:lnTo>
                    <a:pt x="2313" y="17386"/>
                  </a:lnTo>
                  <a:lnTo>
                    <a:pt x="2296" y="17349"/>
                  </a:lnTo>
                  <a:lnTo>
                    <a:pt x="2301" y="17306"/>
                  </a:lnTo>
                  <a:lnTo>
                    <a:pt x="2291" y="17299"/>
                  </a:lnTo>
                  <a:lnTo>
                    <a:pt x="2281" y="17255"/>
                  </a:lnTo>
                  <a:lnTo>
                    <a:pt x="2269" y="17246"/>
                  </a:lnTo>
                  <a:lnTo>
                    <a:pt x="2259" y="17255"/>
                  </a:lnTo>
                  <a:lnTo>
                    <a:pt x="2241" y="17269"/>
                  </a:lnTo>
                  <a:lnTo>
                    <a:pt x="2247" y="17299"/>
                  </a:lnTo>
                  <a:lnTo>
                    <a:pt x="2253" y="17320"/>
                  </a:lnTo>
                  <a:lnTo>
                    <a:pt x="2269" y="17320"/>
                  </a:lnTo>
                  <a:lnTo>
                    <a:pt x="2281" y="17336"/>
                  </a:lnTo>
                  <a:lnTo>
                    <a:pt x="2313" y="17409"/>
                  </a:lnTo>
                  <a:lnTo>
                    <a:pt x="2308" y="17439"/>
                  </a:lnTo>
                  <a:lnTo>
                    <a:pt x="2318" y="17453"/>
                  </a:lnTo>
                  <a:lnTo>
                    <a:pt x="2351" y="17439"/>
                  </a:lnTo>
                  <a:lnTo>
                    <a:pt x="2395" y="17467"/>
                  </a:lnTo>
                  <a:lnTo>
                    <a:pt x="2400" y="17483"/>
                  </a:lnTo>
                  <a:lnTo>
                    <a:pt x="2405" y="17520"/>
                  </a:lnTo>
                  <a:lnTo>
                    <a:pt x="2400" y="17504"/>
                  </a:lnTo>
                  <a:lnTo>
                    <a:pt x="2390" y="17513"/>
                  </a:lnTo>
                  <a:lnTo>
                    <a:pt x="2373" y="17504"/>
                  </a:lnTo>
                  <a:lnTo>
                    <a:pt x="2363" y="17490"/>
                  </a:lnTo>
                  <a:lnTo>
                    <a:pt x="2351" y="17497"/>
                  </a:lnTo>
                  <a:lnTo>
                    <a:pt x="2323" y="17564"/>
                  </a:lnTo>
                  <a:lnTo>
                    <a:pt x="2313" y="17570"/>
                  </a:lnTo>
                  <a:lnTo>
                    <a:pt x="2286" y="17564"/>
                  </a:lnTo>
                  <a:lnTo>
                    <a:pt x="2247" y="17570"/>
                  </a:lnTo>
                  <a:lnTo>
                    <a:pt x="2231" y="17570"/>
                  </a:lnTo>
                  <a:lnTo>
                    <a:pt x="2214" y="17557"/>
                  </a:lnTo>
                  <a:lnTo>
                    <a:pt x="2182" y="17564"/>
                  </a:lnTo>
                  <a:lnTo>
                    <a:pt x="2127" y="17564"/>
                  </a:lnTo>
                  <a:lnTo>
                    <a:pt x="2090" y="17520"/>
                  </a:lnTo>
                  <a:lnTo>
                    <a:pt x="2095" y="17504"/>
                  </a:lnTo>
                  <a:lnTo>
                    <a:pt x="2100" y="17497"/>
                  </a:lnTo>
                  <a:lnTo>
                    <a:pt x="2100" y="17467"/>
                  </a:lnTo>
                  <a:lnTo>
                    <a:pt x="2110" y="17423"/>
                  </a:lnTo>
                  <a:lnTo>
                    <a:pt x="2110" y="17409"/>
                  </a:lnTo>
                  <a:lnTo>
                    <a:pt x="2105" y="17402"/>
                  </a:lnTo>
                  <a:lnTo>
                    <a:pt x="2100" y="17393"/>
                  </a:lnTo>
                  <a:lnTo>
                    <a:pt x="2110" y="17393"/>
                  </a:lnTo>
                  <a:lnTo>
                    <a:pt x="2127" y="17393"/>
                  </a:lnTo>
                  <a:lnTo>
                    <a:pt x="2117" y="17379"/>
                  </a:lnTo>
                  <a:lnTo>
                    <a:pt x="2083" y="17379"/>
                  </a:lnTo>
                  <a:lnTo>
                    <a:pt x="2040" y="17386"/>
                  </a:lnTo>
                  <a:lnTo>
                    <a:pt x="2018" y="17402"/>
                  </a:lnTo>
                  <a:lnTo>
                    <a:pt x="1974" y="17446"/>
                  </a:lnTo>
                  <a:lnTo>
                    <a:pt x="1959" y="17446"/>
                  </a:lnTo>
                  <a:lnTo>
                    <a:pt x="1943" y="17451"/>
                  </a:lnTo>
                  <a:lnTo>
                    <a:pt x="1947" y="17446"/>
                  </a:lnTo>
                  <a:lnTo>
                    <a:pt x="1947" y="17439"/>
                  </a:lnTo>
                  <a:lnTo>
                    <a:pt x="1926" y="17453"/>
                  </a:lnTo>
                  <a:lnTo>
                    <a:pt x="1914" y="17467"/>
                  </a:lnTo>
                  <a:lnTo>
                    <a:pt x="1899" y="17483"/>
                  </a:lnTo>
                  <a:lnTo>
                    <a:pt x="1892" y="17490"/>
                  </a:lnTo>
                  <a:lnTo>
                    <a:pt x="1887" y="17504"/>
                  </a:lnTo>
                  <a:lnTo>
                    <a:pt x="1914" y="17534"/>
                  </a:lnTo>
                  <a:lnTo>
                    <a:pt x="1909" y="17541"/>
                  </a:lnTo>
                  <a:lnTo>
                    <a:pt x="1904" y="17550"/>
                  </a:lnTo>
                  <a:lnTo>
                    <a:pt x="1892" y="17557"/>
                  </a:lnTo>
                  <a:lnTo>
                    <a:pt x="1860" y="17557"/>
                  </a:lnTo>
                  <a:lnTo>
                    <a:pt x="1855" y="17557"/>
                  </a:lnTo>
                  <a:lnTo>
                    <a:pt x="1838" y="17541"/>
                  </a:lnTo>
                  <a:lnTo>
                    <a:pt x="1817" y="17550"/>
                  </a:lnTo>
                  <a:lnTo>
                    <a:pt x="1800" y="17564"/>
                  </a:lnTo>
                  <a:lnTo>
                    <a:pt x="1778" y="17577"/>
                  </a:lnTo>
                  <a:lnTo>
                    <a:pt x="1763" y="17607"/>
                  </a:lnTo>
                  <a:lnTo>
                    <a:pt x="1751" y="17630"/>
                  </a:lnTo>
                  <a:lnTo>
                    <a:pt x="1745" y="17637"/>
                  </a:lnTo>
                  <a:lnTo>
                    <a:pt x="1713" y="17644"/>
                  </a:lnTo>
                  <a:lnTo>
                    <a:pt x="1696" y="17681"/>
                  </a:lnTo>
                  <a:lnTo>
                    <a:pt x="1664" y="17711"/>
                  </a:lnTo>
                  <a:lnTo>
                    <a:pt x="1664" y="17697"/>
                  </a:lnTo>
                  <a:lnTo>
                    <a:pt x="1664" y="17681"/>
                  </a:lnTo>
                  <a:lnTo>
                    <a:pt x="1653" y="17688"/>
                  </a:lnTo>
                  <a:lnTo>
                    <a:pt x="1641" y="17711"/>
                  </a:lnTo>
                  <a:lnTo>
                    <a:pt x="1647" y="17734"/>
                  </a:lnTo>
                  <a:lnTo>
                    <a:pt x="1653" y="17741"/>
                  </a:lnTo>
                  <a:lnTo>
                    <a:pt x="1713" y="17791"/>
                  </a:lnTo>
                  <a:lnTo>
                    <a:pt x="1790" y="17821"/>
                  </a:lnTo>
                  <a:lnTo>
                    <a:pt x="1795" y="17814"/>
                  </a:lnTo>
                  <a:lnTo>
                    <a:pt x="1838" y="17828"/>
                  </a:lnTo>
                  <a:lnTo>
                    <a:pt x="1844" y="17835"/>
                  </a:lnTo>
                  <a:lnTo>
                    <a:pt x="1849" y="17844"/>
                  </a:lnTo>
                  <a:lnTo>
                    <a:pt x="1832" y="17835"/>
                  </a:lnTo>
                  <a:lnTo>
                    <a:pt x="1817" y="17844"/>
                  </a:lnTo>
                  <a:lnTo>
                    <a:pt x="1805" y="17872"/>
                  </a:lnTo>
                  <a:lnTo>
                    <a:pt x="1783" y="17881"/>
                  </a:lnTo>
                  <a:lnTo>
                    <a:pt x="1773" y="17872"/>
                  </a:lnTo>
                  <a:lnTo>
                    <a:pt x="1768" y="17865"/>
                  </a:lnTo>
                  <a:lnTo>
                    <a:pt x="1778" y="17888"/>
                  </a:lnTo>
                  <a:lnTo>
                    <a:pt x="1805" y="17939"/>
                  </a:lnTo>
                  <a:lnTo>
                    <a:pt x="1822" y="17946"/>
                  </a:lnTo>
                  <a:lnTo>
                    <a:pt x="1822" y="17982"/>
                  </a:lnTo>
                  <a:lnTo>
                    <a:pt x="1817" y="17992"/>
                  </a:lnTo>
                  <a:lnTo>
                    <a:pt x="1817" y="18012"/>
                  </a:lnTo>
                  <a:lnTo>
                    <a:pt x="1832" y="18049"/>
                  </a:lnTo>
                  <a:lnTo>
                    <a:pt x="1855" y="18065"/>
                  </a:lnTo>
                  <a:lnTo>
                    <a:pt x="1931" y="18086"/>
                  </a:lnTo>
                  <a:lnTo>
                    <a:pt x="1964" y="18102"/>
                  </a:lnTo>
                  <a:lnTo>
                    <a:pt x="1981" y="18109"/>
                  </a:lnTo>
                  <a:lnTo>
                    <a:pt x="1991" y="18109"/>
                  </a:lnTo>
                  <a:lnTo>
                    <a:pt x="1996" y="18102"/>
                  </a:lnTo>
                  <a:lnTo>
                    <a:pt x="2001" y="18093"/>
                  </a:lnTo>
                  <a:lnTo>
                    <a:pt x="2008" y="18086"/>
                  </a:lnTo>
                  <a:lnTo>
                    <a:pt x="2013" y="18086"/>
                  </a:lnTo>
                  <a:lnTo>
                    <a:pt x="2018" y="18093"/>
                  </a:lnTo>
                  <a:lnTo>
                    <a:pt x="2063" y="18072"/>
                  </a:lnTo>
                  <a:lnTo>
                    <a:pt x="2122" y="18072"/>
                  </a:lnTo>
                  <a:lnTo>
                    <a:pt x="2144" y="18086"/>
                  </a:lnTo>
                  <a:lnTo>
                    <a:pt x="2165" y="18109"/>
                  </a:lnTo>
                  <a:lnTo>
                    <a:pt x="2177" y="18123"/>
                  </a:lnTo>
                  <a:lnTo>
                    <a:pt x="2182" y="18109"/>
                  </a:lnTo>
                  <a:lnTo>
                    <a:pt x="2187" y="18093"/>
                  </a:lnTo>
                  <a:lnTo>
                    <a:pt x="2177" y="18086"/>
                  </a:lnTo>
                  <a:lnTo>
                    <a:pt x="2172" y="18079"/>
                  </a:lnTo>
                  <a:lnTo>
                    <a:pt x="2165" y="18065"/>
                  </a:lnTo>
                  <a:lnTo>
                    <a:pt x="2177" y="18049"/>
                  </a:lnTo>
                  <a:lnTo>
                    <a:pt x="2209" y="18093"/>
                  </a:lnTo>
                  <a:lnTo>
                    <a:pt x="2214" y="18139"/>
                  </a:lnTo>
                  <a:lnTo>
                    <a:pt x="2226" y="18139"/>
                  </a:lnTo>
                  <a:lnTo>
                    <a:pt x="2231" y="18116"/>
                  </a:lnTo>
                  <a:lnTo>
                    <a:pt x="2264" y="18065"/>
                  </a:lnTo>
                  <a:lnTo>
                    <a:pt x="2281" y="18042"/>
                  </a:lnTo>
                  <a:lnTo>
                    <a:pt x="2313" y="18019"/>
                  </a:lnTo>
                  <a:lnTo>
                    <a:pt x="2323" y="17998"/>
                  </a:lnTo>
                  <a:lnTo>
                    <a:pt x="2335" y="18005"/>
                  </a:lnTo>
                  <a:lnTo>
                    <a:pt x="2351" y="18005"/>
                  </a:lnTo>
                  <a:lnTo>
                    <a:pt x="2378" y="17962"/>
                  </a:lnTo>
                  <a:lnTo>
                    <a:pt x="2383" y="17962"/>
                  </a:lnTo>
                  <a:lnTo>
                    <a:pt x="2390" y="17969"/>
                  </a:lnTo>
                  <a:lnTo>
                    <a:pt x="2400" y="17992"/>
                  </a:lnTo>
                  <a:lnTo>
                    <a:pt x="2410" y="18005"/>
                  </a:lnTo>
                  <a:lnTo>
                    <a:pt x="2417" y="18019"/>
                  </a:lnTo>
                  <a:lnTo>
                    <a:pt x="2417" y="18042"/>
                  </a:lnTo>
                  <a:lnTo>
                    <a:pt x="2410" y="18065"/>
                  </a:lnTo>
                  <a:lnTo>
                    <a:pt x="2405" y="18079"/>
                  </a:lnTo>
                  <a:lnTo>
                    <a:pt x="2395" y="18093"/>
                  </a:lnTo>
                  <a:lnTo>
                    <a:pt x="2378" y="18102"/>
                  </a:lnTo>
                  <a:lnTo>
                    <a:pt x="2356" y="18102"/>
                  </a:lnTo>
                  <a:lnTo>
                    <a:pt x="2351" y="18130"/>
                  </a:lnTo>
                  <a:lnTo>
                    <a:pt x="2363" y="18130"/>
                  </a:lnTo>
                  <a:lnTo>
                    <a:pt x="2378" y="18146"/>
                  </a:lnTo>
                  <a:lnTo>
                    <a:pt x="2405" y="18196"/>
                  </a:lnTo>
                  <a:lnTo>
                    <a:pt x="2417" y="18270"/>
                  </a:lnTo>
                  <a:lnTo>
                    <a:pt x="2422" y="18300"/>
                  </a:lnTo>
                  <a:lnTo>
                    <a:pt x="2427" y="18337"/>
                  </a:lnTo>
                  <a:lnTo>
                    <a:pt x="2422" y="18367"/>
                  </a:lnTo>
                  <a:lnTo>
                    <a:pt x="2410" y="18387"/>
                  </a:lnTo>
                  <a:lnTo>
                    <a:pt x="2395" y="18417"/>
                  </a:lnTo>
                  <a:lnTo>
                    <a:pt x="2378" y="18440"/>
                  </a:lnTo>
                  <a:lnTo>
                    <a:pt x="2351" y="18447"/>
                  </a:lnTo>
                  <a:lnTo>
                    <a:pt x="2301" y="18454"/>
                  </a:lnTo>
                  <a:lnTo>
                    <a:pt x="2291" y="18447"/>
                  </a:lnTo>
                  <a:lnTo>
                    <a:pt x="2286" y="18424"/>
                  </a:lnTo>
                  <a:lnTo>
                    <a:pt x="2274" y="18424"/>
                  </a:lnTo>
                  <a:lnTo>
                    <a:pt x="2264" y="18433"/>
                  </a:lnTo>
                  <a:lnTo>
                    <a:pt x="2259" y="18454"/>
                  </a:lnTo>
                  <a:lnTo>
                    <a:pt x="2231" y="18514"/>
                  </a:lnTo>
                  <a:lnTo>
                    <a:pt x="2209" y="18535"/>
                  </a:lnTo>
                  <a:lnTo>
                    <a:pt x="2192" y="18565"/>
                  </a:lnTo>
                  <a:lnTo>
                    <a:pt x="2182" y="18581"/>
                  </a:lnTo>
                  <a:lnTo>
                    <a:pt x="2160" y="18588"/>
                  </a:lnTo>
                  <a:lnTo>
                    <a:pt x="2155" y="18588"/>
                  </a:lnTo>
                  <a:lnTo>
                    <a:pt x="2149" y="18571"/>
                  </a:lnTo>
                  <a:lnTo>
                    <a:pt x="2138" y="18565"/>
                  </a:lnTo>
                  <a:lnTo>
                    <a:pt x="2122" y="18581"/>
                  </a:lnTo>
                  <a:lnTo>
                    <a:pt x="2110" y="18595"/>
                  </a:lnTo>
                  <a:lnTo>
                    <a:pt x="2110" y="18588"/>
                  </a:lnTo>
                  <a:lnTo>
                    <a:pt x="2110" y="18581"/>
                  </a:lnTo>
                  <a:lnTo>
                    <a:pt x="2117" y="18571"/>
                  </a:lnTo>
                  <a:lnTo>
                    <a:pt x="2122" y="18565"/>
                  </a:lnTo>
                  <a:lnTo>
                    <a:pt x="2122" y="18558"/>
                  </a:lnTo>
                  <a:lnTo>
                    <a:pt x="2110" y="18535"/>
                  </a:lnTo>
                  <a:lnTo>
                    <a:pt x="2090" y="18521"/>
                  </a:lnTo>
                  <a:lnTo>
                    <a:pt x="2073" y="18514"/>
                  </a:lnTo>
                  <a:lnTo>
                    <a:pt x="2040" y="18528"/>
                  </a:lnTo>
                  <a:lnTo>
                    <a:pt x="2035" y="18535"/>
                  </a:lnTo>
                  <a:lnTo>
                    <a:pt x="2028" y="18551"/>
                  </a:lnTo>
                  <a:lnTo>
                    <a:pt x="2045" y="18571"/>
                  </a:lnTo>
                  <a:lnTo>
                    <a:pt x="2045" y="18581"/>
                  </a:lnTo>
                  <a:lnTo>
                    <a:pt x="2040" y="18581"/>
                  </a:lnTo>
                  <a:lnTo>
                    <a:pt x="2013" y="18588"/>
                  </a:lnTo>
                  <a:lnTo>
                    <a:pt x="2001" y="18601"/>
                  </a:lnTo>
                  <a:lnTo>
                    <a:pt x="1996" y="18618"/>
                  </a:lnTo>
                  <a:lnTo>
                    <a:pt x="1991" y="18654"/>
                  </a:lnTo>
                  <a:lnTo>
                    <a:pt x="1996" y="18691"/>
                  </a:lnTo>
                  <a:lnTo>
                    <a:pt x="2001" y="18705"/>
                  </a:lnTo>
                  <a:lnTo>
                    <a:pt x="2013" y="18691"/>
                  </a:lnTo>
                  <a:lnTo>
                    <a:pt x="2023" y="18682"/>
                  </a:lnTo>
                  <a:lnTo>
                    <a:pt x="2023" y="18691"/>
                  </a:lnTo>
                  <a:lnTo>
                    <a:pt x="2013" y="18712"/>
                  </a:lnTo>
                  <a:lnTo>
                    <a:pt x="1996" y="18719"/>
                  </a:lnTo>
                  <a:lnTo>
                    <a:pt x="2001" y="18742"/>
                  </a:lnTo>
                  <a:lnTo>
                    <a:pt x="2008" y="18749"/>
                  </a:lnTo>
                  <a:lnTo>
                    <a:pt x="2008" y="18756"/>
                  </a:lnTo>
                  <a:lnTo>
                    <a:pt x="1996" y="18742"/>
                  </a:lnTo>
                  <a:lnTo>
                    <a:pt x="1986" y="18735"/>
                  </a:lnTo>
                  <a:lnTo>
                    <a:pt x="1974" y="18742"/>
                  </a:lnTo>
                  <a:lnTo>
                    <a:pt x="1964" y="18756"/>
                  </a:lnTo>
                  <a:lnTo>
                    <a:pt x="1936" y="18809"/>
                  </a:lnTo>
                  <a:lnTo>
                    <a:pt x="1909" y="18866"/>
                  </a:lnTo>
                  <a:lnTo>
                    <a:pt x="1904" y="18896"/>
                  </a:lnTo>
                  <a:lnTo>
                    <a:pt x="1904" y="18912"/>
                  </a:lnTo>
                  <a:lnTo>
                    <a:pt x="1904" y="18919"/>
                  </a:lnTo>
                  <a:lnTo>
                    <a:pt x="1914" y="18933"/>
                  </a:lnTo>
                  <a:lnTo>
                    <a:pt x="1892" y="18940"/>
                  </a:lnTo>
                  <a:lnTo>
                    <a:pt x="1877" y="18940"/>
                  </a:lnTo>
                  <a:lnTo>
                    <a:pt x="1865" y="18949"/>
                  </a:lnTo>
                  <a:lnTo>
                    <a:pt x="1872" y="18963"/>
                  </a:lnTo>
                  <a:lnTo>
                    <a:pt x="1892" y="18977"/>
                  </a:lnTo>
                  <a:lnTo>
                    <a:pt x="1892" y="18986"/>
                  </a:lnTo>
                  <a:lnTo>
                    <a:pt x="1865" y="18993"/>
                  </a:lnTo>
                  <a:lnTo>
                    <a:pt x="1860" y="18986"/>
                  </a:lnTo>
                  <a:lnTo>
                    <a:pt x="1855" y="18986"/>
                  </a:lnTo>
                  <a:lnTo>
                    <a:pt x="1855" y="19006"/>
                  </a:lnTo>
                  <a:lnTo>
                    <a:pt x="1855" y="19023"/>
                  </a:lnTo>
                  <a:lnTo>
                    <a:pt x="1860" y="19036"/>
                  </a:lnTo>
                  <a:lnTo>
                    <a:pt x="1877" y="19023"/>
                  </a:lnTo>
                  <a:lnTo>
                    <a:pt x="1887" y="19029"/>
                  </a:lnTo>
                  <a:lnTo>
                    <a:pt x="1892" y="19043"/>
                  </a:lnTo>
                  <a:lnTo>
                    <a:pt x="1882" y="19073"/>
                  </a:lnTo>
                  <a:lnTo>
                    <a:pt x="1887" y="19096"/>
                  </a:lnTo>
                  <a:lnTo>
                    <a:pt x="1904" y="19103"/>
                  </a:lnTo>
                  <a:lnTo>
                    <a:pt x="1909" y="19140"/>
                  </a:lnTo>
                  <a:lnTo>
                    <a:pt x="1914" y="19161"/>
                  </a:lnTo>
                  <a:lnTo>
                    <a:pt x="1926" y="19161"/>
                  </a:lnTo>
                  <a:lnTo>
                    <a:pt x="1936" y="19161"/>
                  </a:lnTo>
                  <a:lnTo>
                    <a:pt x="1936" y="19140"/>
                  </a:lnTo>
                  <a:lnTo>
                    <a:pt x="1936" y="19124"/>
                  </a:lnTo>
                  <a:lnTo>
                    <a:pt x="1941" y="19110"/>
                  </a:lnTo>
                  <a:lnTo>
                    <a:pt x="1947" y="19110"/>
                  </a:lnTo>
                  <a:lnTo>
                    <a:pt x="1953" y="19110"/>
                  </a:lnTo>
                  <a:lnTo>
                    <a:pt x="1947" y="19124"/>
                  </a:lnTo>
                  <a:lnTo>
                    <a:pt x="1941" y="19133"/>
                  </a:lnTo>
                  <a:lnTo>
                    <a:pt x="1947" y="19140"/>
                  </a:lnTo>
                  <a:lnTo>
                    <a:pt x="1953" y="19147"/>
                  </a:lnTo>
                  <a:lnTo>
                    <a:pt x="1959" y="19140"/>
                  </a:lnTo>
                  <a:lnTo>
                    <a:pt x="1959" y="19161"/>
                  </a:lnTo>
                  <a:lnTo>
                    <a:pt x="1964" y="19170"/>
                  </a:lnTo>
                  <a:lnTo>
                    <a:pt x="1981" y="19161"/>
                  </a:lnTo>
                  <a:lnTo>
                    <a:pt x="1986" y="19161"/>
                  </a:lnTo>
                  <a:lnTo>
                    <a:pt x="1986" y="19170"/>
                  </a:lnTo>
                  <a:lnTo>
                    <a:pt x="1974" y="19184"/>
                  </a:lnTo>
                  <a:lnTo>
                    <a:pt x="1959" y="19207"/>
                  </a:lnTo>
                  <a:lnTo>
                    <a:pt x="1964" y="19214"/>
                  </a:lnTo>
                  <a:lnTo>
                    <a:pt x="1969" y="19214"/>
                  </a:lnTo>
                  <a:lnTo>
                    <a:pt x="2001" y="19214"/>
                  </a:lnTo>
                  <a:lnTo>
                    <a:pt x="2035" y="19227"/>
                  </a:lnTo>
                  <a:lnTo>
                    <a:pt x="2083" y="19227"/>
                  </a:lnTo>
                  <a:lnTo>
                    <a:pt x="2110" y="19197"/>
                  </a:lnTo>
                  <a:lnTo>
                    <a:pt x="2122" y="19207"/>
                  </a:lnTo>
                  <a:lnTo>
                    <a:pt x="2127" y="19214"/>
                  </a:lnTo>
                  <a:lnTo>
                    <a:pt x="2122" y="19220"/>
                  </a:lnTo>
                  <a:lnTo>
                    <a:pt x="2100" y="19220"/>
                  </a:lnTo>
                  <a:lnTo>
                    <a:pt x="2095" y="19227"/>
                  </a:lnTo>
                  <a:lnTo>
                    <a:pt x="2127" y="19234"/>
                  </a:lnTo>
                  <a:lnTo>
                    <a:pt x="2138" y="19243"/>
                  </a:lnTo>
                  <a:lnTo>
                    <a:pt x="2149" y="19257"/>
                  </a:lnTo>
                  <a:lnTo>
                    <a:pt x="2138" y="19287"/>
                  </a:lnTo>
                  <a:lnTo>
                    <a:pt x="2117" y="19308"/>
                  </a:lnTo>
                  <a:lnTo>
                    <a:pt x="2105" y="19287"/>
                  </a:lnTo>
                  <a:lnTo>
                    <a:pt x="2100" y="19264"/>
                  </a:lnTo>
                  <a:lnTo>
                    <a:pt x="2095" y="19257"/>
                  </a:lnTo>
                  <a:lnTo>
                    <a:pt x="2090" y="19257"/>
                  </a:lnTo>
                  <a:lnTo>
                    <a:pt x="2073" y="19280"/>
                  </a:lnTo>
                  <a:lnTo>
                    <a:pt x="2056" y="19301"/>
                  </a:lnTo>
                  <a:lnTo>
                    <a:pt x="2051" y="19308"/>
                  </a:lnTo>
                  <a:lnTo>
                    <a:pt x="2056" y="19294"/>
                  </a:lnTo>
                  <a:lnTo>
                    <a:pt x="2063" y="19271"/>
                  </a:lnTo>
                  <a:lnTo>
                    <a:pt x="2056" y="19257"/>
                  </a:lnTo>
                  <a:lnTo>
                    <a:pt x="2051" y="19250"/>
                  </a:lnTo>
                  <a:lnTo>
                    <a:pt x="2035" y="19243"/>
                  </a:lnTo>
                  <a:lnTo>
                    <a:pt x="2018" y="19227"/>
                  </a:lnTo>
                  <a:lnTo>
                    <a:pt x="2008" y="19220"/>
                  </a:lnTo>
                  <a:lnTo>
                    <a:pt x="1996" y="19227"/>
                  </a:lnTo>
                  <a:lnTo>
                    <a:pt x="1986" y="19264"/>
                  </a:lnTo>
                  <a:lnTo>
                    <a:pt x="1947" y="19324"/>
                  </a:lnTo>
                  <a:lnTo>
                    <a:pt x="1964" y="19331"/>
                  </a:lnTo>
                  <a:lnTo>
                    <a:pt x="1974" y="19331"/>
                  </a:lnTo>
                  <a:lnTo>
                    <a:pt x="1986" y="19338"/>
                  </a:lnTo>
                  <a:lnTo>
                    <a:pt x="1986" y="19345"/>
                  </a:lnTo>
                  <a:lnTo>
                    <a:pt x="1986" y="19361"/>
                  </a:lnTo>
                  <a:lnTo>
                    <a:pt x="2001" y="19382"/>
                  </a:lnTo>
                  <a:lnTo>
                    <a:pt x="2013" y="19398"/>
                  </a:lnTo>
                  <a:lnTo>
                    <a:pt x="2028" y="19398"/>
                  </a:lnTo>
                  <a:lnTo>
                    <a:pt x="2051" y="19441"/>
                  </a:lnTo>
                  <a:lnTo>
                    <a:pt x="2090" y="19485"/>
                  </a:lnTo>
                  <a:lnTo>
                    <a:pt x="2090" y="19501"/>
                  </a:lnTo>
                  <a:lnTo>
                    <a:pt x="2090" y="19515"/>
                  </a:lnTo>
                  <a:lnTo>
                    <a:pt x="2117" y="19538"/>
                  </a:lnTo>
                  <a:lnTo>
                    <a:pt x="2138" y="19538"/>
                  </a:lnTo>
                  <a:lnTo>
                    <a:pt x="2187" y="19522"/>
                  </a:lnTo>
                  <a:lnTo>
                    <a:pt x="2226" y="19501"/>
                  </a:lnTo>
                  <a:lnTo>
                    <a:pt x="2241" y="19478"/>
                  </a:lnTo>
                  <a:lnTo>
                    <a:pt x="2259" y="19478"/>
                  </a:lnTo>
                  <a:lnTo>
                    <a:pt x="2264" y="19464"/>
                  </a:lnTo>
                  <a:lnTo>
                    <a:pt x="2269" y="19441"/>
                  </a:lnTo>
                  <a:lnTo>
                    <a:pt x="2264" y="19418"/>
                  </a:lnTo>
                  <a:lnTo>
                    <a:pt x="2264" y="19411"/>
                  </a:lnTo>
                  <a:lnTo>
                    <a:pt x="2247" y="19405"/>
                  </a:lnTo>
                  <a:lnTo>
                    <a:pt x="2259" y="19398"/>
                  </a:lnTo>
                  <a:lnTo>
                    <a:pt x="2274" y="19368"/>
                  </a:lnTo>
                  <a:lnTo>
                    <a:pt x="2296" y="19308"/>
                  </a:lnTo>
                  <a:lnTo>
                    <a:pt x="2301" y="19294"/>
                  </a:lnTo>
                  <a:lnTo>
                    <a:pt x="2308" y="19280"/>
                  </a:lnTo>
                  <a:lnTo>
                    <a:pt x="2313" y="19280"/>
                  </a:lnTo>
                  <a:lnTo>
                    <a:pt x="2323" y="19280"/>
                  </a:lnTo>
                  <a:lnTo>
                    <a:pt x="2301" y="19301"/>
                  </a:lnTo>
                  <a:lnTo>
                    <a:pt x="2286" y="19345"/>
                  </a:lnTo>
                  <a:lnTo>
                    <a:pt x="2269" y="19398"/>
                  </a:lnTo>
                  <a:lnTo>
                    <a:pt x="2286" y="19428"/>
                  </a:lnTo>
                  <a:lnTo>
                    <a:pt x="2296" y="19485"/>
                  </a:lnTo>
                  <a:lnTo>
                    <a:pt x="2318" y="19559"/>
                  </a:lnTo>
                  <a:lnTo>
                    <a:pt x="2328" y="19596"/>
                  </a:lnTo>
                  <a:lnTo>
                    <a:pt x="2328" y="19619"/>
                  </a:lnTo>
                  <a:lnTo>
                    <a:pt x="2323" y="19639"/>
                  </a:lnTo>
                  <a:lnTo>
                    <a:pt x="2318" y="19655"/>
                  </a:lnTo>
                  <a:lnTo>
                    <a:pt x="2308" y="19676"/>
                  </a:lnTo>
                  <a:lnTo>
                    <a:pt x="2313" y="19713"/>
                  </a:lnTo>
                  <a:lnTo>
                    <a:pt x="2323" y="19736"/>
                  </a:lnTo>
                  <a:lnTo>
                    <a:pt x="2335" y="19729"/>
                  </a:lnTo>
                  <a:lnTo>
                    <a:pt x="2351" y="19729"/>
                  </a:lnTo>
                  <a:lnTo>
                    <a:pt x="2335" y="19759"/>
                  </a:lnTo>
                  <a:lnTo>
                    <a:pt x="2335" y="19780"/>
                  </a:lnTo>
                  <a:lnTo>
                    <a:pt x="2335" y="19796"/>
                  </a:lnTo>
                  <a:lnTo>
                    <a:pt x="2340" y="19823"/>
                  </a:lnTo>
                  <a:lnTo>
                    <a:pt x="2323" y="19846"/>
                  </a:lnTo>
                  <a:lnTo>
                    <a:pt x="2308" y="19853"/>
                  </a:lnTo>
                  <a:lnTo>
                    <a:pt x="2291" y="19869"/>
                  </a:lnTo>
                  <a:lnTo>
                    <a:pt x="2335" y="19876"/>
                  </a:lnTo>
                  <a:lnTo>
                    <a:pt x="2378" y="19860"/>
                  </a:lnTo>
                  <a:lnTo>
                    <a:pt x="2383" y="19840"/>
                  </a:lnTo>
                  <a:lnTo>
                    <a:pt x="2390" y="19833"/>
                  </a:lnTo>
                  <a:lnTo>
                    <a:pt x="2395" y="19823"/>
                  </a:lnTo>
                  <a:lnTo>
                    <a:pt x="2400" y="19823"/>
                  </a:lnTo>
                  <a:lnTo>
                    <a:pt x="2432" y="19803"/>
                  </a:lnTo>
                  <a:lnTo>
                    <a:pt x="2444" y="19803"/>
                  </a:lnTo>
                  <a:lnTo>
                    <a:pt x="2460" y="19780"/>
                  </a:lnTo>
                  <a:lnTo>
                    <a:pt x="2477" y="19766"/>
                  </a:lnTo>
                  <a:lnTo>
                    <a:pt x="2492" y="19750"/>
                  </a:lnTo>
                  <a:lnTo>
                    <a:pt x="2504" y="19773"/>
                  </a:lnTo>
                  <a:lnTo>
                    <a:pt x="2514" y="19787"/>
                  </a:lnTo>
                  <a:lnTo>
                    <a:pt x="2541" y="19810"/>
                  </a:lnTo>
                  <a:lnTo>
                    <a:pt x="2553" y="19803"/>
                  </a:lnTo>
                  <a:lnTo>
                    <a:pt x="2564" y="19787"/>
                  </a:lnTo>
                  <a:lnTo>
                    <a:pt x="2569" y="19780"/>
                  </a:lnTo>
                  <a:lnTo>
                    <a:pt x="2591" y="19810"/>
                  </a:lnTo>
                  <a:lnTo>
                    <a:pt x="2601" y="19833"/>
                  </a:lnTo>
                  <a:lnTo>
                    <a:pt x="2628" y="19897"/>
                  </a:lnTo>
                  <a:lnTo>
                    <a:pt x="2645" y="19913"/>
                  </a:lnTo>
                  <a:lnTo>
                    <a:pt x="2663" y="19906"/>
                  </a:lnTo>
                  <a:lnTo>
                    <a:pt x="2663" y="19883"/>
                  </a:lnTo>
                  <a:lnTo>
                    <a:pt x="2651" y="19833"/>
                  </a:lnTo>
                  <a:lnTo>
                    <a:pt x="2651" y="19810"/>
                  </a:lnTo>
                  <a:lnTo>
                    <a:pt x="2656" y="19780"/>
                  </a:lnTo>
                  <a:lnTo>
                    <a:pt x="2651" y="19759"/>
                  </a:lnTo>
                  <a:lnTo>
                    <a:pt x="2656" y="19766"/>
                  </a:lnTo>
                  <a:lnTo>
                    <a:pt x="2668" y="19773"/>
                  </a:lnTo>
                  <a:lnTo>
                    <a:pt x="2678" y="19759"/>
                  </a:lnTo>
                  <a:lnTo>
                    <a:pt x="2683" y="19736"/>
                  </a:lnTo>
                  <a:lnTo>
                    <a:pt x="2695" y="19729"/>
                  </a:lnTo>
                  <a:lnTo>
                    <a:pt x="2717" y="19743"/>
                  </a:lnTo>
                  <a:lnTo>
                    <a:pt x="2732" y="19759"/>
                  </a:lnTo>
                  <a:lnTo>
                    <a:pt x="2722" y="19759"/>
                  </a:lnTo>
                  <a:lnTo>
                    <a:pt x="2710" y="19750"/>
                  </a:lnTo>
                  <a:lnTo>
                    <a:pt x="2700" y="19750"/>
                  </a:lnTo>
                  <a:lnTo>
                    <a:pt x="2695" y="19766"/>
                  </a:lnTo>
                  <a:lnTo>
                    <a:pt x="2690" y="19787"/>
                  </a:lnTo>
                  <a:lnTo>
                    <a:pt x="2695" y="19810"/>
                  </a:lnTo>
                  <a:lnTo>
                    <a:pt x="2700" y="19816"/>
                  </a:lnTo>
                  <a:lnTo>
                    <a:pt x="2710" y="19846"/>
                  </a:lnTo>
                  <a:lnTo>
                    <a:pt x="2722" y="19853"/>
                  </a:lnTo>
                  <a:lnTo>
                    <a:pt x="2738" y="19846"/>
                  </a:lnTo>
                  <a:lnTo>
                    <a:pt x="2777" y="19816"/>
                  </a:lnTo>
                  <a:lnTo>
                    <a:pt x="2831" y="19780"/>
                  </a:lnTo>
                  <a:lnTo>
                    <a:pt x="2847" y="19750"/>
                  </a:lnTo>
                  <a:lnTo>
                    <a:pt x="2864" y="19713"/>
                  </a:lnTo>
                  <a:lnTo>
                    <a:pt x="2853" y="19759"/>
                  </a:lnTo>
                  <a:lnTo>
                    <a:pt x="2841" y="19810"/>
                  </a:lnTo>
                  <a:lnTo>
                    <a:pt x="2847" y="19816"/>
                  </a:lnTo>
                  <a:lnTo>
                    <a:pt x="2853" y="19816"/>
                  </a:lnTo>
                  <a:lnTo>
                    <a:pt x="2826" y="19846"/>
                  </a:lnTo>
                  <a:lnTo>
                    <a:pt x="2799" y="19883"/>
                  </a:lnTo>
                  <a:lnTo>
                    <a:pt x="2792" y="19906"/>
                  </a:lnTo>
                  <a:lnTo>
                    <a:pt x="2792" y="19927"/>
                  </a:lnTo>
                  <a:lnTo>
                    <a:pt x="2799" y="19957"/>
                  </a:lnTo>
                  <a:lnTo>
                    <a:pt x="2809" y="19964"/>
                  </a:lnTo>
                  <a:lnTo>
                    <a:pt x="2814" y="19964"/>
                  </a:lnTo>
                  <a:lnTo>
                    <a:pt x="2831" y="19971"/>
                  </a:lnTo>
                  <a:lnTo>
                    <a:pt x="2804" y="19980"/>
                  </a:lnTo>
                  <a:lnTo>
                    <a:pt x="2792" y="19987"/>
                  </a:lnTo>
                  <a:lnTo>
                    <a:pt x="2787" y="20008"/>
                  </a:lnTo>
                  <a:lnTo>
                    <a:pt x="2787" y="20054"/>
                  </a:lnTo>
                  <a:lnTo>
                    <a:pt x="2782" y="20097"/>
                  </a:lnTo>
                  <a:lnTo>
                    <a:pt x="2782" y="20111"/>
                  </a:lnTo>
                  <a:lnTo>
                    <a:pt x="2782" y="20118"/>
                  </a:lnTo>
                  <a:lnTo>
                    <a:pt x="2787" y="20127"/>
                  </a:lnTo>
                  <a:lnTo>
                    <a:pt x="2792" y="20141"/>
                  </a:lnTo>
                  <a:lnTo>
                    <a:pt x="2799" y="20148"/>
                  </a:lnTo>
                  <a:lnTo>
                    <a:pt x="2804" y="20148"/>
                  </a:lnTo>
                  <a:lnTo>
                    <a:pt x="2799" y="20155"/>
                  </a:lnTo>
                  <a:lnTo>
                    <a:pt x="2787" y="20148"/>
                  </a:lnTo>
                  <a:lnTo>
                    <a:pt x="2782" y="20141"/>
                  </a:lnTo>
                  <a:lnTo>
                    <a:pt x="2782" y="20134"/>
                  </a:lnTo>
                  <a:lnTo>
                    <a:pt x="2777" y="20134"/>
                  </a:lnTo>
                  <a:lnTo>
                    <a:pt x="2765" y="20141"/>
                  </a:lnTo>
                  <a:lnTo>
                    <a:pt x="2760" y="20148"/>
                  </a:lnTo>
                  <a:lnTo>
                    <a:pt x="2744" y="20178"/>
                  </a:lnTo>
                  <a:lnTo>
                    <a:pt x="2732" y="20192"/>
                  </a:lnTo>
                  <a:lnTo>
                    <a:pt x="2722" y="20201"/>
                  </a:lnTo>
                  <a:lnTo>
                    <a:pt x="2710" y="20215"/>
                  </a:lnTo>
                  <a:lnTo>
                    <a:pt x="2695" y="20245"/>
                  </a:lnTo>
                  <a:lnTo>
                    <a:pt x="2683" y="20265"/>
                  </a:lnTo>
                  <a:lnTo>
                    <a:pt x="2678" y="20288"/>
                  </a:lnTo>
                  <a:lnTo>
                    <a:pt x="2678" y="20295"/>
                  </a:lnTo>
                  <a:lnTo>
                    <a:pt x="2678" y="20311"/>
                  </a:lnTo>
                  <a:lnTo>
                    <a:pt x="2678" y="20325"/>
                  </a:lnTo>
                  <a:lnTo>
                    <a:pt x="2678" y="20339"/>
                  </a:lnTo>
                  <a:lnTo>
                    <a:pt x="2678" y="20348"/>
                  </a:lnTo>
                  <a:lnTo>
                    <a:pt x="2673" y="20348"/>
                  </a:lnTo>
                  <a:lnTo>
                    <a:pt x="2668" y="20348"/>
                  </a:lnTo>
                  <a:lnTo>
                    <a:pt x="2656" y="20339"/>
                  </a:lnTo>
                  <a:lnTo>
                    <a:pt x="2656" y="20332"/>
                  </a:lnTo>
                  <a:lnTo>
                    <a:pt x="2656" y="20325"/>
                  </a:lnTo>
                  <a:lnTo>
                    <a:pt x="2651" y="20332"/>
                  </a:lnTo>
                  <a:lnTo>
                    <a:pt x="2635" y="20355"/>
                  </a:lnTo>
                  <a:lnTo>
                    <a:pt x="2623" y="20376"/>
                  </a:lnTo>
                  <a:lnTo>
                    <a:pt x="2569" y="20406"/>
                  </a:lnTo>
                  <a:lnTo>
                    <a:pt x="2541" y="20436"/>
                  </a:lnTo>
                  <a:lnTo>
                    <a:pt x="2531" y="20442"/>
                  </a:lnTo>
                  <a:lnTo>
                    <a:pt x="2514" y="20465"/>
                  </a:lnTo>
                  <a:lnTo>
                    <a:pt x="2509" y="20486"/>
                  </a:lnTo>
                  <a:lnTo>
                    <a:pt x="2499" y="20516"/>
                  </a:lnTo>
                  <a:lnTo>
                    <a:pt x="2492" y="20539"/>
                  </a:lnTo>
                  <a:lnTo>
                    <a:pt x="2492" y="20553"/>
                  </a:lnTo>
                  <a:lnTo>
                    <a:pt x="2492" y="20560"/>
                  </a:lnTo>
                  <a:lnTo>
                    <a:pt x="2499" y="20569"/>
                  </a:lnTo>
                  <a:lnTo>
                    <a:pt x="2514" y="20583"/>
                  </a:lnTo>
                  <a:lnTo>
                    <a:pt x="2519" y="20590"/>
                  </a:lnTo>
                  <a:lnTo>
                    <a:pt x="2519" y="20597"/>
                  </a:lnTo>
                  <a:lnTo>
                    <a:pt x="2514" y="20597"/>
                  </a:lnTo>
                  <a:lnTo>
                    <a:pt x="2504" y="20590"/>
                  </a:lnTo>
                  <a:lnTo>
                    <a:pt x="2499" y="20583"/>
                  </a:lnTo>
                  <a:lnTo>
                    <a:pt x="2492" y="20576"/>
                  </a:lnTo>
                  <a:lnTo>
                    <a:pt x="2487" y="20576"/>
                  </a:lnTo>
                  <a:lnTo>
                    <a:pt x="2477" y="20576"/>
                  </a:lnTo>
                  <a:lnTo>
                    <a:pt x="2472" y="20583"/>
                  </a:lnTo>
                  <a:lnTo>
                    <a:pt x="2472" y="20606"/>
                  </a:lnTo>
                  <a:lnTo>
                    <a:pt x="2472" y="20613"/>
                  </a:lnTo>
                  <a:lnTo>
                    <a:pt x="2465" y="20613"/>
                  </a:lnTo>
                  <a:lnTo>
                    <a:pt x="2460" y="20606"/>
                  </a:lnTo>
                  <a:lnTo>
                    <a:pt x="2444" y="20576"/>
                  </a:lnTo>
                  <a:lnTo>
                    <a:pt x="2444" y="20569"/>
                  </a:lnTo>
                  <a:lnTo>
                    <a:pt x="2455" y="20560"/>
                  </a:lnTo>
                  <a:lnTo>
                    <a:pt x="2455" y="20553"/>
                  </a:lnTo>
                  <a:lnTo>
                    <a:pt x="2455" y="20546"/>
                  </a:lnTo>
                  <a:lnTo>
                    <a:pt x="2449" y="20553"/>
                  </a:lnTo>
                  <a:lnTo>
                    <a:pt x="2432" y="20560"/>
                  </a:lnTo>
                  <a:lnTo>
                    <a:pt x="2427" y="20560"/>
                  </a:lnTo>
                  <a:lnTo>
                    <a:pt x="2422" y="20553"/>
                  </a:lnTo>
                  <a:lnTo>
                    <a:pt x="2427" y="20546"/>
                  </a:lnTo>
                  <a:lnTo>
                    <a:pt x="2422" y="20546"/>
                  </a:lnTo>
                  <a:lnTo>
                    <a:pt x="2373" y="20576"/>
                  </a:lnTo>
                  <a:lnTo>
                    <a:pt x="2345" y="20597"/>
                  </a:lnTo>
                  <a:lnTo>
                    <a:pt x="2323" y="20627"/>
                  </a:lnTo>
                  <a:lnTo>
                    <a:pt x="2301" y="20656"/>
                  </a:lnTo>
                  <a:lnTo>
                    <a:pt x="2286" y="20693"/>
                  </a:lnTo>
                  <a:lnTo>
                    <a:pt x="2269" y="20716"/>
                  </a:lnTo>
                  <a:lnTo>
                    <a:pt x="2259" y="20730"/>
                  </a:lnTo>
                  <a:lnTo>
                    <a:pt x="2253" y="20744"/>
                  </a:lnTo>
                  <a:lnTo>
                    <a:pt x="2253" y="20753"/>
                  </a:lnTo>
                  <a:lnTo>
                    <a:pt x="2247" y="20760"/>
                  </a:lnTo>
                  <a:lnTo>
                    <a:pt x="2241" y="20760"/>
                  </a:lnTo>
                  <a:lnTo>
                    <a:pt x="2236" y="20760"/>
                  </a:lnTo>
                  <a:lnTo>
                    <a:pt x="2231" y="20753"/>
                  </a:lnTo>
                  <a:lnTo>
                    <a:pt x="2226" y="20753"/>
                  </a:lnTo>
                  <a:lnTo>
                    <a:pt x="2209" y="20767"/>
                  </a:lnTo>
                  <a:lnTo>
                    <a:pt x="2209" y="20774"/>
                  </a:lnTo>
                  <a:lnTo>
                    <a:pt x="2209" y="20781"/>
                  </a:lnTo>
                  <a:lnTo>
                    <a:pt x="2209" y="20797"/>
                  </a:lnTo>
                  <a:lnTo>
                    <a:pt x="2209" y="20811"/>
                  </a:lnTo>
                  <a:lnTo>
                    <a:pt x="2204" y="20827"/>
                  </a:lnTo>
                  <a:lnTo>
                    <a:pt x="2192" y="20781"/>
                  </a:lnTo>
                  <a:lnTo>
                    <a:pt x="2187" y="20790"/>
                  </a:lnTo>
                  <a:lnTo>
                    <a:pt x="2182" y="20781"/>
                  </a:lnTo>
                  <a:lnTo>
                    <a:pt x="2177" y="20781"/>
                  </a:lnTo>
                  <a:lnTo>
                    <a:pt x="2155" y="20781"/>
                  </a:lnTo>
                  <a:lnTo>
                    <a:pt x="2149" y="20781"/>
                  </a:lnTo>
                  <a:lnTo>
                    <a:pt x="2122" y="20804"/>
                  </a:lnTo>
                  <a:lnTo>
                    <a:pt x="2110" y="20818"/>
                  </a:lnTo>
                  <a:lnTo>
                    <a:pt x="2095" y="20818"/>
                  </a:lnTo>
                  <a:lnTo>
                    <a:pt x="2090" y="20818"/>
                  </a:lnTo>
                  <a:lnTo>
                    <a:pt x="2083" y="20827"/>
                  </a:lnTo>
                  <a:lnTo>
                    <a:pt x="2068" y="20870"/>
                  </a:lnTo>
                  <a:lnTo>
                    <a:pt x="2063" y="20877"/>
                  </a:lnTo>
                  <a:lnTo>
                    <a:pt x="2045" y="20891"/>
                  </a:lnTo>
                  <a:lnTo>
                    <a:pt x="2045" y="20900"/>
                  </a:lnTo>
                  <a:lnTo>
                    <a:pt x="2045" y="20907"/>
                  </a:lnTo>
                  <a:lnTo>
                    <a:pt x="2051" y="20928"/>
                  </a:lnTo>
                  <a:lnTo>
                    <a:pt x="2056" y="20937"/>
                  </a:lnTo>
                  <a:lnTo>
                    <a:pt x="2068" y="20937"/>
                  </a:lnTo>
                  <a:lnTo>
                    <a:pt x="2083" y="20937"/>
                  </a:lnTo>
                  <a:lnTo>
                    <a:pt x="2095" y="20928"/>
                  </a:lnTo>
                  <a:lnTo>
                    <a:pt x="2100" y="20921"/>
                  </a:lnTo>
                  <a:lnTo>
                    <a:pt x="2105" y="20914"/>
                  </a:lnTo>
                  <a:lnTo>
                    <a:pt x="2117" y="20891"/>
                  </a:lnTo>
                  <a:lnTo>
                    <a:pt x="2122" y="20884"/>
                  </a:lnTo>
                  <a:lnTo>
                    <a:pt x="2132" y="20877"/>
                  </a:lnTo>
                  <a:lnTo>
                    <a:pt x="2187" y="20877"/>
                  </a:lnTo>
                  <a:lnTo>
                    <a:pt x="2192" y="20877"/>
                  </a:lnTo>
                  <a:lnTo>
                    <a:pt x="2209" y="20854"/>
                  </a:lnTo>
                  <a:lnTo>
                    <a:pt x="2236" y="20870"/>
                  </a:lnTo>
                  <a:lnTo>
                    <a:pt x="2236" y="20864"/>
                  </a:lnTo>
                  <a:lnTo>
                    <a:pt x="2231" y="20854"/>
                  </a:lnTo>
                  <a:lnTo>
                    <a:pt x="2226" y="20847"/>
                  </a:lnTo>
                  <a:lnTo>
                    <a:pt x="2214" y="20841"/>
                  </a:lnTo>
                  <a:lnTo>
                    <a:pt x="2209" y="20834"/>
                  </a:lnTo>
                  <a:lnTo>
                    <a:pt x="2214" y="20827"/>
                  </a:lnTo>
                  <a:lnTo>
                    <a:pt x="2226" y="20811"/>
                  </a:lnTo>
                  <a:lnTo>
                    <a:pt x="2231" y="20797"/>
                  </a:lnTo>
                  <a:lnTo>
                    <a:pt x="2226" y="20781"/>
                  </a:lnTo>
                  <a:lnTo>
                    <a:pt x="2226" y="20774"/>
                  </a:lnTo>
                  <a:lnTo>
                    <a:pt x="2236" y="20781"/>
                  </a:lnTo>
                  <a:lnTo>
                    <a:pt x="2253" y="20804"/>
                  </a:lnTo>
                  <a:lnTo>
                    <a:pt x="2259" y="20804"/>
                  </a:lnTo>
                  <a:lnTo>
                    <a:pt x="2274" y="20790"/>
                  </a:lnTo>
                  <a:lnTo>
                    <a:pt x="2281" y="20781"/>
                  </a:lnTo>
                  <a:lnTo>
                    <a:pt x="2281" y="20774"/>
                  </a:lnTo>
                  <a:lnTo>
                    <a:pt x="2274" y="20737"/>
                  </a:lnTo>
                  <a:lnTo>
                    <a:pt x="2274" y="20730"/>
                  </a:lnTo>
                  <a:lnTo>
                    <a:pt x="2286" y="20730"/>
                  </a:lnTo>
                  <a:lnTo>
                    <a:pt x="2291" y="20737"/>
                  </a:lnTo>
                  <a:lnTo>
                    <a:pt x="2296" y="20753"/>
                  </a:lnTo>
                  <a:lnTo>
                    <a:pt x="2296" y="20760"/>
                  </a:lnTo>
                  <a:lnTo>
                    <a:pt x="2291" y="20760"/>
                  </a:lnTo>
                  <a:lnTo>
                    <a:pt x="2291" y="20767"/>
                  </a:lnTo>
                  <a:lnTo>
                    <a:pt x="2296" y="20774"/>
                  </a:lnTo>
                  <a:lnTo>
                    <a:pt x="2301" y="20774"/>
                  </a:lnTo>
                  <a:lnTo>
                    <a:pt x="2308" y="20774"/>
                  </a:lnTo>
                  <a:lnTo>
                    <a:pt x="2313" y="20767"/>
                  </a:lnTo>
                  <a:lnTo>
                    <a:pt x="2318" y="20753"/>
                  </a:lnTo>
                  <a:lnTo>
                    <a:pt x="2323" y="20744"/>
                  </a:lnTo>
                  <a:lnTo>
                    <a:pt x="2335" y="20744"/>
                  </a:lnTo>
                  <a:lnTo>
                    <a:pt x="2345" y="20730"/>
                  </a:lnTo>
                  <a:lnTo>
                    <a:pt x="2373" y="20679"/>
                  </a:lnTo>
                  <a:lnTo>
                    <a:pt x="2373" y="20670"/>
                  </a:lnTo>
                  <a:lnTo>
                    <a:pt x="2378" y="20643"/>
                  </a:lnTo>
                  <a:lnTo>
                    <a:pt x="2383" y="20633"/>
                  </a:lnTo>
                  <a:lnTo>
                    <a:pt x="2390" y="20627"/>
                  </a:lnTo>
                  <a:lnTo>
                    <a:pt x="2400" y="20620"/>
                  </a:lnTo>
                  <a:lnTo>
                    <a:pt x="2405" y="20620"/>
                  </a:lnTo>
                  <a:lnTo>
                    <a:pt x="2417" y="20627"/>
                  </a:lnTo>
                  <a:lnTo>
                    <a:pt x="2427" y="20633"/>
                  </a:lnTo>
                  <a:lnTo>
                    <a:pt x="2432" y="20643"/>
                  </a:lnTo>
                  <a:lnTo>
                    <a:pt x="2432" y="20650"/>
                  </a:lnTo>
                  <a:lnTo>
                    <a:pt x="2422" y="20643"/>
                  </a:lnTo>
                  <a:lnTo>
                    <a:pt x="2417" y="20643"/>
                  </a:lnTo>
                  <a:lnTo>
                    <a:pt x="2410" y="20650"/>
                  </a:lnTo>
                  <a:lnTo>
                    <a:pt x="2405" y="20656"/>
                  </a:lnTo>
                  <a:lnTo>
                    <a:pt x="2400" y="20670"/>
                  </a:lnTo>
                  <a:lnTo>
                    <a:pt x="2400" y="20686"/>
                  </a:lnTo>
                  <a:lnTo>
                    <a:pt x="2400" y="20693"/>
                  </a:lnTo>
                  <a:lnTo>
                    <a:pt x="2410" y="20693"/>
                  </a:lnTo>
                  <a:lnTo>
                    <a:pt x="2432" y="20686"/>
                  </a:lnTo>
                  <a:lnTo>
                    <a:pt x="2444" y="20679"/>
                  </a:lnTo>
                  <a:lnTo>
                    <a:pt x="2449" y="20670"/>
                  </a:lnTo>
                  <a:lnTo>
                    <a:pt x="2455" y="20656"/>
                  </a:lnTo>
                  <a:lnTo>
                    <a:pt x="2460" y="20650"/>
                  </a:lnTo>
                  <a:lnTo>
                    <a:pt x="2472" y="20656"/>
                  </a:lnTo>
                  <a:lnTo>
                    <a:pt x="2477" y="20650"/>
                  </a:lnTo>
                  <a:lnTo>
                    <a:pt x="2482" y="20643"/>
                  </a:lnTo>
                  <a:lnTo>
                    <a:pt x="2487" y="20643"/>
                  </a:lnTo>
                  <a:lnTo>
                    <a:pt x="2492" y="20650"/>
                  </a:lnTo>
                  <a:lnTo>
                    <a:pt x="2499" y="20650"/>
                  </a:lnTo>
                  <a:lnTo>
                    <a:pt x="2504" y="20643"/>
                  </a:lnTo>
                  <a:lnTo>
                    <a:pt x="2509" y="20627"/>
                  </a:lnTo>
                  <a:lnTo>
                    <a:pt x="2514" y="20620"/>
                  </a:lnTo>
                  <a:lnTo>
                    <a:pt x="2531" y="20613"/>
                  </a:lnTo>
                  <a:lnTo>
                    <a:pt x="2553" y="20583"/>
                  </a:lnTo>
                  <a:lnTo>
                    <a:pt x="2564" y="20576"/>
                  </a:lnTo>
                  <a:lnTo>
                    <a:pt x="2569" y="20576"/>
                  </a:lnTo>
                  <a:lnTo>
                    <a:pt x="2574" y="20576"/>
                  </a:lnTo>
                  <a:lnTo>
                    <a:pt x="2581" y="20569"/>
                  </a:lnTo>
                  <a:lnTo>
                    <a:pt x="2586" y="20569"/>
                  </a:lnTo>
                  <a:lnTo>
                    <a:pt x="2591" y="20569"/>
                  </a:lnTo>
                  <a:lnTo>
                    <a:pt x="2596" y="20576"/>
                  </a:lnTo>
                  <a:lnTo>
                    <a:pt x="2596" y="20583"/>
                  </a:lnTo>
                  <a:lnTo>
                    <a:pt x="2596" y="20620"/>
                  </a:lnTo>
                  <a:lnTo>
                    <a:pt x="2596" y="20627"/>
                  </a:lnTo>
                  <a:lnTo>
                    <a:pt x="2601" y="20620"/>
                  </a:lnTo>
                  <a:lnTo>
                    <a:pt x="2608" y="20613"/>
                  </a:lnTo>
                  <a:lnTo>
                    <a:pt x="2613" y="20597"/>
                  </a:lnTo>
                  <a:lnTo>
                    <a:pt x="2613" y="20583"/>
                  </a:lnTo>
                  <a:lnTo>
                    <a:pt x="2623" y="20576"/>
                  </a:lnTo>
                  <a:lnTo>
                    <a:pt x="2690" y="20539"/>
                  </a:lnTo>
                  <a:lnTo>
                    <a:pt x="2700" y="20523"/>
                  </a:lnTo>
                  <a:lnTo>
                    <a:pt x="2710" y="20495"/>
                  </a:lnTo>
                  <a:lnTo>
                    <a:pt x="2717" y="20486"/>
                  </a:lnTo>
                  <a:lnTo>
                    <a:pt x="2722" y="20486"/>
                  </a:lnTo>
                  <a:lnTo>
                    <a:pt x="2722" y="20495"/>
                  </a:lnTo>
                  <a:lnTo>
                    <a:pt x="2722" y="20516"/>
                  </a:lnTo>
                  <a:lnTo>
                    <a:pt x="2727" y="20516"/>
                  </a:lnTo>
                  <a:lnTo>
                    <a:pt x="2732" y="20509"/>
                  </a:lnTo>
                  <a:lnTo>
                    <a:pt x="2749" y="20486"/>
                  </a:lnTo>
                  <a:lnTo>
                    <a:pt x="2749" y="20472"/>
                  </a:lnTo>
                  <a:lnTo>
                    <a:pt x="2744" y="20465"/>
                  </a:lnTo>
                  <a:lnTo>
                    <a:pt x="2738" y="20459"/>
                  </a:lnTo>
                  <a:lnTo>
                    <a:pt x="2727" y="20449"/>
                  </a:lnTo>
                  <a:lnTo>
                    <a:pt x="2722" y="20449"/>
                  </a:lnTo>
                  <a:lnTo>
                    <a:pt x="2722" y="20442"/>
                  </a:lnTo>
                  <a:lnTo>
                    <a:pt x="2732" y="20413"/>
                  </a:lnTo>
                  <a:lnTo>
                    <a:pt x="2738" y="20406"/>
                  </a:lnTo>
                  <a:lnTo>
                    <a:pt x="2755" y="20399"/>
                  </a:lnTo>
                  <a:lnTo>
                    <a:pt x="2772" y="20399"/>
                  </a:lnTo>
                  <a:lnTo>
                    <a:pt x="2777" y="20399"/>
                  </a:lnTo>
                  <a:lnTo>
                    <a:pt x="2782" y="20392"/>
                  </a:lnTo>
                  <a:lnTo>
                    <a:pt x="2799" y="20376"/>
                  </a:lnTo>
                  <a:lnTo>
                    <a:pt x="2809" y="20376"/>
                  </a:lnTo>
                  <a:lnTo>
                    <a:pt x="2819" y="20385"/>
                  </a:lnTo>
                  <a:lnTo>
                    <a:pt x="2826" y="20385"/>
                  </a:lnTo>
                  <a:lnTo>
                    <a:pt x="2831" y="20385"/>
                  </a:lnTo>
                  <a:lnTo>
                    <a:pt x="2836" y="20376"/>
                  </a:lnTo>
                  <a:lnTo>
                    <a:pt x="2841" y="20355"/>
                  </a:lnTo>
                  <a:lnTo>
                    <a:pt x="2847" y="20348"/>
                  </a:lnTo>
                  <a:lnTo>
                    <a:pt x="2853" y="20339"/>
                  </a:lnTo>
                  <a:lnTo>
                    <a:pt x="2859" y="20339"/>
                  </a:lnTo>
                  <a:lnTo>
                    <a:pt x="2864" y="20339"/>
                  </a:lnTo>
                  <a:lnTo>
                    <a:pt x="2869" y="20339"/>
                  </a:lnTo>
                  <a:lnTo>
                    <a:pt x="2874" y="20332"/>
                  </a:lnTo>
                  <a:lnTo>
                    <a:pt x="2881" y="20325"/>
                  </a:lnTo>
                  <a:lnTo>
                    <a:pt x="2891" y="20311"/>
                  </a:lnTo>
                  <a:lnTo>
                    <a:pt x="2896" y="20302"/>
                  </a:lnTo>
                  <a:lnTo>
                    <a:pt x="2901" y="20302"/>
                  </a:lnTo>
                  <a:lnTo>
                    <a:pt x="2908" y="20295"/>
                  </a:lnTo>
                  <a:lnTo>
                    <a:pt x="2913" y="20288"/>
                  </a:lnTo>
                  <a:lnTo>
                    <a:pt x="2918" y="20288"/>
                  </a:lnTo>
                  <a:lnTo>
                    <a:pt x="2928" y="20288"/>
                  </a:lnTo>
                  <a:lnTo>
                    <a:pt x="2935" y="20274"/>
                  </a:lnTo>
                  <a:lnTo>
                    <a:pt x="2945" y="20265"/>
                  </a:lnTo>
                  <a:lnTo>
                    <a:pt x="2951" y="20258"/>
                  </a:lnTo>
                  <a:lnTo>
                    <a:pt x="2956" y="20228"/>
                  </a:lnTo>
                  <a:lnTo>
                    <a:pt x="2956" y="20222"/>
                  </a:lnTo>
                  <a:lnTo>
                    <a:pt x="2951" y="20208"/>
                  </a:lnTo>
                  <a:lnTo>
                    <a:pt x="2945" y="20201"/>
                  </a:lnTo>
                  <a:lnTo>
                    <a:pt x="2945" y="20192"/>
                  </a:lnTo>
                  <a:lnTo>
                    <a:pt x="2951" y="20185"/>
                  </a:lnTo>
                  <a:lnTo>
                    <a:pt x="2973" y="20164"/>
                  </a:lnTo>
                  <a:lnTo>
                    <a:pt x="2983" y="20155"/>
                  </a:lnTo>
                  <a:lnTo>
                    <a:pt x="2990" y="20164"/>
                  </a:lnTo>
                  <a:lnTo>
                    <a:pt x="2995" y="20164"/>
                  </a:lnTo>
                  <a:lnTo>
                    <a:pt x="2995" y="20141"/>
                  </a:lnTo>
                  <a:lnTo>
                    <a:pt x="3000" y="20134"/>
                  </a:lnTo>
                  <a:lnTo>
                    <a:pt x="3022" y="20127"/>
                  </a:lnTo>
                  <a:lnTo>
                    <a:pt x="3027" y="20127"/>
                  </a:lnTo>
                  <a:lnTo>
                    <a:pt x="3032" y="20111"/>
                  </a:lnTo>
                  <a:lnTo>
                    <a:pt x="3044" y="20097"/>
                  </a:lnTo>
                  <a:lnTo>
                    <a:pt x="3049" y="20090"/>
                  </a:lnTo>
                  <a:lnTo>
                    <a:pt x="3049" y="20081"/>
                  </a:lnTo>
                  <a:lnTo>
                    <a:pt x="3055" y="20074"/>
                  </a:lnTo>
                  <a:lnTo>
                    <a:pt x="3065" y="20067"/>
                  </a:lnTo>
                  <a:lnTo>
                    <a:pt x="3077" y="20060"/>
                  </a:lnTo>
                  <a:lnTo>
                    <a:pt x="3092" y="20037"/>
                  </a:lnTo>
                  <a:lnTo>
                    <a:pt x="3099" y="20031"/>
                  </a:lnTo>
                  <a:lnTo>
                    <a:pt x="3109" y="20001"/>
                  </a:lnTo>
                  <a:lnTo>
                    <a:pt x="3153" y="19994"/>
                  </a:lnTo>
                  <a:lnTo>
                    <a:pt x="3153" y="19980"/>
                  </a:lnTo>
                  <a:lnTo>
                    <a:pt x="3169" y="19971"/>
                  </a:lnTo>
                  <a:lnTo>
                    <a:pt x="3181" y="19971"/>
                  </a:lnTo>
                  <a:lnTo>
                    <a:pt x="3186" y="19971"/>
                  </a:lnTo>
                  <a:lnTo>
                    <a:pt x="3186" y="19950"/>
                  </a:lnTo>
                  <a:lnTo>
                    <a:pt x="3191" y="19934"/>
                  </a:lnTo>
                  <a:lnTo>
                    <a:pt x="3186" y="19934"/>
                  </a:lnTo>
                  <a:lnTo>
                    <a:pt x="3208" y="19920"/>
                  </a:lnTo>
                  <a:lnTo>
                    <a:pt x="3213" y="19913"/>
                  </a:lnTo>
                  <a:lnTo>
                    <a:pt x="3213" y="19897"/>
                  </a:lnTo>
                  <a:lnTo>
                    <a:pt x="3218" y="19883"/>
                  </a:lnTo>
                  <a:lnTo>
                    <a:pt x="3235" y="19853"/>
                  </a:lnTo>
                  <a:lnTo>
                    <a:pt x="3240" y="19846"/>
                  </a:lnTo>
                  <a:lnTo>
                    <a:pt x="3251" y="19840"/>
                  </a:lnTo>
                  <a:lnTo>
                    <a:pt x="3263" y="19833"/>
                  </a:lnTo>
                  <a:lnTo>
                    <a:pt x="3278" y="19803"/>
                  </a:lnTo>
                  <a:lnTo>
                    <a:pt x="3283" y="19780"/>
                  </a:lnTo>
                  <a:lnTo>
                    <a:pt x="3290" y="19773"/>
                  </a:lnTo>
                  <a:lnTo>
                    <a:pt x="3290" y="19766"/>
                  </a:lnTo>
                  <a:lnTo>
                    <a:pt x="3290" y="19759"/>
                  </a:lnTo>
                  <a:lnTo>
                    <a:pt x="3278" y="19743"/>
                  </a:lnTo>
                  <a:lnTo>
                    <a:pt x="3251" y="19722"/>
                  </a:lnTo>
                  <a:lnTo>
                    <a:pt x="3235" y="19713"/>
                  </a:lnTo>
                  <a:lnTo>
                    <a:pt x="3223" y="19713"/>
                  </a:lnTo>
                  <a:lnTo>
                    <a:pt x="3201" y="19699"/>
                  </a:lnTo>
                  <a:lnTo>
                    <a:pt x="3196" y="19692"/>
                  </a:lnTo>
                  <a:lnTo>
                    <a:pt x="3201" y="19669"/>
                  </a:lnTo>
                  <a:lnTo>
                    <a:pt x="3208" y="19639"/>
                  </a:lnTo>
                  <a:lnTo>
                    <a:pt x="3208" y="19632"/>
                  </a:lnTo>
                  <a:lnTo>
                    <a:pt x="3235" y="19602"/>
                  </a:lnTo>
                  <a:lnTo>
                    <a:pt x="3240" y="19596"/>
                  </a:lnTo>
                  <a:lnTo>
                    <a:pt x="3245" y="19589"/>
                  </a:lnTo>
                  <a:lnTo>
                    <a:pt x="3256" y="19575"/>
                  </a:lnTo>
                  <a:lnTo>
                    <a:pt x="3256" y="19566"/>
                  </a:lnTo>
                  <a:lnTo>
                    <a:pt x="3251" y="19559"/>
                  </a:lnTo>
                  <a:lnTo>
                    <a:pt x="3268" y="19538"/>
                  </a:lnTo>
                  <a:lnTo>
                    <a:pt x="3273" y="19529"/>
                  </a:lnTo>
                  <a:lnTo>
                    <a:pt x="3278" y="19529"/>
                  </a:lnTo>
                  <a:lnTo>
                    <a:pt x="3278" y="19545"/>
                  </a:lnTo>
                  <a:lnTo>
                    <a:pt x="3290" y="19545"/>
                  </a:lnTo>
                  <a:lnTo>
                    <a:pt x="3305" y="19538"/>
                  </a:lnTo>
                  <a:lnTo>
                    <a:pt x="3310" y="19529"/>
                  </a:lnTo>
                  <a:lnTo>
                    <a:pt x="3310" y="19515"/>
                  </a:lnTo>
                  <a:lnTo>
                    <a:pt x="3310" y="19508"/>
                  </a:lnTo>
                  <a:lnTo>
                    <a:pt x="3295" y="19501"/>
                  </a:lnTo>
                  <a:lnTo>
                    <a:pt x="3295" y="19492"/>
                  </a:lnTo>
                  <a:lnTo>
                    <a:pt x="3305" y="19485"/>
                  </a:lnTo>
                  <a:lnTo>
                    <a:pt x="3332" y="19478"/>
                  </a:lnTo>
                  <a:lnTo>
                    <a:pt x="3344" y="19471"/>
                  </a:lnTo>
                  <a:lnTo>
                    <a:pt x="3355" y="19448"/>
                  </a:lnTo>
                  <a:lnTo>
                    <a:pt x="3360" y="19434"/>
                  </a:lnTo>
                  <a:lnTo>
                    <a:pt x="3360" y="19418"/>
                  </a:lnTo>
                  <a:lnTo>
                    <a:pt x="3355" y="19405"/>
                  </a:lnTo>
                  <a:lnTo>
                    <a:pt x="3344" y="19391"/>
                  </a:lnTo>
                  <a:lnTo>
                    <a:pt x="3327" y="19375"/>
                  </a:lnTo>
                  <a:lnTo>
                    <a:pt x="3310" y="19361"/>
                  </a:lnTo>
                  <a:lnTo>
                    <a:pt x="3322" y="19361"/>
                  </a:lnTo>
                  <a:lnTo>
                    <a:pt x="3332" y="19375"/>
                  </a:lnTo>
                  <a:lnTo>
                    <a:pt x="3338" y="19375"/>
                  </a:lnTo>
                  <a:lnTo>
                    <a:pt x="3344" y="19375"/>
                  </a:lnTo>
                  <a:lnTo>
                    <a:pt x="3355" y="19368"/>
                  </a:lnTo>
                  <a:lnTo>
                    <a:pt x="3365" y="19345"/>
                  </a:lnTo>
                  <a:lnTo>
                    <a:pt x="3377" y="19331"/>
                  </a:lnTo>
                  <a:lnTo>
                    <a:pt x="3382" y="19324"/>
                  </a:lnTo>
                  <a:lnTo>
                    <a:pt x="3377" y="19308"/>
                  </a:lnTo>
                  <a:lnTo>
                    <a:pt x="3377" y="19301"/>
                  </a:lnTo>
                  <a:lnTo>
                    <a:pt x="3382" y="19287"/>
                  </a:lnTo>
                  <a:lnTo>
                    <a:pt x="3409" y="19243"/>
                  </a:lnTo>
                  <a:lnTo>
                    <a:pt x="3426" y="19227"/>
                  </a:lnTo>
                  <a:lnTo>
                    <a:pt x="3436" y="19227"/>
                  </a:lnTo>
                  <a:lnTo>
                    <a:pt x="3441" y="19220"/>
                  </a:lnTo>
                  <a:lnTo>
                    <a:pt x="3436" y="19197"/>
                  </a:lnTo>
                  <a:lnTo>
                    <a:pt x="3436" y="19191"/>
                  </a:lnTo>
                  <a:lnTo>
                    <a:pt x="3441" y="19177"/>
                  </a:lnTo>
                  <a:lnTo>
                    <a:pt x="3459" y="19154"/>
                  </a:lnTo>
                  <a:lnTo>
                    <a:pt x="3474" y="19147"/>
                  </a:lnTo>
                  <a:lnTo>
                    <a:pt x="3491" y="19140"/>
                  </a:lnTo>
                  <a:lnTo>
                    <a:pt x="3508" y="19124"/>
                  </a:lnTo>
                  <a:lnTo>
                    <a:pt x="3518" y="19110"/>
                  </a:lnTo>
                  <a:lnTo>
                    <a:pt x="3528" y="19096"/>
                  </a:lnTo>
                  <a:lnTo>
                    <a:pt x="3563" y="19066"/>
                  </a:lnTo>
                  <a:lnTo>
                    <a:pt x="3568" y="19066"/>
                  </a:lnTo>
                  <a:lnTo>
                    <a:pt x="3573" y="19066"/>
                  </a:lnTo>
                  <a:lnTo>
                    <a:pt x="3578" y="19080"/>
                  </a:lnTo>
                  <a:lnTo>
                    <a:pt x="3617" y="19080"/>
                  </a:lnTo>
                  <a:lnTo>
                    <a:pt x="3632" y="19080"/>
                  </a:lnTo>
                  <a:lnTo>
                    <a:pt x="3638" y="19073"/>
                  </a:lnTo>
                  <a:lnTo>
                    <a:pt x="3644" y="19050"/>
                  </a:lnTo>
                  <a:lnTo>
                    <a:pt x="3649" y="19036"/>
                  </a:lnTo>
                  <a:lnTo>
                    <a:pt x="3660" y="19023"/>
                  </a:lnTo>
                  <a:lnTo>
                    <a:pt x="3665" y="19013"/>
                  </a:lnTo>
                  <a:lnTo>
                    <a:pt x="3687" y="19006"/>
                  </a:lnTo>
                  <a:lnTo>
                    <a:pt x="3699" y="19006"/>
                  </a:lnTo>
                  <a:lnTo>
                    <a:pt x="3672" y="19029"/>
                  </a:lnTo>
                  <a:lnTo>
                    <a:pt x="3655" y="19043"/>
                  </a:lnTo>
                  <a:lnTo>
                    <a:pt x="3644" y="19059"/>
                  </a:lnTo>
                  <a:lnTo>
                    <a:pt x="3638" y="19073"/>
                  </a:lnTo>
                  <a:lnTo>
                    <a:pt x="3638" y="19080"/>
                  </a:lnTo>
                  <a:lnTo>
                    <a:pt x="3632" y="19087"/>
                  </a:lnTo>
                  <a:lnTo>
                    <a:pt x="3622" y="19096"/>
                  </a:lnTo>
                  <a:lnTo>
                    <a:pt x="3617" y="19103"/>
                  </a:lnTo>
                  <a:lnTo>
                    <a:pt x="3627" y="19117"/>
                  </a:lnTo>
                  <a:lnTo>
                    <a:pt x="3665" y="19154"/>
                  </a:lnTo>
                  <a:lnTo>
                    <a:pt x="3682" y="19161"/>
                  </a:lnTo>
                  <a:lnTo>
                    <a:pt x="3714" y="19170"/>
                  </a:lnTo>
                  <a:lnTo>
                    <a:pt x="3719" y="19184"/>
                  </a:lnTo>
                  <a:lnTo>
                    <a:pt x="3709" y="19184"/>
                  </a:lnTo>
                  <a:lnTo>
                    <a:pt x="3660" y="19161"/>
                  </a:lnTo>
                  <a:lnTo>
                    <a:pt x="3638" y="19161"/>
                  </a:lnTo>
                  <a:lnTo>
                    <a:pt x="3622" y="19170"/>
                  </a:lnTo>
                  <a:lnTo>
                    <a:pt x="3610" y="19170"/>
                  </a:lnTo>
                  <a:lnTo>
                    <a:pt x="3600" y="19161"/>
                  </a:lnTo>
                  <a:lnTo>
                    <a:pt x="3590" y="19154"/>
                  </a:lnTo>
                  <a:lnTo>
                    <a:pt x="3583" y="19147"/>
                  </a:lnTo>
                  <a:lnTo>
                    <a:pt x="3573" y="19147"/>
                  </a:lnTo>
                  <a:lnTo>
                    <a:pt x="3535" y="19177"/>
                  </a:lnTo>
                  <a:lnTo>
                    <a:pt x="3518" y="19197"/>
                  </a:lnTo>
                  <a:lnTo>
                    <a:pt x="3481" y="19227"/>
                  </a:lnTo>
                  <a:lnTo>
                    <a:pt x="3474" y="19234"/>
                  </a:lnTo>
                  <a:lnTo>
                    <a:pt x="3474" y="19257"/>
                  </a:lnTo>
                  <a:lnTo>
                    <a:pt x="3481" y="19287"/>
                  </a:lnTo>
                  <a:lnTo>
                    <a:pt x="3481" y="19308"/>
                  </a:lnTo>
                  <a:lnTo>
                    <a:pt x="3469" y="19368"/>
                  </a:lnTo>
                  <a:lnTo>
                    <a:pt x="3464" y="19391"/>
                  </a:lnTo>
                  <a:lnTo>
                    <a:pt x="3447" y="19418"/>
                  </a:lnTo>
                  <a:lnTo>
                    <a:pt x="3436" y="19448"/>
                  </a:lnTo>
                  <a:lnTo>
                    <a:pt x="3431" y="19471"/>
                  </a:lnTo>
                  <a:lnTo>
                    <a:pt x="3426" y="19508"/>
                  </a:lnTo>
                  <a:lnTo>
                    <a:pt x="3431" y="19522"/>
                  </a:lnTo>
                  <a:lnTo>
                    <a:pt x="3436" y="19529"/>
                  </a:lnTo>
                  <a:lnTo>
                    <a:pt x="3464" y="19545"/>
                  </a:lnTo>
                  <a:lnTo>
                    <a:pt x="3469" y="19545"/>
                  </a:lnTo>
                  <a:lnTo>
                    <a:pt x="3474" y="19545"/>
                  </a:lnTo>
                  <a:lnTo>
                    <a:pt x="3508" y="19508"/>
                  </a:lnTo>
                  <a:lnTo>
                    <a:pt x="3513" y="19508"/>
                  </a:lnTo>
                  <a:lnTo>
                    <a:pt x="3496" y="19545"/>
                  </a:lnTo>
                  <a:lnTo>
                    <a:pt x="3491" y="19559"/>
                  </a:lnTo>
                  <a:lnTo>
                    <a:pt x="3474" y="19582"/>
                  </a:lnTo>
                  <a:lnTo>
                    <a:pt x="3464" y="19589"/>
                  </a:lnTo>
                  <a:lnTo>
                    <a:pt x="3447" y="19596"/>
                  </a:lnTo>
                  <a:lnTo>
                    <a:pt x="3431" y="19612"/>
                  </a:lnTo>
                  <a:lnTo>
                    <a:pt x="3426" y="19619"/>
                  </a:lnTo>
                  <a:lnTo>
                    <a:pt x="3419" y="19632"/>
                  </a:lnTo>
                  <a:lnTo>
                    <a:pt x="3414" y="19648"/>
                  </a:lnTo>
                  <a:lnTo>
                    <a:pt x="3414" y="19655"/>
                  </a:lnTo>
                  <a:lnTo>
                    <a:pt x="3419" y="19655"/>
                  </a:lnTo>
                  <a:lnTo>
                    <a:pt x="3436" y="19676"/>
                  </a:lnTo>
                  <a:lnTo>
                    <a:pt x="3447" y="19676"/>
                  </a:lnTo>
                  <a:lnTo>
                    <a:pt x="3464" y="19662"/>
                  </a:lnTo>
                  <a:lnTo>
                    <a:pt x="3469" y="19625"/>
                  </a:lnTo>
                  <a:lnTo>
                    <a:pt x="3481" y="19632"/>
                  </a:lnTo>
                  <a:lnTo>
                    <a:pt x="3486" y="19632"/>
                  </a:lnTo>
                  <a:lnTo>
                    <a:pt x="3491" y="19632"/>
                  </a:lnTo>
                  <a:lnTo>
                    <a:pt x="3491" y="19625"/>
                  </a:lnTo>
                  <a:lnTo>
                    <a:pt x="3486" y="19619"/>
                  </a:lnTo>
                  <a:lnTo>
                    <a:pt x="3496" y="19625"/>
                  </a:lnTo>
                  <a:lnTo>
                    <a:pt x="3508" y="19632"/>
                  </a:lnTo>
                  <a:lnTo>
                    <a:pt x="3513" y="19632"/>
                  </a:lnTo>
                  <a:lnTo>
                    <a:pt x="3518" y="19619"/>
                  </a:lnTo>
                  <a:lnTo>
                    <a:pt x="3523" y="19612"/>
                  </a:lnTo>
                  <a:lnTo>
                    <a:pt x="3540" y="19589"/>
                  </a:lnTo>
                  <a:lnTo>
                    <a:pt x="3545" y="19575"/>
                  </a:lnTo>
                  <a:lnTo>
                    <a:pt x="3545" y="19559"/>
                  </a:lnTo>
                  <a:lnTo>
                    <a:pt x="3545" y="19552"/>
                  </a:lnTo>
                  <a:lnTo>
                    <a:pt x="3551" y="19552"/>
                  </a:lnTo>
                  <a:lnTo>
                    <a:pt x="3556" y="19559"/>
                  </a:lnTo>
                  <a:lnTo>
                    <a:pt x="3563" y="19559"/>
                  </a:lnTo>
                  <a:lnTo>
                    <a:pt x="3578" y="19545"/>
                  </a:lnTo>
                  <a:lnTo>
                    <a:pt x="3583" y="19545"/>
                  </a:lnTo>
                  <a:lnTo>
                    <a:pt x="3590" y="19545"/>
                  </a:lnTo>
                  <a:lnTo>
                    <a:pt x="3595" y="19545"/>
                  </a:lnTo>
                  <a:lnTo>
                    <a:pt x="3622" y="19508"/>
                  </a:lnTo>
                  <a:lnTo>
                    <a:pt x="3622" y="19501"/>
                  </a:lnTo>
                  <a:lnTo>
                    <a:pt x="3617" y="19485"/>
                  </a:lnTo>
                  <a:lnTo>
                    <a:pt x="3622" y="19485"/>
                  </a:lnTo>
                  <a:lnTo>
                    <a:pt x="3638" y="19501"/>
                  </a:lnTo>
                  <a:lnTo>
                    <a:pt x="3638" y="19478"/>
                  </a:lnTo>
                  <a:lnTo>
                    <a:pt x="3638" y="19471"/>
                  </a:lnTo>
                  <a:lnTo>
                    <a:pt x="3649" y="19455"/>
                  </a:lnTo>
                  <a:lnTo>
                    <a:pt x="3655" y="19464"/>
                  </a:lnTo>
                  <a:lnTo>
                    <a:pt x="3660" y="19492"/>
                  </a:lnTo>
                  <a:lnTo>
                    <a:pt x="3660" y="19501"/>
                  </a:lnTo>
                  <a:lnTo>
                    <a:pt x="3665" y="19464"/>
                  </a:lnTo>
                  <a:lnTo>
                    <a:pt x="3677" y="19441"/>
                  </a:lnTo>
                  <a:lnTo>
                    <a:pt x="3682" y="19434"/>
                  </a:lnTo>
                  <a:lnTo>
                    <a:pt x="3682" y="19405"/>
                  </a:lnTo>
                  <a:lnTo>
                    <a:pt x="3692" y="19434"/>
                  </a:lnTo>
                  <a:lnTo>
                    <a:pt x="3699" y="19441"/>
                  </a:lnTo>
                  <a:lnTo>
                    <a:pt x="3714" y="19434"/>
                  </a:lnTo>
                  <a:lnTo>
                    <a:pt x="3719" y="19441"/>
                  </a:lnTo>
                  <a:lnTo>
                    <a:pt x="3726" y="19448"/>
                  </a:lnTo>
                  <a:lnTo>
                    <a:pt x="3741" y="19455"/>
                  </a:lnTo>
                  <a:lnTo>
                    <a:pt x="3753" y="19455"/>
                  </a:lnTo>
                  <a:lnTo>
                    <a:pt x="3764" y="19455"/>
                  </a:lnTo>
                  <a:lnTo>
                    <a:pt x="3769" y="19448"/>
                  </a:lnTo>
                  <a:lnTo>
                    <a:pt x="3774" y="19441"/>
                  </a:lnTo>
                  <a:lnTo>
                    <a:pt x="3781" y="19441"/>
                  </a:lnTo>
                  <a:lnTo>
                    <a:pt x="3786" y="19448"/>
                  </a:lnTo>
                  <a:lnTo>
                    <a:pt x="3791" y="19441"/>
                  </a:lnTo>
                  <a:lnTo>
                    <a:pt x="3759" y="19418"/>
                  </a:lnTo>
                  <a:lnTo>
                    <a:pt x="3764" y="19411"/>
                  </a:lnTo>
                  <a:lnTo>
                    <a:pt x="3769" y="19411"/>
                  </a:lnTo>
                  <a:lnTo>
                    <a:pt x="3774" y="19411"/>
                  </a:lnTo>
                  <a:lnTo>
                    <a:pt x="3774" y="19405"/>
                  </a:lnTo>
                  <a:lnTo>
                    <a:pt x="3774" y="19375"/>
                  </a:lnTo>
                  <a:lnTo>
                    <a:pt x="3774" y="19361"/>
                  </a:lnTo>
                  <a:lnTo>
                    <a:pt x="3774" y="19345"/>
                  </a:lnTo>
                  <a:lnTo>
                    <a:pt x="3774" y="19338"/>
                  </a:lnTo>
                  <a:lnTo>
                    <a:pt x="3781" y="19331"/>
                  </a:lnTo>
                  <a:lnTo>
                    <a:pt x="3791" y="19324"/>
                  </a:lnTo>
                  <a:lnTo>
                    <a:pt x="3796" y="19317"/>
                  </a:lnTo>
                  <a:lnTo>
                    <a:pt x="3801" y="19308"/>
                  </a:lnTo>
                  <a:lnTo>
                    <a:pt x="3801" y="19294"/>
                  </a:lnTo>
                  <a:lnTo>
                    <a:pt x="3796" y="19280"/>
                  </a:lnTo>
                  <a:lnTo>
                    <a:pt x="3791" y="19280"/>
                  </a:lnTo>
                  <a:lnTo>
                    <a:pt x="3786" y="19287"/>
                  </a:lnTo>
                  <a:lnTo>
                    <a:pt x="3774" y="19294"/>
                  </a:lnTo>
                  <a:lnTo>
                    <a:pt x="3759" y="19294"/>
                  </a:lnTo>
                  <a:lnTo>
                    <a:pt x="3747" y="19301"/>
                  </a:lnTo>
                  <a:lnTo>
                    <a:pt x="3759" y="19287"/>
                  </a:lnTo>
                  <a:lnTo>
                    <a:pt x="3764" y="19287"/>
                  </a:lnTo>
                  <a:lnTo>
                    <a:pt x="3781" y="19287"/>
                  </a:lnTo>
                  <a:lnTo>
                    <a:pt x="3786" y="19280"/>
                  </a:lnTo>
                  <a:lnTo>
                    <a:pt x="3786" y="19271"/>
                  </a:lnTo>
                  <a:lnTo>
                    <a:pt x="3791" y="19250"/>
                  </a:lnTo>
                  <a:lnTo>
                    <a:pt x="3791" y="19243"/>
                  </a:lnTo>
                  <a:lnTo>
                    <a:pt x="3786" y="19234"/>
                  </a:lnTo>
                  <a:lnTo>
                    <a:pt x="3781" y="19234"/>
                  </a:lnTo>
                  <a:lnTo>
                    <a:pt x="3764" y="19214"/>
                  </a:lnTo>
                  <a:lnTo>
                    <a:pt x="3764" y="19207"/>
                  </a:lnTo>
                  <a:lnTo>
                    <a:pt x="3774" y="19207"/>
                  </a:lnTo>
                  <a:lnTo>
                    <a:pt x="3786" y="19207"/>
                  </a:lnTo>
                  <a:lnTo>
                    <a:pt x="3791" y="19197"/>
                  </a:lnTo>
                  <a:lnTo>
                    <a:pt x="3796" y="19177"/>
                  </a:lnTo>
                  <a:lnTo>
                    <a:pt x="3808" y="19147"/>
                  </a:lnTo>
                  <a:lnTo>
                    <a:pt x="3808" y="19140"/>
                  </a:lnTo>
                  <a:lnTo>
                    <a:pt x="3801" y="19140"/>
                  </a:lnTo>
                  <a:lnTo>
                    <a:pt x="3791" y="19147"/>
                  </a:lnTo>
                  <a:lnTo>
                    <a:pt x="3791" y="19140"/>
                  </a:lnTo>
                  <a:lnTo>
                    <a:pt x="3796" y="19133"/>
                  </a:lnTo>
                  <a:lnTo>
                    <a:pt x="3801" y="19124"/>
                  </a:lnTo>
                  <a:lnTo>
                    <a:pt x="3808" y="19124"/>
                  </a:lnTo>
                  <a:lnTo>
                    <a:pt x="3813" y="19124"/>
                  </a:lnTo>
                  <a:lnTo>
                    <a:pt x="3823" y="19124"/>
                  </a:lnTo>
                  <a:lnTo>
                    <a:pt x="3828" y="19117"/>
                  </a:lnTo>
                  <a:lnTo>
                    <a:pt x="3845" y="19096"/>
                  </a:lnTo>
                  <a:lnTo>
                    <a:pt x="3851" y="19087"/>
                  </a:lnTo>
                  <a:lnTo>
                    <a:pt x="3828" y="19147"/>
                  </a:lnTo>
                  <a:lnTo>
                    <a:pt x="3823" y="19161"/>
                  </a:lnTo>
                  <a:lnTo>
                    <a:pt x="3823" y="19170"/>
                  </a:lnTo>
                  <a:lnTo>
                    <a:pt x="3823" y="19177"/>
                  </a:lnTo>
                  <a:lnTo>
                    <a:pt x="3823" y="19191"/>
                  </a:lnTo>
                  <a:lnTo>
                    <a:pt x="3823" y="19197"/>
                  </a:lnTo>
                  <a:lnTo>
                    <a:pt x="3828" y="19207"/>
                  </a:lnTo>
                  <a:lnTo>
                    <a:pt x="3840" y="19207"/>
                  </a:lnTo>
                  <a:lnTo>
                    <a:pt x="3835" y="19184"/>
                  </a:lnTo>
                  <a:lnTo>
                    <a:pt x="3845" y="19184"/>
                  </a:lnTo>
                  <a:lnTo>
                    <a:pt x="3863" y="19177"/>
                  </a:lnTo>
                  <a:lnTo>
                    <a:pt x="3868" y="19170"/>
                  </a:lnTo>
                  <a:lnTo>
                    <a:pt x="3873" y="19154"/>
                  </a:lnTo>
                  <a:lnTo>
                    <a:pt x="3873" y="19147"/>
                  </a:lnTo>
                  <a:lnTo>
                    <a:pt x="3878" y="19154"/>
                  </a:lnTo>
                  <a:lnTo>
                    <a:pt x="3890" y="19161"/>
                  </a:lnTo>
                  <a:lnTo>
                    <a:pt x="3895" y="19170"/>
                  </a:lnTo>
                  <a:lnTo>
                    <a:pt x="3900" y="19170"/>
                  </a:lnTo>
                  <a:lnTo>
                    <a:pt x="3905" y="19170"/>
                  </a:lnTo>
                  <a:lnTo>
                    <a:pt x="3910" y="19161"/>
                  </a:lnTo>
                  <a:lnTo>
                    <a:pt x="3917" y="19154"/>
                  </a:lnTo>
                  <a:lnTo>
                    <a:pt x="3922" y="19147"/>
                  </a:lnTo>
                  <a:lnTo>
                    <a:pt x="3932" y="19147"/>
                  </a:lnTo>
                  <a:lnTo>
                    <a:pt x="3938" y="19147"/>
                  </a:lnTo>
                  <a:lnTo>
                    <a:pt x="3944" y="19154"/>
                  </a:lnTo>
                  <a:lnTo>
                    <a:pt x="3960" y="19140"/>
                  </a:lnTo>
                  <a:lnTo>
                    <a:pt x="3982" y="19140"/>
                  </a:lnTo>
                  <a:lnTo>
                    <a:pt x="3992" y="19147"/>
                  </a:lnTo>
                  <a:lnTo>
                    <a:pt x="3960" y="19161"/>
                  </a:lnTo>
                  <a:lnTo>
                    <a:pt x="3955" y="19177"/>
                  </a:lnTo>
                  <a:lnTo>
                    <a:pt x="3955" y="19207"/>
                  </a:lnTo>
                  <a:lnTo>
                    <a:pt x="3960" y="19214"/>
                  </a:lnTo>
                  <a:lnTo>
                    <a:pt x="3965" y="19220"/>
                  </a:lnTo>
                  <a:lnTo>
                    <a:pt x="3982" y="19227"/>
                  </a:lnTo>
                  <a:lnTo>
                    <a:pt x="3972" y="19243"/>
                  </a:lnTo>
                  <a:lnTo>
                    <a:pt x="3965" y="19243"/>
                  </a:lnTo>
                  <a:lnTo>
                    <a:pt x="3965" y="19250"/>
                  </a:lnTo>
                  <a:lnTo>
                    <a:pt x="3972" y="19257"/>
                  </a:lnTo>
                  <a:lnTo>
                    <a:pt x="3987" y="19250"/>
                  </a:lnTo>
                  <a:lnTo>
                    <a:pt x="3999" y="19250"/>
                  </a:lnTo>
                  <a:lnTo>
                    <a:pt x="4004" y="19257"/>
                  </a:lnTo>
                  <a:lnTo>
                    <a:pt x="4004" y="19264"/>
                  </a:lnTo>
                  <a:lnTo>
                    <a:pt x="4004" y="19271"/>
                  </a:lnTo>
                  <a:lnTo>
                    <a:pt x="4004" y="19280"/>
                  </a:lnTo>
                  <a:lnTo>
                    <a:pt x="4053" y="19280"/>
                  </a:lnTo>
                  <a:lnTo>
                    <a:pt x="4053" y="19287"/>
                  </a:lnTo>
                  <a:lnTo>
                    <a:pt x="4047" y="19301"/>
                  </a:lnTo>
                  <a:lnTo>
                    <a:pt x="4041" y="19308"/>
                  </a:lnTo>
                  <a:lnTo>
                    <a:pt x="4031" y="19324"/>
                  </a:lnTo>
                  <a:lnTo>
                    <a:pt x="4036" y="19324"/>
                  </a:lnTo>
                  <a:lnTo>
                    <a:pt x="4053" y="19324"/>
                  </a:lnTo>
                  <a:lnTo>
                    <a:pt x="4069" y="19331"/>
                  </a:lnTo>
                  <a:lnTo>
                    <a:pt x="4091" y="19345"/>
                  </a:lnTo>
                  <a:lnTo>
                    <a:pt x="4108" y="19345"/>
                  </a:lnTo>
                  <a:lnTo>
                    <a:pt x="4118" y="19338"/>
                  </a:lnTo>
                  <a:lnTo>
                    <a:pt x="4123" y="19324"/>
                  </a:lnTo>
                  <a:lnTo>
                    <a:pt x="4135" y="19301"/>
                  </a:lnTo>
                  <a:lnTo>
                    <a:pt x="4145" y="19280"/>
                  </a:lnTo>
                  <a:lnTo>
                    <a:pt x="4163" y="19264"/>
                  </a:lnTo>
                  <a:lnTo>
                    <a:pt x="4168" y="19264"/>
                  </a:lnTo>
                  <a:lnTo>
                    <a:pt x="4156" y="19287"/>
                  </a:lnTo>
                  <a:lnTo>
                    <a:pt x="4151" y="19301"/>
                  </a:lnTo>
                  <a:lnTo>
                    <a:pt x="4145" y="19324"/>
                  </a:lnTo>
                  <a:lnTo>
                    <a:pt x="4140" y="19361"/>
                  </a:lnTo>
                  <a:lnTo>
                    <a:pt x="4145" y="19375"/>
                  </a:lnTo>
                  <a:lnTo>
                    <a:pt x="4156" y="19382"/>
                  </a:lnTo>
                  <a:lnTo>
                    <a:pt x="4163" y="19391"/>
                  </a:lnTo>
                  <a:lnTo>
                    <a:pt x="4168" y="19398"/>
                  </a:lnTo>
                  <a:lnTo>
                    <a:pt x="4178" y="19405"/>
                  </a:lnTo>
                  <a:lnTo>
                    <a:pt x="4200" y="19411"/>
                  </a:lnTo>
                  <a:lnTo>
                    <a:pt x="4217" y="19428"/>
                  </a:lnTo>
                  <a:lnTo>
                    <a:pt x="4224" y="19441"/>
                  </a:lnTo>
                  <a:lnTo>
                    <a:pt x="4222" y="19441"/>
                  </a:lnTo>
                  <a:lnTo>
                    <a:pt x="4210" y="19455"/>
                  </a:lnTo>
                  <a:lnTo>
                    <a:pt x="4200" y="19478"/>
                  </a:lnTo>
                  <a:lnTo>
                    <a:pt x="4200" y="19492"/>
                  </a:lnTo>
                  <a:lnTo>
                    <a:pt x="4217" y="19455"/>
                  </a:lnTo>
                  <a:lnTo>
                    <a:pt x="4227" y="19446"/>
                  </a:lnTo>
                  <a:lnTo>
                    <a:pt x="4227" y="19448"/>
                  </a:lnTo>
                  <a:lnTo>
                    <a:pt x="4227" y="19455"/>
                  </a:lnTo>
                  <a:lnTo>
                    <a:pt x="4222" y="19464"/>
                  </a:lnTo>
                  <a:lnTo>
                    <a:pt x="4222" y="19471"/>
                  </a:lnTo>
                  <a:lnTo>
                    <a:pt x="4238" y="19471"/>
                  </a:lnTo>
                  <a:lnTo>
                    <a:pt x="4255" y="19471"/>
                  </a:lnTo>
                  <a:lnTo>
                    <a:pt x="4287" y="19455"/>
                  </a:lnTo>
                  <a:lnTo>
                    <a:pt x="4347" y="19441"/>
                  </a:lnTo>
                  <a:lnTo>
                    <a:pt x="4391" y="19441"/>
                  </a:lnTo>
                  <a:lnTo>
                    <a:pt x="4440" y="19455"/>
                  </a:lnTo>
                  <a:lnTo>
                    <a:pt x="4483" y="19471"/>
                  </a:lnTo>
                  <a:lnTo>
                    <a:pt x="4500" y="19464"/>
                  </a:lnTo>
                  <a:lnTo>
                    <a:pt x="4510" y="19455"/>
                  </a:lnTo>
                  <a:lnTo>
                    <a:pt x="4517" y="19448"/>
                  </a:lnTo>
                  <a:lnTo>
                    <a:pt x="4517" y="19434"/>
                  </a:lnTo>
                  <a:lnTo>
                    <a:pt x="4517" y="19428"/>
                  </a:lnTo>
                  <a:lnTo>
                    <a:pt x="4522" y="19428"/>
                  </a:lnTo>
                  <a:lnTo>
                    <a:pt x="4527" y="19434"/>
                  </a:lnTo>
                  <a:lnTo>
                    <a:pt x="4532" y="19455"/>
                  </a:lnTo>
                  <a:lnTo>
                    <a:pt x="4532" y="19464"/>
                  </a:lnTo>
                  <a:lnTo>
                    <a:pt x="4522" y="19485"/>
                  </a:lnTo>
                  <a:lnTo>
                    <a:pt x="4527" y="19492"/>
                  </a:lnTo>
                  <a:lnTo>
                    <a:pt x="4582" y="19529"/>
                  </a:lnTo>
                  <a:lnTo>
                    <a:pt x="4604" y="19538"/>
                  </a:lnTo>
                  <a:lnTo>
                    <a:pt x="4626" y="19538"/>
                  </a:lnTo>
                  <a:lnTo>
                    <a:pt x="4647" y="19529"/>
                  </a:lnTo>
                  <a:lnTo>
                    <a:pt x="4681" y="19508"/>
                  </a:lnTo>
                  <a:lnTo>
                    <a:pt x="4686" y="19501"/>
                  </a:lnTo>
                  <a:lnTo>
                    <a:pt x="4713" y="19455"/>
                  </a:lnTo>
                  <a:lnTo>
                    <a:pt x="4723" y="19441"/>
                  </a:lnTo>
                  <a:lnTo>
                    <a:pt x="4735" y="19441"/>
                  </a:lnTo>
                  <a:lnTo>
                    <a:pt x="4740" y="19441"/>
                  </a:lnTo>
                  <a:lnTo>
                    <a:pt x="4756" y="19471"/>
                  </a:lnTo>
                  <a:lnTo>
                    <a:pt x="4783" y="19485"/>
                  </a:lnTo>
                  <a:lnTo>
                    <a:pt x="4778" y="19485"/>
                  </a:lnTo>
                  <a:lnTo>
                    <a:pt x="4763" y="19485"/>
                  </a:lnTo>
                  <a:lnTo>
                    <a:pt x="4756" y="19492"/>
                  </a:lnTo>
                  <a:lnTo>
                    <a:pt x="4756" y="19501"/>
                  </a:lnTo>
                  <a:lnTo>
                    <a:pt x="4756" y="19508"/>
                  </a:lnTo>
                  <a:lnTo>
                    <a:pt x="4756" y="19529"/>
                  </a:lnTo>
                  <a:lnTo>
                    <a:pt x="4756" y="19545"/>
                  </a:lnTo>
                  <a:lnTo>
                    <a:pt x="4751" y="19508"/>
                  </a:lnTo>
                  <a:lnTo>
                    <a:pt x="4751" y="19478"/>
                  </a:lnTo>
                  <a:lnTo>
                    <a:pt x="4751" y="19471"/>
                  </a:lnTo>
                  <a:lnTo>
                    <a:pt x="4740" y="19448"/>
                  </a:lnTo>
                  <a:lnTo>
                    <a:pt x="4735" y="19448"/>
                  </a:lnTo>
                  <a:lnTo>
                    <a:pt x="4728" y="19448"/>
                  </a:lnTo>
                  <a:lnTo>
                    <a:pt x="4723" y="19455"/>
                  </a:lnTo>
                  <a:lnTo>
                    <a:pt x="4723" y="19464"/>
                  </a:lnTo>
                  <a:lnTo>
                    <a:pt x="4723" y="19471"/>
                  </a:lnTo>
                  <a:lnTo>
                    <a:pt x="4723" y="19478"/>
                  </a:lnTo>
                  <a:lnTo>
                    <a:pt x="4723" y="19492"/>
                  </a:lnTo>
                  <a:lnTo>
                    <a:pt x="4728" y="19508"/>
                  </a:lnTo>
                  <a:lnTo>
                    <a:pt x="4728" y="19515"/>
                  </a:lnTo>
                  <a:lnTo>
                    <a:pt x="4718" y="19538"/>
                  </a:lnTo>
                  <a:lnTo>
                    <a:pt x="4713" y="19545"/>
                  </a:lnTo>
                  <a:lnTo>
                    <a:pt x="4701" y="19552"/>
                  </a:lnTo>
                  <a:lnTo>
                    <a:pt x="4696" y="19559"/>
                  </a:lnTo>
                  <a:lnTo>
                    <a:pt x="4701" y="19566"/>
                  </a:lnTo>
                  <a:lnTo>
                    <a:pt x="4708" y="19575"/>
                  </a:lnTo>
                  <a:lnTo>
                    <a:pt x="4723" y="19589"/>
                  </a:lnTo>
                  <a:lnTo>
                    <a:pt x="4751" y="19612"/>
                  </a:lnTo>
                  <a:lnTo>
                    <a:pt x="4800" y="19648"/>
                  </a:lnTo>
                  <a:lnTo>
                    <a:pt x="4822" y="19662"/>
                  </a:lnTo>
                  <a:lnTo>
                    <a:pt x="4844" y="19669"/>
                  </a:lnTo>
                  <a:lnTo>
                    <a:pt x="4844" y="19676"/>
                  </a:lnTo>
                  <a:lnTo>
                    <a:pt x="4838" y="19685"/>
                  </a:lnTo>
                  <a:lnTo>
                    <a:pt x="4838" y="19692"/>
                  </a:lnTo>
                  <a:lnTo>
                    <a:pt x="4849" y="19692"/>
                  </a:lnTo>
                  <a:lnTo>
                    <a:pt x="4860" y="19699"/>
                  </a:lnTo>
                  <a:lnTo>
                    <a:pt x="4872" y="19713"/>
                  </a:lnTo>
                  <a:lnTo>
                    <a:pt x="4892" y="19743"/>
                  </a:lnTo>
                  <a:lnTo>
                    <a:pt x="4899" y="19759"/>
                  </a:lnTo>
                  <a:lnTo>
                    <a:pt x="4904" y="19773"/>
                  </a:lnTo>
                  <a:lnTo>
                    <a:pt x="4909" y="19787"/>
                  </a:lnTo>
                  <a:lnTo>
                    <a:pt x="4919" y="19810"/>
                  </a:lnTo>
                  <a:lnTo>
                    <a:pt x="4931" y="19823"/>
                  </a:lnTo>
                  <a:lnTo>
                    <a:pt x="4936" y="19833"/>
                  </a:lnTo>
                  <a:lnTo>
                    <a:pt x="4941" y="19840"/>
                  </a:lnTo>
                  <a:lnTo>
                    <a:pt x="4941" y="19846"/>
                  </a:lnTo>
                  <a:lnTo>
                    <a:pt x="4991" y="19897"/>
                  </a:lnTo>
                  <a:lnTo>
                    <a:pt x="5013" y="19913"/>
                  </a:lnTo>
                  <a:lnTo>
                    <a:pt x="5028" y="19927"/>
                  </a:lnTo>
                  <a:lnTo>
                    <a:pt x="5040" y="19934"/>
                  </a:lnTo>
                  <a:lnTo>
                    <a:pt x="5051" y="19913"/>
                  </a:lnTo>
                  <a:lnTo>
                    <a:pt x="5083" y="19906"/>
                  </a:lnTo>
                  <a:lnTo>
                    <a:pt x="5090" y="19897"/>
                  </a:lnTo>
                  <a:lnTo>
                    <a:pt x="5090" y="19890"/>
                  </a:lnTo>
                  <a:lnTo>
                    <a:pt x="5090" y="19869"/>
                  </a:lnTo>
                  <a:lnTo>
                    <a:pt x="5083" y="19853"/>
                  </a:lnTo>
                  <a:lnTo>
                    <a:pt x="5073" y="19823"/>
                  </a:lnTo>
                  <a:lnTo>
                    <a:pt x="5063" y="19816"/>
                  </a:lnTo>
                  <a:lnTo>
                    <a:pt x="5045" y="19816"/>
                  </a:lnTo>
                  <a:lnTo>
                    <a:pt x="5056" y="19803"/>
                  </a:lnTo>
                  <a:lnTo>
                    <a:pt x="5056" y="19796"/>
                  </a:lnTo>
                  <a:lnTo>
                    <a:pt x="5045" y="19787"/>
                  </a:lnTo>
                  <a:lnTo>
                    <a:pt x="5045" y="19780"/>
                  </a:lnTo>
                  <a:lnTo>
                    <a:pt x="5040" y="19773"/>
                  </a:lnTo>
                  <a:lnTo>
                    <a:pt x="5028" y="19759"/>
                  </a:lnTo>
                  <a:lnTo>
                    <a:pt x="5013" y="19750"/>
                  </a:lnTo>
                  <a:lnTo>
                    <a:pt x="5001" y="19750"/>
                  </a:lnTo>
                  <a:lnTo>
                    <a:pt x="4996" y="19759"/>
                  </a:lnTo>
                  <a:lnTo>
                    <a:pt x="5001" y="19743"/>
                  </a:lnTo>
                  <a:lnTo>
                    <a:pt x="5008" y="19743"/>
                  </a:lnTo>
                  <a:lnTo>
                    <a:pt x="5008" y="19736"/>
                  </a:lnTo>
                  <a:lnTo>
                    <a:pt x="5003" y="19727"/>
                  </a:lnTo>
                  <a:lnTo>
                    <a:pt x="5001" y="19729"/>
                  </a:lnTo>
                  <a:lnTo>
                    <a:pt x="4981" y="19743"/>
                  </a:lnTo>
                  <a:lnTo>
                    <a:pt x="4964" y="19759"/>
                  </a:lnTo>
                  <a:lnTo>
                    <a:pt x="4947" y="19780"/>
                  </a:lnTo>
                  <a:lnTo>
                    <a:pt x="4936" y="19780"/>
                  </a:lnTo>
                  <a:lnTo>
                    <a:pt x="4941" y="19759"/>
                  </a:lnTo>
                  <a:lnTo>
                    <a:pt x="4936" y="19722"/>
                  </a:lnTo>
                  <a:lnTo>
                    <a:pt x="4931" y="19692"/>
                  </a:lnTo>
                  <a:lnTo>
                    <a:pt x="4919" y="19676"/>
                  </a:lnTo>
                  <a:lnTo>
                    <a:pt x="4904" y="19648"/>
                  </a:lnTo>
                  <a:lnTo>
                    <a:pt x="4887" y="19625"/>
                  </a:lnTo>
                  <a:lnTo>
                    <a:pt x="4865" y="19596"/>
                  </a:lnTo>
                  <a:lnTo>
                    <a:pt x="4849" y="19575"/>
                  </a:lnTo>
                  <a:lnTo>
                    <a:pt x="4832" y="19552"/>
                  </a:lnTo>
                  <a:lnTo>
                    <a:pt x="4817" y="19522"/>
                  </a:lnTo>
                  <a:lnTo>
                    <a:pt x="4810" y="19485"/>
                  </a:lnTo>
                  <a:lnTo>
                    <a:pt x="4795" y="19471"/>
                  </a:lnTo>
                  <a:lnTo>
                    <a:pt x="4778" y="19455"/>
                  </a:lnTo>
                  <a:lnTo>
                    <a:pt x="4763" y="19434"/>
                  </a:lnTo>
                  <a:lnTo>
                    <a:pt x="4768" y="19411"/>
                  </a:lnTo>
                  <a:lnTo>
                    <a:pt x="4773" y="19382"/>
                  </a:lnTo>
                  <a:lnTo>
                    <a:pt x="4773" y="19361"/>
                  </a:lnTo>
                  <a:lnTo>
                    <a:pt x="4756" y="19361"/>
                  </a:lnTo>
                  <a:lnTo>
                    <a:pt x="4728" y="19361"/>
                  </a:lnTo>
                  <a:lnTo>
                    <a:pt x="4708" y="19361"/>
                  </a:lnTo>
                  <a:lnTo>
                    <a:pt x="4691" y="19382"/>
                  </a:lnTo>
                  <a:lnTo>
                    <a:pt x="4674" y="19405"/>
                  </a:lnTo>
                  <a:lnTo>
                    <a:pt x="4653" y="19391"/>
                  </a:lnTo>
                  <a:lnTo>
                    <a:pt x="4626" y="19375"/>
                  </a:lnTo>
                  <a:lnTo>
                    <a:pt x="4619" y="19398"/>
                  </a:lnTo>
                  <a:lnTo>
                    <a:pt x="4592" y="19382"/>
                  </a:lnTo>
                  <a:lnTo>
                    <a:pt x="4565" y="19368"/>
                  </a:lnTo>
                  <a:lnTo>
                    <a:pt x="4565" y="19287"/>
                  </a:lnTo>
                  <a:lnTo>
                    <a:pt x="4565" y="19197"/>
                  </a:lnTo>
                  <a:lnTo>
                    <a:pt x="4565" y="19110"/>
                  </a:lnTo>
                  <a:lnTo>
                    <a:pt x="4565" y="19023"/>
                  </a:lnTo>
                  <a:lnTo>
                    <a:pt x="4565" y="18933"/>
                  </a:lnTo>
                  <a:lnTo>
                    <a:pt x="4565" y="18845"/>
                  </a:lnTo>
                  <a:lnTo>
                    <a:pt x="4565" y="18756"/>
                  </a:lnTo>
                  <a:lnTo>
                    <a:pt x="4565" y="18668"/>
                  </a:lnTo>
                  <a:lnTo>
                    <a:pt x="4565" y="18581"/>
                  </a:lnTo>
                  <a:lnTo>
                    <a:pt x="4565" y="18484"/>
                  </a:lnTo>
                  <a:lnTo>
                    <a:pt x="4565" y="18387"/>
                  </a:lnTo>
                  <a:lnTo>
                    <a:pt x="4565" y="18293"/>
                  </a:lnTo>
                  <a:lnTo>
                    <a:pt x="4565" y="18196"/>
                  </a:lnTo>
                  <a:lnTo>
                    <a:pt x="4565" y="18102"/>
                  </a:lnTo>
                  <a:lnTo>
                    <a:pt x="4565" y="18005"/>
                  </a:lnTo>
                  <a:lnTo>
                    <a:pt x="4565" y="17909"/>
                  </a:lnTo>
                  <a:lnTo>
                    <a:pt x="4565" y="17814"/>
                  </a:lnTo>
                  <a:lnTo>
                    <a:pt x="4565" y="17711"/>
                  </a:lnTo>
                  <a:lnTo>
                    <a:pt x="4565" y="17607"/>
                  </a:lnTo>
                  <a:lnTo>
                    <a:pt x="4565" y="17504"/>
                  </a:lnTo>
                  <a:lnTo>
                    <a:pt x="4565" y="17402"/>
                  </a:lnTo>
                  <a:lnTo>
                    <a:pt x="4565" y="17299"/>
                  </a:lnTo>
                  <a:lnTo>
                    <a:pt x="4565" y="17195"/>
                  </a:lnTo>
                  <a:lnTo>
                    <a:pt x="4565" y="17085"/>
                  </a:lnTo>
                  <a:lnTo>
                    <a:pt x="4565" y="16974"/>
                  </a:lnTo>
                  <a:lnTo>
                    <a:pt x="4565" y="16864"/>
                  </a:lnTo>
                  <a:lnTo>
                    <a:pt x="4565" y="16753"/>
                  </a:lnTo>
                  <a:lnTo>
                    <a:pt x="4565" y="16643"/>
                  </a:lnTo>
                  <a:lnTo>
                    <a:pt x="4565" y="16526"/>
                  </a:lnTo>
                  <a:lnTo>
                    <a:pt x="4565" y="16408"/>
                  </a:lnTo>
                  <a:lnTo>
                    <a:pt x="4565" y="16289"/>
                  </a:lnTo>
                  <a:lnTo>
                    <a:pt x="4565" y="16171"/>
                  </a:lnTo>
                  <a:lnTo>
                    <a:pt x="4555" y="16171"/>
                  </a:lnTo>
                  <a:lnTo>
                    <a:pt x="4532" y="16171"/>
                  </a:lnTo>
                  <a:lnTo>
                    <a:pt x="4527" y="16178"/>
                  </a:lnTo>
                  <a:lnTo>
                    <a:pt x="4522" y="16178"/>
                  </a:lnTo>
                  <a:lnTo>
                    <a:pt x="4510" y="16157"/>
                  </a:lnTo>
                  <a:lnTo>
                    <a:pt x="4495" y="16134"/>
                  </a:lnTo>
                  <a:lnTo>
                    <a:pt x="4428" y="16091"/>
                  </a:lnTo>
                  <a:lnTo>
                    <a:pt x="4418" y="16061"/>
                  </a:lnTo>
                  <a:lnTo>
                    <a:pt x="4386" y="16024"/>
                  </a:lnTo>
                  <a:lnTo>
                    <a:pt x="4331" y="15987"/>
                  </a:lnTo>
                  <a:lnTo>
                    <a:pt x="4326" y="15994"/>
                  </a:lnTo>
                  <a:lnTo>
                    <a:pt x="4314" y="15994"/>
                  </a:lnTo>
                  <a:lnTo>
                    <a:pt x="4292" y="15987"/>
                  </a:lnTo>
                  <a:lnTo>
                    <a:pt x="4277" y="15987"/>
                  </a:lnTo>
                  <a:lnTo>
                    <a:pt x="4244" y="16010"/>
                  </a:lnTo>
                  <a:lnTo>
                    <a:pt x="4205" y="16017"/>
                  </a:lnTo>
                  <a:lnTo>
                    <a:pt x="4183" y="16040"/>
                  </a:lnTo>
                  <a:lnTo>
                    <a:pt x="4123" y="16024"/>
                  </a:lnTo>
                  <a:lnTo>
                    <a:pt x="4118" y="16017"/>
                  </a:lnTo>
                  <a:lnTo>
                    <a:pt x="4096" y="16010"/>
                  </a:lnTo>
                  <a:lnTo>
                    <a:pt x="4059" y="15966"/>
                  </a:lnTo>
                  <a:lnTo>
                    <a:pt x="4031" y="15966"/>
                  </a:lnTo>
                  <a:lnTo>
                    <a:pt x="4009" y="15950"/>
                  </a:lnTo>
                  <a:lnTo>
                    <a:pt x="3960" y="15950"/>
                  </a:lnTo>
                  <a:lnTo>
                    <a:pt x="3927" y="15957"/>
                  </a:lnTo>
                  <a:lnTo>
                    <a:pt x="3863" y="15937"/>
                  </a:lnTo>
                  <a:lnTo>
                    <a:pt x="3851" y="15930"/>
                  </a:lnTo>
                  <a:lnTo>
                    <a:pt x="3840" y="15900"/>
                  </a:lnTo>
                  <a:lnTo>
                    <a:pt x="3823" y="15893"/>
                  </a:lnTo>
                  <a:lnTo>
                    <a:pt x="3813" y="15877"/>
                  </a:lnTo>
                  <a:lnTo>
                    <a:pt x="3801" y="15877"/>
                  </a:lnTo>
                  <a:lnTo>
                    <a:pt x="3791" y="15893"/>
                  </a:lnTo>
                  <a:lnTo>
                    <a:pt x="3781" y="15893"/>
                  </a:lnTo>
                  <a:lnTo>
                    <a:pt x="3759" y="15847"/>
                  </a:lnTo>
                  <a:lnTo>
                    <a:pt x="3741" y="15840"/>
                  </a:lnTo>
                  <a:lnTo>
                    <a:pt x="3699" y="15810"/>
                  </a:lnTo>
                  <a:lnTo>
                    <a:pt x="3682" y="15819"/>
                  </a:lnTo>
                  <a:lnTo>
                    <a:pt x="3665" y="15810"/>
                  </a:lnTo>
                  <a:lnTo>
                    <a:pt x="3632" y="15810"/>
                  </a:lnTo>
                  <a:lnTo>
                    <a:pt x="3605" y="15840"/>
                  </a:lnTo>
                  <a:lnTo>
                    <a:pt x="3595" y="15847"/>
                  </a:lnTo>
                  <a:lnTo>
                    <a:pt x="3578" y="15840"/>
                  </a:lnTo>
                  <a:lnTo>
                    <a:pt x="3563" y="15819"/>
                  </a:lnTo>
                  <a:lnTo>
                    <a:pt x="3551" y="15810"/>
                  </a:lnTo>
                  <a:lnTo>
                    <a:pt x="3518" y="15833"/>
                  </a:lnTo>
                  <a:lnTo>
                    <a:pt x="3501" y="15840"/>
                  </a:lnTo>
                  <a:lnTo>
                    <a:pt x="3491" y="15856"/>
                  </a:lnTo>
                  <a:lnTo>
                    <a:pt x="3414" y="15840"/>
                  </a:lnTo>
                  <a:lnTo>
                    <a:pt x="3426" y="15819"/>
                  </a:lnTo>
                  <a:lnTo>
                    <a:pt x="3426" y="15803"/>
                  </a:lnTo>
                  <a:lnTo>
                    <a:pt x="3431" y="15796"/>
                  </a:lnTo>
                  <a:lnTo>
                    <a:pt x="3387" y="15796"/>
                  </a:lnTo>
                  <a:lnTo>
                    <a:pt x="3377" y="15789"/>
                  </a:lnTo>
                  <a:lnTo>
                    <a:pt x="3377" y="15766"/>
                  </a:lnTo>
                  <a:lnTo>
                    <a:pt x="3360" y="15766"/>
                  </a:lnTo>
                  <a:lnTo>
                    <a:pt x="3355" y="15752"/>
                  </a:lnTo>
                  <a:lnTo>
                    <a:pt x="3360" y="15716"/>
                  </a:lnTo>
                  <a:lnTo>
                    <a:pt x="3382" y="15679"/>
                  </a:lnTo>
                  <a:lnTo>
                    <a:pt x="3377" y="15663"/>
                  </a:lnTo>
                  <a:lnTo>
                    <a:pt x="3355" y="15649"/>
                  </a:lnTo>
                  <a:lnTo>
                    <a:pt x="3338" y="15642"/>
                  </a:lnTo>
                  <a:lnTo>
                    <a:pt x="3327" y="15649"/>
                  </a:lnTo>
                  <a:lnTo>
                    <a:pt x="3278" y="15626"/>
                  </a:lnTo>
                  <a:lnTo>
                    <a:pt x="3251" y="15642"/>
                  </a:lnTo>
                  <a:lnTo>
                    <a:pt x="3228" y="15642"/>
                  </a:lnTo>
                  <a:lnTo>
                    <a:pt x="3208" y="15649"/>
                  </a:lnTo>
                  <a:lnTo>
                    <a:pt x="3181" y="15686"/>
                  </a:lnTo>
                  <a:lnTo>
                    <a:pt x="3159" y="15672"/>
                  </a:lnTo>
                  <a:lnTo>
                    <a:pt x="3136" y="15663"/>
                  </a:lnTo>
                  <a:lnTo>
                    <a:pt x="3114" y="15642"/>
                  </a:lnTo>
                  <a:lnTo>
                    <a:pt x="3119" y="15626"/>
                  </a:lnTo>
                  <a:lnTo>
                    <a:pt x="3126" y="15598"/>
                  </a:lnTo>
                  <a:lnTo>
                    <a:pt x="3109" y="15568"/>
                  </a:lnTo>
                  <a:lnTo>
                    <a:pt x="3099" y="15552"/>
                  </a:lnTo>
                  <a:lnTo>
                    <a:pt x="3077" y="15545"/>
                  </a:lnTo>
                  <a:lnTo>
                    <a:pt x="3072" y="15552"/>
                  </a:lnTo>
                  <a:lnTo>
                    <a:pt x="3060" y="15582"/>
                  </a:lnTo>
                  <a:lnTo>
                    <a:pt x="3032" y="15635"/>
                  </a:lnTo>
                  <a:lnTo>
                    <a:pt x="3017" y="15649"/>
                  </a:lnTo>
                  <a:lnTo>
                    <a:pt x="3000" y="15656"/>
                  </a:lnTo>
                  <a:lnTo>
                    <a:pt x="2990" y="15656"/>
                  </a:lnTo>
                  <a:lnTo>
                    <a:pt x="2935" y="15656"/>
                  </a:lnTo>
                  <a:lnTo>
                    <a:pt x="2923" y="15642"/>
                  </a:lnTo>
                  <a:lnTo>
                    <a:pt x="2963" y="15612"/>
                  </a:lnTo>
                  <a:lnTo>
                    <a:pt x="2978" y="15582"/>
                  </a:lnTo>
                  <a:lnTo>
                    <a:pt x="2983" y="15552"/>
                  </a:lnTo>
                  <a:lnTo>
                    <a:pt x="2978" y="15525"/>
                  </a:lnTo>
                  <a:lnTo>
                    <a:pt x="2963" y="15525"/>
                  </a:lnTo>
                  <a:lnTo>
                    <a:pt x="2891" y="15479"/>
                  </a:lnTo>
                  <a:lnTo>
                    <a:pt x="2881" y="15458"/>
                  </a:lnTo>
                  <a:lnTo>
                    <a:pt x="2886" y="15442"/>
                  </a:lnTo>
                  <a:lnTo>
                    <a:pt x="2896" y="15435"/>
                  </a:lnTo>
                  <a:lnTo>
                    <a:pt x="2891" y="15428"/>
                  </a:lnTo>
                  <a:close/>
                  <a:moveTo>
                    <a:pt x="5003" y="19727"/>
                  </a:moveTo>
                  <a:lnTo>
                    <a:pt x="5008" y="19720"/>
                  </a:lnTo>
                  <a:lnTo>
                    <a:pt x="5001" y="19713"/>
                  </a:lnTo>
                  <a:lnTo>
                    <a:pt x="5001" y="19722"/>
                  </a:lnTo>
                  <a:lnTo>
                    <a:pt x="5003" y="19727"/>
                  </a:lnTo>
                  <a:close/>
                  <a:moveTo>
                    <a:pt x="5008" y="19720"/>
                  </a:moveTo>
                  <a:lnTo>
                    <a:pt x="5018" y="19729"/>
                  </a:lnTo>
                  <a:lnTo>
                    <a:pt x="5045" y="19743"/>
                  </a:lnTo>
                  <a:lnTo>
                    <a:pt x="5051" y="19750"/>
                  </a:lnTo>
                  <a:lnTo>
                    <a:pt x="5056" y="19766"/>
                  </a:lnTo>
                  <a:lnTo>
                    <a:pt x="5063" y="19773"/>
                  </a:lnTo>
                  <a:lnTo>
                    <a:pt x="5068" y="19780"/>
                  </a:lnTo>
                  <a:lnTo>
                    <a:pt x="5078" y="19796"/>
                  </a:lnTo>
                  <a:lnTo>
                    <a:pt x="5083" y="19803"/>
                  </a:lnTo>
                  <a:lnTo>
                    <a:pt x="5090" y="19803"/>
                  </a:lnTo>
                  <a:lnTo>
                    <a:pt x="5095" y="19796"/>
                  </a:lnTo>
                  <a:lnTo>
                    <a:pt x="5095" y="19787"/>
                  </a:lnTo>
                  <a:lnTo>
                    <a:pt x="5095" y="19773"/>
                  </a:lnTo>
                  <a:lnTo>
                    <a:pt x="5095" y="19766"/>
                  </a:lnTo>
                  <a:lnTo>
                    <a:pt x="5090" y="19750"/>
                  </a:lnTo>
                  <a:lnTo>
                    <a:pt x="5090" y="19722"/>
                  </a:lnTo>
                  <a:lnTo>
                    <a:pt x="5095" y="19729"/>
                  </a:lnTo>
                  <a:lnTo>
                    <a:pt x="5100" y="19759"/>
                  </a:lnTo>
                  <a:lnTo>
                    <a:pt x="5105" y="19766"/>
                  </a:lnTo>
                  <a:lnTo>
                    <a:pt x="5117" y="19759"/>
                  </a:lnTo>
                  <a:lnTo>
                    <a:pt x="5127" y="19759"/>
                  </a:lnTo>
                  <a:lnTo>
                    <a:pt x="5105" y="19780"/>
                  </a:lnTo>
                  <a:lnTo>
                    <a:pt x="5105" y="19787"/>
                  </a:lnTo>
                  <a:lnTo>
                    <a:pt x="5122" y="19833"/>
                  </a:lnTo>
                  <a:lnTo>
                    <a:pt x="5127" y="19846"/>
                  </a:lnTo>
                  <a:lnTo>
                    <a:pt x="5122" y="19876"/>
                  </a:lnTo>
                  <a:lnTo>
                    <a:pt x="5122" y="19890"/>
                  </a:lnTo>
                  <a:lnTo>
                    <a:pt x="5155" y="19883"/>
                  </a:lnTo>
                  <a:lnTo>
                    <a:pt x="5138" y="19920"/>
                  </a:lnTo>
                  <a:lnTo>
                    <a:pt x="5149" y="19943"/>
                  </a:lnTo>
                  <a:lnTo>
                    <a:pt x="5155" y="19957"/>
                  </a:lnTo>
                  <a:lnTo>
                    <a:pt x="5172" y="19964"/>
                  </a:lnTo>
                  <a:lnTo>
                    <a:pt x="5177" y="19964"/>
                  </a:lnTo>
                  <a:lnTo>
                    <a:pt x="5182" y="19957"/>
                  </a:lnTo>
                  <a:lnTo>
                    <a:pt x="5182" y="19950"/>
                  </a:lnTo>
                  <a:lnTo>
                    <a:pt x="5182" y="19943"/>
                  </a:lnTo>
                  <a:lnTo>
                    <a:pt x="5172" y="19897"/>
                  </a:lnTo>
                  <a:lnTo>
                    <a:pt x="5165" y="19876"/>
                  </a:lnTo>
                  <a:lnTo>
                    <a:pt x="5165" y="19853"/>
                  </a:lnTo>
                  <a:lnTo>
                    <a:pt x="5160" y="19823"/>
                  </a:lnTo>
                  <a:lnTo>
                    <a:pt x="5155" y="19787"/>
                  </a:lnTo>
                  <a:lnTo>
                    <a:pt x="5149" y="19736"/>
                  </a:lnTo>
                  <a:lnTo>
                    <a:pt x="5138" y="19706"/>
                  </a:lnTo>
                  <a:lnTo>
                    <a:pt x="5144" y="19706"/>
                  </a:lnTo>
                  <a:lnTo>
                    <a:pt x="5149" y="19706"/>
                  </a:lnTo>
                  <a:lnTo>
                    <a:pt x="5149" y="19699"/>
                  </a:lnTo>
                  <a:lnTo>
                    <a:pt x="5144" y="19676"/>
                  </a:lnTo>
                  <a:lnTo>
                    <a:pt x="5149" y="19676"/>
                  </a:lnTo>
                  <a:lnTo>
                    <a:pt x="5149" y="19669"/>
                  </a:lnTo>
                  <a:lnTo>
                    <a:pt x="5155" y="19648"/>
                  </a:lnTo>
                  <a:lnTo>
                    <a:pt x="5155" y="19669"/>
                  </a:lnTo>
                  <a:lnTo>
                    <a:pt x="5160" y="19692"/>
                  </a:lnTo>
                  <a:lnTo>
                    <a:pt x="5172" y="19736"/>
                  </a:lnTo>
                  <a:lnTo>
                    <a:pt x="5182" y="19803"/>
                  </a:lnTo>
                  <a:lnTo>
                    <a:pt x="5187" y="19816"/>
                  </a:lnTo>
                  <a:lnTo>
                    <a:pt x="5199" y="19823"/>
                  </a:lnTo>
                  <a:lnTo>
                    <a:pt x="5199" y="19833"/>
                  </a:lnTo>
                  <a:lnTo>
                    <a:pt x="5199" y="19860"/>
                  </a:lnTo>
                  <a:lnTo>
                    <a:pt x="5214" y="19913"/>
                  </a:lnTo>
                  <a:lnTo>
                    <a:pt x="5226" y="19934"/>
                  </a:lnTo>
                  <a:lnTo>
                    <a:pt x="5231" y="19950"/>
                  </a:lnTo>
                  <a:lnTo>
                    <a:pt x="5236" y="19971"/>
                  </a:lnTo>
                  <a:lnTo>
                    <a:pt x="5241" y="19994"/>
                  </a:lnTo>
                  <a:lnTo>
                    <a:pt x="5247" y="20060"/>
                  </a:lnTo>
                  <a:lnTo>
                    <a:pt x="5253" y="20090"/>
                  </a:lnTo>
                  <a:lnTo>
                    <a:pt x="5259" y="20111"/>
                  </a:lnTo>
                  <a:lnTo>
                    <a:pt x="5269" y="20134"/>
                  </a:lnTo>
                  <a:lnTo>
                    <a:pt x="5269" y="20148"/>
                  </a:lnTo>
                  <a:lnTo>
                    <a:pt x="5259" y="20201"/>
                  </a:lnTo>
                  <a:lnTo>
                    <a:pt x="5253" y="20208"/>
                  </a:lnTo>
                  <a:lnTo>
                    <a:pt x="5253" y="20222"/>
                  </a:lnTo>
                  <a:lnTo>
                    <a:pt x="5253" y="20238"/>
                  </a:lnTo>
                  <a:lnTo>
                    <a:pt x="5259" y="20245"/>
                  </a:lnTo>
                  <a:lnTo>
                    <a:pt x="5264" y="20251"/>
                  </a:lnTo>
                  <a:lnTo>
                    <a:pt x="5274" y="20228"/>
                  </a:lnTo>
                  <a:lnTo>
                    <a:pt x="5291" y="20208"/>
                  </a:lnTo>
                  <a:lnTo>
                    <a:pt x="5308" y="20171"/>
                  </a:lnTo>
                  <a:lnTo>
                    <a:pt x="5323" y="20164"/>
                  </a:lnTo>
                  <a:lnTo>
                    <a:pt x="5323" y="20155"/>
                  </a:lnTo>
                  <a:lnTo>
                    <a:pt x="5323" y="20148"/>
                  </a:lnTo>
                  <a:lnTo>
                    <a:pt x="5318" y="20127"/>
                  </a:lnTo>
                  <a:lnTo>
                    <a:pt x="5323" y="20118"/>
                  </a:lnTo>
                  <a:lnTo>
                    <a:pt x="5323" y="20097"/>
                  </a:lnTo>
                  <a:lnTo>
                    <a:pt x="5323" y="20090"/>
                  </a:lnTo>
                  <a:lnTo>
                    <a:pt x="5313" y="20060"/>
                  </a:lnTo>
                  <a:lnTo>
                    <a:pt x="5291" y="20017"/>
                  </a:lnTo>
                  <a:lnTo>
                    <a:pt x="5286" y="19994"/>
                  </a:lnTo>
                  <a:lnTo>
                    <a:pt x="5286" y="19971"/>
                  </a:lnTo>
                  <a:lnTo>
                    <a:pt x="5291" y="19971"/>
                  </a:lnTo>
                  <a:lnTo>
                    <a:pt x="5296" y="19971"/>
                  </a:lnTo>
                  <a:lnTo>
                    <a:pt x="5296" y="19980"/>
                  </a:lnTo>
                  <a:lnTo>
                    <a:pt x="5296" y="20001"/>
                  </a:lnTo>
                  <a:lnTo>
                    <a:pt x="5296" y="20017"/>
                  </a:lnTo>
                  <a:lnTo>
                    <a:pt x="5313" y="20037"/>
                  </a:lnTo>
                  <a:lnTo>
                    <a:pt x="5318" y="20054"/>
                  </a:lnTo>
                  <a:lnTo>
                    <a:pt x="5328" y="20074"/>
                  </a:lnTo>
                  <a:lnTo>
                    <a:pt x="5340" y="20090"/>
                  </a:lnTo>
                  <a:lnTo>
                    <a:pt x="5337" y="20072"/>
                  </a:lnTo>
                  <a:lnTo>
                    <a:pt x="5340" y="20067"/>
                  </a:lnTo>
                  <a:lnTo>
                    <a:pt x="5345" y="20054"/>
                  </a:lnTo>
                  <a:lnTo>
                    <a:pt x="5351" y="20054"/>
                  </a:lnTo>
                  <a:lnTo>
                    <a:pt x="5383" y="20067"/>
                  </a:lnTo>
                  <a:lnTo>
                    <a:pt x="5351" y="20060"/>
                  </a:lnTo>
                  <a:lnTo>
                    <a:pt x="5351" y="20067"/>
                  </a:lnTo>
                  <a:lnTo>
                    <a:pt x="5351" y="20074"/>
                  </a:lnTo>
                  <a:lnTo>
                    <a:pt x="5351" y="20090"/>
                  </a:lnTo>
                  <a:lnTo>
                    <a:pt x="5363" y="20104"/>
                  </a:lnTo>
                  <a:lnTo>
                    <a:pt x="5395" y="20148"/>
                  </a:lnTo>
                  <a:lnTo>
                    <a:pt x="5390" y="20148"/>
                  </a:lnTo>
                  <a:lnTo>
                    <a:pt x="5368" y="20127"/>
                  </a:lnTo>
                  <a:lnTo>
                    <a:pt x="5345" y="20111"/>
                  </a:lnTo>
                  <a:lnTo>
                    <a:pt x="5340" y="20111"/>
                  </a:lnTo>
                  <a:lnTo>
                    <a:pt x="5340" y="20118"/>
                  </a:lnTo>
                  <a:lnTo>
                    <a:pt x="5340" y="20127"/>
                  </a:lnTo>
                  <a:lnTo>
                    <a:pt x="5351" y="20148"/>
                  </a:lnTo>
                  <a:lnTo>
                    <a:pt x="5363" y="20208"/>
                  </a:lnTo>
                  <a:lnTo>
                    <a:pt x="5357" y="20242"/>
                  </a:lnTo>
                  <a:lnTo>
                    <a:pt x="5335" y="20228"/>
                  </a:lnTo>
                  <a:lnTo>
                    <a:pt x="5318" y="20228"/>
                  </a:lnTo>
                  <a:lnTo>
                    <a:pt x="5308" y="20238"/>
                  </a:lnTo>
                  <a:lnTo>
                    <a:pt x="5308" y="20245"/>
                  </a:lnTo>
                  <a:lnTo>
                    <a:pt x="5313" y="20258"/>
                  </a:lnTo>
                  <a:lnTo>
                    <a:pt x="5323" y="20274"/>
                  </a:lnTo>
                  <a:lnTo>
                    <a:pt x="5328" y="20288"/>
                  </a:lnTo>
                  <a:lnTo>
                    <a:pt x="5335" y="20311"/>
                  </a:lnTo>
                  <a:lnTo>
                    <a:pt x="5335" y="20318"/>
                  </a:lnTo>
                  <a:lnTo>
                    <a:pt x="5323" y="20318"/>
                  </a:lnTo>
                  <a:lnTo>
                    <a:pt x="5318" y="20302"/>
                  </a:lnTo>
                  <a:lnTo>
                    <a:pt x="5313" y="20281"/>
                  </a:lnTo>
                  <a:lnTo>
                    <a:pt x="5301" y="20274"/>
                  </a:lnTo>
                  <a:lnTo>
                    <a:pt x="5286" y="20281"/>
                  </a:lnTo>
                  <a:lnTo>
                    <a:pt x="5274" y="20302"/>
                  </a:lnTo>
                  <a:lnTo>
                    <a:pt x="5274" y="20325"/>
                  </a:lnTo>
                  <a:lnTo>
                    <a:pt x="5274" y="20332"/>
                  </a:lnTo>
                  <a:lnTo>
                    <a:pt x="5286" y="20362"/>
                  </a:lnTo>
                  <a:lnTo>
                    <a:pt x="5286" y="20369"/>
                  </a:lnTo>
                  <a:lnTo>
                    <a:pt x="5301" y="20385"/>
                  </a:lnTo>
                  <a:lnTo>
                    <a:pt x="5308" y="20399"/>
                  </a:lnTo>
                  <a:lnTo>
                    <a:pt x="5296" y="20413"/>
                  </a:lnTo>
                  <a:lnTo>
                    <a:pt x="5291" y="20465"/>
                  </a:lnTo>
                  <a:lnTo>
                    <a:pt x="5296" y="20495"/>
                  </a:lnTo>
                  <a:lnTo>
                    <a:pt x="5301" y="20495"/>
                  </a:lnTo>
                  <a:lnTo>
                    <a:pt x="5308" y="20479"/>
                  </a:lnTo>
                  <a:lnTo>
                    <a:pt x="5313" y="20479"/>
                  </a:lnTo>
                  <a:lnTo>
                    <a:pt x="5318" y="20486"/>
                  </a:lnTo>
                  <a:lnTo>
                    <a:pt x="5318" y="20479"/>
                  </a:lnTo>
                  <a:lnTo>
                    <a:pt x="5318" y="20465"/>
                  </a:lnTo>
                  <a:lnTo>
                    <a:pt x="5323" y="20442"/>
                  </a:lnTo>
                  <a:lnTo>
                    <a:pt x="5323" y="20422"/>
                  </a:lnTo>
                  <a:lnTo>
                    <a:pt x="5323" y="20399"/>
                  </a:lnTo>
                  <a:lnTo>
                    <a:pt x="5328" y="20376"/>
                  </a:lnTo>
                  <a:lnTo>
                    <a:pt x="5335" y="20369"/>
                  </a:lnTo>
                  <a:lnTo>
                    <a:pt x="5340" y="20369"/>
                  </a:lnTo>
                  <a:lnTo>
                    <a:pt x="5340" y="20385"/>
                  </a:lnTo>
                  <a:lnTo>
                    <a:pt x="5340" y="20392"/>
                  </a:lnTo>
                  <a:lnTo>
                    <a:pt x="5345" y="20399"/>
                  </a:lnTo>
                  <a:lnTo>
                    <a:pt x="5356" y="20399"/>
                  </a:lnTo>
                  <a:lnTo>
                    <a:pt x="5368" y="20392"/>
                  </a:lnTo>
                  <a:lnTo>
                    <a:pt x="5383" y="20392"/>
                  </a:lnTo>
                  <a:lnTo>
                    <a:pt x="5390" y="20392"/>
                  </a:lnTo>
                  <a:lnTo>
                    <a:pt x="5390" y="20385"/>
                  </a:lnTo>
                  <a:lnTo>
                    <a:pt x="5390" y="20376"/>
                  </a:lnTo>
                  <a:lnTo>
                    <a:pt x="5390" y="20369"/>
                  </a:lnTo>
                  <a:lnTo>
                    <a:pt x="5390" y="20355"/>
                  </a:lnTo>
                  <a:lnTo>
                    <a:pt x="5390" y="20348"/>
                  </a:lnTo>
                  <a:lnTo>
                    <a:pt x="5383" y="20332"/>
                  </a:lnTo>
                  <a:lnTo>
                    <a:pt x="5383" y="20325"/>
                  </a:lnTo>
                  <a:lnTo>
                    <a:pt x="5378" y="20311"/>
                  </a:lnTo>
                  <a:lnTo>
                    <a:pt x="5378" y="20302"/>
                  </a:lnTo>
                  <a:lnTo>
                    <a:pt x="5390" y="20311"/>
                  </a:lnTo>
                  <a:lnTo>
                    <a:pt x="5400" y="20339"/>
                  </a:lnTo>
                  <a:lnTo>
                    <a:pt x="5410" y="20355"/>
                  </a:lnTo>
                  <a:lnTo>
                    <a:pt x="5417" y="20355"/>
                  </a:lnTo>
                  <a:lnTo>
                    <a:pt x="5422" y="20348"/>
                  </a:lnTo>
                  <a:lnTo>
                    <a:pt x="5422" y="20339"/>
                  </a:lnTo>
                  <a:lnTo>
                    <a:pt x="5422" y="20332"/>
                  </a:lnTo>
                  <a:lnTo>
                    <a:pt x="5422" y="20318"/>
                  </a:lnTo>
                  <a:lnTo>
                    <a:pt x="5422" y="20302"/>
                  </a:lnTo>
                  <a:lnTo>
                    <a:pt x="5422" y="20295"/>
                  </a:lnTo>
                  <a:lnTo>
                    <a:pt x="5417" y="20281"/>
                  </a:lnTo>
                  <a:lnTo>
                    <a:pt x="5427" y="20281"/>
                  </a:lnTo>
                  <a:lnTo>
                    <a:pt x="5427" y="20288"/>
                  </a:lnTo>
                  <a:lnTo>
                    <a:pt x="5427" y="20311"/>
                  </a:lnTo>
                  <a:lnTo>
                    <a:pt x="5427" y="20318"/>
                  </a:lnTo>
                  <a:lnTo>
                    <a:pt x="5432" y="20325"/>
                  </a:lnTo>
                  <a:lnTo>
                    <a:pt x="5438" y="20337"/>
                  </a:lnTo>
                  <a:lnTo>
                    <a:pt x="5438" y="20339"/>
                  </a:lnTo>
                  <a:lnTo>
                    <a:pt x="5432" y="20355"/>
                  </a:lnTo>
                  <a:lnTo>
                    <a:pt x="5427" y="20362"/>
                  </a:lnTo>
                  <a:lnTo>
                    <a:pt x="5427" y="20369"/>
                  </a:lnTo>
                  <a:lnTo>
                    <a:pt x="5427" y="20385"/>
                  </a:lnTo>
                  <a:lnTo>
                    <a:pt x="5432" y="20385"/>
                  </a:lnTo>
                  <a:lnTo>
                    <a:pt x="5449" y="20385"/>
                  </a:lnTo>
                  <a:lnTo>
                    <a:pt x="5465" y="20385"/>
                  </a:lnTo>
                  <a:lnTo>
                    <a:pt x="5465" y="20392"/>
                  </a:lnTo>
                  <a:lnTo>
                    <a:pt x="5472" y="20399"/>
                  </a:lnTo>
                  <a:lnTo>
                    <a:pt x="5477" y="20399"/>
                  </a:lnTo>
                  <a:lnTo>
                    <a:pt x="5477" y="20406"/>
                  </a:lnTo>
                  <a:lnTo>
                    <a:pt x="5477" y="20422"/>
                  </a:lnTo>
                  <a:lnTo>
                    <a:pt x="5472" y="20442"/>
                  </a:lnTo>
                  <a:lnTo>
                    <a:pt x="5465" y="20442"/>
                  </a:lnTo>
                  <a:lnTo>
                    <a:pt x="5465" y="20436"/>
                  </a:lnTo>
                  <a:lnTo>
                    <a:pt x="5465" y="20429"/>
                  </a:lnTo>
                  <a:lnTo>
                    <a:pt x="5465" y="20422"/>
                  </a:lnTo>
                  <a:lnTo>
                    <a:pt x="5465" y="20413"/>
                  </a:lnTo>
                  <a:lnTo>
                    <a:pt x="5465" y="20406"/>
                  </a:lnTo>
                  <a:lnTo>
                    <a:pt x="5460" y="20406"/>
                  </a:lnTo>
                  <a:lnTo>
                    <a:pt x="5438" y="20406"/>
                  </a:lnTo>
                  <a:lnTo>
                    <a:pt x="5432" y="20406"/>
                  </a:lnTo>
                  <a:lnTo>
                    <a:pt x="5422" y="20422"/>
                  </a:lnTo>
                  <a:lnTo>
                    <a:pt x="5422" y="20429"/>
                  </a:lnTo>
                  <a:lnTo>
                    <a:pt x="5422" y="20436"/>
                  </a:lnTo>
                  <a:lnTo>
                    <a:pt x="5438" y="20459"/>
                  </a:lnTo>
                  <a:lnTo>
                    <a:pt x="5449" y="20459"/>
                  </a:lnTo>
                  <a:lnTo>
                    <a:pt x="5463" y="20449"/>
                  </a:lnTo>
                  <a:lnTo>
                    <a:pt x="5460" y="20465"/>
                  </a:lnTo>
                  <a:lnTo>
                    <a:pt x="5455" y="20472"/>
                  </a:lnTo>
                  <a:lnTo>
                    <a:pt x="5455" y="20479"/>
                  </a:lnTo>
                  <a:lnTo>
                    <a:pt x="5455" y="20495"/>
                  </a:lnTo>
                  <a:lnTo>
                    <a:pt x="5460" y="20509"/>
                  </a:lnTo>
                  <a:lnTo>
                    <a:pt x="5465" y="20509"/>
                  </a:lnTo>
                  <a:lnTo>
                    <a:pt x="5482" y="20509"/>
                  </a:lnTo>
                  <a:lnTo>
                    <a:pt x="5487" y="20516"/>
                  </a:lnTo>
                  <a:lnTo>
                    <a:pt x="5487" y="20532"/>
                  </a:lnTo>
                  <a:lnTo>
                    <a:pt x="5487" y="20539"/>
                  </a:lnTo>
                  <a:lnTo>
                    <a:pt x="5492" y="20546"/>
                  </a:lnTo>
                  <a:lnTo>
                    <a:pt x="5504" y="20546"/>
                  </a:lnTo>
                  <a:lnTo>
                    <a:pt x="5509" y="20539"/>
                  </a:lnTo>
                  <a:lnTo>
                    <a:pt x="5514" y="20539"/>
                  </a:lnTo>
                  <a:lnTo>
                    <a:pt x="5519" y="20539"/>
                  </a:lnTo>
                  <a:lnTo>
                    <a:pt x="5519" y="20495"/>
                  </a:lnTo>
                  <a:lnTo>
                    <a:pt x="5526" y="20502"/>
                  </a:lnTo>
                  <a:lnTo>
                    <a:pt x="5531" y="20502"/>
                  </a:lnTo>
                  <a:lnTo>
                    <a:pt x="5564" y="20509"/>
                  </a:lnTo>
                  <a:lnTo>
                    <a:pt x="5541" y="20523"/>
                  </a:lnTo>
                  <a:lnTo>
                    <a:pt x="5531" y="20523"/>
                  </a:lnTo>
                  <a:lnTo>
                    <a:pt x="5514" y="20583"/>
                  </a:lnTo>
                  <a:lnTo>
                    <a:pt x="5504" y="20606"/>
                  </a:lnTo>
                  <a:lnTo>
                    <a:pt x="5499" y="20617"/>
                  </a:lnTo>
                  <a:lnTo>
                    <a:pt x="5487" y="20597"/>
                  </a:lnTo>
                  <a:lnTo>
                    <a:pt x="5482" y="20569"/>
                  </a:lnTo>
                  <a:lnTo>
                    <a:pt x="5477" y="20553"/>
                  </a:lnTo>
                  <a:lnTo>
                    <a:pt x="5472" y="20539"/>
                  </a:lnTo>
                  <a:lnTo>
                    <a:pt x="5455" y="20516"/>
                  </a:lnTo>
                  <a:lnTo>
                    <a:pt x="5417" y="20495"/>
                  </a:lnTo>
                  <a:lnTo>
                    <a:pt x="5417" y="20486"/>
                  </a:lnTo>
                  <a:lnTo>
                    <a:pt x="5417" y="20479"/>
                  </a:lnTo>
                  <a:lnTo>
                    <a:pt x="5417" y="20472"/>
                  </a:lnTo>
                  <a:lnTo>
                    <a:pt x="5417" y="20465"/>
                  </a:lnTo>
                  <a:lnTo>
                    <a:pt x="5410" y="20449"/>
                  </a:lnTo>
                  <a:lnTo>
                    <a:pt x="5405" y="20442"/>
                  </a:lnTo>
                  <a:lnTo>
                    <a:pt x="5390" y="20442"/>
                  </a:lnTo>
                  <a:lnTo>
                    <a:pt x="5368" y="20436"/>
                  </a:lnTo>
                  <a:lnTo>
                    <a:pt x="5356" y="20442"/>
                  </a:lnTo>
                  <a:lnTo>
                    <a:pt x="5363" y="20449"/>
                  </a:lnTo>
                  <a:lnTo>
                    <a:pt x="5363" y="20459"/>
                  </a:lnTo>
                  <a:lnTo>
                    <a:pt x="5356" y="20472"/>
                  </a:lnTo>
                  <a:lnTo>
                    <a:pt x="5340" y="20495"/>
                  </a:lnTo>
                  <a:lnTo>
                    <a:pt x="5340" y="20502"/>
                  </a:lnTo>
                  <a:lnTo>
                    <a:pt x="5345" y="20509"/>
                  </a:lnTo>
                  <a:lnTo>
                    <a:pt x="5363" y="20495"/>
                  </a:lnTo>
                  <a:lnTo>
                    <a:pt x="5378" y="20486"/>
                  </a:lnTo>
                  <a:lnTo>
                    <a:pt x="5390" y="20495"/>
                  </a:lnTo>
                  <a:lnTo>
                    <a:pt x="5395" y="20509"/>
                  </a:lnTo>
                  <a:lnTo>
                    <a:pt x="5395" y="20516"/>
                  </a:lnTo>
                  <a:lnTo>
                    <a:pt x="5390" y="20523"/>
                  </a:lnTo>
                  <a:lnTo>
                    <a:pt x="5390" y="20532"/>
                  </a:lnTo>
                  <a:lnTo>
                    <a:pt x="5378" y="20546"/>
                  </a:lnTo>
                  <a:lnTo>
                    <a:pt x="5373" y="20546"/>
                  </a:lnTo>
                  <a:lnTo>
                    <a:pt x="5363" y="20539"/>
                  </a:lnTo>
                  <a:lnTo>
                    <a:pt x="5356" y="20539"/>
                  </a:lnTo>
                  <a:lnTo>
                    <a:pt x="5345" y="20546"/>
                  </a:lnTo>
                  <a:lnTo>
                    <a:pt x="5345" y="20553"/>
                  </a:lnTo>
                  <a:lnTo>
                    <a:pt x="5351" y="20560"/>
                  </a:lnTo>
                  <a:lnTo>
                    <a:pt x="5363" y="20576"/>
                  </a:lnTo>
                  <a:lnTo>
                    <a:pt x="5368" y="20576"/>
                  </a:lnTo>
                  <a:lnTo>
                    <a:pt x="5383" y="20576"/>
                  </a:lnTo>
                  <a:lnTo>
                    <a:pt x="5390" y="20583"/>
                  </a:lnTo>
                  <a:lnTo>
                    <a:pt x="5395" y="20597"/>
                  </a:lnTo>
                  <a:lnTo>
                    <a:pt x="5400" y="20597"/>
                  </a:lnTo>
                  <a:lnTo>
                    <a:pt x="5417" y="20590"/>
                  </a:lnTo>
                  <a:lnTo>
                    <a:pt x="5422" y="20597"/>
                  </a:lnTo>
                  <a:lnTo>
                    <a:pt x="5417" y="20613"/>
                  </a:lnTo>
                  <a:lnTo>
                    <a:pt x="5417" y="20620"/>
                  </a:lnTo>
                  <a:lnTo>
                    <a:pt x="5427" y="20650"/>
                  </a:lnTo>
                  <a:lnTo>
                    <a:pt x="5427" y="20656"/>
                  </a:lnTo>
                  <a:lnTo>
                    <a:pt x="5422" y="20656"/>
                  </a:lnTo>
                  <a:lnTo>
                    <a:pt x="5417" y="20663"/>
                  </a:lnTo>
                  <a:lnTo>
                    <a:pt x="5417" y="20670"/>
                  </a:lnTo>
                  <a:lnTo>
                    <a:pt x="5422" y="20679"/>
                  </a:lnTo>
                  <a:lnTo>
                    <a:pt x="5438" y="20707"/>
                  </a:lnTo>
                  <a:lnTo>
                    <a:pt x="5455" y="20744"/>
                  </a:lnTo>
                  <a:lnTo>
                    <a:pt x="5465" y="20753"/>
                  </a:lnTo>
                  <a:lnTo>
                    <a:pt x="5465" y="20744"/>
                  </a:lnTo>
                  <a:lnTo>
                    <a:pt x="5465" y="20730"/>
                  </a:lnTo>
                  <a:lnTo>
                    <a:pt x="5472" y="20723"/>
                  </a:lnTo>
                  <a:lnTo>
                    <a:pt x="5477" y="20723"/>
                  </a:lnTo>
                  <a:lnTo>
                    <a:pt x="5477" y="20730"/>
                  </a:lnTo>
                  <a:lnTo>
                    <a:pt x="5482" y="20744"/>
                  </a:lnTo>
                  <a:lnTo>
                    <a:pt x="5482" y="20760"/>
                  </a:lnTo>
                  <a:lnTo>
                    <a:pt x="5487" y="20767"/>
                  </a:lnTo>
                  <a:lnTo>
                    <a:pt x="5492" y="20767"/>
                  </a:lnTo>
                  <a:lnTo>
                    <a:pt x="5504" y="20774"/>
                  </a:lnTo>
                  <a:lnTo>
                    <a:pt x="5509" y="20781"/>
                  </a:lnTo>
                  <a:lnTo>
                    <a:pt x="5514" y="20811"/>
                  </a:lnTo>
                  <a:lnTo>
                    <a:pt x="5519" y="20827"/>
                  </a:lnTo>
                  <a:lnTo>
                    <a:pt x="5526" y="20834"/>
                  </a:lnTo>
                  <a:lnTo>
                    <a:pt x="5531" y="20834"/>
                  </a:lnTo>
                  <a:lnTo>
                    <a:pt x="5536" y="20834"/>
                  </a:lnTo>
                  <a:lnTo>
                    <a:pt x="5541" y="20811"/>
                  </a:lnTo>
                  <a:lnTo>
                    <a:pt x="5541" y="20804"/>
                  </a:lnTo>
                  <a:lnTo>
                    <a:pt x="5541" y="20797"/>
                  </a:lnTo>
                  <a:lnTo>
                    <a:pt x="5541" y="20790"/>
                  </a:lnTo>
                  <a:lnTo>
                    <a:pt x="5541" y="20781"/>
                  </a:lnTo>
                  <a:lnTo>
                    <a:pt x="5541" y="20774"/>
                  </a:lnTo>
                  <a:lnTo>
                    <a:pt x="5541" y="20760"/>
                  </a:lnTo>
                  <a:lnTo>
                    <a:pt x="5541" y="20716"/>
                  </a:lnTo>
                  <a:lnTo>
                    <a:pt x="5536" y="20707"/>
                  </a:lnTo>
                  <a:lnTo>
                    <a:pt x="5519" y="20707"/>
                  </a:lnTo>
                  <a:lnTo>
                    <a:pt x="5514" y="20707"/>
                  </a:lnTo>
                  <a:lnTo>
                    <a:pt x="5514" y="20700"/>
                  </a:lnTo>
                  <a:lnTo>
                    <a:pt x="5519" y="20686"/>
                  </a:lnTo>
                  <a:lnTo>
                    <a:pt x="5519" y="20679"/>
                  </a:lnTo>
                  <a:lnTo>
                    <a:pt x="5526" y="20670"/>
                  </a:lnTo>
                  <a:lnTo>
                    <a:pt x="5531" y="20650"/>
                  </a:lnTo>
                  <a:lnTo>
                    <a:pt x="5536" y="20627"/>
                  </a:lnTo>
                  <a:lnTo>
                    <a:pt x="5541" y="20620"/>
                  </a:lnTo>
                  <a:lnTo>
                    <a:pt x="5541" y="20613"/>
                  </a:lnTo>
                  <a:lnTo>
                    <a:pt x="5536" y="20597"/>
                  </a:lnTo>
                  <a:lnTo>
                    <a:pt x="5536" y="20590"/>
                  </a:lnTo>
                  <a:lnTo>
                    <a:pt x="5541" y="20583"/>
                  </a:lnTo>
                  <a:lnTo>
                    <a:pt x="5559" y="20569"/>
                  </a:lnTo>
                  <a:lnTo>
                    <a:pt x="5569" y="20562"/>
                  </a:lnTo>
                  <a:lnTo>
                    <a:pt x="5569" y="20620"/>
                  </a:lnTo>
                  <a:lnTo>
                    <a:pt x="5559" y="20643"/>
                  </a:lnTo>
                  <a:lnTo>
                    <a:pt x="5547" y="20663"/>
                  </a:lnTo>
                  <a:lnTo>
                    <a:pt x="5547" y="20679"/>
                  </a:lnTo>
                  <a:lnTo>
                    <a:pt x="5553" y="20716"/>
                  </a:lnTo>
                  <a:lnTo>
                    <a:pt x="5559" y="20730"/>
                  </a:lnTo>
                  <a:lnTo>
                    <a:pt x="5564" y="20716"/>
                  </a:lnTo>
                  <a:lnTo>
                    <a:pt x="5574" y="20693"/>
                  </a:lnTo>
                  <a:lnTo>
                    <a:pt x="5586" y="20686"/>
                  </a:lnTo>
                  <a:lnTo>
                    <a:pt x="5591" y="20679"/>
                  </a:lnTo>
                  <a:lnTo>
                    <a:pt x="5596" y="20670"/>
                  </a:lnTo>
                  <a:lnTo>
                    <a:pt x="5596" y="20679"/>
                  </a:lnTo>
                  <a:lnTo>
                    <a:pt x="5591" y="20693"/>
                  </a:lnTo>
                  <a:lnTo>
                    <a:pt x="5596" y="20707"/>
                  </a:lnTo>
                  <a:lnTo>
                    <a:pt x="5601" y="20707"/>
                  </a:lnTo>
                  <a:lnTo>
                    <a:pt x="5608" y="20707"/>
                  </a:lnTo>
                  <a:lnTo>
                    <a:pt x="5613" y="20723"/>
                  </a:lnTo>
                  <a:lnTo>
                    <a:pt x="5618" y="20723"/>
                  </a:lnTo>
                  <a:lnTo>
                    <a:pt x="5628" y="20707"/>
                  </a:lnTo>
                  <a:lnTo>
                    <a:pt x="5635" y="20679"/>
                  </a:lnTo>
                  <a:lnTo>
                    <a:pt x="5640" y="20650"/>
                  </a:lnTo>
                  <a:lnTo>
                    <a:pt x="5640" y="20663"/>
                  </a:lnTo>
                  <a:lnTo>
                    <a:pt x="5640" y="20686"/>
                  </a:lnTo>
                  <a:lnTo>
                    <a:pt x="5640" y="20716"/>
                  </a:lnTo>
                  <a:lnTo>
                    <a:pt x="5640" y="20723"/>
                  </a:lnTo>
                  <a:lnTo>
                    <a:pt x="5651" y="20723"/>
                  </a:lnTo>
                  <a:lnTo>
                    <a:pt x="5651" y="20730"/>
                  </a:lnTo>
                  <a:lnTo>
                    <a:pt x="5623" y="20744"/>
                  </a:lnTo>
                  <a:lnTo>
                    <a:pt x="5618" y="20760"/>
                  </a:lnTo>
                  <a:lnTo>
                    <a:pt x="5618" y="20767"/>
                  </a:lnTo>
                  <a:lnTo>
                    <a:pt x="5623" y="20790"/>
                  </a:lnTo>
                  <a:lnTo>
                    <a:pt x="5628" y="20818"/>
                  </a:lnTo>
                  <a:lnTo>
                    <a:pt x="5640" y="20854"/>
                  </a:lnTo>
                  <a:lnTo>
                    <a:pt x="5668" y="20864"/>
                  </a:lnTo>
                  <a:lnTo>
                    <a:pt x="5673" y="20870"/>
                  </a:lnTo>
                  <a:lnTo>
                    <a:pt x="5683" y="20854"/>
                  </a:lnTo>
                  <a:lnTo>
                    <a:pt x="5705" y="20827"/>
                  </a:lnTo>
                  <a:lnTo>
                    <a:pt x="5717" y="20804"/>
                  </a:lnTo>
                  <a:lnTo>
                    <a:pt x="5717" y="20797"/>
                  </a:lnTo>
                  <a:lnTo>
                    <a:pt x="5722" y="20774"/>
                  </a:lnTo>
                  <a:lnTo>
                    <a:pt x="5738" y="20737"/>
                  </a:lnTo>
                  <a:lnTo>
                    <a:pt x="5738" y="20723"/>
                  </a:lnTo>
                  <a:lnTo>
                    <a:pt x="5738" y="20707"/>
                  </a:lnTo>
                  <a:lnTo>
                    <a:pt x="5732" y="20679"/>
                  </a:lnTo>
                  <a:lnTo>
                    <a:pt x="5732" y="20663"/>
                  </a:lnTo>
                  <a:lnTo>
                    <a:pt x="5732" y="20650"/>
                  </a:lnTo>
                  <a:lnTo>
                    <a:pt x="5732" y="20633"/>
                  </a:lnTo>
                  <a:lnTo>
                    <a:pt x="5732" y="20620"/>
                  </a:lnTo>
                  <a:lnTo>
                    <a:pt x="5738" y="20606"/>
                  </a:lnTo>
                  <a:lnTo>
                    <a:pt x="5744" y="20590"/>
                  </a:lnTo>
                  <a:lnTo>
                    <a:pt x="5744" y="20576"/>
                  </a:lnTo>
                  <a:lnTo>
                    <a:pt x="5744" y="20560"/>
                  </a:lnTo>
                  <a:lnTo>
                    <a:pt x="5738" y="20546"/>
                  </a:lnTo>
                  <a:lnTo>
                    <a:pt x="5732" y="20532"/>
                  </a:lnTo>
                  <a:lnTo>
                    <a:pt x="5722" y="20539"/>
                  </a:lnTo>
                  <a:lnTo>
                    <a:pt x="5700" y="20532"/>
                  </a:lnTo>
                  <a:lnTo>
                    <a:pt x="5695" y="20502"/>
                  </a:lnTo>
                  <a:lnTo>
                    <a:pt x="5678" y="20495"/>
                  </a:lnTo>
                  <a:lnTo>
                    <a:pt x="5668" y="20472"/>
                  </a:lnTo>
                  <a:lnTo>
                    <a:pt x="5645" y="20465"/>
                  </a:lnTo>
                  <a:lnTo>
                    <a:pt x="5628" y="20459"/>
                  </a:lnTo>
                  <a:lnTo>
                    <a:pt x="5618" y="20442"/>
                  </a:lnTo>
                  <a:lnTo>
                    <a:pt x="5601" y="20429"/>
                  </a:lnTo>
                  <a:lnTo>
                    <a:pt x="5586" y="20413"/>
                  </a:lnTo>
                  <a:lnTo>
                    <a:pt x="5574" y="20406"/>
                  </a:lnTo>
                  <a:lnTo>
                    <a:pt x="5569" y="20406"/>
                  </a:lnTo>
                  <a:lnTo>
                    <a:pt x="5553" y="20406"/>
                  </a:lnTo>
                  <a:lnTo>
                    <a:pt x="5553" y="20385"/>
                  </a:lnTo>
                  <a:lnTo>
                    <a:pt x="5547" y="20369"/>
                  </a:lnTo>
                  <a:lnTo>
                    <a:pt x="5547" y="20355"/>
                  </a:lnTo>
                  <a:lnTo>
                    <a:pt x="5536" y="20348"/>
                  </a:lnTo>
                  <a:lnTo>
                    <a:pt x="5519" y="20339"/>
                  </a:lnTo>
                  <a:lnTo>
                    <a:pt x="5526" y="20318"/>
                  </a:lnTo>
                  <a:lnTo>
                    <a:pt x="5531" y="20295"/>
                  </a:lnTo>
                  <a:lnTo>
                    <a:pt x="5519" y="20288"/>
                  </a:lnTo>
                  <a:lnTo>
                    <a:pt x="5499" y="20281"/>
                  </a:lnTo>
                  <a:lnTo>
                    <a:pt x="5504" y="20265"/>
                  </a:lnTo>
                  <a:lnTo>
                    <a:pt x="5509" y="20251"/>
                  </a:lnTo>
                  <a:lnTo>
                    <a:pt x="5504" y="20228"/>
                  </a:lnTo>
                  <a:lnTo>
                    <a:pt x="5487" y="20192"/>
                  </a:lnTo>
                  <a:lnTo>
                    <a:pt x="5477" y="20171"/>
                  </a:lnTo>
                  <a:lnTo>
                    <a:pt x="5460" y="20134"/>
                  </a:lnTo>
                  <a:lnTo>
                    <a:pt x="5449" y="20097"/>
                  </a:lnTo>
                  <a:lnTo>
                    <a:pt x="5438" y="20067"/>
                  </a:lnTo>
                  <a:lnTo>
                    <a:pt x="5427" y="20044"/>
                  </a:lnTo>
                  <a:lnTo>
                    <a:pt x="5417" y="20008"/>
                  </a:lnTo>
                  <a:lnTo>
                    <a:pt x="5400" y="19971"/>
                  </a:lnTo>
                  <a:lnTo>
                    <a:pt x="5383" y="19943"/>
                  </a:lnTo>
                  <a:lnTo>
                    <a:pt x="5383" y="19920"/>
                  </a:lnTo>
                  <a:lnTo>
                    <a:pt x="5368" y="19897"/>
                  </a:lnTo>
                  <a:lnTo>
                    <a:pt x="5356" y="19876"/>
                  </a:lnTo>
                  <a:lnTo>
                    <a:pt x="5340" y="19846"/>
                  </a:lnTo>
                  <a:lnTo>
                    <a:pt x="5323" y="19833"/>
                  </a:lnTo>
                  <a:lnTo>
                    <a:pt x="5313" y="19823"/>
                  </a:lnTo>
                  <a:lnTo>
                    <a:pt x="5296" y="19810"/>
                  </a:lnTo>
                  <a:lnTo>
                    <a:pt x="5286" y="19796"/>
                  </a:lnTo>
                  <a:lnTo>
                    <a:pt x="5281" y="19780"/>
                  </a:lnTo>
                  <a:lnTo>
                    <a:pt x="5274" y="19773"/>
                  </a:lnTo>
                  <a:lnTo>
                    <a:pt x="5269" y="19759"/>
                  </a:lnTo>
                  <a:lnTo>
                    <a:pt x="5269" y="19743"/>
                  </a:lnTo>
                  <a:lnTo>
                    <a:pt x="5264" y="19736"/>
                  </a:lnTo>
                  <a:lnTo>
                    <a:pt x="5241" y="19713"/>
                  </a:lnTo>
                  <a:lnTo>
                    <a:pt x="5236" y="19699"/>
                  </a:lnTo>
                  <a:lnTo>
                    <a:pt x="5226" y="19685"/>
                  </a:lnTo>
                  <a:lnTo>
                    <a:pt x="5214" y="19676"/>
                  </a:lnTo>
                  <a:lnTo>
                    <a:pt x="5209" y="19669"/>
                  </a:lnTo>
                  <a:lnTo>
                    <a:pt x="5199" y="19625"/>
                  </a:lnTo>
                  <a:lnTo>
                    <a:pt x="5199" y="19612"/>
                  </a:lnTo>
                  <a:lnTo>
                    <a:pt x="5199" y="19596"/>
                  </a:lnTo>
                  <a:lnTo>
                    <a:pt x="5199" y="19589"/>
                  </a:lnTo>
                  <a:lnTo>
                    <a:pt x="5177" y="19559"/>
                  </a:lnTo>
                  <a:lnTo>
                    <a:pt x="5165" y="19545"/>
                  </a:lnTo>
                  <a:lnTo>
                    <a:pt x="5155" y="19529"/>
                  </a:lnTo>
                  <a:lnTo>
                    <a:pt x="5132" y="19545"/>
                  </a:lnTo>
                  <a:lnTo>
                    <a:pt x="5105" y="19566"/>
                  </a:lnTo>
                  <a:lnTo>
                    <a:pt x="5090" y="19575"/>
                  </a:lnTo>
                  <a:lnTo>
                    <a:pt x="5068" y="19582"/>
                  </a:lnTo>
                  <a:lnTo>
                    <a:pt x="5073" y="19602"/>
                  </a:lnTo>
                  <a:lnTo>
                    <a:pt x="5068" y="19619"/>
                  </a:lnTo>
                  <a:lnTo>
                    <a:pt x="5063" y="19625"/>
                  </a:lnTo>
                  <a:lnTo>
                    <a:pt x="5051" y="19625"/>
                  </a:lnTo>
                  <a:lnTo>
                    <a:pt x="5051" y="19676"/>
                  </a:lnTo>
                  <a:lnTo>
                    <a:pt x="5040" y="19713"/>
                  </a:lnTo>
                  <a:lnTo>
                    <a:pt x="5013" y="19713"/>
                  </a:lnTo>
                  <a:lnTo>
                    <a:pt x="5008" y="19720"/>
                  </a:lnTo>
                  <a:close/>
                  <a:moveTo>
                    <a:pt x="5172" y="19964"/>
                  </a:moveTo>
                  <a:lnTo>
                    <a:pt x="5165" y="19964"/>
                  </a:lnTo>
                  <a:lnTo>
                    <a:pt x="5160" y="19971"/>
                  </a:lnTo>
                  <a:lnTo>
                    <a:pt x="5144" y="19994"/>
                  </a:lnTo>
                  <a:lnTo>
                    <a:pt x="5138" y="20001"/>
                  </a:lnTo>
                  <a:lnTo>
                    <a:pt x="5132" y="19994"/>
                  </a:lnTo>
                  <a:lnTo>
                    <a:pt x="5132" y="19987"/>
                  </a:lnTo>
                  <a:lnTo>
                    <a:pt x="5144" y="19980"/>
                  </a:lnTo>
                  <a:lnTo>
                    <a:pt x="5149" y="19964"/>
                  </a:lnTo>
                  <a:lnTo>
                    <a:pt x="5149" y="19957"/>
                  </a:lnTo>
                  <a:lnTo>
                    <a:pt x="5132" y="19927"/>
                  </a:lnTo>
                  <a:lnTo>
                    <a:pt x="5127" y="19920"/>
                  </a:lnTo>
                  <a:lnTo>
                    <a:pt x="5117" y="19927"/>
                  </a:lnTo>
                  <a:lnTo>
                    <a:pt x="5110" y="19943"/>
                  </a:lnTo>
                  <a:lnTo>
                    <a:pt x="5105" y="19943"/>
                  </a:lnTo>
                  <a:lnTo>
                    <a:pt x="5095" y="19943"/>
                  </a:lnTo>
                  <a:lnTo>
                    <a:pt x="5090" y="19957"/>
                  </a:lnTo>
                  <a:lnTo>
                    <a:pt x="5090" y="19971"/>
                  </a:lnTo>
                  <a:lnTo>
                    <a:pt x="5078" y="19957"/>
                  </a:lnTo>
                  <a:lnTo>
                    <a:pt x="5073" y="19943"/>
                  </a:lnTo>
                  <a:lnTo>
                    <a:pt x="5068" y="19964"/>
                  </a:lnTo>
                  <a:lnTo>
                    <a:pt x="5056" y="19971"/>
                  </a:lnTo>
                  <a:lnTo>
                    <a:pt x="5051" y="19971"/>
                  </a:lnTo>
                  <a:lnTo>
                    <a:pt x="5051" y="19987"/>
                  </a:lnTo>
                  <a:lnTo>
                    <a:pt x="5045" y="20008"/>
                  </a:lnTo>
                  <a:lnTo>
                    <a:pt x="5056" y="20037"/>
                  </a:lnTo>
                  <a:lnTo>
                    <a:pt x="5068" y="20044"/>
                  </a:lnTo>
                  <a:lnTo>
                    <a:pt x="5100" y="20090"/>
                  </a:lnTo>
                  <a:lnTo>
                    <a:pt x="5110" y="20127"/>
                  </a:lnTo>
                  <a:lnTo>
                    <a:pt x="5122" y="20148"/>
                  </a:lnTo>
                  <a:lnTo>
                    <a:pt x="5139" y="20152"/>
                  </a:lnTo>
                  <a:lnTo>
                    <a:pt x="5138" y="20155"/>
                  </a:lnTo>
                  <a:lnTo>
                    <a:pt x="5132" y="20164"/>
                  </a:lnTo>
                  <a:lnTo>
                    <a:pt x="5122" y="20171"/>
                  </a:lnTo>
                  <a:lnTo>
                    <a:pt x="5117" y="20178"/>
                  </a:lnTo>
                  <a:lnTo>
                    <a:pt x="5117" y="20192"/>
                  </a:lnTo>
                  <a:lnTo>
                    <a:pt x="5122" y="20228"/>
                  </a:lnTo>
                  <a:lnTo>
                    <a:pt x="5122" y="20245"/>
                  </a:lnTo>
                  <a:lnTo>
                    <a:pt x="5117" y="20258"/>
                  </a:lnTo>
                  <a:lnTo>
                    <a:pt x="5132" y="20251"/>
                  </a:lnTo>
                  <a:lnTo>
                    <a:pt x="5138" y="20245"/>
                  </a:lnTo>
                  <a:lnTo>
                    <a:pt x="5149" y="20201"/>
                  </a:lnTo>
                  <a:lnTo>
                    <a:pt x="5155" y="20201"/>
                  </a:lnTo>
                  <a:lnTo>
                    <a:pt x="5165" y="20215"/>
                  </a:lnTo>
                  <a:lnTo>
                    <a:pt x="5172" y="20245"/>
                  </a:lnTo>
                  <a:lnTo>
                    <a:pt x="5177" y="20251"/>
                  </a:lnTo>
                  <a:lnTo>
                    <a:pt x="5182" y="20251"/>
                  </a:lnTo>
                  <a:lnTo>
                    <a:pt x="5182" y="20258"/>
                  </a:lnTo>
                  <a:lnTo>
                    <a:pt x="5172" y="20281"/>
                  </a:lnTo>
                  <a:lnTo>
                    <a:pt x="5172" y="20288"/>
                  </a:lnTo>
                  <a:lnTo>
                    <a:pt x="5172" y="20302"/>
                  </a:lnTo>
                  <a:lnTo>
                    <a:pt x="5172" y="20311"/>
                  </a:lnTo>
                  <a:lnTo>
                    <a:pt x="5177" y="20318"/>
                  </a:lnTo>
                  <a:lnTo>
                    <a:pt x="5187" y="20311"/>
                  </a:lnTo>
                  <a:lnTo>
                    <a:pt x="5187" y="20318"/>
                  </a:lnTo>
                  <a:lnTo>
                    <a:pt x="5187" y="20339"/>
                  </a:lnTo>
                  <a:lnTo>
                    <a:pt x="5192" y="20348"/>
                  </a:lnTo>
                  <a:lnTo>
                    <a:pt x="5204" y="20362"/>
                  </a:lnTo>
                  <a:lnTo>
                    <a:pt x="5214" y="20362"/>
                  </a:lnTo>
                  <a:lnTo>
                    <a:pt x="5219" y="20362"/>
                  </a:lnTo>
                  <a:lnTo>
                    <a:pt x="5214" y="20376"/>
                  </a:lnTo>
                  <a:lnTo>
                    <a:pt x="5209" y="20385"/>
                  </a:lnTo>
                  <a:lnTo>
                    <a:pt x="5209" y="20392"/>
                  </a:lnTo>
                  <a:lnTo>
                    <a:pt x="5209" y="20406"/>
                  </a:lnTo>
                  <a:lnTo>
                    <a:pt x="5214" y="20422"/>
                  </a:lnTo>
                  <a:lnTo>
                    <a:pt x="5226" y="20459"/>
                  </a:lnTo>
                  <a:lnTo>
                    <a:pt x="5231" y="20465"/>
                  </a:lnTo>
                  <a:lnTo>
                    <a:pt x="5236" y="20472"/>
                  </a:lnTo>
                  <a:lnTo>
                    <a:pt x="5241" y="20479"/>
                  </a:lnTo>
                  <a:lnTo>
                    <a:pt x="5247" y="20479"/>
                  </a:lnTo>
                  <a:lnTo>
                    <a:pt x="5247" y="20459"/>
                  </a:lnTo>
                  <a:lnTo>
                    <a:pt x="5247" y="20422"/>
                  </a:lnTo>
                  <a:lnTo>
                    <a:pt x="5247" y="20399"/>
                  </a:lnTo>
                  <a:lnTo>
                    <a:pt x="5247" y="20392"/>
                  </a:lnTo>
                  <a:lnTo>
                    <a:pt x="5253" y="20385"/>
                  </a:lnTo>
                  <a:lnTo>
                    <a:pt x="5253" y="20376"/>
                  </a:lnTo>
                  <a:lnTo>
                    <a:pt x="5253" y="20348"/>
                  </a:lnTo>
                  <a:lnTo>
                    <a:pt x="5253" y="20332"/>
                  </a:lnTo>
                  <a:lnTo>
                    <a:pt x="5247" y="20311"/>
                  </a:lnTo>
                  <a:lnTo>
                    <a:pt x="5236" y="20251"/>
                  </a:lnTo>
                  <a:lnTo>
                    <a:pt x="5231" y="20222"/>
                  </a:lnTo>
                  <a:lnTo>
                    <a:pt x="5226" y="20201"/>
                  </a:lnTo>
                  <a:lnTo>
                    <a:pt x="5214" y="20171"/>
                  </a:lnTo>
                  <a:lnTo>
                    <a:pt x="5199" y="20148"/>
                  </a:lnTo>
                  <a:lnTo>
                    <a:pt x="5192" y="20141"/>
                  </a:lnTo>
                  <a:lnTo>
                    <a:pt x="5172" y="20111"/>
                  </a:lnTo>
                  <a:lnTo>
                    <a:pt x="5160" y="20111"/>
                  </a:lnTo>
                  <a:lnTo>
                    <a:pt x="5155" y="20118"/>
                  </a:lnTo>
                  <a:lnTo>
                    <a:pt x="5149" y="20129"/>
                  </a:lnTo>
                  <a:lnTo>
                    <a:pt x="5149" y="20111"/>
                  </a:lnTo>
                  <a:lnTo>
                    <a:pt x="5149" y="20097"/>
                  </a:lnTo>
                  <a:lnTo>
                    <a:pt x="5155" y="20090"/>
                  </a:lnTo>
                  <a:lnTo>
                    <a:pt x="5160" y="20090"/>
                  </a:lnTo>
                  <a:lnTo>
                    <a:pt x="5187" y="20111"/>
                  </a:lnTo>
                  <a:lnTo>
                    <a:pt x="5204" y="20127"/>
                  </a:lnTo>
                  <a:lnTo>
                    <a:pt x="5219" y="20134"/>
                  </a:lnTo>
                  <a:lnTo>
                    <a:pt x="5226" y="20104"/>
                  </a:lnTo>
                  <a:lnTo>
                    <a:pt x="5226" y="20090"/>
                  </a:lnTo>
                  <a:lnTo>
                    <a:pt x="5214" y="20067"/>
                  </a:lnTo>
                  <a:lnTo>
                    <a:pt x="5187" y="20067"/>
                  </a:lnTo>
                  <a:lnTo>
                    <a:pt x="5177" y="20060"/>
                  </a:lnTo>
                  <a:lnTo>
                    <a:pt x="5187" y="20044"/>
                  </a:lnTo>
                  <a:lnTo>
                    <a:pt x="5192" y="20054"/>
                  </a:lnTo>
                  <a:lnTo>
                    <a:pt x="5199" y="20054"/>
                  </a:lnTo>
                  <a:lnTo>
                    <a:pt x="5214" y="20044"/>
                  </a:lnTo>
                  <a:lnTo>
                    <a:pt x="5219" y="20008"/>
                  </a:lnTo>
                  <a:lnTo>
                    <a:pt x="5214" y="19994"/>
                  </a:lnTo>
                  <a:lnTo>
                    <a:pt x="5209" y="19987"/>
                  </a:lnTo>
                  <a:lnTo>
                    <a:pt x="5192" y="19971"/>
                  </a:lnTo>
                  <a:lnTo>
                    <a:pt x="5172" y="19964"/>
                  </a:lnTo>
                  <a:close/>
                  <a:moveTo>
                    <a:pt x="6540" y="15531"/>
                  </a:moveTo>
                  <a:lnTo>
                    <a:pt x="6486" y="15575"/>
                  </a:lnTo>
                  <a:lnTo>
                    <a:pt x="6464" y="15626"/>
                  </a:lnTo>
                  <a:lnTo>
                    <a:pt x="6481" y="15656"/>
                  </a:lnTo>
                  <a:lnTo>
                    <a:pt x="6518" y="15679"/>
                  </a:lnTo>
                  <a:lnTo>
                    <a:pt x="6535" y="15699"/>
                  </a:lnTo>
                  <a:lnTo>
                    <a:pt x="6573" y="15709"/>
                  </a:lnTo>
                  <a:lnTo>
                    <a:pt x="6595" y="15722"/>
                  </a:lnTo>
                  <a:lnTo>
                    <a:pt x="6627" y="15693"/>
                  </a:lnTo>
                  <a:lnTo>
                    <a:pt x="6627" y="15672"/>
                  </a:lnTo>
                  <a:lnTo>
                    <a:pt x="6632" y="15626"/>
                  </a:lnTo>
                  <a:lnTo>
                    <a:pt x="6644" y="15598"/>
                  </a:lnTo>
                  <a:lnTo>
                    <a:pt x="6644" y="15568"/>
                  </a:lnTo>
                  <a:lnTo>
                    <a:pt x="6627" y="15531"/>
                  </a:lnTo>
                  <a:lnTo>
                    <a:pt x="6540" y="15531"/>
                  </a:lnTo>
                  <a:close/>
                  <a:moveTo>
                    <a:pt x="16347" y="15531"/>
                  </a:moveTo>
                  <a:lnTo>
                    <a:pt x="16353" y="15538"/>
                  </a:lnTo>
                  <a:lnTo>
                    <a:pt x="16359" y="15538"/>
                  </a:lnTo>
                  <a:lnTo>
                    <a:pt x="16347" y="15531"/>
                  </a:lnTo>
                  <a:close/>
                  <a:moveTo>
                    <a:pt x="7145" y="15819"/>
                  </a:moveTo>
                  <a:lnTo>
                    <a:pt x="7123" y="15826"/>
                  </a:lnTo>
                  <a:lnTo>
                    <a:pt x="7086" y="15877"/>
                  </a:lnTo>
                  <a:lnTo>
                    <a:pt x="7031" y="15884"/>
                  </a:lnTo>
                  <a:lnTo>
                    <a:pt x="7041" y="15913"/>
                  </a:lnTo>
                  <a:lnTo>
                    <a:pt x="7041" y="15937"/>
                  </a:lnTo>
                  <a:lnTo>
                    <a:pt x="7081" y="15994"/>
                  </a:lnTo>
                  <a:lnTo>
                    <a:pt x="7091" y="16024"/>
                  </a:lnTo>
                  <a:lnTo>
                    <a:pt x="7101" y="16024"/>
                  </a:lnTo>
                  <a:lnTo>
                    <a:pt x="7140" y="16024"/>
                  </a:lnTo>
                  <a:lnTo>
                    <a:pt x="7128" y="15994"/>
                  </a:lnTo>
                  <a:lnTo>
                    <a:pt x="7145" y="15987"/>
                  </a:lnTo>
                  <a:lnTo>
                    <a:pt x="7151" y="15994"/>
                  </a:lnTo>
                  <a:lnTo>
                    <a:pt x="7156" y="16017"/>
                  </a:lnTo>
                  <a:lnTo>
                    <a:pt x="7178" y="16010"/>
                  </a:lnTo>
                  <a:lnTo>
                    <a:pt x="7200" y="16040"/>
                  </a:lnTo>
                  <a:lnTo>
                    <a:pt x="7217" y="16054"/>
                  </a:lnTo>
                  <a:lnTo>
                    <a:pt x="7255" y="16047"/>
                  </a:lnTo>
                  <a:lnTo>
                    <a:pt x="7277" y="16031"/>
                  </a:lnTo>
                  <a:lnTo>
                    <a:pt x="7272" y="16017"/>
                  </a:lnTo>
                  <a:lnTo>
                    <a:pt x="7249" y="15994"/>
                  </a:lnTo>
                  <a:lnTo>
                    <a:pt x="7244" y="15950"/>
                  </a:lnTo>
                  <a:lnTo>
                    <a:pt x="7227" y="15950"/>
                  </a:lnTo>
                  <a:lnTo>
                    <a:pt x="7217" y="15950"/>
                  </a:lnTo>
                  <a:lnTo>
                    <a:pt x="7200" y="15943"/>
                  </a:lnTo>
                  <a:lnTo>
                    <a:pt x="7190" y="15920"/>
                  </a:lnTo>
                  <a:lnTo>
                    <a:pt x="7190" y="15900"/>
                  </a:lnTo>
                  <a:lnTo>
                    <a:pt x="7145" y="15819"/>
                  </a:lnTo>
                  <a:close/>
                  <a:moveTo>
                    <a:pt x="7418" y="16077"/>
                  </a:moveTo>
                  <a:lnTo>
                    <a:pt x="7418" y="16104"/>
                  </a:lnTo>
                  <a:lnTo>
                    <a:pt x="7408" y="16121"/>
                  </a:lnTo>
                  <a:lnTo>
                    <a:pt x="7401" y="16141"/>
                  </a:lnTo>
                  <a:lnTo>
                    <a:pt x="7505" y="16151"/>
                  </a:lnTo>
                  <a:lnTo>
                    <a:pt x="7565" y="16171"/>
                  </a:lnTo>
                  <a:lnTo>
                    <a:pt x="7609" y="16151"/>
                  </a:lnTo>
                  <a:lnTo>
                    <a:pt x="7619" y="16121"/>
                  </a:lnTo>
                  <a:lnTo>
                    <a:pt x="7609" y="16114"/>
                  </a:lnTo>
                  <a:lnTo>
                    <a:pt x="7544" y="16104"/>
                  </a:lnTo>
                  <a:lnTo>
                    <a:pt x="7532" y="16091"/>
                  </a:lnTo>
                  <a:lnTo>
                    <a:pt x="7517" y="16098"/>
                  </a:lnTo>
                  <a:lnTo>
                    <a:pt x="7435" y="16084"/>
                  </a:lnTo>
                  <a:lnTo>
                    <a:pt x="7418" y="16077"/>
                  </a:lnTo>
                  <a:close/>
                  <a:moveTo>
                    <a:pt x="7669" y="16187"/>
                  </a:moveTo>
                  <a:lnTo>
                    <a:pt x="7641" y="16194"/>
                  </a:lnTo>
                  <a:lnTo>
                    <a:pt x="7626" y="16238"/>
                  </a:lnTo>
                  <a:lnTo>
                    <a:pt x="7631" y="16261"/>
                  </a:lnTo>
                  <a:lnTo>
                    <a:pt x="7659" y="16305"/>
                  </a:lnTo>
                  <a:lnTo>
                    <a:pt x="7686" y="16319"/>
                  </a:lnTo>
                  <a:lnTo>
                    <a:pt x="7708" y="16312"/>
                  </a:lnTo>
                  <a:lnTo>
                    <a:pt x="7718" y="16362"/>
                  </a:lnTo>
                  <a:lnTo>
                    <a:pt x="7723" y="16408"/>
                  </a:lnTo>
                  <a:lnTo>
                    <a:pt x="7735" y="16415"/>
                  </a:lnTo>
                  <a:lnTo>
                    <a:pt x="7773" y="16415"/>
                  </a:lnTo>
                  <a:lnTo>
                    <a:pt x="7800" y="16399"/>
                  </a:lnTo>
                  <a:lnTo>
                    <a:pt x="7849" y="16392"/>
                  </a:lnTo>
                  <a:lnTo>
                    <a:pt x="7882" y="16355"/>
                  </a:lnTo>
                  <a:lnTo>
                    <a:pt x="7892" y="16335"/>
                  </a:lnTo>
                  <a:lnTo>
                    <a:pt x="7882" y="16312"/>
                  </a:lnTo>
                  <a:lnTo>
                    <a:pt x="7849" y="16282"/>
                  </a:lnTo>
                  <a:lnTo>
                    <a:pt x="7832" y="16261"/>
                  </a:lnTo>
                  <a:lnTo>
                    <a:pt x="7783" y="16224"/>
                  </a:lnTo>
                  <a:lnTo>
                    <a:pt x="7756" y="16231"/>
                  </a:lnTo>
                  <a:lnTo>
                    <a:pt x="7718" y="16245"/>
                  </a:lnTo>
                  <a:lnTo>
                    <a:pt x="7708" y="16238"/>
                  </a:lnTo>
                  <a:lnTo>
                    <a:pt x="7691" y="16208"/>
                  </a:lnTo>
                  <a:lnTo>
                    <a:pt x="7669" y="16187"/>
                  </a:lnTo>
                  <a:close/>
                  <a:moveTo>
                    <a:pt x="7538" y="16238"/>
                  </a:moveTo>
                  <a:lnTo>
                    <a:pt x="7500" y="16245"/>
                  </a:lnTo>
                  <a:lnTo>
                    <a:pt x="7522" y="16289"/>
                  </a:lnTo>
                  <a:lnTo>
                    <a:pt x="7527" y="16325"/>
                  </a:lnTo>
                  <a:lnTo>
                    <a:pt x="7549" y="16335"/>
                  </a:lnTo>
                  <a:lnTo>
                    <a:pt x="7572" y="16319"/>
                  </a:lnTo>
                  <a:lnTo>
                    <a:pt x="7587" y="16289"/>
                  </a:lnTo>
                  <a:lnTo>
                    <a:pt x="7572" y="16268"/>
                  </a:lnTo>
                  <a:lnTo>
                    <a:pt x="7560" y="16252"/>
                  </a:lnTo>
                  <a:lnTo>
                    <a:pt x="7538" y="16238"/>
                  </a:lnTo>
                  <a:close/>
                  <a:moveTo>
                    <a:pt x="7947" y="16576"/>
                  </a:moveTo>
                  <a:lnTo>
                    <a:pt x="7931" y="16583"/>
                  </a:lnTo>
                  <a:lnTo>
                    <a:pt x="7926" y="16636"/>
                  </a:lnTo>
                  <a:lnTo>
                    <a:pt x="7953" y="16717"/>
                  </a:lnTo>
                  <a:lnTo>
                    <a:pt x="7919" y="16783"/>
                  </a:lnTo>
                  <a:lnTo>
                    <a:pt x="7892" y="16820"/>
                  </a:lnTo>
                  <a:lnTo>
                    <a:pt x="7872" y="16864"/>
                  </a:lnTo>
                  <a:lnTo>
                    <a:pt x="7904" y="16951"/>
                  </a:lnTo>
                  <a:lnTo>
                    <a:pt x="7931" y="17062"/>
                  </a:lnTo>
                  <a:lnTo>
                    <a:pt x="7926" y="17202"/>
                  </a:lnTo>
                  <a:lnTo>
                    <a:pt x="7936" y="17232"/>
                  </a:lnTo>
                  <a:lnTo>
                    <a:pt x="8013" y="17283"/>
                  </a:lnTo>
                  <a:lnTo>
                    <a:pt x="8035" y="17283"/>
                  </a:lnTo>
                  <a:lnTo>
                    <a:pt x="8051" y="17262"/>
                  </a:lnTo>
                  <a:lnTo>
                    <a:pt x="8056" y="17195"/>
                  </a:lnTo>
                  <a:lnTo>
                    <a:pt x="8144" y="17115"/>
                  </a:lnTo>
                  <a:lnTo>
                    <a:pt x="8241" y="17085"/>
                  </a:lnTo>
                  <a:lnTo>
                    <a:pt x="8318" y="17011"/>
                  </a:lnTo>
                  <a:lnTo>
                    <a:pt x="8335" y="16974"/>
                  </a:lnTo>
                  <a:lnTo>
                    <a:pt x="8318" y="16951"/>
                  </a:lnTo>
                  <a:lnTo>
                    <a:pt x="8274" y="16908"/>
                  </a:lnTo>
                  <a:lnTo>
                    <a:pt x="8259" y="16864"/>
                  </a:lnTo>
                  <a:lnTo>
                    <a:pt x="8231" y="16857"/>
                  </a:lnTo>
                  <a:lnTo>
                    <a:pt x="8226" y="16790"/>
                  </a:lnTo>
                  <a:lnTo>
                    <a:pt x="8182" y="16724"/>
                  </a:lnTo>
                  <a:lnTo>
                    <a:pt x="8023" y="16636"/>
                  </a:lnTo>
                  <a:lnTo>
                    <a:pt x="7947" y="16576"/>
                  </a:lnTo>
                  <a:close/>
                  <a:moveTo>
                    <a:pt x="1440" y="18323"/>
                  </a:moveTo>
                  <a:lnTo>
                    <a:pt x="1428" y="18330"/>
                  </a:lnTo>
                  <a:lnTo>
                    <a:pt x="1408" y="18351"/>
                  </a:lnTo>
                  <a:lnTo>
                    <a:pt x="1391" y="18351"/>
                  </a:lnTo>
                  <a:lnTo>
                    <a:pt x="1374" y="18344"/>
                  </a:lnTo>
                  <a:lnTo>
                    <a:pt x="1359" y="18344"/>
                  </a:lnTo>
                  <a:lnTo>
                    <a:pt x="1347" y="18344"/>
                  </a:lnTo>
                  <a:lnTo>
                    <a:pt x="1347" y="18337"/>
                  </a:lnTo>
                  <a:lnTo>
                    <a:pt x="1331" y="18337"/>
                  </a:lnTo>
                  <a:lnTo>
                    <a:pt x="1319" y="18344"/>
                  </a:lnTo>
                  <a:lnTo>
                    <a:pt x="1314" y="18380"/>
                  </a:lnTo>
                  <a:lnTo>
                    <a:pt x="1314" y="18397"/>
                  </a:lnTo>
                  <a:lnTo>
                    <a:pt x="1314" y="18410"/>
                  </a:lnTo>
                  <a:lnTo>
                    <a:pt x="1319" y="18424"/>
                  </a:lnTo>
                  <a:lnTo>
                    <a:pt x="1326" y="18433"/>
                  </a:lnTo>
                  <a:lnTo>
                    <a:pt x="1336" y="18447"/>
                  </a:lnTo>
                  <a:lnTo>
                    <a:pt x="1347" y="18454"/>
                  </a:lnTo>
                  <a:lnTo>
                    <a:pt x="1359" y="18454"/>
                  </a:lnTo>
                  <a:lnTo>
                    <a:pt x="1369" y="18447"/>
                  </a:lnTo>
                  <a:lnTo>
                    <a:pt x="1381" y="18433"/>
                  </a:lnTo>
                  <a:lnTo>
                    <a:pt x="1391" y="18424"/>
                  </a:lnTo>
                  <a:lnTo>
                    <a:pt x="1401" y="18424"/>
                  </a:lnTo>
                  <a:lnTo>
                    <a:pt x="1413" y="18424"/>
                  </a:lnTo>
                  <a:lnTo>
                    <a:pt x="1445" y="18447"/>
                  </a:lnTo>
                  <a:lnTo>
                    <a:pt x="1456" y="18454"/>
                  </a:lnTo>
                  <a:lnTo>
                    <a:pt x="1468" y="18470"/>
                  </a:lnTo>
                  <a:lnTo>
                    <a:pt x="1473" y="18477"/>
                  </a:lnTo>
                  <a:lnTo>
                    <a:pt x="1478" y="18491"/>
                  </a:lnTo>
                  <a:lnTo>
                    <a:pt x="1483" y="18507"/>
                  </a:lnTo>
                  <a:lnTo>
                    <a:pt x="1490" y="18507"/>
                  </a:lnTo>
                  <a:lnTo>
                    <a:pt x="1500" y="18514"/>
                  </a:lnTo>
                  <a:lnTo>
                    <a:pt x="1510" y="18521"/>
                  </a:lnTo>
                  <a:lnTo>
                    <a:pt x="1517" y="18528"/>
                  </a:lnTo>
                  <a:lnTo>
                    <a:pt x="1522" y="18535"/>
                  </a:lnTo>
                  <a:lnTo>
                    <a:pt x="1527" y="18565"/>
                  </a:lnTo>
                  <a:lnTo>
                    <a:pt x="1532" y="18571"/>
                  </a:lnTo>
                  <a:lnTo>
                    <a:pt x="1538" y="18565"/>
                  </a:lnTo>
                  <a:lnTo>
                    <a:pt x="1544" y="18558"/>
                  </a:lnTo>
                  <a:lnTo>
                    <a:pt x="1544" y="18535"/>
                  </a:lnTo>
                  <a:lnTo>
                    <a:pt x="1555" y="18514"/>
                  </a:lnTo>
                  <a:lnTo>
                    <a:pt x="1565" y="18498"/>
                  </a:lnTo>
                  <a:lnTo>
                    <a:pt x="1592" y="18491"/>
                  </a:lnTo>
                  <a:lnTo>
                    <a:pt x="1619" y="18498"/>
                  </a:lnTo>
                  <a:lnTo>
                    <a:pt x="1631" y="18484"/>
                  </a:lnTo>
                  <a:lnTo>
                    <a:pt x="1636" y="18454"/>
                  </a:lnTo>
                  <a:lnTo>
                    <a:pt x="1609" y="18440"/>
                  </a:lnTo>
                  <a:lnTo>
                    <a:pt x="1587" y="18440"/>
                  </a:lnTo>
                  <a:lnTo>
                    <a:pt x="1582" y="18440"/>
                  </a:lnTo>
                  <a:lnTo>
                    <a:pt x="1565" y="18440"/>
                  </a:lnTo>
                  <a:lnTo>
                    <a:pt x="1555" y="18433"/>
                  </a:lnTo>
                  <a:lnTo>
                    <a:pt x="1549" y="18424"/>
                  </a:lnTo>
                  <a:lnTo>
                    <a:pt x="1544" y="18417"/>
                  </a:lnTo>
                  <a:lnTo>
                    <a:pt x="1527" y="18410"/>
                  </a:lnTo>
                  <a:lnTo>
                    <a:pt x="1500" y="18397"/>
                  </a:lnTo>
                  <a:lnTo>
                    <a:pt x="1495" y="18380"/>
                  </a:lnTo>
                  <a:lnTo>
                    <a:pt x="1490" y="18367"/>
                  </a:lnTo>
                  <a:lnTo>
                    <a:pt x="1483" y="18351"/>
                  </a:lnTo>
                  <a:lnTo>
                    <a:pt x="1478" y="18344"/>
                  </a:lnTo>
                  <a:lnTo>
                    <a:pt x="1468" y="18330"/>
                  </a:lnTo>
                  <a:lnTo>
                    <a:pt x="1451" y="18323"/>
                  </a:lnTo>
                  <a:lnTo>
                    <a:pt x="1440" y="18323"/>
                  </a:lnTo>
                  <a:close/>
                  <a:moveTo>
                    <a:pt x="1195" y="19271"/>
                  </a:moveTo>
                  <a:lnTo>
                    <a:pt x="1183" y="19287"/>
                  </a:lnTo>
                  <a:lnTo>
                    <a:pt x="1178" y="19308"/>
                  </a:lnTo>
                  <a:lnTo>
                    <a:pt x="1190" y="19317"/>
                  </a:lnTo>
                  <a:lnTo>
                    <a:pt x="1222" y="19354"/>
                  </a:lnTo>
                  <a:lnTo>
                    <a:pt x="1249" y="19354"/>
                  </a:lnTo>
                  <a:lnTo>
                    <a:pt x="1265" y="19361"/>
                  </a:lnTo>
                  <a:lnTo>
                    <a:pt x="1260" y="19345"/>
                  </a:lnTo>
                  <a:lnTo>
                    <a:pt x="1249" y="19331"/>
                  </a:lnTo>
                  <a:lnTo>
                    <a:pt x="1232" y="19331"/>
                  </a:lnTo>
                  <a:lnTo>
                    <a:pt x="1210" y="19308"/>
                  </a:lnTo>
                  <a:lnTo>
                    <a:pt x="1200" y="19301"/>
                  </a:lnTo>
                  <a:lnTo>
                    <a:pt x="1195" y="19271"/>
                  </a:lnTo>
                  <a:close/>
                  <a:moveTo>
                    <a:pt x="3863" y="19294"/>
                  </a:moveTo>
                  <a:lnTo>
                    <a:pt x="3856" y="19308"/>
                  </a:lnTo>
                  <a:lnTo>
                    <a:pt x="3856" y="19301"/>
                  </a:lnTo>
                  <a:lnTo>
                    <a:pt x="3851" y="19324"/>
                  </a:lnTo>
                  <a:lnTo>
                    <a:pt x="3851" y="19331"/>
                  </a:lnTo>
                  <a:lnTo>
                    <a:pt x="3851" y="19338"/>
                  </a:lnTo>
                  <a:lnTo>
                    <a:pt x="3845" y="19345"/>
                  </a:lnTo>
                  <a:lnTo>
                    <a:pt x="3845" y="19368"/>
                  </a:lnTo>
                  <a:lnTo>
                    <a:pt x="3851" y="19368"/>
                  </a:lnTo>
                  <a:lnTo>
                    <a:pt x="3851" y="19375"/>
                  </a:lnTo>
                  <a:lnTo>
                    <a:pt x="3851" y="19382"/>
                  </a:lnTo>
                  <a:lnTo>
                    <a:pt x="3856" y="19382"/>
                  </a:lnTo>
                  <a:lnTo>
                    <a:pt x="3863" y="19382"/>
                  </a:lnTo>
                  <a:lnTo>
                    <a:pt x="3868" y="19375"/>
                  </a:lnTo>
                  <a:lnTo>
                    <a:pt x="3868" y="19361"/>
                  </a:lnTo>
                  <a:lnTo>
                    <a:pt x="3873" y="19338"/>
                  </a:lnTo>
                  <a:lnTo>
                    <a:pt x="3868" y="19324"/>
                  </a:lnTo>
                  <a:lnTo>
                    <a:pt x="3873" y="19317"/>
                  </a:lnTo>
                  <a:lnTo>
                    <a:pt x="3873" y="19308"/>
                  </a:lnTo>
                  <a:lnTo>
                    <a:pt x="3863" y="19294"/>
                  </a:lnTo>
                  <a:close/>
                  <a:moveTo>
                    <a:pt x="3987" y="19301"/>
                  </a:moveTo>
                  <a:lnTo>
                    <a:pt x="3982" y="19308"/>
                  </a:lnTo>
                  <a:lnTo>
                    <a:pt x="3977" y="19317"/>
                  </a:lnTo>
                  <a:lnTo>
                    <a:pt x="3972" y="19324"/>
                  </a:lnTo>
                  <a:lnTo>
                    <a:pt x="3972" y="19331"/>
                  </a:lnTo>
                  <a:lnTo>
                    <a:pt x="3972" y="19338"/>
                  </a:lnTo>
                  <a:lnTo>
                    <a:pt x="3977" y="19345"/>
                  </a:lnTo>
                  <a:lnTo>
                    <a:pt x="3982" y="19361"/>
                  </a:lnTo>
                  <a:lnTo>
                    <a:pt x="3999" y="19345"/>
                  </a:lnTo>
                  <a:lnTo>
                    <a:pt x="4019" y="19331"/>
                  </a:lnTo>
                  <a:lnTo>
                    <a:pt x="4026" y="19324"/>
                  </a:lnTo>
                  <a:lnTo>
                    <a:pt x="4031" y="19317"/>
                  </a:lnTo>
                  <a:lnTo>
                    <a:pt x="4026" y="19317"/>
                  </a:lnTo>
                  <a:lnTo>
                    <a:pt x="4004" y="19317"/>
                  </a:lnTo>
                  <a:lnTo>
                    <a:pt x="4004" y="19308"/>
                  </a:lnTo>
                  <a:lnTo>
                    <a:pt x="3987" y="19301"/>
                  </a:lnTo>
                  <a:close/>
                  <a:moveTo>
                    <a:pt x="1872" y="19324"/>
                  </a:moveTo>
                  <a:lnTo>
                    <a:pt x="1860" y="19338"/>
                  </a:lnTo>
                  <a:lnTo>
                    <a:pt x="1844" y="19345"/>
                  </a:lnTo>
                  <a:lnTo>
                    <a:pt x="1838" y="19354"/>
                  </a:lnTo>
                  <a:lnTo>
                    <a:pt x="1832" y="19375"/>
                  </a:lnTo>
                  <a:lnTo>
                    <a:pt x="1790" y="19368"/>
                  </a:lnTo>
                  <a:lnTo>
                    <a:pt x="1778" y="19368"/>
                  </a:lnTo>
                  <a:lnTo>
                    <a:pt x="1768" y="19375"/>
                  </a:lnTo>
                  <a:lnTo>
                    <a:pt x="1783" y="19405"/>
                  </a:lnTo>
                  <a:lnTo>
                    <a:pt x="1800" y="19428"/>
                  </a:lnTo>
                  <a:lnTo>
                    <a:pt x="1817" y="19434"/>
                  </a:lnTo>
                  <a:lnTo>
                    <a:pt x="1855" y="19471"/>
                  </a:lnTo>
                  <a:lnTo>
                    <a:pt x="1887" y="19478"/>
                  </a:lnTo>
                  <a:lnTo>
                    <a:pt x="1899" y="19485"/>
                  </a:lnTo>
                  <a:lnTo>
                    <a:pt x="1904" y="19501"/>
                  </a:lnTo>
                  <a:lnTo>
                    <a:pt x="1909" y="19501"/>
                  </a:lnTo>
                  <a:lnTo>
                    <a:pt x="1914" y="19501"/>
                  </a:lnTo>
                  <a:lnTo>
                    <a:pt x="1914" y="19485"/>
                  </a:lnTo>
                  <a:lnTo>
                    <a:pt x="1919" y="19478"/>
                  </a:lnTo>
                  <a:lnTo>
                    <a:pt x="1936" y="19464"/>
                  </a:lnTo>
                  <a:lnTo>
                    <a:pt x="1953" y="19464"/>
                  </a:lnTo>
                  <a:lnTo>
                    <a:pt x="1969" y="19455"/>
                  </a:lnTo>
                  <a:lnTo>
                    <a:pt x="1969" y="19441"/>
                  </a:lnTo>
                  <a:lnTo>
                    <a:pt x="1969" y="19428"/>
                  </a:lnTo>
                  <a:lnTo>
                    <a:pt x="1959" y="19411"/>
                  </a:lnTo>
                  <a:lnTo>
                    <a:pt x="1959" y="19405"/>
                  </a:lnTo>
                  <a:lnTo>
                    <a:pt x="1959" y="19382"/>
                  </a:lnTo>
                  <a:lnTo>
                    <a:pt x="1959" y="19368"/>
                  </a:lnTo>
                  <a:lnTo>
                    <a:pt x="1959" y="19354"/>
                  </a:lnTo>
                  <a:lnTo>
                    <a:pt x="1953" y="19345"/>
                  </a:lnTo>
                  <a:lnTo>
                    <a:pt x="1947" y="19338"/>
                  </a:lnTo>
                  <a:lnTo>
                    <a:pt x="1941" y="19338"/>
                  </a:lnTo>
                  <a:lnTo>
                    <a:pt x="1926" y="19345"/>
                  </a:lnTo>
                  <a:lnTo>
                    <a:pt x="1919" y="19345"/>
                  </a:lnTo>
                  <a:lnTo>
                    <a:pt x="1909" y="19331"/>
                  </a:lnTo>
                  <a:lnTo>
                    <a:pt x="1892" y="19324"/>
                  </a:lnTo>
                  <a:lnTo>
                    <a:pt x="1882" y="19331"/>
                  </a:lnTo>
                  <a:lnTo>
                    <a:pt x="1877" y="19324"/>
                  </a:lnTo>
                  <a:lnTo>
                    <a:pt x="1872" y="19324"/>
                  </a:lnTo>
                  <a:close/>
                  <a:moveTo>
                    <a:pt x="4140" y="19324"/>
                  </a:moveTo>
                  <a:lnTo>
                    <a:pt x="4123" y="19345"/>
                  </a:lnTo>
                  <a:lnTo>
                    <a:pt x="4128" y="19354"/>
                  </a:lnTo>
                  <a:lnTo>
                    <a:pt x="4140" y="19345"/>
                  </a:lnTo>
                  <a:lnTo>
                    <a:pt x="4140" y="19331"/>
                  </a:lnTo>
                  <a:lnTo>
                    <a:pt x="4140" y="19324"/>
                  </a:lnTo>
                  <a:close/>
                  <a:moveTo>
                    <a:pt x="3922" y="19345"/>
                  </a:moveTo>
                  <a:lnTo>
                    <a:pt x="3922" y="19361"/>
                  </a:lnTo>
                  <a:lnTo>
                    <a:pt x="3905" y="19398"/>
                  </a:lnTo>
                  <a:lnTo>
                    <a:pt x="3890" y="19418"/>
                  </a:lnTo>
                  <a:lnTo>
                    <a:pt x="3873" y="19434"/>
                  </a:lnTo>
                  <a:lnTo>
                    <a:pt x="3863" y="19455"/>
                  </a:lnTo>
                  <a:lnTo>
                    <a:pt x="3856" y="19455"/>
                  </a:lnTo>
                  <a:lnTo>
                    <a:pt x="3851" y="19471"/>
                  </a:lnTo>
                  <a:lnTo>
                    <a:pt x="3845" y="19492"/>
                  </a:lnTo>
                  <a:lnTo>
                    <a:pt x="3851" y="19501"/>
                  </a:lnTo>
                  <a:lnTo>
                    <a:pt x="3863" y="19492"/>
                  </a:lnTo>
                  <a:lnTo>
                    <a:pt x="3868" y="19485"/>
                  </a:lnTo>
                  <a:lnTo>
                    <a:pt x="3868" y="19478"/>
                  </a:lnTo>
                  <a:lnTo>
                    <a:pt x="3873" y="19478"/>
                  </a:lnTo>
                  <a:lnTo>
                    <a:pt x="3878" y="19478"/>
                  </a:lnTo>
                  <a:lnTo>
                    <a:pt x="3883" y="19471"/>
                  </a:lnTo>
                  <a:lnTo>
                    <a:pt x="3883" y="19455"/>
                  </a:lnTo>
                  <a:lnTo>
                    <a:pt x="3890" y="19448"/>
                  </a:lnTo>
                  <a:lnTo>
                    <a:pt x="3895" y="19448"/>
                  </a:lnTo>
                  <a:lnTo>
                    <a:pt x="3900" y="19441"/>
                  </a:lnTo>
                  <a:lnTo>
                    <a:pt x="3900" y="19434"/>
                  </a:lnTo>
                  <a:lnTo>
                    <a:pt x="3905" y="19428"/>
                  </a:lnTo>
                  <a:lnTo>
                    <a:pt x="3938" y="19375"/>
                  </a:lnTo>
                  <a:lnTo>
                    <a:pt x="3944" y="19368"/>
                  </a:lnTo>
                  <a:lnTo>
                    <a:pt x="3938" y="19354"/>
                  </a:lnTo>
                  <a:lnTo>
                    <a:pt x="3927" y="19345"/>
                  </a:lnTo>
                  <a:lnTo>
                    <a:pt x="3922" y="19345"/>
                  </a:lnTo>
                  <a:close/>
                  <a:moveTo>
                    <a:pt x="3828" y="19405"/>
                  </a:moveTo>
                  <a:lnTo>
                    <a:pt x="3813" y="19411"/>
                  </a:lnTo>
                  <a:lnTo>
                    <a:pt x="3808" y="19428"/>
                  </a:lnTo>
                  <a:lnTo>
                    <a:pt x="3828" y="19434"/>
                  </a:lnTo>
                  <a:lnTo>
                    <a:pt x="3835" y="19428"/>
                  </a:lnTo>
                  <a:lnTo>
                    <a:pt x="3845" y="19418"/>
                  </a:lnTo>
                  <a:lnTo>
                    <a:pt x="3828" y="19405"/>
                  </a:lnTo>
                  <a:close/>
                  <a:moveTo>
                    <a:pt x="2482" y="19787"/>
                  </a:moveTo>
                  <a:lnTo>
                    <a:pt x="2460" y="19803"/>
                  </a:lnTo>
                  <a:lnTo>
                    <a:pt x="2449" y="19816"/>
                  </a:lnTo>
                  <a:lnTo>
                    <a:pt x="2444" y="19816"/>
                  </a:lnTo>
                  <a:lnTo>
                    <a:pt x="2449" y="19846"/>
                  </a:lnTo>
                  <a:lnTo>
                    <a:pt x="2460" y="19846"/>
                  </a:lnTo>
                  <a:lnTo>
                    <a:pt x="2465" y="19840"/>
                  </a:lnTo>
                  <a:lnTo>
                    <a:pt x="2487" y="19787"/>
                  </a:lnTo>
                  <a:lnTo>
                    <a:pt x="2482" y="19787"/>
                  </a:lnTo>
                  <a:close/>
                  <a:moveTo>
                    <a:pt x="3365" y="19833"/>
                  </a:moveTo>
                  <a:lnTo>
                    <a:pt x="3349" y="19846"/>
                  </a:lnTo>
                  <a:lnTo>
                    <a:pt x="3344" y="19853"/>
                  </a:lnTo>
                  <a:lnTo>
                    <a:pt x="3349" y="19860"/>
                  </a:lnTo>
                  <a:lnTo>
                    <a:pt x="3360" y="19869"/>
                  </a:lnTo>
                  <a:lnTo>
                    <a:pt x="3372" y="19853"/>
                  </a:lnTo>
                  <a:lnTo>
                    <a:pt x="3377" y="19846"/>
                  </a:lnTo>
                  <a:lnTo>
                    <a:pt x="3377" y="19840"/>
                  </a:lnTo>
                  <a:lnTo>
                    <a:pt x="3377" y="19833"/>
                  </a:lnTo>
                  <a:lnTo>
                    <a:pt x="3372" y="19833"/>
                  </a:lnTo>
                  <a:lnTo>
                    <a:pt x="3365" y="19833"/>
                  </a:lnTo>
                  <a:close/>
                  <a:moveTo>
                    <a:pt x="3349" y="19876"/>
                  </a:moveTo>
                  <a:lnTo>
                    <a:pt x="3332" y="19883"/>
                  </a:lnTo>
                  <a:lnTo>
                    <a:pt x="3332" y="19890"/>
                  </a:lnTo>
                  <a:lnTo>
                    <a:pt x="3338" y="19906"/>
                  </a:lnTo>
                  <a:lnTo>
                    <a:pt x="3338" y="19920"/>
                  </a:lnTo>
                  <a:lnTo>
                    <a:pt x="3332" y="19920"/>
                  </a:lnTo>
                  <a:lnTo>
                    <a:pt x="3322" y="19913"/>
                  </a:lnTo>
                  <a:lnTo>
                    <a:pt x="3310" y="19913"/>
                  </a:lnTo>
                  <a:lnTo>
                    <a:pt x="3295" y="19927"/>
                  </a:lnTo>
                  <a:lnTo>
                    <a:pt x="3268" y="19971"/>
                  </a:lnTo>
                  <a:lnTo>
                    <a:pt x="3273" y="19980"/>
                  </a:lnTo>
                  <a:lnTo>
                    <a:pt x="3305" y="19994"/>
                  </a:lnTo>
                  <a:lnTo>
                    <a:pt x="3310" y="19994"/>
                  </a:lnTo>
                  <a:lnTo>
                    <a:pt x="3322" y="19987"/>
                  </a:lnTo>
                  <a:lnTo>
                    <a:pt x="3327" y="19987"/>
                  </a:lnTo>
                  <a:lnTo>
                    <a:pt x="3327" y="19980"/>
                  </a:lnTo>
                  <a:lnTo>
                    <a:pt x="3338" y="19971"/>
                  </a:lnTo>
                  <a:lnTo>
                    <a:pt x="3344" y="19964"/>
                  </a:lnTo>
                  <a:lnTo>
                    <a:pt x="3349" y="19950"/>
                  </a:lnTo>
                  <a:lnTo>
                    <a:pt x="3355" y="19950"/>
                  </a:lnTo>
                  <a:lnTo>
                    <a:pt x="3355" y="19964"/>
                  </a:lnTo>
                  <a:lnTo>
                    <a:pt x="3355" y="19971"/>
                  </a:lnTo>
                  <a:lnTo>
                    <a:pt x="3365" y="19964"/>
                  </a:lnTo>
                  <a:lnTo>
                    <a:pt x="3372" y="19964"/>
                  </a:lnTo>
                  <a:lnTo>
                    <a:pt x="3377" y="19964"/>
                  </a:lnTo>
                  <a:lnTo>
                    <a:pt x="3377" y="19957"/>
                  </a:lnTo>
                  <a:lnTo>
                    <a:pt x="3372" y="19950"/>
                  </a:lnTo>
                  <a:lnTo>
                    <a:pt x="3372" y="19943"/>
                  </a:lnTo>
                  <a:lnTo>
                    <a:pt x="3377" y="19927"/>
                  </a:lnTo>
                  <a:lnTo>
                    <a:pt x="3382" y="19934"/>
                  </a:lnTo>
                  <a:lnTo>
                    <a:pt x="3387" y="19943"/>
                  </a:lnTo>
                  <a:lnTo>
                    <a:pt x="3392" y="19950"/>
                  </a:lnTo>
                  <a:lnTo>
                    <a:pt x="3399" y="19943"/>
                  </a:lnTo>
                  <a:lnTo>
                    <a:pt x="3409" y="19927"/>
                  </a:lnTo>
                  <a:lnTo>
                    <a:pt x="3409" y="19913"/>
                  </a:lnTo>
                  <a:lnTo>
                    <a:pt x="3404" y="19913"/>
                  </a:lnTo>
                  <a:lnTo>
                    <a:pt x="3399" y="19913"/>
                  </a:lnTo>
                  <a:lnTo>
                    <a:pt x="3392" y="19897"/>
                  </a:lnTo>
                  <a:lnTo>
                    <a:pt x="3387" y="19897"/>
                  </a:lnTo>
                  <a:lnTo>
                    <a:pt x="3377" y="19883"/>
                  </a:lnTo>
                  <a:lnTo>
                    <a:pt x="3372" y="19883"/>
                  </a:lnTo>
                  <a:lnTo>
                    <a:pt x="3365" y="19897"/>
                  </a:lnTo>
                  <a:lnTo>
                    <a:pt x="3365" y="19890"/>
                  </a:lnTo>
                  <a:lnTo>
                    <a:pt x="3360" y="19883"/>
                  </a:lnTo>
                  <a:lnTo>
                    <a:pt x="3355" y="19876"/>
                  </a:lnTo>
                  <a:lnTo>
                    <a:pt x="3349" y="19876"/>
                  </a:lnTo>
                  <a:close/>
                  <a:moveTo>
                    <a:pt x="5308" y="19890"/>
                  </a:moveTo>
                  <a:lnTo>
                    <a:pt x="5313" y="19890"/>
                  </a:lnTo>
                  <a:lnTo>
                    <a:pt x="5313" y="19897"/>
                  </a:lnTo>
                  <a:lnTo>
                    <a:pt x="5308" y="19906"/>
                  </a:lnTo>
                  <a:lnTo>
                    <a:pt x="5296" y="19957"/>
                  </a:lnTo>
                  <a:lnTo>
                    <a:pt x="5281" y="19957"/>
                  </a:lnTo>
                  <a:lnTo>
                    <a:pt x="5291" y="19920"/>
                  </a:lnTo>
                  <a:lnTo>
                    <a:pt x="5301" y="19897"/>
                  </a:lnTo>
                  <a:lnTo>
                    <a:pt x="5308" y="19890"/>
                  </a:lnTo>
                  <a:close/>
                  <a:moveTo>
                    <a:pt x="5245" y="19945"/>
                  </a:moveTo>
                  <a:lnTo>
                    <a:pt x="5252" y="19952"/>
                  </a:lnTo>
                  <a:lnTo>
                    <a:pt x="5247" y="19950"/>
                  </a:lnTo>
                  <a:lnTo>
                    <a:pt x="5245" y="19945"/>
                  </a:lnTo>
                  <a:close/>
                  <a:moveTo>
                    <a:pt x="3322" y="19994"/>
                  </a:moveTo>
                  <a:lnTo>
                    <a:pt x="3317" y="20001"/>
                  </a:lnTo>
                  <a:lnTo>
                    <a:pt x="3322" y="20017"/>
                  </a:lnTo>
                  <a:lnTo>
                    <a:pt x="3322" y="20024"/>
                  </a:lnTo>
                  <a:lnTo>
                    <a:pt x="3317" y="20031"/>
                  </a:lnTo>
                  <a:lnTo>
                    <a:pt x="3317" y="20044"/>
                  </a:lnTo>
                  <a:lnTo>
                    <a:pt x="3355" y="20008"/>
                  </a:lnTo>
                  <a:lnTo>
                    <a:pt x="3344" y="20001"/>
                  </a:lnTo>
                  <a:lnTo>
                    <a:pt x="3322" y="19994"/>
                  </a:lnTo>
                  <a:close/>
                  <a:moveTo>
                    <a:pt x="3235" y="20031"/>
                  </a:moveTo>
                  <a:lnTo>
                    <a:pt x="3228" y="20044"/>
                  </a:lnTo>
                  <a:lnTo>
                    <a:pt x="3228" y="20054"/>
                  </a:lnTo>
                  <a:lnTo>
                    <a:pt x="3235" y="20060"/>
                  </a:lnTo>
                  <a:lnTo>
                    <a:pt x="3240" y="20074"/>
                  </a:lnTo>
                  <a:lnTo>
                    <a:pt x="3251" y="20090"/>
                  </a:lnTo>
                  <a:lnTo>
                    <a:pt x="3251" y="20097"/>
                  </a:lnTo>
                  <a:lnTo>
                    <a:pt x="3240" y="20097"/>
                  </a:lnTo>
                  <a:lnTo>
                    <a:pt x="3235" y="20097"/>
                  </a:lnTo>
                  <a:lnTo>
                    <a:pt x="3235" y="20104"/>
                  </a:lnTo>
                  <a:lnTo>
                    <a:pt x="3235" y="20148"/>
                  </a:lnTo>
                  <a:lnTo>
                    <a:pt x="3240" y="20171"/>
                  </a:lnTo>
                  <a:lnTo>
                    <a:pt x="3245" y="20185"/>
                  </a:lnTo>
                  <a:lnTo>
                    <a:pt x="3240" y="20178"/>
                  </a:lnTo>
                  <a:lnTo>
                    <a:pt x="3235" y="20171"/>
                  </a:lnTo>
                  <a:lnTo>
                    <a:pt x="3228" y="20148"/>
                  </a:lnTo>
                  <a:lnTo>
                    <a:pt x="3223" y="20127"/>
                  </a:lnTo>
                  <a:lnTo>
                    <a:pt x="3218" y="20118"/>
                  </a:lnTo>
                  <a:lnTo>
                    <a:pt x="3218" y="20111"/>
                  </a:lnTo>
                  <a:lnTo>
                    <a:pt x="3213" y="20097"/>
                  </a:lnTo>
                  <a:lnTo>
                    <a:pt x="3201" y="20090"/>
                  </a:lnTo>
                  <a:lnTo>
                    <a:pt x="3196" y="20090"/>
                  </a:lnTo>
                  <a:lnTo>
                    <a:pt x="3186" y="20097"/>
                  </a:lnTo>
                  <a:lnTo>
                    <a:pt x="3174" y="20111"/>
                  </a:lnTo>
                  <a:lnTo>
                    <a:pt x="3159" y="20118"/>
                  </a:lnTo>
                  <a:lnTo>
                    <a:pt x="3141" y="20148"/>
                  </a:lnTo>
                  <a:lnTo>
                    <a:pt x="3136" y="20171"/>
                  </a:lnTo>
                  <a:lnTo>
                    <a:pt x="3136" y="20178"/>
                  </a:lnTo>
                  <a:lnTo>
                    <a:pt x="3153" y="20215"/>
                  </a:lnTo>
                  <a:lnTo>
                    <a:pt x="3159" y="20258"/>
                  </a:lnTo>
                  <a:lnTo>
                    <a:pt x="3174" y="20288"/>
                  </a:lnTo>
                  <a:lnTo>
                    <a:pt x="3186" y="20288"/>
                  </a:lnTo>
                  <a:lnTo>
                    <a:pt x="3191" y="20274"/>
                  </a:lnTo>
                  <a:lnTo>
                    <a:pt x="3191" y="20265"/>
                  </a:lnTo>
                  <a:lnTo>
                    <a:pt x="3191" y="20258"/>
                  </a:lnTo>
                  <a:lnTo>
                    <a:pt x="3191" y="20251"/>
                  </a:lnTo>
                  <a:lnTo>
                    <a:pt x="3186" y="20245"/>
                  </a:lnTo>
                  <a:lnTo>
                    <a:pt x="3181" y="20245"/>
                  </a:lnTo>
                  <a:lnTo>
                    <a:pt x="3169" y="20245"/>
                  </a:lnTo>
                  <a:lnTo>
                    <a:pt x="3174" y="20238"/>
                  </a:lnTo>
                  <a:lnTo>
                    <a:pt x="3186" y="20238"/>
                  </a:lnTo>
                  <a:lnTo>
                    <a:pt x="3196" y="20238"/>
                  </a:lnTo>
                  <a:lnTo>
                    <a:pt x="3201" y="20238"/>
                  </a:lnTo>
                  <a:lnTo>
                    <a:pt x="3208" y="20238"/>
                  </a:lnTo>
                  <a:lnTo>
                    <a:pt x="3201" y="20251"/>
                  </a:lnTo>
                  <a:lnTo>
                    <a:pt x="3201" y="20258"/>
                  </a:lnTo>
                  <a:lnTo>
                    <a:pt x="3213" y="20251"/>
                  </a:lnTo>
                  <a:lnTo>
                    <a:pt x="3223" y="20265"/>
                  </a:lnTo>
                  <a:lnTo>
                    <a:pt x="3228" y="20265"/>
                  </a:lnTo>
                  <a:lnTo>
                    <a:pt x="3201" y="20311"/>
                  </a:lnTo>
                  <a:lnTo>
                    <a:pt x="3201" y="20318"/>
                  </a:lnTo>
                  <a:lnTo>
                    <a:pt x="3201" y="20325"/>
                  </a:lnTo>
                  <a:lnTo>
                    <a:pt x="3208" y="20325"/>
                  </a:lnTo>
                  <a:lnTo>
                    <a:pt x="3228" y="20302"/>
                  </a:lnTo>
                  <a:lnTo>
                    <a:pt x="3240" y="20274"/>
                  </a:lnTo>
                  <a:lnTo>
                    <a:pt x="3240" y="20265"/>
                  </a:lnTo>
                  <a:lnTo>
                    <a:pt x="3240" y="20258"/>
                  </a:lnTo>
                  <a:lnTo>
                    <a:pt x="3240" y="20251"/>
                  </a:lnTo>
                  <a:lnTo>
                    <a:pt x="3228" y="20245"/>
                  </a:lnTo>
                  <a:lnTo>
                    <a:pt x="3245" y="20238"/>
                  </a:lnTo>
                  <a:lnTo>
                    <a:pt x="3251" y="20228"/>
                  </a:lnTo>
                  <a:lnTo>
                    <a:pt x="3251" y="20222"/>
                  </a:lnTo>
                  <a:lnTo>
                    <a:pt x="3256" y="20215"/>
                  </a:lnTo>
                  <a:lnTo>
                    <a:pt x="3273" y="20201"/>
                  </a:lnTo>
                  <a:lnTo>
                    <a:pt x="3295" y="20201"/>
                  </a:lnTo>
                  <a:lnTo>
                    <a:pt x="3300" y="20185"/>
                  </a:lnTo>
                  <a:lnTo>
                    <a:pt x="3310" y="20178"/>
                  </a:lnTo>
                  <a:lnTo>
                    <a:pt x="3322" y="20178"/>
                  </a:lnTo>
                  <a:lnTo>
                    <a:pt x="3327" y="20178"/>
                  </a:lnTo>
                  <a:lnTo>
                    <a:pt x="3332" y="20171"/>
                  </a:lnTo>
                  <a:lnTo>
                    <a:pt x="3332" y="20164"/>
                  </a:lnTo>
                  <a:lnTo>
                    <a:pt x="3327" y="20155"/>
                  </a:lnTo>
                  <a:lnTo>
                    <a:pt x="3322" y="20141"/>
                  </a:lnTo>
                  <a:lnTo>
                    <a:pt x="3305" y="20141"/>
                  </a:lnTo>
                  <a:lnTo>
                    <a:pt x="3300" y="20141"/>
                  </a:lnTo>
                  <a:lnTo>
                    <a:pt x="3305" y="20134"/>
                  </a:lnTo>
                  <a:lnTo>
                    <a:pt x="3310" y="20134"/>
                  </a:lnTo>
                  <a:lnTo>
                    <a:pt x="3322" y="20134"/>
                  </a:lnTo>
                  <a:lnTo>
                    <a:pt x="3344" y="20141"/>
                  </a:lnTo>
                  <a:lnTo>
                    <a:pt x="3365" y="20148"/>
                  </a:lnTo>
                  <a:lnTo>
                    <a:pt x="3372" y="20148"/>
                  </a:lnTo>
                  <a:lnTo>
                    <a:pt x="3377" y="20141"/>
                  </a:lnTo>
                  <a:lnTo>
                    <a:pt x="3387" y="20118"/>
                  </a:lnTo>
                  <a:lnTo>
                    <a:pt x="3387" y="20111"/>
                  </a:lnTo>
                  <a:lnTo>
                    <a:pt x="3387" y="20104"/>
                  </a:lnTo>
                  <a:lnTo>
                    <a:pt x="3372" y="20097"/>
                  </a:lnTo>
                  <a:lnTo>
                    <a:pt x="3365" y="20081"/>
                  </a:lnTo>
                  <a:lnTo>
                    <a:pt x="3365" y="20074"/>
                  </a:lnTo>
                  <a:lnTo>
                    <a:pt x="3372" y="20060"/>
                  </a:lnTo>
                  <a:lnTo>
                    <a:pt x="3372" y="20054"/>
                  </a:lnTo>
                  <a:lnTo>
                    <a:pt x="3372" y="20044"/>
                  </a:lnTo>
                  <a:lnTo>
                    <a:pt x="3360" y="20037"/>
                  </a:lnTo>
                  <a:lnTo>
                    <a:pt x="3349" y="20037"/>
                  </a:lnTo>
                  <a:lnTo>
                    <a:pt x="3338" y="20044"/>
                  </a:lnTo>
                  <a:lnTo>
                    <a:pt x="3322" y="20060"/>
                  </a:lnTo>
                  <a:lnTo>
                    <a:pt x="3317" y="20060"/>
                  </a:lnTo>
                  <a:lnTo>
                    <a:pt x="3317" y="20054"/>
                  </a:lnTo>
                  <a:lnTo>
                    <a:pt x="3310" y="20054"/>
                  </a:lnTo>
                  <a:lnTo>
                    <a:pt x="3300" y="20044"/>
                  </a:lnTo>
                  <a:lnTo>
                    <a:pt x="3295" y="20044"/>
                  </a:lnTo>
                  <a:lnTo>
                    <a:pt x="3290" y="20054"/>
                  </a:lnTo>
                  <a:lnTo>
                    <a:pt x="3283" y="20060"/>
                  </a:lnTo>
                  <a:lnTo>
                    <a:pt x="3278" y="20067"/>
                  </a:lnTo>
                  <a:lnTo>
                    <a:pt x="3273" y="20067"/>
                  </a:lnTo>
                  <a:lnTo>
                    <a:pt x="3268" y="20060"/>
                  </a:lnTo>
                  <a:lnTo>
                    <a:pt x="3256" y="20031"/>
                  </a:lnTo>
                  <a:lnTo>
                    <a:pt x="3251" y="20031"/>
                  </a:lnTo>
                  <a:lnTo>
                    <a:pt x="3245" y="20031"/>
                  </a:lnTo>
                  <a:lnTo>
                    <a:pt x="3240" y="20031"/>
                  </a:lnTo>
                  <a:lnTo>
                    <a:pt x="3235" y="20031"/>
                  </a:lnTo>
                  <a:close/>
                  <a:moveTo>
                    <a:pt x="3273" y="20208"/>
                  </a:moveTo>
                  <a:lnTo>
                    <a:pt x="3268" y="20222"/>
                  </a:lnTo>
                  <a:lnTo>
                    <a:pt x="3268" y="20245"/>
                  </a:lnTo>
                  <a:lnTo>
                    <a:pt x="3278" y="20258"/>
                  </a:lnTo>
                  <a:lnTo>
                    <a:pt x="3283" y="20251"/>
                  </a:lnTo>
                  <a:lnTo>
                    <a:pt x="3295" y="20238"/>
                  </a:lnTo>
                  <a:lnTo>
                    <a:pt x="3305" y="20228"/>
                  </a:lnTo>
                  <a:lnTo>
                    <a:pt x="3317" y="20222"/>
                  </a:lnTo>
                  <a:lnTo>
                    <a:pt x="3310" y="20215"/>
                  </a:lnTo>
                  <a:lnTo>
                    <a:pt x="3273" y="20208"/>
                  </a:lnTo>
                  <a:close/>
                  <a:moveTo>
                    <a:pt x="5623" y="20523"/>
                  </a:moveTo>
                  <a:lnTo>
                    <a:pt x="5618" y="20539"/>
                  </a:lnTo>
                  <a:lnTo>
                    <a:pt x="5613" y="20532"/>
                  </a:lnTo>
                  <a:lnTo>
                    <a:pt x="5623" y="20523"/>
                  </a:lnTo>
                  <a:close/>
                  <a:moveTo>
                    <a:pt x="5482" y="20613"/>
                  </a:moveTo>
                  <a:lnTo>
                    <a:pt x="5494" y="20624"/>
                  </a:lnTo>
                  <a:lnTo>
                    <a:pt x="5492" y="20627"/>
                  </a:lnTo>
                  <a:lnTo>
                    <a:pt x="5492" y="20633"/>
                  </a:lnTo>
                  <a:lnTo>
                    <a:pt x="5477" y="20643"/>
                  </a:lnTo>
                  <a:lnTo>
                    <a:pt x="5472" y="20643"/>
                  </a:lnTo>
                  <a:lnTo>
                    <a:pt x="5477" y="20633"/>
                  </a:lnTo>
                  <a:lnTo>
                    <a:pt x="5482" y="20627"/>
                  </a:lnTo>
                  <a:lnTo>
                    <a:pt x="5482" y="20613"/>
                  </a:lnTo>
                  <a:close/>
                  <a:moveTo>
                    <a:pt x="5395" y="20633"/>
                  </a:moveTo>
                  <a:lnTo>
                    <a:pt x="5368" y="20643"/>
                  </a:lnTo>
                  <a:lnTo>
                    <a:pt x="5356" y="20643"/>
                  </a:lnTo>
                  <a:lnTo>
                    <a:pt x="5351" y="20643"/>
                  </a:lnTo>
                  <a:lnTo>
                    <a:pt x="5340" y="20650"/>
                  </a:lnTo>
                  <a:lnTo>
                    <a:pt x="5351" y="20670"/>
                  </a:lnTo>
                  <a:lnTo>
                    <a:pt x="5351" y="20707"/>
                  </a:lnTo>
                  <a:lnTo>
                    <a:pt x="5363" y="20693"/>
                  </a:lnTo>
                  <a:lnTo>
                    <a:pt x="5368" y="20679"/>
                  </a:lnTo>
                  <a:lnTo>
                    <a:pt x="5373" y="20670"/>
                  </a:lnTo>
                  <a:lnTo>
                    <a:pt x="5378" y="20663"/>
                  </a:lnTo>
                  <a:lnTo>
                    <a:pt x="5395" y="20650"/>
                  </a:lnTo>
                  <a:lnTo>
                    <a:pt x="5395" y="20633"/>
                  </a:lnTo>
                  <a:close/>
                  <a:moveTo>
                    <a:pt x="2477" y="20663"/>
                  </a:moveTo>
                  <a:lnTo>
                    <a:pt x="2472" y="20670"/>
                  </a:lnTo>
                  <a:lnTo>
                    <a:pt x="2465" y="20686"/>
                  </a:lnTo>
                  <a:lnTo>
                    <a:pt x="2465" y="20693"/>
                  </a:lnTo>
                  <a:lnTo>
                    <a:pt x="2465" y="20730"/>
                  </a:lnTo>
                  <a:lnTo>
                    <a:pt x="2472" y="20737"/>
                  </a:lnTo>
                  <a:lnTo>
                    <a:pt x="2477" y="20730"/>
                  </a:lnTo>
                  <a:lnTo>
                    <a:pt x="2482" y="20730"/>
                  </a:lnTo>
                  <a:lnTo>
                    <a:pt x="2492" y="20737"/>
                  </a:lnTo>
                  <a:lnTo>
                    <a:pt x="2504" y="20730"/>
                  </a:lnTo>
                  <a:lnTo>
                    <a:pt x="2499" y="20723"/>
                  </a:lnTo>
                  <a:lnTo>
                    <a:pt x="2492" y="20700"/>
                  </a:lnTo>
                  <a:lnTo>
                    <a:pt x="2499" y="20686"/>
                  </a:lnTo>
                  <a:lnTo>
                    <a:pt x="2499" y="20679"/>
                  </a:lnTo>
                  <a:lnTo>
                    <a:pt x="2487" y="20693"/>
                  </a:lnTo>
                  <a:lnTo>
                    <a:pt x="2482" y="20679"/>
                  </a:lnTo>
                  <a:lnTo>
                    <a:pt x="2482" y="20670"/>
                  </a:lnTo>
                  <a:lnTo>
                    <a:pt x="2482" y="20663"/>
                  </a:lnTo>
                  <a:lnTo>
                    <a:pt x="2477" y="20663"/>
                  </a:lnTo>
                  <a:close/>
                  <a:moveTo>
                    <a:pt x="5390" y="20679"/>
                  </a:moveTo>
                  <a:lnTo>
                    <a:pt x="5373" y="20686"/>
                  </a:lnTo>
                  <a:lnTo>
                    <a:pt x="5373" y="20693"/>
                  </a:lnTo>
                  <a:lnTo>
                    <a:pt x="5378" y="20707"/>
                  </a:lnTo>
                  <a:lnTo>
                    <a:pt x="5390" y="20716"/>
                  </a:lnTo>
                  <a:lnTo>
                    <a:pt x="5395" y="20716"/>
                  </a:lnTo>
                  <a:lnTo>
                    <a:pt x="5400" y="20737"/>
                  </a:lnTo>
                  <a:lnTo>
                    <a:pt x="5410" y="20767"/>
                  </a:lnTo>
                  <a:lnTo>
                    <a:pt x="5417" y="20774"/>
                  </a:lnTo>
                  <a:lnTo>
                    <a:pt x="5417" y="20781"/>
                  </a:lnTo>
                  <a:lnTo>
                    <a:pt x="5422" y="20797"/>
                  </a:lnTo>
                  <a:lnTo>
                    <a:pt x="5432" y="20818"/>
                  </a:lnTo>
                  <a:lnTo>
                    <a:pt x="5444" y="20834"/>
                  </a:lnTo>
                  <a:lnTo>
                    <a:pt x="5455" y="20841"/>
                  </a:lnTo>
                  <a:lnTo>
                    <a:pt x="5460" y="20834"/>
                  </a:lnTo>
                  <a:lnTo>
                    <a:pt x="5465" y="20827"/>
                  </a:lnTo>
                  <a:lnTo>
                    <a:pt x="5465" y="20804"/>
                  </a:lnTo>
                  <a:lnTo>
                    <a:pt x="5465" y="20790"/>
                  </a:lnTo>
                  <a:lnTo>
                    <a:pt x="5460" y="20790"/>
                  </a:lnTo>
                  <a:lnTo>
                    <a:pt x="5455" y="20790"/>
                  </a:lnTo>
                  <a:lnTo>
                    <a:pt x="5449" y="20790"/>
                  </a:lnTo>
                  <a:lnTo>
                    <a:pt x="5438" y="20797"/>
                  </a:lnTo>
                  <a:lnTo>
                    <a:pt x="5427" y="20767"/>
                  </a:lnTo>
                  <a:lnTo>
                    <a:pt x="5422" y="20760"/>
                  </a:lnTo>
                  <a:lnTo>
                    <a:pt x="5422" y="20737"/>
                  </a:lnTo>
                  <a:lnTo>
                    <a:pt x="5417" y="20723"/>
                  </a:lnTo>
                  <a:lnTo>
                    <a:pt x="5410" y="20707"/>
                  </a:lnTo>
                  <a:lnTo>
                    <a:pt x="5390" y="20679"/>
                  </a:lnTo>
                  <a:close/>
                  <a:moveTo>
                    <a:pt x="5581" y="20707"/>
                  </a:moveTo>
                  <a:lnTo>
                    <a:pt x="5581" y="20716"/>
                  </a:lnTo>
                  <a:lnTo>
                    <a:pt x="5581" y="20730"/>
                  </a:lnTo>
                  <a:lnTo>
                    <a:pt x="5581" y="20744"/>
                  </a:lnTo>
                  <a:lnTo>
                    <a:pt x="5574" y="20760"/>
                  </a:lnTo>
                  <a:lnTo>
                    <a:pt x="5574" y="20774"/>
                  </a:lnTo>
                  <a:lnTo>
                    <a:pt x="5581" y="20767"/>
                  </a:lnTo>
                  <a:lnTo>
                    <a:pt x="5586" y="20767"/>
                  </a:lnTo>
                  <a:lnTo>
                    <a:pt x="5591" y="20774"/>
                  </a:lnTo>
                  <a:lnTo>
                    <a:pt x="5591" y="20790"/>
                  </a:lnTo>
                  <a:lnTo>
                    <a:pt x="5591" y="20797"/>
                  </a:lnTo>
                  <a:lnTo>
                    <a:pt x="5596" y="20804"/>
                  </a:lnTo>
                  <a:lnTo>
                    <a:pt x="5601" y="20804"/>
                  </a:lnTo>
                  <a:lnTo>
                    <a:pt x="5613" y="20797"/>
                  </a:lnTo>
                  <a:lnTo>
                    <a:pt x="5613" y="20781"/>
                  </a:lnTo>
                  <a:lnTo>
                    <a:pt x="5601" y="20753"/>
                  </a:lnTo>
                  <a:lnTo>
                    <a:pt x="5596" y="20723"/>
                  </a:lnTo>
                  <a:lnTo>
                    <a:pt x="5586" y="20707"/>
                  </a:lnTo>
                  <a:lnTo>
                    <a:pt x="5581" y="20707"/>
                  </a:lnTo>
                  <a:close/>
                  <a:moveTo>
                    <a:pt x="2569" y="20716"/>
                  </a:moveTo>
                  <a:lnTo>
                    <a:pt x="2564" y="20730"/>
                  </a:lnTo>
                  <a:lnTo>
                    <a:pt x="2559" y="20730"/>
                  </a:lnTo>
                  <a:lnTo>
                    <a:pt x="2553" y="20744"/>
                  </a:lnTo>
                  <a:lnTo>
                    <a:pt x="2547" y="20744"/>
                  </a:lnTo>
                  <a:lnTo>
                    <a:pt x="2541" y="20744"/>
                  </a:lnTo>
                  <a:lnTo>
                    <a:pt x="2541" y="20760"/>
                  </a:lnTo>
                  <a:lnTo>
                    <a:pt x="2541" y="20767"/>
                  </a:lnTo>
                  <a:lnTo>
                    <a:pt x="2541" y="20774"/>
                  </a:lnTo>
                  <a:lnTo>
                    <a:pt x="2536" y="20797"/>
                  </a:lnTo>
                  <a:lnTo>
                    <a:pt x="2541" y="20790"/>
                  </a:lnTo>
                  <a:lnTo>
                    <a:pt x="2559" y="20767"/>
                  </a:lnTo>
                  <a:lnTo>
                    <a:pt x="2564" y="20760"/>
                  </a:lnTo>
                  <a:lnTo>
                    <a:pt x="2569" y="20760"/>
                  </a:lnTo>
                  <a:lnTo>
                    <a:pt x="2569" y="20753"/>
                  </a:lnTo>
                  <a:lnTo>
                    <a:pt x="2574" y="20744"/>
                  </a:lnTo>
                  <a:lnTo>
                    <a:pt x="2574" y="20730"/>
                  </a:lnTo>
                  <a:lnTo>
                    <a:pt x="2569" y="20723"/>
                  </a:lnTo>
                  <a:lnTo>
                    <a:pt x="2574" y="20716"/>
                  </a:lnTo>
                  <a:lnTo>
                    <a:pt x="2569" y="20716"/>
                  </a:lnTo>
                  <a:close/>
                  <a:moveTo>
                    <a:pt x="2323" y="20774"/>
                  </a:moveTo>
                  <a:lnTo>
                    <a:pt x="2308" y="20790"/>
                  </a:lnTo>
                  <a:lnTo>
                    <a:pt x="2308" y="20797"/>
                  </a:lnTo>
                  <a:lnTo>
                    <a:pt x="2308" y="20804"/>
                  </a:lnTo>
                  <a:lnTo>
                    <a:pt x="2318" y="20811"/>
                  </a:lnTo>
                  <a:lnTo>
                    <a:pt x="2335" y="20790"/>
                  </a:lnTo>
                  <a:lnTo>
                    <a:pt x="2335" y="20781"/>
                  </a:lnTo>
                  <a:lnTo>
                    <a:pt x="2328" y="20774"/>
                  </a:lnTo>
                  <a:lnTo>
                    <a:pt x="2323" y="20774"/>
                  </a:lnTo>
                  <a:close/>
                  <a:moveTo>
                    <a:pt x="1969" y="20958"/>
                  </a:moveTo>
                  <a:lnTo>
                    <a:pt x="1964" y="20965"/>
                  </a:lnTo>
                  <a:lnTo>
                    <a:pt x="1969" y="20981"/>
                  </a:lnTo>
                  <a:lnTo>
                    <a:pt x="1969" y="20988"/>
                  </a:lnTo>
                  <a:lnTo>
                    <a:pt x="1974" y="20988"/>
                  </a:lnTo>
                  <a:lnTo>
                    <a:pt x="1986" y="20981"/>
                  </a:lnTo>
                  <a:lnTo>
                    <a:pt x="1991" y="20974"/>
                  </a:lnTo>
                  <a:lnTo>
                    <a:pt x="1986" y="20974"/>
                  </a:lnTo>
                  <a:lnTo>
                    <a:pt x="1981" y="20974"/>
                  </a:lnTo>
                  <a:lnTo>
                    <a:pt x="1974" y="20958"/>
                  </a:lnTo>
                  <a:lnTo>
                    <a:pt x="1969" y="20958"/>
                  </a:lnTo>
                  <a:close/>
                  <a:moveTo>
                    <a:pt x="1931" y="20965"/>
                  </a:moveTo>
                  <a:lnTo>
                    <a:pt x="1926" y="20974"/>
                  </a:lnTo>
                  <a:lnTo>
                    <a:pt x="1919" y="20981"/>
                  </a:lnTo>
                  <a:lnTo>
                    <a:pt x="1919" y="20988"/>
                  </a:lnTo>
                  <a:lnTo>
                    <a:pt x="1919" y="20995"/>
                  </a:lnTo>
                  <a:lnTo>
                    <a:pt x="1926" y="21011"/>
                  </a:lnTo>
                  <a:lnTo>
                    <a:pt x="1936" y="21011"/>
                  </a:lnTo>
                  <a:lnTo>
                    <a:pt x="1941" y="21002"/>
                  </a:lnTo>
                  <a:lnTo>
                    <a:pt x="1947" y="21002"/>
                  </a:lnTo>
                  <a:lnTo>
                    <a:pt x="1953" y="20995"/>
                  </a:lnTo>
                  <a:lnTo>
                    <a:pt x="1953" y="20988"/>
                  </a:lnTo>
                  <a:lnTo>
                    <a:pt x="1947" y="20981"/>
                  </a:lnTo>
                  <a:lnTo>
                    <a:pt x="1936" y="20965"/>
                  </a:lnTo>
                  <a:lnTo>
                    <a:pt x="1931" y="20965"/>
                  </a:lnTo>
                  <a:close/>
                  <a:moveTo>
                    <a:pt x="1827" y="21025"/>
                  </a:moveTo>
                  <a:lnTo>
                    <a:pt x="1817" y="21032"/>
                  </a:lnTo>
                  <a:lnTo>
                    <a:pt x="1800" y="21032"/>
                  </a:lnTo>
                  <a:lnTo>
                    <a:pt x="1795" y="21038"/>
                  </a:lnTo>
                  <a:lnTo>
                    <a:pt x="1790" y="21048"/>
                  </a:lnTo>
                  <a:lnTo>
                    <a:pt x="1783" y="21055"/>
                  </a:lnTo>
                  <a:lnTo>
                    <a:pt x="1783" y="21061"/>
                  </a:lnTo>
                  <a:lnTo>
                    <a:pt x="1783" y="21068"/>
                  </a:lnTo>
                  <a:lnTo>
                    <a:pt x="1790" y="21075"/>
                  </a:lnTo>
                  <a:lnTo>
                    <a:pt x="1795" y="21075"/>
                  </a:lnTo>
                  <a:lnTo>
                    <a:pt x="1800" y="21075"/>
                  </a:lnTo>
                  <a:lnTo>
                    <a:pt x="1810" y="21075"/>
                  </a:lnTo>
                  <a:lnTo>
                    <a:pt x="1822" y="21085"/>
                  </a:lnTo>
                  <a:lnTo>
                    <a:pt x="1827" y="21091"/>
                  </a:lnTo>
                  <a:lnTo>
                    <a:pt x="1822" y="21098"/>
                  </a:lnTo>
                  <a:lnTo>
                    <a:pt x="1822" y="21105"/>
                  </a:lnTo>
                  <a:lnTo>
                    <a:pt x="1817" y="21091"/>
                  </a:lnTo>
                  <a:lnTo>
                    <a:pt x="1805" y="21091"/>
                  </a:lnTo>
                  <a:lnTo>
                    <a:pt x="1800" y="21098"/>
                  </a:lnTo>
                  <a:lnTo>
                    <a:pt x="1795" y="21105"/>
                  </a:lnTo>
                  <a:lnTo>
                    <a:pt x="1790" y="21135"/>
                  </a:lnTo>
                  <a:lnTo>
                    <a:pt x="1783" y="21142"/>
                  </a:lnTo>
                  <a:lnTo>
                    <a:pt x="1763" y="21158"/>
                  </a:lnTo>
                  <a:lnTo>
                    <a:pt x="1751" y="21165"/>
                  </a:lnTo>
                  <a:lnTo>
                    <a:pt x="1740" y="21165"/>
                  </a:lnTo>
                  <a:lnTo>
                    <a:pt x="1735" y="21172"/>
                  </a:lnTo>
                  <a:lnTo>
                    <a:pt x="1723" y="21186"/>
                  </a:lnTo>
                  <a:lnTo>
                    <a:pt x="1728" y="21195"/>
                  </a:lnTo>
                  <a:lnTo>
                    <a:pt x="1740" y="21202"/>
                  </a:lnTo>
                  <a:lnTo>
                    <a:pt x="1745" y="21202"/>
                  </a:lnTo>
                  <a:lnTo>
                    <a:pt x="1751" y="21202"/>
                  </a:lnTo>
                  <a:lnTo>
                    <a:pt x="1756" y="21202"/>
                  </a:lnTo>
                  <a:lnTo>
                    <a:pt x="1763" y="21195"/>
                  </a:lnTo>
                  <a:lnTo>
                    <a:pt x="1768" y="21186"/>
                  </a:lnTo>
                  <a:lnTo>
                    <a:pt x="1773" y="21179"/>
                  </a:lnTo>
                  <a:lnTo>
                    <a:pt x="1778" y="21179"/>
                  </a:lnTo>
                  <a:lnTo>
                    <a:pt x="1783" y="21179"/>
                  </a:lnTo>
                  <a:lnTo>
                    <a:pt x="1790" y="21172"/>
                  </a:lnTo>
                  <a:lnTo>
                    <a:pt x="1800" y="21165"/>
                  </a:lnTo>
                  <a:lnTo>
                    <a:pt x="1822" y="21158"/>
                  </a:lnTo>
                  <a:lnTo>
                    <a:pt x="1832" y="21158"/>
                  </a:lnTo>
                  <a:lnTo>
                    <a:pt x="1844" y="21149"/>
                  </a:lnTo>
                  <a:lnTo>
                    <a:pt x="1849" y="21135"/>
                  </a:lnTo>
                  <a:lnTo>
                    <a:pt x="1872" y="21121"/>
                  </a:lnTo>
                  <a:lnTo>
                    <a:pt x="1882" y="21112"/>
                  </a:lnTo>
                  <a:lnTo>
                    <a:pt x="1892" y="21105"/>
                  </a:lnTo>
                  <a:lnTo>
                    <a:pt x="1899" y="21098"/>
                  </a:lnTo>
                  <a:lnTo>
                    <a:pt x="1892" y="21091"/>
                  </a:lnTo>
                  <a:lnTo>
                    <a:pt x="1887" y="21091"/>
                  </a:lnTo>
                  <a:lnTo>
                    <a:pt x="1872" y="21098"/>
                  </a:lnTo>
                  <a:lnTo>
                    <a:pt x="1872" y="21091"/>
                  </a:lnTo>
                  <a:lnTo>
                    <a:pt x="1877" y="21075"/>
                  </a:lnTo>
                  <a:lnTo>
                    <a:pt x="1892" y="21055"/>
                  </a:lnTo>
                  <a:lnTo>
                    <a:pt x="1904" y="21038"/>
                  </a:lnTo>
                  <a:lnTo>
                    <a:pt x="1892" y="21032"/>
                  </a:lnTo>
                  <a:lnTo>
                    <a:pt x="1887" y="21025"/>
                  </a:lnTo>
                  <a:lnTo>
                    <a:pt x="1882" y="21032"/>
                  </a:lnTo>
                  <a:lnTo>
                    <a:pt x="1877" y="21048"/>
                  </a:lnTo>
                  <a:lnTo>
                    <a:pt x="1872" y="21055"/>
                  </a:lnTo>
                  <a:lnTo>
                    <a:pt x="1865" y="21061"/>
                  </a:lnTo>
                  <a:lnTo>
                    <a:pt x="1860" y="21048"/>
                  </a:lnTo>
                  <a:lnTo>
                    <a:pt x="1838" y="21025"/>
                  </a:lnTo>
                  <a:lnTo>
                    <a:pt x="1832" y="21025"/>
                  </a:lnTo>
                  <a:lnTo>
                    <a:pt x="1827" y="21025"/>
                  </a:lnTo>
                  <a:close/>
                  <a:moveTo>
                    <a:pt x="1696" y="21121"/>
                  </a:moveTo>
                  <a:lnTo>
                    <a:pt x="1686" y="21128"/>
                  </a:lnTo>
                  <a:lnTo>
                    <a:pt x="1674" y="21135"/>
                  </a:lnTo>
                  <a:lnTo>
                    <a:pt x="1669" y="21142"/>
                  </a:lnTo>
                  <a:lnTo>
                    <a:pt x="1664" y="21158"/>
                  </a:lnTo>
                  <a:lnTo>
                    <a:pt x="1664" y="21172"/>
                  </a:lnTo>
                  <a:lnTo>
                    <a:pt x="1664" y="21179"/>
                  </a:lnTo>
                  <a:lnTo>
                    <a:pt x="1669" y="21186"/>
                  </a:lnTo>
                  <a:lnTo>
                    <a:pt x="1669" y="21195"/>
                  </a:lnTo>
                  <a:lnTo>
                    <a:pt x="1664" y="21202"/>
                  </a:lnTo>
                  <a:lnTo>
                    <a:pt x="1647" y="21202"/>
                  </a:lnTo>
                  <a:lnTo>
                    <a:pt x="1641" y="21202"/>
                  </a:lnTo>
                  <a:lnTo>
                    <a:pt x="1636" y="21209"/>
                  </a:lnTo>
                  <a:lnTo>
                    <a:pt x="1631" y="21223"/>
                  </a:lnTo>
                  <a:lnTo>
                    <a:pt x="1631" y="21232"/>
                  </a:lnTo>
                  <a:lnTo>
                    <a:pt x="1631" y="21246"/>
                  </a:lnTo>
                  <a:lnTo>
                    <a:pt x="1631" y="21253"/>
                  </a:lnTo>
                  <a:lnTo>
                    <a:pt x="1626" y="21259"/>
                  </a:lnTo>
                  <a:lnTo>
                    <a:pt x="1619" y="21276"/>
                  </a:lnTo>
                  <a:lnTo>
                    <a:pt x="1614" y="21282"/>
                  </a:lnTo>
                  <a:lnTo>
                    <a:pt x="1604" y="21289"/>
                  </a:lnTo>
                  <a:lnTo>
                    <a:pt x="1604" y="21296"/>
                  </a:lnTo>
                  <a:lnTo>
                    <a:pt x="1636" y="21269"/>
                  </a:lnTo>
                  <a:lnTo>
                    <a:pt x="1641" y="21269"/>
                  </a:lnTo>
                  <a:lnTo>
                    <a:pt x="1653" y="21253"/>
                  </a:lnTo>
                  <a:lnTo>
                    <a:pt x="1659" y="21246"/>
                  </a:lnTo>
                  <a:lnTo>
                    <a:pt x="1664" y="21246"/>
                  </a:lnTo>
                  <a:lnTo>
                    <a:pt x="1669" y="21239"/>
                  </a:lnTo>
                  <a:lnTo>
                    <a:pt x="1674" y="21223"/>
                  </a:lnTo>
                  <a:lnTo>
                    <a:pt x="1686" y="21202"/>
                  </a:lnTo>
                  <a:lnTo>
                    <a:pt x="1718" y="21179"/>
                  </a:lnTo>
                  <a:lnTo>
                    <a:pt x="1718" y="21172"/>
                  </a:lnTo>
                  <a:lnTo>
                    <a:pt x="1718" y="21158"/>
                  </a:lnTo>
                  <a:lnTo>
                    <a:pt x="1723" y="21142"/>
                  </a:lnTo>
                  <a:lnTo>
                    <a:pt x="1723" y="21135"/>
                  </a:lnTo>
                  <a:lnTo>
                    <a:pt x="1708" y="21121"/>
                  </a:lnTo>
                  <a:lnTo>
                    <a:pt x="1696" y="21121"/>
                  </a:lnTo>
                  <a:close/>
                  <a:moveTo>
                    <a:pt x="1522" y="21276"/>
                  </a:moveTo>
                  <a:lnTo>
                    <a:pt x="1505" y="21282"/>
                  </a:lnTo>
                  <a:lnTo>
                    <a:pt x="1505" y="21289"/>
                  </a:lnTo>
                  <a:lnTo>
                    <a:pt x="1505" y="21296"/>
                  </a:lnTo>
                  <a:lnTo>
                    <a:pt x="1517" y="21296"/>
                  </a:lnTo>
                  <a:lnTo>
                    <a:pt x="1532" y="21305"/>
                  </a:lnTo>
                  <a:lnTo>
                    <a:pt x="1532" y="21296"/>
                  </a:lnTo>
                  <a:lnTo>
                    <a:pt x="1527" y="21276"/>
                  </a:lnTo>
                  <a:lnTo>
                    <a:pt x="1522" y="21276"/>
                  </a:lnTo>
                  <a:close/>
                  <a:moveTo>
                    <a:pt x="1435" y="21333"/>
                  </a:moveTo>
                  <a:lnTo>
                    <a:pt x="1423" y="21349"/>
                  </a:lnTo>
                  <a:lnTo>
                    <a:pt x="1418" y="21356"/>
                  </a:lnTo>
                  <a:lnTo>
                    <a:pt x="1418" y="21363"/>
                  </a:lnTo>
                  <a:lnTo>
                    <a:pt x="1423" y="21356"/>
                  </a:lnTo>
                  <a:lnTo>
                    <a:pt x="1428" y="21363"/>
                  </a:lnTo>
                  <a:lnTo>
                    <a:pt x="1435" y="21356"/>
                  </a:lnTo>
                  <a:lnTo>
                    <a:pt x="1440" y="21349"/>
                  </a:lnTo>
                  <a:lnTo>
                    <a:pt x="1440" y="21342"/>
                  </a:lnTo>
                  <a:lnTo>
                    <a:pt x="1440" y="21333"/>
                  </a:lnTo>
                  <a:lnTo>
                    <a:pt x="1435" y="21333"/>
                  </a:lnTo>
                  <a:close/>
                  <a:moveTo>
                    <a:pt x="1059" y="21393"/>
                  </a:moveTo>
                  <a:lnTo>
                    <a:pt x="1041" y="21400"/>
                  </a:lnTo>
                  <a:lnTo>
                    <a:pt x="1036" y="21407"/>
                  </a:lnTo>
                  <a:lnTo>
                    <a:pt x="1031" y="21416"/>
                  </a:lnTo>
                  <a:lnTo>
                    <a:pt x="1036" y="21423"/>
                  </a:lnTo>
                  <a:lnTo>
                    <a:pt x="1053" y="21430"/>
                  </a:lnTo>
                  <a:lnTo>
                    <a:pt x="1047" y="21444"/>
                  </a:lnTo>
                  <a:lnTo>
                    <a:pt x="1031" y="21453"/>
                  </a:lnTo>
                  <a:lnTo>
                    <a:pt x="1009" y="21467"/>
                  </a:lnTo>
                  <a:lnTo>
                    <a:pt x="982" y="21473"/>
                  </a:lnTo>
                  <a:lnTo>
                    <a:pt x="960" y="21480"/>
                  </a:lnTo>
                  <a:lnTo>
                    <a:pt x="949" y="21480"/>
                  </a:lnTo>
                  <a:lnTo>
                    <a:pt x="938" y="21490"/>
                  </a:lnTo>
                  <a:lnTo>
                    <a:pt x="949" y="21496"/>
                  </a:lnTo>
                  <a:lnTo>
                    <a:pt x="1004" y="21490"/>
                  </a:lnTo>
                  <a:lnTo>
                    <a:pt x="1047" y="21473"/>
                  </a:lnTo>
                  <a:lnTo>
                    <a:pt x="1069" y="21460"/>
                  </a:lnTo>
                  <a:lnTo>
                    <a:pt x="1064" y="21444"/>
                  </a:lnTo>
                  <a:lnTo>
                    <a:pt x="1064" y="21437"/>
                  </a:lnTo>
                  <a:lnTo>
                    <a:pt x="1074" y="21430"/>
                  </a:lnTo>
                  <a:lnTo>
                    <a:pt x="1074" y="21423"/>
                  </a:lnTo>
                  <a:lnTo>
                    <a:pt x="1074" y="21416"/>
                  </a:lnTo>
                  <a:lnTo>
                    <a:pt x="1069" y="21407"/>
                  </a:lnTo>
                  <a:lnTo>
                    <a:pt x="1059" y="21393"/>
                  </a:lnTo>
                  <a:close/>
                  <a:moveTo>
                    <a:pt x="1238" y="21400"/>
                  </a:moveTo>
                  <a:lnTo>
                    <a:pt x="1232" y="21407"/>
                  </a:lnTo>
                  <a:lnTo>
                    <a:pt x="1227" y="21416"/>
                  </a:lnTo>
                  <a:lnTo>
                    <a:pt x="1222" y="21430"/>
                  </a:lnTo>
                  <a:lnTo>
                    <a:pt x="1232" y="21430"/>
                  </a:lnTo>
                  <a:lnTo>
                    <a:pt x="1238" y="21430"/>
                  </a:lnTo>
                  <a:lnTo>
                    <a:pt x="1255" y="21407"/>
                  </a:lnTo>
                  <a:lnTo>
                    <a:pt x="1249" y="21400"/>
                  </a:lnTo>
                  <a:lnTo>
                    <a:pt x="1238" y="21400"/>
                  </a:lnTo>
                  <a:close/>
                  <a:moveTo>
                    <a:pt x="1081" y="21453"/>
                  </a:moveTo>
                  <a:lnTo>
                    <a:pt x="1081" y="21460"/>
                  </a:lnTo>
                  <a:lnTo>
                    <a:pt x="1086" y="21467"/>
                  </a:lnTo>
                  <a:lnTo>
                    <a:pt x="1091" y="21473"/>
                  </a:lnTo>
                  <a:lnTo>
                    <a:pt x="1096" y="21473"/>
                  </a:lnTo>
                  <a:lnTo>
                    <a:pt x="1113" y="21473"/>
                  </a:lnTo>
                  <a:lnTo>
                    <a:pt x="1135" y="21480"/>
                  </a:lnTo>
                  <a:lnTo>
                    <a:pt x="1145" y="21480"/>
                  </a:lnTo>
                  <a:lnTo>
                    <a:pt x="1163" y="21473"/>
                  </a:lnTo>
                  <a:lnTo>
                    <a:pt x="1168" y="21473"/>
                  </a:lnTo>
                  <a:lnTo>
                    <a:pt x="1183" y="21467"/>
                  </a:lnTo>
                  <a:lnTo>
                    <a:pt x="1173" y="21467"/>
                  </a:lnTo>
                  <a:lnTo>
                    <a:pt x="1145" y="21467"/>
                  </a:lnTo>
                  <a:lnTo>
                    <a:pt x="1123" y="21460"/>
                  </a:lnTo>
                  <a:lnTo>
                    <a:pt x="1113" y="21453"/>
                  </a:lnTo>
                  <a:lnTo>
                    <a:pt x="1101" y="21460"/>
                  </a:lnTo>
                  <a:lnTo>
                    <a:pt x="1086" y="21453"/>
                  </a:lnTo>
                  <a:lnTo>
                    <a:pt x="1081" y="21453"/>
                  </a:lnTo>
                  <a:close/>
                  <a:moveTo>
                    <a:pt x="851" y="21473"/>
                  </a:moveTo>
                  <a:lnTo>
                    <a:pt x="845" y="21480"/>
                  </a:lnTo>
                  <a:lnTo>
                    <a:pt x="845" y="21490"/>
                  </a:lnTo>
                  <a:lnTo>
                    <a:pt x="851" y="21496"/>
                  </a:lnTo>
                  <a:lnTo>
                    <a:pt x="863" y="21496"/>
                  </a:lnTo>
                  <a:lnTo>
                    <a:pt x="873" y="21490"/>
                  </a:lnTo>
                  <a:lnTo>
                    <a:pt x="868" y="21480"/>
                  </a:lnTo>
                  <a:lnTo>
                    <a:pt x="863" y="21473"/>
                  </a:lnTo>
                  <a:lnTo>
                    <a:pt x="851" y="21473"/>
                  </a:lnTo>
                  <a:close/>
                  <a:moveTo>
                    <a:pt x="801" y="21503"/>
                  </a:moveTo>
                  <a:lnTo>
                    <a:pt x="796" y="21526"/>
                  </a:lnTo>
                  <a:lnTo>
                    <a:pt x="796" y="21540"/>
                  </a:lnTo>
                  <a:lnTo>
                    <a:pt x="791" y="21547"/>
                  </a:lnTo>
                  <a:lnTo>
                    <a:pt x="781" y="21554"/>
                  </a:lnTo>
                  <a:lnTo>
                    <a:pt x="769" y="21600"/>
                  </a:lnTo>
                  <a:lnTo>
                    <a:pt x="781" y="21584"/>
                  </a:lnTo>
                  <a:lnTo>
                    <a:pt x="786" y="21591"/>
                  </a:lnTo>
                  <a:lnTo>
                    <a:pt x="808" y="21570"/>
                  </a:lnTo>
                  <a:lnTo>
                    <a:pt x="813" y="21563"/>
                  </a:lnTo>
                  <a:lnTo>
                    <a:pt x="818" y="21563"/>
                  </a:lnTo>
                  <a:lnTo>
                    <a:pt x="818" y="21554"/>
                  </a:lnTo>
                  <a:lnTo>
                    <a:pt x="818" y="21540"/>
                  </a:lnTo>
                  <a:lnTo>
                    <a:pt x="813" y="21533"/>
                  </a:lnTo>
                  <a:lnTo>
                    <a:pt x="801" y="21533"/>
                  </a:lnTo>
                  <a:lnTo>
                    <a:pt x="801" y="21526"/>
                  </a:lnTo>
                  <a:lnTo>
                    <a:pt x="818" y="21517"/>
                  </a:lnTo>
                  <a:lnTo>
                    <a:pt x="818" y="21510"/>
                  </a:lnTo>
                  <a:lnTo>
                    <a:pt x="813" y="21503"/>
                  </a:lnTo>
                  <a:lnTo>
                    <a:pt x="801" y="21503"/>
                  </a:lnTo>
                  <a:close/>
                  <a:moveTo>
                    <a:pt x="644" y="21510"/>
                  </a:moveTo>
                  <a:lnTo>
                    <a:pt x="638" y="21517"/>
                  </a:lnTo>
                  <a:lnTo>
                    <a:pt x="644" y="21526"/>
                  </a:lnTo>
                  <a:lnTo>
                    <a:pt x="655" y="21533"/>
                  </a:lnTo>
                  <a:lnTo>
                    <a:pt x="660" y="21540"/>
                  </a:lnTo>
                  <a:lnTo>
                    <a:pt x="660" y="21547"/>
                  </a:lnTo>
                  <a:lnTo>
                    <a:pt x="660" y="21554"/>
                  </a:lnTo>
                  <a:lnTo>
                    <a:pt x="649" y="21563"/>
                  </a:lnTo>
                  <a:lnTo>
                    <a:pt x="649" y="21570"/>
                  </a:lnTo>
                  <a:lnTo>
                    <a:pt x="665" y="21584"/>
                  </a:lnTo>
                  <a:lnTo>
                    <a:pt x="665" y="21577"/>
                  </a:lnTo>
                  <a:lnTo>
                    <a:pt x="677" y="21570"/>
                  </a:lnTo>
                  <a:lnTo>
                    <a:pt x="682" y="21547"/>
                  </a:lnTo>
                  <a:lnTo>
                    <a:pt x="687" y="21540"/>
                  </a:lnTo>
                  <a:lnTo>
                    <a:pt x="699" y="21533"/>
                  </a:lnTo>
                  <a:lnTo>
                    <a:pt x="682" y="21533"/>
                  </a:lnTo>
                  <a:lnTo>
                    <a:pt x="677" y="21526"/>
                  </a:lnTo>
                  <a:lnTo>
                    <a:pt x="665" y="21510"/>
                  </a:lnTo>
                  <a:lnTo>
                    <a:pt x="649" y="21510"/>
                  </a:lnTo>
                  <a:lnTo>
                    <a:pt x="644" y="21510"/>
                  </a:lnTo>
                  <a:close/>
                  <a:moveTo>
                    <a:pt x="741" y="21510"/>
                  </a:moveTo>
                  <a:lnTo>
                    <a:pt x="736" y="21517"/>
                  </a:lnTo>
                  <a:lnTo>
                    <a:pt x="731" y="21533"/>
                  </a:lnTo>
                  <a:lnTo>
                    <a:pt x="726" y="21540"/>
                  </a:lnTo>
                  <a:lnTo>
                    <a:pt x="714" y="21547"/>
                  </a:lnTo>
                  <a:lnTo>
                    <a:pt x="682" y="21563"/>
                  </a:lnTo>
                  <a:lnTo>
                    <a:pt x="682" y="21570"/>
                  </a:lnTo>
                  <a:lnTo>
                    <a:pt x="682" y="21577"/>
                  </a:lnTo>
                  <a:lnTo>
                    <a:pt x="692" y="21570"/>
                  </a:lnTo>
                  <a:lnTo>
                    <a:pt x="704" y="21570"/>
                  </a:lnTo>
                  <a:lnTo>
                    <a:pt x="714" y="21570"/>
                  </a:lnTo>
                  <a:lnTo>
                    <a:pt x="731" y="21570"/>
                  </a:lnTo>
                  <a:lnTo>
                    <a:pt x="741" y="21563"/>
                  </a:lnTo>
                  <a:lnTo>
                    <a:pt x="741" y="21540"/>
                  </a:lnTo>
                  <a:lnTo>
                    <a:pt x="741" y="21533"/>
                  </a:lnTo>
                  <a:lnTo>
                    <a:pt x="747" y="21526"/>
                  </a:lnTo>
                  <a:lnTo>
                    <a:pt x="747" y="21517"/>
                  </a:lnTo>
                  <a:lnTo>
                    <a:pt x="741" y="21510"/>
                  </a:lnTo>
                  <a:close/>
                  <a:moveTo>
                    <a:pt x="828" y="21517"/>
                  </a:moveTo>
                  <a:lnTo>
                    <a:pt x="823" y="21526"/>
                  </a:lnTo>
                  <a:lnTo>
                    <a:pt x="823" y="21547"/>
                  </a:lnTo>
                  <a:lnTo>
                    <a:pt x="828" y="21554"/>
                  </a:lnTo>
                  <a:lnTo>
                    <a:pt x="835" y="21540"/>
                  </a:lnTo>
                  <a:lnTo>
                    <a:pt x="828" y="21517"/>
                  </a:lnTo>
                  <a:close/>
                </a:path>
              </a:pathLst>
            </a:cu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4" name="Star"/>
            <p:cNvSpPr/>
            <p:nvPr/>
          </p:nvSpPr>
          <p:spPr>
            <a:xfrm>
              <a:off x="176419" y="0"/>
              <a:ext cx="1123088" cy="1068120"/>
            </a:xfrm>
            <a:prstGeom prst="star5">
              <a:avLst>
                <a:gd name="adj" fmla="val 19100"/>
                <a:gd name="hf" fmla="val 105146"/>
                <a:gd name="vf" fmla="val 110557"/>
              </a:avLst>
            </a:prstGeom>
            <a:solidFill>
              <a:srgbClr val="4492B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5" name="Star"/>
            <p:cNvSpPr/>
            <p:nvPr/>
          </p:nvSpPr>
          <p:spPr>
            <a:xfrm>
              <a:off x="596165" y="2582430"/>
              <a:ext cx="1123088" cy="1068120"/>
            </a:xfrm>
            <a:prstGeom prst="star5">
              <a:avLst>
                <a:gd name="adj" fmla="val 19100"/>
                <a:gd name="hf" fmla="val 105146"/>
                <a:gd name="vf" fmla="val 110557"/>
              </a:avLst>
            </a:prstGeom>
            <a:solidFill>
              <a:srgbClr val="4492B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6" name="Star"/>
            <p:cNvSpPr/>
            <p:nvPr/>
          </p:nvSpPr>
          <p:spPr>
            <a:xfrm>
              <a:off x="6158912" y="1688208"/>
              <a:ext cx="1123088" cy="1068121"/>
            </a:xfrm>
            <a:prstGeom prst="star5">
              <a:avLst>
                <a:gd name="adj" fmla="val 19100"/>
                <a:gd name="hf" fmla="val 105146"/>
                <a:gd name="vf" fmla="val 110557"/>
              </a:avLst>
            </a:prstGeom>
            <a:solidFill>
              <a:srgbClr val="4492B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7" name="Star"/>
            <p:cNvSpPr/>
            <p:nvPr/>
          </p:nvSpPr>
          <p:spPr>
            <a:xfrm>
              <a:off x="7185866" y="1064598"/>
              <a:ext cx="1123088" cy="1068121"/>
            </a:xfrm>
            <a:prstGeom prst="star5">
              <a:avLst>
                <a:gd name="adj" fmla="val 19100"/>
                <a:gd name="hf" fmla="val 105146"/>
                <a:gd name="vf" fmla="val 110557"/>
              </a:avLst>
            </a:prstGeom>
            <a:solidFill>
              <a:srgbClr val="4492B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8" name="Star"/>
            <p:cNvSpPr/>
            <p:nvPr/>
          </p:nvSpPr>
          <p:spPr>
            <a:xfrm>
              <a:off x="5675028" y="886798"/>
              <a:ext cx="1123088" cy="1068121"/>
            </a:xfrm>
            <a:prstGeom prst="star5">
              <a:avLst>
                <a:gd name="adj" fmla="val 19100"/>
                <a:gd name="hf" fmla="val 105146"/>
                <a:gd name="vf" fmla="val 110557"/>
              </a:avLst>
            </a:prstGeom>
            <a:solidFill>
              <a:srgbClr val="4492B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9" name="Circle"/>
            <p:cNvSpPr/>
            <p:nvPr/>
          </p:nvSpPr>
          <p:spPr>
            <a:xfrm>
              <a:off x="5375689" y="3034984"/>
              <a:ext cx="268384" cy="268384"/>
            </a:xfrm>
            <a:prstGeom prst="ellipse">
              <a:avLst/>
            </a:prstGeom>
            <a:solidFill>
              <a:schemeClr val="accent4">
                <a:hueOff val="-1081314"/>
                <a:satOff val="4338"/>
                <a:lumOff val="-8931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0" name="Star"/>
            <p:cNvSpPr/>
            <p:nvPr/>
          </p:nvSpPr>
          <p:spPr>
            <a:xfrm>
              <a:off x="3643898" y="3162403"/>
              <a:ext cx="1123089" cy="1068120"/>
            </a:xfrm>
            <a:prstGeom prst="star5">
              <a:avLst>
                <a:gd name="adj" fmla="val 19100"/>
                <a:gd name="hf" fmla="val 105146"/>
                <a:gd name="vf" fmla="val 110557"/>
              </a:avLst>
            </a:prstGeom>
            <a:solidFill>
              <a:srgbClr val="4492B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1" name="Star"/>
            <p:cNvSpPr/>
            <p:nvPr/>
          </p:nvSpPr>
          <p:spPr>
            <a:xfrm>
              <a:off x="5090873" y="2084035"/>
              <a:ext cx="1123089" cy="1068120"/>
            </a:xfrm>
            <a:prstGeom prst="star5">
              <a:avLst>
                <a:gd name="adj" fmla="val 19100"/>
                <a:gd name="hf" fmla="val 105146"/>
                <a:gd name="vf" fmla="val 110557"/>
              </a:avLst>
            </a:prstGeom>
            <a:solidFill>
              <a:srgbClr val="4492B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2" name="Star"/>
            <p:cNvSpPr/>
            <p:nvPr/>
          </p:nvSpPr>
          <p:spPr>
            <a:xfrm>
              <a:off x="28898" y="1896630"/>
              <a:ext cx="1123088" cy="1068120"/>
            </a:xfrm>
            <a:prstGeom prst="star5">
              <a:avLst>
                <a:gd name="adj" fmla="val 19100"/>
                <a:gd name="hf" fmla="val 105146"/>
                <a:gd name="vf" fmla="val 110557"/>
              </a:avLst>
            </a:prstGeom>
            <a:solidFill>
              <a:srgbClr val="4492B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3" name="Star"/>
            <p:cNvSpPr/>
            <p:nvPr/>
          </p:nvSpPr>
          <p:spPr>
            <a:xfrm>
              <a:off x="7703494" y="1410019"/>
              <a:ext cx="1123088" cy="1068121"/>
            </a:xfrm>
            <a:prstGeom prst="star5">
              <a:avLst>
                <a:gd name="adj" fmla="val 19100"/>
                <a:gd name="hf" fmla="val 105146"/>
                <a:gd name="vf" fmla="val 110557"/>
              </a:avLst>
            </a:prstGeom>
            <a:solidFill>
              <a:srgbClr val="4492B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4" name="Circle"/>
            <p:cNvSpPr/>
            <p:nvPr/>
          </p:nvSpPr>
          <p:spPr>
            <a:xfrm>
              <a:off x="7896122" y="1809888"/>
              <a:ext cx="268383" cy="268383"/>
            </a:xfrm>
            <a:prstGeom prst="ellipse">
              <a:avLst/>
            </a:prstGeom>
            <a:solidFill>
              <a:schemeClr val="accent4">
                <a:hueOff val="-1081314"/>
                <a:satOff val="4338"/>
                <a:lumOff val="-8931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5" name="Star"/>
            <p:cNvSpPr/>
            <p:nvPr/>
          </p:nvSpPr>
          <p:spPr>
            <a:xfrm>
              <a:off x="6964650" y="1896630"/>
              <a:ext cx="1123089" cy="1068120"/>
            </a:xfrm>
            <a:prstGeom prst="star5">
              <a:avLst>
                <a:gd name="adj" fmla="val 19100"/>
                <a:gd name="hf" fmla="val 105146"/>
                <a:gd name="vf" fmla="val 110557"/>
              </a:avLst>
            </a:prstGeom>
            <a:solidFill>
              <a:srgbClr val="4492B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6" name="Star"/>
            <p:cNvSpPr/>
            <p:nvPr/>
          </p:nvSpPr>
          <p:spPr>
            <a:xfrm>
              <a:off x="1635809" y="1896630"/>
              <a:ext cx="1123088" cy="1068120"/>
            </a:xfrm>
            <a:prstGeom prst="star5">
              <a:avLst>
                <a:gd name="adj" fmla="val 19100"/>
                <a:gd name="hf" fmla="val 105146"/>
                <a:gd name="vf" fmla="val 110557"/>
              </a:avLst>
            </a:prstGeom>
            <a:solidFill>
              <a:srgbClr val="4492B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7" name="Star"/>
            <p:cNvSpPr/>
            <p:nvPr/>
          </p:nvSpPr>
          <p:spPr>
            <a:xfrm>
              <a:off x="1247984" y="1064598"/>
              <a:ext cx="1123088" cy="1068121"/>
            </a:xfrm>
            <a:prstGeom prst="star5">
              <a:avLst>
                <a:gd name="adj" fmla="val 19100"/>
                <a:gd name="hf" fmla="val 105146"/>
                <a:gd name="vf" fmla="val 110557"/>
              </a:avLst>
            </a:prstGeom>
            <a:solidFill>
              <a:srgbClr val="4492B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8" name="Star"/>
            <p:cNvSpPr/>
            <p:nvPr/>
          </p:nvSpPr>
          <p:spPr>
            <a:xfrm>
              <a:off x="5090873" y="723575"/>
              <a:ext cx="1123089" cy="1068121"/>
            </a:xfrm>
            <a:prstGeom prst="star5">
              <a:avLst>
                <a:gd name="adj" fmla="val 19100"/>
                <a:gd name="hf" fmla="val 105146"/>
                <a:gd name="vf" fmla="val 110557"/>
              </a:avLst>
            </a:prstGeom>
            <a:solidFill>
              <a:srgbClr val="4492B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9" name="Star"/>
            <p:cNvSpPr/>
            <p:nvPr/>
          </p:nvSpPr>
          <p:spPr>
            <a:xfrm>
              <a:off x="4427122" y="1224994"/>
              <a:ext cx="1123088" cy="1068120"/>
            </a:xfrm>
            <a:prstGeom prst="star5">
              <a:avLst>
                <a:gd name="adj" fmla="val 19100"/>
                <a:gd name="hf" fmla="val 105146"/>
                <a:gd name="vf" fmla="val 110557"/>
              </a:avLst>
            </a:prstGeom>
            <a:solidFill>
              <a:srgbClr val="4492B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80" name="Star"/>
            <p:cNvSpPr/>
            <p:nvPr/>
          </p:nvSpPr>
          <p:spPr>
            <a:xfrm>
              <a:off x="5675028" y="2535792"/>
              <a:ext cx="1123088" cy="1068121"/>
            </a:xfrm>
            <a:prstGeom prst="star5">
              <a:avLst>
                <a:gd name="adj" fmla="val 19100"/>
                <a:gd name="hf" fmla="val 105146"/>
                <a:gd name="vf" fmla="val 110557"/>
              </a:avLst>
            </a:prstGeom>
            <a:solidFill>
              <a:srgbClr val="4492B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182" name="Founded 1987…"/>
          <p:cNvSpPr txBox="1"/>
          <p:nvPr/>
        </p:nvSpPr>
        <p:spPr>
          <a:xfrm>
            <a:off x="13645616" y="5447162"/>
            <a:ext cx="8047610" cy="316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28600" indent="-228600" algn="l">
              <a:spcBef>
                <a:spcPts val="400"/>
              </a:spcBef>
              <a:buSzPct val="100000"/>
              <a:buChar char="•"/>
              <a:defRPr sz="3800" b="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pPr>
            <a:r>
              <a:t>Founded 1987</a:t>
            </a:r>
          </a:p>
          <a:p>
            <a:pPr marL="228600" indent="-228600" algn="l">
              <a:spcBef>
                <a:spcPts val="400"/>
              </a:spcBef>
              <a:buSzPct val="100000"/>
              <a:buChar char="•"/>
              <a:defRPr sz="3800" b="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pPr>
            <a:r>
              <a:t>150+ Awards</a:t>
            </a:r>
          </a:p>
          <a:p>
            <a:pPr marL="228600" indent="-228600" algn="l">
              <a:spcBef>
                <a:spcPts val="400"/>
              </a:spcBef>
              <a:buSzPct val="100000"/>
              <a:buChar char="•"/>
              <a:defRPr sz="3800" b="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pPr>
            <a:r>
              <a:t>Facebook Marketing Partner, 2019</a:t>
            </a:r>
          </a:p>
          <a:p>
            <a:pPr marL="228600" indent="-228600" algn="l">
              <a:spcBef>
                <a:spcPts val="400"/>
              </a:spcBef>
              <a:buSzPct val="100000"/>
              <a:buChar char="•"/>
              <a:defRPr sz="3800" b="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pPr>
            <a:r>
              <a:t>Google Ads Certified, 2020</a:t>
            </a:r>
          </a:p>
          <a:p>
            <a:pPr marL="228600" indent="-228600" algn="l">
              <a:spcBef>
                <a:spcPts val="400"/>
              </a:spcBef>
              <a:buSzPct val="100000"/>
              <a:buChar char="•"/>
              <a:defRPr sz="3800" b="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pPr>
            <a:r>
              <a:t>Certified-MWBE</a:t>
            </a:r>
          </a:p>
        </p:txBody>
      </p:sp>
      <p:sp>
        <p:nvSpPr>
          <p:cNvPr id="183" name="Line"/>
          <p:cNvSpPr/>
          <p:nvPr/>
        </p:nvSpPr>
        <p:spPr>
          <a:xfrm flipV="1">
            <a:off x="12827000" y="5137243"/>
            <a:ext cx="0" cy="6827904"/>
          </a:xfrm>
          <a:prstGeom prst="line">
            <a:avLst/>
          </a:prstGeom>
          <a:ln w="12700">
            <a:solidFill>
              <a:srgbClr val="5C87A0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4" name="© 2020 Harrison Edwards, Inc. All Rights Reserved."/>
          <p:cNvSpPr txBox="1"/>
          <p:nvPr/>
        </p:nvSpPr>
        <p:spPr>
          <a:xfrm>
            <a:off x="2332473" y="13149274"/>
            <a:ext cx="4789120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 b="0">
                <a:solidFill>
                  <a:srgbClr val="929292"/>
                </a:solidFill>
              </a:defRPr>
            </a:lvl1pPr>
          </a:lstStyle>
          <a:p>
            <a:r>
              <a:t>© 2020 Harrison Edwards, Inc. All Rights Reserved.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Rectangle"/>
          <p:cNvSpPr/>
          <p:nvPr/>
        </p:nvSpPr>
        <p:spPr>
          <a:xfrm>
            <a:off x="-174963" y="-109574"/>
            <a:ext cx="24558963" cy="14013262"/>
          </a:xfrm>
          <a:prstGeom prst="rect">
            <a:avLst/>
          </a:prstGeom>
          <a:solidFill>
            <a:srgbClr val="1C384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04" name="Successful Projects"/>
          <p:cNvSpPr txBox="1"/>
          <p:nvPr/>
        </p:nvSpPr>
        <p:spPr>
          <a:xfrm>
            <a:off x="2068892" y="4810125"/>
            <a:ext cx="19736779" cy="4710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16300" b="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rPr dirty="0"/>
              <a:t>Successful Projects</a:t>
            </a:r>
          </a:p>
        </p:txBody>
      </p:sp>
      <p:sp>
        <p:nvSpPr>
          <p:cNvPr id="805" name="What Works"/>
          <p:cNvSpPr txBox="1"/>
          <p:nvPr/>
        </p:nvSpPr>
        <p:spPr>
          <a:xfrm>
            <a:off x="2162497" y="8046847"/>
            <a:ext cx="7032372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9400" b="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</a:lstStyle>
          <a:p>
            <a:r>
              <a:t>What Works</a:t>
            </a:r>
          </a:p>
        </p:txBody>
      </p:sp>
      <p:grpSp>
        <p:nvGrpSpPr>
          <p:cNvPr id="808" name="Group"/>
          <p:cNvGrpSpPr/>
          <p:nvPr/>
        </p:nvGrpSpPr>
        <p:grpSpPr>
          <a:xfrm>
            <a:off x="2462840" y="1874260"/>
            <a:ext cx="1510514" cy="231747"/>
            <a:chOff x="0" y="0"/>
            <a:chExt cx="1510512" cy="231746"/>
          </a:xfrm>
        </p:grpSpPr>
        <p:sp>
          <p:nvSpPr>
            <p:cNvPr id="806" name="Rectangle"/>
            <p:cNvSpPr/>
            <p:nvPr/>
          </p:nvSpPr>
          <p:spPr>
            <a:xfrm>
              <a:off x="0" y="0"/>
              <a:ext cx="760370" cy="231747"/>
            </a:xfrm>
            <a:prstGeom prst="rect">
              <a:avLst/>
            </a:prstGeom>
            <a:solidFill>
              <a:srgbClr val="5C87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807" name="Rectangle"/>
            <p:cNvSpPr/>
            <p:nvPr/>
          </p:nvSpPr>
          <p:spPr>
            <a:xfrm>
              <a:off x="750142" y="0"/>
              <a:ext cx="760371" cy="23174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pic>
        <p:nvPicPr>
          <p:cNvPr id="809" name="HEPR2.jpeg" descr="HEPR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4597" y="10718999"/>
            <a:ext cx="1120896" cy="1123138"/>
          </a:xfrm>
          <a:prstGeom prst="rect">
            <a:avLst/>
          </a:prstGeom>
          <a:ln w="12700">
            <a:miter lim="400000"/>
          </a:ln>
        </p:spPr>
      </p:pic>
      <p:sp>
        <p:nvSpPr>
          <p:cNvPr id="810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30</a:t>
            </a:fld>
            <a:endParaRPr/>
          </a:p>
        </p:txBody>
      </p:sp>
      <p:sp>
        <p:nvSpPr>
          <p:cNvPr id="811" name="Rounded Rectangle"/>
          <p:cNvSpPr/>
          <p:nvPr/>
        </p:nvSpPr>
        <p:spPr>
          <a:xfrm>
            <a:off x="576283" y="988820"/>
            <a:ext cx="23231434" cy="11738360"/>
          </a:xfrm>
          <a:prstGeom prst="roundRect">
            <a:avLst>
              <a:gd name="adj" fmla="val 14519"/>
            </a:avLst>
          </a:prstGeom>
          <a:ln w="76200">
            <a:solidFill>
              <a:srgbClr val="929292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12" name="Text"/>
          <p:cNvSpPr txBox="1"/>
          <p:nvPr/>
        </p:nvSpPr>
        <p:spPr>
          <a:xfrm>
            <a:off x="21976665" y="478833"/>
            <a:ext cx="1906525" cy="3022601"/>
          </a:xfrm>
          <a:prstGeom prst="rect">
            <a:avLst/>
          </a:prstGeom>
          <a:solidFill>
            <a:srgbClr val="10394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600">
                <a:solidFill>
                  <a:srgbClr val="D5D5D5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   </a:t>
            </a:r>
          </a:p>
        </p:txBody>
      </p:sp>
      <p:sp>
        <p:nvSpPr>
          <p:cNvPr id="813" name="© 2020 Harrison Edwards, Inc. All Rights Reserved."/>
          <p:cNvSpPr txBox="1"/>
          <p:nvPr/>
        </p:nvSpPr>
        <p:spPr>
          <a:xfrm>
            <a:off x="2332473" y="13149274"/>
            <a:ext cx="4789120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 b="0">
                <a:solidFill>
                  <a:srgbClr val="929292"/>
                </a:solidFill>
              </a:defRPr>
            </a:lvl1pPr>
          </a:lstStyle>
          <a:p>
            <a:r>
              <a:t>© 2020 Harrison Edwards, Inc. All Rights Reserved.</a:t>
            </a:r>
          </a:p>
        </p:txBody>
      </p:sp>
      <p:sp>
        <p:nvSpPr>
          <p:cNvPr id="814" name="5"/>
          <p:cNvSpPr txBox="1"/>
          <p:nvPr/>
        </p:nvSpPr>
        <p:spPr>
          <a:xfrm>
            <a:off x="20169413" y="736246"/>
            <a:ext cx="3882949" cy="3022601"/>
          </a:xfrm>
          <a:prstGeom prst="rect">
            <a:avLst/>
          </a:prstGeom>
          <a:solidFill>
            <a:srgbClr val="10394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600">
                <a:solidFill>
                  <a:srgbClr val="D5D5D5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  5  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8" name="Group"/>
          <p:cNvGrpSpPr/>
          <p:nvPr/>
        </p:nvGrpSpPr>
        <p:grpSpPr>
          <a:xfrm>
            <a:off x="2462840" y="1874260"/>
            <a:ext cx="1510514" cy="231747"/>
            <a:chOff x="0" y="0"/>
            <a:chExt cx="1510512" cy="231746"/>
          </a:xfrm>
        </p:grpSpPr>
        <p:sp>
          <p:nvSpPr>
            <p:cNvPr id="816" name="Rectangle"/>
            <p:cNvSpPr/>
            <p:nvPr/>
          </p:nvSpPr>
          <p:spPr>
            <a:xfrm>
              <a:off x="0" y="0"/>
              <a:ext cx="760370" cy="231747"/>
            </a:xfrm>
            <a:prstGeom prst="rect">
              <a:avLst/>
            </a:prstGeom>
            <a:solidFill>
              <a:srgbClr val="5C87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817" name="Rectangle"/>
            <p:cNvSpPr/>
            <p:nvPr/>
          </p:nvSpPr>
          <p:spPr>
            <a:xfrm>
              <a:off x="750142" y="0"/>
              <a:ext cx="760371" cy="231747"/>
            </a:xfrm>
            <a:prstGeom prst="rect">
              <a:avLst/>
            </a:pr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821" name="Group"/>
          <p:cNvGrpSpPr/>
          <p:nvPr/>
        </p:nvGrpSpPr>
        <p:grpSpPr>
          <a:xfrm>
            <a:off x="576283" y="710566"/>
            <a:ext cx="23745709" cy="12016614"/>
            <a:chOff x="0" y="0"/>
            <a:chExt cx="23745708" cy="12016613"/>
          </a:xfrm>
        </p:grpSpPr>
        <p:sp>
          <p:nvSpPr>
            <p:cNvPr id="819" name="Rounded Rectangle"/>
            <p:cNvSpPr/>
            <p:nvPr/>
          </p:nvSpPr>
          <p:spPr>
            <a:xfrm>
              <a:off x="0" y="278254"/>
              <a:ext cx="23231434" cy="11738360"/>
            </a:xfrm>
            <a:prstGeom prst="roundRect">
              <a:avLst>
                <a:gd name="adj" fmla="val 14519"/>
              </a:avLst>
            </a:prstGeom>
            <a:noFill/>
            <a:ln w="76200" cap="flat">
              <a:solidFill>
                <a:srgbClr val="929292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820" name="Rectangle"/>
            <p:cNvSpPr/>
            <p:nvPr/>
          </p:nvSpPr>
          <p:spPr>
            <a:xfrm>
              <a:off x="21018620" y="0"/>
              <a:ext cx="2727089" cy="255913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822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31</a:t>
            </a:fld>
            <a:endParaRPr/>
          </a:p>
        </p:txBody>
      </p:sp>
      <p:sp>
        <p:nvSpPr>
          <p:cNvPr id="823" name="Successful Projects…"/>
          <p:cNvSpPr txBox="1"/>
          <p:nvPr/>
        </p:nvSpPr>
        <p:spPr>
          <a:xfrm>
            <a:off x="2373107" y="2668086"/>
            <a:ext cx="11277525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defRPr sz="9400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Successful Projects</a:t>
            </a:r>
          </a:p>
          <a:p>
            <a:pPr algn="l">
              <a:lnSpc>
                <a:spcPct val="90000"/>
              </a:lnSpc>
              <a:defRPr sz="6900" b="0">
                <a:solidFill>
                  <a:srgbClr val="5C87A0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pPr>
            <a:r>
              <a:t>Common Threads</a:t>
            </a:r>
          </a:p>
        </p:txBody>
      </p:sp>
      <p:pic>
        <p:nvPicPr>
          <p:cNvPr id="824" name="HEPR2.jpeg" descr="HEPR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4597" y="10718999"/>
            <a:ext cx="1120896" cy="1123138"/>
          </a:xfrm>
          <a:prstGeom prst="rect">
            <a:avLst/>
          </a:prstGeom>
          <a:ln w="12700">
            <a:miter lim="400000"/>
          </a:ln>
        </p:spPr>
      </p:pic>
      <p:sp>
        <p:nvSpPr>
          <p:cNvPr id="825" name="© 2020 Harrison Edwards, Inc. All Rights Reserved."/>
          <p:cNvSpPr txBox="1"/>
          <p:nvPr/>
        </p:nvSpPr>
        <p:spPr>
          <a:xfrm>
            <a:off x="2332473" y="13149274"/>
            <a:ext cx="4789120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 b="0">
                <a:solidFill>
                  <a:srgbClr val="929292"/>
                </a:solidFill>
              </a:defRPr>
            </a:lvl1pPr>
          </a:lstStyle>
          <a:p>
            <a:r>
              <a:t>© 2020 Harrison Edwards, Inc. All Rights Reserved.</a:t>
            </a:r>
          </a:p>
        </p:txBody>
      </p:sp>
      <p:grpSp>
        <p:nvGrpSpPr>
          <p:cNvPr id="839" name="Group"/>
          <p:cNvGrpSpPr/>
          <p:nvPr/>
        </p:nvGrpSpPr>
        <p:grpSpPr>
          <a:xfrm>
            <a:off x="2180725" y="6631381"/>
            <a:ext cx="20536824" cy="2947199"/>
            <a:chOff x="0" y="0"/>
            <a:chExt cx="20536822" cy="2947198"/>
          </a:xfrm>
        </p:grpSpPr>
        <p:sp>
          <p:nvSpPr>
            <p:cNvPr id="826" name="Start small, then grow"/>
            <p:cNvSpPr txBox="1"/>
            <p:nvPr/>
          </p:nvSpPr>
          <p:spPr>
            <a:xfrm>
              <a:off x="3433244" y="1729585"/>
              <a:ext cx="3130695" cy="1193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spcBef>
                  <a:spcPts val="800"/>
                </a:spcBef>
                <a:defRPr sz="3700" b="0">
                  <a:solidFill>
                    <a:srgbClr val="5E5E5E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lvl1pPr>
            </a:lstStyle>
            <a:p>
              <a:r>
                <a:t>Start small, then grow</a:t>
              </a:r>
            </a:p>
          </p:txBody>
        </p:sp>
        <p:sp>
          <p:nvSpPr>
            <p:cNvPr id="827" name="Have a financial backstop"/>
            <p:cNvSpPr txBox="1"/>
            <p:nvPr/>
          </p:nvSpPr>
          <p:spPr>
            <a:xfrm>
              <a:off x="6866489" y="1753398"/>
              <a:ext cx="3373997" cy="1193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3700" b="0">
                  <a:solidFill>
                    <a:srgbClr val="5E5E5E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lvl1pPr>
            </a:lstStyle>
            <a:p>
              <a:r>
                <a:t>Have a financial backstop</a:t>
              </a:r>
            </a:p>
          </p:txBody>
        </p:sp>
        <p:sp>
          <p:nvSpPr>
            <p:cNvPr id="828" name="Market/Engage community"/>
            <p:cNvSpPr txBox="1"/>
            <p:nvPr/>
          </p:nvSpPr>
          <p:spPr>
            <a:xfrm>
              <a:off x="10543035" y="1729585"/>
              <a:ext cx="3840465" cy="1193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3700" b="0">
                  <a:solidFill>
                    <a:srgbClr val="5E5E5E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lvl1pPr>
            </a:lstStyle>
            <a:p>
              <a:r>
                <a:t>Market/Engage community</a:t>
              </a:r>
            </a:p>
          </p:txBody>
        </p:sp>
        <p:sp>
          <p:nvSpPr>
            <p:cNvPr id="829" name="Protect…"/>
            <p:cNvSpPr txBox="1"/>
            <p:nvPr/>
          </p:nvSpPr>
          <p:spPr>
            <a:xfrm>
              <a:off x="13714207" y="1683194"/>
              <a:ext cx="3840466" cy="1193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3700" b="0">
                  <a:solidFill>
                    <a:srgbClr val="5E5E5E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pPr>
              <a:r>
                <a:t>Protect </a:t>
              </a:r>
            </a:p>
            <a:p>
              <a:pPr>
                <a:defRPr sz="3700" b="0">
                  <a:solidFill>
                    <a:srgbClr val="5E5E5E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pPr>
              <a:r>
                <a:t>project</a:t>
              </a:r>
            </a:p>
          </p:txBody>
        </p:sp>
        <p:sp>
          <p:nvSpPr>
            <p:cNvPr id="830" name="Bamboo"/>
            <p:cNvSpPr/>
            <p:nvPr/>
          </p:nvSpPr>
          <p:spPr>
            <a:xfrm>
              <a:off x="4411862" y="219392"/>
              <a:ext cx="1173459" cy="1353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38" y="0"/>
                  </a:moveTo>
                  <a:cubicBezTo>
                    <a:pt x="3644" y="831"/>
                    <a:pt x="3755" y="1695"/>
                    <a:pt x="3755" y="2586"/>
                  </a:cubicBezTo>
                  <a:cubicBezTo>
                    <a:pt x="3755" y="3476"/>
                    <a:pt x="3644" y="4333"/>
                    <a:pt x="3438" y="5170"/>
                  </a:cubicBezTo>
                  <a:lnTo>
                    <a:pt x="6003" y="5170"/>
                  </a:lnTo>
                  <a:cubicBezTo>
                    <a:pt x="5797" y="4339"/>
                    <a:pt x="5686" y="3476"/>
                    <a:pt x="5686" y="2586"/>
                  </a:cubicBezTo>
                  <a:cubicBezTo>
                    <a:pt x="5686" y="1695"/>
                    <a:pt x="5797" y="837"/>
                    <a:pt x="6003" y="0"/>
                  </a:cubicBezTo>
                  <a:lnTo>
                    <a:pt x="3438" y="0"/>
                  </a:lnTo>
                  <a:close/>
                  <a:moveTo>
                    <a:pt x="9844" y="5"/>
                  </a:moveTo>
                  <a:cubicBezTo>
                    <a:pt x="9844" y="885"/>
                    <a:pt x="9732" y="1743"/>
                    <a:pt x="9526" y="2569"/>
                  </a:cubicBezTo>
                  <a:lnTo>
                    <a:pt x="12079" y="2569"/>
                  </a:lnTo>
                  <a:cubicBezTo>
                    <a:pt x="11874" y="1743"/>
                    <a:pt x="11762" y="885"/>
                    <a:pt x="11762" y="5"/>
                  </a:cubicBezTo>
                  <a:lnTo>
                    <a:pt x="9844" y="5"/>
                  </a:lnTo>
                  <a:close/>
                  <a:moveTo>
                    <a:pt x="15617" y="5"/>
                  </a:moveTo>
                  <a:cubicBezTo>
                    <a:pt x="15822" y="836"/>
                    <a:pt x="15934" y="1700"/>
                    <a:pt x="15934" y="2591"/>
                  </a:cubicBezTo>
                  <a:cubicBezTo>
                    <a:pt x="15934" y="3481"/>
                    <a:pt x="15822" y="4340"/>
                    <a:pt x="15617" y="5177"/>
                  </a:cubicBezTo>
                  <a:lnTo>
                    <a:pt x="18175" y="5177"/>
                  </a:lnTo>
                  <a:cubicBezTo>
                    <a:pt x="18101" y="4874"/>
                    <a:pt x="18038" y="4565"/>
                    <a:pt x="17989" y="4252"/>
                  </a:cubicBezTo>
                  <a:cubicBezTo>
                    <a:pt x="18182" y="3237"/>
                    <a:pt x="18848" y="2477"/>
                    <a:pt x="19197" y="2137"/>
                  </a:cubicBezTo>
                  <a:cubicBezTo>
                    <a:pt x="19359" y="2153"/>
                    <a:pt x="19752" y="2154"/>
                    <a:pt x="20281" y="1857"/>
                  </a:cubicBezTo>
                  <a:cubicBezTo>
                    <a:pt x="20841" y="1544"/>
                    <a:pt x="21282" y="1150"/>
                    <a:pt x="21600" y="729"/>
                  </a:cubicBezTo>
                  <a:cubicBezTo>
                    <a:pt x="21027" y="804"/>
                    <a:pt x="20436" y="998"/>
                    <a:pt x="19876" y="1311"/>
                  </a:cubicBezTo>
                  <a:cubicBezTo>
                    <a:pt x="19390" y="1586"/>
                    <a:pt x="19214" y="1867"/>
                    <a:pt x="19152" y="2012"/>
                  </a:cubicBezTo>
                  <a:cubicBezTo>
                    <a:pt x="18536" y="2320"/>
                    <a:pt x="18139" y="2779"/>
                    <a:pt x="17884" y="3190"/>
                  </a:cubicBezTo>
                  <a:cubicBezTo>
                    <a:pt x="17871" y="2990"/>
                    <a:pt x="17864" y="2790"/>
                    <a:pt x="17864" y="2591"/>
                  </a:cubicBezTo>
                  <a:cubicBezTo>
                    <a:pt x="17864" y="1706"/>
                    <a:pt x="17976" y="842"/>
                    <a:pt x="18181" y="5"/>
                  </a:cubicBezTo>
                  <a:lnTo>
                    <a:pt x="15617" y="5"/>
                  </a:lnTo>
                  <a:close/>
                  <a:moveTo>
                    <a:pt x="19378" y="22"/>
                  </a:moveTo>
                  <a:cubicBezTo>
                    <a:pt x="19098" y="319"/>
                    <a:pt x="18884" y="696"/>
                    <a:pt x="18779" y="1117"/>
                  </a:cubicBezTo>
                  <a:cubicBezTo>
                    <a:pt x="18648" y="1651"/>
                    <a:pt x="18911" y="1904"/>
                    <a:pt x="18911" y="1904"/>
                  </a:cubicBezTo>
                  <a:cubicBezTo>
                    <a:pt x="18911" y="1904"/>
                    <a:pt x="19278" y="1764"/>
                    <a:pt x="19409" y="1230"/>
                  </a:cubicBezTo>
                  <a:cubicBezTo>
                    <a:pt x="19515" y="809"/>
                    <a:pt x="19496" y="389"/>
                    <a:pt x="19378" y="22"/>
                  </a:cubicBezTo>
                  <a:close/>
                  <a:moveTo>
                    <a:pt x="19800" y="2262"/>
                  </a:moveTo>
                  <a:cubicBezTo>
                    <a:pt x="19460" y="2280"/>
                    <a:pt x="19296" y="2407"/>
                    <a:pt x="19296" y="2407"/>
                  </a:cubicBezTo>
                  <a:cubicBezTo>
                    <a:pt x="19296" y="2407"/>
                    <a:pt x="19452" y="2720"/>
                    <a:pt x="20069" y="2834"/>
                  </a:cubicBezTo>
                  <a:cubicBezTo>
                    <a:pt x="20554" y="2925"/>
                    <a:pt x="21040" y="2909"/>
                    <a:pt x="21464" y="2807"/>
                  </a:cubicBezTo>
                  <a:cubicBezTo>
                    <a:pt x="21121" y="2564"/>
                    <a:pt x="20685" y="2381"/>
                    <a:pt x="20199" y="2289"/>
                  </a:cubicBezTo>
                  <a:cubicBezTo>
                    <a:pt x="20046" y="2262"/>
                    <a:pt x="19913" y="2256"/>
                    <a:pt x="19800" y="2262"/>
                  </a:cubicBezTo>
                  <a:close/>
                  <a:moveTo>
                    <a:pt x="9526" y="2910"/>
                  </a:moveTo>
                  <a:cubicBezTo>
                    <a:pt x="9732" y="3735"/>
                    <a:pt x="9844" y="4594"/>
                    <a:pt x="9844" y="5473"/>
                  </a:cubicBezTo>
                  <a:cubicBezTo>
                    <a:pt x="9844" y="6353"/>
                    <a:pt x="9732" y="7211"/>
                    <a:pt x="9526" y="8037"/>
                  </a:cubicBezTo>
                  <a:lnTo>
                    <a:pt x="12079" y="8037"/>
                  </a:lnTo>
                  <a:cubicBezTo>
                    <a:pt x="11874" y="7211"/>
                    <a:pt x="11762" y="6353"/>
                    <a:pt x="11762" y="5473"/>
                  </a:cubicBezTo>
                  <a:cubicBezTo>
                    <a:pt x="11768" y="4594"/>
                    <a:pt x="11874" y="3735"/>
                    <a:pt x="12079" y="2910"/>
                  </a:cubicBezTo>
                  <a:lnTo>
                    <a:pt x="9526" y="2910"/>
                  </a:lnTo>
                  <a:close/>
                  <a:moveTo>
                    <a:pt x="3444" y="5473"/>
                  </a:moveTo>
                  <a:cubicBezTo>
                    <a:pt x="3649" y="6305"/>
                    <a:pt x="3761" y="7167"/>
                    <a:pt x="3761" y="8057"/>
                  </a:cubicBezTo>
                  <a:cubicBezTo>
                    <a:pt x="3761" y="8948"/>
                    <a:pt x="3649" y="9807"/>
                    <a:pt x="3444" y="10643"/>
                  </a:cubicBezTo>
                  <a:lnTo>
                    <a:pt x="6009" y="10643"/>
                  </a:lnTo>
                  <a:cubicBezTo>
                    <a:pt x="5940" y="10362"/>
                    <a:pt x="5879" y="10076"/>
                    <a:pt x="5835" y="9785"/>
                  </a:cubicBezTo>
                  <a:cubicBezTo>
                    <a:pt x="6003" y="8754"/>
                    <a:pt x="6687" y="7971"/>
                    <a:pt x="7042" y="7626"/>
                  </a:cubicBezTo>
                  <a:cubicBezTo>
                    <a:pt x="7204" y="7642"/>
                    <a:pt x="7596" y="7642"/>
                    <a:pt x="8126" y="7346"/>
                  </a:cubicBezTo>
                  <a:cubicBezTo>
                    <a:pt x="8686" y="7033"/>
                    <a:pt x="9129" y="6638"/>
                    <a:pt x="9447" y="6217"/>
                  </a:cubicBezTo>
                  <a:cubicBezTo>
                    <a:pt x="8874" y="6293"/>
                    <a:pt x="8281" y="6488"/>
                    <a:pt x="7721" y="6801"/>
                  </a:cubicBezTo>
                  <a:cubicBezTo>
                    <a:pt x="7235" y="7076"/>
                    <a:pt x="7061" y="7357"/>
                    <a:pt x="6999" y="7502"/>
                  </a:cubicBezTo>
                  <a:cubicBezTo>
                    <a:pt x="6364" y="7821"/>
                    <a:pt x="5966" y="8290"/>
                    <a:pt x="5711" y="8705"/>
                  </a:cubicBezTo>
                  <a:cubicBezTo>
                    <a:pt x="5698" y="8489"/>
                    <a:pt x="5691" y="8273"/>
                    <a:pt x="5691" y="8057"/>
                  </a:cubicBezTo>
                  <a:cubicBezTo>
                    <a:pt x="5691" y="7172"/>
                    <a:pt x="5803" y="6310"/>
                    <a:pt x="6009" y="5473"/>
                  </a:cubicBezTo>
                  <a:lnTo>
                    <a:pt x="3444" y="5473"/>
                  </a:lnTo>
                  <a:close/>
                  <a:moveTo>
                    <a:pt x="15611" y="5478"/>
                  </a:moveTo>
                  <a:cubicBezTo>
                    <a:pt x="15816" y="6310"/>
                    <a:pt x="15928" y="7174"/>
                    <a:pt x="15928" y="8064"/>
                  </a:cubicBezTo>
                  <a:cubicBezTo>
                    <a:pt x="15928" y="8955"/>
                    <a:pt x="15816" y="9812"/>
                    <a:pt x="15611" y="10648"/>
                  </a:cubicBezTo>
                  <a:lnTo>
                    <a:pt x="18175" y="10648"/>
                  </a:lnTo>
                  <a:cubicBezTo>
                    <a:pt x="17970" y="9817"/>
                    <a:pt x="17858" y="8955"/>
                    <a:pt x="17858" y="8064"/>
                  </a:cubicBezTo>
                  <a:cubicBezTo>
                    <a:pt x="17858" y="7174"/>
                    <a:pt x="17970" y="6315"/>
                    <a:pt x="18175" y="5478"/>
                  </a:cubicBezTo>
                  <a:lnTo>
                    <a:pt x="15611" y="5478"/>
                  </a:lnTo>
                  <a:close/>
                  <a:moveTo>
                    <a:pt x="7223" y="5516"/>
                  </a:moveTo>
                  <a:cubicBezTo>
                    <a:pt x="6943" y="5812"/>
                    <a:pt x="6731" y="6191"/>
                    <a:pt x="6625" y="6612"/>
                  </a:cubicBezTo>
                  <a:cubicBezTo>
                    <a:pt x="6495" y="7146"/>
                    <a:pt x="6756" y="7400"/>
                    <a:pt x="6756" y="7400"/>
                  </a:cubicBezTo>
                  <a:cubicBezTo>
                    <a:pt x="6756" y="7400"/>
                    <a:pt x="7123" y="7259"/>
                    <a:pt x="7254" y="6725"/>
                  </a:cubicBezTo>
                  <a:cubicBezTo>
                    <a:pt x="7360" y="6304"/>
                    <a:pt x="7341" y="5883"/>
                    <a:pt x="7223" y="5516"/>
                  </a:cubicBezTo>
                  <a:close/>
                  <a:moveTo>
                    <a:pt x="7649" y="7752"/>
                  </a:moveTo>
                  <a:cubicBezTo>
                    <a:pt x="7306" y="7768"/>
                    <a:pt x="7143" y="7895"/>
                    <a:pt x="7143" y="7895"/>
                  </a:cubicBezTo>
                  <a:cubicBezTo>
                    <a:pt x="7143" y="7895"/>
                    <a:pt x="7297" y="8209"/>
                    <a:pt x="7913" y="8322"/>
                  </a:cubicBezTo>
                  <a:cubicBezTo>
                    <a:pt x="8405" y="8414"/>
                    <a:pt x="8885" y="8403"/>
                    <a:pt x="9314" y="8300"/>
                  </a:cubicBezTo>
                  <a:cubicBezTo>
                    <a:pt x="8972" y="8057"/>
                    <a:pt x="8537" y="7874"/>
                    <a:pt x="8052" y="7782"/>
                  </a:cubicBezTo>
                  <a:cubicBezTo>
                    <a:pt x="7897" y="7754"/>
                    <a:pt x="7763" y="7747"/>
                    <a:pt x="7649" y="7752"/>
                  </a:cubicBezTo>
                  <a:close/>
                  <a:moveTo>
                    <a:pt x="9526" y="8371"/>
                  </a:moveTo>
                  <a:cubicBezTo>
                    <a:pt x="9732" y="9197"/>
                    <a:pt x="9844" y="10055"/>
                    <a:pt x="9844" y="10935"/>
                  </a:cubicBezTo>
                  <a:cubicBezTo>
                    <a:pt x="9844" y="11815"/>
                    <a:pt x="9732" y="12673"/>
                    <a:pt x="9526" y="13499"/>
                  </a:cubicBezTo>
                  <a:lnTo>
                    <a:pt x="12079" y="13499"/>
                  </a:lnTo>
                  <a:cubicBezTo>
                    <a:pt x="11874" y="12673"/>
                    <a:pt x="11762" y="11815"/>
                    <a:pt x="11762" y="10935"/>
                  </a:cubicBezTo>
                  <a:cubicBezTo>
                    <a:pt x="11762" y="10055"/>
                    <a:pt x="11874" y="9197"/>
                    <a:pt x="12079" y="8371"/>
                  </a:cubicBezTo>
                  <a:lnTo>
                    <a:pt x="9526" y="8371"/>
                  </a:lnTo>
                  <a:close/>
                  <a:moveTo>
                    <a:pt x="2216" y="10952"/>
                  </a:moveTo>
                  <a:cubicBezTo>
                    <a:pt x="2104" y="11324"/>
                    <a:pt x="2085" y="11738"/>
                    <a:pt x="2185" y="12159"/>
                  </a:cubicBezTo>
                  <a:cubicBezTo>
                    <a:pt x="2328" y="12699"/>
                    <a:pt x="2683" y="12834"/>
                    <a:pt x="2683" y="12834"/>
                  </a:cubicBezTo>
                  <a:cubicBezTo>
                    <a:pt x="2683" y="12834"/>
                    <a:pt x="2946" y="12586"/>
                    <a:pt x="2816" y="12046"/>
                  </a:cubicBezTo>
                  <a:cubicBezTo>
                    <a:pt x="2710" y="11625"/>
                    <a:pt x="2496" y="11249"/>
                    <a:pt x="2216" y="10952"/>
                  </a:cubicBezTo>
                  <a:close/>
                  <a:moveTo>
                    <a:pt x="3425" y="10952"/>
                  </a:moveTo>
                  <a:cubicBezTo>
                    <a:pt x="3630" y="11788"/>
                    <a:pt x="3742" y="12651"/>
                    <a:pt x="3742" y="13536"/>
                  </a:cubicBezTo>
                  <a:cubicBezTo>
                    <a:pt x="3742" y="13741"/>
                    <a:pt x="3737" y="13942"/>
                    <a:pt x="3724" y="14141"/>
                  </a:cubicBezTo>
                  <a:cubicBezTo>
                    <a:pt x="3475" y="13726"/>
                    <a:pt x="3077" y="13262"/>
                    <a:pt x="2448" y="12949"/>
                  </a:cubicBezTo>
                  <a:cubicBezTo>
                    <a:pt x="2386" y="12803"/>
                    <a:pt x="2212" y="12522"/>
                    <a:pt x="1726" y="12247"/>
                  </a:cubicBezTo>
                  <a:cubicBezTo>
                    <a:pt x="1166" y="11934"/>
                    <a:pt x="573" y="11739"/>
                    <a:pt x="0" y="11664"/>
                  </a:cubicBezTo>
                  <a:cubicBezTo>
                    <a:pt x="318" y="12085"/>
                    <a:pt x="761" y="12479"/>
                    <a:pt x="1321" y="12792"/>
                  </a:cubicBezTo>
                  <a:cubicBezTo>
                    <a:pt x="1850" y="13089"/>
                    <a:pt x="2241" y="13088"/>
                    <a:pt x="2403" y="13072"/>
                  </a:cubicBezTo>
                  <a:cubicBezTo>
                    <a:pt x="2758" y="13417"/>
                    <a:pt x="3437" y="14190"/>
                    <a:pt x="3617" y="15221"/>
                  </a:cubicBezTo>
                  <a:cubicBezTo>
                    <a:pt x="3574" y="15523"/>
                    <a:pt x="3513" y="15825"/>
                    <a:pt x="3438" y="16122"/>
                  </a:cubicBezTo>
                  <a:lnTo>
                    <a:pt x="6003" y="16122"/>
                  </a:lnTo>
                  <a:cubicBezTo>
                    <a:pt x="5797" y="15285"/>
                    <a:pt x="5686" y="14421"/>
                    <a:pt x="5686" y="13536"/>
                  </a:cubicBezTo>
                  <a:cubicBezTo>
                    <a:pt x="5686" y="12651"/>
                    <a:pt x="5798" y="11788"/>
                    <a:pt x="5991" y="10952"/>
                  </a:cubicBezTo>
                  <a:lnTo>
                    <a:pt x="3425" y="10952"/>
                  </a:lnTo>
                  <a:close/>
                  <a:moveTo>
                    <a:pt x="15611" y="10952"/>
                  </a:moveTo>
                  <a:cubicBezTo>
                    <a:pt x="15816" y="11783"/>
                    <a:pt x="15928" y="12645"/>
                    <a:pt x="15928" y="13536"/>
                  </a:cubicBezTo>
                  <a:cubicBezTo>
                    <a:pt x="15928" y="14426"/>
                    <a:pt x="15816" y="15285"/>
                    <a:pt x="15611" y="16122"/>
                  </a:cubicBezTo>
                  <a:lnTo>
                    <a:pt x="18175" y="16122"/>
                  </a:lnTo>
                  <a:cubicBezTo>
                    <a:pt x="17970" y="15290"/>
                    <a:pt x="17858" y="14426"/>
                    <a:pt x="17858" y="13536"/>
                  </a:cubicBezTo>
                  <a:cubicBezTo>
                    <a:pt x="17858" y="12645"/>
                    <a:pt x="17970" y="11788"/>
                    <a:pt x="18175" y="10952"/>
                  </a:cubicBezTo>
                  <a:lnTo>
                    <a:pt x="15611" y="10952"/>
                  </a:lnTo>
                  <a:close/>
                  <a:moveTo>
                    <a:pt x="20355" y="13077"/>
                  </a:moveTo>
                  <a:cubicBezTo>
                    <a:pt x="19913" y="13115"/>
                    <a:pt x="19458" y="13251"/>
                    <a:pt x="19041" y="13489"/>
                  </a:cubicBezTo>
                  <a:cubicBezTo>
                    <a:pt x="18512" y="13785"/>
                    <a:pt x="18493" y="14125"/>
                    <a:pt x="18493" y="14125"/>
                  </a:cubicBezTo>
                  <a:cubicBezTo>
                    <a:pt x="18493" y="14125"/>
                    <a:pt x="18855" y="14249"/>
                    <a:pt x="19384" y="13952"/>
                  </a:cubicBezTo>
                  <a:cubicBezTo>
                    <a:pt x="19801" y="13715"/>
                    <a:pt x="20131" y="13412"/>
                    <a:pt x="20355" y="13077"/>
                  </a:cubicBezTo>
                  <a:close/>
                  <a:moveTo>
                    <a:pt x="1802" y="13200"/>
                  </a:moveTo>
                  <a:cubicBezTo>
                    <a:pt x="1688" y="13194"/>
                    <a:pt x="1555" y="13201"/>
                    <a:pt x="1401" y="13229"/>
                  </a:cubicBezTo>
                  <a:cubicBezTo>
                    <a:pt x="915" y="13321"/>
                    <a:pt x="481" y="13504"/>
                    <a:pt x="138" y="13747"/>
                  </a:cubicBezTo>
                  <a:cubicBezTo>
                    <a:pt x="568" y="13844"/>
                    <a:pt x="1046" y="13860"/>
                    <a:pt x="1531" y="13774"/>
                  </a:cubicBezTo>
                  <a:cubicBezTo>
                    <a:pt x="2148" y="13660"/>
                    <a:pt x="2304" y="13347"/>
                    <a:pt x="2304" y="13347"/>
                  </a:cubicBezTo>
                  <a:cubicBezTo>
                    <a:pt x="2304" y="13347"/>
                    <a:pt x="2142" y="13218"/>
                    <a:pt x="1802" y="13200"/>
                  </a:cubicBezTo>
                  <a:close/>
                  <a:moveTo>
                    <a:pt x="9526" y="13833"/>
                  </a:moveTo>
                  <a:cubicBezTo>
                    <a:pt x="9732" y="14659"/>
                    <a:pt x="9844" y="15517"/>
                    <a:pt x="9844" y="16397"/>
                  </a:cubicBezTo>
                  <a:cubicBezTo>
                    <a:pt x="9844" y="17276"/>
                    <a:pt x="9732" y="18134"/>
                    <a:pt x="9526" y="18960"/>
                  </a:cubicBezTo>
                  <a:lnTo>
                    <a:pt x="12079" y="18960"/>
                  </a:lnTo>
                  <a:cubicBezTo>
                    <a:pt x="11874" y="18134"/>
                    <a:pt x="11762" y="17276"/>
                    <a:pt x="11762" y="16397"/>
                  </a:cubicBezTo>
                  <a:cubicBezTo>
                    <a:pt x="11762" y="15517"/>
                    <a:pt x="11874" y="14659"/>
                    <a:pt x="12079" y="13833"/>
                  </a:cubicBezTo>
                  <a:lnTo>
                    <a:pt x="9526" y="13833"/>
                  </a:lnTo>
                  <a:close/>
                  <a:moveTo>
                    <a:pt x="19111" y="14241"/>
                  </a:moveTo>
                  <a:cubicBezTo>
                    <a:pt x="18660" y="14252"/>
                    <a:pt x="18450" y="14399"/>
                    <a:pt x="18450" y="14399"/>
                  </a:cubicBezTo>
                  <a:cubicBezTo>
                    <a:pt x="18450" y="14399"/>
                    <a:pt x="18667" y="14773"/>
                    <a:pt x="19489" y="14924"/>
                  </a:cubicBezTo>
                  <a:cubicBezTo>
                    <a:pt x="20143" y="15043"/>
                    <a:pt x="20778" y="15042"/>
                    <a:pt x="21345" y="14934"/>
                  </a:cubicBezTo>
                  <a:cubicBezTo>
                    <a:pt x="20878" y="14637"/>
                    <a:pt x="20298" y="14411"/>
                    <a:pt x="19645" y="14286"/>
                  </a:cubicBezTo>
                  <a:cubicBezTo>
                    <a:pt x="19439" y="14249"/>
                    <a:pt x="19262" y="14237"/>
                    <a:pt x="19111" y="14241"/>
                  </a:cubicBezTo>
                  <a:close/>
                  <a:moveTo>
                    <a:pt x="18343" y="14713"/>
                  </a:moveTo>
                  <a:cubicBezTo>
                    <a:pt x="18343" y="14713"/>
                    <a:pt x="18201" y="15027"/>
                    <a:pt x="18543" y="15491"/>
                  </a:cubicBezTo>
                  <a:cubicBezTo>
                    <a:pt x="18817" y="15852"/>
                    <a:pt x="19165" y="16138"/>
                    <a:pt x="19551" y="16332"/>
                  </a:cubicBezTo>
                  <a:cubicBezTo>
                    <a:pt x="19508" y="15949"/>
                    <a:pt x="19352" y="15556"/>
                    <a:pt x="19078" y="15194"/>
                  </a:cubicBezTo>
                  <a:cubicBezTo>
                    <a:pt x="18736" y="14730"/>
                    <a:pt x="18343" y="14713"/>
                    <a:pt x="18343" y="14713"/>
                  </a:cubicBezTo>
                  <a:close/>
                  <a:moveTo>
                    <a:pt x="7491" y="15523"/>
                  </a:moveTo>
                  <a:cubicBezTo>
                    <a:pt x="7709" y="15857"/>
                    <a:pt x="8039" y="16159"/>
                    <a:pt x="8456" y="16397"/>
                  </a:cubicBezTo>
                  <a:cubicBezTo>
                    <a:pt x="8986" y="16693"/>
                    <a:pt x="9353" y="16570"/>
                    <a:pt x="9353" y="16570"/>
                  </a:cubicBezTo>
                  <a:cubicBezTo>
                    <a:pt x="9353" y="16570"/>
                    <a:pt x="9334" y="16230"/>
                    <a:pt x="8805" y="15933"/>
                  </a:cubicBezTo>
                  <a:cubicBezTo>
                    <a:pt x="8387" y="15695"/>
                    <a:pt x="7933" y="15561"/>
                    <a:pt x="7491" y="15523"/>
                  </a:cubicBezTo>
                  <a:close/>
                  <a:moveTo>
                    <a:pt x="3438" y="16430"/>
                  </a:moveTo>
                  <a:cubicBezTo>
                    <a:pt x="3644" y="17261"/>
                    <a:pt x="3755" y="18124"/>
                    <a:pt x="3755" y="19014"/>
                  </a:cubicBezTo>
                  <a:cubicBezTo>
                    <a:pt x="3755" y="19899"/>
                    <a:pt x="3644" y="20763"/>
                    <a:pt x="3438" y="21600"/>
                  </a:cubicBezTo>
                  <a:lnTo>
                    <a:pt x="6003" y="21600"/>
                  </a:lnTo>
                  <a:cubicBezTo>
                    <a:pt x="5797" y="20769"/>
                    <a:pt x="5686" y="19905"/>
                    <a:pt x="5686" y="19014"/>
                  </a:cubicBezTo>
                  <a:cubicBezTo>
                    <a:pt x="5686" y="18124"/>
                    <a:pt x="5797" y="17261"/>
                    <a:pt x="6003" y="16430"/>
                  </a:cubicBezTo>
                  <a:lnTo>
                    <a:pt x="3438" y="16430"/>
                  </a:lnTo>
                  <a:close/>
                  <a:moveTo>
                    <a:pt x="15611" y="16430"/>
                  </a:moveTo>
                  <a:cubicBezTo>
                    <a:pt x="15816" y="17261"/>
                    <a:pt x="15928" y="18124"/>
                    <a:pt x="15928" y="19014"/>
                  </a:cubicBezTo>
                  <a:cubicBezTo>
                    <a:pt x="15928" y="19899"/>
                    <a:pt x="15816" y="20763"/>
                    <a:pt x="15611" y="21600"/>
                  </a:cubicBezTo>
                  <a:lnTo>
                    <a:pt x="18175" y="21600"/>
                  </a:lnTo>
                  <a:cubicBezTo>
                    <a:pt x="17970" y="20769"/>
                    <a:pt x="17858" y="19905"/>
                    <a:pt x="17858" y="19014"/>
                  </a:cubicBezTo>
                  <a:cubicBezTo>
                    <a:pt x="17858" y="18124"/>
                    <a:pt x="17970" y="17261"/>
                    <a:pt x="18175" y="16430"/>
                  </a:cubicBezTo>
                  <a:lnTo>
                    <a:pt x="15611" y="16430"/>
                  </a:lnTo>
                  <a:close/>
                  <a:moveTo>
                    <a:pt x="8735" y="16688"/>
                  </a:moveTo>
                  <a:cubicBezTo>
                    <a:pt x="8584" y="16686"/>
                    <a:pt x="8407" y="16698"/>
                    <a:pt x="8201" y="16737"/>
                  </a:cubicBezTo>
                  <a:cubicBezTo>
                    <a:pt x="7548" y="16856"/>
                    <a:pt x="6968" y="17088"/>
                    <a:pt x="6501" y="17385"/>
                  </a:cubicBezTo>
                  <a:cubicBezTo>
                    <a:pt x="7067" y="17493"/>
                    <a:pt x="7703" y="17494"/>
                    <a:pt x="8357" y="17375"/>
                  </a:cubicBezTo>
                  <a:cubicBezTo>
                    <a:pt x="9179" y="17218"/>
                    <a:pt x="9396" y="16845"/>
                    <a:pt x="9396" y="16845"/>
                  </a:cubicBezTo>
                  <a:cubicBezTo>
                    <a:pt x="9396" y="16845"/>
                    <a:pt x="9186" y="16697"/>
                    <a:pt x="8735" y="16688"/>
                  </a:cubicBezTo>
                  <a:close/>
                  <a:moveTo>
                    <a:pt x="9495" y="17152"/>
                  </a:moveTo>
                  <a:cubicBezTo>
                    <a:pt x="9495" y="17152"/>
                    <a:pt x="9104" y="17174"/>
                    <a:pt x="8762" y="17633"/>
                  </a:cubicBezTo>
                  <a:cubicBezTo>
                    <a:pt x="8488" y="17994"/>
                    <a:pt x="8331" y="18388"/>
                    <a:pt x="8287" y="18771"/>
                  </a:cubicBezTo>
                  <a:cubicBezTo>
                    <a:pt x="8673" y="18577"/>
                    <a:pt x="9023" y="18297"/>
                    <a:pt x="9297" y="17930"/>
                  </a:cubicBezTo>
                  <a:cubicBezTo>
                    <a:pt x="9639" y="17471"/>
                    <a:pt x="9495" y="17152"/>
                    <a:pt x="9495" y="17152"/>
                  </a:cubicBezTo>
                  <a:close/>
                  <a:moveTo>
                    <a:pt x="9532" y="19301"/>
                  </a:moveTo>
                  <a:cubicBezTo>
                    <a:pt x="9713" y="20046"/>
                    <a:pt x="9819" y="20812"/>
                    <a:pt x="9844" y="21595"/>
                  </a:cubicBezTo>
                  <a:lnTo>
                    <a:pt x="11774" y="21595"/>
                  </a:lnTo>
                  <a:cubicBezTo>
                    <a:pt x="11793" y="20812"/>
                    <a:pt x="11898" y="20046"/>
                    <a:pt x="12085" y="19301"/>
                  </a:cubicBezTo>
                  <a:lnTo>
                    <a:pt x="9532" y="19301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831" name="Knight"/>
            <p:cNvSpPr/>
            <p:nvPr/>
          </p:nvSpPr>
          <p:spPr>
            <a:xfrm>
              <a:off x="1153289" y="56727"/>
              <a:ext cx="824116" cy="1512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587" extrusionOk="0">
                  <a:moveTo>
                    <a:pt x="9763" y="3"/>
                  </a:moveTo>
                  <a:cubicBezTo>
                    <a:pt x="8848" y="60"/>
                    <a:pt x="6116" y="302"/>
                    <a:pt x="3924" y="1334"/>
                  </a:cubicBezTo>
                  <a:cubicBezTo>
                    <a:pt x="3793" y="1399"/>
                    <a:pt x="3622" y="1433"/>
                    <a:pt x="3448" y="1433"/>
                  </a:cubicBezTo>
                  <a:lnTo>
                    <a:pt x="817" y="1433"/>
                  </a:lnTo>
                  <a:cubicBezTo>
                    <a:pt x="62" y="1433"/>
                    <a:pt x="-285" y="1951"/>
                    <a:pt x="281" y="2227"/>
                  </a:cubicBezTo>
                  <a:lnTo>
                    <a:pt x="1488" y="2796"/>
                  </a:lnTo>
                  <a:cubicBezTo>
                    <a:pt x="1633" y="2861"/>
                    <a:pt x="1674" y="2975"/>
                    <a:pt x="1601" y="3072"/>
                  </a:cubicBezTo>
                  <a:cubicBezTo>
                    <a:pt x="1122" y="3706"/>
                    <a:pt x="835" y="4462"/>
                    <a:pt x="835" y="5380"/>
                  </a:cubicBezTo>
                  <a:cubicBezTo>
                    <a:pt x="835" y="10466"/>
                    <a:pt x="6131" y="10311"/>
                    <a:pt x="2472" y="15169"/>
                  </a:cubicBezTo>
                  <a:cubicBezTo>
                    <a:pt x="2385" y="15283"/>
                    <a:pt x="2530" y="15413"/>
                    <a:pt x="2763" y="15413"/>
                  </a:cubicBezTo>
                  <a:lnTo>
                    <a:pt x="3752" y="15413"/>
                  </a:lnTo>
                  <a:cubicBezTo>
                    <a:pt x="3955" y="15413"/>
                    <a:pt x="4099" y="15510"/>
                    <a:pt x="4056" y="15616"/>
                  </a:cubicBezTo>
                  <a:cubicBezTo>
                    <a:pt x="3838" y="16274"/>
                    <a:pt x="2882" y="17053"/>
                    <a:pt x="2141" y="17492"/>
                  </a:cubicBezTo>
                  <a:cubicBezTo>
                    <a:pt x="936" y="18207"/>
                    <a:pt x="36" y="18614"/>
                    <a:pt x="36" y="19427"/>
                  </a:cubicBezTo>
                  <a:cubicBezTo>
                    <a:pt x="36" y="19768"/>
                    <a:pt x="587" y="20069"/>
                    <a:pt x="848" y="20191"/>
                  </a:cubicBezTo>
                  <a:cubicBezTo>
                    <a:pt x="921" y="20223"/>
                    <a:pt x="907" y="20288"/>
                    <a:pt x="835" y="20313"/>
                  </a:cubicBezTo>
                  <a:lnTo>
                    <a:pt x="367" y="20516"/>
                  </a:lnTo>
                  <a:cubicBezTo>
                    <a:pt x="150" y="20613"/>
                    <a:pt x="18" y="20757"/>
                    <a:pt x="18" y="20912"/>
                  </a:cubicBezTo>
                  <a:lnTo>
                    <a:pt x="18" y="21392"/>
                  </a:lnTo>
                  <a:cubicBezTo>
                    <a:pt x="18" y="21497"/>
                    <a:pt x="179" y="21587"/>
                    <a:pt x="367" y="21587"/>
                  </a:cubicBezTo>
                  <a:lnTo>
                    <a:pt x="20633" y="21587"/>
                  </a:lnTo>
                  <a:cubicBezTo>
                    <a:pt x="20821" y="21587"/>
                    <a:pt x="20982" y="21497"/>
                    <a:pt x="20982" y="21392"/>
                  </a:cubicBezTo>
                  <a:lnTo>
                    <a:pt x="20982" y="20912"/>
                  </a:lnTo>
                  <a:cubicBezTo>
                    <a:pt x="21011" y="20757"/>
                    <a:pt x="20882" y="20613"/>
                    <a:pt x="20664" y="20516"/>
                  </a:cubicBezTo>
                  <a:lnTo>
                    <a:pt x="20197" y="20313"/>
                  </a:lnTo>
                  <a:cubicBezTo>
                    <a:pt x="20125" y="20280"/>
                    <a:pt x="20125" y="20223"/>
                    <a:pt x="20197" y="20191"/>
                  </a:cubicBezTo>
                  <a:cubicBezTo>
                    <a:pt x="20458" y="20061"/>
                    <a:pt x="21014" y="19760"/>
                    <a:pt x="21014" y="19427"/>
                  </a:cubicBezTo>
                  <a:cubicBezTo>
                    <a:pt x="21014" y="18614"/>
                    <a:pt x="20099" y="18207"/>
                    <a:pt x="18909" y="17492"/>
                  </a:cubicBezTo>
                  <a:cubicBezTo>
                    <a:pt x="18168" y="17053"/>
                    <a:pt x="17761" y="16274"/>
                    <a:pt x="17543" y="15616"/>
                  </a:cubicBezTo>
                  <a:cubicBezTo>
                    <a:pt x="17514" y="15510"/>
                    <a:pt x="17658" y="15413"/>
                    <a:pt x="17847" y="15413"/>
                  </a:cubicBezTo>
                  <a:lnTo>
                    <a:pt x="18804" y="15413"/>
                  </a:lnTo>
                  <a:cubicBezTo>
                    <a:pt x="18935" y="15413"/>
                    <a:pt x="19051" y="15364"/>
                    <a:pt x="19095" y="15299"/>
                  </a:cubicBezTo>
                  <a:cubicBezTo>
                    <a:pt x="19545" y="14616"/>
                    <a:pt x="21315" y="10961"/>
                    <a:pt x="11922" y="6599"/>
                  </a:cubicBezTo>
                  <a:cubicBezTo>
                    <a:pt x="11806" y="6542"/>
                    <a:pt x="11824" y="6444"/>
                    <a:pt x="11940" y="6403"/>
                  </a:cubicBezTo>
                  <a:cubicBezTo>
                    <a:pt x="13581" y="5802"/>
                    <a:pt x="15740" y="5608"/>
                    <a:pt x="17294" y="6388"/>
                  </a:cubicBezTo>
                  <a:cubicBezTo>
                    <a:pt x="17424" y="6453"/>
                    <a:pt x="17617" y="6452"/>
                    <a:pt x="17747" y="6396"/>
                  </a:cubicBezTo>
                  <a:cubicBezTo>
                    <a:pt x="18676" y="6014"/>
                    <a:pt x="19183" y="5738"/>
                    <a:pt x="19444" y="5583"/>
                  </a:cubicBezTo>
                  <a:cubicBezTo>
                    <a:pt x="19560" y="5518"/>
                    <a:pt x="19518" y="5405"/>
                    <a:pt x="19358" y="5373"/>
                  </a:cubicBezTo>
                  <a:lnTo>
                    <a:pt x="17280" y="4852"/>
                  </a:lnTo>
                  <a:cubicBezTo>
                    <a:pt x="17178" y="4828"/>
                    <a:pt x="17209" y="4738"/>
                    <a:pt x="17325" y="4738"/>
                  </a:cubicBezTo>
                  <a:lnTo>
                    <a:pt x="20143" y="4738"/>
                  </a:lnTo>
                  <a:cubicBezTo>
                    <a:pt x="20273" y="4738"/>
                    <a:pt x="20373" y="4689"/>
                    <a:pt x="20388" y="4616"/>
                  </a:cubicBezTo>
                  <a:cubicBezTo>
                    <a:pt x="20431" y="4380"/>
                    <a:pt x="20417" y="3846"/>
                    <a:pt x="19517" y="3456"/>
                  </a:cubicBezTo>
                  <a:cubicBezTo>
                    <a:pt x="19415" y="3407"/>
                    <a:pt x="19358" y="3333"/>
                    <a:pt x="19358" y="3260"/>
                  </a:cubicBezTo>
                  <a:cubicBezTo>
                    <a:pt x="19430" y="2610"/>
                    <a:pt x="18384" y="2398"/>
                    <a:pt x="17194" y="2227"/>
                  </a:cubicBezTo>
                  <a:cubicBezTo>
                    <a:pt x="15089" y="1927"/>
                    <a:pt x="12606" y="1587"/>
                    <a:pt x="11750" y="1466"/>
                  </a:cubicBezTo>
                  <a:cubicBezTo>
                    <a:pt x="11547" y="1441"/>
                    <a:pt x="11389" y="1360"/>
                    <a:pt x="11287" y="1262"/>
                  </a:cubicBezTo>
                  <a:lnTo>
                    <a:pt x="10226" y="140"/>
                  </a:lnTo>
                  <a:cubicBezTo>
                    <a:pt x="10138" y="43"/>
                    <a:pt x="9952" y="-13"/>
                    <a:pt x="9763" y="3"/>
                  </a:cubicBez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832" name="Begin with a strategy"/>
            <p:cNvSpPr txBox="1"/>
            <p:nvPr/>
          </p:nvSpPr>
          <p:spPr>
            <a:xfrm>
              <a:off x="0" y="1729585"/>
              <a:ext cx="3130694" cy="1193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spcBef>
                  <a:spcPts val="800"/>
                </a:spcBef>
                <a:defRPr sz="3700" b="0">
                  <a:solidFill>
                    <a:srgbClr val="5E5E5E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lvl1pPr>
            </a:lstStyle>
            <a:p>
              <a:r>
                <a:t>Begin with a strategy</a:t>
              </a:r>
            </a:p>
          </p:txBody>
        </p:sp>
        <p:sp>
          <p:nvSpPr>
            <p:cNvPr id="833" name="Cash"/>
            <p:cNvSpPr/>
            <p:nvPr/>
          </p:nvSpPr>
          <p:spPr>
            <a:xfrm>
              <a:off x="7786985" y="605662"/>
              <a:ext cx="1533005" cy="62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20071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3019" y="1846"/>
                  </a:moveTo>
                  <a:lnTo>
                    <a:pt x="9380" y="1846"/>
                  </a:lnTo>
                  <a:cubicBezTo>
                    <a:pt x="8379" y="3482"/>
                    <a:pt x="7686" y="6872"/>
                    <a:pt x="7686" y="10802"/>
                  </a:cubicBezTo>
                  <a:cubicBezTo>
                    <a:pt x="7686" y="14732"/>
                    <a:pt x="8379" y="18118"/>
                    <a:pt x="9380" y="19754"/>
                  </a:cubicBezTo>
                  <a:lnTo>
                    <a:pt x="3019" y="19754"/>
                  </a:lnTo>
                  <a:cubicBezTo>
                    <a:pt x="2835" y="16931"/>
                    <a:pt x="1920" y="14704"/>
                    <a:pt x="762" y="14256"/>
                  </a:cubicBezTo>
                  <a:lnTo>
                    <a:pt x="762" y="7344"/>
                  </a:lnTo>
                  <a:cubicBezTo>
                    <a:pt x="1920" y="6896"/>
                    <a:pt x="2835" y="4669"/>
                    <a:pt x="3019" y="1846"/>
                  </a:cubicBezTo>
                  <a:close/>
                  <a:moveTo>
                    <a:pt x="12080" y="1846"/>
                  </a:moveTo>
                  <a:lnTo>
                    <a:pt x="18581" y="1846"/>
                  </a:lnTo>
                  <a:cubicBezTo>
                    <a:pt x="18765" y="4669"/>
                    <a:pt x="19678" y="6896"/>
                    <a:pt x="20836" y="7344"/>
                  </a:cubicBezTo>
                  <a:lnTo>
                    <a:pt x="20836" y="14256"/>
                  </a:lnTo>
                  <a:cubicBezTo>
                    <a:pt x="19678" y="14704"/>
                    <a:pt x="18765" y="16931"/>
                    <a:pt x="18581" y="19754"/>
                  </a:cubicBezTo>
                  <a:lnTo>
                    <a:pt x="12080" y="19754"/>
                  </a:lnTo>
                  <a:cubicBezTo>
                    <a:pt x="13080" y="18118"/>
                    <a:pt x="13772" y="14732"/>
                    <a:pt x="13772" y="10802"/>
                  </a:cubicBezTo>
                  <a:cubicBezTo>
                    <a:pt x="13772" y="6872"/>
                    <a:pt x="13080" y="3482"/>
                    <a:pt x="12080" y="1846"/>
                  </a:cubicBezTo>
                  <a:close/>
                  <a:moveTo>
                    <a:pt x="4544" y="7884"/>
                  </a:moveTo>
                  <a:cubicBezTo>
                    <a:pt x="4232" y="7884"/>
                    <a:pt x="3921" y="8174"/>
                    <a:pt x="3683" y="8754"/>
                  </a:cubicBezTo>
                  <a:cubicBezTo>
                    <a:pt x="3208" y="9913"/>
                    <a:pt x="3208" y="11795"/>
                    <a:pt x="3683" y="12953"/>
                  </a:cubicBezTo>
                  <a:cubicBezTo>
                    <a:pt x="4159" y="14112"/>
                    <a:pt x="4929" y="14112"/>
                    <a:pt x="5404" y="12953"/>
                  </a:cubicBezTo>
                  <a:cubicBezTo>
                    <a:pt x="5880" y="11795"/>
                    <a:pt x="5880" y="9913"/>
                    <a:pt x="5404" y="8754"/>
                  </a:cubicBezTo>
                  <a:cubicBezTo>
                    <a:pt x="5167" y="8174"/>
                    <a:pt x="4855" y="7884"/>
                    <a:pt x="4544" y="7884"/>
                  </a:cubicBezTo>
                  <a:close/>
                  <a:moveTo>
                    <a:pt x="16914" y="7884"/>
                  </a:moveTo>
                  <a:cubicBezTo>
                    <a:pt x="16603" y="7884"/>
                    <a:pt x="16291" y="8174"/>
                    <a:pt x="16054" y="8754"/>
                  </a:cubicBezTo>
                  <a:cubicBezTo>
                    <a:pt x="15578" y="9913"/>
                    <a:pt x="15578" y="11795"/>
                    <a:pt x="16054" y="12953"/>
                  </a:cubicBezTo>
                  <a:cubicBezTo>
                    <a:pt x="16529" y="14112"/>
                    <a:pt x="17301" y="14112"/>
                    <a:pt x="17776" y="12953"/>
                  </a:cubicBezTo>
                  <a:cubicBezTo>
                    <a:pt x="18252" y="11795"/>
                    <a:pt x="18252" y="9913"/>
                    <a:pt x="17776" y="8754"/>
                  </a:cubicBezTo>
                  <a:cubicBezTo>
                    <a:pt x="17539" y="8174"/>
                    <a:pt x="17226" y="7884"/>
                    <a:pt x="16914" y="7884"/>
                  </a:cubicBez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834" name="Man"/>
            <p:cNvSpPr/>
            <p:nvPr/>
          </p:nvSpPr>
          <p:spPr>
            <a:xfrm>
              <a:off x="12517307" y="337"/>
              <a:ext cx="593442" cy="1532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502" extrusionOk="0">
                  <a:moveTo>
                    <a:pt x="10246" y="10"/>
                  </a:moveTo>
                  <a:cubicBezTo>
                    <a:pt x="9651" y="39"/>
                    <a:pt x="9052" y="142"/>
                    <a:pt x="8490" y="331"/>
                  </a:cubicBezTo>
                  <a:cubicBezTo>
                    <a:pt x="7409" y="697"/>
                    <a:pt x="7827" y="1471"/>
                    <a:pt x="7827" y="1471"/>
                  </a:cubicBezTo>
                  <a:cubicBezTo>
                    <a:pt x="7827" y="1471"/>
                    <a:pt x="7467" y="1472"/>
                    <a:pt x="7689" y="1837"/>
                  </a:cubicBezTo>
                  <a:cubicBezTo>
                    <a:pt x="7827" y="2069"/>
                    <a:pt x="7730" y="2122"/>
                    <a:pt x="8174" y="2197"/>
                  </a:cubicBezTo>
                  <a:cubicBezTo>
                    <a:pt x="8285" y="2477"/>
                    <a:pt x="8629" y="2493"/>
                    <a:pt x="8629" y="2983"/>
                  </a:cubicBezTo>
                  <a:cubicBezTo>
                    <a:pt x="8629" y="2988"/>
                    <a:pt x="8355" y="2978"/>
                    <a:pt x="8161" y="3134"/>
                  </a:cubicBezTo>
                  <a:cubicBezTo>
                    <a:pt x="8106" y="3177"/>
                    <a:pt x="8049" y="3322"/>
                    <a:pt x="7827" y="3359"/>
                  </a:cubicBezTo>
                  <a:cubicBezTo>
                    <a:pt x="6842" y="3542"/>
                    <a:pt x="4636" y="3731"/>
                    <a:pt x="4095" y="3941"/>
                  </a:cubicBezTo>
                  <a:cubicBezTo>
                    <a:pt x="3332" y="4237"/>
                    <a:pt x="185" y="6557"/>
                    <a:pt x="185" y="6783"/>
                  </a:cubicBezTo>
                  <a:cubicBezTo>
                    <a:pt x="185" y="7133"/>
                    <a:pt x="112" y="7369"/>
                    <a:pt x="306" y="7546"/>
                  </a:cubicBezTo>
                  <a:cubicBezTo>
                    <a:pt x="1138" y="8300"/>
                    <a:pt x="2140" y="9548"/>
                    <a:pt x="3388" y="10139"/>
                  </a:cubicBezTo>
                  <a:cubicBezTo>
                    <a:pt x="3555" y="10220"/>
                    <a:pt x="3874" y="10313"/>
                    <a:pt x="4290" y="10366"/>
                  </a:cubicBezTo>
                  <a:cubicBezTo>
                    <a:pt x="4706" y="10420"/>
                    <a:pt x="5414" y="10539"/>
                    <a:pt x="5400" y="10636"/>
                  </a:cubicBezTo>
                  <a:cubicBezTo>
                    <a:pt x="5261" y="11507"/>
                    <a:pt x="4984" y="13595"/>
                    <a:pt x="4775" y="14591"/>
                  </a:cubicBezTo>
                  <a:cubicBezTo>
                    <a:pt x="4637" y="15242"/>
                    <a:pt x="4526" y="15984"/>
                    <a:pt x="4429" y="16447"/>
                  </a:cubicBezTo>
                  <a:cubicBezTo>
                    <a:pt x="4262" y="17244"/>
                    <a:pt x="4221" y="18180"/>
                    <a:pt x="3666" y="19165"/>
                  </a:cubicBezTo>
                  <a:cubicBezTo>
                    <a:pt x="3416" y="19617"/>
                    <a:pt x="2972" y="20214"/>
                    <a:pt x="3250" y="20214"/>
                  </a:cubicBezTo>
                  <a:cubicBezTo>
                    <a:pt x="2833" y="20612"/>
                    <a:pt x="1236" y="20827"/>
                    <a:pt x="432" y="20913"/>
                  </a:cubicBezTo>
                  <a:cubicBezTo>
                    <a:pt x="154" y="20940"/>
                    <a:pt x="-25" y="21043"/>
                    <a:pt x="3" y="21156"/>
                  </a:cubicBezTo>
                  <a:lnTo>
                    <a:pt x="29" y="21225"/>
                  </a:lnTo>
                  <a:cubicBezTo>
                    <a:pt x="43" y="21311"/>
                    <a:pt x="324" y="21344"/>
                    <a:pt x="393" y="21344"/>
                  </a:cubicBezTo>
                  <a:cubicBezTo>
                    <a:pt x="837" y="21376"/>
                    <a:pt x="2207" y="21461"/>
                    <a:pt x="3206" y="21305"/>
                  </a:cubicBezTo>
                  <a:cubicBezTo>
                    <a:pt x="4371" y="21128"/>
                    <a:pt x="5857" y="21247"/>
                    <a:pt x="7008" y="21188"/>
                  </a:cubicBezTo>
                  <a:cubicBezTo>
                    <a:pt x="7355" y="21171"/>
                    <a:pt x="7398" y="20692"/>
                    <a:pt x="7259" y="20471"/>
                  </a:cubicBezTo>
                  <a:cubicBezTo>
                    <a:pt x="7218" y="20407"/>
                    <a:pt x="7134" y="20375"/>
                    <a:pt x="7134" y="20375"/>
                  </a:cubicBezTo>
                  <a:lnTo>
                    <a:pt x="7190" y="20412"/>
                  </a:lnTo>
                  <a:cubicBezTo>
                    <a:pt x="7773" y="20434"/>
                    <a:pt x="8367" y="17905"/>
                    <a:pt x="8742" y="15860"/>
                  </a:cubicBezTo>
                  <a:cubicBezTo>
                    <a:pt x="8908" y="14999"/>
                    <a:pt x="10033" y="13116"/>
                    <a:pt x="10394" y="12497"/>
                  </a:cubicBezTo>
                  <a:cubicBezTo>
                    <a:pt x="10421" y="12443"/>
                    <a:pt x="10630" y="12443"/>
                    <a:pt x="10658" y="12497"/>
                  </a:cubicBezTo>
                  <a:cubicBezTo>
                    <a:pt x="10880" y="12987"/>
                    <a:pt x="11168" y="14031"/>
                    <a:pt x="11473" y="14757"/>
                  </a:cubicBezTo>
                  <a:cubicBezTo>
                    <a:pt x="11542" y="14924"/>
                    <a:pt x="11753" y="15564"/>
                    <a:pt x="11781" y="15968"/>
                  </a:cubicBezTo>
                  <a:cubicBezTo>
                    <a:pt x="11892" y="17206"/>
                    <a:pt x="11572" y="19842"/>
                    <a:pt x="12002" y="20175"/>
                  </a:cubicBezTo>
                  <a:cubicBezTo>
                    <a:pt x="12002" y="20175"/>
                    <a:pt x="11906" y="20682"/>
                    <a:pt x="11490" y="21053"/>
                  </a:cubicBezTo>
                  <a:cubicBezTo>
                    <a:pt x="10908" y="21575"/>
                    <a:pt x="13763" y="21580"/>
                    <a:pt x="14568" y="21381"/>
                  </a:cubicBezTo>
                  <a:cubicBezTo>
                    <a:pt x="15608" y="21128"/>
                    <a:pt x="14986" y="20682"/>
                    <a:pt x="15028" y="20488"/>
                  </a:cubicBezTo>
                  <a:cubicBezTo>
                    <a:pt x="15125" y="20316"/>
                    <a:pt x="15333" y="20316"/>
                    <a:pt x="15444" y="19950"/>
                  </a:cubicBezTo>
                  <a:cubicBezTo>
                    <a:pt x="15763" y="18841"/>
                    <a:pt x="15485" y="17442"/>
                    <a:pt x="15513" y="16318"/>
                  </a:cubicBezTo>
                  <a:cubicBezTo>
                    <a:pt x="15527" y="15946"/>
                    <a:pt x="15886" y="15230"/>
                    <a:pt x="15886" y="14229"/>
                  </a:cubicBezTo>
                  <a:cubicBezTo>
                    <a:pt x="15886" y="13223"/>
                    <a:pt x="15888" y="12330"/>
                    <a:pt x="15721" y="11431"/>
                  </a:cubicBezTo>
                  <a:cubicBezTo>
                    <a:pt x="15610" y="10839"/>
                    <a:pt x="16110" y="10802"/>
                    <a:pt x="15652" y="10044"/>
                  </a:cubicBezTo>
                  <a:cubicBezTo>
                    <a:pt x="17247" y="10108"/>
                    <a:pt x="17453" y="10054"/>
                    <a:pt x="17967" y="9801"/>
                  </a:cubicBezTo>
                  <a:cubicBezTo>
                    <a:pt x="19312" y="9123"/>
                    <a:pt x="20798" y="7585"/>
                    <a:pt x="21062" y="7321"/>
                  </a:cubicBezTo>
                  <a:cubicBezTo>
                    <a:pt x="21575" y="7278"/>
                    <a:pt x="21546" y="6846"/>
                    <a:pt x="21296" y="6534"/>
                  </a:cubicBezTo>
                  <a:cubicBezTo>
                    <a:pt x="21226" y="6453"/>
                    <a:pt x="20909" y="6465"/>
                    <a:pt x="20854" y="6384"/>
                  </a:cubicBezTo>
                  <a:cubicBezTo>
                    <a:pt x="20424" y="5755"/>
                    <a:pt x="17691" y="4302"/>
                    <a:pt x="17247" y="3990"/>
                  </a:cubicBezTo>
                  <a:cubicBezTo>
                    <a:pt x="16859" y="3715"/>
                    <a:pt x="14264" y="3516"/>
                    <a:pt x="13376" y="3381"/>
                  </a:cubicBezTo>
                  <a:cubicBezTo>
                    <a:pt x="13237" y="3360"/>
                    <a:pt x="13085" y="3300"/>
                    <a:pt x="13029" y="3247"/>
                  </a:cubicBezTo>
                  <a:cubicBezTo>
                    <a:pt x="13001" y="3225"/>
                    <a:pt x="12988" y="3204"/>
                    <a:pt x="12960" y="3183"/>
                  </a:cubicBezTo>
                  <a:cubicBezTo>
                    <a:pt x="12724" y="2984"/>
                    <a:pt x="12392" y="2989"/>
                    <a:pt x="12392" y="2989"/>
                  </a:cubicBezTo>
                  <a:cubicBezTo>
                    <a:pt x="12350" y="2839"/>
                    <a:pt x="12319" y="2714"/>
                    <a:pt x="12444" y="2628"/>
                  </a:cubicBezTo>
                  <a:cubicBezTo>
                    <a:pt x="12610" y="2504"/>
                    <a:pt x="12750" y="2364"/>
                    <a:pt x="12847" y="2219"/>
                  </a:cubicBezTo>
                  <a:cubicBezTo>
                    <a:pt x="13041" y="2203"/>
                    <a:pt x="13196" y="2213"/>
                    <a:pt x="13376" y="1933"/>
                  </a:cubicBezTo>
                  <a:cubicBezTo>
                    <a:pt x="13445" y="1810"/>
                    <a:pt x="13748" y="1482"/>
                    <a:pt x="13276" y="1471"/>
                  </a:cubicBezTo>
                  <a:cubicBezTo>
                    <a:pt x="13373" y="1245"/>
                    <a:pt x="13679" y="444"/>
                    <a:pt x="12500" y="272"/>
                  </a:cubicBezTo>
                  <a:cubicBezTo>
                    <a:pt x="12154" y="223"/>
                    <a:pt x="12141" y="153"/>
                    <a:pt x="11989" y="126"/>
                  </a:cubicBezTo>
                  <a:cubicBezTo>
                    <a:pt x="11434" y="23"/>
                    <a:pt x="10841" y="-20"/>
                    <a:pt x="10246" y="10"/>
                  </a:cubicBezTo>
                  <a:close/>
                  <a:moveTo>
                    <a:pt x="16042" y="6038"/>
                  </a:moveTo>
                  <a:cubicBezTo>
                    <a:pt x="16175" y="6060"/>
                    <a:pt x="16316" y="6123"/>
                    <a:pt x="16371" y="6147"/>
                  </a:cubicBezTo>
                  <a:cubicBezTo>
                    <a:pt x="17342" y="6567"/>
                    <a:pt x="18104" y="6825"/>
                    <a:pt x="18201" y="6955"/>
                  </a:cubicBezTo>
                  <a:cubicBezTo>
                    <a:pt x="18270" y="7186"/>
                    <a:pt x="18326" y="7449"/>
                    <a:pt x="18326" y="7449"/>
                  </a:cubicBezTo>
                  <a:cubicBezTo>
                    <a:pt x="18326" y="7449"/>
                    <a:pt x="17454" y="9005"/>
                    <a:pt x="17052" y="9124"/>
                  </a:cubicBezTo>
                  <a:cubicBezTo>
                    <a:pt x="16802" y="9205"/>
                    <a:pt x="15790" y="8946"/>
                    <a:pt x="15236" y="8972"/>
                  </a:cubicBezTo>
                  <a:cubicBezTo>
                    <a:pt x="15236" y="8703"/>
                    <a:pt x="15249" y="8450"/>
                    <a:pt x="15305" y="7950"/>
                  </a:cubicBezTo>
                  <a:cubicBezTo>
                    <a:pt x="15374" y="7347"/>
                    <a:pt x="15692" y="6443"/>
                    <a:pt x="15747" y="6174"/>
                  </a:cubicBezTo>
                  <a:cubicBezTo>
                    <a:pt x="15782" y="6034"/>
                    <a:pt x="15908" y="6016"/>
                    <a:pt x="16042" y="6038"/>
                  </a:cubicBezTo>
                  <a:close/>
                  <a:moveTo>
                    <a:pt x="5001" y="6053"/>
                  </a:moveTo>
                  <a:cubicBezTo>
                    <a:pt x="5137" y="6043"/>
                    <a:pt x="5286" y="6074"/>
                    <a:pt x="5317" y="6131"/>
                  </a:cubicBezTo>
                  <a:cubicBezTo>
                    <a:pt x="5456" y="6389"/>
                    <a:pt x="5454" y="6740"/>
                    <a:pt x="5551" y="7133"/>
                  </a:cubicBezTo>
                  <a:cubicBezTo>
                    <a:pt x="5704" y="7752"/>
                    <a:pt x="5968" y="8369"/>
                    <a:pt x="5898" y="8735"/>
                  </a:cubicBezTo>
                  <a:cubicBezTo>
                    <a:pt x="5870" y="8918"/>
                    <a:pt x="5912" y="9091"/>
                    <a:pt x="5898" y="9107"/>
                  </a:cubicBezTo>
                  <a:cubicBezTo>
                    <a:pt x="5898" y="9107"/>
                    <a:pt x="5413" y="9295"/>
                    <a:pt x="5205" y="9322"/>
                  </a:cubicBezTo>
                  <a:cubicBezTo>
                    <a:pt x="4899" y="9355"/>
                    <a:pt x="4593" y="9462"/>
                    <a:pt x="4537" y="9430"/>
                  </a:cubicBezTo>
                  <a:cubicBezTo>
                    <a:pt x="4149" y="9150"/>
                    <a:pt x="3152" y="7622"/>
                    <a:pt x="3042" y="7385"/>
                  </a:cubicBezTo>
                  <a:cubicBezTo>
                    <a:pt x="3097" y="7251"/>
                    <a:pt x="3139" y="7062"/>
                    <a:pt x="3167" y="6965"/>
                  </a:cubicBezTo>
                  <a:cubicBezTo>
                    <a:pt x="3181" y="6922"/>
                    <a:pt x="3206" y="6884"/>
                    <a:pt x="3276" y="6852"/>
                  </a:cubicBezTo>
                  <a:cubicBezTo>
                    <a:pt x="3539" y="6701"/>
                    <a:pt x="4330" y="6260"/>
                    <a:pt x="4871" y="6077"/>
                  </a:cubicBezTo>
                  <a:cubicBezTo>
                    <a:pt x="4909" y="6063"/>
                    <a:pt x="4955" y="6057"/>
                    <a:pt x="5001" y="6053"/>
                  </a:cubicBez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835" name="Woman"/>
            <p:cNvSpPr/>
            <p:nvPr/>
          </p:nvSpPr>
          <p:spPr>
            <a:xfrm>
              <a:off x="11722828" y="-1"/>
              <a:ext cx="612263" cy="1532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451" extrusionOk="0">
                  <a:moveTo>
                    <a:pt x="10767" y="3"/>
                  </a:moveTo>
                  <a:cubicBezTo>
                    <a:pt x="10163" y="-15"/>
                    <a:pt x="9173" y="50"/>
                    <a:pt x="8379" y="485"/>
                  </a:cubicBezTo>
                  <a:cubicBezTo>
                    <a:pt x="7869" y="770"/>
                    <a:pt x="7992" y="989"/>
                    <a:pt x="7147" y="1709"/>
                  </a:cubicBezTo>
                  <a:cubicBezTo>
                    <a:pt x="6047" y="2649"/>
                    <a:pt x="7909" y="2821"/>
                    <a:pt x="6636" y="3320"/>
                  </a:cubicBezTo>
                  <a:cubicBezTo>
                    <a:pt x="6113" y="3525"/>
                    <a:pt x="6502" y="3869"/>
                    <a:pt x="6502" y="3869"/>
                  </a:cubicBezTo>
                  <a:cubicBezTo>
                    <a:pt x="6394" y="3885"/>
                    <a:pt x="6207" y="3880"/>
                    <a:pt x="6099" y="3896"/>
                  </a:cubicBezTo>
                  <a:cubicBezTo>
                    <a:pt x="5550" y="3950"/>
                    <a:pt x="4864" y="4024"/>
                    <a:pt x="4314" y="4395"/>
                  </a:cubicBezTo>
                  <a:cubicBezTo>
                    <a:pt x="3537" y="4916"/>
                    <a:pt x="1662" y="6006"/>
                    <a:pt x="254" y="6893"/>
                  </a:cubicBezTo>
                  <a:cubicBezTo>
                    <a:pt x="241" y="6904"/>
                    <a:pt x="226" y="6914"/>
                    <a:pt x="212" y="6920"/>
                  </a:cubicBezTo>
                  <a:cubicBezTo>
                    <a:pt x="186" y="6941"/>
                    <a:pt x="160" y="6962"/>
                    <a:pt x="133" y="6978"/>
                  </a:cubicBezTo>
                  <a:cubicBezTo>
                    <a:pt x="-28" y="7113"/>
                    <a:pt x="-54" y="7253"/>
                    <a:pt x="120" y="7398"/>
                  </a:cubicBezTo>
                  <a:cubicBezTo>
                    <a:pt x="402" y="7629"/>
                    <a:pt x="494" y="7843"/>
                    <a:pt x="883" y="8241"/>
                  </a:cubicBezTo>
                  <a:cubicBezTo>
                    <a:pt x="1258" y="8633"/>
                    <a:pt x="2132" y="9064"/>
                    <a:pt x="2789" y="9483"/>
                  </a:cubicBezTo>
                  <a:cubicBezTo>
                    <a:pt x="2950" y="9591"/>
                    <a:pt x="2935" y="9681"/>
                    <a:pt x="3351" y="9923"/>
                  </a:cubicBezTo>
                  <a:cubicBezTo>
                    <a:pt x="3579" y="10057"/>
                    <a:pt x="3967" y="10040"/>
                    <a:pt x="3820" y="10040"/>
                  </a:cubicBezTo>
                  <a:cubicBezTo>
                    <a:pt x="4182" y="10051"/>
                    <a:pt x="4546" y="10004"/>
                    <a:pt x="4532" y="10025"/>
                  </a:cubicBezTo>
                  <a:cubicBezTo>
                    <a:pt x="4331" y="10627"/>
                    <a:pt x="4437" y="11347"/>
                    <a:pt x="4692" y="12094"/>
                  </a:cubicBezTo>
                  <a:cubicBezTo>
                    <a:pt x="4839" y="12561"/>
                    <a:pt x="6473" y="15069"/>
                    <a:pt x="6527" y="15493"/>
                  </a:cubicBezTo>
                  <a:cubicBezTo>
                    <a:pt x="6688" y="17357"/>
                    <a:pt x="7279" y="18781"/>
                    <a:pt x="7641" y="19603"/>
                  </a:cubicBezTo>
                  <a:cubicBezTo>
                    <a:pt x="7668" y="19651"/>
                    <a:pt x="7723" y="19673"/>
                    <a:pt x="7763" y="19673"/>
                  </a:cubicBezTo>
                  <a:cubicBezTo>
                    <a:pt x="7790" y="19673"/>
                    <a:pt x="7857" y="19684"/>
                    <a:pt x="7951" y="19700"/>
                  </a:cubicBezTo>
                  <a:cubicBezTo>
                    <a:pt x="7965" y="20098"/>
                    <a:pt x="8258" y="20001"/>
                    <a:pt x="7775" y="20313"/>
                  </a:cubicBezTo>
                  <a:cubicBezTo>
                    <a:pt x="7494" y="20495"/>
                    <a:pt x="6838" y="20688"/>
                    <a:pt x="6891" y="21026"/>
                  </a:cubicBezTo>
                  <a:cubicBezTo>
                    <a:pt x="6905" y="21150"/>
                    <a:pt x="6973" y="21215"/>
                    <a:pt x="7214" y="21307"/>
                  </a:cubicBezTo>
                  <a:cubicBezTo>
                    <a:pt x="7536" y="21419"/>
                    <a:pt x="8649" y="21585"/>
                    <a:pt x="9694" y="21268"/>
                  </a:cubicBezTo>
                  <a:cubicBezTo>
                    <a:pt x="10231" y="21107"/>
                    <a:pt x="9893" y="20801"/>
                    <a:pt x="10000" y="20672"/>
                  </a:cubicBezTo>
                  <a:cubicBezTo>
                    <a:pt x="10148" y="20511"/>
                    <a:pt x="10348" y="20420"/>
                    <a:pt x="10214" y="20027"/>
                  </a:cubicBezTo>
                  <a:cubicBezTo>
                    <a:pt x="10187" y="19947"/>
                    <a:pt x="10096" y="19803"/>
                    <a:pt x="10042" y="19690"/>
                  </a:cubicBezTo>
                  <a:cubicBezTo>
                    <a:pt x="10176" y="19669"/>
                    <a:pt x="10281" y="19642"/>
                    <a:pt x="10281" y="19609"/>
                  </a:cubicBezTo>
                  <a:cubicBezTo>
                    <a:pt x="10294" y="19174"/>
                    <a:pt x="10309" y="18942"/>
                    <a:pt x="10268" y="18287"/>
                  </a:cubicBezTo>
                  <a:cubicBezTo>
                    <a:pt x="10228" y="17798"/>
                    <a:pt x="10243" y="17454"/>
                    <a:pt x="10176" y="16944"/>
                  </a:cubicBezTo>
                  <a:cubicBezTo>
                    <a:pt x="10109" y="16390"/>
                    <a:pt x="10015" y="16449"/>
                    <a:pt x="9908" y="15896"/>
                  </a:cubicBezTo>
                  <a:cubicBezTo>
                    <a:pt x="9868" y="15660"/>
                    <a:pt x="9825" y="15434"/>
                    <a:pt x="9879" y="15193"/>
                  </a:cubicBezTo>
                  <a:cubicBezTo>
                    <a:pt x="9892" y="15101"/>
                    <a:pt x="9987" y="14456"/>
                    <a:pt x="10000" y="14365"/>
                  </a:cubicBezTo>
                  <a:cubicBezTo>
                    <a:pt x="10027" y="13312"/>
                    <a:pt x="10097" y="12899"/>
                    <a:pt x="10231" y="11852"/>
                  </a:cubicBezTo>
                  <a:cubicBezTo>
                    <a:pt x="10257" y="11766"/>
                    <a:pt x="10376" y="11717"/>
                    <a:pt x="10469" y="11803"/>
                  </a:cubicBezTo>
                  <a:cubicBezTo>
                    <a:pt x="11207" y="12464"/>
                    <a:pt x="11555" y="12812"/>
                    <a:pt x="12145" y="13452"/>
                  </a:cubicBezTo>
                  <a:cubicBezTo>
                    <a:pt x="12615" y="13962"/>
                    <a:pt x="13770" y="15290"/>
                    <a:pt x="13851" y="15532"/>
                  </a:cubicBezTo>
                  <a:cubicBezTo>
                    <a:pt x="13985" y="15978"/>
                    <a:pt x="14184" y="16417"/>
                    <a:pt x="14345" y="16965"/>
                  </a:cubicBezTo>
                  <a:cubicBezTo>
                    <a:pt x="14640" y="17948"/>
                    <a:pt x="15661" y="19270"/>
                    <a:pt x="15795" y="19517"/>
                  </a:cubicBezTo>
                  <a:cubicBezTo>
                    <a:pt x="15822" y="19565"/>
                    <a:pt x="15834" y="19592"/>
                    <a:pt x="15874" y="19630"/>
                  </a:cubicBezTo>
                  <a:cubicBezTo>
                    <a:pt x="15888" y="19640"/>
                    <a:pt x="16007" y="19658"/>
                    <a:pt x="16168" y="19663"/>
                  </a:cubicBezTo>
                  <a:cubicBezTo>
                    <a:pt x="16221" y="19851"/>
                    <a:pt x="16234" y="20173"/>
                    <a:pt x="15912" y="20420"/>
                  </a:cubicBezTo>
                  <a:cubicBezTo>
                    <a:pt x="15631" y="20641"/>
                    <a:pt x="16113" y="20946"/>
                    <a:pt x="16113" y="20946"/>
                  </a:cubicBezTo>
                  <a:cubicBezTo>
                    <a:pt x="16408" y="21042"/>
                    <a:pt x="16743" y="21091"/>
                    <a:pt x="17186" y="21080"/>
                  </a:cubicBezTo>
                  <a:cubicBezTo>
                    <a:pt x="17615" y="21075"/>
                    <a:pt x="17884" y="21161"/>
                    <a:pt x="17978" y="21187"/>
                  </a:cubicBezTo>
                  <a:cubicBezTo>
                    <a:pt x="18031" y="21204"/>
                    <a:pt x="18057" y="21209"/>
                    <a:pt x="18057" y="21209"/>
                  </a:cubicBezTo>
                  <a:cubicBezTo>
                    <a:pt x="18057" y="21209"/>
                    <a:pt x="19373" y="21440"/>
                    <a:pt x="20848" y="21344"/>
                  </a:cubicBezTo>
                  <a:cubicBezTo>
                    <a:pt x="21478" y="21317"/>
                    <a:pt x="21546" y="21161"/>
                    <a:pt x="21104" y="20946"/>
                  </a:cubicBezTo>
                  <a:cubicBezTo>
                    <a:pt x="20447" y="20618"/>
                    <a:pt x="19682" y="20571"/>
                    <a:pt x="19361" y="20367"/>
                  </a:cubicBezTo>
                  <a:cubicBezTo>
                    <a:pt x="18771" y="19991"/>
                    <a:pt x="18409" y="19910"/>
                    <a:pt x="18288" y="19620"/>
                  </a:cubicBezTo>
                  <a:cubicBezTo>
                    <a:pt x="18449" y="19598"/>
                    <a:pt x="18543" y="19583"/>
                    <a:pt x="18543" y="19583"/>
                  </a:cubicBezTo>
                  <a:cubicBezTo>
                    <a:pt x="18543" y="19583"/>
                    <a:pt x="18461" y="19087"/>
                    <a:pt x="18368" y="18765"/>
                  </a:cubicBezTo>
                  <a:cubicBezTo>
                    <a:pt x="18126" y="17922"/>
                    <a:pt x="18046" y="17332"/>
                    <a:pt x="17965" y="16870"/>
                  </a:cubicBezTo>
                  <a:cubicBezTo>
                    <a:pt x="17831" y="16053"/>
                    <a:pt x="17360" y="15671"/>
                    <a:pt x="17253" y="15402"/>
                  </a:cubicBezTo>
                  <a:cubicBezTo>
                    <a:pt x="16851" y="14452"/>
                    <a:pt x="16690" y="14372"/>
                    <a:pt x="16449" y="13378"/>
                  </a:cubicBezTo>
                  <a:cubicBezTo>
                    <a:pt x="16408" y="13195"/>
                    <a:pt x="16221" y="11911"/>
                    <a:pt x="15912" y="11159"/>
                  </a:cubicBezTo>
                  <a:cubicBezTo>
                    <a:pt x="15738" y="10734"/>
                    <a:pt x="15405" y="10370"/>
                    <a:pt x="15137" y="9967"/>
                  </a:cubicBezTo>
                  <a:cubicBezTo>
                    <a:pt x="15218" y="10096"/>
                    <a:pt x="15269" y="9913"/>
                    <a:pt x="15564" y="9886"/>
                  </a:cubicBezTo>
                  <a:cubicBezTo>
                    <a:pt x="16208" y="9832"/>
                    <a:pt x="16476" y="9686"/>
                    <a:pt x="16838" y="9498"/>
                  </a:cubicBezTo>
                  <a:cubicBezTo>
                    <a:pt x="17723" y="9020"/>
                    <a:pt x="20312" y="7812"/>
                    <a:pt x="20714" y="7469"/>
                  </a:cubicBezTo>
                  <a:cubicBezTo>
                    <a:pt x="20888" y="7318"/>
                    <a:pt x="21195" y="7000"/>
                    <a:pt x="21208" y="6839"/>
                  </a:cubicBezTo>
                  <a:cubicBezTo>
                    <a:pt x="21222" y="6646"/>
                    <a:pt x="20727" y="6421"/>
                    <a:pt x="20580" y="6292"/>
                  </a:cubicBezTo>
                  <a:cubicBezTo>
                    <a:pt x="20379" y="6120"/>
                    <a:pt x="19881" y="5825"/>
                    <a:pt x="19599" y="5669"/>
                  </a:cubicBezTo>
                  <a:cubicBezTo>
                    <a:pt x="18889" y="5277"/>
                    <a:pt x="18528" y="5179"/>
                    <a:pt x="17496" y="4690"/>
                  </a:cubicBezTo>
                  <a:cubicBezTo>
                    <a:pt x="17335" y="4615"/>
                    <a:pt x="16586" y="4008"/>
                    <a:pt x="15862" y="3884"/>
                  </a:cubicBezTo>
                  <a:cubicBezTo>
                    <a:pt x="15192" y="3766"/>
                    <a:pt x="13968" y="3767"/>
                    <a:pt x="13968" y="3767"/>
                  </a:cubicBezTo>
                  <a:cubicBezTo>
                    <a:pt x="14116" y="3536"/>
                    <a:pt x="13620" y="3418"/>
                    <a:pt x="13620" y="3149"/>
                  </a:cubicBezTo>
                  <a:cubicBezTo>
                    <a:pt x="13620" y="2607"/>
                    <a:pt x="15057" y="2853"/>
                    <a:pt x="13729" y="1365"/>
                  </a:cubicBezTo>
                  <a:cubicBezTo>
                    <a:pt x="13595" y="1220"/>
                    <a:pt x="13324" y="554"/>
                    <a:pt x="12426" y="334"/>
                  </a:cubicBezTo>
                  <a:cubicBezTo>
                    <a:pt x="12305" y="302"/>
                    <a:pt x="12051" y="279"/>
                    <a:pt x="11957" y="236"/>
                  </a:cubicBezTo>
                  <a:cubicBezTo>
                    <a:pt x="11796" y="172"/>
                    <a:pt x="11555" y="87"/>
                    <a:pt x="11219" y="38"/>
                  </a:cubicBezTo>
                  <a:cubicBezTo>
                    <a:pt x="11126" y="25"/>
                    <a:pt x="10968" y="9"/>
                    <a:pt x="10767" y="3"/>
                  </a:cubicBezTo>
                  <a:close/>
                  <a:moveTo>
                    <a:pt x="15514" y="5645"/>
                  </a:moveTo>
                  <a:cubicBezTo>
                    <a:pt x="15647" y="5640"/>
                    <a:pt x="15796" y="5665"/>
                    <a:pt x="15967" y="5723"/>
                  </a:cubicBezTo>
                  <a:cubicBezTo>
                    <a:pt x="16731" y="5981"/>
                    <a:pt x="18812" y="6904"/>
                    <a:pt x="18812" y="7022"/>
                  </a:cubicBezTo>
                  <a:cubicBezTo>
                    <a:pt x="18812" y="7113"/>
                    <a:pt x="18490" y="7365"/>
                    <a:pt x="17806" y="7838"/>
                  </a:cubicBezTo>
                  <a:cubicBezTo>
                    <a:pt x="17350" y="8155"/>
                    <a:pt x="16894" y="8365"/>
                    <a:pt x="16264" y="8763"/>
                  </a:cubicBezTo>
                  <a:cubicBezTo>
                    <a:pt x="16224" y="8790"/>
                    <a:pt x="15967" y="8972"/>
                    <a:pt x="15686" y="8961"/>
                  </a:cubicBezTo>
                  <a:cubicBezTo>
                    <a:pt x="15686" y="8961"/>
                    <a:pt x="15299" y="8919"/>
                    <a:pt x="14923" y="8817"/>
                  </a:cubicBezTo>
                  <a:cubicBezTo>
                    <a:pt x="14575" y="8720"/>
                    <a:pt x="14186" y="8736"/>
                    <a:pt x="14186" y="8758"/>
                  </a:cubicBezTo>
                  <a:cubicBezTo>
                    <a:pt x="14186" y="8763"/>
                    <a:pt x="13824" y="8521"/>
                    <a:pt x="13851" y="8021"/>
                  </a:cubicBezTo>
                  <a:cubicBezTo>
                    <a:pt x="13891" y="7054"/>
                    <a:pt x="14277" y="6722"/>
                    <a:pt x="14559" y="6340"/>
                  </a:cubicBezTo>
                  <a:cubicBezTo>
                    <a:pt x="14861" y="5938"/>
                    <a:pt x="15116" y="5661"/>
                    <a:pt x="15514" y="5645"/>
                  </a:cubicBezTo>
                  <a:close/>
                  <a:moveTo>
                    <a:pt x="5395" y="5887"/>
                  </a:moveTo>
                  <a:cubicBezTo>
                    <a:pt x="5545" y="5876"/>
                    <a:pt x="5689" y="5902"/>
                    <a:pt x="5722" y="6028"/>
                  </a:cubicBezTo>
                  <a:cubicBezTo>
                    <a:pt x="5749" y="6120"/>
                    <a:pt x="5832" y="6280"/>
                    <a:pt x="5886" y="6414"/>
                  </a:cubicBezTo>
                  <a:cubicBezTo>
                    <a:pt x="6060" y="6844"/>
                    <a:pt x="6366" y="6931"/>
                    <a:pt x="6393" y="7210"/>
                  </a:cubicBezTo>
                  <a:cubicBezTo>
                    <a:pt x="6527" y="8430"/>
                    <a:pt x="5806" y="8382"/>
                    <a:pt x="5404" y="8919"/>
                  </a:cubicBezTo>
                  <a:cubicBezTo>
                    <a:pt x="5337" y="8903"/>
                    <a:pt x="4707" y="8988"/>
                    <a:pt x="4130" y="9095"/>
                  </a:cubicBezTo>
                  <a:cubicBezTo>
                    <a:pt x="3419" y="8778"/>
                    <a:pt x="3068" y="7651"/>
                    <a:pt x="2559" y="7281"/>
                  </a:cubicBezTo>
                  <a:cubicBezTo>
                    <a:pt x="2291" y="7082"/>
                    <a:pt x="3164" y="6834"/>
                    <a:pt x="3807" y="6544"/>
                  </a:cubicBezTo>
                  <a:cubicBezTo>
                    <a:pt x="4304" y="6323"/>
                    <a:pt x="4516" y="6228"/>
                    <a:pt x="5052" y="5964"/>
                  </a:cubicBezTo>
                  <a:cubicBezTo>
                    <a:pt x="5092" y="5946"/>
                    <a:pt x="5246" y="5898"/>
                    <a:pt x="5395" y="5887"/>
                  </a:cubicBez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836" name="Tag"/>
            <p:cNvSpPr/>
            <p:nvPr/>
          </p:nvSpPr>
          <p:spPr>
            <a:xfrm>
              <a:off x="18158131" y="22555"/>
              <a:ext cx="916917" cy="1487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24" y="0"/>
                  </a:moveTo>
                  <a:lnTo>
                    <a:pt x="0" y="3825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3825"/>
                  </a:lnTo>
                  <a:lnTo>
                    <a:pt x="16276" y="0"/>
                  </a:lnTo>
                  <a:lnTo>
                    <a:pt x="5324" y="0"/>
                  </a:lnTo>
                  <a:close/>
                  <a:moveTo>
                    <a:pt x="10792" y="2730"/>
                  </a:moveTo>
                  <a:cubicBezTo>
                    <a:pt x="11767" y="2730"/>
                    <a:pt x="12557" y="3217"/>
                    <a:pt x="12557" y="3818"/>
                  </a:cubicBezTo>
                  <a:cubicBezTo>
                    <a:pt x="12557" y="4420"/>
                    <a:pt x="11767" y="4908"/>
                    <a:pt x="10792" y="4908"/>
                  </a:cubicBezTo>
                  <a:cubicBezTo>
                    <a:pt x="9816" y="4908"/>
                    <a:pt x="9026" y="4420"/>
                    <a:pt x="9026" y="3818"/>
                  </a:cubicBezTo>
                  <a:cubicBezTo>
                    <a:pt x="9026" y="3217"/>
                    <a:pt x="9816" y="2730"/>
                    <a:pt x="10792" y="2730"/>
                  </a:cubicBez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837" name="Price…"/>
            <p:cNvSpPr txBox="1"/>
            <p:nvPr/>
          </p:nvSpPr>
          <p:spPr>
            <a:xfrm>
              <a:off x="16696357" y="1729585"/>
              <a:ext cx="3840466" cy="1193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3700" b="0">
                  <a:solidFill>
                    <a:srgbClr val="5E5E5E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pPr>
              <a:r>
                <a:t>Price </a:t>
              </a:r>
            </a:p>
            <a:p>
              <a:pPr>
                <a:defRPr sz="3700" b="0">
                  <a:solidFill>
                    <a:srgbClr val="5E5E5E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pPr>
              <a:r>
                <a:t>Stability</a:t>
              </a:r>
            </a:p>
          </p:txBody>
        </p:sp>
        <p:sp>
          <p:nvSpPr>
            <p:cNvPr id="838" name="Football Helmet"/>
            <p:cNvSpPr/>
            <p:nvPr/>
          </p:nvSpPr>
          <p:spPr>
            <a:xfrm>
              <a:off x="14975216" y="228214"/>
              <a:ext cx="1318448" cy="1217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22" h="21492" extrusionOk="0">
                  <a:moveTo>
                    <a:pt x="10053" y="12"/>
                  </a:moveTo>
                  <a:cubicBezTo>
                    <a:pt x="7268" y="165"/>
                    <a:pt x="3760" y="1932"/>
                    <a:pt x="2270" y="9210"/>
                  </a:cubicBezTo>
                  <a:cubicBezTo>
                    <a:pt x="2270" y="9210"/>
                    <a:pt x="2330" y="9422"/>
                    <a:pt x="2857" y="9395"/>
                  </a:cubicBezTo>
                  <a:cubicBezTo>
                    <a:pt x="2752" y="9392"/>
                    <a:pt x="3703" y="9280"/>
                    <a:pt x="4575" y="9421"/>
                  </a:cubicBezTo>
                  <a:cubicBezTo>
                    <a:pt x="4633" y="9430"/>
                    <a:pt x="4695" y="9449"/>
                    <a:pt x="4762" y="9472"/>
                  </a:cubicBezTo>
                  <a:cubicBezTo>
                    <a:pt x="4679" y="10076"/>
                    <a:pt x="4558" y="11258"/>
                    <a:pt x="4340" y="13685"/>
                  </a:cubicBezTo>
                  <a:lnTo>
                    <a:pt x="0" y="14019"/>
                  </a:lnTo>
                  <a:lnTo>
                    <a:pt x="578" y="21492"/>
                  </a:lnTo>
                  <a:lnTo>
                    <a:pt x="1091" y="21414"/>
                  </a:lnTo>
                  <a:cubicBezTo>
                    <a:pt x="4210" y="20941"/>
                    <a:pt x="4932" y="19206"/>
                    <a:pt x="4989" y="17832"/>
                  </a:cubicBezTo>
                  <a:lnTo>
                    <a:pt x="4990" y="17796"/>
                  </a:lnTo>
                  <a:cubicBezTo>
                    <a:pt x="4997" y="17743"/>
                    <a:pt x="5006" y="17646"/>
                    <a:pt x="5026" y="17416"/>
                  </a:cubicBezTo>
                  <a:lnTo>
                    <a:pt x="7183" y="17272"/>
                  </a:lnTo>
                  <a:cubicBezTo>
                    <a:pt x="7692" y="18264"/>
                    <a:pt x="8539" y="18909"/>
                    <a:pt x="9801" y="18837"/>
                  </a:cubicBezTo>
                  <a:cubicBezTo>
                    <a:pt x="9801" y="18837"/>
                    <a:pt x="11307" y="18904"/>
                    <a:pt x="13613" y="16881"/>
                  </a:cubicBezTo>
                  <a:cubicBezTo>
                    <a:pt x="13613" y="16881"/>
                    <a:pt x="15412" y="15702"/>
                    <a:pt x="17356" y="16599"/>
                  </a:cubicBezTo>
                  <a:lnTo>
                    <a:pt x="17553" y="16599"/>
                  </a:lnTo>
                  <a:cubicBezTo>
                    <a:pt x="17553" y="16599"/>
                    <a:pt x="21600" y="4705"/>
                    <a:pt x="13946" y="750"/>
                  </a:cubicBezTo>
                  <a:cubicBezTo>
                    <a:pt x="13946" y="750"/>
                    <a:pt x="12219" y="-108"/>
                    <a:pt x="10053" y="12"/>
                  </a:cubicBezTo>
                  <a:close/>
                  <a:moveTo>
                    <a:pt x="5704" y="10112"/>
                  </a:moveTo>
                  <a:cubicBezTo>
                    <a:pt x="6294" y="10720"/>
                    <a:pt x="6797" y="11716"/>
                    <a:pt x="6636" y="13074"/>
                  </a:cubicBezTo>
                  <a:cubicBezTo>
                    <a:pt x="6618" y="13219"/>
                    <a:pt x="6606" y="13364"/>
                    <a:pt x="6595" y="13510"/>
                  </a:cubicBezTo>
                  <a:lnTo>
                    <a:pt x="5364" y="13606"/>
                  </a:lnTo>
                  <a:cubicBezTo>
                    <a:pt x="5482" y="12301"/>
                    <a:pt x="5612" y="10935"/>
                    <a:pt x="5704" y="10112"/>
                  </a:cubicBezTo>
                  <a:close/>
                  <a:moveTo>
                    <a:pt x="9563" y="14423"/>
                  </a:moveTo>
                  <a:cubicBezTo>
                    <a:pt x="10050" y="14423"/>
                    <a:pt x="10446" y="14917"/>
                    <a:pt x="10446" y="15526"/>
                  </a:cubicBezTo>
                  <a:cubicBezTo>
                    <a:pt x="10446" y="16136"/>
                    <a:pt x="10050" y="16630"/>
                    <a:pt x="9563" y="16630"/>
                  </a:cubicBezTo>
                  <a:cubicBezTo>
                    <a:pt x="9075" y="16630"/>
                    <a:pt x="8680" y="16136"/>
                    <a:pt x="8680" y="15526"/>
                  </a:cubicBezTo>
                  <a:cubicBezTo>
                    <a:pt x="8680" y="14917"/>
                    <a:pt x="9075" y="14423"/>
                    <a:pt x="9563" y="14423"/>
                  </a:cubicBezTo>
                  <a:close/>
                  <a:moveTo>
                    <a:pt x="6580" y="14777"/>
                  </a:moveTo>
                  <a:cubicBezTo>
                    <a:pt x="6605" y="15211"/>
                    <a:pt x="6661" y="15635"/>
                    <a:pt x="6750" y="16036"/>
                  </a:cubicBezTo>
                  <a:lnTo>
                    <a:pt x="5140" y="16143"/>
                  </a:lnTo>
                  <a:cubicBezTo>
                    <a:pt x="5171" y="15789"/>
                    <a:pt x="5208" y="15357"/>
                    <a:pt x="5251" y="14881"/>
                  </a:cubicBezTo>
                  <a:lnTo>
                    <a:pt x="6580" y="14777"/>
                  </a:lnTo>
                  <a:close/>
                  <a:moveTo>
                    <a:pt x="4226" y="14959"/>
                  </a:moveTo>
                  <a:cubicBezTo>
                    <a:pt x="4195" y="15312"/>
                    <a:pt x="4162" y="15687"/>
                    <a:pt x="4127" y="16083"/>
                  </a:cubicBezTo>
                  <a:cubicBezTo>
                    <a:pt x="4124" y="16125"/>
                    <a:pt x="4119" y="16168"/>
                    <a:pt x="4116" y="16210"/>
                  </a:cubicBezTo>
                  <a:lnTo>
                    <a:pt x="1200" y="16403"/>
                  </a:lnTo>
                  <a:lnTo>
                    <a:pt x="1107" y="15201"/>
                  </a:lnTo>
                  <a:lnTo>
                    <a:pt x="4226" y="14959"/>
                  </a:lnTo>
                  <a:close/>
                  <a:moveTo>
                    <a:pt x="4004" y="17483"/>
                  </a:moveTo>
                  <a:cubicBezTo>
                    <a:pt x="3999" y="17534"/>
                    <a:pt x="3995" y="17569"/>
                    <a:pt x="3994" y="17583"/>
                  </a:cubicBezTo>
                  <a:cubicBezTo>
                    <a:pt x="3988" y="17619"/>
                    <a:pt x="3983" y="17681"/>
                    <a:pt x="3979" y="17766"/>
                  </a:cubicBezTo>
                  <a:cubicBezTo>
                    <a:pt x="3921" y="19175"/>
                    <a:pt x="2685" y="19796"/>
                    <a:pt x="1482" y="20065"/>
                  </a:cubicBezTo>
                  <a:lnTo>
                    <a:pt x="1298" y="17661"/>
                  </a:lnTo>
                  <a:lnTo>
                    <a:pt x="4004" y="17483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840" name="Thumbs Up"/>
          <p:cNvSpPr/>
          <p:nvPr/>
        </p:nvSpPr>
        <p:spPr>
          <a:xfrm>
            <a:off x="21790603" y="1232116"/>
            <a:ext cx="1686729" cy="18491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30" h="21599" extrusionOk="0">
                <a:moveTo>
                  <a:pt x="8533" y="0"/>
                </a:moveTo>
                <a:cubicBezTo>
                  <a:pt x="8363" y="1"/>
                  <a:pt x="8192" y="58"/>
                  <a:pt x="8054" y="179"/>
                </a:cubicBezTo>
                <a:cubicBezTo>
                  <a:pt x="7531" y="638"/>
                  <a:pt x="6970" y="1441"/>
                  <a:pt x="7087" y="2734"/>
                </a:cubicBezTo>
                <a:cubicBezTo>
                  <a:pt x="7292" y="4997"/>
                  <a:pt x="9344" y="5714"/>
                  <a:pt x="7908" y="8149"/>
                </a:cubicBezTo>
                <a:cubicBezTo>
                  <a:pt x="7908" y="8149"/>
                  <a:pt x="6742" y="8020"/>
                  <a:pt x="4459" y="8430"/>
                </a:cubicBezTo>
                <a:cubicBezTo>
                  <a:pt x="2536" y="8776"/>
                  <a:pt x="1728" y="8552"/>
                  <a:pt x="884" y="8969"/>
                </a:cubicBezTo>
                <a:cubicBezTo>
                  <a:pt x="-570" y="9687"/>
                  <a:pt x="-101" y="11442"/>
                  <a:pt x="1349" y="12003"/>
                </a:cubicBezTo>
                <a:cubicBezTo>
                  <a:pt x="110" y="12750"/>
                  <a:pt x="-255" y="14477"/>
                  <a:pt x="1873" y="15239"/>
                </a:cubicBezTo>
                <a:cubicBezTo>
                  <a:pt x="682" y="16392"/>
                  <a:pt x="668" y="17858"/>
                  <a:pt x="2539" y="18352"/>
                </a:cubicBezTo>
                <a:cubicBezTo>
                  <a:pt x="1295" y="19566"/>
                  <a:pt x="2436" y="21027"/>
                  <a:pt x="3759" y="21027"/>
                </a:cubicBezTo>
                <a:cubicBezTo>
                  <a:pt x="13755" y="21027"/>
                  <a:pt x="12101" y="20342"/>
                  <a:pt x="15234" y="20342"/>
                </a:cubicBezTo>
                <a:cubicBezTo>
                  <a:pt x="18665" y="20342"/>
                  <a:pt x="21030" y="21599"/>
                  <a:pt x="21030" y="21599"/>
                </a:cubicBezTo>
                <a:lnTo>
                  <a:pt x="21030" y="11829"/>
                </a:lnTo>
                <a:cubicBezTo>
                  <a:pt x="21030" y="11829"/>
                  <a:pt x="18103" y="11058"/>
                  <a:pt x="16154" y="10113"/>
                </a:cubicBezTo>
                <a:cubicBezTo>
                  <a:pt x="15350" y="9722"/>
                  <a:pt x="14504" y="9210"/>
                  <a:pt x="13676" y="6613"/>
                </a:cubicBezTo>
                <a:cubicBezTo>
                  <a:pt x="12912" y="4218"/>
                  <a:pt x="11140" y="3961"/>
                  <a:pt x="10515" y="2980"/>
                </a:cubicBezTo>
                <a:cubicBezTo>
                  <a:pt x="10128" y="2452"/>
                  <a:pt x="9578" y="1231"/>
                  <a:pt x="9220" y="425"/>
                </a:cubicBezTo>
                <a:cubicBezTo>
                  <a:pt x="9099" y="153"/>
                  <a:pt x="8817" y="-1"/>
                  <a:pt x="8533" y="0"/>
                </a:cubicBez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41" name="Successful project teams are fully committed."/>
          <p:cNvSpPr txBox="1"/>
          <p:nvPr/>
        </p:nvSpPr>
        <p:spPr>
          <a:xfrm>
            <a:off x="2439802" y="11020218"/>
            <a:ext cx="15481605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800" b="0">
                <a:solidFill>
                  <a:srgbClr val="92929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t>Successful project teams are fully committed.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Rectangle"/>
          <p:cNvSpPr/>
          <p:nvPr/>
        </p:nvSpPr>
        <p:spPr>
          <a:xfrm>
            <a:off x="-131605" y="-87865"/>
            <a:ext cx="24558963" cy="14013262"/>
          </a:xfrm>
          <a:prstGeom prst="rect">
            <a:avLst/>
          </a:prstGeom>
          <a:solidFill>
            <a:srgbClr val="1C384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44" name="Project Killers"/>
          <p:cNvSpPr txBox="1"/>
          <p:nvPr/>
        </p:nvSpPr>
        <p:spPr>
          <a:xfrm>
            <a:off x="2068892" y="4672965"/>
            <a:ext cx="14215822" cy="4710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16300" b="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rPr dirty="0"/>
              <a:t>Project Killers</a:t>
            </a:r>
          </a:p>
        </p:txBody>
      </p:sp>
      <p:sp>
        <p:nvSpPr>
          <p:cNvPr id="845" name="Identifying Blind Spots"/>
          <p:cNvSpPr txBox="1"/>
          <p:nvPr/>
        </p:nvSpPr>
        <p:spPr>
          <a:xfrm>
            <a:off x="2162497" y="8046847"/>
            <a:ext cx="12903480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9400" b="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</a:lstStyle>
          <a:p>
            <a:r>
              <a:t>Identifying Blind Spots</a:t>
            </a:r>
          </a:p>
        </p:txBody>
      </p:sp>
      <p:grpSp>
        <p:nvGrpSpPr>
          <p:cNvPr id="848" name="Group"/>
          <p:cNvGrpSpPr/>
          <p:nvPr/>
        </p:nvGrpSpPr>
        <p:grpSpPr>
          <a:xfrm>
            <a:off x="2462840" y="1874260"/>
            <a:ext cx="1510514" cy="231747"/>
            <a:chOff x="0" y="0"/>
            <a:chExt cx="1510512" cy="231746"/>
          </a:xfrm>
        </p:grpSpPr>
        <p:sp>
          <p:nvSpPr>
            <p:cNvPr id="846" name="Rectangle"/>
            <p:cNvSpPr/>
            <p:nvPr/>
          </p:nvSpPr>
          <p:spPr>
            <a:xfrm>
              <a:off x="0" y="0"/>
              <a:ext cx="760370" cy="231747"/>
            </a:xfrm>
            <a:prstGeom prst="rect">
              <a:avLst/>
            </a:prstGeom>
            <a:solidFill>
              <a:srgbClr val="5C87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847" name="Rectangle"/>
            <p:cNvSpPr/>
            <p:nvPr/>
          </p:nvSpPr>
          <p:spPr>
            <a:xfrm>
              <a:off x="750142" y="0"/>
              <a:ext cx="760371" cy="23174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pic>
        <p:nvPicPr>
          <p:cNvPr id="849" name="HEPR2.jpeg" descr="HEPR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4597" y="10718999"/>
            <a:ext cx="1120896" cy="1123138"/>
          </a:xfrm>
          <a:prstGeom prst="rect">
            <a:avLst/>
          </a:prstGeom>
          <a:ln w="12700">
            <a:miter lim="400000"/>
          </a:ln>
        </p:spPr>
      </p:pic>
      <p:sp>
        <p:nvSpPr>
          <p:cNvPr id="850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32</a:t>
            </a:fld>
            <a:endParaRPr/>
          </a:p>
        </p:txBody>
      </p:sp>
      <p:sp>
        <p:nvSpPr>
          <p:cNvPr id="851" name="Rounded Rectangle"/>
          <p:cNvSpPr/>
          <p:nvPr/>
        </p:nvSpPr>
        <p:spPr>
          <a:xfrm>
            <a:off x="576283" y="988820"/>
            <a:ext cx="23231434" cy="11738360"/>
          </a:xfrm>
          <a:prstGeom prst="roundRect">
            <a:avLst>
              <a:gd name="adj" fmla="val 14519"/>
            </a:avLst>
          </a:prstGeom>
          <a:ln w="76200">
            <a:solidFill>
              <a:srgbClr val="929292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52" name="Text"/>
          <p:cNvSpPr txBox="1"/>
          <p:nvPr/>
        </p:nvSpPr>
        <p:spPr>
          <a:xfrm>
            <a:off x="21976665" y="478833"/>
            <a:ext cx="1906525" cy="3022601"/>
          </a:xfrm>
          <a:prstGeom prst="rect">
            <a:avLst/>
          </a:prstGeom>
          <a:solidFill>
            <a:srgbClr val="10394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600">
                <a:solidFill>
                  <a:srgbClr val="D5D5D5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   </a:t>
            </a:r>
          </a:p>
        </p:txBody>
      </p:sp>
      <p:sp>
        <p:nvSpPr>
          <p:cNvPr id="853" name="© 2020 Harrison Edwards, Inc. All Rights Reserved."/>
          <p:cNvSpPr txBox="1"/>
          <p:nvPr/>
        </p:nvSpPr>
        <p:spPr>
          <a:xfrm>
            <a:off x="2332473" y="13149274"/>
            <a:ext cx="4789120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 b="0">
                <a:solidFill>
                  <a:srgbClr val="929292"/>
                </a:solidFill>
              </a:defRPr>
            </a:lvl1pPr>
          </a:lstStyle>
          <a:p>
            <a:r>
              <a:t>© 2020 Harrison Edwards, Inc. All Rights Reserved.</a:t>
            </a:r>
          </a:p>
        </p:txBody>
      </p:sp>
      <p:sp>
        <p:nvSpPr>
          <p:cNvPr id="854" name="6"/>
          <p:cNvSpPr txBox="1"/>
          <p:nvPr/>
        </p:nvSpPr>
        <p:spPr>
          <a:xfrm>
            <a:off x="20103449" y="736246"/>
            <a:ext cx="4014877" cy="3022601"/>
          </a:xfrm>
          <a:prstGeom prst="rect">
            <a:avLst/>
          </a:prstGeom>
          <a:solidFill>
            <a:srgbClr val="10394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600">
                <a:solidFill>
                  <a:srgbClr val="D5D5D5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  6  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8" name="Group"/>
          <p:cNvGrpSpPr/>
          <p:nvPr/>
        </p:nvGrpSpPr>
        <p:grpSpPr>
          <a:xfrm>
            <a:off x="2462840" y="1874260"/>
            <a:ext cx="1510514" cy="231747"/>
            <a:chOff x="0" y="0"/>
            <a:chExt cx="1510512" cy="231746"/>
          </a:xfrm>
        </p:grpSpPr>
        <p:sp>
          <p:nvSpPr>
            <p:cNvPr id="856" name="Rectangle"/>
            <p:cNvSpPr/>
            <p:nvPr/>
          </p:nvSpPr>
          <p:spPr>
            <a:xfrm>
              <a:off x="0" y="0"/>
              <a:ext cx="760370" cy="231747"/>
            </a:xfrm>
            <a:prstGeom prst="rect">
              <a:avLst/>
            </a:prstGeom>
            <a:solidFill>
              <a:srgbClr val="5C87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857" name="Rectangle"/>
            <p:cNvSpPr/>
            <p:nvPr/>
          </p:nvSpPr>
          <p:spPr>
            <a:xfrm>
              <a:off x="750142" y="0"/>
              <a:ext cx="760371" cy="231747"/>
            </a:xfrm>
            <a:prstGeom prst="rect">
              <a:avLst/>
            </a:pr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861" name="Group"/>
          <p:cNvGrpSpPr/>
          <p:nvPr/>
        </p:nvGrpSpPr>
        <p:grpSpPr>
          <a:xfrm>
            <a:off x="576283" y="710566"/>
            <a:ext cx="23745709" cy="12016614"/>
            <a:chOff x="0" y="0"/>
            <a:chExt cx="23745708" cy="12016613"/>
          </a:xfrm>
        </p:grpSpPr>
        <p:sp>
          <p:nvSpPr>
            <p:cNvPr id="859" name="Rounded Rectangle"/>
            <p:cNvSpPr/>
            <p:nvPr/>
          </p:nvSpPr>
          <p:spPr>
            <a:xfrm>
              <a:off x="0" y="278254"/>
              <a:ext cx="23231434" cy="11738360"/>
            </a:xfrm>
            <a:prstGeom prst="roundRect">
              <a:avLst>
                <a:gd name="adj" fmla="val 14519"/>
              </a:avLst>
            </a:prstGeom>
            <a:noFill/>
            <a:ln w="76200" cap="flat">
              <a:solidFill>
                <a:srgbClr val="929292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860" name="Rectangle"/>
            <p:cNvSpPr/>
            <p:nvPr/>
          </p:nvSpPr>
          <p:spPr>
            <a:xfrm>
              <a:off x="21018620" y="0"/>
              <a:ext cx="2727089" cy="255913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862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33</a:t>
            </a:fld>
            <a:endParaRPr/>
          </a:p>
        </p:txBody>
      </p:sp>
      <p:sp>
        <p:nvSpPr>
          <p:cNvPr id="863" name="Project Killers…"/>
          <p:cNvSpPr txBox="1"/>
          <p:nvPr/>
        </p:nvSpPr>
        <p:spPr>
          <a:xfrm>
            <a:off x="2373107" y="2668086"/>
            <a:ext cx="8087691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defRPr sz="9400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Project Killers</a:t>
            </a:r>
          </a:p>
          <a:p>
            <a:pPr algn="l">
              <a:lnSpc>
                <a:spcPct val="90000"/>
              </a:lnSpc>
              <a:defRPr sz="6900" b="0">
                <a:solidFill>
                  <a:srgbClr val="5C87A0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pPr>
            <a:r>
              <a:t>The Blind Spots</a:t>
            </a:r>
          </a:p>
        </p:txBody>
      </p:sp>
      <p:pic>
        <p:nvPicPr>
          <p:cNvPr id="864" name="HEPR2.jpeg" descr="HEPR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4597" y="10718999"/>
            <a:ext cx="1120896" cy="1123138"/>
          </a:xfrm>
          <a:prstGeom prst="rect">
            <a:avLst/>
          </a:prstGeom>
          <a:ln w="12700">
            <a:miter lim="400000"/>
          </a:ln>
        </p:spPr>
      </p:pic>
      <p:sp>
        <p:nvSpPr>
          <p:cNvPr id="865" name="© 2020 Harrison Edwards, Inc. All Rights Reserved."/>
          <p:cNvSpPr txBox="1"/>
          <p:nvPr/>
        </p:nvSpPr>
        <p:spPr>
          <a:xfrm>
            <a:off x="2332473" y="13149274"/>
            <a:ext cx="4789120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 b="0">
                <a:solidFill>
                  <a:srgbClr val="929292"/>
                </a:solidFill>
              </a:defRPr>
            </a:lvl1pPr>
          </a:lstStyle>
          <a:p>
            <a:r>
              <a:t>© 2020 Harrison Edwards, Inc. All Rights Reserved.</a:t>
            </a:r>
          </a:p>
        </p:txBody>
      </p:sp>
      <p:sp>
        <p:nvSpPr>
          <p:cNvPr id="866" name="Wedded to a model"/>
          <p:cNvSpPr txBox="1"/>
          <p:nvPr/>
        </p:nvSpPr>
        <p:spPr>
          <a:xfrm>
            <a:off x="5613970" y="8360967"/>
            <a:ext cx="3130695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800"/>
              </a:spcBef>
              <a:defRPr sz="3700" b="0">
                <a:solidFill>
                  <a:srgbClr val="5E5E5E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Wedded to a model</a:t>
            </a:r>
          </a:p>
        </p:txBody>
      </p:sp>
      <p:sp>
        <p:nvSpPr>
          <p:cNvPr id="867" name="No financial backstop"/>
          <p:cNvSpPr txBox="1"/>
          <p:nvPr/>
        </p:nvSpPr>
        <p:spPr>
          <a:xfrm>
            <a:off x="9047215" y="8384779"/>
            <a:ext cx="3373996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700" b="0">
                <a:solidFill>
                  <a:srgbClr val="5E5E5E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No financial backstop</a:t>
            </a:r>
          </a:p>
        </p:txBody>
      </p:sp>
      <p:sp>
        <p:nvSpPr>
          <p:cNvPr id="868" name="Entrenched thinking"/>
          <p:cNvSpPr txBox="1"/>
          <p:nvPr/>
        </p:nvSpPr>
        <p:spPr>
          <a:xfrm>
            <a:off x="12723761" y="8360967"/>
            <a:ext cx="3840465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700" b="0">
                <a:solidFill>
                  <a:srgbClr val="5E5E5E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Entrenched thinking</a:t>
            </a:r>
          </a:p>
        </p:txBody>
      </p:sp>
      <p:sp>
        <p:nvSpPr>
          <p:cNvPr id="869" name="Too big, too fast"/>
          <p:cNvSpPr txBox="1"/>
          <p:nvPr/>
        </p:nvSpPr>
        <p:spPr>
          <a:xfrm>
            <a:off x="16866778" y="8384779"/>
            <a:ext cx="2153870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700" b="0">
                <a:solidFill>
                  <a:srgbClr val="5E5E5E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Too big, too fast</a:t>
            </a:r>
          </a:p>
        </p:txBody>
      </p:sp>
      <p:sp>
        <p:nvSpPr>
          <p:cNvPr id="870" name="Tactical approach"/>
          <p:cNvSpPr txBox="1"/>
          <p:nvPr/>
        </p:nvSpPr>
        <p:spPr>
          <a:xfrm>
            <a:off x="2180726" y="8360967"/>
            <a:ext cx="3130694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800"/>
              </a:spcBef>
              <a:defRPr sz="3700" b="0">
                <a:solidFill>
                  <a:srgbClr val="5E5E5E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Tactical approach</a:t>
            </a:r>
          </a:p>
        </p:txBody>
      </p:sp>
      <p:sp>
        <p:nvSpPr>
          <p:cNvPr id="871" name="Move too slowly"/>
          <p:cNvSpPr txBox="1"/>
          <p:nvPr/>
        </p:nvSpPr>
        <p:spPr>
          <a:xfrm>
            <a:off x="19365937" y="8360967"/>
            <a:ext cx="2862757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700" b="0">
                <a:solidFill>
                  <a:srgbClr val="5E5E5E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Move too slowly</a:t>
            </a:r>
          </a:p>
        </p:txBody>
      </p:sp>
      <p:sp>
        <p:nvSpPr>
          <p:cNvPr id="872" name="Thumbs Up"/>
          <p:cNvSpPr/>
          <p:nvPr/>
        </p:nvSpPr>
        <p:spPr>
          <a:xfrm rot="10800000" flipH="1">
            <a:off x="21790603" y="1232116"/>
            <a:ext cx="1686729" cy="18491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30" h="21599" extrusionOk="0">
                <a:moveTo>
                  <a:pt x="8533" y="0"/>
                </a:moveTo>
                <a:cubicBezTo>
                  <a:pt x="8363" y="1"/>
                  <a:pt x="8192" y="58"/>
                  <a:pt x="8054" y="179"/>
                </a:cubicBezTo>
                <a:cubicBezTo>
                  <a:pt x="7531" y="638"/>
                  <a:pt x="6970" y="1441"/>
                  <a:pt x="7087" y="2734"/>
                </a:cubicBezTo>
                <a:cubicBezTo>
                  <a:pt x="7292" y="4997"/>
                  <a:pt x="9344" y="5714"/>
                  <a:pt x="7908" y="8149"/>
                </a:cubicBezTo>
                <a:cubicBezTo>
                  <a:pt x="7908" y="8149"/>
                  <a:pt x="6742" y="8020"/>
                  <a:pt x="4459" y="8430"/>
                </a:cubicBezTo>
                <a:cubicBezTo>
                  <a:pt x="2536" y="8776"/>
                  <a:pt x="1728" y="8552"/>
                  <a:pt x="884" y="8969"/>
                </a:cubicBezTo>
                <a:cubicBezTo>
                  <a:pt x="-570" y="9687"/>
                  <a:pt x="-101" y="11442"/>
                  <a:pt x="1349" y="12003"/>
                </a:cubicBezTo>
                <a:cubicBezTo>
                  <a:pt x="110" y="12750"/>
                  <a:pt x="-255" y="14477"/>
                  <a:pt x="1873" y="15239"/>
                </a:cubicBezTo>
                <a:cubicBezTo>
                  <a:pt x="682" y="16392"/>
                  <a:pt x="668" y="17858"/>
                  <a:pt x="2539" y="18352"/>
                </a:cubicBezTo>
                <a:cubicBezTo>
                  <a:pt x="1295" y="19566"/>
                  <a:pt x="2436" y="21027"/>
                  <a:pt x="3759" y="21027"/>
                </a:cubicBezTo>
                <a:cubicBezTo>
                  <a:pt x="13755" y="21027"/>
                  <a:pt x="12101" y="20342"/>
                  <a:pt x="15234" y="20342"/>
                </a:cubicBezTo>
                <a:cubicBezTo>
                  <a:pt x="18665" y="20342"/>
                  <a:pt x="21030" y="21599"/>
                  <a:pt x="21030" y="21599"/>
                </a:cubicBezTo>
                <a:lnTo>
                  <a:pt x="21030" y="11829"/>
                </a:lnTo>
                <a:cubicBezTo>
                  <a:pt x="21030" y="11829"/>
                  <a:pt x="18103" y="11058"/>
                  <a:pt x="16154" y="10113"/>
                </a:cubicBezTo>
                <a:cubicBezTo>
                  <a:pt x="15350" y="9722"/>
                  <a:pt x="14504" y="9210"/>
                  <a:pt x="13676" y="6613"/>
                </a:cubicBezTo>
                <a:cubicBezTo>
                  <a:pt x="12912" y="4218"/>
                  <a:pt x="11140" y="3961"/>
                  <a:pt x="10515" y="2980"/>
                </a:cubicBezTo>
                <a:cubicBezTo>
                  <a:pt x="10128" y="2452"/>
                  <a:pt x="9578" y="1231"/>
                  <a:pt x="9220" y="425"/>
                </a:cubicBezTo>
                <a:cubicBezTo>
                  <a:pt x="9099" y="153"/>
                  <a:pt x="8817" y="-1"/>
                  <a:pt x="8533" y="0"/>
                </a:cubicBez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73" name="USB"/>
          <p:cNvSpPr/>
          <p:nvPr/>
        </p:nvSpPr>
        <p:spPr>
          <a:xfrm>
            <a:off x="3397906" y="6702900"/>
            <a:ext cx="696334" cy="15309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78" y="0"/>
                </a:moveTo>
                <a:lnTo>
                  <a:pt x="7617" y="2487"/>
                </a:lnTo>
                <a:lnTo>
                  <a:pt x="9713" y="2487"/>
                </a:lnTo>
                <a:lnTo>
                  <a:pt x="9713" y="14172"/>
                </a:lnTo>
                <a:cubicBezTo>
                  <a:pt x="8076" y="13462"/>
                  <a:pt x="5650" y="12394"/>
                  <a:pt x="3825" y="11588"/>
                </a:cubicBezTo>
                <a:lnTo>
                  <a:pt x="3825" y="9496"/>
                </a:lnTo>
                <a:cubicBezTo>
                  <a:pt x="4741" y="9301"/>
                  <a:pt x="5376" y="8879"/>
                  <a:pt x="5376" y="8389"/>
                </a:cubicBezTo>
                <a:cubicBezTo>
                  <a:pt x="5376" y="7713"/>
                  <a:pt x="4175" y="7165"/>
                  <a:pt x="2690" y="7165"/>
                </a:cubicBezTo>
                <a:cubicBezTo>
                  <a:pt x="1205" y="7165"/>
                  <a:pt x="0" y="7713"/>
                  <a:pt x="0" y="8389"/>
                </a:cubicBezTo>
                <a:cubicBezTo>
                  <a:pt x="0" y="8888"/>
                  <a:pt x="657" y="9316"/>
                  <a:pt x="1599" y="9506"/>
                </a:cubicBezTo>
                <a:lnTo>
                  <a:pt x="1599" y="11802"/>
                </a:lnTo>
                <a:cubicBezTo>
                  <a:pt x="1599" y="11939"/>
                  <a:pt x="1721" y="12070"/>
                  <a:pt x="1937" y="12165"/>
                </a:cubicBezTo>
                <a:cubicBezTo>
                  <a:pt x="7009" y="14408"/>
                  <a:pt x="8946" y="15239"/>
                  <a:pt x="9717" y="15557"/>
                </a:cubicBezTo>
                <a:lnTo>
                  <a:pt x="9717" y="18082"/>
                </a:lnTo>
                <a:cubicBezTo>
                  <a:pt x="8078" y="18300"/>
                  <a:pt x="6878" y="18988"/>
                  <a:pt x="6878" y="19805"/>
                </a:cubicBezTo>
                <a:cubicBezTo>
                  <a:pt x="6878" y="20797"/>
                  <a:pt x="8645" y="21600"/>
                  <a:pt x="10826" y="21600"/>
                </a:cubicBezTo>
                <a:cubicBezTo>
                  <a:pt x="13007" y="21600"/>
                  <a:pt x="14777" y="20797"/>
                  <a:pt x="14777" y="19805"/>
                </a:cubicBezTo>
                <a:cubicBezTo>
                  <a:pt x="14777" y="18988"/>
                  <a:pt x="13578" y="18300"/>
                  <a:pt x="11939" y="18082"/>
                </a:cubicBezTo>
                <a:lnTo>
                  <a:pt x="11939" y="12449"/>
                </a:lnTo>
                <a:cubicBezTo>
                  <a:pt x="12709" y="12131"/>
                  <a:pt x="14644" y="11300"/>
                  <a:pt x="19715" y="9057"/>
                </a:cubicBezTo>
                <a:cubicBezTo>
                  <a:pt x="19931" y="8962"/>
                  <a:pt x="20053" y="8831"/>
                  <a:pt x="20053" y="8694"/>
                </a:cubicBezTo>
                <a:lnTo>
                  <a:pt x="20053" y="6277"/>
                </a:lnTo>
                <a:lnTo>
                  <a:pt x="21600" y="6277"/>
                </a:lnTo>
                <a:lnTo>
                  <a:pt x="21600" y="3858"/>
                </a:lnTo>
                <a:lnTo>
                  <a:pt x="16283" y="3858"/>
                </a:lnTo>
                <a:lnTo>
                  <a:pt x="16283" y="6277"/>
                </a:lnTo>
                <a:lnTo>
                  <a:pt x="17831" y="6277"/>
                </a:lnTo>
                <a:lnTo>
                  <a:pt x="17831" y="8480"/>
                </a:lnTo>
                <a:cubicBezTo>
                  <a:pt x="16006" y="9286"/>
                  <a:pt x="13575" y="10354"/>
                  <a:pt x="11939" y="11063"/>
                </a:cubicBezTo>
                <a:lnTo>
                  <a:pt x="11939" y="2487"/>
                </a:lnTo>
                <a:lnTo>
                  <a:pt x="13935" y="2487"/>
                </a:lnTo>
                <a:lnTo>
                  <a:pt x="10778" y="0"/>
                </a:lnTo>
                <a:close/>
              </a:path>
            </a:pathLst>
          </a:custGeom>
          <a:solidFill>
            <a:srgbClr val="92929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74" name="Wedding"/>
          <p:cNvSpPr/>
          <p:nvPr/>
        </p:nvSpPr>
        <p:spPr>
          <a:xfrm>
            <a:off x="6642951" y="6688190"/>
            <a:ext cx="1072733" cy="1419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996" y="0"/>
                </a:moveTo>
                <a:cubicBezTo>
                  <a:pt x="9681" y="0"/>
                  <a:pt x="9428" y="193"/>
                  <a:pt x="9428" y="431"/>
                </a:cubicBezTo>
                <a:cubicBezTo>
                  <a:pt x="9428" y="573"/>
                  <a:pt x="9517" y="698"/>
                  <a:pt x="9656" y="777"/>
                </a:cubicBezTo>
                <a:lnTo>
                  <a:pt x="9179" y="777"/>
                </a:lnTo>
                <a:lnTo>
                  <a:pt x="8517" y="2677"/>
                </a:lnTo>
                <a:lnTo>
                  <a:pt x="9179" y="2677"/>
                </a:lnTo>
                <a:lnTo>
                  <a:pt x="9179" y="4575"/>
                </a:lnTo>
                <a:lnTo>
                  <a:pt x="10482" y="4575"/>
                </a:lnTo>
                <a:lnTo>
                  <a:pt x="10836" y="2276"/>
                </a:lnTo>
                <a:lnTo>
                  <a:pt x="11187" y="4575"/>
                </a:lnTo>
                <a:lnTo>
                  <a:pt x="12421" y="4575"/>
                </a:lnTo>
                <a:lnTo>
                  <a:pt x="12421" y="2677"/>
                </a:lnTo>
                <a:lnTo>
                  <a:pt x="13083" y="2677"/>
                </a:lnTo>
                <a:lnTo>
                  <a:pt x="12421" y="777"/>
                </a:lnTo>
                <a:lnTo>
                  <a:pt x="11944" y="777"/>
                </a:lnTo>
                <a:cubicBezTo>
                  <a:pt x="12083" y="698"/>
                  <a:pt x="12174" y="573"/>
                  <a:pt x="12174" y="431"/>
                </a:cubicBezTo>
                <a:cubicBezTo>
                  <a:pt x="12174" y="193"/>
                  <a:pt x="11919" y="0"/>
                  <a:pt x="11604" y="0"/>
                </a:cubicBezTo>
                <a:cubicBezTo>
                  <a:pt x="11289" y="0"/>
                  <a:pt x="11033" y="193"/>
                  <a:pt x="11033" y="431"/>
                </a:cubicBezTo>
                <a:cubicBezTo>
                  <a:pt x="11033" y="573"/>
                  <a:pt x="11124" y="698"/>
                  <a:pt x="11263" y="777"/>
                </a:cubicBezTo>
                <a:lnTo>
                  <a:pt x="10339" y="777"/>
                </a:lnTo>
                <a:cubicBezTo>
                  <a:pt x="10478" y="698"/>
                  <a:pt x="10567" y="573"/>
                  <a:pt x="10567" y="431"/>
                </a:cubicBezTo>
                <a:cubicBezTo>
                  <a:pt x="10567" y="193"/>
                  <a:pt x="10311" y="0"/>
                  <a:pt x="9996" y="0"/>
                </a:cubicBezTo>
                <a:close/>
                <a:moveTo>
                  <a:pt x="5168" y="4893"/>
                </a:moveTo>
                <a:cubicBezTo>
                  <a:pt x="4595" y="4893"/>
                  <a:pt x="4130" y="5245"/>
                  <a:pt x="4130" y="5678"/>
                </a:cubicBezTo>
                <a:lnTo>
                  <a:pt x="4130" y="9506"/>
                </a:lnTo>
                <a:lnTo>
                  <a:pt x="17470" y="9506"/>
                </a:lnTo>
                <a:lnTo>
                  <a:pt x="17470" y="5678"/>
                </a:lnTo>
                <a:cubicBezTo>
                  <a:pt x="17470" y="5245"/>
                  <a:pt x="17005" y="4893"/>
                  <a:pt x="16432" y="4893"/>
                </a:cubicBezTo>
                <a:lnTo>
                  <a:pt x="5168" y="4893"/>
                </a:lnTo>
                <a:close/>
                <a:moveTo>
                  <a:pt x="5155" y="6061"/>
                </a:moveTo>
                <a:cubicBezTo>
                  <a:pt x="5269" y="6061"/>
                  <a:pt x="5379" y="6096"/>
                  <a:pt x="5459" y="6157"/>
                </a:cubicBezTo>
                <a:cubicBezTo>
                  <a:pt x="5540" y="6218"/>
                  <a:pt x="5587" y="6302"/>
                  <a:pt x="5587" y="6389"/>
                </a:cubicBezTo>
                <a:cubicBezTo>
                  <a:pt x="5587" y="6475"/>
                  <a:pt x="5540" y="6558"/>
                  <a:pt x="5459" y="6619"/>
                </a:cubicBezTo>
                <a:cubicBezTo>
                  <a:pt x="5379" y="6680"/>
                  <a:pt x="5269" y="6716"/>
                  <a:pt x="5155" y="6716"/>
                </a:cubicBezTo>
                <a:cubicBezTo>
                  <a:pt x="5040" y="6716"/>
                  <a:pt x="4929" y="6680"/>
                  <a:pt x="4848" y="6619"/>
                </a:cubicBezTo>
                <a:cubicBezTo>
                  <a:pt x="4767" y="6558"/>
                  <a:pt x="4721" y="6475"/>
                  <a:pt x="4721" y="6389"/>
                </a:cubicBezTo>
                <a:cubicBezTo>
                  <a:pt x="4721" y="6302"/>
                  <a:pt x="4767" y="6218"/>
                  <a:pt x="4848" y="6157"/>
                </a:cubicBezTo>
                <a:cubicBezTo>
                  <a:pt x="4928" y="6096"/>
                  <a:pt x="5040" y="6061"/>
                  <a:pt x="5155" y="6061"/>
                </a:cubicBezTo>
                <a:close/>
                <a:moveTo>
                  <a:pt x="10802" y="6061"/>
                </a:moveTo>
                <a:cubicBezTo>
                  <a:pt x="10916" y="6061"/>
                  <a:pt x="11029" y="6096"/>
                  <a:pt x="11109" y="6157"/>
                </a:cubicBezTo>
                <a:cubicBezTo>
                  <a:pt x="11190" y="6218"/>
                  <a:pt x="11236" y="6302"/>
                  <a:pt x="11236" y="6389"/>
                </a:cubicBezTo>
                <a:cubicBezTo>
                  <a:pt x="11236" y="6475"/>
                  <a:pt x="11190" y="6558"/>
                  <a:pt x="11109" y="6619"/>
                </a:cubicBezTo>
                <a:cubicBezTo>
                  <a:pt x="11029" y="6680"/>
                  <a:pt x="10916" y="6716"/>
                  <a:pt x="10802" y="6716"/>
                </a:cubicBezTo>
                <a:cubicBezTo>
                  <a:pt x="10688" y="6716"/>
                  <a:pt x="10577" y="6680"/>
                  <a:pt x="10496" y="6619"/>
                </a:cubicBezTo>
                <a:cubicBezTo>
                  <a:pt x="10415" y="6558"/>
                  <a:pt x="10370" y="6475"/>
                  <a:pt x="10370" y="6389"/>
                </a:cubicBezTo>
                <a:cubicBezTo>
                  <a:pt x="10370" y="6302"/>
                  <a:pt x="10415" y="6218"/>
                  <a:pt x="10496" y="6157"/>
                </a:cubicBezTo>
                <a:cubicBezTo>
                  <a:pt x="10576" y="6096"/>
                  <a:pt x="10688" y="6061"/>
                  <a:pt x="10802" y="6061"/>
                </a:cubicBezTo>
                <a:close/>
                <a:moveTo>
                  <a:pt x="16445" y="6061"/>
                </a:moveTo>
                <a:cubicBezTo>
                  <a:pt x="16559" y="6061"/>
                  <a:pt x="16672" y="6096"/>
                  <a:pt x="16752" y="6157"/>
                </a:cubicBezTo>
                <a:cubicBezTo>
                  <a:pt x="16833" y="6218"/>
                  <a:pt x="16879" y="6302"/>
                  <a:pt x="16879" y="6389"/>
                </a:cubicBezTo>
                <a:cubicBezTo>
                  <a:pt x="16879" y="6475"/>
                  <a:pt x="16833" y="6558"/>
                  <a:pt x="16752" y="6619"/>
                </a:cubicBezTo>
                <a:cubicBezTo>
                  <a:pt x="16672" y="6680"/>
                  <a:pt x="16559" y="6716"/>
                  <a:pt x="16445" y="6716"/>
                </a:cubicBezTo>
                <a:cubicBezTo>
                  <a:pt x="16331" y="6716"/>
                  <a:pt x="16219" y="6680"/>
                  <a:pt x="16138" y="6619"/>
                </a:cubicBezTo>
                <a:cubicBezTo>
                  <a:pt x="16058" y="6558"/>
                  <a:pt x="16013" y="6475"/>
                  <a:pt x="16013" y="6389"/>
                </a:cubicBezTo>
                <a:cubicBezTo>
                  <a:pt x="16013" y="6302"/>
                  <a:pt x="16058" y="6218"/>
                  <a:pt x="16138" y="6157"/>
                </a:cubicBezTo>
                <a:cubicBezTo>
                  <a:pt x="16219" y="6096"/>
                  <a:pt x="16331" y="6061"/>
                  <a:pt x="16445" y="6061"/>
                </a:cubicBezTo>
                <a:close/>
                <a:moveTo>
                  <a:pt x="5784" y="7128"/>
                </a:moveTo>
                <a:cubicBezTo>
                  <a:pt x="5895" y="7127"/>
                  <a:pt x="6006" y="7157"/>
                  <a:pt x="6093" y="7220"/>
                </a:cubicBezTo>
                <a:cubicBezTo>
                  <a:pt x="6265" y="7345"/>
                  <a:pt x="6270" y="7553"/>
                  <a:pt x="6104" y="7683"/>
                </a:cubicBezTo>
                <a:cubicBezTo>
                  <a:pt x="6019" y="7750"/>
                  <a:pt x="5906" y="7783"/>
                  <a:pt x="5793" y="7783"/>
                </a:cubicBezTo>
                <a:cubicBezTo>
                  <a:pt x="5685" y="7783"/>
                  <a:pt x="5574" y="7753"/>
                  <a:pt x="5491" y="7692"/>
                </a:cubicBezTo>
                <a:cubicBezTo>
                  <a:pt x="5319" y="7566"/>
                  <a:pt x="5315" y="7359"/>
                  <a:pt x="5482" y="7228"/>
                </a:cubicBezTo>
                <a:cubicBezTo>
                  <a:pt x="5564" y="7163"/>
                  <a:pt x="5673" y="7130"/>
                  <a:pt x="5784" y="7128"/>
                </a:cubicBezTo>
                <a:close/>
                <a:moveTo>
                  <a:pt x="11427" y="7128"/>
                </a:moveTo>
                <a:cubicBezTo>
                  <a:pt x="11538" y="7127"/>
                  <a:pt x="11649" y="7157"/>
                  <a:pt x="11736" y="7220"/>
                </a:cubicBezTo>
                <a:cubicBezTo>
                  <a:pt x="11908" y="7345"/>
                  <a:pt x="11913" y="7553"/>
                  <a:pt x="11747" y="7683"/>
                </a:cubicBezTo>
                <a:cubicBezTo>
                  <a:pt x="11662" y="7750"/>
                  <a:pt x="11549" y="7783"/>
                  <a:pt x="11436" y="7783"/>
                </a:cubicBezTo>
                <a:cubicBezTo>
                  <a:pt x="11328" y="7783"/>
                  <a:pt x="11220" y="7753"/>
                  <a:pt x="11136" y="7692"/>
                </a:cubicBezTo>
                <a:cubicBezTo>
                  <a:pt x="10964" y="7566"/>
                  <a:pt x="10958" y="7359"/>
                  <a:pt x="11125" y="7228"/>
                </a:cubicBezTo>
                <a:cubicBezTo>
                  <a:pt x="11207" y="7163"/>
                  <a:pt x="11316" y="7130"/>
                  <a:pt x="11427" y="7128"/>
                </a:cubicBezTo>
                <a:close/>
                <a:moveTo>
                  <a:pt x="10171" y="7130"/>
                </a:moveTo>
                <a:cubicBezTo>
                  <a:pt x="10282" y="7132"/>
                  <a:pt x="10392" y="7165"/>
                  <a:pt x="10475" y="7230"/>
                </a:cubicBezTo>
                <a:cubicBezTo>
                  <a:pt x="10642" y="7360"/>
                  <a:pt x="10634" y="7568"/>
                  <a:pt x="10462" y="7694"/>
                </a:cubicBezTo>
                <a:cubicBezTo>
                  <a:pt x="10377" y="7755"/>
                  <a:pt x="10270" y="7785"/>
                  <a:pt x="10162" y="7785"/>
                </a:cubicBezTo>
                <a:cubicBezTo>
                  <a:pt x="10049" y="7785"/>
                  <a:pt x="9936" y="7752"/>
                  <a:pt x="9851" y="7685"/>
                </a:cubicBezTo>
                <a:cubicBezTo>
                  <a:pt x="9685" y="7555"/>
                  <a:pt x="9690" y="7347"/>
                  <a:pt x="9862" y="7221"/>
                </a:cubicBezTo>
                <a:cubicBezTo>
                  <a:pt x="9948" y="7159"/>
                  <a:pt x="10060" y="7129"/>
                  <a:pt x="10171" y="7130"/>
                </a:cubicBezTo>
                <a:close/>
                <a:moveTo>
                  <a:pt x="15814" y="7130"/>
                </a:moveTo>
                <a:cubicBezTo>
                  <a:pt x="15925" y="7132"/>
                  <a:pt x="16035" y="7165"/>
                  <a:pt x="16118" y="7230"/>
                </a:cubicBezTo>
                <a:cubicBezTo>
                  <a:pt x="16284" y="7360"/>
                  <a:pt x="16279" y="7568"/>
                  <a:pt x="16107" y="7694"/>
                </a:cubicBezTo>
                <a:cubicBezTo>
                  <a:pt x="16023" y="7755"/>
                  <a:pt x="15913" y="7785"/>
                  <a:pt x="15805" y="7785"/>
                </a:cubicBezTo>
                <a:cubicBezTo>
                  <a:pt x="15692" y="7785"/>
                  <a:pt x="15579" y="7752"/>
                  <a:pt x="15494" y="7685"/>
                </a:cubicBezTo>
                <a:cubicBezTo>
                  <a:pt x="15328" y="7555"/>
                  <a:pt x="15332" y="7347"/>
                  <a:pt x="15505" y="7221"/>
                </a:cubicBezTo>
                <a:cubicBezTo>
                  <a:pt x="15591" y="7159"/>
                  <a:pt x="15703" y="7129"/>
                  <a:pt x="15814" y="7130"/>
                </a:cubicBezTo>
                <a:close/>
                <a:moveTo>
                  <a:pt x="7111" y="7685"/>
                </a:moveTo>
                <a:cubicBezTo>
                  <a:pt x="7167" y="7678"/>
                  <a:pt x="7225" y="7678"/>
                  <a:pt x="7284" y="7688"/>
                </a:cubicBezTo>
                <a:cubicBezTo>
                  <a:pt x="7516" y="7729"/>
                  <a:pt x="7664" y="7905"/>
                  <a:pt x="7610" y="8081"/>
                </a:cubicBezTo>
                <a:cubicBezTo>
                  <a:pt x="7564" y="8233"/>
                  <a:pt x="7384" y="8335"/>
                  <a:pt x="7187" y="8335"/>
                </a:cubicBezTo>
                <a:cubicBezTo>
                  <a:pt x="7155" y="8335"/>
                  <a:pt x="7123" y="8332"/>
                  <a:pt x="7091" y="8326"/>
                </a:cubicBezTo>
                <a:cubicBezTo>
                  <a:pt x="6858" y="8286"/>
                  <a:pt x="6711" y="8110"/>
                  <a:pt x="6764" y="7934"/>
                </a:cubicBezTo>
                <a:cubicBezTo>
                  <a:pt x="6805" y="7802"/>
                  <a:pt x="6945" y="7707"/>
                  <a:pt x="7111" y="7685"/>
                </a:cubicBezTo>
                <a:close/>
                <a:moveTo>
                  <a:pt x="8841" y="7685"/>
                </a:moveTo>
                <a:cubicBezTo>
                  <a:pt x="9008" y="7707"/>
                  <a:pt x="9148" y="7803"/>
                  <a:pt x="9188" y="7935"/>
                </a:cubicBezTo>
                <a:cubicBezTo>
                  <a:pt x="9241" y="8112"/>
                  <a:pt x="9097" y="8287"/>
                  <a:pt x="8864" y="8328"/>
                </a:cubicBezTo>
                <a:cubicBezTo>
                  <a:pt x="8832" y="8334"/>
                  <a:pt x="8799" y="8336"/>
                  <a:pt x="8768" y="8336"/>
                </a:cubicBezTo>
                <a:cubicBezTo>
                  <a:pt x="8570" y="8336"/>
                  <a:pt x="8391" y="8233"/>
                  <a:pt x="8345" y="8081"/>
                </a:cubicBezTo>
                <a:cubicBezTo>
                  <a:pt x="8292" y="7904"/>
                  <a:pt x="8436" y="7728"/>
                  <a:pt x="8669" y="7688"/>
                </a:cubicBezTo>
                <a:cubicBezTo>
                  <a:pt x="8727" y="7678"/>
                  <a:pt x="8786" y="7678"/>
                  <a:pt x="8841" y="7685"/>
                </a:cubicBezTo>
                <a:close/>
                <a:moveTo>
                  <a:pt x="12756" y="7685"/>
                </a:moveTo>
                <a:cubicBezTo>
                  <a:pt x="12812" y="7678"/>
                  <a:pt x="12870" y="7678"/>
                  <a:pt x="12929" y="7688"/>
                </a:cubicBezTo>
                <a:cubicBezTo>
                  <a:pt x="13161" y="7729"/>
                  <a:pt x="13307" y="7905"/>
                  <a:pt x="13253" y="8081"/>
                </a:cubicBezTo>
                <a:cubicBezTo>
                  <a:pt x="13207" y="8233"/>
                  <a:pt x="13027" y="8335"/>
                  <a:pt x="12830" y="8335"/>
                </a:cubicBezTo>
                <a:cubicBezTo>
                  <a:pt x="12798" y="8335"/>
                  <a:pt x="12766" y="8332"/>
                  <a:pt x="12734" y="8326"/>
                </a:cubicBezTo>
                <a:cubicBezTo>
                  <a:pt x="12500" y="8286"/>
                  <a:pt x="12356" y="8110"/>
                  <a:pt x="12409" y="7934"/>
                </a:cubicBezTo>
                <a:cubicBezTo>
                  <a:pt x="12450" y="7802"/>
                  <a:pt x="12590" y="7707"/>
                  <a:pt x="12756" y="7685"/>
                </a:cubicBezTo>
                <a:close/>
                <a:moveTo>
                  <a:pt x="14487" y="7685"/>
                </a:moveTo>
                <a:cubicBezTo>
                  <a:pt x="14653" y="7707"/>
                  <a:pt x="14793" y="7803"/>
                  <a:pt x="14833" y="7935"/>
                </a:cubicBezTo>
                <a:cubicBezTo>
                  <a:pt x="14886" y="8112"/>
                  <a:pt x="14740" y="8287"/>
                  <a:pt x="14507" y="8328"/>
                </a:cubicBezTo>
                <a:cubicBezTo>
                  <a:pt x="14474" y="8334"/>
                  <a:pt x="14443" y="8336"/>
                  <a:pt x="14410" y="8336"/>
                </a:cubicBezTo>
                <a:cubicBezTo>
                  <a:pt x="14213" y="8336"/>
                  <a:pt x="14034" y="8233"/>
                  <a:pt x="13987" y="8081"/>
                </a:cubicBezTo>
                <a:cubicBezTo>
                  <a:pt x="13934" y="7904"/>
                  <a:pt x="14081" y="7728"/>
                  <a:pt x="14314" y="7688"/>
                </a:cubicBezTo>
                <a:cubicBezTo>
                  <a:pt x="14372" y="7678"/>
                  <a:pt x="14431" y="7678"/>
                  <a:pt x="14487" y="7685"/>
                </a:cubicBezTo>
                <a:close/>
                <a:moveTo>
                  <a:pt x="3169" y="9864"/>
                </a:moveTo>
                <a:cubicBezTo>
                  <a:pt x="2612" y="9864"/>
                  <a:pt x="2160" y="10206"/>
                  <a:pt x="2160" y="10627"/>
                </a:cubicBezTo>
                <a:lnTo>
                  <a:pt x="2160" y="14944"/>
                </a:lnTo>
                <a:lnTo>
                  <a:pt x="19440" y="14944"/>
                </a:lnTo>
                <a:lnTo>
                  <a:pt x="19440" y="10627"/>
                </a:lnTo>
                <a:cubicBezTo>
                  <a:pt x="19440" y="10206"/>
                  <a:pt x="18988" y="9864"/>
                  <a:pt x="18431" y="9864"/>
                </a:cubicBezTo>
                <a:lnTo>
                  <a:pt x="3169" y="9864"/>
                </a:lnTo>
                <a:close/>
                <a:moveTo>
                  <a:pt x="5155" y="11353"/>
                </a:moveTo>
                <a:cubicBezTo>
                  <a:pt x="5269" y="11353"/>
                  <a:pt x="5381" y="11389"/>
                  <a:pt x="5462" y="11450"/>
                </a:cubicBezTo>
                <a:cubicBezTo>
                  <a:pt x="5542" y="11511"/>
                  <a:pt x="5589" y="11595"/>
                  <a:pt x="5589" y="11682"/>
                </a:cubicBezTo>
                <a:cubicBezTo>
                  <a:pt x="5589" y="11768"/>
                  <a:pt x="5542" y="11852"/>
                  <a:pt x="5462" y="11913"/>
                </a:cubicBezTo>
                <a:cubicBezTo>
                  <a:pt x="5381" y="11975"/>
                  <a:pt x="5269" y="12008"/>
                  <a:pt x="5155" y="12008"/>
                </a:cubicBezTo>
                <a:cubicBezTo>
                  <a:pt x="5041" y="12008"/>
                  <a:pt x="4929" y="11975"/>
                  <a:pt x="4848" y="11913"/>
                </a:cubicBezTo>
                <a:cubicBezTo>
                  <a:pt x="4768" y="11852"/>
                  <a:pt x="4721" y="11768"/>
                  <a:pt x="4721" y="11682"/>
                </a:cubicBezTo>
                <a:cubicBezTo>
                  <a:pt x="4721" y="11595"/>
                  <a:pt x="4768" y="11511"/>
                  <a:pt x="4848" y="11450"/>
                </a:cubicBezTo>
                <a:cubicBezTo>
                  <a:pt x="4929" y="11389"/>
                  <a:pt x="5041" y="11353"/>
                  <a:pt x="5155" y="11353"/>
                </a:cubicBezTo>
                <a:close/>
                <a:moveTo>
                  <a:pt x="10798" y="11353"/>
                </a:moveTo>
                <a:cubicBezTo>
                  <a:pt x="10912" y="11353"/>
                  <a:pt x="11023" y="11389"/>
                  <a:pt x="11104" y="11450"/>
                </a:cubicBezTo>
                <a:cubicBezTo>
                  <a:pt x="11185" y="11511"/>
                  <a:pt x="11232" y="11595"/>
                  <a:pt x="11232" y="11682"/>
                </a:cubicBezTo>
                <a:cubicBezTo>
                  <a:pt x="11232" y="11768"/>
                  <a:pt x="11185" y="11852"/>
                  <a:pt x="11104" y="11913"/>
                </a:cubicBezTo>
                <a:cubicBezTo>
                  <a:pt x="11023" y="11975"/>
                  <a:pt x="10912" y="12008"/>
                  <a:pt x="10798" y="12008"/>
                </a:cubicBezTo>
                <a:cubicBezTo>
                  <a:pt x="10684" y="12008"/>
                  <a:pt x="10572" y="11975"/>
                  <a:pt x="10491" y="11913"/>
                </a:cubicBezTo>
                <a:cubicBezTo>
                  <a:pt x="10411" y="11852"/>
                  <a:pt x="10366" y="11768"/>
                  <a:pt x="10366" y="11682"/>
                </a:cubicBezTo>
                <a:cubicBezTo>
                  <a:pt x="10366" y="11595"/>
                  <a:pt x="10411" y="11511"/>
                  <a:pt x="10491" y="11450"/>
                </a:cubicBezTo>
                <a:cubicBezTo>
                  <a:pt x="10572" y="11389"/>
                  <a:pt x="10684" y="11353"/>
                  <a:pt x="10798" y="11353"/>
                </a:cubicBezTo>
                <a:close/>
                <a:moveTo>
                  <a:pt x="16447" y="11353"/>
                </a:moveTo>
                <a:cubicBezTo>
                  <a:pt x="16561" y="11353"/>
                  <a:pt x="16673" y="11389"/>
                  <a:pt x="16754" y="11450"/>
                </a:cubicBezTo>
                <a:cubicBezTo>
                  <a:pt x="16834" y="11511"/>
                  <a:pt x="16879" y="11595"/>
                  <a:pt x="16879" y="11682"/>
                </a:cubicBezTo>
                <a:cubicBezTo>
                  <a:pt x="16879" y="11768"/>
                  <a:pt x="16834" y="11852"/>
                  <a:pt x="16754" y="11913"/>
                </a:cubicBezTo>
                <a:cubicBezTo>
                  <a:pt x="16673" y="11975"/>
                  <a:pt x="16561" y="12008"/>
                  <a:pt x="16447" y="12008"/>
                </a:cubicBezTo>
                <a:cubicBezTo>
                  <a:pt x="16333" y="12008"/>
                  <a:pt x="16222" y="11975"/>
                  <a:pt x="16141" y="11913"/>
                </a:cubicBezTo>
                <a:cubicBezTo>
                  <a:pt x="16060" y="11852"/>
                  <a:pt x="16013" y="11768"/>
                  <a:pt x="16013" y="11682"/>
                </a:cubicBezTo>
                <a:cubicBezTo>
                  <a:pt x="16013" y="11595"/>
                  <a:pt x="16060" y="11511"/>
                  <a:pt x="16141" y="11450"/>
                </a:cubicBezTo>
                <a:cubicBezTo>
                  <a:pt x="16222" y="11389"/>
                  <a:pt x="16333" y="11353"/>
                  <a:pt x="16447" y="11353"/>
                </a:cubicBezTo>
                <a:close/>
                <a:moveTo>
                  <a:pt x="5786" y="12421"/>
                </a:moveTo>
                <a:cubicBezTo>
                  <a:pt x="5897" y="12419"/>
                  <a:pt x="6009" y="12449"/>
                  <a:pt x="6095" y="12512"/>
                </a:cubicBezTo>
                <a:cubicBezTo>
                  <a:pt x="6268" y="12638"/>
                  <a:pt x="6272" y="12845"/>
                  <a:pt x="6106" y="12976"/>
                </a:cubicBezTo>
                <a:cubicBezTo>
                  <a:pt x="6021" y="13043"/>
                  <a:pt x="5907" y="13077"/>
                  <a:pt x="5793" y="13077"/>
                </a:cubicBezTo>
                <a:cubicBezTo>
                  <a:pt x="5685" y="13077"/>
                  <a:pt x="5577" y="13046"/>
                  <a:pt x="5493" y="12984"/>
                </a:cubicBezTo>
                <a:cubicBezTo>
                  <a:pt x="5321" y="12859"/>
                  <a:pt x="5316" y="12652"/>
                  <a:pt x="5482" y="12522"/>
                </a:cubicBezTo>
                <a:cubicBezTo>
                  <a:pt x="5565" y="12457"/>
                  <a:pt x="5675" y="12422"/>
                  <a:pt x="5786" y="12421"/>
                </a:cubicBezTo>
                <a:close/>
                <a:moveTo>
                  <a:pt x="11429" y="12421"/>
                </a:moveTo>
                <a:cubicBezTo>
                  <a:pt x="11540" y="12419"/>
                  <a:pt x="11652" y="12449"/>
                  <a:pt x="11738" y="12512"/>
                </a:cubicBezTo>
                <a:cubicBezTo>
                  <a:pt x="11910" y="12638"/>
                  <a:pt x="11915" y="12845"/>
                  <a:pt x="11749" y="12976"/>
                </a:cubicBezTo>
                <a:cubicBezTo>
                  <a:pt x="11664" y="13043"/>
                  <a:pt x="11550" y="13077"/>
                  <a:pt x="11436" y="13077"/>
                </a:cubicBezTo>
                <a:cubicBezTo>
                  <a:pt x="11328" y="13077"/>
                  <a:pt x="11220" y="13046"/>
                  <a:pt x="11136" y="12984"/>
                </a:cubicBezTo>
                <a:cubicBezTo>
                  <a:pt x="10964" y="12859"/>
                  <a:pt x="10958" y="12652"/>
                  <a:pt x="11125" y="12522"/>
                </a:cubicBezTo>
                <a:cubicBezTo>
                  <a:pt x="11208" y="12457"/>
                  <a:pt x="11318" y="12422"/>
                  <a:pt x="11429" y="12421"/>
                </a:cubicBezTo>
                <a:close/>
                <a:moveTo>
                  <a:pt x="17079" y="12421"/>
                </a:moveTo>
                <a:cubicBezTo>
                  <a:pt x="17189" y="12419"/>
                  <a:pt x="17299" y="12449"/>
                  <a:pt x="17385" y="12512"/>
                </a:cubicBezTo>
                <a:cubicBezTo>
                  <a:pt x="17558" y="12638"/>
                  <a:pt x="17565" y="12845"/>
                  <a:pt x="17399" y="12976"/>
                </a:cubicBezTo>
                <a:cubicBezTo>
                  <a:pt x="17313" y="13043"/>
                  <a:pt x="17199" y="13077"/>
                  <a:pt x="17085" y="13077"/>
                </a:cubicBezTo>
                <a:cubicBezTo>
                  <a:pt x="16977" y="13077"/>
                  <a:pt x="16870" y="13046"/>
                  <a:pt x="16785" y="12984"/>
                </a:cubicBezTo>
                <a:cubicBezTo>
                  <a:pt x="16613" y="12859"/>
                  <a:pt x="16608" y="12652"/>
                  <a:pt x="16774" y="12522"/>
                </a:cubicBezTo>
                <a:cubicBezTo>
                  <a:pt x="16857" y="12457"/>
                  <a:pt x="16968" y="12422"/>
                  <a:pt x="17079" y="12421"/>
                </a:cubicBezTo>
                <a:close/>
                <a:moveTo>
                  <a:pt x="4524" y="12423"/>
                </a:moveTo>
                <a:cubicBezTo>
                  <a:pt x="4635" y="12424"/>
                  <a:pt x="4745" y="12457"/>
                  <a:pt x="4828" y="12522"/>
                </a:cubicBezTo>
                <a:cubicBezTo>
                  <a:pt x="4994" y="12653"/>
                  <a:pt x="4987" y="12860"/>
                  <a:pt x="4815" y="12986"/>
                </a:cubicBezTo>
                <a:cubicBezTo>
                  <a:pt x="4731" y="13047"/>
                  <a:pt x="4623" y="13077"/>
                  <a:pt x="4515" y="13077"/>
                </a:cubicBezTo>
                <a:cubicBezTo>
                  <a:pt x="4401" y="13077"/>
                  <a:pt x="4288" y="13045"/>
                  <a:pt x="4204" y="12978"/>
                </a:cubicBezTo>
                <a:cubicBezTo>
                  <a:pt x="4037" y="12848"/>
                  <a:pt x="4042" y="12640"/>
                  <a:pt x="4215" y="12514"/>
                </a:cubicBezTo>
                <a:cubicBezTo>
                  <a:pt x="4301" y="12451"/>
                  <a:pt x="4413" y="12421"/>
                  <a:pt x="4524" y="12423"/>
                </a:cubicBezTo>
                <a:close/>
                <a:moveTo>
                  <a:pt x="10171" y="12423"/>
                </a:moveTo>
                <a:cubicBezTo>
                  <a:pt x="10282" y="12424"/>
                  <a:pt x="10393" y="12457"/>
                  <a:pt x="10475" y="12522"/>
                </a:cubicBezTo>
                <a:cubicBezTo>
                  <a:pt x="10642" y="12653"/>
                  <a:pt x="10637" y="12860"/>
                  <a:pt x="10464" y="12986"/>
                </a:cubicBezTo>
                <a:cubicBezTo>
                  <a:pt x="10380" y="13047"/>
                  <a:pt x="10272" y="13077"/>
                  <a:pt x="10164" y="13077"/>
                </a:cubicBezTo>
                <a:cubicBezTo>
                  <a:pt x="10050" y="13077"/>
                  <a:pt x="9935" y="13045"/>
                  <a:pt x="9851" y="12978"/>
                </a:cubicBezTo>
                <a:cubicBezTo>
                  <a:pt x="9685" y="12848"/>
                  <a:pt x="9690" y="12640"/>
                  <a:pt x="9862" y="12514"/>
                </a:cubicBezTo>
                <a:cubicBezTo>
                  <a:pt x="9948" y="12451"/>
                  <a:pt x="10060" y="12421"/>
                  <a:pt x="10171" y="12423"/>
                </a:cubicBezTo>
                <a:close/>
                <a:moveTo>
                  <a:pt x="15816" y="12423"/>
                </a:moveTo>
                <a:cubicBezTo>
                  <a:pt x="15927" y="12424"/>
                  <a:pt x="16036" y="12457"/>
                  <a:pt x="16118" y="12522"/>
                </a:cubicBezTo>
                <a:cubicBezTo>
                  <a:pt x="16284" y="12653"/>
                  <a:pt x="16280" y="12860"/>
                  <a:pt x="16107" y="12986"/>
                </a:cubicBezTo>
                <a:cubicBezTo>
                  <a:pt x="16023" y="13047"/>
                  <a:pt x="15915" y="13077"/>
                  <a:pt x="15807" y="13077"/>
                </a:cubicBezTo>
                <a:cubicBezTo>
                  <a:pt x="15693" y="13077"/>
                  <a:pt x="15581" y="13045"/>
                  <a:pt x="15496" y="12978"/>
                </a:cubicBezTo>
                <a:cubicBezTo>
                  <a:pt x="15330" y="12848"/>
                  <a:pt x="15335" y="12640"/>
                  <a:pt x="15507" y="12514"/>
                </a:cubicBezTo>
                <a:cubicBezTo>
                  <a:pt x="15594" y="12451"/>
                  <a:pt x="15705" y="12421"/>
                  <a:pt x="15816" y="12423"/>
                </a:cubicBezTo>
                <a:close/>
                <a:moveTo>
                  <a:pt x="3194" y="12978"/>
                </a:moveTo>
                <a:cubicBezTo>
                  <a:pt x="3360" y="13000"/>
                  <a:pt x="3501" y="13096"/>
                  <a:pt x="3541" y="13228"/>
                </a:cubicBezTo>
                <a:cubicBezTo>
                  <a:pt x="3595" y="13404"/>
                  <a:pt x="3449" y="13580"/>
                  <a:pt x="3216" y="13621"/>
                </a:cubicBezTo>
                <a:cubicBezTo>
                  <a:pt x="3184" y="13626"/>
                  <a:pt x="3152" y="13629"/>
                  <a:pt x="3120" y="13629"/>
                </a:cubicBezTo>
                <a:cubicBezTo>
                  <a:pt x="2923" y="13629"/>
                  <a:pt x="2743" y="13525"/>
                  <a:pt x="2697" y="13374"/>
                </a:cubicBezTo>
                <a:cubicBezTo>
                  <a:pt x="2643" y="13198"/>
                  <a:pt x="2789" y="13022"/>
                  <a:pt x="3022" y="12981"/>
                </a:cubicBezTo>
                <a:cubicBezTo>
                  <a:pt x="3080" y="12971"/>
                  <a:pt x="3139" y="12970"/>
                  <a:pt x="3194" y="12978"/>
                </a:cubicBezTo>
                <a:close/>
                <a:moveTo>
                  <a:pt x="7113" y="12978"/>
                </a:moveTo>
                <a:cubicBezTo>
                  <a:pt x="7169" y="12970"/>
                  <a:pt x="7228" y="12971"/>
                  <a:pt x="7286" y="12981"/>
                </a:cubicBezTo>
                <a:cubicBezTo>
                  <a:pt x="7519" y="13022"/>
                  <a:pt x="7664" y="13197"/>
                  <a:pt x="7610" y="13374"/>
                </a:cubicBezTo>
                <a:cubicBezTo>
                  <a:pt x="7565" y="13525"/>
                  <a:pt x="7387" y="13627"/>
                  <a:pt x="7190" y="13627"/>
                </a:cubicBezTo>
                <a:cubicBezTo>
                  <a:pt x="7157" y="13627"/>
                  <a:pt x="7124" y="13626"/>
                  <a:pt x="7091" y="13621"/>
                </a:cubicBezTo>
                <a:cubicBezTo>
                  <a:pt x="6858" y="13580"/>
                  <a:pt x="6713" y="13404"/>
                  <a:pt x="6767" y="13228"/>
                </a:cubicBezTo>
                <a:cubicBezTo>
                  <a:pt x="6807" y="13096"/>
                  <a:pt x="6947" y="13000"/>
                  <a:pt x="7113" y="12978"/>
                </a:cubicBezTo>
                <a:close/>
                <a:moveTo>
                  <a:pt x="8844" y="12978"/>
                </a:moveTo>
                <a:cubicBezTo>
                  <a:pt x="9010" y="13000"/>
                  <a:pt x="9150" y="13096"/>
                  <a:pt x="9191" y="13228"/>
                </a:cubicBezTo>
                <a:cubicBezTo>
                  <a:pt x="9244" y="13404"/>
                  <a:pt x="9099" y="13580"/>
                  <a:pt x="8866" y="13621"/>
                </a:cubicBezTo>
                <a:cubicBezTo>
                  <a:pt x="8833" y="13626"/>
                  <a:pt x="8800" y="13629"/>
                  <a:pt x="8768" y="13629"/>
                </a:cubicBezTo>
                <a:cubicBezTo>
                  <a:pt x="8570" y="13629"/>
                  <a:pt x="8393" y="13525"/>
                  <a:pt x="8347" y="13374"/>
                </a:cubicBezTo>
                <a:cubicBezTo>
                  <a:pt x="8293" y="13198"/>
                  <a:pt x="8438" y="13022"/>
                  <a:pt x="8671" y="12981"/>
                </a:cubicBezTo>
                <a:cubicBezTo>
                  <a:pt x="8730" y="12971"/>
                  <a:pt x="8788" y="12970"/>
                  <a:pt x="8844" y="12978"/>
                </a:cubicBezTo>
                <a:close/>
                <a:moveTo>
                  <a:pt x="12756" y="12978"/>
                </a:moveTo>
                <a:cubicBezTo>
                  <a:pt x="12812" y="12970"/>
                  <a:pt x="12870" y="12971"/>
                  <a:pt x="12929" y="12981"/>
                </a:cubicBezTo>
                <a:cubicBezTo>
                  <a:pt x="13162" y="13022"/>
                  <a:pt x="13307" y="13197"/>
                  <a:pt x="13253" y="13374"/>
                </a:cubicBezTo>
                <a:cubicBezTo>
                  <a:pt x="13207" y="13525"/>
                  <a:pt x="13030" y="13627"/>
                  <a:pt x="12832" y="13627"/>
                </a:cubicBezTo>
                <a:cubicBezTo>
                  <a:pt x="12800" y="13627"/>
                  <a:pt x="12767" y="13626"/>
                  <a:pt x="12734" y="13621"/>
                </a:cubicBezTo>
                <a:cubicBezTo>
                  <a:pt x="12500" y="13580"/>
                  <a:pt x="12356" y="13404"/>
                  <a:pt x="12409" y="13228"/>
                </a:cubicBezTo>
                <a:cubicBezTo>
                  <a:pt x="12450" y="13096"/>
                  <a:pt x="12590" y="13000"/>
                  <a:pt x="12756" y="12978"/>
                </a:cubicBezTo>
                <a:close/>
                <a:moveTo>
                  <a:pt x="14487" y="12978"/>
                </a:moveTo>
                <a:cubicBezTo>
                  <a:pt x="14653" y="13000"/>
                  <a:pt x="14793" y="13096"/>
                  <a:pt x="14833" y="13228"/>
                </a:cubicBezTo>
                <a:cubicBezTo>
                  <a:pt x="14887" y="13404"/>
                  <a:pt x="14742" y="13580"/>
                  <a:pt x="14509" y="13621"/>
                </a:cubicBezTo>
                <a:cubicBezTo>
                  <a:pt x="14476" y="13626"/>
                  <a:pt x="14443" y="13629"/>
                  <a:pt x="14410" y="13629"/>
                </a:cubicBezTo>
                <a:cubicBezTo>
                  <a:pt x="14213" y="13629"/>
                  <a:pt x="14035" y="13525"/>
                  <a:pt x="13990" y="13374"/>
                </a:cubicBezTo>
                <a:cubicBezTo>
                  <a:pt x="13936" y="13198"/>
                  <a:pt x="14081" y="13022"/>
                  <a:pt x="14314" y="12981"/>
                </a:cubicBezTo>
                <a:cubicBezTo>
                  <a:pt x="14373" y="12971"/>
                  <a:pt x="14431" y="12970"/>
                  <a:pt x="14487" y="12978"/>
                </a:cubicBezTo>
                <a:close/>
                <a:moveTo>
                  <a:pt x="18406" y="12978"/>
                </a:moveTo>
                <a:cubicBezTo>
                  <a:pt x="18461" y="12970"/>
                  <a:pt x="18520" y="12971"/>
                  <a:pt x="18578" y="12981"/>
                </a:cubicBezTo>
                <a:cubicBezTo>
                  <a:pt x="18812" y="13022"/>
                  <a:pt x="18957" y="13197"/>
                  <a:pt x="18903" y="13374"/>
                </a:cubicBezTo>
                <a:cubicBezTo>
                  <a:pt x="18857" y="13525"/>
                  <a:pt x="18677" y="13627"/>
                  <a:pt x="18480" y="13627"/>
                </a:cubicBezTo>
                <a:cubicBezTo>
                  <a:pt x="18448" y="13627"/>
                  <a:pt x="18416" y="13626"/>
                  <a:pt x="18384" y="13621"/>
                </a:cubicBezTo>
                <a:cubicBezTo>
                  <a:pt x="18150" y="13580"/>
                  <a:pt x="18005" y="13404"/>
                  <a:pt x="18059" y="13228"/>
                </a:cubicBezTo>
                <a:cubicBezTo>
                  <a:pt x="18099" y="13096"/>
                  <a:pt x="18240" y="13000"/>
                  <a:pt x="18406" y="12978"/>
                </a:cubicBezTo>
                <a:close/>
                <a:moveTo>
                  <a:pt x="1009" y="15390"/>
                </a:moveTo>
                <a:cubicBezTo>
                  <a:pt x="452" y="15390"/>
                  <a:pt x="0" y="15732"/>
                  <a:pt x="0" y="16153"/>
                </a:cubicBezTo>
                <a:lnTo>
                  <a:pt x="0" y="21600"/>
                </a:lnTo>
                <a:lnTo>
                  <a:pt x="21600" y="21600"/>
                </a:lnTo>
                <a:lnTo>
                  <a:pt x="21600" y="16153"/>
                </a:lnTo>
                <a:cubicBezTo>
                  <a:pt x="21600" y="15732"/>
                  <a:pt x="21148" y="15390"/>
                  <a:pt x="20591" y="15390"/>
                </a:cubicBezTo>
                <a:lnTo>
                  <a:pt x="1009" y="15390"/>
                </a:lnTo>
                <a:close/>
                <a:moveTo>
                  <a:pt x="3828" y="17485"/>
                </a:moveTo>
                <a:cubicBezTo>
                  <a:pt x="3941" y="17485"/>
                  <a:pt x="4053" y="17521"/>
                  <a:pt x="4134" y="17582"/>
                </a:cubicBezTo>
                <a:cubicBezTo>
                  <a:pt x="4214" y="17643"/>
                  <a:pt x="4262" y="17727"/>
                  <a:pt x="4262" y="17813"/>
                </a:cubicBezTo>
                <a:cubicBezTo>
                  <a:pt x="4262" y="17899"/>
                  <a:pt x="4214" y="17984"/>
                  <a:pt x="4134" y="18045"/>
                </a:cubicBezTo>
                <a:cubicBezTo>
                  <a:pt x="4053" y="18106"/>
                  <a:pt x="3941" y="18142"/>
                  <a:pt x="3828" y="18142"/>
                </a:cubicBezTo>
                <a:cubicBezTo>
                  <a:pt x="3714" y="18142"/>
                  <a:pt x="3602" y="18106"/>
                  <a:pt x="3521" y="18045"/>
                </a:cubicBezTo>
                <a:cubicBezTo>
                  <a:pt x="3441" y="17984"/>
                  <a:pt x="3396" y="17899"/>
                  <a:pt x="3396" y="17813"/>
                </a:cubicBezTo>
                <a:cubicBezTo>
                  <a:pt x="3396" y="17727"/>
                  <a:pt x="3441" y="17643"/>
                  <a:pt x="3521" y="17582"/>
                </a:cubicBezTo>
                <a:cubicBezTo>
                  <a:pt x="3602" y="17521"/>
                  <a:pt x="3714" y="17485"/>
                  <a:pt x="3828" y="17485"/>
                </a:cubicBezTo>
                <a:close/>
                <a:moveTo>
                  <a:pt x="10804" y="17485"/>
                </a:moveTo>
                <a:cubicBezTo>
                  <a:pt x="10919" y="17485"/>
                  <a:pt x="11031" y="17521"/>
                  <a:pt x="11111" y="17582"/>
                </a:cubicBezTo>
                <a:cubicBezTo>
                  <a:pt x="11192" y="17643"/>
                  <a:pt x="11236" y="17727"/>
                  <a:pt x="11236" y="17813"/>
                </a:cubicBezTo>
                <a:cubicBezTo>
                  <a:pt x="11236" y="17899"/>
                  <a:pt x="11192" y="17984"/>
                  <a:pt x="11111" y="18045"/>
                </a:cubicBezTo>
                <a:cubicBezTo>
                  <a:pt x="11030" y="18106"/>
                  <a:pt x="10918" y="18142"/>
                  <a:pt x="10804" y="18142"/>
                </a:cubicBezTo>
                <a:cubicBezTo>
                  <a:pt x="10691" y="18142"/>
                  <a:pt x="10578" y="18106"/>
                  <a:pt x="10498" y="18045"/>
                </a:cubicBezTo>
                <a:cubicBezTo>
                  <a:pt x="10417" y="17984"/>
                  <a:pt x="10370" y="17899"/>
                  <a:pt x="10370" y="17813"/>
                </a:cubicBezTo>
                <a:cubicBezTo>
                  <a:pt x="10370" y="17727"/>
                  <a:pt x="10417" y="17643"/>
                  <a:pt x="10498" y="17582"/>
                </a:cubicBezTo>
                <a:cubicBezTo>
                  <a:pt x="10578" y="17521"/>
                  <a:pt x="10691" y="17485"/>
                  <a:pt x="10804" y="17485"/>
                </a:cubicBezTo>
                <a:close/>
                <a:moveTo>
                  <a:pt x="17772" y="17485"/>
                </a:moveTo>
                <a:cubicBezTo>
                  <a:pt x="17886" y="17485"/>
                  <a:pt x="17998" y="17521"/>
                  <a:pt x="18079" y="17582"/>
                </a:cubicBezTo>
                <a:cubicBezTo>
                  <a:pt x="18159" y="17643"/>
                  <a:pt x="18207" y="17727"/>
                  <a:pt x="18207" y="17813"/>
                </a:cubicBezTo>
                <a:cubicBezTo>
                  <a:pt x="18207" y="17899"/>
                  <a:pt x="18159" y="17984"/>
                  <a:pt x="18079" y="18045"/>
                </a:cubicBezTo>
                <a:cubicBezTo>
                  <a:pt x="17998" y="18106"/>
                  <a:pt x="17886" y="18142"/>
                  <a:pt x="17772" y="18142"/>
                </a:cubicBezTo>
                <a:cubicBezTo>
                  <a:pt x="17659" y="18142"/>
                  <a:pt x="17547" y="18106"/>
                  <a:pt x="17466" y="18045"/>
                </a:cubicBezTo>
                <a:cubicBezTo>
                  <a:pt x="17386" y="17984"/>
                  <a:pt x="17340" y="17899"/>
                  <a:pt x="17340" y="17813"/>
                </a:cubicBezTo>
                <a:cubicBezTo>
                  <a:pt x="17340" y="17727"/>
                  <a:pt x="17386" y="17643"/>
                  <a:pt x="17466" y="17582"/>
                </a:cubicBezTo>
                <a:cubicBezTo>
                  <a:pt x="17547" y="17521"/>
                  <a:pt x="17659" y="17485"/>
                  <a:pt x="17772" y="17485"/>
                </a:cubicBezTo>
                <a:close/>
                <a:moveTo>
                  <a:pt x="11626" y="18622"/>
                </a:moveTo>
                <a:cubicBezTo>
                  <a:pt x="11735" y="18608"/>
                  <a:pt x="11853" y="18626"/>
                  <a:pt x="11951" y="18678"/>
                </a:cubicBezTo>
                <a:cubicBezTo>
                  <a:pt x="12146" y="18782"/>
                  <a:pt x="12192" y="18987"/>
                  <a:pt x="12053" y="19135"/>
                </a:cubicBezTo>
                <a:cubicBezTo>
                  <a:pt x="11969" y="19225"/>
                  <a:pt x="11835" y="19274"/>
                  <a:pt x="11700" y="19274"/>
                </a:cubicBezTo>
                <a:cubicBezTo>
                  <a:pt x="11613" y="19274"/>
                  <a:pt x="11527" y="19253"/>
                  <a:pt x="11451" y="19213"/>
                </a:cubicBezTo>
                <a:cubicBezTo>
                  <a:pt x="11256" y="19108"/>
                  <a:pt x="11208" y="18905"/>
                  <a:pt x="11346" y="18757"/>
                </a:cubicBezTo>
                <a:cubicBezTo>
                  <a:pt x="11415" y="18684"/>
                  <a:pt x="11517" y="18636"/>
                  <a:pt x="11626" y="18622"/>
                </a:cubicBezTo>
                <a:close/>
                <a:moveTo>
                  <a:pt x="2999" y="18624"/>
                </a:moveTo>
                <a:cubicBezTo>
                  <a:pt x="3109" y="18638"/>
                  <a:pt x="3210" y="18684"/>
                  <a:pt x="3279" y="18757"/>
                </a:cubicBezTo>
                <a:cubicBezTo>
                  <a:pt x="3417" y="18905"/>
                  <a:pt x="3370" y="19110"/>
                  <a:pt x="3174" y="19214"/>
                </a:cubicBezTo>
                <a:cubicBezTo>
                  <a:pt x="3098" y="19254"/>
                  <a:pt x="3011" y="19273"/>
                  <a:pt x="2926" y="19274"/>
                </a:cubicBezTo>
                <a:cubicBezTo>
                  <a:pt x="2789" y="19274"/>
                  <a:pt x="2656" y="19225"/>
                  <a:pt x="2572" y="19135"/>
                </a:cubicBezTo>
                <a:cubicBezTo>
                  <a:pt x="2434" y="18987"/>
                  <a:pt x="2479" y="18782"/>
                  <a:pt x="2675" y="18678"/>
                </a:cubicBezTo>
                <a:cubicBezTo>
                  <a:pt x="2773" y="18626"/>
                  <a:pt x="2890" y="18609"/>
                  <a:pt x="2999" y="18624"/>
                </a:cubicBezTo>
                <a:close/>
                <a:moveTo>
                  <a:pt x="4658" y="18624"/>
                </a:moveTo>
                <a:cubicBezTo>
                  <a:pt x="4767" y="18610"/>
                  <a:pt x="4883" y="18626"/>
                  <a:pt x="4980" y="18678"/>
                </a:cubicBezTo>
                <a:cubicBezTo>
                  <a:pt x="5176" y="18782"/>
                  <a:pt x="5223" y="18987"/>
                  <a:pt x="5086" y="19135"/>
                </a:cubicBezTo>
                <a:cubicBezTo>
                  <a:pt x="5001" y="19225"/>
                  <a:pt x="4868" y="19274"/>
                  <a:pt x="4732" y="19274"/>
                </a:cubicBezTo>
                <a:cubicBezTo>
                  <a:pt x="4645" y="19274"/>
                  <a:pt x="4557" y="19253"/>
                  <a:pt x="4481" y="19213"/>
                </a:cubicBezTo>
                <a:cubicBezTo>
                  <a:pt x="4286" y="19108"/>
                  <a:pt x="4240" y="18905"/>
                  <a:pt x="4378" y="18757"/>
                </a:cubicBezTo>
                <a:cubicBezTo>
                  <a:pt x="4447" y="18684"/>
                  <a:pt x="4549" y="18638"/>
                  <a:pt x="4658" y="18624"/>
                </a:cubicBezTo>
                <a:close/>
                <a:moveTo>
                  <a:pt x="9974" y="18624"/>
                </a:moveTo>
                <a:cubicBezTo>
                  <a:pt x="10083" y="18638"/>
                  <a:pt x="10185" y="18684"/>
                  <a:pt x="10254" y="18757"/>
                </a:cubicBezTo>
                <a:cubicBezTo>
                  <a:pt x="10392" y="18905"/>
                  <a:pt x="10344" y="19110"/>
                  <a:pt x="10149" y="19214"/>
                </a:cubicBezTo>
                <a:cubicBezTo>
                  <a:pt x="10073" y="19254"/>
                  <a:pt x="9987" y="19273"/>
                  <a:pt x="9900" y="19274"/>
                </a:cubicBezTo>
                <a:cubicBezTo>
                  <a:pt x="9764" y="19274"/>
                  <a:pt x="9631" y="19225"/>
                  <a:pt x="9547" y="19135"/>
                </a:cubicBezTo>
                <a:cubicBezTo>
                  <a:pt x="9409" y="18987"/>
                  <a:pt x="9454" y="18782"/>
                  <a:pt x="9649" y="18678"/>
                </a:cubicBezTo>
                <a:cubicBezTo>
                  <a:pt x="9747" y="18626"/>
                  <a:pt x="9865" y="18609"/>
                  <a:pt x="9974" y="18624"/>
                </a:cubicBezTo>
                <a:close/>
                <a:moveTo>
                  <a:pt x="16942" y="18624"/>
                </a:moveTo>
                <a:cubicBezTo>
                  <a:pt x="17051" y="18638"/>
                  <a:pt x="17155" y="18684"/>
                  <a:pt x="17224" y="18757"/>
                </a:cubicBezTo>
                <a:cubicBezTo>
                  <a:pt x="17362" y="18905"/>
                  <a:pt x="17314" y="19110"/>
                  <a:pt x="17119" y="19214"/>
                </a:cubicBezTo>
                <a:cubicBezTo>
                  <a:pt x="17043" y="19254"/>
                  <a:pt x="16956" y="19273"/>
                  <a:pt x="16870" y="19274"/>
                </a:cubicBezTo>
                <a:cubicBezTo>
                  <a:pt x="16734" y="19274"/>
                  <a:pt x="16599" y="19225"/>
                  <a:pt x="16514" y="19135"/>
                </a:cubicBezTo>
                <a:cubicBezTo>
                  <a:pt x="16376" y="18987"/>
                  <a:pt x="16424" y="18782"/>
                  <a:pt x="16620" y="18678"/>
                </a:cubicBezTo>
                <a:cubicBezTo>
                  <a:pt x="16717" y="18626"/>
                  <a:pt x="16833" y="18609"/>
                  <a:pt x="16942" y="18624"/>
                </a:cubicBezTo>
                <a:close/>
                <a:moveTo>
                  <a:pt x="18603" y="18624"/>
                </a:moveTo>
                <a:cubicBezTo>
                  <a:pt x="18712" y="18610"/>
                  <a:pt x="18827" y="18626"/>
                  <a:pt x="18925" y="18678"/>
                </a:cubicBezTo>
                <a:cubicBezTo>
                  <a:pt x="19121" y="18782"/>
                  <a:pt x="19168" y="18987"/>
                  <a:pt x="19030" y="19135"/>
                </a:cubicBezTo>
                <a:cubicBezTo>
                  <a:pt x="18946" y="19225"/>
                  <a:pt x="18811" y="19274"/>
                  <a:pt x="18674" y="19274"/>
                </a:cubicBezTo>
                <a:cubicBezTo>
                  <a:pt x="18588" y="19274"/>
                  <a:pt x="18502" y="19253"/>
                  <a:pt x="18426" y="19213"/>
                </a:cubicBezTo>
                <a:cubicBezTo>
                  <a:pt x="18230" y="19108"/>
                  <a:pt x="18183" y="18905"/>
                  <a:pt x="18321" y="18757"/>
                </a:cubicBezTo>
                <a:cubicBezTo>
                  <a:pt x="18390" y="18684"/>
                  <a:pt x="18494" y="18638"/>
                  <a:pt x="18603" y="18624"/>
                </a:cubicBezTo>
                <a:close/>
                <a:moveTo>
                  <a:pt x="1173" y="19120"/>
                </a:moveTo>
                <a:cubicBezTo>
                  <a:pt x="1409" y="19089"/>
                  <a:pt x="1631" y="19209"/>
                  <a:pt x="1672" y="19387"/>
                </a:cubicBezTo>
                <a:cubicBezTo>
                  <a:pt x="1712" y="19566"/>
                  <a:pt x="1555" y="19735"/>
                  <a:pt x="1318" y="19766"/>
                </a:cubicBezTo>
                <a:cubicBezTo>
                  <a:pt x="1294" y="19769"/>
                  <a:pt x="1269" y="19769"/>
                  <a:pt x="1245" y="19769"/>
                </a:cubicBezTo>
                <a:cubicBezTo>
                  <a:pt x="1037" y="19769"/>
                  <a:pt x="854" y="19658"/>
                  <a:pt x="817" y="19499"/>
                </a:cubicBezTo>
                <a:cubicBezTo>
                  <a:pt x="777" y="19320"/>
                  <a:pt x="937" y="19150"/>
                  <a:pt x="1173" y="19120"/>
                </a:cubicBezTo>
                <a:close/>
                <a:moveTo>
                  <a:pt x="6484" y="19120"/>
                </a:moveTo>
                <a:cubicBezTo>
                  <a:pt x="6721" y="19150"/>
                  <a:pt x="6879" y="19319"/>
                  <a:pt x="6838" y="19497"/>
                </a:cubicBezTo>
                <a:cubicBezTo>
                  <a:pt x="6802" y="19657"/>
                  <a:pt x="6618" y="19769"/>
                  <a:pt x="6411" y="19769"/>
                </a:cubicBezTo>
                <a:cubicBezTo>
                  <a:pt x="6386" y="19769"/>
                  <a:pt x="6361" y="19769"/>
                  <a:pt x="6337" y="19766"/>
                </a:cubicBezTo>
                <a:cubicBezTo>
                  <a:pt x="6101" y="19736"/>
                  <a:pt x="5942" y="19565"/>
                  <a:pt x="5983" y="19387"/>
                </a:cubicBezTo>
                <a:cubicBezTo>
                  <a:pt x="6023" y="19209"/>
                  <a:pt x="6249" y="19089"/>
                  <a:pt x="6484" y="19120"/>
                </a:cubicBezTo>
                <a:close/>
                <a:moveTo>
                  <a:pt x="8148" y="19120"/>
                </a:moveTo>
                <a:cubicBezTo>
                  <a:pt x="8384" y="19089"/>
                  <a:pt x="8606" y="19209"/>
                  <a:pt x="8647" y="19387"/>
                </a:cubicBezTo>
                <a:cubicBezTo>
                  <a:pt x="8687" y="19566"/>
                  <a:pt x="8529" y="19735"/>
                  <a:pt x="8293" y="19766"/>
                </a:cubicBezTo>
                <a:cubicBezTo>
                  <a:pt x="8268" y="19769"/>
                  <a:pt x="8244" y="19769"/>
                  <a:pt x="8219" y="19769"/>
                </a:cubicBezTo>
                <a:cubicBezTo>
                  <a:pt x="8012" y="19769"/>
                  <a:pt x="7830" y="19658"/>
                  <a:pt x="7794" y="19499"/>
                </a:cubicBezTo>
                <a:cubicBezTo>
                  <a:pt x="7754" y="19320"/>
                  <a:pt x="7912" y="19150"/>
                  <a:pt x="8148" y="19120"/>
                </a:cubicBezTo>
                <a:close/>
                <a:moveTo>
                  <a:pt x="13452" y="19120"/>
                </a:moveTo>
                <a:cubicBezTo>
                  <a:pt x="13688" y="19150"/>
                  <a:pt x="13846" y="19319"/>
                  <a:pt x="13806" y="19497"/>
                </a:cubicBezTo>
                <a:cubicBezTo>
                  <a:pt x="13770" y="19657"/>
                  <a:pt x="13588" y="19769"/>
                  <a:pt x="13381" y="19769"/>
                </a:cubicBezTo>
                <a:cubicBezTo>
                  <a:pt x="13356" y="19769"/>
                  <a:pt x="13332" y="19769"/>
                  <a:pt x="13307" y="19766"/>
                </a:cubicBezTo>
                <a:cubicBezTo>
                  <a:pt x="13071" y="19736"/>
                  <a:pt x="12912" y="19565"/>
                  <a:pt x="12953" y="19387"/>
                </a:cubicBezTo>
                <a:cubicBezTo>
                  <a:pt x="12993" y="19209"/>
                  <a:pt x="13217" y="19089"/>
                  <a:pt x="13452" y="19120"/>
                </a:cubicBezTo>
                <a:close/>
                <a:moveTo>
                  <a:pt x="15116" y="19120"/>
                </a:moveTo>
                <a:cubicBezTo>
                  <a:pt x="15351" y="19089"/>
                  <a:pt x="15576" y="19209"/>
                  <a:pt x="15617" y="19387"/>
                </a:cubicBezTo>
                <a:cubicBezTo>
                  <a:pt x="15657" y="19566"/>
                  <a:pt x="15500" y="19735"/>
                  <a:pt x="15263" y="19766"/>
                </a:cubicBezTo>
                <a:cubicBezTo>
                  <a:pt x="15239" y="19769"/>
                  <a:pt x="15214" y="19769"/>
                  <a:pt x="15189" y="19769"/>
                </a:cubicBezTo>
                <a:cubicBezTo>
                  <a:pt x="14982" y="19769"/>
                  <a:pt x="14798" y="19658"/>
                  <a:pt x="14762" y="19499"/>
                </a:cubicBezTo>
                <a:cubicBezTo>
                  <a:pt x="14721" y="19320"/>
                  <a:pt x="14880" y="19150"/>
                  <a:pt x="15116" y="19120"/>
                </a:cubicBezTo>
                <a:close/>
                <a:moveTo>
                  <a:pt x="20427" y="19120"/>
                </a:moveTo>
                <a:cubicBezTo>
                  <a:pt x="20663" y="19150"/>
                  <a:pt x="20822" y="19319"/>
                  <a:pt x="20781" y="19497"/>
                </a:cubicBezTo>
                <a:cubicBezTo>
                  <a:pt x="20745" y="19657"/>
                  <a:pt x="20563" y="19769"/>
                  <a:pt x="20355" y="19769"/>
                </a:cubicBezTo>
                <a:cubicBezTo>
                  <a:pt x="20332" y="19769"/>
                  <a:pt x="20306" y="19769"/>
                  <a:pt x="20282" y="19766"/>
                </a:cubicBezTo>
                <a:cubicBezTo>
                  <a:pt x="20045" y="19736"/>
                  <a:pt x="19887" y="19565"/>
                  <a:pt x="19928" y="19387"/>
                </a:cubicBezTo>
                <a:cubicBezTo>
                  <a:pt x="19968" y="19209"/>
                  <a:pt x="20191" y="19089"/>
                  <a:pt x="20427" y="19120"/>
                </a:cubicBezTo>
                <a:close/>
              </a:path>
            </a:pathLst>
          </a:custGeom>
          <a:solidFill>
            <a:srgbClr val="92929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75" name="Grocery Basket"/>
          <p:cNvSpPr/>
          <p:nvPr/>
        </p:nvSpPr>
        <p:spPr>
          <a:xfrm>
            <a:off x="10068993" y="6796167"/>
            <a:ext cx="1330441" cy="12031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66" y="0"/>
                </a:moveTo>
                <a:cubicBezTo>
                  <a:pt x="9869" y="0"/>
                  <a:pt x="9626" y="267"/>
                  <a:pt x="9626" y="596"/>
                </a:cubicBezTo>
                <a:lnTo>
                  <a:pt x="9626" y="7384"/>
                </a:lnTo>
                <a:lnTo>
                  <a:pt x="451" y="7384"/>
                </a:lnTo>
                <a:lnTo>
                  <a:pt x="451" y="7395"/>
                </a:lnTo>
                <a:cubicBezTo>
                  <a:pt x="198" y="7444"/>
                  <a:pt x="0" y="7689"/>
                  <a:pt x="0" y="7988"/>
                </a:cubicBezTo>
                <a:lnTo>
                  <a:pt x="0" y="9284"/>
                </a:lnTo>
                <a:cubicBezTo>
                  <a:pt x="0" y="9613"/>
                  <a:pt x="243" y="9882"/>
                  <a:pt x="541" y="9882"/>
                </a:cubicBezTo>
                <a:lnTo>
                  <a:pt x="1388" y="9882"/>
                </a:lnTo>
                <a:lnTo>
                  <a:pt x="3995" y="21600"/>
                </a:lnTo>
                <a:lnTo>
                  <a:pt x="17605" y="21600"/>
                </a:lnTo>
                <a:lnTo>
                  <a:pt x="20212" y="9882"/>
                </a:lnTo>
                <a:lnTo>
                  <a:pt x="21059" y="9882"/>
                </a:lnTo>
                <a:cubicBezTo>
                  <a:pt x="21357" y="9882"/>
                  <a:pt x="21600" y="9613"/>
                  <a:pt x="21600" y="9284"/>
                </a:cubicBezTo>
                <a:lnTo>
                  <a:pt x="21600" y="7988"/>
                </a:lnTo>
                <a:cubicBezTo>
                  <a:pt x="21600" y="7695"/>
                  <a:pt x="21402" y="7444"/>
                  <a:pt x="21149" y="7395"/>
                </a:cubicBezTo>
                <a:lnTo>
                  <a:pt x="21149" y="7384"/>
                </a:lnTo>
                <a:lnTo>
                  <a:pt x="11980" y="7384"/>
                </a:lnTo>
                <a:lnTo>
                  <a:pt x="11980" y="596"/>
                </a:lnTo>
                <a:cubicBezTo>
                  <a:pt x="11980" y="267"/>
                  <a:pt x="11736" y="0"/>
                  <a:pt x="11439" y="0"/>
                </a:cubicBezTo>
                <a:lnTo>
                  <a:pt x="10166" y="0"/>
                </a:lnTo>
                <a:close/>
                <a:moveTo>
                  <a:pt x="5836" y="11649"/>
                </a:moveTo>
                <a:lnTo>
                  <a:pt x="7118" y="11649"/>
                </a:lnTo>
                <a:lnTo>
                  <a:pt x="7118" y="19199"/>
                </a:lnTo>
                <a:lnTo>
                  <a:pt x="5836" y="19199"/>
                </a:lnTo>
                <a:lnTo>
                  <a:pt x="5836" y="11649"/>
                </a:lnTo>
                <a:close/>
                <a:moveTo>
                  <a:pt x="8716" y="11649"/>
                </a:moveTo>
                <a:lnTo>
                  <a:pt x="10001" y="11649"/>
                </a:lnTo>
                <a:lnTo>
                  <a:pt x="10001" y="19199"/>
                </a:lnTo>
                <a:lnTo>
                  <a:pt x="8716" y="19199"/>
                </a:lnTo>
                <a:lnTo>
                  <a:pt x="8716" y="11649"/>
                </a:lnTo>
                <a:close/>
                <a:moveTo>
                  <a:pt x="11604" y="11649"/>
                </a:moveTo>
                <a:lnTo>
                  <a:pt x="12889" y="11649"/>
                </a:lnTo>
                <a:lnTo>
                  <a:pt x="12889" y="19199"/>
                </a:lnTo>
                <a:lnTo>
                  <a:pt x="11604" y="19199"/>
                </a:lnTo>
                <a:lnTo>
                  <a:pt x="11604" y="11649"/>
                </a:lnTo>
                <a:close/>
                <a:moveTo>
                  <a:pt x="14482" y="11649"/>
                </a:moveTo>
                <a:lnTo>
                  <a:pt x="15764" y="11649"/>
                </a:lnTo>
                <a:lnTo>
                  <a:pt x="15764" y="19199"/>
                </a:lnTo>
                <a:lnTo>
                  <a:pt x="14482" y="19199"/>
                </a:lnTo>
                <a:lnTo>
                  <a:pt x="14482" y="11649"/>
                </a:lnTo>
                <a:close/>
              </a:path>
            </a:pathLst>
          </a:custGeom>
          <a:solidFill>
            <a:srgbClr val="92929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76" name="Brain Front"/>
          <p:cNvSpPr/>
          <p:nvPr/>
        </p:nvSpPr>
        <p:spPr>
          <a:xfrm>
            <a:off x="13915638" y="6826471"/>
            <a:ext cx="1375836" cy="11425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6" extrusionOk="0">
                <a:moveTo>
                  <a:pt x="8302" y="9"/>
                </a:moveTo>
                <a:cubicBezTo>
                  <a:pt x="6982" y="101"/>
                  <a:pt x="5943" y="867"/>
                  <a:pt x="5256" y="1602"/>
                </a:cubicBezTo>
                <a:cubicBezTo>
                  <a:pt x="5021" y="1852"/>
                  <a:pt x="4829" y="2167"/>
                  <a:pt x="4726" y="2528"/>
                </a:cubicBezTo>
                <a:cubicBezTo>
                  <a:pt x="4627" y="2877"/>
                  <a:pt x="4605" y="3232"/>
                  <a:pt x="4671" y="3567"/>
                </a:cubicBezTo>
                <a:cubicBezTo>
                  <a:pt x="4747" y="3948"/>
                  <a:pt x="4927" y="4283"/>
                  <a:pt x="5162" y="4487"/>
                </a:cubicBezTo>
                <a:cubicBezTo>
                  <a:pt x="5228" y="4546"/>
                  <a:pt x="5327" y="4527"/>
                  <a:pt x="5370" y="4448"/>
                </a:cubicBezTo>
                <a:cubicBezTo>
                  <a:pt x="5730" y="3830"/>
                  <a:pt x="6309" y="3389"/>
                  <a:pt x="6844" y="3323"/>
                </a:cubicBezTo>
                <a:cubicBezTo>
                  <a:pt x="6925" y="3310"/>
                  <a:pt x="7003" y="3371"/>
                  <a:pt x="7024" y="3463"/>
                </a:cubicBezTo>
                <a:cubicBezTo>
                  <a:pt x="7052" y="3587"/>
                  <a:pt x="6985" y="3704"/>
                  <a:pt x="6881" y="3711"/>
                </a:cubicBezTo>
                <a:cubicBezTo>
                  <a:pt x="6434" y="3770"/>
                  <a:pt x="5949" y="4146"/>
                  <a:pt x="5638" y="4678"/>
                </a:cubicBezTo>
                <a:cubicBezTo>
                  <a:pt x="5431" y="5033"/>
                  <a:pt x="5343" y="5387"/>
                  <a:pt x="5392" y="5670"/>
                </a:cubicBezTo>
                <a:cubicBezTo>
                  <a:pt x="5409" y="5768"/>
                  <a:pt x="5375" y="5873"/>
                  <a:pt x="5293" y="5912"/>
                </a:cubicBezTo>
                <a:cubicBezTo>
                  <a:pt x="5272" y="5919"/>
                  <a:pt x="5256" y="5926"/>
                  <a:pt x="5234" y="5926"/>
                </a:cubicBezTo>
                <a:cubicBezTo>
                  <a:pt x="5157" y="5926"/>
                  <a:pt x="5091" y="5866"/>
                  <a:pt x="5075" y="5774"/>
                </a:cubicBezTo>
                <a:cubicBezTo>
                  <a:pt x="5037" y="5590"/>
                  <a:pt x="5043" y="5387"/>
                  <a:pt x="5087" y="5177"/>
                </a:cubicBezTo>
                <a:cubicBezTo>
                  <a:pt x="5114" y="5046"/>
                  <a:pt x="5071" y="4907"/>
                  <a:pt x="4978" y="4822"/>
                </a:cubicBezTo>
                <a:cubicBezTo>
                  <a:pt x="4672" y="4559"/>
                  <a:pt x="4443" y="4139"/>
                  <a:pt x="4350" y="3666"/>
                </a:cubicBezTo>
                <a:cubicBezTo>
                  <a:pt x="4323" y="3534"/>
                  <a:pt x="4306" y="3403"/>
                  <a:pt x="4306" y="3272"/>
                </a:cubicBezTo>
                <a:cubicBezTo>
                  <a:pt x="4301" y="3101"/>
                  <a:pt x="4175" y="2982"/>
                  <a:pt x="4038" y="3015"/>
                </a:cubicBezTo>
                <a:cubicBezTo>
                  <a:pt x="3503" y="3159"/>
                  <a:pt x="2363" y="3724"/>
                  <a:pt x="1332" y="5524"/>
                </a:cubicBezTo>
                <a:cubicBezTo>
                  <a:pt x="595" y="6917"/>
                  <a:pt x="279" y="8480"/>
                  <a:pt x="426" y="9302"/>
                </a:cubicBezTo>
                <a:cubicBezTo>
                  <a:pt x="443" y="9492"/>
                  <a:pt x="486" y="9670"/>
                  <a:pt x="541" y="9827"/>
                </a:cubicBezTo>
                <a:cubicBezTo>
                  <a:pt x="595" y="9978"/>
                  <a:pt x="748" y="10038"/>
                  <a:pt x="868" y="9953"/>
                </a:cubicBezTo>
                <a:cubicBezTo>
                  <a:pt x="1179" y="9729"/>
                  <a:pt x="1484" y="9624"/>
                  <a:pt x="1751" y="9585"/>
                </a:cubicBezTo>
                <a:cubicBezTo>
                  <a:pt x="2292" y="9500"/>
                  <a:pt x="2756" y="9664"/>
                  <a:pt x="3051" y="9815"/>
                </a:cubicBezTo>
                <a:cubicBezTo>
                  <a:pt x="3231" y="9907"/>
                  <a:pt x="3400" y="10019"/>
                  <a:pt x="3542" y="10144"/>
                </a:cubicBezTo>
                <a:cubicBezTo>
                  <a:pt x="3635" y="10222"/>
                  <a:pt x="3765" y="10190"/>
                  <a:pt x="3825" y="10072"/>
                </a:cubicBezTo>
                <a:cubicBezTo>
                  <a:pt x="3967" y="9789"/>
                  <a:pt x="4148" y="9553"/>
                  <a:pt x="4350" y="9382"/>
                </a:cubicBezTo>
                <a:cubicBezTo>
                  <a:pt x="4416" y="9329"/>
                  <a:pt x="4507" y="9328"/>
                  <a:pt x="4562" y="9400"/>
                </a:cubicBezTo>
                <a:cubicBezTo>
                  <a:pt x="4638" y="9492"/>
                  <a:pt x="4623" y="9638"/>
                  <a:pt x="4541" y="9704"/>
                </a:cubicBezTo>
                <a:cubicBezTo>
                  <a:pt x="4170" y="10006"/>
                  <a:pt x="3885" y="10617"/>
                  <a:pt x="3820" y="11260"/>
                </a:cubicBezTo>
                <a:cubicBezTo>
                  <a:pt x="3776" y="11687"/>
                  <a:pt x="3836" y="12056"/>
                  <a:pt x="3989" y="12273"/>
                </a:cubicBezTo>
                <a:cubicBezTo>
                  <a:pt x="4043" y="12351"/>
                  <a:pt x="4055" y="12463"/>
                  <a:pt x="4001" y="12542"/>
                </a:cubicBezTo>
                <a:cubicBezTo>
                  <a:pt x="3968" y="12588"/>
                  <a:pt x="3924" y="12607"/>
                  <a:pt x="3875" y="12607"/>
                </a:cubicBezTo>
                <a:cubicBezTo>
                  <a:pt x="3831" y="12607"/>
                  <a:pt x="3788" y="12588"/>
                  <a:pt x="3755" y="12542"/>
                </a:cubicBezTo>
                <a:cubicBezTo>
                  <a:pt x="3531" y="12239"/>
                  <a:pt x="3438" y="11765"/>
                  <a:pt x="3493" y="11207"/>
                </a:cubicBezTo>
                <a:cubicBezTo>
                  <a:pt x="3503" y="11102"/>
                  <a:pt x="3520" y="11004"/>
                  <a:pt x="3542" y="10899"/>
                </a:cubicBezTo>
                <a:cubicBezTo>
                  <a:pt x="3569" y="10774"/>
                  <a:pt x="3537" y="10635"/>
                  <a:pt x="3455" y="10550"/>
                </a:cubicBezTo>
                <a:cubicBezTo>
                  <a:pt x="3122" y="10202"/>
                  <a:pt x="2472" y="9868"/>
                  <a:pt x="1801" y="9973"/>
                </a:cubicBezTo>
                <a:cubicBezTo>
                  <a:pt x="1774" y="9980"/>
                  <a:pt x="1746" y="9979"/>
                  <a:pt x="1719" y="9985"/>
                </a:cubicBezTo>
                <a:cubicBezTo>
                  <a:pt x="1113" y="10110"/>
                  <a:pt x="606" y="10616"/>
                  <a:pt x="355" y="11299"/>
                </a:cubicBezTo>
                <a:cubicBezTo>
                  <a:pt x="126" y="11930"/>
                  <a:pt x="0" y="12621"/>
                  <a:pt x="0" y="13351"/>
                </a:cubicBezTo>
                <a:cubicBezTo>
                  <a:pt x="0" y="16287"/>
                  <a:pt x="2063" y="18664"/>
                  <a:pt x="4606" y="18664"/>
                </a:cubicBezTo>
                <a:cubicBezTo>
                  <a:pt x="5900" y="18664"/>
                  <a:pt x="7073" y="18046"/>
                  <a:pt x="7908" y="17054"/>
                </a:cubicBezTo>
                <a:cubicBezTo>
                  <a:pt x="7957" y="17002"/>
                  <a:pt x="7946" y="16897"/>
                  <a:pt x="7880" y="16851"/>
                </a:cubicBezTo>
                <a:cubicBezTo>
                  <a:pt x="7766" y="16772"/>
                  <a:pt x="7661" y="16687"/>
                  <a:pt x="7563" y="16595"/>
                </a:cubicBezTo>
                <a:cubicBezTo>
                  <a:pt x="7503" y="16535"/>
                  <a:pt x="7477" y="16425"/>
                  <a:pt x="7521" y="16340"/>
                </a:cubicBezTo>
                <a:cubicBezTo>
                  <a:pt x="7575" y="16228"/>
                  <a:pt x="7690" y="16208"/>
                  <a:pt x="7766" y="16280"/>
                </a:cubicBezTo>
                <a:cubicBezTo>
                  <a:pt x="7952" y="16471"/>
                  <a:pt x="8651" y="17023"/>
                  <a:pt x="9289" y="17030"/>
                </a:cubicBezTo>
                <a:cubicBezTo>
                  <a:pt x="10009" y="17036"/>
                  <a:pt x="10599" y="16305"/>
                  <a:pt x="10599" y="15412"/>
                </a:cubicBezTo>
                <a:cubicBezTo>
                  <a:pt x="10599" y="15228"/>
                  <a:pt x="10571" y="15051"/>
                  <a:pt x="10527" y="14886"/>
                </a:cubicBezTo>
                <a:cubicBezTo>
                  <a:pt x="10374" y="14453"/>
                  <a:pt x="10080" y="14139"/>
                  <a:pt x="9649" y="13942"/>
                </a:cubicBezTo>
                <a:cubicBezTo>
                  <a:pt x="8716" y="13515"/>
                  <a:pt x="7390" y="13783"/>
                  <a:pt x="6615" y="14256"/>
                </a:cubicBezTo>
                <a:cubicBezTo>
                  <a:pt x="5846" y="14722"/>
                  <a:pt x="5343" y="15578"/>
                  <a:pt x="5338" y="15584"/>
                </a:cubicBezTo>
                <a:lnTo>
                  <a:pt x="5310" y="15630"/>
                </a:lnTo>
                <a:cubicBezTo>
                  <a:pt x="5261" y="15715"/>
                  <a:pt x="5152" y="15722"/>
                  <a:pt x="5097" y="15630"/>
                </a:cubicBezTo>
                <a:lnTo>
                  <a:pt x="5070" y="15584"/>
                </a:lnTo>
                <a:cubicBezTo>
                  <a:pt x="4442" y="14527"/>
                  <a:pt x="2920" y="14106"/>
                  <a:pt x="2046" y="14736"/>
                </a:cubicBezTo>
                <a:cubicBezTo>
                  <a:pt x="1970" y="14789"/>
                  <a:pt x="1872" y="14768"/>
                  <a:pt x="1823" y="14683"/>
                </a:cubicBezTo>
                <a:cubicBezTo>
                  <a:pt x="1768" y="14591"/>
                  <a:pt x="1791" y="14461"/>
                  <a:pt x="1872" y="14402"/>
                </a:cubicBezTo>
                <a:cubicBezTo>
                  <a:pt x="2773" y="13738"/>
                  <a:pt x="4213" y="14026"/>
                  <a:pt x="5043" y="14946"/>
                </a:cubicBezTo>
                <a:cubicBezTo>
                  <a:pt x="5136" y="15044"/>
                  <a:pt x="5271" y="15039"/>
                  <a:pt x="5353" y="14934"/>
                </a:cubicBezTo>
                <a:cubicBezTo>
                  <a:pt x="5593" y="14618"/>
                  <a:pt x="5981" y="14190"/>
                  <a:pt x="6467" y="13895"/>
                </a:cubicBezTo>
                <a:cubicBezTo>
                  <a:pt x="7323" y="13376"/>
                  <a:pt x="8732" y="13093"/>
                  <a:pt x="9763" y="13560"/>
                </a:cubicBezTo>
                <a:cubicBezTo>
                  <a:pt x="10052" y="13691"/>
                  <a:pt x="10292" y="13876"/>
                  <a:pt x="10478" y="14106"/>
                </a:cubicBezTo>
                <a:cubicBezTo>
                  <a:pt x="10489" y="14067"/>
                  <a:pt x="10506" y="14020"/>
                  <a:pt x="10517" y="13981"/>
                </a:cubicBezTo>
                <a:cubicBezTo>
                  <a:pt x="10446" y="12161"/>
                  <a:pt x="9840" y="11095"/>
                  <a:pt x="8634" y="10649"/>
                </a:cubicBezTo>
                <a:cubicBezTo>
                  <a:pt x="8547" y="10616"/>
                  <a:pt x="8491" y="10511"/>
                  <a:pt x="8513" y="10412"/>
                </a:cubicBezTo>
                <a:cubicBezTo>
                  <a:pt x="8535" y="10301"/>
                  <a:pt x="8628" y="10236"/>
                  <a:pt x="8721" y="10269"/>
                </a:cubicBezTo>
                <a:cubicBezTo>
                  <a:pt x="9289" y="10472"/>
                  <a:pt x="9735" y="10806"/>
                  <a:pt x="10074" y="11273"/>
                </a:cubicBezTo>
                <a:cubicBezTo>
                  <a:pt x="10139" y="11358"/>
                  <a:pt x="10254" y="11359"/>
                  <a:pt x="10309" y="11260"/>
                </a:cubicBezTo>
                <a:cubicBezTo>
                  <a:pt x="10483" y="10971"/>
                  <a:pt x="10599" y="10564"/>
                  <a:pt x="10599" y="10117"/>
                </a:cubicBezTo>
                <a:cubicBezTo>
                  <a:pt x="10599" y="9795"/>
                  <a:pt x="10538" y="9500"/>
                  <a:pt x="10440" y="9244"/>
                </a:cubicBezTo>
                <a:cubicBezTo>
                  <a:pt x="10435" y="9231"/>
                  <a:pt x="10429" y="9216"/>
                  <a:pt x="10423" y="9203"/>
                </a:cubicBezTo>
                <a:cubicBezTo>
                  <a:pt x="10423" y="9203"/>
                  <a:pt x="10423" y="9204"/>
                  <a:pt x="10423" y="9197"/>
                </a:cubicBezTo>
                <a:cubicBezTo>
                  <a:pt x="10401" y="9151"/>
                  <a:pt x="10386" y="9105"/>
                  <a:pt x="10358" y="9059"/>
                </a:cubicBezTo>
                <a:cubicBezTo>
                  <a:pt x="10336" y="9013"/>
                  <a:pt x="10315" y="8968"/>
                  <a:pt x="10299" y="8916"/>
                </a:cubicBezTo>
                <a:cubicBezTo>
                  <a:pt x="10135" y="8627"/>
                  <a:pt x="9867" y="8383"/>
                  <a:pt x="9518" y="8199"/>
                </a:cubicBezTo>
                <a:cubicBezTo>
                  <a:pt x="8868" y="7864"/>
                  <a:pt x="8082" y="7825"/>
                  <a:pt x="7558" y="8101"/>
                </a:cubicBezTo>
                <a:cubicBezTo>
                  <a:pt x="6952" y="8423"/>
                  <a:pt x="6505" y="9079"/>
                  <a:pt x="6390" y="9815"/>
                </a:cubicBezTo>
                <a:cubicBezTo>
                  <a:pt x="6314" y="10295"/>
                  <a:pt x="6352" y="11018"/>
                  <a:pt x="6953" y="11747"/>
                </a:cubicBezTo>
                <a:cubicBezTo>
                  <a:pt x="7018" y="11826"/>
                  <a:pt x="7024" y="11964"/>
                  <a:pt x="6953" y="12043"/>
                </a:cubicBezTo>
                <a:cubicBezTo>
                  <a:pt x="6920" y="12076"/>
                  <a:pt x="6882" y="12088"/>
                  <a:pt x="6844" y="12088"/>
                </a:cubicBezTo>
                <a:cubicBezTo>
                  <a:pt x="6800" y="12088"/>
                  <a:pt x="6762" y="12068"/>
                  <a:pt x="6729" y="12028"/>
                </a:cubicBezTo>
                <a:cubicBezTo>
                  <a:pt x="6178" y="11365"/>
                  <a:pt x="5949" y="10558"/>
                  <a:pt x="6074" y="9743"/>
                </a:cubicBezTo>
                <a:cubicBezTo>
                  <a:pt x="6102" y="9572"/>
                  <a:pt x="6139" y="9408"/>
                  <a:pt x="6194" y="9250"/>
                </a:cubicBezTo>
                <a:cubicBezTo>
                  <a:pt x="6248" y="9093"/>
                  <a:pt x="6238" y="8908"/>
                  <a:pt x="6156" y="8764"/>
                </a:cubicBezTo>
                <a:cubicBezTo>
                  <a:pt x="6145" y="8744"/>
                  <a:pt x="6139" y="8738"/>
                  <a:pt x="6139" y="8731"/>
                </a:cubicBezTo>
                <a:cubicBezTo>
                  <a:pt x="5932" y="8324"/>
                  <a:pt x="4863" y="6766"/>
                  <a:pt x="2718" y="7056"/>
                </a:cubicBezTo>
                <a:cubicBezTo>
                  <a:pt x="2620" y="7069"/>
                  <a:pt x="2527" y="6971"/>
                  <a:pt x="2538" y="6846"/>
                </a:cubicBezTo>
                <a:cubicBezTo>
                  <a:pt x="2543" y="6748"/>
                  <a:pt x="2609" y="6674"/>
                  <a:pt x="2691" y="6668"/>
                </a:cubicBezTo>
                <a:cubicBezTo>
                  <a:pt x="4650" y="6411"/>
                  <a:pt x="5904" y="7628"/>
                  <a:pt x="6390" y="8429"/>
                </a:cubicBezTo>
                <a:cubicBezTo>
                  <a:pt x="6445" y="8521"/>
                  <a:pt x="6560" y="8527"/>
                  <a:pt x="6625" y="8441"/>
                </a:cubicBezTo>
                <a:cubicBezTo>
                  <a:pt x="6849" y="8146"/>
                  <a:pt x="7122" y="7904"/>
                  <a:pt x="7439" y="7739"/>
                </a:cubicBezTo>
                <a:cubicBezTo>
                  <a:pt x="8039" y="7424"/>
                  <a:pt x="8928" y="7463"/>
                  <a:pt x="9654" y="7838"/>
                </a:cubicBezTo>
                <a:cubicBezTo>
                  <a:pt x="9916" y="7969"/>
                  <a:pt x="10134" y="8140"/>
                  <a:pt x="10314" y="8337"/>
                </a:cubicBezTo>
                <a:cubicBezTo>
                  <a:pt x="10330" y="8297"/>
                  <a:pt x="10347" y="8251"/>
                  <a:pt x="10363" y="8211"/>
                </a:cubicBezTo>
                <a:cubicBezTo>
                  <a:pt x="10511" y="7929"/>
                  <a:pt x="10599" y="7561"/>
                  <a:pt x="10599" y="7160"/>
                </a:cubicBezTo>
                <a:cubicBezTo>
                  <a:pt x="10599" y="6714"/>
                  <a:pt x="10489" y="6312"/>
                  <a:pt x="10309" y="6017"/>
                </a:cubicBezTo>
                <a:cubicBezTo>
                  <a:pt x="10303" y="6010"/>
                  <a:pt x="10304" y="6005"/>
                  <a:pt x="10299" y="5998"/>
                </a:cubicBezTo>
                <a:cubicBezTo>
                  <a:pt x="10206" y="5841"/>
                  <a:pt x="10041" y="5760"/>
                  <a:pt x="9883" y="5820"/>
                </a:cubicBezTo>
                <a:cubicBezTo>
                  <a:pt x="9675" y="5898"/>
                  <a:pt x="9462" y="5932"/>
                  <a:pt x="9255" y="5932"/>
                </a:cubicBezTo>
                <a:cubicBezTo>
                  <a:pt x="8949" y="5932"/>
                  <a:pt x="8660" y="5861"/>
                  <a:pt x="8436" y="5762"/>
                </a:cubicBezTo>
                <a:cubicBezTo>
                  <a:pt x="8360" y="5729"/>
                  <a:pt x="8311" y="5637"/>
                  <a:pt x="8327" y="5538"/>
                </a:cubicBezTo>
                <a:cubicBezTo>
                  <a:pt x="8344" y="5413"/>
                  <a:pt x="8453" y="5347"/>
                  <a:pt x="8546" y="5386"/>
                </a:cubicBezTo>
                <a:cubicBezTo>
                  <a:pt x="8960" y="5577"/>
                  <a:pt x="9589" y="5624"/>
                  <a:pt x="10053" y="5302"/>
                </a:cubicBezTo>
                <a:cubicBezTo>
                  <a:pt x="10086" y="5276"/>
                  <a:pt x="10118" y="5248"/>
                  <a:pt x="10150" y="5222"/>
                </a:cubicBezTo>
                <a:cubicBezTo>
                  <a:pt x="10259" y="5124"/>
                  <a:pt x="10347" y="4999"/>
                  <a:pt x="10413" y="4855"/>
                </a:cubicBezTo>
                <a:cubicBezTo>
                  <a:pt x="10522" y="4592"/>
                  <a:pt x="10592" y="4270"/>
                  <a:pt x="10592" y="3929"/>
                </a:cubicBezTo>
                <a:lnTo>
                  <a:pt x="10592" y="3922"/>
                </a:lnTo>
                <a:cubicBezTo>
                  <a:pt x="10592" y="3647"/>
                  <a:pt x="10511" y="3369"/>
                  <a:pt x="10363" y="3159"/>
                </a:cubicBezTo>
                <a:cubicBezTo>
                  <a:pt x="9840" y="2397"/>
                  <a:pt x="9190" y="2095"/>
                  <a:pt x="8426" y="2259"/>
                </a:cubicBezTo>
                <a:cubicBezTo>
                  <a:pt x="8344" y="2279"/>
                  <a:pt x="8262" y="2232"/>
                  <a:pt x="8235" y="2140"/>
                </a:cubicBezTo>
                <a:cubicBezTo>
                  <a:pt x="8197" y="2022"/>
                  <a:pt x="8258" y="1898"/>
                  <a:pt x="8361" y="1871"/>
                </a:cubicBezTo>
                <a:cubicBezTo>
                  <a:pt x="9087" y="1714"/>
                  <a:pt x="9736" y="1924"/>
                  <a:pt x="10282" y="2489"/>
                </a:cubicBezTo>
                <a:cubicBezTo>
                  <a:pt x="10353" y="2568"/>
                  <a:pt x="10468" y="2523"/>
                  <a:pt x="10490" y="2411"/>
                </a:cubicBezTo>
                <a:cubicBezTo>
                  <a:pt x="10506" y="2306"/>
                  <a:pt x="10522" y="2160"/>
                  <a:pt x="10517" y="1970"/>
                </a:cubicBezTo>
                <a:cubicBezTo>
                  <a:pt x="10495" y="886"/>
                  <a:pt x="10195" y="118"/>
                  <a:pt x="8885" y="13"/>
                </a:cubicBezTo>
                <a:cubicBezTo>
                  <a:pt x="8685" y="-3"/>
                  <a:pt x="8490" y="-4"/>
                  <a:pt x="8302" y="9"/>
                </a:cubicBezTo>
                <a:close/>
                <a:moveTo>
                  <a:pt x="13298" y="9"/>
                </a:moveTo>
                <a:cubicBezTo>
                  <a:pt x="13110" y="-4"/>
                  <a:pt x="12915" y="-3"/>
                  <a:pt x="12715" y="13"/>
                </a:cubicBezTo>
                <a:cubicBezTo>
                  <a:pt x="11405" y="118"/>
                  <a:pt x="11105" y="886"/>
                  <a:pt x="11083" y="1970"/>
                </a:cubicBezTo>
                <a:cubicBezTo>
                  <a:pt x="11078" y="2160"/>
                  <a:pt x="11094" y="2306"/>
                  <a:pt x="11110" y="2411"/>
                </a:cubicBezTo>
                <a:cubicBezTo>
                  <a:pt x="11132" y="2523"/>
                  <a:pt x="11247" y="2568"/>
                  <a:pt x="11318" y="2489"/>
                </a:cubicBezTo>
                <a:cubicBezTo>
                  <a:pt x="11864" y="1924"/>
                  <a:pt x="12513" y="1714"/>
                  <a:pt x="13239" y="1871"/>
                </a:cubicBezTo>
                <a:cubicBezTo>
                  <a:pt x="13342" y="1898"/>
                  <a:pt x="13403" y="2022"/>
                  <a:pt x="13365" y="2140"/>
                </a:cubicBezTo>
                <a:cubicBezTo>
                  <a:pt x="13338" y="2232"/>
                  <a:pt x="13256" y="2279"/>
                  <a:pt x="13174" y="2259"/>
                </a:cubicBezTo>
                <a:cubicBezTo>
                  <a:pt x="12410" y="2095"/>
                  <a:pt x="11760" y="2397"/>
                  <a:pt x="11237" y="3159"/>
                </a:cubicBezTo>
                <a:cubicBezTo>
                  <a:pt x="11089" y="3369"/>
                  <a:pt x="11008" y="3647"/>
                  <a:pt x="11008" y="3922"/>
                </a:cubicBezTo>
                <a:lnTo>
                  <a:pt x="11008" y="3929"/>
                </a:lnTo>
                <a:cubicBezTo>
                  <a:pt x="11008" y="4270"/>
                  <a:pt x="11078" y="4592"/>
                  <a:pt x="11187" y="4855"/>
                </a:cubicBezTo>
                <a:cubicBezTo>
                  <a:pt x="11253" y="4999"/>
                  <a:pt x="11341" y="5124"/>
                  <a:pt x="11450" y="5222"/>
                </a:cubicBezTo>
                <a:cubicBezTo>
                  <a:pt x="11482" y="5248"/>
                  <a:pt x="11514" y="5276"/>
                  <a:pt x="11547" y="5302"/>
                </a:cubicBezTo>
                <a:cubicBezTo>
                  <a:pt x="12011" y="5624"/>
                  <a:pt x="12640" y="5577"/>
                  <a:pt x="13054" y="5386"/>
                </a:cubicBezTo>
                <a:cubicBezTo>
                  <a:pt x="13147" y="5347"/>
                  <a:pt x="13256" y="5413"/>
                  <a:pt x="13273" y="5538"/>
                </a:cubicBezTo>
                <a:cubicBezTo>
                  <a:pt x="13289" y="5637"/>
                  <a:pt x="13240" y="5729"/>
                  <a:pt x="13164" y="5762"/>
                </a:cubicBezTo>
                <a:cubicBezTo>
                  <a:pt x="12940" y="5861"/>
                  <a:pt x="12651" y="5932"/>
                  <a:pt x="12345" y="5932"/>
                </a:cubicBezTo>
                <a:cubicBezTo>
                  <a:pt x="12138" y="5932"/>
                  <a:pt x="11925" y="5898"/>
                  <a:pt x="11717" y="5820"/>
                </a:cubicBezTo>
                <a:cubicBezTo>
                  <a:pt x="11559" y="5760"/>
                  <a:pt x="11394" y="5841"/>
                  <a:pt x="11301" y="5998"/>
                </a:cubicBezTo>
                <a:cubicBezTo>
                  <a:pt x="11296" y="6005"/>
                  <a:pt x="11297" y="6010"/>
                  <a:pt x="11291" y="6017"/>
                </a:cubicBezTo>
                <a:cubicBezTo>
                  <a:pt x="11111" y="6312"/>
                  <a:pt x="11001" y="6714"/>
                  <a:pt x="11001" y="7160"/>
                </a:cubicBezTo>
                <a:cubicBezTo>
                  <a:pt x="11001" y="7561"/>
                  <a:pt x="11089" y="7929"/>
                  <a:pt x="11237" y="8211"/>
                </a:cubicBezTo>
                <a:cubicBezTo>
                  <a:pt x="11253" y="8251"/>
                  <a:pt x="11270" y="8297"/>
                  <a:pt x="11286" y="8337"/>
                </a:cubicBezTo>
                <a:cubicBezTo>
                  <a:pt x="11466" y="8140"/>
                  <a:pt x="11684" y="7969"/>
                  <a:pt x="11946" y="7838"/>
                </a:cubicBezTo>
                <a:cubicBezTo>
                  <a:pt x="12672" y="7463"/>
                  <a:pt x="13561" y="7424"/>
                  <a:pt x="14161" y="7739"/>
                </a:cubicBezTo>
                <a:cubicBezTo>
                  <a:pt x="14478" y="7904"/>
                  <a:pt x="14751" y="8146"/>
                  <a:pt x="14975" y="8441"/>
                </a:cubicBezTo>
                <a:cubicBezTo>
                  <a:pt x="15040" y="8527"/>
                  <a:pt x="15155" y="8521"/>
                  <a:pt x="15210" y="8429"/>
                </a:cubicBezTo>
                <a:cubicBezTo>
                  <a:pt x="15696" y="7628"/>
                  <a:pt x="16950" y="6411"/>
                  <a:pt x="18909" y="6668"/>
                </a:cubicBezTo>
                <a:cubicBezTo>
                  <a:pt x="18991" y="6674"/>
                  <a:pt x="19057" y="6748"/>
                  <a:pt x="19062" y="6846"/>
                </a:cubicBezTo>
                <a:cubicBezTo>
                  <a:pt x="19073" y="6971"/>
                  <a:pt x="18980" y="7069"/>
                  <a:pt x="18882" y="7056"/>
                </a:cubicBezTo>
                <a:cubicBezTo>
                  <a:pt x="16737" y="6766"/>
                  <a:pt x="15668" y="8324"/>
                  <a:pt x="15461" y="8731"/>
                </a:cubicBezTo>
                <a:cubicBezTo>
                  <a:pt x="15461" y="8738"/>
                  <a:pt x="15455" y="8744"/>
                  <a:pt x="15444" y="8764"/>
                </a:cubicBezTo>
                <a:cubicBezTo>
                  <a:pt x="15362" y="8908"/>
                  <a:pt x="15352" y="9093"/>
                  <a:pt x="15406" y="9250"/>
                </a:cubicBezTo>
                <a:cubicBezTo>
                  <a:pt x="15461" y="9408"/>
                  <a:pt x="15498" y="9572"/>
                  <a:pt x="15526" y="9743"/>
                </a:cubicBezTo>
                <a:cubicBezTo>
                  <a:pt x="15651" y="10558"/>
                  <a:pt x="15422" y="11365"/>
                  <a:pt x="14871" y="12028"/>
                </a:cubicBezTo>
                <a:cubicBezTo>
                  <a:pt x="14838" y="12068"/>
                  <a:pt x="14800" y="12088"/>
                  <a:pt x="14756" y="12088"/>
                </a:cubicBezTo>
                <a:cubicBezTo>
                  <a:pt x="14718" y="12088"/>
                  <a:pt x="14680" y="12076"/>
                  <a:pt x="14647" y="12043"/>
                </a:cubicBezTo>
                <a:cubicBezTo>
                  <a:pt x="14576" y="11964"/>
                  <a:pt x="14582" y="11826"/>
                  <a:pt x="14647" y="11747"/>
                </a:cubicBezTo>
                <a:cubicBezTo>
                  <a:pt x="15248" y="11018"/>
                  <a:pt x="15286" y="10295"/>
                  <a:pt x="15210" y="9815"/>
                </a:cubicBezTo>
                <a:cubicBezTo>
                  <a:pt x="15095" y="9079"/>
                  <a:pt x="14648" y="8423"/>
                  <a:pt x="14042" y="8101"/>
                </a:cubicBezTo>
                <a:cubicBezTo>
                  <a:pt x="13518" y="7825"/>
                  <a:pt x="12732" y="7864"/>
                  <a:pt x="12082" y="8199"/>
                </a:cubicBezTo>
                <a:cubicBezTo>
                  <a:pt x="11733" y="8383"/>
                  <a:pt x="11465" y="8627"/>
                  <a:pt x="11301" y="8916"/>
                </a:cubicBezTo>
                <a:cubicBezTo>
                  <a:pt x="11285" y="8968"/>
                  <a:pt x="11264" y="9013"/>
                  <a:pt x="11242" y="9059"/>
                </a:cubicBezTo>
                <a:cubicBezTo>
                  <a:pt x="11214" y="9105"/>
                  <a:pt x="11199" y="9151"/>
                  <a:pt x="11177" y="9197"/>
                </a:cubicBezTo>
                <a:cubicBezTo>
                  <a:pt x="11177" y="9204"/>
                  <a:pt x="11177" y="9203"/>
                  <a:pt x="11177" y="9203"/>
                </a:cubicBezTo>
                <a:cubicBezTo>
                  <a:pt x="11171" y="9216"/>
                  <a:pt x="11165" y="9231"/>
                  <a:pt x="11160" y="9244"/>
                </a:cubicBezTo>
                <a:cubicBezTo>
                  <a:pt x="11062" y="9500"/>
                  <a:pt x="11001" y="9795"/>
                  <a:pt x="11001" y="10117"/>
                </a:cubicBezTo>
                <a:cubicBezTo>
                  <a:pt x="11001" y="10564"/>
                  <a:pt x="11117" y="10971"/>
                  <a:pt x="11291" y="11260"/>
                </a:cubicBezTo>
                <a:cubicBezTo>
                  <a:pt x="11346" y="11359"/>
                  <a:pt x="11461" y="11358"/>
                  <a:pt x="11526" y="11273"/>
                </a:cubicBezTo>
                <a:cubicBezTo>
                  <a:pt x="11865" y="10806"/>
                  <a:pt x="12311" y="10472"/>
                  <a:pt x="12879" y="10269"/>
                </a:cubicBezTo>
                <a:cubicBezTo>
                  <a:pt x="12972" y="10236"/>
                  <a:pt x="13065" y="10301"/>
                  <a:pt x="13087" y="10412"/>
                </a:cubicBezTo>
                <a:cubicBezTo>
                  <a:pt x="13109" y="10511"/>
                  <a:pt x="13053" y="10616"/>
                  <a:pt x="12966" y="10649"/>
                </a:cubicBezTo>
                <a:cubicBezTo>
                  <a:pt x="11760" y="11095"/>
                  <a:pt x="11154" y="12161"/>
                  <a:pt x="11083" y="13981"/>
                </a:cubicBezTo>
                <a:cubicBezTo>
                  <a:pt x="11094" y="14020"/>
                  <a:pt x="11111" y="14067"/>
                  <a:pt x="11122" y="14106"/>
                </a:cubicBezTo>
                <a:cubicBezTo>
                  <a:pt x="11308" y="13876"/>
                  <a:pt x="11548" y="13691"/>
                  <a:pt x="11837" y="13560"/>
                </a:cubicBezTo>
                <a:cubicBezTo>
                  <a:pt x="12868" y="13093"/>
                  <a:pt x="14277" y="13376"/>
                  <a:pt x="15133" y="13895"/>
                </a:cubicBezTo>
                <a:cubicBezTo>
                  <a:pt x="15619" y="14190"/>
                  <a:pt x="16007" y="14618"/>
                  <a:pt x="16247" y="14934"/>
                </a:cubicBezTo>
                <a:cubicBezTo>
                  <a:pt x="16329" y="15039"/>
                  <a:pt x="16465" y="15044"/>
                  <a:pt x="16557" y="14946"/>
                </a:cubicBezTo>
                <a:cubicBezTo>
                  <a:pt x="17387" y="14026"/>
                  <a:pt x="18827" y="13738"/>
                  <a:pt x="19728" y="14402"/>
                </a:cubicBezTo>
                <a:cubicBezTo>
                  <a:pt x="19809" y="14461"/>
                  <a:pt x="19832" y="14591"/>
                  <a:pt x="19777" y="14683"/>
                </a:cubicBezTo>
                <a:cubicBezTo>
                  <a:pt x="19728" y="14768"/>
                  <a:pt x="19630" y="14789"/>
                  <a:pt x="19554" y="14736"/>
                </a:cubicBezTo>
                <a:cubicBezTo>
                  <a:pt x="18680" y="14106"/>
                  <a:pt x="17158" y="14527"/>
                  <a:pt x="16530" y="15584"/>
                </a:cubicBezTo>
                <a:lnTo>
                  <a:pt x="16503" y="15630"/>
                </a:lnTo>
                <a:cubicBezTo>
                  <a:pt x="16448" y="15722"/>
                  <a:pt x="16339" y="15715"/>
                  <a:pt x="16290" y="15630"/>
                </a:cubicBezTo>
                <a:lnTo>
                  <a:pt x="16262" y="15584"/>
                </a:lnTo>
                <a:cubicBezTo>
                  <a:pt x="16257" y="15578"/>
                  <a:pt x="15754" y="14722"/>
                  <a:pt x="14985" y="14256"/>
                </a:cubicBezTo>
                <a:cubicBezTo>
                  <a:pt x="14210" y="13783"/>
                  <a:pt x="12884" y="13515"/>
                  <a:pt x="11951" y="13942"/>
                </a:cubicBezTo>
                <a:cubicBezTo>
                  <a:pt x="11520" y="14139"/>
                  <a:pt x="11226" y="14453"/>
                  <a:pt x="11073" y="14886"/>
                </a:cubicBezTo>
                <a:cubicBezTo>
                  <a:pt x="11029" y="15051"/>
                  <a:pt x="11001" y="15228"/>
                  <a:pt x="11001" y="15412"/>
                </a:cubicBezTo>
                <a:cubicBezTo>
                  <a:pt x="11001" y="16305"/>
                  <a:pt x="11591" y="17036"/>
                  <a:pt x="12311" y="17030"/>
                </a:cubicBezTo>
                <a:cubicBezTo>
                  <a:pt x="12949" y="17023"/>
                  <a:pt x="13648" y="16471"/>
                  <a:pt x="13834" y="16280"/>
                </a:cubicBezTo>
                <a:cubicBezTo>
                  <a:pt x="13910" y="16208"/>
                  <a:pt x="14025" y="16228"/>
                  <a:pt x="14079" y="16340"/>
                </a:cubicBezTo>
                <a:cubicBezTo>
                  <a:pt x="14123" y="16425"/>
                  <a:pt x="14097" y="16535"/>
                  <a:pt x="14037" y="16595"/>
                </a:cubicBezTo>
                <a:cubicBezTo>
                  <a:pt x="13939" y="16686"/>
                  <a:pt x="13834" y="16772"/>
                  <a:pt x="13720" y="16851"/>
                </a:cubicBezTo>
                <a:cubicBezTo>
                  <a:pt x="13654" y="16897"/>
                  <a:pt x="13643" y="17002"/>
                  <a:pt x="13692" y="17054"/>
                </a:cubicBezTo>
                <a:cubicBezTo>
                  <a:pt x="14527" y="18046"/>
                  <a:pt x="15701" y="18664"/>
                  <a:pt x="16994" y="18664"/>
                </a:cubicBezTo>
                <a:cubicBezTo>
                  <a:pt x="19537" y="18664"/>
                  <a:pt x="21600" y="16287"/>
                  <a:pt x="21600" y="13351"/>
                </a:cubicBezTo>
                <a:cubicBezTo>
                  <a:pt x="21600" y="12621"/>
                  <a:pt x="21474" y="11930"/>
                  <a:pt x="21245" y="11299"/>
                </a:cubicBezTo>
                <a:cubicBezTo>
                  <a:pt x="20994" y="10616"/>
                  <a:pt x="20487" y="10110"/>
                  <a:pt x="19881" y="9985"/>
                </a:cubicBezTo>
                <a:cubicBezTo>
                  <a:pt x="19854" y="9979"/>
                  <a:pt x="19826" y="9980"/>
                  <a:pt x="19799" y="9973"/>
                </a:cubicBezTo>
                <a:cubicBezTo>
                  <a:pt x="19128" y="9868"/>
                  <a:pt x="18478" y="10202"/>
                  <a:pt x="18145" y="10550"/>
                </a:cubicBezTo>
                <a:cubicBezTo>
                  <a:pt x="18063" y="10635"/>
                  <a:pt x="18031" y="10774"/>
                  <a:pt x="18058" y="10899"/>
                </a:cubicBezTo>
                <a:cubicBezTo>
                  <a:pt x="18080" y="11004"/>
                  <a:pt x="18097" y="11102"/>
                  <a:pt x="18107" y="11207"/>
                </a:cubicBezTo>
                <a:cubicBezTo>
                  <a:pt x="18162" y="11765"/>
                  <a:pt x="18069" y="12239"/>
                  <a:pt x="17845" y="12542"/>
                </a:cubicBezTo>
                <a:cubicBezTo>
                  <a:pt x="17812" y="12588"/>
                  <a:pt x="17769" y="12607"/>
                  <a:pt x="17725" y="12607"/>
                </a:cubicBezTo>
                <a:cubicBezTo>
                  <a:pt x="17676" y="12607"/>
                  <a:pt x="17632" y="12588"/>
                  <a:pt x="17599" y="12542"/>
                </a:cubicBezTo>
                <a:cubicBezTo>
                  <a:pt x="17545" y="12463"/>
                  <a:pt x="17557" y="12351"/>
                  <a:pt x="17611" y="12273"/>
                </a:cubicBezTo>
                <a:cubicBezTo>
                  <a:pt x="17764" y="12056"/>
                  <a:pt x="17824" y="11687"/>
                  <a:pt x="17780" y="11260"/>
                </a:cubicBezTo>
                <a:cubicBezTo>
                  <a:pt x="17715" y="10617"/>
                  <a:pt x="17430" y="10006"/>
                  <a:pt x="17059" y="9704"/>
                </a:cubicBezTo>
                <a:cubicBezTo>
                  <a:pt x="16977" y="9638"/>
                  <a:pt x="16962" y="9492"/>
                  <a:pt x="17038" y="9400"/>
                </a:cubicBezTo>
                <a:cubicBezTo>
                  <a:pt x="17093" y="9328"/>
                  <a:pt x="17184" y="9329"/>
                  <a:pt x="17250" y="9382"/>
                </a:cubicBezTo>
                <a:cubicBezTo>
                  <a:pt x="17452" y="9553"/>
                  <a:pt x="17633" y="9789"/>
                  <a:pt x="17775" y="10072"/>
                </a:cubicBezTo>
                <a:cubicBezTo>
                  <a:pt x="17835" y="10190"/>
                  <a:pt x="17965" y="10222"/>
                  <a:pt x="18058" y="10144"/>
                </a:cubicBezTo>
                <a:cubicBezTo>
                  <a:pt x="18200" y="10019"/>
                  <a:pt x="18369" y="9907"/>
                  <a:pt x="18549" y="9815"/>
                </a:cubicBezTo>
                <a:cubicBezTo>
                  <a:pt x="18844" y="9664"/>
                  <a:pt x="19308" y="9500"/>
                  <a:pt x="19849" y="9585"/>
                </a:cubicBezTo>
                <a:cubicBezTo>
                  <a:pt x="20116" y="9624"/>
                  <a:pt x="20421" y="9729"/>
                  <a:pt x="20732" y="9953"/>
                </a:cubicBezTo>
                <a:cubicBezTo>
                  <a:pt x="20852" y="10038"/>
                  <a:pt x="21005" y="9978"/>
                  <a:pt x="21059" y="9827"/>
                </a:cubicBezTo>
                <a:cubicBezTo>
                  <a:pt x="21114" y="9670"/>
                  <a:pt x="21157" y="9492"/>
                  <a:pt x="21174" y="9302"/>
                </a:cubicBezTo>
                <a:cubicBezTo>
                  <a:pt x="21321" y="8480"/>
                  <a:pt x="21005" y="6917"/>
                  <a:pt x="20268" y="5524"/>
                </a:cubicBezTo>
                <a:cubicBezTo>
                  <a:pt x="19237" y="3724"/>
                  <a:pt x="18097" y="3160"/>
                  <a:pt x="17562" y="3015"/>
                </a:cubicBezTo>
                <a:cubicBezTo>
                  <a:pt x="17425" y="2982"/>
                  <a:pt x="17299" y="3101"/>
                  <a:pt x="17294" y="3272"/>
                </a:cubicBezTo>
                <a:cubicBezTo>
                  <a:pt x="17294" y="3403"/>
                  <a:pt x="17277" y="3534"/>
                  <a:pt x="17250" y="3666"/>
                </a:cubicBezTo>
                <a:cubicBezTo>
                  <a:pt x="17157" y="4139"/>
                  <a:pt x="16928" y="4559"/>
                  <a:pt x="16622" y="4822"/>
                </a:cubicBezTo>
                <a:cubicBezTo>
                  <a:pt x="16529" y="4907"/>
                  <a:pt x="16486" y="5046"/>
                  <a:pt x="16513" y="5177"/>
                </a:cubicBezTo>
                <a:cubicBezTo>
                  <a:pt x="16557" y="5387"/>
                  <a:pt x="16563" y="5590"/>
                  <a:pt x="16525" y="5774"/>
                </a:cubicBezTo>
                <a:cubicBezTo>
                  <a:pt x="16509" y="5866"/>
                  <a:pt x="16443" y="5926"/>
                  <a:pt x="16366" y="5926"/>
                </a:cubicBezTo>
                <a:cubicBezTo>
                  <a:pt x="16344" y="5926"/>
                  <a:pt x="16328" y="5919"/>
                  <a:pt x="16307" y="5912"/>
                </a:cubicBezTo>
                <a:cubicBezTo>
                  <a:pt x="16225" y="5873"/>
                  <a:pt x="16191" y="5768"/>
                  <a:pt x="16208" y="5670"/>
                </a:cubicBezTo>
                <a:cubicBezTo>
                  <a:pt x="16257" y="5387"/>
                  <a:pt x="16169" y="5033"/>
                  <a:pt x="15962" y="4678"/>
                </a:cubicBezTo>
                <a:cubicBezTo>
                  <a:pt x="15651" y="4146"/>
                  <a:pt x="15166" y="3770"/>
                  <a:pt x="14719" y="3711"/>
                </a:cubicBezTo>
                <a:cubicBezTo>
                  <a:pt x="14615" y="3704"/>
                  <a:pt x="14548" y="3587"/>
                  <a:pt x="14576" y="3463"/>
                </a:cubicBezTo>
                <a:cubicBezTo>
                  <a:pt x="14597" y="3371"/>
                  <a:pt x="14675" y="3310"/>
                  <a:pt x="14756" y="3323"/>
                </a:cubicBezTo>
                <a:cubicBezTo>
                  <a:pt x="15291" y="3389"/>
                  <a:pt x="15870" y="3830"/>
                  <a:pt x="16230" y="4448"/>
                </a:cubicBezTo>
                <a:cubicBezTo>
                  <a:pt x="16274" y="4527"/>
                  <a:pt x="16372" y="4546"/>
                  <a:pt x="16438" y="4487"/>
                </a:cubicBezTo>
                <a:cubicBezTo>
                  <a:pt x="16673" y="4283"/>
                  <a:pt x="16853" y="3948"/>
                  <a:pt x="16929" y="3567"/>
                </a:cubicBezTo>
                <a:cubicBezTo>
                  <a:pt x="16995" y="3232"/>
                  <a:pt x="16973" y="2877"/>
                  <a:pt x="16874" y="2528"/>
                </a:cubicBezTo>
                <a:cubicBezTo>
                  <a:pt x="16771" y="2167"/>
                  <a:pt x="16579" y="1852"/>
                  <a:pt x="16344" y="1602"/>
                </a:cubicBezTo>
                <a:cubicBezTo>
                  <a:pt x="15657" y="867"/>
                  <a:pt x="14618" y="101"/>
                  <a:pt x="13298" y="9"/>
                </a:cubicBezTo>
                <a:close/>
                <a:moveTo>
                  <a:pt x="10805" y="16504"/>
                </a:moveTo>
                <a:cubicBezTo>
                  <a:pt x="10505" y="17122"/>
                  <a:pt x="9959" y="17535"/>
                  <a:pt x="9337" y="17535"/>
                </a:cubicBezTo>
                <a:cubicBezTo>
                  <a:pt x="9119" y="17535"/>
                  <a:pt x="8901" y="17481"/>
                  <a:pt x="8704" y="17383"/>
                </a:cubicBezTo>
                <a:cubicBezTo>
                  <a:pt x="8524" y="17298"/>
                  <a:pt x="8317" y="17338"/>
                  <a:pt x="8181" y="17496"/>
                </a:cubicBezTo>
                <a:cubicBezTo>
                  <a:pt x="7247" y="18560"/>
                  <a:pt x="5976" y="19177"/>
                  <a:pt x="4656" y="19177"/>
                </a:cubicBezTo>
                <a:cubicBezTo>
                  <a:pt x="4355" y="19177"/>
                  <a:pt x="4060" y="19144"/>
                  <a:pt x="3771" y="19085"/>
                </a:cubicBezTo>
                <a:cubicBezTo>
                  <a:pt x="4518" y="20590"/>
                  <a:pt x="5883" y="21596"/>
                  <a:pt x="7444" y="21596"/>
                </a:cubicBezTo>
                <a:cubicBezTo>
                  <a:pt x="8644" y="21596"/>
                  <a:pt x="9693" y="20997"/>
                  <a:pt x="10467" y="20031"/>
                </a:cubicBezTo>
                <a:cubicBezTo>
                  <a:pt x="10560" y="19913"/>
                  <a:pt x="10685" y="19855"/>
                  <a:pt x="10810" y="19855"/>
                </a:cubicBezTo>
                <a:cubicBezTo>
                  <a:pt x="10936" y="19855"/>
                  <a:pt x="11062" y="19913"/>
                  <a:pt x="11155" y="20031"/>
                </a:cubicBezTo>
                <a:cubicBezTo>
                  <a:pt x="11930" y="20997"/>
                  <a:pt x="12978" y="21596"/>
                  <a:pt x="14178" y="21596"/>
                </a:cubicBezTo>
                <a:cubicBezTo>
                  <a:pt x="15739" y="21596"/>
                  <a:pt x="17102" y="20590"/>
                  <a:pt x="17850" y="19085"/>
                </a:cubicBezTo>
                <a:cubicBezTo>
                  <a:pt x="17566" y="19144"/>
                  <a:pt x="17272" y="19177"/>
                  <a:pt x="16967" y="19177"/>
                </a:cubicBezTo>
                <a:cubicBezTo>
                  <a:pt x="15630" y="19177"/>
                  <a:pt x="14357" y="18560"/>
                  <a:pt x="13430" y="17496"/>
                </a:cubicBezTo>
                <a:cubicBezTo>
                  <a:pt x="13288" y="17332"/>
                  <a:pt x="13086" y="17291"/>
                  <a:pt x="12906" y="17383"/>
                </a:cubicBezTo>
                <a:cubicBezTo>
                  <a:pt x="12704" y="17481"/>
                  <a:pt x="12492" y="17535"/>
                  <a:pt x="12273" y="17535"/>
                </a:cubicBezTo>
                <a:cubicBezTo>
                  <a:pt x="11651" y="17535"/>
                  <a:pt x="11105" y="17122"/>
                  <a:pt x="10805" y="16504"/>
                </a:cubicBezTo>
                <a:close/>
              </a:path>
            </a:pathLst>
          </a:custGeom>
          <a:solidFill>
            <a:srgbClr val="92929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77" name="Elephant"/>
          <p:cNvSpPr/>
          <p:nvPr/>
        </p:nvSpPr>
        <p:spPr>
          <a:xfrm>
            <a:off x="17155941" y="7017458"/>
            <a:ext cx="1492475" cy="9018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600" extrusionOk="0">
                <a:moveTo>
                  <a:pt x="15209" y="0"/>
                </a:moveTo>
                <a:cubicBezTo>
                  <a:pt x="15185" y="0"/>
                  <a:pt x="15160" y="4"/>
                  <a:pt x="15135" y="8"/>
                </a:cubicBezTo>
                <a:cubicBezTo>
                  <a:pt x="14637" y="104"/>
                  <a:pt x="14123" y="530"/>
                  <a:pt x="13605" y="1277"/>
                </a:cubicBezTo>
                <a:cubicBezTo>
                  <a:pt x="12491" y="1461"/>
                  <a:pt x="11422" y="1753"/>
                  <a:pt x="10714" y="1947"/>
                </a:cubicBezTo>
                <a:cubicBezTo>
                  <a:pt x="10428" y="2026"/>
                  <a:pt x="10202" y="2088"/>
                  <a:pt x="10041" y="2125"/>
                </a:cubicBezTo>
                <a:cubicBezTo>
                  <a:pt x="9857" y="2167"/>
                  <a:pt x="9673" y="2189"/>
                  <a:pt x="9479" y="2189"/>
                </a:cubicBezTo>
                <a:cubicBezTo>
                  <a:pt x="8987" y="2189"/>
                  <a:pt x="8529" y="2057"/>
                  <a:pt x="8042" y="1916"/>
                </a:cubicBezTo>
                <a:cubicBezTo>
                  <a:pt x="7537" y="1771"/>
                  <a:pt x="7015" y="1619"/>
                  <a:pt x="6436" y="1619"/>
                </a:cubicBezTo>
                <a:cubicBezTo>
                  <a:pt x="5579" y="1619"/>
                  <a:pt x="4186" y="2495"/>
                  <a:pt x="3184" y="4169"/>
                </a:cubicBezTo>
                <a:cubicBezTo>
                  <a:pt x="2329" y="5598"/>
                  <a:pt x="1882" y="7412"/>
                  <a:pt x="1890" y="9415"/>
                </a:cubicBezTo>
                <a:cubicBezTo>
                  <a:pt x="1901" y="12167"/>
                  <a:pt x="1661" y="13813"/>
                  <a:pt x="1459" y="14708"/>
                </a:cubicBezTo>
                <a:cubicBezTo>
                  <a:pt x="1254" y="15614"/>
                  <a:pt x="1044" y="15954"/>
                  <a:pt x="1016" y="15996"/>
                </a:cubicBezTo>
                <a:cubicBezTo>
                  <a:pt x="932" y="16069"/>
                  <a:pt x="-42" y="16975"/>
                  <a:pt x="2" y="19269"/>
                </a:cubicBezTo>
                <a:lnTo>
                  <a:pt x="4" y="19389"/>
                </a:lnTo>
                <a:lnTo>
                  <a:pt x="67" y="19330"/>
                </a:lnTo>
                <a:cubicBezTo>
                  <a:pt x="884" y="18565"/>
                  <a:pt x="1328" y="17555"/>
                  <a:pt x="1388" y="16332"/>
                </a:cubicBezTo>
                <a:cubicBezTo>
                  <a:pt x="1894" y="15091"/>
                  <a:pt x="2152" y="13282"/>
                  <a:pt x="2279" y="11979"/>
                </a:cubicBezTo>
                <a:cubicBezTo>
                  <a:pt x="2347" y="11281"/>
                  <a:pt x="2384" y="10649"/>
                  <a:pt x="2406" y="10188"/>
                </a:cubicBezTo>
                <a:cubicBezTo>
                  <a:pt x="2503" y="11310"/>
                  <a:pt x="2720" y="13323"/>
                  <a:pt x="3055" y="13904"/>
                </a:cubicBezTo>
                <a:cubicBezTo>
                  <a:pt x="3461" y="14609"/>
                  <a:pt x="3157" y="16070"/>
                  <a:pt x="3115" y="16260"/>
                </a:cubicBezTo>
                <a:cubicBezTo>
                  <a:pt x="3009" y="16382"/>
                  <a:pt x="2209" y="17329"/>
                  <a:pt x="1420" y="19041"/>
                </a:cubicBezTo>
                <a:lnTo>
                  <a:pt x="1407" y="19072"/>
                </a:lnTo>
                <a:lnTo>
                  <a:pt x="1412" y="19105"/>
                </a:lnTo>
                <a:cubicBezTo>
                  <a:pt x="1771" y="21292"/>
                  <a:pt x="2594" y="21528"/>
                  <a:pt x="2931" y="21528"/>
                </a:cubicBezTo>
                <a:cubicBezTo>
                  <a:pt x="3043" y="21528"/>
                  <a:pt x="3114" y="21504"/>
                  <a:pt x="3117" y="21503"/>
                </a:cubicBezTo>
                <a:lnTo>
                  <a:pt x="3152" y="21492"/>
                </a:lnTo>
                <a:lnTo>
                  <a:pt x="3152" y="21433"/>
                </a:lnTo>
                <a:cubicBezTo>
                  <a:pt x="3152" y="21105"/>
                  <a:pt x="3201" y="19419"/>
                  <a:pt x="4166" y="18107"/>
                </a:cubicBezTo>
                <a:lnTo>
                  <a:pt x="4456" y="21597"/>
                </a:lnTo>
                <a:lnTo>
                  <a:pt x="6800" y="21597"/>
                </a:lnTo>
                <a:lnTo>
                  <a:pt x="6800" y="21525"/>
                </a:lnTo>
                <a:cubicBezTo>
                  <a:pt x="6800" y="21501"/>
                  <a:pt x="6793" y="20923"/>
                  <a:pt x="6439" y="20474"/>
                </a:cubicBezTo>
                <a:cubicBezTo>
                  <a:pt x="6092" y="20032"/>
                  <a:pt x="5949" y="19678"/>
                  <a:pt x="5871" y="19072"/>
                </a:cubicBezTo>
                <a:cubicBezTo>
                  <a:pt x="5812" y="18612"/>
                  <a:pt x="5688" y="17204"/>
                  <a:pt x="5665" y="16001"/>
                </a:cubicBezTo>
                <a:cubicBezTo>
                  <a:pt x="6112" y="15641"/>
                  <a:pt x="6437" y="15092"/>
                  <a:pt x="6629" y="14363"/>
                </a:cubicBezTo>
                <a:cubicBezTo>
                  <a:pt x="6881" y="14646"/>
                  <a:pt x="7251" y="14788"/>
                  <a:pt x="7729" y="14788"/>
                </a:cubicBezTo>
                <a:cubicBezTo>
                  <a:pt x="8608" y="14788"/>
                  <a:pt x="9641" y="14299"/>
                  <a:pt x="10064" y="13940"/>
                </a:cubicBezTo>
                <a:cubicBezTo>
                  <a:pt x="10159" y="14302"/>
                  <a:pt x="10227" y="15165"/>
                  <a:pt x="10230" y="16098"/>
                </a:cubicBezTo>
                <a:cubicBezTo>
                  <a:pt x="10234" y="17260"/>
                  <a:pt x="10143" y="18266"/>
                  <a:pt x="9978" y="18863"/>
                </a:cubicBezTo>
                <a:cubicBezTo>
                  <a:pt x="9755" y="19677"/>
                  <a:pt x="9750" y="19977"/>
                  <a:pt x="9749" y="20156"/>
                </a:cubicBezTo>
                <a:cubicBezTo>
                  <a:pt x="9748" y="20273"/>
                  <a:pt x="9749" y="20312"/>
                  <a:pt x="9682" y="20432"/>
                </a:cubicBezTo>
                <a:cubicBezTo>
                  <a:pt x="9504" y="20749"/>
                  <a:pt x="9514" y="21496"/>
                  <a:pt x="9514" y="21528"/>
                </a:cubicBezTo>
                <a:lnTo>
                  <a:pt x="9516" y="21597"/>
                </a:lnTo>
                <a:lnTo>
                  <a:pt x="11467" y="21600"/>
                </a:lnTo>
                <a:lnTo>
                  <a:pt x="11467" y="21528"/>
                </a:lnTo>
                <a:cubicBezTo>
                  <a:pt x="11467" y="20987"/>
                  <a:pt x="11405" y="20834"/>
                  <a:pt x="11350" y="20699"/>
                </a:cubicBezTo>
                <a:cubicBezTo>
                  <a:pt x="11325" y="20637"/>
                  <a:pt x="11302" y="20583"/>
                  <a:pt x="11289" y="20490"/>
                </a:cubicBezTo>
                <a:cubicBezTo>
                  <a:pt x="11276" y="20397"/>
                  <a:pt x="11292" y="20363"/>
                  <a:pt x="11338" y="20268"/>
                </a:cubicBezTo>
                <a:cubicBezTo>
                  <a:pt x="11409" y="20121"/>
                  <a:pt x="11527" y="19876"/>
                  <a:pt x="11615" y="19175"/>
                </a:cubicBezTo>
                <a:cubicBezTo>
                  <a:pt x="11740" y="18175"/>
                  <a:pt x="12704" y="13788"/>
                  <a:pt x="12942" y="12711"/>
                </a:cubicBezTo>
                <a:cubicBezTo>
                  <a:pt x="13011" y="13181"/>
                  <a:pt x="13218" y="14235"/>
                  <a:pt x="13791" y="15356"/>
                </a:cubicBezTo>
                <a:cubicBezTo>
                  <a:pt x="14267" y="16288"/>
                  <a:pt x="15238" y="19597"/>
                  <a:pt x="15118" y="20067"/>
                </a:cubicBezTo>
                <a:cubicBezTo>
                  <a:pt x="14972" y="20642"/>
                  <a:pt x="14981" y="21169"/>
                  <a:pt x="14984" y="21394"/>
                </a:cubicBezTo>
                <a:cubicBezTo>
                  <a:pt x="14985" y="21419"/>
                  <a:pt x="14984" y="21442"/>
                  <a:pt x="14984" y="21458"/>
                </a:cubicBezTo>
                <a:lnTo>
                  <a:pt x="14984" y="21528"/>
                </a:lnTo>
                <a:lnTo>
                  <a:pt x="17219" y="21528"/>
                </a:lnTo>
                <a:lnTo>
                  <a:pt x="17217" y="21453"/>
                </a:lnTo>
                <a:cubicBezTo>
                  <a:pt x="17195" y="20749"/>
                  <a:pt x="16985" y="20386"/>
                  <a:pt x="16798" y="20065"/>
                </a:cubicBezTo>
                <a:cubicBezTo>
                  <a:pt x="16646" y="19801"/>
                  <a:pt x="16514" y="19572"/>
                  <a:pt x="16493" y="19200"/>
                </a:cubicBezTo>
                <a:cubicBezTo>
                  <a:pt x="16405" y="17646"/>
                  <a:pt x="15778" y="12582"/>
                  <a:pt x="15340" y="11398"/>
                </a:cubicBezTo>
                <a:cubicBezTo>
                  <a:pt x="15049" y="10613"/>
                  <a:pt x="15087" y="10256"/>
                  <a:pt x="15135" y="10113"/>
                </a:cubicBezTo>
                <a:cubicBezTo>
                  <a:pt x="15180" y="9979"/>
                  <a:pt x="15256" y="9963"/>
                  <a:pt x="15286" y="9963"/>
                </a:cubicBezTo>
                <a:cubicBezTo>
                  <a:pt x="15295" y="9963"/>
                  <a:pt x="15303" y="9966"/>
                  <a:pt x="15311" y="9968"/>
                </a:cubicBezTo>
                <a:cubicBezTo>
                  <a:pt x="15380" y="9986"/>
                  <a:pt x="15477" y="10112"/>
                  <a:pt x="15571" y="10235"/>
                </a:cubicBezTo>
                <a:cubicBezTo>
                  <a:pt x="15685" y="10386"/>
                  <a:pt x="15793" y="10530"/>
                  <a:pt x="15886" y="10530"/>
                </a:cubicBezTo>
                <a:cubicBezTo>
                  <a:pt x="15918" y="10530"/>
                  <a:pt x="15945" y="10512"/>
                  <a:pt x="15968" y="10480"/>
                </a:cubicBezTo>
                <a:cubicBezTo>
                  <a:pt x="16162" y="10219"/>
                  <a:pt x="16190" y="9623"/>
                  <a:pt x="16193" y="9429"/>
                </a:cubicBezTo>
                <a:lnTo>
                  <a:pt x="16600" y="9306"/>
                </a:lnTo>
                <a:cubicBezTo>
                  <a:pt x="16632" y="9560"/>
                  <a:pt x="16788" y="10333"/>
                  <a:pt x="17524" y="10333"/>
                </a:cubicBezTo>
                <a:cubicBezTo>
                  <a:pt x="17552" y="10333"/>
                  <a:pt x="17581" y="10332"/>
                  <a:pt x="17611" y="10330"/>
                </a:cubicBezTo>
                <a:cubicBezTo>
                  <a:pt x="17626" y="10329"/>
                  <a:pt x="17641" y="10327"/>
                  <a:pt x="17655" y="10327"/>
                </a:cubicBezTo>
                <a:cubicBezTo>
                  <a:pt x="18503" y="10327"/>
                  <a:pt x="18567" y="12404"/>
                  <a:pt x="18567" y="15573"/>
                </a:cubicBezTo>
                <a:cubicBezTo>
                  <a:pt x="18567" y="18685"/>
                  <a:pt x="20536" y="19896"/>
                  <a:pt x="20765" y="20026"/>
                </a:cubicBezTo>
                <a:cubicBezTo>
                  <a:pt x="20783" y="20104"/>
                  <a:pt x="20837" y="20278"/>
                  <a:pt x="20978" y="20398"/>
                </a:cubicBezTo>
                <a:cubicBezTo>
                  <a:pt x="21005" y="20422"/>
                  <a:pt x="21034" y="20432"/>
                  <a:pt x="21063" y="20432"/>
                </a:cubicBezTo>
                <a:cubicBezTo>
                  <a:pt x="21111" y="20432"/>
                  <a:pt x="21151" y="20398"/>
                  <a:pt x="21170" y="20340"/>
                </a:cubicBezTo>
                <a:cubicBezTo>
                  <a:pt x="21186" y="20295"/>
                  <a:pt x="21196" y="20217"/>
                  <a:pt x="21155" y="20106"/>
                </a:cubicBezTo>
                <a:cubicBezTo>
                  <a:pt x="21138" y="20060"/>
                  <a:pt x="21140" y="20010"/>
                  <a:pt x="21157" y="19959"/>
                </a:cubicBezTo>
                <a:cubicBezTo>
                  <a:pt x="21183" y="19884"/>
                  <a:pt x="21240" y="19825"/>
                  <a:pt x="21288" y="19825"/>
                </a:cubicBezTo>
                <a:cubicBezTo>
                  <a:pt x="21303" y="19826"/>
                  <a:pt x="21316" y="19830"/>
                  <a:pt x="21326" y="19842"/>
                </a:cubicBezTo>
                <a:cubicBezTo>
                  <a:pt x="21351" y="19871"/>
                  <a:pt x="21385" y="19887"/>
                  <a:pt x="21420" y="19887"/>
                </a:cubicBezTo>
                <a:cubicBezTo>
                  <a:pt x="21474" y="19887"/>
                  <a:pt x="21517" y="19852"/>
                  <a:pt x="21536" y="19789"/>
                </a:cubicBezTo>
                <a:cubicBezTo>
                  <a:pt x="21558" y="19717"/>
                  <a:pt x="21547" y="19628"/>
                  <a:pt x="21502" y="19525"/>
                </a:cubicBezTo>
                <a:cubicBezTo>
                  <a:pt x="21392" y="19275"/>
                  <a:pt x="21249" y="19222"/>
                  <a:pt x="21149" y="19222"/>
                </a:cubicBezTo>
                <a:cubicBezTo>
                  <a:pt x="21106" y="19222"/>
                  <a:pt x="21070" y="19231"/>
                  <a:pt x="21050" y="19239"/>
                </a:cubicBezTo>
                <a:cubicBezTo>
                  <a:pt x="20893" y="19069"/>
                  <a:pt x="19596" y="17591"/>
                  <a:pt x="19740" y="15386"/>
                </a:cubicBezTo>
                <a:cubicBezTo>
                  <a:pt x="20143" y="9240"/>
                  <a:pt x="19594" y="7336"/>
                  <a:pt x="19360" y="6522"/>
                </a:cubicBezTo>
                <a:cubicBezTo>
                  <a:pt x="19140" y="5757"/>
                  <a:pt x="19051" y="5025"/>
                  <a:pt x="18973" y="4378"/>
                </a:cubicBezTo>
                <a:cubicBezTo>
                  <a:pt x="18864" y="3487"/>
                  <a:pt x="18771" y="2716"/>
                  <a:pt x="18379" y="2172"/>
                </a:cubicBezTo>
                <a:cubicBezTo>
                  <a:pt x="17921" y="1536"/>
                  <a:pt x="17101" y="1180"/>
                  <a:pt x="15943" y="1113"/>
                </a:cubicBezTo>
                <a:cubicBezTo>
                  <a:pt x="15874" y="798"/>
                  <a:pt x="15655" y="0"/>
                  <a:pt x="15209" y="0"/>
                </a:cubicBezTo>
                <a:close/>
              </a:path>
            </a:pathLst>
          </a:custGeom>
          <a:solidFill>
            <a:srgbClr val="92929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78" name="Turtle"/>
          <p:cNvSpPr/>
          <p:nvPr/>
        </p:nvSpPr>
        <p:spPr>
          <a:xfrm>
            <a:off x="20032278" y="7114509"/>
            <a:ext cx="1530078" cy="707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7" h="21509" extrusionOk="0">
                <a:moveTo>
                  <a:pt x="9291" y="4"/>
                </a:moveTo>
                <a:cubicBezTo>
                  <a:pt x="5748" y="125"/>
                  <a:pt x="2291" y="3277"/>
                  <a:pt x="1413" y="7979"/>
                </a:cubicBezTo>
                <a:cubicBezTo>
                  <a:pt x="995" y="10218"/>
                  <a:pt x="156" y="9772"/>
                  <a:pt x="18" y="10328"/>
                </a:cubicBezTo>
                <a:cubicBezTo>
                  <a:pt x="-74" y="10700"/>
                  <a:pt x="108" y="13689"/>
                  <a:pt x="2275" y="15624"/>
                </a:cubicBezTo>
                <a:cubicBezTo>
                  <a:pt x="1960" y="16472"/>
                  <a:pt x="1740" y="17878"/>
                  <a:pt x="1917" y="19317"/>
                </a:cubicBezTo>
                <a:cubicBezTo>
                  <a:pt x="2074" y="20589"/>
                  <a:pt x="2888" y="20213"/>
                  <a:pt x="2888" y="20213"/>
                </a:cubicBezTo>
                <a:cubicBezTo>
                  <a:pt x="2888" y="20213"/>
                  <a:pt x="2997" y="20708"/>
                  <a:pt x="2890" y="21267"/>
                </a:cubicBezTo>
                <a:cubicBezTo>
                  <a:pt x="3488" y="21013"/>
                  <a:pt x="3605" y="20440"/>
                  <a:pt x="3605" y="20440"/>
                </a:cubicBezTo>
                <a:cubicBezTo>
                  <a:pt x="3605" y="20440"/>
                  <a:pt x="3735" y="20914"/>
                  <a:pt x="3686" y="21509"/>
                </a:cubicBezTo>
                <a:cubicBezTo>
                  <a:pt x="4105" y="21262"/>
                  <a:pt x="4258" y="20568"/>
                  <a:pt x="4258" y="20568"/>
                </a:cubicBezTo>
                <a:cubicBezTo>
                  <a:pt x="4258" y="20568"/>
                  <a:pt x="4369" y="20801"/>
                  <a:pt x="4418" y="21282"/>
                </a:cubicBezTo>
                <a:cubicBezTo>
                  <a:pt x="5065" y="20423"/>
                  <a:pt x="4957" y="18050"/>
                  <a:pt x="4890" y="17179"/>
                </a:cubicBezTo>
                <a:cubicBezTo>
                  <a:pt x="5864" y="18026"/>
                  <a:pt x="7546" y="18903"/>
                  <a:pt x="10332" y="18903"/>
                </a:cubicBezTo>
                <a:cubicBezTo>
                  <a:pt x="12721" y="18903"/>
                  <a:pt x="14246" y="17633"/>
                  <a:pt x="15020" y="16744"/>
                </a:cubicBezTo>
                <a:cubicBezTo>
                  <a:pt x="15402" y="17969"/>
                  <a:pt x="15965" y="19639"/>
                  <a:pt x="16411" y="20415"/>
                </a:cubicBezTo>
                <a:cubicBezTo>
                  <a:pt x="16807" y="21103"/>
                  <a:pt x="18017" y="21012"/>
                  <a:pt x="17983" y="20118"/>
                </a:cubicBezTo>
                <a:cubicBezTo>
                  <a:pt x="17983" y="20118"/>
                  <a:pt x="18259" y="20228"/>
                  <a:pt x="18565" y="20872"/>
                </a:cubicBezTo>
                <a:cubicBezTo>
                  <a:pt x="18579" y="20716"/>
                  <a:pt x="18581" y="20011"/>
                  <a:pt x="18423" y="19606"/>
                </a:cubicBezTo>
                <a:cubicBezTo>
                  <a:pt x="18669" y="18060"/>
                  <a:pt x="17653" y="18136"/>
                  <a:pt x="17217" y="17641"/>
                </a:cubicBezTo>
                <a:cubicBezTo>
                  <a:pt x="16780" y="17143"/>
                  <a:pt x="16869" y="15701"/>
                  <a:pt x="16610" y="13271"/>
                </a:cubicBezTo>
                <a:cubicBezTo>
                  <a:pt x="16584" y="13027"/>
                  <a:pt x="16545" y="12807"/>
                  <a:pt x="16495" y="12605"/>
                </a:cubicBezTo>
                <a:cubicBezTo>
                  <a:pt x="16511" y="12570"/>
                  <a:pt x="16525" y="12537"/>
                  <a:pt x="16539" y="12502"/>
                </a:cubicBezTo>
                <a:cubicBezTo>
                  <a:pt x="18410" y="11464"/>
                  <a:pt x="20276" y="10554"/>
                  <a:pt x="20836" y="7737"/>
                </a:cubicBezTo>
                <a:lnTo>
                  <a:pt x="21359" y="7763"/>
                </a:lnTo>
                <a:cubicBezTo>
                  <a:pt x="21359" y="7763"/>
                  <a:pt x="21526" y="6975"/>
                  <a:pt x="21335" y="5739"/>
                </a:cubicBezTo>
                <a:cubicBezTo>
                  <a:pt x="21159" y="4598"/>
                  <a:pt x="20689" y="5174"/>
                  <a:pt x="19468" y="4278"/>
                </a:cubicBezTo>
                <a:cubicBezTo>
                  <a:pt x="18454" y="3534"/>
                  <a:pt x="17746" y="5179"/>
                  <a:pt x="17254" y="5570"/>
                </a:cubicBezTo>
                <a:cubicBezTo>
                  <a:pt x="17048" y="5735"/>
                  <a:pt x="16794" y="5845"/>
                  <a:pt x="16541" y="5918"/>
                </a:cubicBezTo>
                <a:cubicBezTo>
                  <a:pt x="14855" y="1648"/>
                  <a:pt x="12047" y="-91"/>
                  <a:pt x="9291" y="4"/>
                </a:cubicBezTo>
                <a:close/>
              </a:path>
            </a:pathLst>
          </a:custGeom>
          <a:solidFill>
            <a:srgbClr val="92929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79" name="Projects are killed by lack of grit and resources, and not being politically astute."/>
          <p:cNvSpPr txBox="1"/>
          <p:nvPr/>
        </p:nvSpPr>
        <p:spPr>
          <a:xfrm>
            <a:off x="2439802" y="11020218"/>
            <a:ext cx="15481605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800" b="0">
                <a:solidFill>
                  <a:srgbClr val="92929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t>Projects are killed by lack of grit and resources, and not being politically astute.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Rectangle"/>
          <p:cNvSpPr/>
          <p:nvPr/>
        </p:nvSpPr>
        <p:spPr>
          <a:xfrm>
            <a:off x="-131605" y="-87865"/>
            <a:ext cx="24558963" cy="14013262"/>
          </a:xfrm>
          <a:prstGeom prst="rect">
            <a:avLst/>
          </a:prstGeom>
          <a:solidFill>
            <a:srgbClr val="1C384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82" name="Case Studies(ish)"/>
          <p:cNvSpPr txBox="1"/>
          <p:nvPr/>
        </p:nvSpPr>
        <p:spPr>
          <a:xfrm>
            <a:off x="2068892" y="4491990"/>
            <a:ext cx="18572164" cy="5072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17500" b="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rPr dirty="0"/>
              <a:t>Case Studies(</a:t>
            </a:r>
            <a:r>
              <a:rPr dirty="0" err="1"/>
              <a:t>ish</a:t>
            </a:r>
            <a:r>
              <a:rPr dirty="0"/>
              <a:t>)</a:t>
            </a:r>
          </a:p>
        </p:txBody>
      </p:sp>
      <p:sp>
        <p:nvSpPr>
          <p:cNvPr id="883" name="Washington, Ohio, California"/>
          <p:cNvSpPr txBox="1"/>
          <p:nvPr/>
        </p:nvSpPr>
        <p:spPr>
          <a:xfrm>
            <a:off x="2162497" y="8046847"/>
            <a:ext cx="16296260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9400" b="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</a:lstStyle>
          <a:p>
            <a:r>
              <a:t>Washington, Ohio, California </a:t>
            </a:r>
          </a:p>
        </p:txBody>
      </p:sp>
      <p:grpSp>
        <p:nvGrpSpPr>
          <p:cNvPr id="886" name="Group"/>
          <p:cNvGrpSpPr/>
          <p:nvPr/>
        </p:nvGrpSpPr>
        <p:grpSpPr>
          <a:xfrm>
            <a:off x="2462840" y="1874260"/>
            <a:ext cx="1510514" cy="231747"/>
            <a:chOff x="0" y="0"/>
            <a:chExt cx="1510512" cy="231746"/>
          </a:xfrm>
        </p:grpSpPr>
        <p:sp>
          <p:nvSpPr>
            <p:cNvPr id="884" name="Rectangle"/>
            <p:cNvSpPr/>
            <p:nvPr/>
          </p:nvSpPr>
          <p:spPr>
            <a:xfrm>
              <a:off x="0" y="0"/>
              <a:ext cx="760370" cy="231747"/>
            </a:xfrm>
            <a:prstGeom prst="rect">
              <a:avLst/>
            </a:prstGeom>
            <a:solidFill>
              <a:srgbClr val="5C87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885" name="Rectangle"/>
            <p:cNvSpPr/>
            <p:nvPr/>
          </p:nvSpPr>
          <p:spPr>
            <a:xfrm>
              <a:off x="750142" y="0"/>
              <a:ext cx="760371" cy="23174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pic>
        <p:nvPicPr>
          <p:cNvPr id="887" name="HEPR2.jpeg" descr="HEPR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4597" y="10718999"/>
            <a:ext cx="1120896" cy="1123138"/>
          </a:xfrm>
          <a:prstGeom prst="rect">
            <a:avLst/>
          </a:prstGeom>
          <a:ln w="12700">
            <a:miter lim="400000"/>
          </a:ln>
        </p:spPr>
      </p:pic>
      <p:sp>
        <p:nvSpPr>
          <p:cNvPr id="888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34</a:t>
            </a:fld>
            <a:endParaRPr/>
          </a:p>
        </p:txBody>
      </p:sp>
      <p:sp>
        <p:nvSpPr>
          <p:cNvPr id="889" name="Rounded Rectangle"/>
          <p:cNvSpPr/>
          <p:nvPr/>
        </p:nvSpPr>
        <p:spPr>
          <a:xfrm>
            <a:off x="576283" y="988820"/>
            <a:ext cx="23231434" cy="11738360"/>
          </a:xfrm>
          <a:prstGeom prst="roundRect">
            <a:avLst>
              <a:gd name="adj" fmla="val 14519"/>
            </a:avLst>
          </a:prstGeom>
          <a:ln w="76200">
            <a:solidFill>
              <a:srgbClr val="929292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90" name="Text"/>
          <p:cNvSpPr txBox="1"/>
          <p:nvPr/>
        </p:nvSpPr>
        <p:spPr>
          <a:xfrm>
            <a:off x="21976665" y="478833"/>
            <a:ext cx="1906525" cy="3022601"/>
          </a:xfrm>
          <a:prstGeom prst="rect">
            <a:avLst/>
          </a:prstGeom>
          <a:solidFill>
            <a:srgbClr val="10394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600">
                <a:solidFill>
                  <a:srgbClr val="D5D5D5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   </a:t>
            </a:r>
          </a:p>
        </p:txBody>
      </p:sp>
      <p:sp>
        <p:nvSpPr>
          <p:cNvPr id="891" name="© 2020 Harrison Edwards, Inc. All Rights Reserved."/>
          <p:cNvSpPr txBox="1"/>
          <p:nvPr/>
        </p:nvSpPr>
        <p:spPr>
          <a:xfrm>
            <a:off x="2332473" y="13149274"/>
            <a:ext cx="4789120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 b="0">
                <a:solidFill>
                  <a:srgbClr val="929292"/>
                </a:solidFill>
              </a:defRPr>
            </a:lvl1pPr>
          </a:lstStyle>
          <a:p>
            <a:r>
              <a:t>© 2020 Harrison Edwards, Inc. All Rights Reserved.</a:t>
            </a:r>
          </a:p>
        </p:txBody>
      </p:sp>
      <p:sp>
        <p:nvSpPr>
          <p:cNvPr id="892" name="7"/>
          <p:cNvSpPr txBox="1"/>
          <p:nvPr/>
        </p:nvSpPr>
        <p:spPr>
          <a:xfrm>
            <a:off x="20160700" y="736246"/>
            <a:ext cx="3900375" cy="3022601"/>
          </a:xfrm>
          <a:prstGeom prst="rect">
            <a:avLst/>
          </a:prstGeom>
          <a:solidFill>
            <a:srgbClr val="10394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600">
                <a:solidFill>
                  <a:srgbClr val="D5D5D5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  7  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4" name="GettyImages-1022530828.jpg" descr="GettyImages-1022530828.jpg"/>
          <p:cNvPicPr>
            <a:picLocks noChangeAspect="1"/>
          </p:cNvPicPr>
          <p:nvPr/>
        </p:nvPicPr>
        <p:blipFill>
          <a:blip r:embed="rId2"/>
          <a:srcRect l="2084" t="30818" r="422" b="7027"/>
          <a:stretch>
            <a:fillRect/>
          </a:stretch>
        </p:blipFill>
        <p:spPr>
          <a:xfrm>
            <a:off x="2583096" y="5219701"/>
            <a:ext cx="19217808" cy="5308598"/>
          </a:xfrm>
          <a:prstGeom prst="rect">
            <a:avLst/>
          </a:prstGeom>
          <a:ln w="12700">
            <a:miter lim="400000"/>
          </a:ln>
        </p:spPr>
      </p:pic>
      <p:sp>
        <p:nvSpPr>
          <p:cNvPr id="895" name="Case Study…"/>
          <p:cNvSpPr txBox="1"/>
          <p:nvPr/>
        </p:nvSpPr>
        <p:spPr>
          <a:xfrm>
            <a:off x="2443311" y="2540000"/>
            <a:ext cx="10912069" cy="238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defRPr sz="9400" b="0">
                <a:solidFill>
                  <a:srgbClr val="5E5E5E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pPr>
            <a:r>
              <a:t>Case Study</a:t>
            </a:r>
          </a:p>
          <a:p>
            <a:pPr algn="l">
              <a:lnSpc>
                <a:spcPct val="90000"/>
              </a:lnSpc>
              <a:defRPr sz="6900" b="0">
                <a:solidFill>
                  <a:srgbClr val="5C87A0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pPr>
            <a:r>
              <a:t>Grant County, Washington</a:t>
            </a:r>
          </a:p>
        </p:txBody>
      </p:sp>
      <p:grpSp>
        <p:nvGrpSpPr>
          <p:cNvPr id="898" name="Group"/>
          <p:cNvGrpSpPr/>
          <p:nvPr/>
        </p:nvGrpSpPr>
        <p:grpSpPr>
          <a:xfrm>
            <a:off x="2462840" y="1874260"/>
            <a:ext cx="1510514" cy="231747"/>
            <a:chOff x="0" y="0"/>
            <a:chExt cx="1510512" cy="231746"/>
          </a:xfrm>
        </p:grpSpPr>
        <p:sp>
          <p:nvSpPr>
            <p:cNvPr id="896" name="Rectangle"/>
            <p:cNvSpPr/>
            <p:nvPr/>
          </p:nvSpPr>
          <p:spPr>
            <a:xfrm>
              <a:off x="0" y="0"/>
              <a:ext cx="760370" cy="231747"/>
            </a:xfrm>
            <a:prstGeom prst="rect">
              <a:avLst/>
            </a:prstGeom>
            <a:solidFill>
              <a:srgbClr val="5C87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897" name="Rectangle"/>
            <p:cNvSpPr/>
            <p:nvPr/>
          </p:nvSpPr>
          <p:spPr>
            <a:xfrm>
              <a:off x="750142" y="0"/>
              <a:ext cx="760371" cy="231747"/>
            </a:xfrm>
            <a:prstGeom prst="rect">
              <a:avLst/>
            </a:pr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899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35</a:t>
            </a:fld>
            <a:endParaRPr/>
          </a:p>
        </p:txBody>
      </p:sp>
      <p:grpSp>
        <p:nvGrpSpPr>
          <p:cNvPr id="902" name="Group"/>
          <p:cNvGrpSpPr/>
          <p:nvPr/>
        </p:nvGrpSpPr>
        <p:grpSpPr>
          <a:xfrm>
            <a:off x="576283" y="710566"/>
            <a:ext cx="23745709" cy="12016614"/>
            <a:chOff x="0" y="0"/>
            <a:chExt cx="23745708" cy="12016613"/>
          </a:xfrm>
        </p:grpSpPr>
        <p:sp>
          <p:nvSpPr>
            <p:cNvPr id="900" name="Rounded Rectangle"/>
            <p:cNvSpPr/>
            <p:nvPr/>
          </p:nvSpPr>
          <p:spPr>
            <a:xfrm>
              <a:off x="0" y="278254"/>
              <a:ext cx="23231434" cy="11738360"/>
            </a:xfrm>
            <a:prstGeom prst="roundRect">
              <a:avLst>
                <a:gd name="adj" fmla="val 14519"/>
              </a:avLst>
            </a:prstGeom>
            <a:noFill/>
            <a:ln w="76200" cap="flat">
              <a:solidFill>
                <a:srgbClr val="929292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901" name="Rectangle"/>
            <p:cNvSpPr/>
            <p:nvPr/>
          </p:nvSpPr>
          <p:spPr>
            <a:xfrm>
              <a:off x="21018620" y="0"/>
              <a:ext cx="2727089" cy="255913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pic>
        <p:nvPicPr>
          <p:cNvPr id="903" name="HEPR2.jpeg" descr="HEPR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4597" y="10718999"/>
            <a:ext cx="1120896" cy="1123138"/>
          </a:xfrm>
          <a:prstGeom prst="rect">
            <a:avLst/>
          </a:prstGeom>
          <a:ln w="12700">
            <a:miter lim="400000"/>
          </a:ln>
        </p:spPr>
      </p:pic>
      <p:sp>
        <p:nvSpPr>
          <p:cNvPr id="904" name="Lamp"/>
          <p:cNvSpPr/>
          <p:nvPr/>
        </p:nvSpPr>
        <p:spPr>
          <a:xfrm flipH="1">
            <a:off x="21487725" y="1006943"/>
            <a:ext cx="2571016" cy="2387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7" h="21600" extrusionOk="0">
                <a:moveTo>
                  <a:pt x="16002" y="0"/>
                </a:moveTo>
                <a:lnTo>
                  <a:pt x="15692" y="171"/>
                </a:lnTo>
                <a:lnTo>
                  <a:pt x="15886" y="578"/>
                </a:lnTo>
                <a:lnTo>
                  <a:pt x="15308" y="898"/>
                </a:lnTo>
                <a:lnTo>
                  <a:pt x="16044" y="3041"/>
                </a:lnTo>
                <a:lnTo>
                  <a:pt x="15405" y="3377"/>
                </a:lnTo>
                <a:lnTo>
                  <a:pt x="14353" y="2744"/>
                </a:lnTo>
                <a:cubicBezTo>
                  <a:pt x="14137" y="2614"/>
                  <a:pt x="13873" y="2784"/>
                  <a:pt x="13877" y="3051"/>
                </a:cubicBezTo>
                <a:lnTo>
                  <a:pt x="13877" y="3091"/>
                </a:lnTo>
                <a:lnTo>
                  <a:pt x="2084" y="5347"/>
                </a:lnTo>
                <a:cubicBezTo>
                  <a:pt x="1994" y="5133"/>
                  <a:pt x="1750" y="5044"/>
                  <a:pt x="1557" y="5163"/>
                </a:cubicBezTo>
                <a:lnTo>
                  <a:pt x="189" y="6011"/>
                </a:lnTo>
                <a:cubicBezTo>
                  <a:pt x="-16" y="6138"/>
                  <a:pt x="-63" y="6434"/>
                  <a:pt x="92" y="6626"/>
                </a:cubicBezTo>
                <a:lnTo>
                  <a:pt x="779" y="7478"/>
                </a:lnTo>
                <a:cubicBezTo>
                  <a:pt x="871" y="7592"/>
                  <a:pt x="1012" y="7637"/>
                  <a:pt x="1144" y="7604"/>
                </a:cubicBezTo>
                <a:lnTo>
                  <a:pt x="7842" y="17569"/>
                </a:lnTo>
                <a:cubicBezTo>
                  <a:pt x="7796" y="17616"/>
                  <a:pt x="7773" y="17684"/>
                  <a:pt x="7782" y="17753"/>
                </a:cubicBezTo>
                <a:cubicBezTo>
                  <a:pt x="7805" y="17919"/>
                  <a:pt x="7846" y="18228"/>
                  <a:pt x="7866" y="18410"/>
                </a:cubicBezTo>
                <a:cubicBezTo>
                  <a:pt x="7867" y="18424"/>
                  <a:pt x="7870" y="18437"/>
                  <a:pt x="7874" y="18450"/>
                </a:cubicBezTo>
                <a:lnTo>
                  <a:pt x="7811" y="18450"/>
                </a:lnTo>
                <a:lnTo>
                  <a:pt x="6110" y="18999"/>
                </a:lnTo>
                <a:lnTo>
                  <a:pt x="4674" y="20383"/>
                </a:lnTo>
                <a:lnTo>
                  <a:pt x="4674" y="21600"/>
                </a:lnTo>
                <a:lnTo>
                  <a:pt x="11853" y="21600"/>
                </a:lnTo>
                <a:lnTo>
                  <a:pt x="11853" y="20383"/>
                </a:lnTo>
                <a:lnTo>
                  <a:pt x="10417" y="18999"/>
                </a:lnTo>
                <a:lnTo>
                  <a:pt x="8936" y="18522"/>
                </a:lnTo>
                <a:lnTo>
                  <a:pt x="9489" y="18094"/>
                </a:lnTo>
                <a:cubicBezTo>
                  <a:pt x="9571" y="18031"/>
                  <a:pt x="9596" y="17911"/>
                  <a:pt x="9547" y="17817"/>
                </a:cubicBezTo>
                <a:lnTo>
                  <a:pt x="9431" y="17599"/>
                </a:lnTo>
                <a:cubicBezTo>
                  <a:pt x="9405" y="17549"/>
                  <a:pt x="9399" y="17490"/>
                  <a:pt x="9414" y="17435"/>
                </a:cubicBezTo>
                <a:lnTo>
                  <a:pt x="9598" y="16747"/>
                </a:lnTo>
                <a:cubicBezTo>
                  <a:pt x="9619" y="16666"/>
                  <a:pt x="9595" y="16579"/>
                  <a:pt x="9535" y="16525"/>
                </a:cubicBezTo>
                <a:lnTo>
                  <a:pt x="9365" y="16373"/>
                </a:lnTo>
                <a:cubicBezTo>
                  <a:pt x="9291" y="16306"/>
                  <a:pt x="9183" y="16306"/>
                  <a:pt x="9110" y="16374"/>
                </a:cubicBezTo>
                <a:lnTo>
                  <a:pt x="8838" y="16630"/>
                </a:lnTo>
                <a:lnTo>
                  <a:pt x="2301" y="6905"/>
                </a:lnTo>
                <a:cubicBezTo>
                  <a:pt x="2345" y="6870"/>
                  <a:pt x="2380" y="6825"/>
                  <a:pt x="2405" y="6775"/>
                </a:cubicBezTo>
                <a:lnTo>
                  <a:pt x="13948" y="4567"/>
                </a:lnTo>
                <a:cubicBezTo>
                  <a:pt x="14038" y="4712"/>
                  <a:pt x="14225" y="4774"/>
                  <a:pt x="14380" y="4673"/>
                </a:cubicBezTo>
                <a:lnTo>
                  <a:pt x="15437" y="3990"/>
                </a:lnTo>
                <a:cubicBezTo>
                  <a:pt x="15522" y="3936"/>
                  <a:pt x="15571" y="3851"/>
                  <a:pt x="15587" y="3759"/>
                </a:cubicBezTo>
                <a:lnTo>
                  <a:pt x="16161" y="3456"/>
                </a:lnTo>
                <a:lnTo>
                  <a:pt x="15784" y="7603"/>
                </a:lnTo>
                <a:lnTo>
                  <a:pt x="21537" y="4414"/>
                </a:lnTo>
                <a:lnTo>
                  <a:pt x="18153" y="2300"/>
                </a:lnTo>
                <a:lnTo>
                  <a:pt x="16771" y="86"/>
                </a:lnTo>
                <a:lnTo>
                  <a:pt x="16194" y="406"/>
                </a:lnTo>
                <a:lnTo>
                  <a:pt x="16002" y="0"/>
                </a:lnTo>
                <a:close/>
                <a:moveTo>
                  <a:pt x="13884" y="3526"/>
                </a:moveTo>
                <a:lnTo>
                  <a:pt x="13892" y="4143"/>
                </a:lnTo>
                <a:lnTo>
                  <a:pt x="2395" y="6342"/>
                </a:lnTo>
                <a:lnTo>
                  <a:pt x="2213" y="5758"/>
                </a:lnTo>
                <a:lnTo>
                  <a:pt x="13884" y="3526"/>
                </a:lnTo>
                <a:close/>
                <a:moveTo>
                  <a:pt x="1958" y="7124"/>
                </a:moveTo>
                <a:lnTo>
                  <a:pt x="8537" y="16914"/>
                </a:lnTo>
                <a:lnTo>
                  <a:pt x="8143" y="17287"/>
                </a:lnTo>
                <a:lnTo>
                  <a:pt x="1503" y="7406"/>
                </a:lnTo>
                <a:lnTo>
                  <a:pt x="1958" y="7124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05" name="© 2020 Harrison Edwards, Inc. All Rights Reserved."/>
          <p:cNvSpPr txBox="1"/>
          <p:nvPr/>
        </p:nvSpPr>
        <p:spPr>
          <a:xfrm>
            <a:off x="2332473" y="13149274"/>
            <a:ext cx="4789120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 b="0">
                <a:solidFill>
                  <a:srgbClr val="929292"/>
                </a:solidFill>
              </a:defRPr>
            </a:lvl1pPr>
          </a:lstStyle>
          <a:p>
            <a:r>
              <a:t>© 2020 Harrison Edwards, Inc. All Rights Reserved.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9" name="Group"/>
          <p:cNvGrpSpPr/>
          <p:nvPr/>
        </p:nvGrpSpPr>
        <p:grpSpPr>
          <a:xfrm>
            <a:off x="2462840" y="1874260"/>
            <a:ext cx="1510514" cy="231747"/>
            <a:chOff x="0" y="0"/>
            <a:chExt cx="1510512" cy="231746"/>
          </a:xfrm>
        </p:grpSpPr>
        <p:sp>
          <p:nvSpPr>
            <p:cNvPr id="907" name="Rectangle"/>
            <p:cNvSpPr/>
            <p:nvPr/>
          </p:nvSpPr>
          <p:spPr>
            <a:xfrm>
              <a:off x="0" y="0"/>
              <a:ext cx="760370" cy="231747"/>
            </a:xfrm>
            <a:prstGeom prst="rect">
              <a:avLst/>
            </a:prstGeom>
            <a:solidFill>
              <a:srgbClr val="5C87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908" name="Rectangle"/>
            <p:cNvSpPr/>
            <p:nvPr/>
          </p:nvSpPr>
          <p:spPr>
            <a:xfrm>
              <a:off x="750142" y="0"/>
              <a:ext cx="760371" cy="231747"/>
            </a:xfrm>
            <a:prstGeom prst="rect">
              <a:avLst/>
            </a:pr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912" name="Group"/>
          <p:cNvGrpSpPr/>
          <p:nvPr/>
        </p:nvGrpSpPr>
        <p:grpSpPr>
          <a:xfrm>
            <a:off x="576283" y="710566"/>
            <a:ext cx="23745709" cy="12016614"/>
            <a:chOff x="0" y="0"/>
            <a:chExt cx="23745708" cy="12016613"/>
          </a:xfrm>
        </p:grpSpPr>
        <p:sp>
          <p:nvSpPr>
            <p:cNvPr id="910" name="Rounded Rectangle"/>
            <p:cNvSpPr/>
            <p:nvPr/>
          </p:nvSpPr>
          <p:spPr>
            <a:xfrm>
              <a:off x="0" y="278254"/>
              <a:ext cx="23231434" cy="11738360"/>
            </a:xfrm>
            <a:prstGeom prst="roundRect">
              <a:avLst>
                <a:gd name="adj" fmla="val 14519"/>
              </a:avLst>
            </a:prstGeom>
            <a:noFill/>
            <a:ln w="76200" cap="flat">
              <a:solidFill>
                <a:srgbClr val="929292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911" name="Rectangle"/>
            <p:cNvSpPr/>
            <p:nvPr/>
          </p:nvSpPr>
          <p:spPr>
            <a:xfrm>
              <a:off x="21018620" y="0"/>
              <a:ext cx="2727089" cy="255913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913" name="Grant PUD’s Fiber Network"/>
          <p:cNvSpPr txBox="1"/>
          <p:nvPr/>
        </p:nvSpPr>
        <p:spPr>
          <a:xfrm>
            <a:off x="2558865" y="6103136"/>
            <a:ext cx="15481605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800" b="0">
                <a:solidFill>
                  <a:srgbClr val="92929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t>Grant PUD’s Fiber Network</a:t>
            </a:r>
          </a:p>
        </p:txBody>
      </p:sp>
      <p:sp>
        <p:nvSpPr>
          <p:cNvPr id="914" name="Source: Grant County Public Utility District"/>
          <p:cNvSpPr txBox="1"/>
          <p:nvPr/>
        </p:nvSpPr>
        <p:spPr>
          <a:xfrm>
            <a:off x="2653921" y="11422997"/>
            <a:ext cx="9896298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200" b="0">
                <a:solidFill>
                  <a:srgbClr val="92929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</a:lstStyle>
          <a:p>
            <a:r>
              <a:t>Source: Grant County Public Utility District</a:t>
            </a:r>
          </a:p>
        </p:txBody>
      </p:sp>
      <p:sp>
        <p:nvSpPr>
          <p:cNvPr id="915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36</a:t>
            </a:fld>
            <a:endParaRPr/>
          </a:p>
        </p:txBody>
      </p:sp>
      <p:sp>
        <p:nvSpPr>
          <p:cNvPr id="916" name="Case Study(ish)…"/>
          <p:cNvSpPr txBox="1"/>
          <p:nvPr/>
        </p:nvSpPr>
        <p:spPr>
          <a:xfrm>
            <a:off x="2443311" y="3429000"/>
            <a:ext cx="9048700" cy="238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defRPr sz="9400" b="0">
                <a:solidFill>
                  <a:srgbClr val="5E5E5E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pPr>
            <a:r>
              <a:t>Case Study(ish)</a:t>
            </a:r>
          </a:p>
          <a:p>
            <a:pPr algn="l">
              <a:lnSpc>
                <a:spcPct val="90000"/>
              </a:lnSpc>
              <a:defRPr sz="6900" b="0">
                <a:solidFill>
                  <a:srgbClr val="5C87A0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pPr>
            <a:r>
              <a:t>Grant County, WA</a:t>
            </a:r>
          </a:p>
        </p:txBody>
      </p:sp>
      <p:sp>
        <p:nvSpPr>
          <p:cNvPr id="917" name="Lamp"/>
          <p:cNvSpPr/>
          <p:nvPr/>
        </p:nvSpPr>
        <p:spPr>
          <a:xfrm flipH="1">
            <a:off x="21487725" y="1006943"/>
            <a:ext cx="2571016" cy="2387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7" h="21600" extrusionOk="0">
                <a:moveTo>
                  <a:pt x="16002" y="0"/>
                </a:moveTo>
                <a:lnTo>
                  <a:pt x="15692" y="171"/>
                </a:lnTo>
                <a:lnTo>
                  <a:pt x="15886" y="578"/>
                </a:lnTo>
                <a:lnTo>
                  <a:pt x="15308" y="898"/>
                </a:lnTo>
                <a:lnTo>
                  <a:pt x="16044" y="3041"/>
                </a:lnTo>
                <a:lnTo>
                  <a:pt x="15405" y="3377"/>
                </a:lnTo>
                <a:lnTo>
                  <a:pt x="14353" y="2744"/>
                </a:lnTo>
                <a:cubicBezTo>
                  <a:pt x="14137" y="2614"/>
                  <a:pt x="13873" y="2784"/>
                  <a:pt x="13877" y="3051"/>
                </a:cubicBezTo>
                <a:lnTo>
                  <a:pt x="13877" y="3091"/>
                </a:lnTo>
                <a:lnTo>
                  <a:pt x="2084" y="5347"/>
                </a:lnTo>
                <a:cubicBezTo>
                  <a:pt x="1994" y="5133"/>
                  <a:pt x="1750" y="5044"/>
                  <a:pt x="1557" y="5163"/>
                </a:cubicBezTo>
                <a:lnTo>
                  <a:pt x="189" y="6011"/>
                </a:lnTo>
                <a:cubicBezTo>
                  <a:pt x="-16" y="6138"/>
                  <a:pt x="-63" y="6434"/>
                  <a:pt x="92" y="6626"/>
                </a:cubicBezTo>
                <a:lnTo>
                  <a:pt x="779" y="7478"/>
                </a:lnTo>
                <a:cubicBezTo>
                  <a:pt x="871" y="7592"/>
                  <a:pt x="1012" y="7637"/>
                  <a:pt x="1144" y="7604"/>
                </a:cubicBezTo>
                <a:lnTo>
                  <a:pt x="7842" y="17569"/>
                </a:lnTo>
                <a:cubicBezTo>
                  <a:pt x="7796" y="17616"/>
                  <a:pt x="7773" y="17684"/>
                  <a:pt x="7782" y="17753"/>
                </a:cubicBezTo>
                <a:cubicBezTo>
                  <a:pt x="7805" y="17919"/>
                  <a:pt x="7846" y="18228"/>
                  <a:pt x="7866" y="18410"/>
                </a:cubicBezTo>
                <a:cubicBezTo>
                  <a:pt x="7867" y="18424"/>
                  <a:pt x="7870" y="18437"/>
                  <a:pt x="7874" y="18450"/>
                </a:cubicBezTo>
                <a:lnTo>
                  <a:pt x="7811" y="18450"/>
                </a:lnTo>
                <a:lnTo>
                  <a:pt x="6110" y="18999"/>
                </a:lnTo>
                <a:lnTo>
                  <a:pt x="4674" y="20383"/>
                </a:lnTo>
                <a:lnTo>
                  <a:pt x="4674" y="21600"/>
                </a:lnTo>
                <a:lnTo>
                  <a:pt x="11853" y="21600"/>
                </a:lnTo>
                <a:lnTo>
                  <a:pt x="11853" y="20383"/>
                </a:lnTo>
                <a:lnTo>
                  <a:pt x="10417" y="18999"/>
                </a:lnTo>
                <a:lnTo>
                  <a:pt x="8936" y="18522"/>
                </a:lnTo>
                <a:lnTo>
                  <a:pt x="9489" y="18094"/>
                </a:lnTo>
                <a:cubicBezTo>
                  <a:pt x="9571" y="18031"/>
                  <a:pt x="9596" y="17911"/>
                  <a:pt x="9547" y="17817"/>
                </a:cubicBezTo>
                <a:lnTo>
                  <a:pt x="9431" y="17599"/>
                </a:lnTo>
                <a:cubicBezTo>
                  <a:pt x="9405" y="17549"/>
                  <a:pt x="9399" y="17490"/>
                  <a:pt x="9414" y="17435"/>
                </a:cubicBezTo>
                <a:lnTo>
                  <a:pt x="9598" y="16747"/>
                </a:lnTo>
                <a:cubicBezTo>
                  <a:pt x="9619" y="16666"/>
                  <a:pt x="9595" y="16579"/>
                  <a:pt x="9535" y="16525"/>
                </a:cubicBezTo>
                <a:lnTo>
                  <a:pt x="9365" y="16373"/>
                </a:lnTo>
                <a:cubicBezTo>
                  <a:pt x="9291" y="16306"/>
                  <a:pt x="9183" y="16306"/>
                  <a:pt x="9110" y="16374"/>
                </a:cubicBezTo>
                <a:lnTo>
                  <a:pt x="8838" y="16630"/>
                </a:lnTo>
                <a:lnTo>
                  <a:pt x="2301" y="6905"/>
                </a:lnTo>
                <a:cubicBezTo>
                  <a:pt x="2345" y="6870"/>
                  <a:pt x="2380" y="6825"/>
                  <a:pt x="2405" y="6775"/>
                </a:cubicBezTo>
                <a:lnTo>
                  <a:pt x="13948" y="4567"/>
                </a:lnTo>
                <a:cubicBezTo>
                  <a:pt x="14038" y="4712"/>
                  <a:pt x="14225" y="4774"/>
                  <a:pt x="14380" y="4673"/>
                </a:cubicBezTo>
                <a:lnTo>
                  <a:pt x="15437" y="3990"/>
                </a:lnTo>
                <a:cubicBezTo>
                  <a:pt x="15522" y="3936"/>
                  <a:pt x="15571" y="3851"/>
                  <a:pt x="15587" y="3759"/>
                </a:cubicBezTo>
                <a:lnTo>
                  <a:pt x="16161" y="3456"/>
                </a:lnTo>
                <a:lnTo>
                  <a:pt x="15784" y="7603"/>
                </a:lnTo>
                <a:lnTo>
                  <a:pt x="21537" y="4414"/>
                </a:lnTo>
                <a:lnTo>
                  <a:pt x="18153" y="2300"/>
                </a:lnTo>
                <a:lnTo>
                  <a:pt x="16771" y="86"/>
                </a:lnTo>
                <a:lnTo>
                  <a:pt x="16194" y="406"/>
                </a:lnTo>
                <a:lnTo>
                  <a:pt x="16002" y="0"/>
                </a:lnTo>
                <a:close/>
                <a:moveTo>
                  <a:pt x="13884" y="3526"/>
                </a:moveTo>
                <a:lnTo>
                  <a:pt x="13892" y="4143"/>
                </a:lnTo>
                <a:lnTo>
                  <a:pt x="2395" y="6342"/>
                </a:lnTo>
                <a:lnTo>
                  <a:pt x="2213" y="5758"/>
                </a:lnTo>
                <a:lnTo>
                  <a:pt x="13884" y="3526"/>
                </a:lnTo>
                <a:close/>
                <a:moveTo>
                  <a:pt x="1958" y="7124"/>
                </a:moveTo>
                <a:lnTo>
                  <a:pt x="8537" y="16914"/>
                </a:lnTo>
                <a:lnTo>
                  <a:pt x="8143" y="17287"/>
                </a:lnTo>
                <a:lnTo>
                  <a:pt x="1503" y="7406"/>
                </a:lnTo>
                <a:lnTo>
                  <a:pt x="1958" y="7124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18" name="Vocal Community"/>
          <p:cNvSpPr txBox="1"/>
          <p:nvPr/>
        </p:nvSpPr>
        <p:spPr>
          <a:xfrm>
            <a:off x="2484759" y="9444570"/>
            <a:ext cx="2522297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800"/>
              </a:spcBef>
              <a:defRPr sz="3700" b="0">
                <a:solidFill>
                  <a:srgbClr val="5E5E5E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Vocal Community</a:t>
            </a:r>
          </a:p>
        </p:txBody>
      </p:sp>
      <p:sp>
        <p:nvSpPr>
          <p:cNvPr id="919" name="Have &amp; Have Nots"/>
          <p:cNvSpPr txBox="1"/>
          <p:nvPr/>
        </p:nvSpPr>
        <p:spPr>
          <a:xfrm>
            <a:off x="6254839" y="9444570"/>
            <a:ext cx="3428228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800"/>
              </a:spcBef>
              <a:defRPr sz="3700" b="0">
                <a:solidFill>
                  <a:srgbClr val="5E5E5E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Have &amp; Have Nots</a:t>
            </a:r>
          </a:p>
        </p:txBody>
      </p:sp>
      <p:sp>
        <p:nvSpPr>
          <p:cNvPr id="920" name="Sustainability (Use Less Power/Water)"/>
          <p:cNvSpPr txBox="1"/>
          <p:nvPr/>
        </p:nvSpPr>
        <p:spPr>
          <a:xfrm>
            <a:off x="10233066" y="9171520"/>
            <a:ext cx="3709723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800"/>
              </a:spcBef>
              <a:defRPr sz="3700" b="0">
                <a:solidFill>
                  <a:srgbClr val="5E5E5E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Sustainability (Use Less Power/Water)</a:t>
            </a:r>
          </a:p>
        </p:txBody>
      </p:sp>
      <p:sp>
        <p:nvSpPr>
          <p:cNvPr id="921" name="Technology &amp; Profitability"/>
          <p:cNvSpPr txBox="1"/>
          <p:nvPr/>
        </p:nvSpPr>
        <p:spPr>
          <a:xfrm>
            <a:off x="14700932" y="9444570"/>
            <a:ext cx="3428228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800"/>
              </a:spcBef>
              <a:defRPr sz="3700" b="0">
                <a:solidFill>
                  <a:srgbClr val="5E5E5E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Technology &amp; Profitability</a:t>
            </a:r>
          </a:p>
        </p:txBody>
      </p:sp>
      <p:sp>
        <p:nvSpPr>
          <p:cNvPr id="922" name="Global Exports"/>
          <p:cNvSpPr txBox="1"/>
          <p:nvPr/>
        </p:nvSpPr>
        <p:spPr>
          <a:xfrm>
            <a:off x="19376944" y="9444570"/>
            <a:ext cx="2522297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800"/>
              </a:spcBef>
              <a:defRPr sz="3700" b="0">
                <a:solidFill>
                  <a:srgbClr val="5E5E5E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Global Exports</a:t>
            </a:r>
          </a:p>
        </p:txBody>
      </p:sp>
      <p:sp>
        <p:nvSpPr>
          <p:cNvPr id="923" name="Line"/>
          <p:cNvSpPr/>
          <p:nvPr/>
        </p:nvSpPr>
        <p:spPr>
          <a:xfrm>
            <a:off x="5391725" y="7930127"/>
            <a:ext cx="931411" cy="1"/>
          </a:xfrm>
          <a:prstGeom prst="line">
            <a:avLst/>
          </a:prstGeom>
          <a:ln w="1143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24" name="Line"/>
          <p:cNvSpPr/>
          <p:nvPr/>
        </p:nvSpPr>
        <p:spPr>
          <a:xfrm>
            <a:off x="9614771" y="7973404"/>
            <a:ext cx="931410" cy="1"/>
          </a:xfrm>
          <a:prstGeom prst="line">
            <a:avLst/>
          </a:prstGeom>
          <a:ln w="1143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25" name="Line"/>
          <p:cNvSpPr/>
          <p:nvPr/>
        </p:nvSpPr>
        <p:spPr>
          <a:xfrm>
            <a:off x="13828382" y="7930127"/>
            <a:ext cx="931410" cy="1"/>
          </a:xfrm>
          <a:prstGeom prst="line">
            <a:avLst/>
          </a:prstGeom>
          <a:ln w="1143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26" name="Line"/>
          <p:cNvSpPr/>
          <p:nvPr/>
        </p:nvSpPr>
        <p:spPr>
          <a:xfrm>
            <a:off x="18070300" y="7930127"/>
            <a:ext cx="931410" cy="1"/>
          </a:xfrm>
          <a:prstGeom prst="line">
            <a:avLst/>
          </a:prstGeom>
          <a:ln w="1143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27" name="© 2020 Harrison Edwards, Inc. All Rights Reserved."/>
          <p:cNvSpPr txBox="1"/>
          <p:nvPr/>
        </p:nvSpPr>
        <p:spPr>
          <a:xfrm>
            <a:off x="2332473" y="13149274"/>
            <a:ext cx="4789120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 b="0">
                <a:solidFill>
                  <a:srgbClr val="929292"/>
                </a:solidFill>
              </a:defRPr>
            </a:lvl1pPr>
          </a:lstStyle>
          <a:p>
            <a:r>
              <a:t>© 2020 Harrison Edwards, Inc. All Rights Reserved.</a:t>
            </a:r>
          </a:p>
        </p:txBody>
      </p:sp>
      <p:sp>
        <p:nvSpPr>
          <p:cNvPr id="928" name="Megaphone"/>
          <p:cNvSpPr/>
          <p:nvPr/>
        </p:nvSpPr>
        <p:spPr>
          <a:xfrm>
            <a:off x="2784589" y="7681512"/>
            <a:ext cx="1522622" cy="7713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88" y="0"/>
                </a:moveTo>
                <a:lnTo>
                  <a:pt x="1296" y="8342"/>
                </a:lnTo>
                <a:lnTo>
                  <a:pt x="1296" y="7965"/>
                </a:lnTo>
                <a:cubicBezTo>
                  <a:pt x="1296" y="7822"/>
                  <a:pt x="1235" y="7702"/>
                  <a:pt x="1163" y="7702"/>
                </a:cubicBezTo>
                <a:lnTo>
                  <a:pt x="132" y="7702"/>
                </a:lnTo>
                <a:cubicBezTo>
                  <a:pt x="59" y="7702"/>
                  <a:pt x="0" y="7822"/>
                  <a:pt x="0" y="7965"/>
                </a:cubicBezTo>
                <a:lnTo>
                  <a:pt x="0" y="13572"/>
                </a:lnTo>
                <a:cubicBezTo>
                  <a:pt x="0" y="13715"/>
                  <a:pt x="59" y="13831"/>
                  <a:pt x="132" y="13831"/>
                </a:cubicBezTo>
                <a:lnTo>
                  <a:pt x="1163" y="13831"/>
                </a:lnTo>
                <a:cubicBezTo>
                  <a:pt x="1235" y="13831"/>
                  <a:pt x="1296" y="13715"/>
                  <a:pt x="1296" y="13572"/>
                </a:cubicBezTo>
                <a:lnTo>
                  <a:pt x="1296" y="13258"/>
                </a:lnTo>
                <a:lnTo>
                  <a:pt x="4868" y="14871"/>
                </a:lnTo>
                <a:cubicBezTo>
                  <a:pt x="4831" y="15727"/>
                  <a:pt x="4856" y="17088"/>
                  <a:pt x="5246" y="18369"/>
                </a:cubicBezTo>
                <a:cubicBezTo>
                  <a:pt x="5666" y="19743"/>
                  <a:pt x="6385" y="20665"/>
                  <a:pt x="7391" y="21110"/>
                </a:cubicBezTo>
                <a:cubicBezTo>
                  <a:pt x="7411" y="21118"/>
                  <a:pt x="7709" y="21237"/>
                  <a:pt x="8130" y="21237"/>
                </a:cubicBezTo>
                <a:cubicBezTo>
                  <a:pt x="8379" y="21237"/>
                  <a:pt x="8670" y="21198"/>
                  <a:pt x="8972" y="21067"/>
                </a:cubicBezTo>
                <a:cubicBezTo>
                  <a:pt x="9689" y="20757"/>
                  <a:pt x="10583" y="19899"/>
                  <a:pt x="10999" y="17636"/>
                </a:cubicBezTo>
                <a:lnTo>
                  <a:pt x="19788" y="21600"/>
                </a:lnTo>
                <a:cubicBezTo>
                  <a:pt x="19788" y="21600"/>
                  <a:pt x="21349" y="19032"/>
                  <a:pt x="21600" y="10803"/>
                </a:cubicBezTo>
                <a:lnTo>
                  <a:pt x="21360" y="10800"/>
                </a:lnTo>
                <a:lnTo>
                  <a:pt x="21600" y="10797"/>
                </a:lnTo>
                <a:cubicBezTo>
                  <a:pt x="21349" y="2568"/>
                  <a:pt x="19788" y="0"/>
                  <a:pt x="19788" y="0"/>
                </a:cubicBezTo>
                <a:close/>
                <a:moveTo>
                  <a:pt x="5884" y="15327"/>
                </a:moveTo>
                <a:lnTo>
                  <a:pt x="9983" y="17176"/>
                </a:lnTo>
                <a:cubicBezTo>
                  <a:pt x="9401" y="19745"/>
                  <a:pt x="7796" y="19199"/>
                  <a:pt x="7607" y="19125"/>
                </a:cubicBezTo>
                <a:cubicBezTo>
                  <a:pt x="6898" y="18811"/>
                  <a:pt x="6403" y="18209"/>
                  <a:pt x="6132" y="17336"/>
                </a:cubicBezTo>
                <a:cubicBezTo>
                  <a:pt x="5918" y="16643"/>
                  <a:pt x="5877" y="15882"/>
                  <a:pt x="5884" y="15327"/>
                </a:cubicBezTo>
                <a:close/>
              </a:path>
            </a:pathLst>
          </a:custGeom>
          <a:solidFill>
            <a:srgbClr val="92929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29" name="Leaf"/>
          <p:cNvSpPr/>
          <p:nvPr/>
        </p:nvSpPr>
        <p:spPr>
          <a:xfrm>
            <a:off x="11805104" y="7122981"/>
            <a:ext cx="773791" cy="16142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51" h="21257" extrusionOk="0">
                <a:moveTo>
                  <a:pt x="8569" y="0"/>
                </a:moveTo>
                <a:cubicBezTo>
                  <a:pt x="8569" y="0"/>
                  <a:pt x="7960" y="872"/>
                  <a:pt x="7063" y="1296"/>
                </a:cubicBezTo>
                <a:cubicBezTo>
                  <a:pt x="7063" y="1296"/>
                  <a:pt x="6773" y="1291"/>
                  <a:pt x="6305" y="1071"/>
                </a:cubicBezTo>
                <a:cubicBezTo>
                  <a:pt x="5070" y="2064"/>
                  <a:pt x="4829" y="2643"/>
                  <a:pt x="4829" y="2643"/>
                </a:cubicBezTo>
                <a:cubicBezTo>
                  <a:pt x="4829" y="2643"/>
                  <a:pt x="4438" y="2681"/>
                  <a:pt x="3930" y="2574"/>
                </a:cubicBezTo>
                <a:cubicBezTo>
                  <a:pt x="3128" y="3239"/>
                  <a:pt x="3078" y="4268"/>
                  <a:pt x="3078" y="4268"/>
                </a:cubicBezTo>
                <a:cubicBezTo>
                  <a:pt x="3078" y="4268"/>
                  <a:pt x="2753" y="4335"/>
                  <a:pt x="2203" y="4231"/>
                </a:cubicBezTo>
                <a:cubicBezTo>
                  <a:pt x="1635" y="5413"/>
                  <a:pt x="1792" y="6413"/>
                  <a:pt x="1792" y="6413"/>
                </a:cubicBezTo>
                <a:cubicBezTo>
                  <a:pt x="1792" y="6413"/>
                  <a:pt x="1308" y="6468"/>
                  <a:pt x="955" y="6337"/>
                </a:cubicBezTo>
                <a:cubicBezTo>
                  <a:pt x="298" y="7555"/>
                  <a:pt x="1031" y="9725"/>
                  <a:pt x="1031" y="9725"/>
                </a:cubicBezTo>
                <a:cubicBezTo>
                  <a:pt x="1031" y="9725"/>
                  <a:pt x="857" y="9731"/>
                  <a:pt x="0" y="9765"/>
                </a:cubicBezTo>
                <a:cubicBezTo>
                  <a:pt x="33" y="11547"/>
                  <a:pt x="2351" y="13629"/>
                  <a:pt x="2351" y="13629"/>
                </a:cubicBezTo>
                <a:cubicBezTo>
                  <a:pt x="2351" y="13629"/>
                  <a:pt x="1961" y="13730"/>
                  <a:pt x="1320" y="13851"/>
                </a:cubicBezTo>
                <a:cubicBezTo>
                  <a:pt x="2533" y="15496"/>
                  <a:pt x="7438" y="17151"/>
                  <a:pt x="9007" y="17647"/>
                </a:cubicBezTo>
                <a:cubicBezTo>
                  <a:pt x="8362" y="19739"/>
                  <a:pt x="7186" y="20393"/>
                  <a:pt x="6980" y="20603"/>
                </a:cubicBezTo>
                <a:cubicBezTo>
                  <a:pt x="6624" y="20967"/>
                  <a:pt x="8642" y="21600"/>
                  <a:pt x="9038" y="21026"/>
                </a:cubicBezTo>
                <a:cubicBezTo>
                  <a:pt x="9646" y="20377"/>
                  <a:pt x="10024" y="19132"/>
                  <a:pt x="10258" y="17707"/>
                </a:cubicBezTo>
                <a:cubicBezTo>
                  <a:pt x="19307" y="16546"/>
                  <a:pt x="20265" y="13117"/>
                  <a:pt x="20265" y="13117"/>
                </a:cubicBezTo>
                <a:cubicBezTo>
                  <a:pt x="20265" y="13117"/>
                  <a:pt x="19734" y="13084"/>
                  <a:pt x="19203" y="12995"/>
                </a:cubicBezTo>
                <a:cubicBezTo>
                  <a:pt x="21600" y="10731"/>
                  <a:pt x="20978" y="8626"/>
                  <a:pt x="20978" y="8626"/>
                </a:cubicBezTo>
                <a:cubicBezTo>
                  <a:pt x="20978" y="8626"/>
                  <a:pt x="20532" y="8683"/>
                  <a:pt x="19875" y="8574"/>
                </a:cubicBezTo>
                <a:cubicBezTo>
                  <a:pt x="20421" y="6667"/>
                  <a:pt x="19241" y="4715"/>
                  <a:pt x="19241" y="4715"/>
                </a:cubicBezTo>
                <a:cubicBezTo>
                  <a:pt x="19241" y="4715"/>
                  <a:pt x="18747" y="4854"/>
                  <a:pt x="18238" y="4840"/>
                </a:cubicBezTo>
                <a:cubicBezTo>
                  <a:pt x="17533" y="3662"/>
                  <a:pt x="16670" y="2678"/>
                  <a:pt x="16670" y="2678"/>
                </a:cubicBezTo>
                <a:cubicBezTo>
                  <a:pt x="16670" y="2678"/>
                  <a:pt x="16400" y="2794"/>
                  <a:pt x="15946" y="2838"/>
                </a:cubicBezTo>
                <a:cubicBezTo>
                  <a:pt x="15399" y="2183"/>
                  <a:pt x="13619" y="1268"/>
                  <a:pt x="13619" y="1268"/>
                </a:cubicBezTo>
                <a:cubicBezTo>
                  <a:pt x="13619" y="1268"/>
                  <a:pt x="13482" y="1326"/>
                  <a:pt x="13009" y="1473"/>
                </a:cubicBezTo>
                <a:cubicBezTo>
                  <a:pt x="12618" y="1044"/>
                  <a:pt x="11299" y="602"/>
                  <a:pt x="11299" y="602"/>
                </a:cubicBezTo>
                <a:lnTo>
                  <a:pt x="10682" y="881"/>
                </a:lnTo>
                <a:cubicBezTo>
                  <a:pt x="10682" y="881"/>
                  <a:pt x="9822" y="323"/>
                  <a:pt x="8569" y="0"/>
                </a:cubicBezTo>
                <a:close/>
              </a:path>
            </a:pathLst>
          </a:custGeom>
          <a:solidFill>
            <a:srgbClr val="92929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30" name="Cash"/>
          <p:cNvSpPr/>
          <p:nvPr/>
        </p:nvSpPr>
        <p:spPr>
          <a:xfrm>
            <a:off x="15408068" y="7560385"/>
            <a:ext cx="2013953" cy="8260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20071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3019" y="1846"/>
                </a:moveTo>
                <a:lnTo>
                  <a:pt x="9380" y="1846"/>
                </a:lnTo>
                <a:cubicBezTo>
                  <a:pt x="8379" y="3482"/>
                  <a:pt x="7686" y="6872"/>
                  <a:pt x="7686" y="10802"/>
                </a:cubicBezTo>
                <a:cubicBezTo>
                  <a:pt x="7686" y="14732"/>
                  <a:pt x="8379" y="18118"/>
                  <a:pt x="9380" y="19754"/>
                </a:cubicBezTo>
                <a:lnTo>
                  <a:pt x="3019" y="19754"/>
                </a:lnTo>
                <a:cubicBezTo>
                  <a:pt x="2835" y="16931"/>
                  <a:pt x="1920" y="14704"/>
                  <a:pt x="762" y="14256"/>
                </a:cubicBezTo>
                <a:lnTo>
                  <a:pt x="762" y="7344"/>
                </a:lnTo>
                <a:cubicBezTo>
                  <a:pt x="1920" y="6896"/>
                  <a:pt x="2835" y="4669"/>
                  <a:pt x="3019" y="1846"/>
                </a:cubicBezTo>
                <a:close/>
                <a:moveTo>
                  <a:pt x="12080" y="1846"/>
                </a:moveTo>
                <a:lnTo>
                  <a:pt x="18581" y="1846"/>
                </a:lnTo>
                <a:cubicBezTo>
                  <a:pt x="18765" y="4669"/>
                  <a:pt x="19678" y="6896"/>
                  <a:pt x="20836" y="7344"/>
                </a:cubicBezTo>
                <a:lnTo>
                  <a:pt x="20836" y="14256"/>
                </a:lnTo>
                <a:cubicBezTo>
                  <a:pt x="19678" y="14704"/>
                  <a:pt x="18765" y="16931"/>
                  <a:pt x="18581" y="19754"/>
                </a:cubicBezTo>
                <a:lnTo>
                  <a:pt x="12080" y="19754"/>
                </a:lnTo>
                <a:cubicBezTo>
                  <a:pt x="13080" y="18118"/>
                  <a:pt x="13772" y="14732"/>
                  <a:pt x="13772" y="10802"/>
                </a:cubicBezTo>
                <a:cubicBezTo>
                  <a:pt x="13772" y="6872"/>
                  <a:pt x="13080" y="3482"/>
                  <a:pt x="12080" y="1846"/>
                </a:cubicBezTo>
                <a:close/>
                <a:moveTo>
                  <a:pt x="4544" y="7884"/>
                </a:moveTo>
                <a:cubicBezTo>
                  <a:pt x="4232" y="7884"/>
                  <a:pt x="3921" y="8174"/>
                  <a:pt x="3683" y="8754"/>
                </a:cubicBezTo>
                <a:cubicBezTo>
                  <a:pt x="3208" y="9913"/>
                  <a:pt x="3208" y="11795"/>
                  <a:pt x="3683" y="12953"/>
                </a:cubicBezTo>
                <a:cubicBezTo>
                  <a:pt x="4159" y="14112"/>
                  <a:pt x="4929" y="14112"/>
                  <a:pt x="5404" y="12953"/>
                </a:cubicBezTo>
                <a:cubicBezTo>
                  <a:pt x="5880" y="11795"/>
                  <a:pt x="5880" y="9913"/>
                  <a:pt x="5404" y="8754"/>
                </a:cubicBezTo>
                <a:cubicBezTo>
                  <a:pt x="5167" y="8174"/>
                  <a:pt x="4855" y="7884"/>
                  <a:pt x="4544" y="7884"/>
                </a:cubicBezTo>
                <a:close/>
                <a:moveTo>
                  <a:pt x="16914" y="7884"/>
                </a:moveTo>
                <a:cubicBezTo>
                  <a:pt x="16603" y="7884"/>
                  <a:pt x="16291" y="8174"/>
                  <a:pt x="16054" y="8754"/>
                </a:cubicBezTo>
                <a:cubicBezTo>
                  <a:pt x="15578" y="9913"/>
                  <a:pt x="15578" y="11795"/>
                  <a:pt x="16054" y="12953"/>
                </a:cubicBezTo>
                <a:cubicBezTo>
                  <a:pt x="16529" y="14112"/>
                  <a:pt x="17301" y="14112"/>
                  <a:pt x="17776" y="12953"/>
                </a:cubicBezTo>
                <a:cubicBezTo>
                  <a:pt x="18252" y="11795"/>
                  <a:pt x="18252" y="9913"/>
                  <a:pt x="17776" y="8754"/>
                </a:cubicBezTo>
                <a:cubicBezTo>
                  <a:pt x="17539" y="8174"/>
                  <a:pt x="17226" y="7884"/>
                  <a:pt x="16914" y="7884"/>
                </a:cubicBezTo>
                <a:close/>
              </a:path>
            </a:pathLst>
          </a:custGeom>
          <a:solidFill>
            <a:srgbClr val="92929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31" name="Ship"/>
          <p:cNvSpPr/>
          <p:nvPr/>
        </p:nvSpPr>
        <p:spPr>
          <a:xfrm>
            <a:off x="19478269" y="7400683"/>
            <a:ext cx="2319645" cy="9466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19" y="0"/>
                </a:moveTo>
                <a:lnTo>
                  <a:pt x="4919" y="717"/>
                </a:lnTo>
                <a:lnTo>
                  <a:pt x="5162" y="717"/>
                </a:lnTo>
                <a:lnTo>
                  <a:pt x="5162" y="1488"/>
                </a:lnTo>
                <a:lnTo>
                  <a:pt x="3370" y="1488"/>
                </a:lnTo>
                <a:lnTo>
                  <a:pt x="3370" y="5382"/>
                </a:lnTo>
                <a:lnTo>
                  <a:pt x="1569" y="5382"/>
                </a:lnTo>
                <a:lnTo>
                  <a:pt x="1569" y="11432"/>
                </a:lnTo>
                <a:lnTo>
                  <a:pt x="854" y="11432"/>
                </a:lnTo>
                <a:lnTo>
                  <a:pt x="854" y="14863"/>
                </a:lnTo>
                <a:lnTo>
                  <a:pt x="1569" y="14863"/>
                </a:lnTo>
                <a:lnTo>
                  <a:pt x="1953" y="14863"/>
                </a:lnTo>
                <a:lnTo>
                  <a:pt x="5709" y="14863"/>
                </a:lnTo>
                <a:lnTo>
                  <a:pt x="5709" y="5598"/>
                </a:lnTo>
                <a:lnTo>
                  <a:pt x="5709" y="5382"/>
                </a:lnTo>
                <a:lnTo>
                  <a:pt x="5709" y="1488"/>
                </a:lnTo>
                <a:lnTo>
                  <a:pt x="5460" y="1488"/>
                </a:lnTo>
                <a:lnTo>
                  <a:pt x="5460" y="717"/>
                </a:lnTo>
                <a:lnTo>
                  <a:pt x="5704" y="717"/>
                </a:lnTo>
                <a:lnTo>
                  <a:pt x="5704" y="0"/>
                </a:lnTo>
                <a:lnTo>
                  <a:pt x="4919" y="0"/>
                </a:lnTo>
                <a:close/>
                <a:moveTo>
                  <a:pt x="3901" y="2295"/>
                </a:moveTo>
                <a:lnTo>
                  <a:pt x="4329" y="2295"/>
                </a:lnTo>
                <a:cubicBezTo>
                  <a:pt x="4388" y="2295"/>
                  <a:pt x="4437" y="2415"/>
                  <a:pt x="4437" y="2561"/>
                </a:cubicBezTo>
                <a:lnTo>
                  <a:pt x="4437" y="3609"/>
                </a:lnTo>
                <a:cubicBezTo>
                  <a:pt x="4437" y="3755"/>
                  <a:pt x="4388" y="3874"/>
                  <a:pt x="4329" y="3874"/>
                </a:cubicBezTo>
                <a:lnTo>
                  <a:pt x="3901" y="3874"/>
                </a:lnTo>
                <a:cubicBezTo>
                  <a:pt x="3841" y="3874"/>
                  <a:pt x="3793" y="3755"/>
                  <a:pt x="3793" y="3609"/>
                </a:cubicBezTo>
                <a:lnTo>
                  <a:pt x="3793" y="2561"/>
                </a:lnTo>
                <a:cubicBezTo>
                  <a:pt x="3793" y="2415"/>
                  <a:pt x="3841" y="2296"/>
                  <a:pt x="3901" y="2295"/>
                </a:cubicBezTo>
                <a:close/>
                <a:moveTo>
                  <a:pt x="4831" y="2295"/>
                </a:moveTo>
                <a:lnTo>
                  <a:pt x="5259" y="2295"/>
                </a:lnTo>
                <a:cubicBezTo>
                  <a:pt x="5318" y="2295"/>
                  <a:pt x="5367" y="2415"/>
                  <a:pt x="5367" y="2561"/>
                </a:cubicBezTo>
                <a:lnTo>
                  <a:pt x="5367" y="3609"/>
                </a:lnTo>
                <a:cubicBezTo>
                  <a:pt x="5367" y="3755"/>
                  <a:pt x="5318" y="3874"/>
                  <a:pt x="5259" y="3874"/>
                </a:cubicBezTo>
                <a:lnTo>
                  <a:pt x="4831" y="3874"/>
                </a:lnTo>
                <a:cubicBezTo>
                  <a:pt x="4771" y="3874"/>
                  <a:pt x="4723" y="3755"/>
                  <a:pt x="4723" y="3609"/>
                </a:cubicBezTo>
                <a:lnTo>
                  <a:pt x="4723" y="2561"/>
                </a:lnTo>
                <a:cubicBezTo>
                  <a:pt x="4723" y="2415"/>
                  <a:pt x="4771" y="2296"/>
                  <a:pt x="4831" y="2295"/>
                </a:cubicBezTo>
                <a:close/>
                <a:moveTo>
                  <a:pt x="6503" y="5544"/>
                </a:moveTo>
                <a:lnTo>
                  <a:pt x="6503" y="8250"/>
                </a:lnTo>
                <a:lnTo>
                  <a:pt x="8896" y="8250"/>
                </a:lnTo>
                <a:lnTo>
                  <a:pt x="8896" y="5544"/>
                </a:lnTo>
                <a:lnTo>
                  <a:pt x="6503" y="5544"/>
                </a:lnTo>
                <a:close/>
                <a:moveTo>
                  <a:pt x="9112" y="5544"/>
                </a:moveTo>
                <a:lnTo>
                  <a:pt x="9112" y="8250"/>
                </a:lnTo>
                <a:lnTo>
                  <a:pt x="11503" y="8250"/>
                </a:lnTo>
                <a:lnTo>
                  <a:pt x="11503" y="5544"/>
                </a:lnTo>
                <a:lnTo>
                  <a:pt x="9112" y="5544"/>
                </a:lnTo>
                <a:close/>
                <a:moveTo>
                  <a:pt x="11747" y="5544"/>
                </a:moveTo>
                <a:lnTo>
                  <a:pt x="11747" y="8250"/>
                </a:lnTo>
                <a:lnTo>
                  <a:pt x="14138" y="8250"/>
                </a:lnTo>
                <a:lnTo>
                  <a:pt x="14138" y="5544"/>
                </a:lnTo>
                <a:lnTo>
                  <a:pt x="11747" y="5544"/>
                </a:lnTo>
                <a:close/>
                <a:moveTo>
                  <a:pt x="14388" y="5544"/>
                </a:moveTo>
                <a:lnTo>
                  <a:pt x="14388" y="8250"/>
                </a:lnTo>
                <a:lnTo>
                  <a:pt x="16779" y="8250"/>
                </a:lnTo>
                <a:lnTo>
                  <a:pt x="16779" y="5544"/>
                </a:lnTo>
                <a:lnTo>
                  <a:pt x="14388" y="5544"/>
                </a:lnTo>
                <a:close/>
                <a:moveTo>
                  <a:pt x="17023" y="5544"/>
                </a:moveTo>
                <a:lnTo>
                  <a:pt x="17023" y="8250"/>
                </a:lnTo>
                <a:lnTo>
                  <a:pt x="19414" y="8250"/>
                </a:lnTo>
                <a:lnTo>
                  <a:pt x="19414" y="5544"/>
                </a:lnTo>
                <a:lnTo>
                  <a:pt x="17023" y="5544"/>
                </a:lnTo>
                <a:close/>
                <a:moveTo>
                  <a:pt x="2029" y="6327"/>
                </a:moveTo>
                <a:lnTo>
                  <a:pt x="2457" y="6327"/>
                </a:lnTo>
                <a:cubicBezTo>
                  <a:pt x="2516" y="6327"/>
                  <a:pt x="2565" y="6446"/>
                  <a:pt x="2565" y="6592"/>
                </a:cubicBezTo>
                <a:lnTo>
                  <a:pt x="2565" y="7636"/>
                </a:lnTo>
                <a:cubicBezTo>
                  <a:pt x="2565" y="7782"/>
                  <a:pt x="2516" y="7902"/>
                  <a:pt x="2457" y="7902"/>
                </a:cubicBezTo>
                <a:lnTo>
                  <a:pt x="2029" y="7902"/>
                </a:lnTo>
                <a:cubicBezTo>
                  <a:pt x="1970" y="7902"/>
                  <a:pt x="1921" y="7782"/>
                  <a:pt x="1921" y="7636"/>
                </a:cubicBezTo>
                <a:lnTo>
                  <a:pt x="1921" y="6592"/>
                </a:lnTo>
                <a:cubicBezTo>
                  <a:pt x="1921" y="6446"/>
                  <a:pt x="1970" y="6327"/>
                  <a:pt x="2029" y="6327"/>
                </a:cubicBezTo>
                <a:close/>
                <a:moveTo>
                  <a:pt x="2964" y="6327"/>
                </a:moveTo>
                <a:lnTo>
                  <a:pt x="3392" y="6327"/>
                </a:lnTo>
                <a:cubicBezTo>
                  <a:pt x="3452" y="6327"/>
                  <a:pt x="3500" y="6446"/>
                  <a:pt x="3500" y="6592"/>
                </a:cubicBezTo>
                <a:lnTo>
                  <a:pt x="3500" y="7636"/>
                </a:lnTo>
                <a:cubicBezTo>
                  <a:pt x="3500" y="7782"/>
                  <a:pt x="3452" y="7902"/>
                  <a:pt x="3392" y="7902"/>
                </a:cubicBezTo>
                <a:lnTo>
                  <a:pt x="2964" y="7902"/>
                </a:lnTo>
                <a:cubicBezTo>
                  <a:pt x="2905" y="7902"/>
                  <a:pt x="2856" y="7782"/>
                  <a:pt x="2856" y="7636"/>
                </a:cubicBezTo>
                <a:lnTo>
                  <a:pt x="2856" y="6592"/>
                </a:lnTo>
                <a:cubicBezTo>
                  <a:pt x="2856" y="6446"/>
                  <a:pt x="2905" y="6327"/>
                  <a:pt x="2964" y="6327"/>
                </a:cubicBezTo>
                <a:close/>
                <a:moveTo>
                  <a:pt x="3901" y="6327"/>
                </a:moveTo>
                <a:lnTo>
                  <a:pt x="4329" y="6327"/>
                </a:lnTo>
                <a:cubicBezTo>
                  <a:pt x="4388" y="6327"/>
                  <a:pt x="4437" y="6446"/>
                  <a:pt x="4437" y="6592"/>
                </a:cubicBezTo>
                <a:lnTo>
                  <a:pt x="4437" y="7636"/>
                </a:lnTo>
                <a:cubicBezTo>
                  <a:pt x="4437" y="7782"/>
                  <a:pt x="4388" y="7902"/>
                  <a:pt x="4329" y="7902"/>
                </a:cubicBezTo>
                <a:lnTo>
                  <a:pt x="3901" y="7902"/>
                </a:lnTo>
                <a:cubicBezTo>
                  <a:pt x="3841" y="7902"/>
                  <a:pt x="3793" y="7782"/>
                  <a:pt x="3793" y="7636"/>
                </a:cubicBezTo>
                <a:lnTo>
                  <a:pt x="3793" y="6592"/>
                </a:lnTo>
                <a:cubicBezTo>
                  <a:pt x="3793" y="6446"/>
                  <a:pt x="3841" y="6327"/>
                  <a:pt x="3901" y="6327"/>
                </a:cubicBezTo>
                <a:close/>
                <a:moveTo>
                  <a:pt x="4831" y="6327"/>
                </a:moveTo>
                <a:lnTo>
                  <a:pt x="5259" y="6327"/>
                </a:lnTo>
                <a:cubicBezTo>
                  <a:pt x="5318" y="6327"/>
                  <a:pt x="5367" y="6446"/>
                  <a:pt x="5367" y="6592"/>
                </a:cubicBezTo>
                <a:lnTo>
                  <a:pt x="5367" y="7636"/>
                </a:lnTo>
                <a:cubicBezTo>
                  <a:pt x="5367" y="7782"/>
                  <a:pt x="5318" y="7902"/>
                  <a:pt x="5259" y="7902"/>
                </a:cubicBezTo>
                <a:lnTo>
                  <a:pt x="4831" y="7902"/>
                </a:lnTo>
                <a:cubicBezTo>
                  <a:pt x="4771" y="7902"/>
                  <a:pt x="4723" y="7782"/>
                  <a:pt x="4723" y="7636"/>
                </a:cubicBezTo>
                <a:lnTo>
                  <a:pt x="4723" y="6592"/>
                </a:lnTo>
                <a:cubicBezTo>
                  <a:pt x="4723" y="6446"/>
                  <a:pt x="4771" y="6327"/>
                  <a:pt x="4831" y="6327"/>
                </a:cubicBezTo>
                <a:close/>
                <a:moveTo>
                  <a:pt x="6503" y="8780"/>
                </a:moveTo>
                <a:lnTo>
                  <a:pt x="6503" y="11482"/>
                </a:lnTo>
                <a:lnTo>
                  <a:pt x="8896" y="11482"/>
                </a:lnTo>
                <a:lnTo>
                  <a:pt x="8896" y="8780"/>
                </a:lnTo>
                <a:lnTo>
                  <a:pt x="6503" y="8780"/>
                </a:lnTo>
                <a:close/>
                <a:moveTo>
                  <a:pt x="9112" y="8780"/>
                </a:moveTo>
                <a:lnTo>
                  <a:pt x="9112" y="11482"/>
                </a:lnTo>
                <a:lnTo>
                  <a:pt x="11503" y="11482"/>
                </a:lnTo>
                <a:lnTo>
                  <a:pt x="11503" y="8780"/>
                </a:lnTo>
                <a:lnTo>
                  <a:pt x="9112" y="8780"/>
                </a:lnTo>
                <a:close/>
                <a:moveTo>
                  <a:pt x="11747" y="8780"/>
                </a:moveTo>
                <a:lnTo>
                  <a:pt x="11747" y="11482"/>
                </a:lnTo>
                <a:lnTo>
                  <a:pt x="14138" y="11482"/>
                </a:lnTo>
                <a:lnTo>
                  <a:pt x="14138" y="8780"/>
                </a:lnTo>
                <a:lnTo>
                  <a:pt x="11747" y="8780"/>
                </a:lnTo>
                <a:close/>
                <a:moveTo>
                  <a:pt x="14388" y="8780"/>
                </a:moveTo>
                <a:lnTo>
                  <a:pt x="14388" y="11482"/>
                </a:lnTo>
                <a:lnTo>
                  <a:pt x="16779" y="11482"/>
                </a:lnTo>
                <a:lnTo>
                  <a:pt x="16779" y="8780"/>
                </a:lnTo>
                <a:lnTo>
                  <a:pt x="14388" y="8780"/>
                </a:lnTo>
                <a:close/>
                <a:moveTo>
                  <a:pt x="17023" y="8780"/>
                </a:moveTo>
                <a:lnTo>
                  <a:pt x="17023" y="11482"/>
                </a:lnTo>
                <a:lnTo>
                  <a:pt x="19414" y="11482"/>
                </a:lnTo>
                <a:lnTo>
                  <a:pt x="19414" y="8780"/>
                </a:lnTo>
                <a:lnTo>
                  <a:pt x="17023" y="8780"/>
                </a:lnTo>
                <a:close/>
                <a:moveTo>
                  <a:pt x="6503" y="12012"/>
                </a:moveTo>
                <a:lnTo>
                  <a:pt x="6503" y="14718"/>
                </a:lnTo>
                <a:lnTo>
                  <a:pt x="8896" y="14718"/>
                </a:lnTo>
                <a:lnTo>
                  <a:pt x="8896" y="12012"/>
                </a:lnTo>
                <a:lnTo>
                  <a:pt x="6503" y="12012"/>
                </a:lnTo>
                <a:close/>
                <a:moveTo>
                  <a:pt x="9112" y="12012"/>
                </a:moveTo>
                <a:lnTo>
                  <a:pt x="9112" y="14718"/>
                </a:lnTo>
                <a:lnTo>
                  <a:pt x="11503" y="14718"/>
                </a:lnTo>
                <a:lnTo>
                  <a:pt x="11503" y="12012"/>
                </a:lnTo>
                <a:lnTo>
                  <a:pt x="9112" y="12012"/>
                </a:lnTo>
                <a:close/>
                <a:moveTo>
                  <a:pt x="11747" y="12012"/>
                </a:moveTo>
                <a:lnTo>
                  <a:pt x="11747" y="14718"/>
                </a:lnTo>
                <a:lnTo>
                  <a:pt x="14138" y="14718"/>
                </a:lnTo>
                <a:lnTo>
                  <a:pt x="14138" y="12012"/>
                </a:lnTo>
                <a:lnTo>
                  <a:pt x="11747" y="12012"/>
                </a:lnTo>
                <a:close/>
                <a:moveTo>
                  <a:pt x="14388" y="12012"/>
                </a:moveTo>
                <a:lnTo>
                  <a:pt x="14388" y="14651"/>
                </a:lnTo>
                <a:lnTo>
                  <a:pt x="14425" y="14651"/>
                </a:lnTo>
                <a:cubicBezTo>
                  <a:pt x="14853" y="14665"/>
                  <a:pt x="15166" y="14240"/>
                  <a:pt x="15350" y="13392"/>
                </a:cubicBezTo>
                <a:cubicBezTo>
                  <a:pt x="15496" y="12716"/>
                  <a:pt x="15513" y="12029"/>
                  <a:pt x="15513" y="12029"/>
                </a:cubicBezTo>
                <a:lnTo>
                  <a:pt x="15513" y="12012"/>
                </a:lnTo>
                <a:lnTo>
                  <a:pt x="14388" y="12012"/>
                </a:lnTo>
                <a:close/>
                <a:moveTo>
                  <a:pt x="15719" y="12041"/>
                </a:moveTo>
                <a:cubicBezTo>
                  <a:pt x="15719" y="12041"/>
                  <a:pt x="15670" y="15157"/>
                  <a:pt x="14425" y="15157"/>
                </a:cubicBezTo>
                <a:cubicBezTo>
                  <a:pt x="13181" y="15157"/>
                  <a:pt x="0" y="15157"/>
                  <a:pt x="0" y="15157"/>
                </a:cubicBezTo>
                <a:cubicBezTo>
                  <a:pt x="0" y="15157"/>
                  <a:pt x="27" y="16683"/>
                  <a:pt x="303" y="18260"/>
                </a:cubicBezTo>
                <a:lnTo>
                  <a:pt x="20026" y="18260"/>
                </a:lnTo>
                <a:lnTo>
                  <a:pt x="21600" y="12041"/>
                </a:lnTo>
                <a:lnTo>
                  <a:pt x="15719" y="12041"/>
                </a:lnTo>
                <a:close/>
                <a:moveTo>
                  <a:pt x="401" y="18774"/>
                </a:moveTo>
                <a:cubicBezTo>
                  <a:pt x="715" y="20233"/>
                  <a:pt x="1277" y="21600"/>
                  <a:pt x="2273" y="21600"/>
                </a:cubicBezTo>
                <a:cubicBezTo>
                  <a:pt x="3344" y="21600"/>
                  <a:pt x="14539" y="21600"/>
                  <a:pt x="14539" y="21600"/>
                </a:cubicBezTo>
                <a:lnTo>
                  <a:pt x="19187" y="21575"/>
                </a:lnTo>
                <a:lnTo>
                  <a:pt x="19896" y="18774"/>
                </a:lnTo>
                <a:lnTo>
                  <a:pt x="401" y="18774"/>
                </a:lnTo>
                <a:close/>
              </a:path>
            </a:pathLst>
          </a:custGeom>
          <a:solidFill>
            <a:srgbClr val="92929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32" name="Man"/>
          <p:cNvSpPr/>
          <p:nvPr/>
        </p:nvSpPr>
        <p:spPr>
          <a:xfrm>
            <a:off x="8195280" y="7268171"/>
            <a:ext cx="593442" cy="15320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0" h="21502" extrusionOk="0">
                <a:moveTo>
                  <a:pt x="10246" y="10"/>
                </a:moveTo>
                <a:cubicBezTo>
                  <a:pt x="9651" y="39"/>
                  <a:pt x="9052" y="142"/>
                  <a:pt x="8490" y="331"/>
                </a:cubicBezTo>
                <a:cubicBezTo>
                  <a:pt x="7409" y="697"/>
                  <a:pt x="7827" y="1471"/>
                  <a:pt x="7827" y="1471"/>
                </a:cubicBezTo>
                <a:cubicBezTo>
                  <a:pt x="7827" y="1471"/>
                  <a:pt x="7467" y="1472"/>
                  <a:pt x="7689" y="1837"/>
                </a:cubicBezTo>
                <a:cubicBezTo>
                  <a:pt x="7827" y="2069"/>
                  <a:pt x="7730" y="2122"/>
                  <a:pt x="8174" y="2197"/>
                </a:cubicBezTo>
                <a:cubicBezTo>
                  <a:pt x="8285" y="2477"/>
                  <a:pt x="8629" y="2493"/>
                  <a:pt x="8629" y="2983"/>
                </a:cubicBezTo>
                <a:cubicBezTo>
                  <a:pt x="8629" y="2988"/>
                  <a:pt x="8355" y="2978"/>
                  <a:pt x="8161" y="3134"/>
                </a:cubicBezTo>
                <a:cubicBezTo>
                  <a:pt x="8106" y="3177"/>
                  <a:pt x="8049" y="3322"/>
                  <a:pt x="7827" y="3359"/>
                </a:cubicBezTo>
                <a:cubicBezTo>
                  <a:pt x="6842" y="3542"/>
                  <a:pt x="4636" y="3731"/>
                  <a:pt x="4095" y="3941"/>
                </a:cubicBezTo>
                <a:cubicBezTo>
                  <a:pt x="3332" y="4237"/>
                  <a:pt x="185" y="6557"/>
                  <a:pt x="185" y="6783"/>
                </a:cubicBezTo>
                <a:cubicBezTo>
                  <a:pt x="185" y="7133"/>
                  <a:pt x="112" y="7369"/>
                  <a:pt x="306" y="7546"/>
                </a:cubicBezTo>
                <a:cubicBezTo>
                  <a:pt x="1138" y="8300"/>
                  <a:pt x="2140" y="9548"/>
                  <a:pt x="3388" y="10139"/>
                </a:cubicBezTo>
                <a:cubicBezTo>
                  <a:pt x="3555" y="10220"/>
                  <a:pt x="3874" y="10313"/>
                  <a:pt x="4290" y="10366"/>
                </a:cubicBezTo>
                <a:cubicBezTo>
                  <a:pt x="4706" y="10420"/>
                  <a:pt x="5414" y="10539"/>
                  <a:pt x="5400" y="10636"/>
                </a:cubicBezTo>
                <a:cubicBezTo>
                  <a:pt x="5261" y="11507"/>
                  <a:pt x="4984" y="13595"/>
                  <a:pt x="4775" y="14591"/>
                </a:cubicBezTo>
                <a:cubicBezTo>
                  <a:pt x="4637" y="15242"/>
                  <a:pt x="4526" y="15984"/>
                  <a:pt x="4429" y="16447"/>
                </a:cubicBezTo>
                <a:cubicBezTo>
                  <a:pt x="4262" y="17244"/>
                  <a:pt x="4221" y="18180"/>
                  <a:pt x="3666" y="19165"/>
                </a:cubicBezTo>
                <a:cubicBezTo>
                  <a:pt x="3416" y="19617"/>
                  <a:pt x="2972" y="20214"/>
                  <a:pt x="3250" y="20214"/>
                </a:cubicBezTo>
                <a:cubicBezTo>
                  <a:pt x="2833" y="20612"/>
                  <a:pt x="1236" y="20827"/>
                  <a:pt x="432" y="20913"/>
                </a:cubicBezTo>
                <a:cubicBezTo>
                  <a:pt x="154" y="20940"/>
                  <a:pt x="-25" y="21043"/>
                  <a:pt x="3" y="21156"/>
                </a:cubicBezTo>
                <a:lnTo>
                  <a:pt x="29" y="21225"/>
                </a:lnTo>
                <a:cubicBezTo>
                  <a:pt x="43" y="21311"/>
                  <a:pt x="324" y="21344"/>
                  <a:pt x="393" y="21344"/>
                </a:cubicBezTo>
                <a:cubicBezTo>
                  <a:pt x="837" y="21376"/>
                  <a:pt x="2207" y="21461"/>
                  <a:pt x="3206" y="21305"/>
                </a:cubicBezTo>
                <a:cubicBezTo>
                  <a:pt x="4371" y="21128"/>
                  <a:pt x="5857" y="21247"/>
                  <a:pt x="7008" y="21188"/>
                </a:cubicBezTo>
                <a:cubicBezTo>
                  <a:pt x="7355" y="21171"/>
                  <a:pt x="7398" y="20692"/>
                  <a:pt x="7259" y="20471"/>
                </a:cubicBezTo>
                <a:cubicBezTo>
                  <a:pt x="7218" y="20407"/>
                  <a:pt x="7134" y="20375"/>
                  <a:pt x="7134" y="20375"/>
                </a:cubicBezTo>
                <a:lnTo>
                  <a:pt x="7190" y="20412"/>
                </a:lnTo>
                <a:cubicBezTo>
                  <a:pt x="7773" y="20434"/>
                  <a:pt x="8367" y="17905"/>
                  <a:pt x="8742" y="15860"/>
                </a:cubicBezTo>
                <a:cubicBezTo>
                  <a:pt x="8908" y="14999"/>
                  <a:pt x="10033" y="13116"/>
                  <a:pt x="10394" y="12497"/>
                </a:cubicBezTo>
                <a:cubicBezTo>
                  <a:pt x="10421" y="12443"/>
                  <a:pt x="10630" y="12443"/>
                  <a:pt x="10658" y="12497"/>
                </a:cubicBezTo>
                <a:cubicBezTo>
                  <a:pt x="10880" y="12987"/>
                  <a:pt x="11168" y="14031"/>
                  <a:pt x="11473" y="14757"/>
                </a:cubicBezTo>
                <a:cubicBezTo>
                  <a:pt x="11542" y="14924"/>
                  <a:pt x="11753" y="15564"/>
                  <a:pt x="11781" y="15968"/>
                </a:cubicBezTo>
                <a:cubicBezTo>
                  <a:pt x="11892" y="17206"/>
                  <a:pt x="11572" y="19842"/>
                  <a:pt x="12002" y="20175"/>
                </a:cubicBezTo>
                <a:cubicBezTo>
                  <a:pt x="12002" y="20175"/>
                  <a:pt x="11906" y="20682"/>
                  <a:pt x="11490" y="21053"/>
                </a:cubicBezTo>
                <a:cubicBezTo>
                  <a:pt x="10908" y="21575"/>
                  <a:pt x="13763" y="21580"/>
                  <a:pt x="14568" y="21381"/>
                </a:cubicBezTo>
                <a:cubicBezTo>
                  <a:pt x="15608" y="21128"/>
                  <a:pt x="14986" y="20682"/>
                  <a:pt x="15028" y="20488"/>
                </a:cubicBezTo>
                <a:cubicBezTo>
                  <a:pt x="15125" y="20316"/>
                  <a:pt x="15333" y="20316"/>
                  <a:pt x="15444" y="19950"/>
                </a:cubicBezTo>
                <a:cubicBezTo>
                  <a:pt x="15763" y="18841"/>
                  <a:pt x="15485" y="17442"/>
                  <a:pt x="15513" y="16318"/>
                </a:cubicBezTo>
                <a:cubicBezTo>
                  <a:pt x="15527" y="15946"/>
                  <a:pt x="15886" y="15230"/>
                  <a:pt x="15886" y="14229"/>
                </a:cubicBezTo>
                <a:cubicBezTo>
                  <a:pt x="15886" y="13223"/>
                  <a:pt x="15888" y="12330"/>
                  <a:pt x="15721" y="11431"/>
                </a:cubicBezTo>
                <a:cubicBezTo>
                  <a:pt x="15610" y="10839"/>
                  <a:pt x="16110" y="10802"/>
                  <a:pt x="15652" y="10044"/>
                </a:cubicBezTo>
                <a:cubicBezTo>
                  <a:pt x="17247" y="10108"/>
                  <a:pt x="17453" y="10054"/>
                  <a:pt x="17967" y="9801"/>
                </a:cubicBezTo>
                <a:cubicBezTo>
                  <a:pt x="19312" y="9123"/>
                  <a:pt x="20798" y="7585"/>
                  <a:pt x="21062" y="7321"/>
                </a:cubicBezTo>
                <a:cubicBezTo>
                  <a:pt x="21575" y="7278"/>
                  <a:pt x="21546" y="6846"/>
                  <a:pt x="21296" y="6534"/>
                </a:cubicBezTo>
                <a:cubicBezTo>
                  <a:pt x="21226" y="6453"/>
                  <a:pt x="20909" y="6465"/>
                  <a:pt x="20854" y="6384"/>
                </a:cubicBezTo>
                <a:cubicBezTo>
                  <a:pt x="20424" y="5755"/>
                  <a:pt x="17691" y="4302"/>
                  <a:pt x="17247" y="3990"/>
                </a:cubicBezTo>
                <a:cubicBezTo>
                  <a:pt x="16859" y="3715"/>
                  <a:pt x="14264" y="3516"/>
                  <a:pt x="13376" y="3381"/>
                </a:cubicBezTo>
                <a:cubicBezTo>
                  <a:pt x="13237" y="3360"/>
                  <a:pt x="13085" y="3300"/>
                  <a:pt x="13029" y="3247"/>
                </a:cubicBezTo>
                <a:cubicBezTo>
                  <a:pt x="13001" y="3225"/>
                  <a:pt x="12988" y="3204"/>
                  <a:pt x="12960" y="3183"/>
                </a:cubicBezTo>
                <a:cubicBezTo>
                  <a:pt x="12724" y="2984"/>
                  <a:pt x="12392" y="2989"/>
                  <a:pt x="12392" y="2989"/>
                </a:cubicBezTo>
                <a:cubicBezTo>
                  <a:pt x="12350" y="2839"/>
                  <a:pt x="12319" y="2714"/>
                  <a:pt x="12444" y="2628"/>
                </a:cubicBezTo>
                <a:cubicBezTo>
                  <a:pt x="12610" y="2504"/>
                  <a:pt x="12750" y="2364"/>
                  <a:pt x="12847" y="2219"/>
                </a:cubicBezTo>
                <a:cubicBezTo>
                  <a:pt x="13041" y="2203"/>
                  <a:pt x="13196" y="2213"/>
                  <a:pt x="13376" y="1933"/>
                </a:cubicBezTo>
                <a:cubicBezTo>
                  <a:pt x="13445" y="1810"/>
                  <a:pt x="13748" y="1482"/>
                  <a:pt x="13276" y="1471"/>
                </a:cubicBezTo>
                <a:cubicBezTo>
                  <a:pt x="13373" y="1245"/>
                  <a:pt x="13679" y="444"/>
                  <a:pt x="12500" y="272"/>
                </a:cubicBezTo>
                <a:cubicBezTo>
                  <a:pt x="12154" y="223"/>
                  <a:pt x="12141" y="153"/>
                  <a:pt x="11989" y="126"/>
                </a:cubicBezTo>
                <a:cubicBezTo>
                  <a:pt x="11434" y="23"/>
                  <a:pt x="10841" y="-20"/>
                  <a:pt x="10246" y="10"/>
                </a:cubicBezTo>
                <a:close/>
                <a:moveTo>
                  <a:pt x="16042" y="6038"/>
                </a:moveTo>
                <a:cubicBezTo>
                  <a:pt x="16175" y="6060"/>
                  <a:pt x="16316" y="6123"/>
                  <a:pt x="16371" y="6147"/>
                </a:cubicBezTo>
                <a:cubicBezTo>
                  <a:pt x="17342" y="6567"/>
                  <a:pt x="18104" y="6825"/>
                  <a:pt x="18201" y="6955"/>
                </a:cubicBezTo>
                <a:cubicBezTo>
                  <a:pt x="18270" y="7186"/>
                  <a:pt x="18326" y="7449"/>
                  <a:pt x="18326" y="7449"/>
                </a:cubicBezTo>
                <a:cubicBezTo>
                  <a:pt x="18326" y="7449"/>
                  <a:pt x="17454" y="9005"/>
                  <a:pt x="17052" y="9124"/>
                </a:cubicBezTo>
                <a:cubicBezTo>
                  <a:pt x="16802" y="9205"/>
                  <a:pt x="15790" y="8946"/>
                  <a:pt x="15236" y="8972"/>
                </a:cubicBezTo>
                <a:cubicBezTo>
                  <a:pt x="15236" y="8703"/>
                  <a:pt x="15249" y="8450"/>
                  <a:pt x="15305" y="7950"/>
                </a:cubicBezTo>
                <a:cubicBezTo>
                  <a:pt x="15374" y="7347"/>
                  <a:pt x="15692" y="6443"/>
                  <a:pt x="15747" y="6174"/>
                </a:cubicBezTo>
                <a:cubicBezTo>
                  <a:pt x="15782" y="6034"/>
                  <a:pt x="15908" y="6016"/>
                  <a:pt x="16042" y="6038"/>
                </a:cubicBezTo>
                <a:close/>
                <a:moveTo>
                  <a:pt x="5001" y="6053"/>
                </a:moveTo>
                <a:cubicBezTo>
                  <a:pt x="5137" y="6043"/>
                  <a:pt x="5286" y="6074"/>
                  <a:pt x="5317" y="6131"/>
                </a:cubicBezTo>
                <a:cubicBezTo>
                  <a:pt x="5456" y="6389"/>
                  <a:pt x="5454" y="6740"/>
                  <a:pt x="5551" y="7133"/>
                </a:cubicBezTo>
                <a:cubicBezTo>
                  <a:pt x="5704" y="7752"/>
                  <a:pt x="5968" y="8369"/>
                  <a:pt x="5898" y="8735"/>
                </a:cubicBezTo>
                <a:cubicBezTo>
                  <a:pt x="5870" y="8918"/>
                  <a:pt x="5912" y="9091"/>
                  <a:pt x="5898" y="9107"/>
                </a:cubicBezTo>
                <a:cubicBezTo>
                  <a:pt x="5898" y="9107"/>
                  <a:pt x="5413" y="9295"/>
                  <a:pt x="5205" y="9322"/>
                </a:cubicBezTo>
                <a:cubicBezTo>
                  <a:pt x="4899" y="9355"/>
                  <a:pt x="4593" y="9462"/>
                  <a:pt x="4537" y="9430"/>
                </a:cubicBezTo>
                <a:cubicBezTo>
                  <a:pt x="4149" y="9150"/>
                  <a:pt x="3152" y="7622"/>
                  <a:pt x="3042" y="7385"/>
                </a:cubicBezTo>
                <a:cubicBezTo>
                  <a:pt x="3097" y="7251"/>
                  <a:pt x="3139" y="7062"/>
                  <a:pt x="3167" y="6965"/>
                </a:cubicBezTo>
                <a:cubicBezTo>
                  <a:pt x="3181" y="6922"/>
                  <a:pt x="3206" y="6884"/>
                  <a:pt x="3276" y="6852"/>
                </a:cubicBezTo>
                <a:cubicBezTo>
                  <a:pt x="3539" y="6701"/>
                  <a:pt x="4330" y="6260"/>
                  <a:pt x="4871" y="6077"/>
                </a:cubicBezTo>
                <a:cubicBezTo>
                  <a:pt x="4909" y="6063"/>
                  <a:pt x="4955" y="6057"/>
                  <a:pt x="5001" y="6053"/>
                </a:cubicBez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33" name="Man"/>
          <p:cNvSpPr/>
          <p:nvPr/>
        </p:nvSpPr>
        <p:spPr>
          <a:xfrm flipH="1">
            <a:off x="7407650" y="7027059"/>
            <a:ext cx="699604" cy="1806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0" h="21502" extrusionOk="0">
                <a:moveTo>
                  <a:pt x="10246" y="10"/>
                </a:moveTo>
                <a:cubicBezTo>
                  <a:pt x="9651" y="39"/>
                  <a:pt x="9052" y="142"/>
                  <a:pt x="8490" y="331"/>
                </a:cubicBezTo>
                <a:cubicBezTo>
                  <a:pt x="7409" y="697"/>
                  <a:pt x="7827" y="1471"/>
                  <a:pt x="7827" y="1471"/>
                </a:cubicBezTo>
                <a:cubicBezTo>
                  <a:pt x="7827" y="1471"/>
                  <a:pt x="7467" y="1472"/>
                  <a:pt x="7689" y="1837"/>
                </a:cubicBezTo>
                <a:cubicBezTo>
                  <a:pt x="7827" y="2069"/>
                  <a:pt x="7730" y="2122"/>
                  <a:pt x="8174" y="2197"/>
                </a:cubicBezTo>
                <a:cubicBezTo>
                  <a:pt x="8285" y="2477"/>
                  <a:pt x="8629" y="2493"/>
                  <a:pt x="8629" y="2983"/>
                </a:cubicBezTo>
                <a:cubicBezTo>
                  <a:pt x="8629" y="2988"/>
                  <a:pt x="8355" y="2978"/>
                  <a:pt x="8161" y="3134"/>
                </a:cubicBezTo>
                <a:cubicBezTo>
                  <a:pt x="8106" y="3177"/>
                  <a:pt x="8049" y="3322"/>
                  <a:pt x="7827" y="3359"/>
                </a:cubicBezTo>
                <a:cubicBezTo>
                  <a:pt x="6842" y="3542"/>
                  <a:pt x="4636" y="3731"/>
                  <a:pt x="4095" y="3941"/>
                </a:cubicBezTo>
                <a:cubicBezTo>
                  <a:pt x="3332" y="4237"/>
                  <a:pt x="185" y="6557"/>
                  <a:pt x="185" y="6783"/>
                </a:cubicBezTo>
                <a:cubicBezTo>
                  <a:pt x="185" y="7133"/>
                  <a:pt x="112" y="7369"/>
                  <a:pt x="306" y="7546"/>
                </a:cubicBezTo>
                <a:cubicBezTo>
                  <a:pt x="1138" y="8300"/>
                  <a:pt x="2140" y="9548"/>
                  <a:pt x="3388" y="10139"/>
                </a:cubicBezTo>
                <a:cubicBezTo>
                  <a:pt x="3555" y="10220"/>
                  <a:pt x="3874" y="10313"/>
                  <a:pt x="4290" y="10366"/>
                </a:cubicBezTo>
                <a:cubicBezTo>
                  <a:pt x="4706" y="10420"/>
                  <a:pt x="5414" y="10539"/>
                  <a:pt x="5400" y="10636"/>
                </a:cubicBezTo>
                <a:cubicBezTo>
                  <a:pt x="5261" y="11507"/>
                  <a:pt x="4984" y="13595"/>
                  <a:pt x="4775" y="14591"/>
                </a:cubicBezTo>
                <a:cubicBezTo>
                  <a:pt x="4637" y="15242"/>
                  <a:pt x="4526" y="15984"/>
                  <a:pt x="4429" y="16447"/>
                </a:cubicBezTo>
                <a:cubicBezTo>
                  <a:pt x="4262" y="17244"/>
                  <a:pt x="4221" y="18180"/>
                  <a:pt x="3666" y="19165"/>
                </a:cubicBezTo>
                <a:cubicBezTo>
                  <a:pt x="3416" y="19617"/>
                  <a:pt x="2972" y="20214"/>
                  <a:pt x="3250" y="20214"/>
                </a:cubicBezTo>
                <a:cubicBezTo>
                  <a:pt x="2833" y="20612"/>
                  <a:pt x="1236" y="20827"/>
                  <a:pt x="432" y="20913"/>
                </a:cubicBezTo>
                <a:cubicBezTo>
                  <a:pt x="154" y="20940"/>
                  <a:pt x="-25" y="21043"/>
                  <a:pt x="3" y="21156"/>
                </a:cubicBezTo>
                <a:lnTo>
                  <a:pt x="29" y="21225"/>
                </a:lnTo>
                <a:cubicBezTo>
                  <a:pt x="43" y="21311"/>
                  <a:pt x="324" y="21344"/>
                  <a:pt x="393" y="21344"/>
                </a:cubicBezTo>
                <a:cubicBezTo>
                  <a:pt x="837" y="21376"/>
                  <a:pt x="2207" y="21461"/>
                  <a:pt x="3206" y="21305"/>
                </a:cubicBezTo>
                <a:cubicBezTo>
                  <a:pt x="4371" y="21128"/>
                  <a:pt x="5857" y="21247"/>
                  <a:pt x="7008" y="21188"/>
                </a:cubicBezTo>
                <a:cubicBezTo>
                  <a:pt x="7355" y="21171"/>
                  <a:pt x="7398" y="20692"/>
                  <a:pt x="7259" y="20471"/>
                </a:cubicBezTo>
                <a:cubicBezTo>
                  <a:pt x="7218" y="20407"/>
                  <a:pt x="7134" y="20375"/>
                  <a:pt x="7134" y="20375"/>
                </a:cubicBezTo>
                <a:lnTo>
                  <a:pt x="7190" y="20412"/>
                </a:lnTo>
                <a:cubicBezTo>
                  <a:pt x="7773" y="20434"/>
                  <a:pt x="8367" y="17905"/>
                  <a:pt x="8742" y="15860"/>
                </a:cubicBezTo>
                <a:cubicBezTo>
                  <a:pt x="8908" y="14999"/>
                  <a:pt x="10033" y="13116"/>
                  <a:pt x="10394" y="12497"/>
                </a:cubicBezTo>
                <a:cubicBezTo>
                  <a:pt x="10421" y="12443"/>
                  <a:pt x="10630" y="12443"/>
                  <a:pt x="10658" y="12497"/>
                </a:cubicBezTo>
                <a:cubicBezTo>
                  <a:pt x="10880" y="12987"/>
                  <a:pt x="11168" y="14031"/>
                  <a:pt x="11473" y="14757"/>
                </a:cubicBezTo>
                <a:cubicBezTo>
                  <a:pt x="11542" y="14924"/>
                  <a:pt x="11753" y="15564"/>
                  <a:pt x="11781" y="15968"/>
                </a:cubicBezTo>
                <a:cubicBezTo>
                  <a:pt x="11892" y="17206"/>
                  <a:pt x="11572" y="19842"/>
                  <a:pt x="12002" y="20175"/>
                </a:cubicBezTo>
                <a:cubicBezTo>
                  <a:pt x="12002" y="20175"/>
                  <a:pt x="11906" y="20682"/>
                  <a:pt x="11490" y="21053"/>
                </a:cubicBezTo>
                <a:cubicBezTo>
                  <a:pt x="10908" y="21575"/>
                  <a:pt x="13763" y="21580"/>
                  <a:pt x="14568" y="21381"/>
                </a:cubicBezTo>
                <a:cubicBezTo>
                  <a:pt x="15608" y="21128"/>
                  <a:pt x="14986" y="20682"/>
                  <a:pt x="15028" y="20488"/>
                </a:cubicBezTo>
                <a:cubicBezTo>
                  <a:pt x="15125" y="20316"/>
                  <a:pt x="15333" y="20316"/>
                  <a:pt x="15444" y="19950"/>
                </a:cubicBezTo>
                <a:cubicBezTo>
                  <a:pt x="15763" y="18841"/>
                  <a:pt x="15485" y="17442"/>
                  <a:pt x="15513" y="16318"/>
                </a:cubicBezTo>
                <a:cubicBezTo>
                  <a:pt x="15527" y="15946"/>
                  <a:pt x="15886" y="15230"/>
                  <a:pt x="15886" y="14229"/>
                </a:cubicBezTo>
                <a:cubicBezTo>
                  <a:pt x="15886" y="13223"/>
                  <a:pt x="15888" y="12330"/>
                  <a:pt x="15721" y="11431"/>
                </a:cubicBezTo>
                <a:cubicBezTo>
                  <a:pt x="15610" y="10839"/>
                  <a:pt x="16110" y="10802"/>
                  <a:pt x="15652" y="10044"/>
                </a:cubicBezTo>
                <a:cubicBezTo>
                  <a:pt x="17247" y="10108"/>
                  <a:pt x="17453" y="10054"/>
                  <a:pt x="17967" y="9801"/>
                </a:cubicBezTo>
                <a:cubicBezTo>
                  <a:pt x="19312" y="9123"/>
                  <a:pt x="20798" y="7585"/>
                  <a:pt x="21062" y="7321"/>
                </a:cubicBezTo>
                <a:cubicBezTo>
                  <a:pt x="21575" y="7278"/>
                  <a:pt x="21546" y="6846"/>
                  <a:pt x="21296" y="6534"/>
                </a:cubicBezTo>
                <a:cubicBezTo>
                  <a:pt x="21226" y="6453"/>
                  <a:pt x="20909" y="6465"/>
                  <a:pt x="20854" y="6384"/>
                </a:cubicBezTo>
                <a:cubicBezTo>
                  <a:pt x="20424" y="5755"/>
                  <a:pt x="17691" y="4302"/>
                  <a:pt x="17247" y="3990"/>
                </a:cubicBezTo>
                <a:cubicBezTo>
                  <a:pt x="16859" y="3715"/>
                  <a:pt x="14264" y="3516"/>
                  <a:pt x="13376" y="3381"/>
                </a:cubicBezTo>
                <a:cubicBezTo>
                  <a:pt x="13237" y="3360"/>
                  <a:pt x="13085" y="3300"/>
                  <a:pt x="13029" y="3247"/>
                </a:cubicBezTo>
                <a:cubicBezTo>
                  <a:pt x="13001" y="3225"/>
                  <a:pt x="12988" y="3204"/>
                  <a:pt x="12960" y="3183"/>
                </a:cubicBezTo>
                <a:cubicBezTo>
                  <a:pt x="12724" y="2984"/>
                  <a:pt x="12392" y="2989"/>
                  <a:pt x="12392" y="2989"/>
                </a:cubicBezTo>
                <a:cubicBezTo>
                  <a:pt x="12350" y="2839"/>
                  <a:pt x="12319" y="2714"/>
                  <a:pt x="12444" y="2628"/>
                </a:cubicBezTo>
                <a:cubicBezTo>
                  <a:pt x="12610" y="2504"/>
                  <a:pt x="12750" y="2364"/>
                  <a:pt x="12847" y="2219"/>
                </a:cubicBezTo>
                <a:cubicBezTo>
                  <a:pt x="13041" y="2203"/>
                  <a:pt x="13196" y="2213"/>
                  <a:pt x="13376" y="1933"/>
                </a:cubicBezTo>
                <a:cubicBezTo>
                  <a:pt x="13445" y="1810"/>
                  <a:pt x="13748" y="1482"/>
                  <a:pt x="13276" y="1471"/>
                </a:cubicBezTo>
                <a:cubicBezTo>
                  <a:pt x="13373" y="1245"/>
                  <a:pt x="13679" y="444"/>
                  <a:pt x="12500" y="272"/>
                </a:cubicBezTo>
                <a:cubicBezTo>
                  <a:pt x="12154" y="223"/>
                  <a:pt x="12141" y="153"/>
                  <a:pt x="11989" y="126"/>
                </a:cubicBezTo>
                <a:cubicBezTo>
                  <a:pt x="11434" y="23"/>
                  <a:pt x="10841" y="-20"/>
                  <a:pt x="10246" y="10"/>
                </a:cubicBezTo>
                <a:close/>
                <a:moveTo>
                  <a:pt x="16042" y="6038"/>
                </a:moveTo>
                <a:cubicBezTo>
                  <a:pt x="16175" y="6060"/>
                  <a:pt x="16316" y="6123"/>
                  <a:pt x="16371" y="6147"/>
                </a:cubicBezTo>
                <a:cubicBezTo>
                  <a:pt x="17342" y="6567"/>
                  <a:pt x="18104" y="6825"/>
                  <a:pt x="18201" y="6955"/>
                </a:cubicBezTo>
                <a:cubicBezTo>
                  <a:pt x="18270" y="7186"/>
                  <a:pt x="18326" y="7449"/>
                  <a:pt x="18326" y="7449"/>
                </a:cubicBezTo>
                <a:cubicBezTo>
                  <a:pt x="18326" y="7449"/>
                  <a:pt x="17454" y="9005"/>
                  <a:pt x="17052" y="9124"/>
                </a:cubicBezTo>
                <a:cubicBezTo>
                  <a:pt x="16802" y="9205"/>
                  <a:pt x="15790" y="8946"/>
                  <a:pt x="15236" y="8972"/>
                </a:cubicBezTo>
                <a:cubicBezTo>
                  <a:pt x="15236" y="8703"/>
                  <a:pt x="15249" y="8450"/>
                  <a:pt x="15305" y="7950"/>
                </a:cubicBezTo>
                <a:cubicBezTo>
                  <a:pt x="15374" y="7347"/>
                  <a:pt x="15692" y="6443"/>
                  <a:pt x="15747" y="6174"/>
                </a:cubicBezTo>
                <a:cubicBezTo>
                  <a:pt x="15782" y="6034"/>
                  <a:pt x="15908" y="6016"/>
                  <a:pt x="16042" y="6038"/>
                </a:cubicBezTo>
                <a:close/>
                <a:moveTo>
                  <a:pt x="5001" y="6053"/>
                </a:moveTo>
                <a:cubicBezTo>
                  <a:pt x="5137" y="6043"/>
                  <a:pt x="5286" y="6074"/>
                  <a:pt x="5317" y="6131"/>
                </a:cubicBezTo>
                <a:cubicBezTo>
                  <a:pt x="5456" y="6389"/>
                  <a:pt x="5454" y="6740"/>
                  <a:pt x="5551" y="7133"/>
                </a:cubicBezTo>
                <a:cubicBezTo>
                  <a:pt x="5704" y="7752"/>
                  <a:pt x="5968" y="8369"/>
                  <a:pt x="5898" y="8735"/>
                </a:cubicBezTo>
                <a:cubicBezTo>
                  <a:pt x="5870" y="8918"/>
                  <a:pt x="5912" y="9091"/>
                  <a:pt x="5898" y="9107"/>
                </a:cubicBezTo>
                <a:cubicBezTo>
                  <a:pt x="5898" y="9107"/>
                  <a:pt x="5413" y="9295"/>
                  <a:pt x="5205" y="9322"/>
                </a:cubicBezTo>
                <a:cubicBezTo>
                  <a:pt x="4899" y="9355"/>
                  <a:pt x="4593" y="9462"/>
                  <a:pt x="4537" y="9430"/>
                </a:cubicBezTo>
                <a:cubicBezTo>
                  <a:pt x="4149" y="9150"/>
                  <a:pt x="3152" y="7622"/>
                  <a:pt x="3042" y="7385"/>
                </a:cubicBezTo>
                <a:cubicBezTo>
                  <a:pt x="3097" y="7251"/>
                  <a:pt x="3139" y="7062"/>
                  <a:pt x="3167" y="6965"/>
                </a:cubicBezTo>
                <a:cubicBezTo>
                  <a:pt x="3181" y="6922"/>
                  <a:pt x="3206" y="6884"/>
                  <a:pt x="3276" y="6852"/>
                </a:cubicBezTo>
                <a:cubicBezTo>
                  <a:pt x="3539" y="6701"/>
                  <a:pt x="4330" y="6260"/>
                  <a:pt x="4871" y="6077"/>
                </a:cubicBezTo>
                <a:cubicBezTo>
                  <a:pt x="4909" y="6063"/>
                  <a:pt x="4955" y="6057"/>
                  <a:pt x="5001" y="6053"/>
                </a:cubicBezTo>
                <a:close/>
              </a:path>
            </a:pathLst>
          </a:custGeom>
          <a:solidFill>
            <a:srgbClr val="92929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5" name="GettyImages-157281075.jpg" descr="GettyImages-157281075.jpg"/>
          <p:cNvPicPr>
            <a:picLocks noChangeAspect="1"/>
          </p:cNvPicPr>
          <p:nvPr/>
        </p:nvPicPr>
        <p:blipFill>
          <a:blip r:embed="rId2"/>
          <a:srcRect l="6253" t="30445" r="338" b="30445"/>
          <a:stretch>
            <a:fillRect/>
          </a:stretch>
        </p:blipFill>
        <p:spPr>
          <a:xfrm>
            <a:off x="2583096" y="5191886"/>
            <a:ext cx="19217808" cy="5364231"/>
          </a:xfrm>
          <a:prstGeom prst="rect">
            <a:avLst/>
          </a:prstGeom>
          <a:ln w="12700">
            <a:miter lim="400000"/>
          </a:ln>
        </p:spPr>
      </p:pic>
      <p:sp>
        <p:nvSpPr>
          <p:cNvPr id="936" name="Case Study(ish)…"/>
          <p:cNvSpPr txBox="1"/>
          <p:nvPr/>
        </p:nvSpPr>
        <p:spPr>
          <a:xfrm>
            <a:off x="2443311" y="2540000"/>
            <a:ext cx="11350219" cy="238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defRPr sz="9400" b="0">
                <a:solidFill>
                  <a:srgbClr val="5E5E5E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pPr>
            <a:r>
              <a:t>Case Study(ish)</a:t>
            </a:r>
          </a:p>
          <a:p>
            <a:pPr algn="l">
              <a:lnSpc>
                <a:spcPct val="90000"/>
              </a:lnSpc>
              <a:defRPr sz="6900" b="0">
                <a:solidFill>
                  <a:srgbClr val="5C87A0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pPr>
            <a:r>
              <a:t>Coachella Valley, California</a:t>
            </a:r>
          </a:p>
        </p:txBody>
      </p:sp>
      <p:grpSp>
        <p:nvGrpSpPr>
          <p:cNvPr id="939" name="Group"/>
          <p:cNvGrpSpPr/>
          <p:nvPr/>
        </p:nvGrpSpPr>
        <p:grpSpPr>
          <a:xfrm>
            <a:off x="2462840" y="1874260"/>
            <a:ext cx="1510514" cy="231747"/>
            <a:chOff x="0" y="0"/>
            <a:chExt cx="1510512" cy="231746"/>
          </a:xfrm>
        </p:grpSpPr>
        <p:sp>
          <p:nvSpPr>
            <p:cNvPr id="937" name="Rectangle"/>
            <p:cNvSpPr/>
            <p:nvPr/>
          </p:nvSpPr>
          <p:spPr>
            <a:xfrm>
              <a:off x="0" y="0"/>
              <a:ext cx="760370" cy="231747"/>
            </a:xfrm>
            <a:prstGeom prst="rect">
              <a:avLst/>
            </a:prstGeom>
            <a:solidFill>
              <a:srgbClr val="5C87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938" name="Rectangle"/>
            <p:cNvSpPr/>
            <p:nvPr/>
          </p:nvSpPr>
          <p:spPr>
            <a:xfrm>
              <a:off x="750142" y="0"/>
              <a:ext cx="760371" cy="231747"/>
            </a:xfrm>
            <a:prstGeom prst="rect">
              <a:avLst/>
            </a:pr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940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37</a:t>
            </a:fld>
            <a:endParaRPr/>
          </a:p>
        </p:txBody>
      </p:sp>
      <p:grpSp>
        <p:nvGrpSpPr>
          <p:cNvPr id="943" name="Group"/>
          <p:cNvGrpSpPr/>
          <p:nvPr/>
        </p:nvGrpSpPr>
        <p:grpSpPr>
          <a:xfrm>
            <a:off x="576283" y="710566"/>
            <a:ext cx="23745709" cy="12016614"/>
            <a:chOff x="0" y="0"/>
            <a:chExt cx="23745708" cy="12016613"/>
          </a:xfrm>
        </p:grpSpPr>
        <p:sp>
          <p:nvSpPr>
            <p:cNvPr id="941" name="Rounded Rectangle"/>
            <p:cNvSpPr/>
            <p:nvPr/>
          </p:nvSpPr>
          <p:spPr>
            <a:xfrm>
              <a:off x="0" y="278254"/>
              <a:ext cx="23231434" cy="11738360"/>
            </a:xfrm>
            <a:prstGeom prst="roundRect">
              <a:avLst>
                <a:gd name="adj" fmla="val 14519"/>
              </a:avLst>
            </a:prstGeom>
            <a:noFill/>
            <a:ln w="76200" cap="flat">
              <a:solidFill>
                <a:srgbClr val="929292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942" name="Rectangle"/>
            <p:cNvSpPr/>
            <p:nvPr/>
          </p:nvSpPr>
          <p:spPr>
            <a:xfrm>
              <a:off x="21018620" y="0"/>
              <a:ext cx="2727089" cy="255913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pic>
        <p:nvPicPr>
          <p:cNvPr id="944" name="HEPR2.jpeg" descr="HEPR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4597" y="10718999"/>
            <a:ext cx="1120896" cy="1123138"/>
          </a:xfrm>
          <a:prstGeom prst="rect">
            <a:avLst/>
          </a:prstGeom>
          <a:ln w="12700">
            <a:miter lim="400000"/>
          </a:ln>
        </p:spPr>
      </p:pic>
      <p:sp>
        <p:nvSpPr>
          <p:cNvPr id="945" name="Lamp"/>
          <p:cNvSpPr/>
          <p:nvPr/>
        </p:nvSpPr>
        <p:spPr>
          <a:xfrm flipH="1">
            <a:off x="21487725" y="1006943"/>
            <a:ext cx="2571016" cy="2387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7" h="21600" extrusionOk="0">
                <a:moveTo>
                  <a:pt x="16002" y="0"/>
                </a:moveTo>
                <a:lnTo>
                  <a:pt x="15692" y="171"/>
                </a:lnTo>
                <a:lnTo>
                  <a:pt x="15886" y="578"/>
                </a:lnTo>
                <a:lnTo>
                  <a:pt x="15308" y="898"/>
                </a:lnTo>
                <a:lnTo>
                  <a:pt x="16044" y="3041"/>
                </a:lnTo>
                <a:lnTo>
                  <a:pt x="15405" y="3377"/>
                </a:lnTo>
                <a:lnTo>
                  <a:pt x="14353" y="2744"/>
                </a:lnTo>
                <a:cubicBezTo>
                  <a:pt x="14137" y="2614"/>
                  <a:pt x="13873" y="2784"/>
                  <a:pt x="13877" y="3051"/>
                </a:cubicBezTo>
                <a:lnTo>
                  <a:pt x="13877" y="3091"/>
                </a:lnTo>
                <a:lnTo>
                  <a:pt x="2084" y="5347"/>
                </a:lnTo>
                <a:cubicBezTo>
                  <a:pt x="1994" y="5133"/>
                  <a:pt x="1750" y="5044"/>
                  <a:pt x="1557" y="5163"/>
                </a:cubicBezTo>
                <a:lnTo>
                  <a:pt x="189" y="6011"/>
                </a:lnTo>
                <a:cubicBezTo>
                  <a:pt x="-16" y="6138"/>
                  <a:pt x="-63" y="6434"/>
                  <a:pt x="92" y="6626"/>
                </a:cubicBezTo>
                <a:lnTo>
                  <a:pt x="779" y="7478"/>
                </a:lnTo>
                <a:cubicBezTo>
                  <a:pt x="871" y="7592"/>
                  <a:pt x="1012" y="7637"/>
                  <a:pt x="1144" y="7604"/>
                </a:cubicBezTo>
                <a:lnTo>
                  <a:pt x="7842" y="17569"/>
                </a:lnTo>
                <a:cubicBezTo>
                  <a:pt x="7796" y="17616"/>
                  <a:pt x="7773" y="17684"/>
                  <a:pt x="7782" y="17753"/>
                </a:cubicBezTo>
                <a:cubicBezTo>
                  <a:pt x="7805" y="17919"/>
                  <a:pt x="7846" y="18228"/>
                  <a:pt x="7866" y="18410"/>
                </a:cubicBezTo>
                <a:cubicBezTo>
                  <a:pt x="7867" y="18424"/>
                  <a:pt x="7870" y="18437"/>
                  <a:pt x="7874" y="18450"/>
                </a:cubicBezTo>
                <a:lnTo>
                  <a:pt x="7811" y="18450"/>
                </a:lnTo>
                <a:lnTo>
                  <a:pt x="6110" y="18999"/>
                </a:lnTo>
                <a:lnTo>
                  <a:pt x="4674" y="20383"/>
                </a:lnTo>
                <a:lnTo>
                  <a:pt x="4674" y="21600"/>
                </a:lnTo>
                <a:lnTo>
                  <a:pt x="11853" y="21600"/>
                </a:lnTo>
                <a:lnTo>
                  <a:pt x="11853" y="20383"/>
                </a:lnTo>
                <a:lnTo>
                  <a:pt x="10417" y="18999"/>
                </a:lnTo>
                <a:lnTo>
                  <a:pt x="8936" y="18522"/>
                </a:lnTo>
                <a:lnTo>
                  <a:pt x="9489" y="18094"/>
                </a:lnTo>
                <a:cubicBezTo>
                  <a:pt x="9571" y="18031"/>
                  <a:pt x="9596" y="17911"/>
                  <a:pt x="9547" y="17817"/>
                </a:cubicBezTo>
                <a:lnTo>
                  <a:pt x="9431" y="17599"/>
                </a:lnTo>
                <a:cubicBezTo>
                  <a:pt x="9405" y="17549"/>
                  <a:pt x="9399" y="17490"/>
                  <a:pt x="9414" y="17435"/>
                </a:cubicBezTo>
                <a:lnTo>
                  <a:pt x="9598" y="16747"/>
                </a:lnTo>
                <a:cubicBezTo>
                  <a:pt x="9619" y="16666"/>
                  <a:pt x="9595" y="16579"/>
                  <a:pt x="9535" y="16525"/>
                </a:cubicBezTo>
                <a:lnTo>
                  <a:pt x="9365" y="16373"/>
                </a:lnTo>
                <a:cubicBezTo>
                  <a:pt x="9291" y="16306"/>
                  <a:pt x="9183" y="16306"/>
                  <a:pt x="9110" y="16374"/>
                </a:cubicBezTo>
                <a:lnTo>
                  <a:pt x="8838" y="16630"/>
                </a:lnTo>
                <a:lnTo>
                  <a:pt x="2301" y="6905"/>
                </a:lnTo>
                <a:cubicBezTo>
                  <a:pt x="2345" y="6870"/>
                  <a:pt x="2380" y="6825"/>
                  <a:pt x="2405" y="6775"/>
                </a:cubicBezTo>
                <a:lnTo>
                  <a:pt x="13948" y="4567"/>
                </a:lnTo>
                <a:cubicBezTo>
                  <a:pt x="14038" y="4712"/>
                  <a:pt x="14225" y="4774"/>
                  <a:pt x="14380" y="4673"/>
                </a:cubicBezTo>
                <a:lnTo>
                  <a:pt x="15437" y="3990"/>
                </a:lnTo>
                <a:cubicBezTo>
                  <a:pt x="15522" y="3936"/>
                  <a:pt x="15571" y="3851"/>
                  <a:pt x="15587" y="3759"/>
                </a:cubicBezTo>
                <a:lnTo>
                  <a:pt x="16161" y="3456"/>
                </a:lnTo>
                <a:lnTo>
                  <a:pt x="15784" y="7603"/>
                </a:lnTo>
                <a:lnTo>
                  <a:pt x="21537" y="4414"/>
                </a:lnTo>
                <a:lnTo>
                  <a:pt x="18153" y="2300"/>
                </a:lnTo>
                <a:lnTo>
                  <a:pt x="16771" y="86"/>
                </a:lnTo>
                <a:lnTo>
                  <a:pt x="16194" y="406"/>
                </a:lnTo>
                <a:lnTo>
                  <a:pt x="16002" y="0"/>
                </a:lnTo>
                <a:close/>
                <a:moveTo>
                  <a:pt x="13884" y="3526"/>
                </a:moveTo>
                <a:lnTo>
                  <a:pt x="13892" y="4143"/>
                </a:lnTo>
                <a:lnTo>
                  <a:pt x="2395" y="6342"/>
                </a:lnTo>
                <a:lnTo>
                  <a:pt x="2213" y="5758"/>
                </a:lnTo>
                <a:lnTo>
                  <a:pt x="13884" y="3526"/>
                </a:lnTo>
                <a:close/>
                <a:moveTo>
                  <a:pt x="1958" y="7124"/>
                </a:moveTo>
                <a:lnTo>
                  <a:pt x="8537" y="16914"/>
                </a:lnTo>
                <a:lnTo>
                  <a:pt x="8143" y="17287"/>
                </a:lnTo>
                <a:lnTo>
                  <a:pt x="1503" y="7406"/>
                </a:lnTo>
                <a:lnTo>
                  <a:pt x="1958" y="7124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46" name="© 2020 Harrison Edwards, Inc. All Rights Reserved."/>
          <p:cNvSpPr txBox="1"/>
          <p:nvPr/>
        </p:nvSpPr>
        <p:spPr>
          <a:xfrm>
            <a:off x="2332473" y="13149274"/>
            <a:ext cx="4789120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 b="0">
                <a:solidFill>
                  <a:srgbClr val="929292"/>
                </a:solidFill>
              </a:defRPr>
            </a:lvl1pPr>
          </a:lstStyle>
          <a:p>
            <a:r>
              <a:t>© 2020 Harrison Edwards, Inc. All Rights Reserved.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0" name="Group"/>
          <p:cNvGrpSpPr/>
          <p:nvPr/>
        </p:nvGrpSpPr>
        <p:grpSpPr>
          <a:xfrm>
            <a:off x="2462840" y="1874260"/>
            <a:ext cx="1510514" cy="231747"/>
            <a:chOff x="0" y="0"/>
            <a:chExt cx="1510512" cy="231746"/>
          </a:xfrm>
        </p:grpSpPr>
        <p:sp>
          <p:nvSpPr>
            <p:cNvPr id="948" name="Rectangle"/>
            <p:cNvSpPr/>
            <p:nvPr/>
          </p:nvSpPr>
          <p:spPr>
            <a:xfrm>
              <a:off x="0" y="0"/>
              <a:ext cx="760370" cy="231747"/>
            </a:xfrm>
            <a:prstGeom prst="rect">
              <a:avLst/>
            </a:prstGeom>
            <a:solidFill>
              <a:srgbClr val="5C87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949" name="Rectangle"/>
            <p:cNvSpPr/>
            <p:nvPr/>
          </p:nvSpPr>
          <p:spPr>
            <a:xfrm>
              <a:off x="750142" y="0"/>
              <a:ext cx="760371" cy="231747"/>
            </a:xfrm>
            <a:prstGeom prst="rect">
              <a:avLst/>
            </a:pr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953" name="Group"/>
          <p:cNvGrpSpPr/>
          <p:nvPr/>
        </p:nvGrpSpPr>
        <p:grpSpPr>
          <a:xfrm>
            <a:off x="576283" y="710566"/>
            <a:ext cx="23745709" cy="12016614"/>
            <a:chOff x="0" y="0"/>
            <a:chExt cx="23745708" cy="12016613"/>
          </a:xfrm>
        </p:grpSpPr>
        <p:sp>
          <p:nvSpPr>
            <p:cNvPr id="951" name="Rounded Rectangle"/>
            <p:cNvSpPr/>
            <p:nvPr/>
          </p:nvSpPr>
          <p:spPr>
            <a:xfrm>
              <a:off x="0" y="278254"/>
              <a:ext cx="23231434" cy="11738360"/>
            </a:xfrm>
            <a:prstGeom prst="roundRect">
              <a:avLst>
                <a:gd name="adj" fmla="val 14519"/>
              </a:avLst>
            </a:prstGeom>
            <a:noFill/>
            <a:ln w="76200" cap="flat">
              <a:solidFill>
                <a:srgbClr val="929292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952" name="Rectangle"/>
            <p:cNvSpPr/>
            <p:nvPr/>
          </p:nvSpPr>
          <p:spPr>
            <a:xfrm>
              <a:off x="21018620" y="0"/>
              <a:ext cx="2727089" cy="255913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954" name="CVUSD Wanted Students to have 24/7 Access to the Internet"/>
          <p:cNvSpPr txBox="1"/>
          <p:nvPr/>
        </p:nvSpPr>
        <p:spPr>
          <a:xfrm>
            <a:off x="2558865" y="6103136"/>
            <a:ext cx="15481605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800" b="0">
                <a:solidFill>
                  <a:srgbClr val="92929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t>CVUSD Wanted Students to have 24/7 Access to the Internet</a:t>
            </a:r>
          </a:p>
        </p:txBody>
      </p:sp>
      <p:sp>
        <p:nvSpPr>
          <p:cNvPr id="955" name="Source: Cradlepoint"/>
          <p:cNvSpPr txBox="1"/>
          <p:nvPr/>
        </p:nvSpPr>
        <p:spPr>
          <a:xfrm>
            <a:off x="2653921" y="11422997"/>
            <a:ext cx="9896298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200" b="0">
                <a:solidFill>
                  <a:srgbClr val="92929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</a:lstStyle>
          <a:p>
            <a:r>
              <a:t>Source: Cradlepoint</a:t>
            </a:r>
          </a:p>
        </p:txBody>
      </p:sp>
      <p:sp>
        <p:nvSpPr>
          <p:cNvPr id="956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38</a:t>
            </a:fld>
            <a:endParaRPr/>
          </a:p>
        </p:txBody>
      </p:sp>
      <p:sp>
        <p:nvSpPr>
          <p:cNvPr id="957" name="Case Study…"/>
          <p:cNvSpPr txBox="1"/>
          <p:nvPr/>
        </p:nvSpPr>
        <p:spPr>
          <a:xfrm>
            <a:off x="2443311" y="3429000"/>
            <a:ext cx="16403841" cy="238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defRPr sz="9400" b="0">
                <a:solidFill>
                  <a:srgbClr val="5E5E5E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pPr>
            <a:r>
              <a:t>Case Study</a:t>
            </a:r>
          </a:p>
          <a:p>
            <a:pPr algn="l">
              <a:lnSpc>
                <a:spcPct val="90000"/>
              </a:lnSpc>
              <a:defRPr sz="6900" b="0">
                <a:solidFill>
                  <a:srgbClr val="5C87A0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pPr>
            <a:r>
              <a:t>Coachella Valley Unified School District</a:t>
            </a:r>
          </a:p>
        </p:txBody>
      </p:sp>
      <p:sp>
        <p:nvSpPr>
          <p:cNvPr id="958" name="Lamp"/>
          <p:cNvSpPr/>
          <p:nvPr/>
        </p:nvSpPr>
        <p:spPr>
          <a:xfrm flipH="1">
            <a:off x="21487725" y="1006943"/>
            <a:ext cx="2571016" cy="2387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7" h="21600" extrusionOk="0">
                <a:moveTo>
                  <a:pt x="16002" y="0"/>
                </a:moveTo>
                <a:lnTo>
                  <a:pt x="15692" y="171"/>
                </a:lnTo>
                <a:lnTo>
                  <a:pt x="15886" y="578"/>
                </a:lnTo>
                <a:lnTo>
                  <a:pt x="15308" y="898"/>
                </a:lnTo>
                <a:lnTo>
                  <a:pt x="16044" y="3041"/>
                </a:lnTo>
                <a:lnTo>
                  <a:pt x="15405" y="3377"/>
                </a:lnTo>
                <a:lnTo>
                  <a:pt x="14353" y="2744"/>
                </a:lnTo>
                <a:cubicBezTo>
                  <a:pt x="14137" y="2614"/>
                  <a:pt x="13873" y="2784"/>
                  <a:pt x="13877" y="3051"/>
                </a:cubicBezTo>
                <a:lnTo>
                  <a:pt x="13877" y="3091"/>
                </a:lnTo>
                <a:lnTo>
                  <a:pt x="2084" y="5347"/>
                </a:lnTo>
                <a:cubicBezTo>
                  <a:pt x="1994" y="5133"/>
                  <a:pt x="1750" y="5044"/>
                  <a:pt x="1557" y="5163"/>
                </a:cubicBezTo>
                <a:lnTo>
                  <a:pt x="189" y="6011"/>
                </a:lnTo>
                <a:cubicBezTo>
                  <a:pt x="-16" y="6138"/>
                  <a:pt x="-63" y="6434"/>
                  <a:pt x="92" y="6626"/>
                </a:cubicBezTo>
                <a:lnTo>
                  <a:pt x="779" y="7478"/>
                </a:lnTo>
                <a:cubicBezTo>
                  <a:pt x="871" y="7592"/>
                  <a:pt x="1012" y="7637"/>
                  <a:pt x="1144" y="7604"/>
                </a:cubicBezTo>
                <a:lnTo>
                  <a:pt x="7842" y="17569"/>
                </a:lnTo>
                <a:cubicBezTo>
                  <a:pt x="7796" y="17616"/>
                  <a:pt x="7773" y="17684"/>
                  <a:pt x="7782" y="17753"/>
                </a:cubicBezTo>
                <a:cubicBezTo>
                  <a:pt x="7805" y="17919"/>
                  <a:pt x="7846" y="18228"/>
                  <a:pt x="7866" y="18410"/>
                </a:cubicBezTo>
                <a:cubicBezTo>
                  <a:pt x="7867" y="18424"/>
                  <a:pt x="7870" y="18437"/>
                  <a:pt x="7874" y="18450"/>
                </a:cubicBezTo>
                <a:lnTo>
                  <a:pt x="7811" y="18450"/>
                </a:lnTo>
                <a:lnTo>
                  <a:pt x="6110" y="18999"/>
                </a:lnTo>
                <a:lnTo>
                  <a:pt x="4674" y="20383"/>
                </a:lnTo>
                <a:lnTo>
                  <a:pt x="4674" y="21600"/>
                </a:lnTo>
                <a:lnTo>
                  <a:pt x="11853" y="21600"/>
                </a:lnTo>
                <a:lnTo>
                  <a:pt x="11853" y="20383"/>
                </a:lnTo>
                <a:lnTo>
                  <a:pt x="10417" y="18999"/>
                </a:lnTo>
                <a:lnTo>
                  <a:pt x="8936" y="18522"/>
                </a:lnTo>
                <a:lnTo>
                  <a:pt x="9489" y="18094"/>
                </a:lnTo>
                <a:cubicBezTo>
                  <a:pt x="9571" y="18031"/>
                  <a:pt x="9596" y="17911"/>
                  <a:pt x="9547" y="17817"/>
                </a:cubicBezTo>
                <a:lnTo>
                  <a:pt x="9431" y="17599"/>
                </a:lnTo>
                <a:cubicBezTo>
                  <a:pt x="9405" y="17549"/>
                  <a:pt x="9399" y="17490"/>
                  <a:pt x="9414" y="17435"/>
                </a:cubicBezTo>
                <a:lnTo>
                  <a:pt x="9598" y="16747"/>
                </a:lnTo>
                <a:cubicBezTo>
                  <a:pt x="9619" y="16666"/>
                  <a:pt x="9595" y="16579"/>
                  <a:pt x="9535" y="16525"/>
                </a:cubicBezTo>
                <a:lnTo>
                  <a:pt x="9365" y="16373"/>
                </a:lnTo>
                <a:cubicBezTo>
                  <a:pt x="9291" y="16306"/>
                  <a:pt x="9183" y="16306"/>
                  <a:pt x="9110" y="16374"/>
                </a:cubicBezTo>
                <a:lnTo>
                  <a:pt x="8838" y="16630"/>
                </a:lnTo>
                <a:lnTo>
                  <a:pt x="2301" y="6905"/>
                </a:lnTo>
                <a:cubicBezTo>
                  <a:pt x="2345" y="6870"/>
                  <a:pt x="2380" y="6825"/>
                  <a:pt x="2405" y="6775"/>
                </a:cubicBezTo>
                <a:lnTo>
                  <a:pt x="13948" y="4567"/>
                </a:lnTo>
                <a:cubicBezTo>
                  <a:pt x="14038" y="4712"/>
                  <a:pt x="14225" y="4774"/>
                  <a:pt x="14380" y="4673"/>
                </a:cubicBezTo>
                <a:lnTo>
                  <a:pt x="15437" y="3990"/>
                </a:lnTo>
                <a:cubicBezTo>
                  <a:pt x="15522" y="3936"/>
                  <a:pt x="15571" y="3851"/>
                  <a:pt x="15587" y="3759"/>
                </a:cubicBezTo>
                <a:lnTo>
                  <a:pt x="16161" y="3456"/>
                </a:lnTo>
                <a:lnTo>
                  <a:pt x="15784" y="7603"/>
                </a:lnTo>
                <a:lnTo>
                  <a:pt x="21537" y="4414"/>
                </a:lnTo>
                <a:lnTo>
                  <a:pt x="18153" y="2300"/>
                </a:lnTo>
                <a:lnTo>
                  <a:pt x="16771" y="86"/>
                </a:lnTo>
                <a:lnTo>
                  <a:pt x="16194" y="406"/>
                </a:lnTo>
                <a:lnTo>
                  <a:pt x="16002" y="0"/>
                </a:lnTo>
                <a:close/>
                <a:moveTo>
                  <a:pt x="13884" y="3526"/>
                </a:moveTo>
                <a:lnTo>
                  <a:pt x="13892" y="4143"/>
                </a:lnTo>
                <a:lnTo>
                  <a:pt x="2395" y="6342"/>
                </a:lnTo>
                <a:lnTo>
                  <a:pt x="2213" y="5758"/>
                </a:lnTo>
                <a:lnTo>
                  <a:pt x="13884" y="3526"/>
                </a:lnTo>
                <a:close/>
                <a:moveTo>
                  <a:pt x="1958" y="7124"/>
                </a:moveTo>
                <a:lnTo>
                  <a:pt x="8537" y="16914"/>
                </a:lnTo>
                <a:lnTo>
                  <a:pt x="8143" y="17287"/>
                </a:lnTo>
                <a:lnTo>
                  <a:pt x="1503" y="7406"/>
                </a:lnTo>
                <a:lnTo>
                  <a:pt x="1958" y="7124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59" name="100% of Families on Free or Reduced Lunch"/>
          <p:cNvSpPr txBox="1"/>
          <p:nvPr/>
        </p:nvSpPr>
        <p:spPr>
          <a:xfrm>
            <a:off x="2001673" y="8898470"/>
            <a:ext cx="3220081" cy="228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800"/>
              </a:spcBef>
              <a:defRPr sz="3700" b="0">
                <a:solidFill>
                  <a:srgbClr val="5E5E5E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100% of Families on Free or Reduced Lunch</a:t>
            </a:r>
          </a:p>
        </p:txBody>
      </p:sp>
      <p:sp>
        <p:nvSpPr>
          <p:cNvPr id="960" name="Home Internet Service is a Luxury"/>
          <p:cNvSpPr txBox="1"/>
          <p:nvPr/>
        </p:nvSpPr>
        <p:spPr>
          <a:xfrm>
            <a:off x="6254839" y="9171520"/>
            <a:ext cx="3428228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800"/>
              </a:spcBef>
              <a:defRPr sz="3700" b="0">
                <a:solidFill>
                  <a:srgbClr val="5E5E5E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Home Internet Service is a Luxury</a:t>
            </a:r>
          </a:p>
        </p:txBody>
      </p:sp>
      <p:sp>
        <p:nvSpPr>
          <p:cNvPr id="961" name="District is 1,260 Square Miles"/>
          <p:cNvSpPr txBox="1"/>
          <p:nvPr/>
        </p:nvSpPr>
        <p:spPr>
          <a:xfrm>
            <a:off x="10233066" y="9444570"/>
            <a:ext cx="3709723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800"/>
              </a:spcBef>
              <a:defRPr sz="3700" b="0">
                <a:solidFill>
                  <a:srgbClr val="5E5E5E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District is 1,260 Square Miles</a:t>
            </a:r>
          </a:p>
        </p:txBody>
      </p:sp>
      <p:sp>
        <p:nvSpPr>
          <p:cNvPr id="962" name="ISPs Won’t Build in the Area"/>
          <p:cNvSpPr txBox="1"/>
          <p:nvPr/>
        </p:nvSpPr>
        <p:spPr>
          <a:xfrm>
            <a:off x="14700932" y="9444570"/>
            <a:ext cx="3428228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800"/>
              </a:spcBef>
              <a:defRPr sz="3700" b="0">
                <a:solidFill>
                  <a:srgbClr val="5E5E5E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ISPs Won’t Build in the Area</a:t>
            </a:r>
          </a:p>
        </p:txBody>
      </p:sp>
      <p:sp>
        <p:nvSpPr>
          <p:cNvPr id="963" name="100 WiFi-Equipped Buses Park in Neighborhoods"/>
          <p:cNvSpPr txBox="1"/>
          <p:nvPr/>
        </p:nvSpPr>
        <p:spPr>
          <a:xfrm>
            <a:off x="19028052" y="8898470"/>
            <a:ext cx="3220081" cy="228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800"/>
              </a:spcBef>
              <a:defRPr sz="3700" b="0">
                <a:solidFill>
                  <a:srgbClr val="5E5E5E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100 WiFi-Equipped Buses Park in Neighborhoods</a:t>
            </a:r>
          </a:p>
        </p:txBody>
      </p:sp>
      <p:sp>
        <p:nvSpPr>
          <p:cNvPr id="964" name="Line"/>
          <p:cNvSpPr/>
          <p:nvPr/>
        </p:nvSpPr>
        <p:spPr>
          <a:xfrm>
            <a:off x="5391725" y="7930127"/>
            <a:ext cx="931411" cy="1"/>
          </a:xfrm>
          <a:prstGeom prst="line">
            <a:avLst/>
          </a:prstGeom>
          <a:ln w="1143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65" name="Line"/>
          <p:cNvSpPr/>
          <p:nvPr/>
        </p:nvSpPr>
        <p:spPr>
          <a:xfrm>
            <a:off x="9614771" y="7973404"/>
            <a:ext cx="931410" cy="1"/>
          </a:xfrm>
          <a:prstGeom prst="line">
            <a:avLst/>
          </a:prstGeom>
          <a:ln w="1143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66" name="Line"/>
          <p:cNvSpPr/>
          <p:nvPr/>
        </p:nvSpPr>
        <p:spPr>
          <a:xfrm>
            <a:off x="13828382" y="7930127"/>
            <a:ext cx="931410" cy="1"/>
          </a:xfrm>
          <a:prstGeom prst="line">
            <a:avLst/>
          </a:prstGeom>
          <a:ln w="1143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67" name="Line"/>
          <p:cNvSpPr/>
          <p:nvPr/>
        </p:nvSpPr>
        <p:spPr>
          <a:xfrm>
            <a:off x="18070300" y="7930127"/>
            <a:ext cx="931410" cy="1"/>
          </a:xfrm>
          <a:prstGeom prst="line">
            <a:avLst/>
          </a:prstGeom>
          <a:ln w="1143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68" name="Cash"/>
          <p:cNvSpPr/>
          <p:nvPr/>
        </p:nvSpPr>
        <p:spPr>
          <a:xfrm>
            <a:off x="7202451" y="7673511"/>
            <a:ext cx="1533005" cy="628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20071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3019" y="1846"/>
                </a:moveTo>
                <a:lnTo>
                  <a:pt x="9380" y="1846"/>
                </a:lnTo>
                <a:cubicBezTo>
                  <a:pt x="8379" y="3482"/>
                  <a:pt x="7686" y="6872"/>
                  <a:pt x="7686" y="10802"/>
                </a:cubicBezTo>
                <a:cubicBezTo>
                  <a:pt x="7686" y="14732"/>
                  <a:pt x="8379" y="18118"/>
                  <a:pt x="9380" y="19754"/>
                </a:cubicBezTo>
                <a:lnTo>
                  <a:pt x="3019" y="19754"/>
                </a:lnTo>
                <a:cubicBezTo>
                  <a:pt x="2835" y="16931"/>
                  <a:pt x="1920" y="14704"/>
                  <a:pt x="762" y="14256"/>
                </a:cubicBezTo>
                <a:lnTo>
                  <a:pt x="762" y="7344"/>
                </a:lnTo>
                <a:cubicBezTo>
                  <a:pt x="1920" y="6896"/>
                  <a:pt x="2835" y="4669"/>
                  <a:pt x="3019" y="1846"/>
                </a:cubicBezTo>
                <a:close/>
                <a:moveTo>
                  <a:pt x="12080" y="1846"/>
                </a:moveTo>
                <a:lnTo>
                  <a:pt x="18581" y="1846"/>
                </a:lnTo>
                <a:cubicBezTo>
                  <a:pt x="18765" y="4669"/>
                  <a:pt x="19678" y="6896"/>
                  <a:pt x="20836" y="7344"/>
                </a:cubicBezTo>
                <a:lnTo>
                  <a:pt x="20836" y="14256"/>
                </a:lnTo>
                <a:cubicBezTo>
                  <a:pt x="19678" y="14704"/>
                  <a:pt x="18765" y="16931"/>
                  <a:pt x="18581" y="19754"/>
                </a:cubicBezTo>
                <a:lnTo>
                  <a:pt x="12080" y="19754"/>
                </a:lnTo>
                <a:cubicBezTo>
                  <a:pt x="13080" y="18118"/>
                  <a:pt x="13772" y="14732"/>
                  <a:pt x="13772" y="10802"/>
                </a:cubicBezTo>
                <a:cubicBezTo>
                  <a:pt x="13772" y="6872"/>
                  <a:pt x="13080" y="3482"/>
                  <a:pt x="12080" y="1846"/>
                </a:cubicBezTo>
                <a:close/>
                <a:moveTo>
                  <a:pt x="4544" y="7884"/>
                </a:moveTo>
                <a:cubicBezTo>
                  <a:pt x="4232" y="7884"/>
                  <a:pt x="3921" y="8174"/>
                  <a:pt x="3683" y="8754"/>
                </a:cubicBezTo>
                <a:cubicBezTo>
                  <a:pt x="3208" y="9913"/>
                  <a:pt x="3208" y="11795"/>
                  <a:pt x="3683" y="12953"/>
                </a:cubicBezTo>
                <a:cubicBezTo>
                  <a:pt x="4159" y="14112"/>
                  <a:pt x="4929" y="14112"/>
                  <a:pt x="5404" y="12953"/>
                </a:cubicBezTo>
                <a:cubicBezTo>
                  <a:pt x="5880" y="11795"/>
                  <a:pt x="5880" y="9913"/>
                  <a:pt x="5404" y="8754"/>
                </a:cubicBezTo>
                <a:cubicBezTo>
                  <a:pt x="5167" y="8174"/>
                  <a:pt x="4855" y="7884"/>
                  <a:pt x="4544" y="7884"/>
                </a:cubicBezTo>
                <a:close/>
                <a:moveTo>
                  <a:pt x="16914" y="7884"/>
                </a:moveTo>
                <a:cubicBezTo>
                  <a:pt x="16603" y="7884"/>
                  <a:pt x="16291" y="8174"/>
                  <a:pt x="16054" y="8754"/>
                </a:cubicBezTo>
                <a:cubicBezTo>
                  <a:pt x="15578" y="9913"/>
                  <a:pt x="15578" y="11795"/>
                  <a:pt x="16054" y="12953"/>
                </a:cubicBezTo>
                <a:cubicBezTo>
                  <a:pt x="16529" y="14112"/>
                  <a:pt x="17301" y="14112"/>
                  <a:pt x="17776" y="12953"/>
                </a:cubicBezTo>
                <a:cubicBezTo>
                  <a:pt x="18252" y="11795"/>
                  <a:pt x="18252" y="9913"/>
                  <a:pt x="17776" y="8754"/>
                </a:cubicBezTo>
                <a:cubicBezTo>
                  <a:pt x="17539" y="8174"/>
                  <a:pt x="17226" y="7884"/>
                  <a:pt x="16914" y="7884"/>
                </a:cubicBezTo>
                <a:close/>
              </a:path>
            </a:pathLst>
          </a:custGeom>
          <a:solidFill>
            <a:srgbClr val="92929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69" name="© 2020 Harrison Edwards, Inc. All Rights Reserved."/>
          <p:cNvSpPr txBox="1"/>
          <p:nvPr/>
        </p:nvSpPr>
        <p:spPr>
          <a:xfrm>
            <a:off x="2332473" y="13149274"/>
            <a:ext cx="4789120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 b="0">
                <a:solidFill>
                  <a:srgbClr val="929292"/>
                </a:solidFill>
              </a:defRPr>
            </a:lvl1pPr>
          </a:lstStyle>
          <a:p>
            <a:r>
              <a:t>© 2020 Harrison Edwards, Inc. All Rights Reserved.</a:t>
            </a:r>
          </a:p>
        </p:txBody>
      </p:sp>
      <p:sp>
        <p:nvSpPr>
          <p:cNvPr id="970" name="Map"/>
          <p:cNvSpPr/>
          <p:nvPr/>
        </p:nvSpPr>
        <p:spPr>
          <a:xfrm>
            <a:off x="11410774" y="7450168"/>
            <a:ext cx="1319766" cy="12159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4081"/>
                </a:lnTo>
                <a:cubicBezTo>
                  <a:pt x="81" y="14081"/>
                  <a:pt x="167" y="14116"/>
                  <a:pt x="226" y="14181"/>
                </a:cubicBezTo>
                <a:cubicBezTo>
                  <a:pt x="286" y="14245"/>
                  <a:pt x="319" y="14334"/>
                  <a:pt x="319" y="14428"/>
                </a:cubicBezTo>
                <a:cubicBezTo>
                  <a:pt x="319" y="14522"/>
                  <a:pt x="286" y="14609"/>
                  <a:pt x="226" y="14674"/>
                </a:cubicBezTo>
                <a:cubicBezTo>
                  <a:pt x="167" y="14738"/>
                  <a:pt x="87" y="14773"/>
                  <a:pt x="0" y="14773"/>
                </a:cubicBezTo>
                <a:lnTo>
                  <a:pt x="0" y="19100"/>
                </a:lnTo>
                <a:lnTo>
                  <a:pt x="4921" y="21600"/>
                </a:lnTo>
                <a:lnTo>
                  <a:pt x="4921" y="17268"/>
                </a:lnTo>
                <a:cubicBezTo>
                  <a:pt x="4840" y="17268"/>
                  <a:pt x="4754" y="17233"/>
                  <a:pt x="4695" y="17168"/>
                </a:cubicBezTo>
                <a:cubicBezTo>
                  <a:pt x="4635" y="17104"/>
                  <a:pt x="4602" y="17017"/>
                  <a:pt x="4602" y="16923"/>
                </a:cubicBezTo>
                <a:cubicBezTo>
                  <a:pt x="4602" y="16835"/>
                  <a:pt x="4635" y="16740"/>
                  <a:pt x="4695" y="16675"/>
                </a:cubicBezTo>
                <a:cubicBezTo>
                  <a:pt x="4754" y="16611"/>
                  <a:pt x="4835" y="16576"/>
                  <a:pt x="4921" y="16576"/>
                </a:cubicBezTo>
                <a:lnTo>
                  <a:pt x="4921" y="2500"/>
                </a:lnTo>
                <a:lnTo>
                  <a:pt x="0" y="0"/>
                </a:lnTo>
                <a:close/>
                <a:moveTo>
                  <a:pt x="11124" y="0"/>
                </a:moveTo>
                <a:lnTo>
                  <a:pt x="11124" y="7161"/>
                </a:lnTo>
                <a:cubicBezTo>
                  <a:pt x="11205" y="7161"/>
                  <a:pt x="11292" y="7195"/>
                  <a:pt x="11352" y="7260"/>
                </a:cubicBezTo>
                <a:cubicBezTo>
                  <a:pt x="11411" y="7324"/>
                  <a:pt x="11443" y="7414"/>
                  <a:pt x="11443" y="7508"/>
                </a:cubicBezTo>
                <a:cubicBezTo>
                  <a:pt x="11443" y="7596"/>
                  <a:pt x="11411" y="7689"/>
                  <a:pt x="11352" y="7753"/>
                </a:cubicBezTo>
                <a:cubicBezTo>
                  <a:pt x="11292" y="7818"/>
                  <a:pt x="11210" y="7854"/>
                  <a:pt x="11124" y="7854"/>
                </a:cubicBezTo>
                <a:lnTo>
                  <a:pt x="11124" y="19100"/>
                </a:lnTo>
                <a:lnTo>
                  <a:pt x="16045" y="21600"/>
                </a:lnTo>
                <a:lnTo>
                  <a:pt x="16045" y="13183"/>
                </a:lnTo>
                <a:cubicBezTo>
                  <a:pt x="15958" y="13183"/>
                  <a:pt x="15878" y="13148"/>
                  <a:pt x="15818" y="13084"/>
                </a:cubicBezTo>
                <a:cubicBezTo>
                  <a:pt x="15759" y="13019"/>
                  <a:pt x="15727" y="12930"/>
                  <a:pt x="15727" y="12836"/>
                </a:cubicBezTo>
                <a:cubicBezTo>
                  <a:pt x="15727" y="12742"/>
                  <a:pt x="15759" y="12655"/>
                  <a:pt x="15818" y="12590"/>
                </a:cubicBezTo>
                <a:cubicBezTo>
                  <a:pt x="15878" y="12526"/>
                  <a:pt x="15958" y="12491"/>
                  <a:pt x="16045" y="12491"/>
                </a:cubicBezTo>
                <a:lnTo>
                  <a:pt x="16045" y="2500"/>
                </a:lnTo>
                <a:lnTo>
                  <a:pt x="11124" y="0"/>
                </a:lnTo>
                <a:close/>
                <a:moveTo>
                  <a:pt x="21600" y="0"/>
                </a:moveTo>
                <a:lnTo>
                  <a:pt x="16679" y="2500"/>
                </a:lnTo>
                <a:lnTo>
                  <a:pt x="16679" y="12491"/>
                </a:lnTo>
                <a:cubicBezTo>
                  <a:pt x="16760" y="12491"/>
                  <a:pt x="16846" y="12526"/>
                  <a:pt x="16905" y="12590"/>
                </a:cubicBezTo>
                <a:cubicBezTo>
                  <a:pt x="16965" y="12655"/>
                  <a:pt x="16998" y="12742"/>
                  <a:pt x="16998" y="12836"/>
                </a:cubicBezTo>
                <a:cubicBezTo>
                  <a:pt x="16998" y="12930"/>
                  <a:pt x="16965" y="13019"/>
                  <a:pt x="16905" y="13084"/>
                </a:cubicBezTo>
                <a:cubicBezTo>
                  <a:pt x="16846" y="13148"/>
                  <a:pt x="16765" y="13183"/>
                  <a:pt x="16679" y="13183"/>
                </a:cubicBezTo>
                <a:lnTo>
                  <a:pt x="16679" y="21600"/>
                </a:lnTo>
                <a:lnTo>
                  <a:pt x="21600" y="19100"/>
                </a:lnTo>
                <a:lnTo>
                  <a:pt x="21600" y="0"/>
                </a:lnTo>
                <a:close/>
                <a:moveTo>
                  <a:pt x="10487" y="6"/>
                </a:moveTo>
                <a:lnTo>
                  <a:pt x="5565" y="2506"/>
                </a:lnTo>
                <a:lnTo>
                  <a:pt x="5565" y="16582"/>
                </a:lnTo>
                <a:cubicBezTo>
                  <a:pt x="5646" y="16582"/>
                  <a:pt x="5732" y="16616"/>
                  <a:pt x="5792" y="16681"/>
                </a:cubicBezTo>
                <a:cubicBezTo>
                  <a:pt x="5851" y="16745"/>
                  <a:pt x="5885" y="16834"/>
                  <a:pt x="5885" y="16928"/>
                </a:cubicBezTo>
                <a:cubicBezTo>
                  <a:pt x="5885" y="17022"/>
                  <a:pt x="5851" y="17109"/>
                  <a:pt x="5792" y="17174"/>
                </a:cubicBezTo>
                <a:cubicBezTo>
                  <a:pt x="5732" y="17239"/>
                  <a:pt x="5652" y="17275"/>
                  <a:pt x="5565" y="17275"/>
                </a:cubicBezTo>
                <a:lnTo>
                  <a:pt x="5565" y="21600"/>
                </a:lnTo>
                <a:lnTo>
                  <a:pt x="10487" y="19100"/>
                </a:lnTo>
                <a:lnTo>
                  <a:pt x="10487" y="7854"/>
                </a:lnTo>
                <a:cubicBezTo>
                  <a:pt x="10405" y="7854"/>
                  <a:pt x="10318" y="7818"/>
                  <a:pt x="10258" y="7753"/>
                </a:cubicBezTo>
                <a:cubicBezTo>
                  <a:pt x="10199" y="7689"/>
                  <a:pt x="10167" y="7601"/>
                  <a:pt x="10167" y="7508"/>
                </a:cubicBezTo>
                <a:cubicBezTo>
                  <a:pt x="10167" y="7414"/>
                  <a:pt x="10199" y="7324"/>
                  <a:pt x="10258" y="7260"/>
                </a:cubicBezTo>
                <a:cubicBezTo>
                  <a:pt x="10318" y="7195"/>
                  <a:pt x="10400" y="7161"/>
                  <a:pt x="10487" y="7161"/>
                </a:cubicBezTo>
                <a:lnTo>
                  <a:pt x="10487" y="6"/>
                </a:lnTo>
                <a:close/>
                <a:moveTo>
                  <a:pt x="20010" y="4589"/>
                </a:moveTo>
                <a:lnTo>
                  <a:pt x="20691" y="5037"/>
                </a:lnTo>
                <a:lnTo>
                  <a:pt x="19853" y="6310"/>
                </a:lnTo>
                <a:lnTo>
                  <a:pt x="20691" y="6856"/>
                </a:lnTo>
                <a:lnTo>
                  <a:pt x="20010" y="7895"/>
                </a:lnTo>
                <a:lnTo>
                  <a:pt x="19171" y="7342"/>
                </a:lnTo>
                <a:lnTo>
                  <a:pt x="18333" y="8617"/>
                </a:lnTo>
                <a:lnTo>
                  <a:pt x="17652" y="8170"/>
                </a:lnTo>
                <a:lnTo>
                  <a:pt x="18490" y="6897"/>
                </a:lnTo>
                <a:lnTo>
                  <a:pt x="17652" y="6345"/>
                </a:lnTo>
                <a:lnTo>
                  <a:pt x="18333" y="5312"/>
                </a:lnTo>
                <a:lnTo>
                  <a:pt x="19171" y="5864"/>
                </a:lnTo>
                <a:lnTo>
                  <a:pt x="20010" y="4589"/>
                </a:lnTo>
                <a:close/>
                <a:moveTo>
                  <a:pt x="9653" y="7579"/>
                </a:moveTo>
                <a:cubicBezTo>
                  <a:pt x="9778" y="7574"/>
                  <a:pt x="9898" y="7650"/>
                  <a:pt x="9951" y="7777"/>
                </a:cubicBezTo>
                <a:cubicBezTo>
                  <a:pt x="10026" y="7947"/>
                  <a:pt x="9956" y="8154"/>
                  <a:pt x="9799" y="8236"/>
                </a:cubicBezTo>
                <a:cubicBezTo>
                  <a:pt x="9755" y="8259"/>
                  <a:pt x="9707" y="8271"/>
                  <a:pt x="9663" y="8271"/>
                </a:cubicBezTo>
                <a:cubicBezTo>
                  <a:pt x="9544" y="8271"/>
                  <a:pt x="9432" y="8194"/>
                  <a:pt x="9378" y="8071"/>
                </a:cubicBezTo>
                <a:cubicBezTo>
                  <a:pt x="9302" y="7900"/>
                  <a:pt x="9371" y="7688"/>
                  <a:pt x="9528" y="7612"/>
                </a:cubicBezTo>
                <a:cubicBezTo>
                  <a:pt x="9569" y="7592"/>
                  <a:pt x="9612" y="7581"/>
                  <a:pt x="9653" y="7579"/>
                </a:cubicBezTo>
                <a:close/>
                <a:moveTo>
                  <a:pt x="11955" y="7579"/>
                </a:moveTo>
                <a:cubicBezTo>
                  <a:pt x="11996" y="7581"/>
                  <a:pt x="12038" y="7592"/>
                  <a:pt x="12077" y="7612"/>
                </a:cubicBezTo>
                <a:cubicBezTo>
                  <a:pt x="12234" y="7688"/>
                  <a:pt x="12303" y="7895"/>
                  <a:pt x="12227" y="8071"/>
                </a:cubicBezTo>
                <a:cubicBezTo>
                  <a:pt x="12173" y="8194"/>
                  <a:pt x="12061" y="8271"/>
                  <a:pt x="11942" y="8271"/>
                </a:cubicBezTo>
                <a:cubicBezTo>
                  <a:pt x="11898" y="8271"/>
                  <a:pt x="11850" y="8259"/>
                  <a:pt x="11806" y="8236"/>
                </a:cubicBezTo>
                <a:cubicBezTo>
                  <a:pt x="11644" y="8154"/>
                  <a:pt x="11579" y="7947"/>
                  <a:pt x="11654" y="7777"/>
                </a:cubicBezTo>
                <a:cubicBezTo>
                  <a:pt x="11711" y="7645"/>
                  <a:pt x="11832" y="7572"/>
                  <a:pt x="11955" y="7579"/>
                </a:cubicBezTo>
                <a:close/>
                <a:moveTo>
                  <a:pt x="8832" y="7997"/>
                </a:moveTo>
                <a:cubicBezTo>
                  <a:pt x="8957" y="7992"/>
                  <a:pt x="9077" y="8066"/>
                  <a:pt x="9129" y="8194"/>
                </a:cubicBezTo>
                <a:cubicBezTo>
                  <a:pt x="9205" y="8364"/>
                  <a:pt x="9140" y="8570"/>
                  <a:pt x="8977" y="8652"/>
                </a:cubicBezTo>
                <a:cubicBezTo>
                  <a:pt x="8934" y="8676"/>
                  <a:pt x="8885" y="8687"/>
                  <a:pt x="8842" y="8687"/>
                </a:cubicBezTo>
                <a:cubicBezTo>
                  <a:pt x="8723" y="8687"/>
                  <a:pt x="8609" y="8610"/>
                  <a:pt x="8555" y="8487"/>
                </a:cubicBezTo>
                <a:cubicBezTo>
                  <a:pt x="8479" y="8311"/>
                  <a:pt x="8550" y="8107"/>
                  <a:pt x="8707" y="8030"/>
                </a:cubicBezTo>
                <a:cubicBezTo>
                  <a:pt x="8747" y="8010"/>
                  <a:pt x="8790" y="7999"/>
                  <a:pt x="8832" y="7997"/>
                </a:cubicBezTo>
                <a:close/>
                <a:moveTo>
                  <a:pt x="12776" y="7997"/>
                </a:moveTo>
                <a:cubicBezTo>
                  <a:pt x="12817" y="7999"/>
                  <a:pt x="12859" y="8010"/>
                  <a:pt x="12898" y="8030"/>
                </a:cubicBezTo>
                <a:cubicBezTo>
                  <a:pt x="13055" y="8107"/>
                  <a:pt x="13126" y="8311"/>
                  <a:pt x="13050" y="8487"/>
                </a:cubicBezTo>
                <a:cubicBezTo>
                  <a:pt x="12996" y="8610"/>
                  <a:pt x="12882" y="8687"/>
                  <a:pt x="12763" y="8687"/>
                </a:cubicBezTo>
                <a:cubicBezTo>
                  <a:pt x="12720" y="8687"/>
                  <a:pt x="12671" y="8676"/>
                  <a:pt x="12628" y="8652"/>
                </a:cubicBezTo>
                <a:cubicBezTo>
                  <a:pt x="12471" y="8570"/>
                  <a:pt x="12400" y="8364"/>
                  <a:pt x="12476" y="8194"/>
                </a:cubicBezTo>
                <a:cubicBezTo>
                  <a:pt x="12532" y="8066"/>
                  <a:pt x="12654" y="7992"/>
                  <a:pt x="12776" y="7997"/>
                </a:cubicBezTo>
                <a:close/>
                <a:moveTo>
                  <a:pt x="8021" y="8404"/>
                </a:moveTo>
                <a:cubicBezTo>
                  <a:pt x="8107" y="8404"/>
                  <a:pt x="8188" y="8441"/>
                  <a:pt x="8247" y="8505"/>
                </a:cubicBezTo>
                <a:cubicBezTo>
                  <a:pt x="8307" y="8570"/>
                  <a:pt x="8338" y="8657"/>
                  <a:pt x="8339" y="8751"/>
                </a:cubicBezTo>
                <a:cubicBezTo>
                  <a:pt x="8339" y="8845"/>
                  <a:pt x="8307" y="8934"/>
                  <a:pt x="8247" y="8999"/>
                </a:cubicBezTo>
                <a:cubicBezTo>
                  <a:pt x="8188" y="9063"/>
                  <a:pt x="8107" y="9098"/>
                  <a:pt x="8021" y="9098"/>
                </a:cubicBezTo>
                <a:cubicBezTo>
                  <a:pt x="7934" y="9098"/>
                  <a:pt x="7852" y="9063"/>
                  <a:pt x="7793" y="8999"/>
                </a:cubicBezTo>
                <a:cubicBezTo>
                  <a:pt x="7733" y="8934"/>
                  <a:pt x="7701" y="8845"/>
                  <a:pt x="7701" y="8751"/>
                </a:cubicBezTo>
                <a:cubicBezTo>
                  <a:pt x="7701" y="8657"/>
                  <a:pt x="7733" y="8570"/>
                  <a:pt x="7793" y="8505"/>
                </a:cubicBezTo>
                <a:cubicBezTo>
                  <a:pt x="7852" y="8441"/>
                  <a:pt x="7934" y="8404"/>
                  <a:pt x="8021" y="8404"/>
                </a:cubicBezTo>
                <a:close/>
                <a:moveTo>
                  <a:pt x="13579" y="8404"/>
                </a:moveTo>
                <a:cubicBezTo>
                  <a:pt x="13660" y="8404"/>
                  <a:pt x="13748" y="8441"/>
                  <a:pt x="13807" y="8505"/>
                </a:cubicBezTo>
                <a:cubicBezTo>
                  <a:pt x="13867" y="8570"/>
                  <a:pt x="13899" y="8657"/>
                  <a:pt x="13899" y="8751"/>
                </a:cubicBezTo>
                <a:cubicBezTo>
                  <a:pt x="13899" y="8845"/>
                  <a:pt x="13867" y="8934"/>
                  <a:pt x="13807" y="8999"/>
                </a:cubicBezTo>
                <a:cubicBezTo>
                  <a:pt x="13748" y="9063"/>
                  <a:pt x="13666" y="9098"/>
                  <a:pt x="13579" y="9098"/>
                </a:cubicBezTo>
                <a:cubicBezTo>
                  <a:pt x="13493" y="9098"/>
                  <a:pt x="13412" y="9063"/>
                  <a:pt x="13353" y="8999"/>
                </a:cubicBezTo>
                <a:cubicBezTo>
                  <a:pt x="13293" y="8934"/>
                  <a:pt x="13260" y="8845"/>
                  <a:pt x="13260" y="8751"/>
                </a:cubicBezTo>
                <a:cubicBezTo>
                  <a:pt x="13260" y="8657"/>
                  <a:pt x="13293" y="8570"/>
                  <a:pt x="13353" y="8505"/>
                </a:cubicBezTo>
                <a:cubicBezTo>
                  <a:pt x="13412" y="8441"/>
                  <a:pt x="13493" y="8404"/>
                  <a:pt x="13579" y="8404"/>
                </a:cubicBezTo>
                <a:close/>
                <a:moveTo>
                  <a:pt x="19139" y="8404"/>
                </a:moveTo>
                <a:cubicBezTo>
                  <a:pt x="19226" y="8404"/>
                  <a:pt x="19306" y="8441"/>
                  <a:pt x="19366" y="8505"/>
                </a:cubicBezTo>
                <a:cubicBezTo>
                  <a:pt x="19425" y="8570"/>
                  <a:pt x="19459" y="8657"/>
                  <a:pt x="19459" y="8751"/>
                </a:cubicBezTo>
                <a:cubicBezTo>
                  <a:pt x="19459" y="8845"/>
                  <a:pt x="19425" y="8934"/>
                  <a:pt x="19366" y="8999"/>
                </a:cubicBezTo>
                <a:cubicBezTo>
                  <a:pt x="19306" y="9063"/>
                  <a:pt x="19226" y="9098"/>
                  <a:pt x="19139" y="9098"/>
                </a:cubicBezTo>
                <a:cubicBezTo>
                  <a:pt x="19053" y="9098"/>
                  <a:pt x="18971" y="9063"/>
                  <a:pt x="18911" y="8999"/>
                </a:cubicBezTo>
                <a:cubicBezTo>
                  <a:pt x="18852" y="8934"/>
                  <a:pt x="18820" y="8845"/>
                  <a:pt x="18820" y="8751"/>
                </a:cubicBezTo>
                <a:cubicBezTo>
                  <a:pt x="18820" y="8657"/>
                  <a:pt x="18852" y="8570"/>
                  <a:pt x="18911" y="8505"/>
                </a:cubicBezTo>
                <a:cubicBezTo>
                  <a:pt x="18971" y="8441"/>
                  <a:pt x="19053" y="8404"/>
                  <a:pt x="19139" y="8404"/>
                </a:cubicBezTo>
                <a:close/>
                <a:moveTo>
                  <a:pt x="13584" y="9351"/>
                </a:moveTo>
                <a:cubicBezTo>
                  <a:pt x="13763" y="9351"/>
                  <a:pt x="13904" y="9502"/>
                  <a:pt x="13904" y="9696"/>
                </a:cubicBezTo>
                <a:cubicBezTo>
                  <a:pt x="13898" y="9889"/>
                  <a:pt x="13757" y="10042"/>
                  <a:pt x="13584" y="10042"/>
                </a:cubicBezTo>
                <a:cubicBezTo>
                  <a:pt x="13411" y="10042"/>
                  <a:pt x="13267" y="9889"/>
                  <a:pt x="13267" y="9696"/>
                </a:cubicBezTo>
                <a:cubicBezTo>
                  <a:pt x="13267" y="9502"/>
                  <a:pt x="13406" y="9351"/>
                  <a:pt x="13584" y="9351"/>
                </a:cubicBezTo>
                <a:close/>
                <a:moveTo>
                  <a:pt x="19144" y="9351"/>
                </a:moveTo>
                <a:cubicBezTo>
                  <a:pt x="19323" y="9351"/>
                  <a:pt x="19464" y="9502"/>
                  <a:pt x="19464" y="9696"/>
                </a:cubicBezTo>
                <a:cubicBezTo>
                  <a:pt x="19458" y="9889"/>
                  <a:pt x="19317" y="10042"/>
                  <a:pt x="19144" y="10042"/>
                </a:cubicBezTo>
                <a:cubicBezTo>
                  <a:pt x="18971" y="10042"/>
                  <a:pt x="18825" y="9889"/>
                  <a:pt x="18825" y="9696"/>
                </a:cubicBezTo>
                <a:cubicBezTo>
                  <a:pt x="18825" y="9502"/>
                  <a:pt x="18966" y="9351"/>
                  <a:pt x="19144" y="9351"/>
                </a:cubicBezTo>
                <a:close/>
                <a:moveTo>
                  <a:pt x="8021" y="9562"/>
                </a:moveTo>
                <a:cubicBezTo>
                  <a:pt x="8194" y="9562"/>
                  <a:pt x="8338" y="9715"/>
                  <a:pt x="8339" y="9909"/>
                </a:cubicBezTo>
                <a:cubicBezTo>
                  <a:pt x="8339" y="10102"/>
                  <a:pt x="8199" y="10253"/>
                  <a:pt x="8021" y="10253"/>
                </a:cubicBezTo>
                <a:cubicBezTo>
                  <a:pt x="7842" y="10253"/>
                  <a:pt x="7701" y="10102"/>
                  <a:pt x="7701" y="9909"/>
                </a:cubicBezTo>
                <a:cubicBezTo>
                  <a:pt x="7701" y="9721"/>
                  <a:pt x="7842" y="9562"/>
                  <a:pt x="8021" y="9562"/>
                </a:cubicBezTo>
                <a:close/>
                <a:moveTo>
                  <a:pt x="13584" y="10296"/>
                </a:moveTo>
                <a:cubicBezTo>
                  <a:pt x="13763" y="10296"/>
                  <a:pt x="13904" y="10449"/>
                  <a:pt x="13904" y="10642"/>
                </a:cubicBezTo>
                <a:cubicBezTo>
                  <a:pt x="13898" y="10836"/>
                  <a:pt x="13757" y="10987"/>
                  <a:pt x="13584" y="10987"/>
                </a:cubicBezTo>
                <a:cubicBezTo>
                  <a:pt x="13411" y="10987"/>
                  <a:pt x="13267" y="10836"/>
                  <a:pt x="13267" y="10642"/>
                </a:cubicBezTo>
                <a:cubicBezTo>
                  <a:pt x="13267" y="10454"/>
                  <a:pt x="13406" y="10296"/>
                  <a:pt x="13584" y="10296"/>
                </a:cubicBezTo>
                <a:close/>
                <a:moveTo>
                  <a:pt x="19144" y="10296"/>
                </a:moveTo>
                <a:cubicBezTo>
                  <a:pt x="19323" y="10296"/>
                  <a:pt x="19464" y="10449"/>
                  <a:pt x="19464" y="10642"/>
                </a:cubicBezTo>
                <a:cubicBezTo>
                  <a:pt x="19458" y="10836"/>
                  <a:pt x="19317" y="10987"/>
                  <a:pt x="19144" y="10987"/>
                </a:cubicBezTo>
                <a:cubicBezTo>
                  <a:pt x="18971" y="10987"/>
                  <a:pt x="18825" y="10836"/>
                  <a:pt x="18825" y="10642"/>
                </a:cubicBezTo>
                <a:cubicBezTo>
                  <a:pt x="18825" y="10454"/>
                  <a:pt x="18966" y="10296"/>
                  <a:pt x="19144" y="10296"/>
                </a:cubicBezTo>
                <a:close/>
                <a:moveTo>
                  <a:pt x="8021" y="10717"/>
                </a:moveTo>
                <a:cubicBezTo>
                  <a:pt x="8194" y="10717"/>
                  <a:pt x="8338" y="10870"/>
                  <a:pt x="8339" y="11064"/>
                </a:cubicBezTo>
                <a:cubicBezTo>
                  <a:pt x="8339" y="11252"/>
                  <a:pt x="8199" y="11411"/>
                  <a:pt x="8021" y="11411"/>
                </a:cubicBezTo>
                <a:cubicBezTo>
                  <a:pt x="7842" y="11411"/>
                  <a:pt x="7701" y="11258"/>
                  <a:pt x="7701" y="11064"/>
                </a:cubicBezTo>
                <a:cubicBezTo>
                  <a:pt x="7701" y="10876"/>
                  <a:pt x="7842" y="10717"/>
                  <a:pt x="8021" y="10717"/>
                </a:cubicBezTo>
                <a:close/>
                <a:moveTo>
                  <a:pt x="13579" y="11240"/>
                </a:moveTo>
                <a:cubicBezTo>
                  <a:pt x="13660" y="11240"/>
                  <a:pt x="13748" y="11275"/>
                  <a:pt x="13807" y="11339"/>
                </a:cubicBezTo>
                <a:cubicBezTo>
                  <a:pt x="13867" y="11404"/>
                  <a:pt x="13899" y="11493"/>
                  <a:pt x="13899" y="11587"/>
                </a:cubicBezTo>
                <a:cubicBezTo>
                  <a:pt x="13899" y="11681"/>
                  <a:pt x="13867" y="11768"/>
                  <a:pt x="13807" y="11833"/>
                </a:cubicBezTo>
                <a:cubicBezTo>
                  <a:pt x="13748" y="11897"/>
                  <a:pt x="13666" y="11934"/>
                  <a:pt x="13579" y="11934"/>
                </a:cubicBezTo>
                <a:cubicBezTo>
                  <a:pt x="13493" y="11934"/>
                  <a:pt x="13412" y="11897"/>
                  <a:pt x="13353" y="11833"/>
                </a:cubicBezTo>
                <a:cubicBezTo>
                  <a:pt x="13293" y="11768"/>
                  <a:pt x="13260" y="11681"/>
                  <a:pt x="13260" y="11587"/>
                </a:cubicBezTo>
                <a:cubicBezTo>
                  <a:pt x="13260" y="11493"/>
                  <a:pt x="13293" y="11404"/>
                  <a:pt x="13353" y="11339"/>
                </a:cubicBezTo>
                <a:cubicBezTo>
                  <a:pt x="13412" y="11275"/>
                  <a:pt x="13493" y="11240"/>
                  <a:pt x="13579" y="11240"/>
                </a:cubicBezTo>
                <a:close/>
                <a:moveTo>
                  <a:pt x="19139" y="11240"/>
                </a:moveTo>
                <a:cubicBezTo>
                  <a:pt x="19226" y="11240"/>
                  <a:pt x="19306" y="11275"/>
                  <a:pt x="19366" y="11339"/>
                </a:cubicBezTo>
                <a:cubicBezTo>
                  <a:pt x="19425" y="11404"/>
                  <a:pt x="19459" y="11493"/>
                  <a:pt x="19459" y="11587"/>
                </a:cubicBezTo>
                <a:cubicBezTo>
                  <a:pt x="19459" y="11681"/>
                  <a:pt x="19425" y="11768"/>
                  <a:pt x="19366" y="11833"/>
                </a:cubicBezTo>
                <a:cubicBezTo>
                  <a:pt x="19306" y="11897"/>
                  <a:pt x="19226" y="11934"/>
                  <a:pt x="19139" y="11934"/>
                </a:cubicBezTo>
                <a:cubicBezTo>
                  <a:pt x="19053" y="11934"/>
                  <a:pt x="18971" y="11897"/>
                  <a:pt x="18911" y="11833"/>
                </a:cubicBezTo>
                <a:cubicBezTo>
                  <a:pt x="18852" y="11768"/>
                  <a:pt x="18820" y="11681"/>
                  <a:pt x="18820" y="11587"/>
                </a:cubicBezTo>
                <a:cubicBezTo>
                  <a:pt x="18820" y="11493"/>
                  <a:pt x="18852" y="11404"/>
                  <a:pt x="18911" y="11339"/>
                </a:cubicBezTo>
                <a:cubicBezTo>
                  <a:pt x="18971" y="11275"/>
                  <a:pt x="19053" y="11240"/>
                  <a:pt x="19139" y="11240"/>
                </a:cubicBezTo>
                <a:close/>
                <a:moveTo>
                  <a:pt x="14421" y="11666"/>
                </a:moveTo>
                <a:cubicBezTo>
                  <a:pt x="14462" y="11668"/>
                  <a:pt x="14503" y="11678"/>
                  <a:pt x="14543" y="11699"/>
                </a:cubicBezTo>
                <a:cubicBezTo>
                  <a:pt x="14699" y="11775"/>
                  <a:pt x="14763" y="11979"/>
                  <a:pt x="14693" y="12156"/>
                </a:cubicBezTo>
                <a:cubicBezTo>
                  <a:pt x="14639" y="12279"/>
                  <a:pt x="14526" y="12355"/>
                  <a:pt x="14407" y="12355"/>
                </a:cubicBezTo>
                <a:cubicBezTo>
                  <a:pt x="14364" y="12355"/>
                  <a:pt x="14315" y="12344"/>
                  <a:pt x="14272" y="12321"/>
                </a:cubicBezTo>
                <a:cubicBezTo>
                  <a:pt x="14115" y="12238"/>
                  <a:pt x="14044" y="12032"/>
                  <a:pt x="14120" y="11862"/>
                </a:cubicBezTo>
                <a:cubicBezTo>
                  <a:pt x="14177" y="11734"/>
                  <a:pt x="14298" y="11661"/>
                  <a:pt x="14421" y="11666"/>
                </a:cubicBezTo>
                <a:close/>
                <a:moveTo>
                  <a:pt x="18311" y="11666"/>
                </a:moveTo>
                <a:cubicBezTo>
                  <a:pt x="18436" y="11661"/>
                  <a:pt x="18556" y="11734"/>
                  <a:pt x="18609" y="11862"/>
                </a:cubicBezTo>
                <a:cubicBezTo>
                  <a:pt x="18684" y="12032"/>
                  <a:pt x="18615" y="12238"/>
                  <a:pt x="18458" y="12321"/>
                </a:cubicBezTo>
                <a:cubicBezTo>
                  <a:pt x="18415" y="12344"/>
                  <a:pt x="18366" y="12355"/>
                  <a:pt x="18323" y="12355"/>
                </a:cubicBezTo>
                <a:cubicBezTo>
                  <a:pt x="18204" y="12355"/>
                  <a:pt x="18090" y="12285"/>
                  <a:pt x="18036" y="12156"/>
                </a:cubicBezTo>
                <a:cubicBezTo>
                  <a:pt x="17960" y="11979"/>
                  <a:pt x="18031" y="11775"/>
                  <a:pt x="18188" y="11699"/>
                </a:cubicBezTo>
                <a:cubicBezTo>
                  <a:pt x="18228" y="11678"/>
                  <a:pt x="18270" y="11668"/>
                  <a:pt x="18311" y="11666"/>
                </a:cubicBezTo>
                <a:close/>
                <a:moveTo>
                  <a:pt x="8021" y="11868"/>
                </a:moveTo>
                <a:cubicBezTo>
                  <a:pt x="8194" y="11868"/>
                  <a:pt x="8338" y="12021"/>
                  <a:pt x="8339" y="12214"/>
                </a:cubicBezTo>
                <a:cubicBezTo>
                  <a:pt x="8339" y="12408"/>
                  <a:pt x="8199" y="12561"/>
                  <a:pt x="8021" y="12561"/>
                </a:cubicBezTo>
                <a:cubicBezTo>
                  <a:pt x="7842" y="12561"/>
                  <a:pt x="7701" y="12408"/>
                  <a:pt x="7701" y="12214"/>
                </a:cubicBezTo>
                <a:cubicBezTo>
                  <a:pt x="7701" y="12021"/>
                  <a:pt x="7842" y="11868"/>
                  <a:pt x="8021" y="11868"/>
                </a:cubicBezTo>
                <a:close/>
                <a:moveTo>
                  <a:pt x="17490" y="12077"/>
                </a:moveTo>
                <a:cubicBezTo>
                  <a:pt x="17615" y="12071"/>
                  <a:pt x="17735" y="12145"/>
                  <a:pt x="17787" y="12273"/>
                </a:cubicBezTo>
                <a:cubicBezTo>
                  <a:pt x="17863" y="12449"/>
                  <a:pt x="17797" y="12655"/>
                  <a:pt x="17635" y="12737"/>
                </a:cubicBezTo>
                <a:cubicBezTo>
                  <a:pt x="17592" y="12760"/>
                  <a:pt x="17543" y="12766"/>
                  <a:pt x="17500" y="12766"/>
                </a:cubicBezTo>
                <a:cubicBezTo>
                  <a:pt x="17381" y="12766"/>
                  <a:pt x="17269" y="12696"/>
                  <a:pt x="17214" y="12566"/>
                </a:cubicBezTo>
                <a:cubicBezTo>
                  <a:pt x="17139" y="12390"/>
                  <a:pt x="17208" y="12186"/>
                  <a:pt x="17365" y="12110"/>
                </a:cubicBezTo>
                <a:cubicBezTo>
                  <a:pt x="17405" y="12089"/>
                  <a:pt x="17448" y="12078"/>
                  <a:pt x="17490" y="12077"/>
                </a:cubicBezTo>
                <a:close/>
                <a:moveTo>
                  <a:pt x="15237" y="12088"/>
                </a:moveTo>
                <a:cubicBezTo>
                  <a:pt x="15278" y="12090"/>
                  <a:pt x="15320" y="12100"/>
                  <a:pt x="15359" y="12121"/>
                </a:cubicBezTo>
                <a:cubicBezTo>
                  <a:pt x="15516" y="12191"/>
                  <a:pt x="15587" y="12396"/>
                  <a:pt x="15511" y="12572"/>
                </a:cubicBezTo>
                <a:cubicBezTo>
                  <a:pt x="15457" y="12695"/>
                  <a:pt x="15343" y="12772"/>
                  <a:pt x="15224" y="12772"/>
                </a:cubicBezTo>
                <a:cubicBezTo>
                  <a:pt x="15180" y="12772"/>
                  <a:pt x="15132" y="12760"/>
                  <a:pt x="15088" y="12742"/>
                </a:cubicBezTo>
                <a:cubicBezTo>
                  <a:pt x="14926" y="12660"/>
                  <a:pt x="14861" y="12456"/>
                  <a:pt x="14936" y="12286"/>
                </a:cubicBezTo>
                <a:cubicBezTo>
                  <a:pt x="14993" y="12154"/>
                  <a:pt x="15114" y="12081"/>
                  <a:pt x="15237" y="12088"/>
                </a:cubicBezTo>
                <a:close/>
                <a:moveTo>
                  <a:pt x="8021" y="13019"/>
                </a:moveTo>
                <a:cubicBezTo>
                  <a:pt x="8194" y="13019"/>
                  <a:pt x="8338" y="13171"/>
                  <a:pt x="8339" y="13364"/>
                </a:cubicBezTo>
                <a:cubicBezTo>
                  <a:pt x="8339" y="13558"/>
                  <a:pt x="8199" y="13711"/>
                  <a:pt x="8021" y="13711"/>
                </a:cubicBezTo>
                <a:cubicBezTo>
                  <a:pt x="7842" y="13711"/>
                  <a:pt x="7701" y="13558"/>
                  <a:pt x="7701" y="13364"/>
                </a:cubicBezTo>
                <a:cubicBezTo>
                  <a:pt x="7701" y="13176"/>
                  <a:pt x="7842" y="13019"/>
                  <a:pt x="8021" y="13019"/>
                </a:cubicBezTo>
                <a:close/>
                <a:moveTo>
                  <a:pt x="8021" y="14175"/>
                </a:moveTo>
                <a:cubicBezTo>
                  <a:pt x="8194" y="14175"/>
                  <a:pt x="8338" y="14328"/>
                  <a:pt x="8339" y="14522"/>
                </a:cubicBezTo>
                <a:cubicBezTo>
                  <a:pt x="8339" y="14715"/>
                  <a:pt x="8199" y="14868"/>
                  <a:pt x="8021" y="14868"/>
                </a:cubicBezTo>
                <a:cubicBezTo>
                  <a:pt x="7842" y="14868"/>
                  <a:pt x="7701" y="14715"/>
                  <a:pt x="7701" y="14522"/>
                </a:cubicBezTo>
                <a:cubicBezTo>
                  <a:pt x="7701" y="14328"/>
                  <a:pt x="7842" y="14175"/>
                  <a:pt x="8021" y="14175"/>
                </a:cubicBezTo>
                <a:close/>
                <a:moveTo>
                  <a:pt x="999" y="14582"/>
                </a:moveTo>
                <a:cubicBezTo>
                  <a:pt x="1040" y="14584"/>
                  <a:pt x="1080" y="14595"/>
                  <a:pt x="1119" y="14615"/>
                </a:cubicBezTo>
                <a:cubicBezTo>
                  <a:pt x="1281" y="14692"/>
                  <a:pt x="1347" y="14898"/>
                  <a:pt x="1271" y="15074"/>
                </a:cubicBezTo>
                <a:cubicBezTo>
                  <a:pt x="1217" y="15197"/>
                  <a:pt x="1103" y="15272"/>
                  <a:pt x="984" y="15272"/>
                </a:cubicBezTo>
                <a:cubicBezTo>
                  <a:pt x="940" y="15272"/>
                  <a:pt x="892" y="15261"/>
                  <a:pt x="848" y="15237"/>
                </a:cubicBezTo>
                <a:cubicBezTo>
                  <a:pt x="692" y="15155"/>
                  <a:pt x="622" y="14951"/>
                  <a:pt x="698" y="14780"/>
                </a:cubicBezTo>
                <a:cubicBezTo>
                  <a:pt x="755" y="14648"/>
                  <a:pt x="876" y="14576"/>
                  <a:pt x="999" y="14582"/>
                </a:cubicBezTo>
                <a:close/>
                <a:moveTo>
                  <a:pt x="1987" y="15087"/>
                </a:moveTo>
                <a:cubicBezTo>
                  <a:pt x="2028" y="15089"/>
                  <a:pt x="2070" y="15099"/>
                  <a:pt x="2109" y="15120"/>
                </a:cubicBezTo>
                <a:cubicBezTo>
                  <a:pt x="2266" y="15196"/>
                  <a:pt x="2332" y="15402"/>
                  <a:pt x="2261" y="15573"/>
                </a:cubicBezTo>
                <a:cubicBezTo>
                  <a:pt x="2207" y="15696"/>
                  <a:pt x="2093" y="15771"/>
                  <a:pt x="1974" y="15771"/>
                </a:cubicBezTo>
                <a:cubicBezTo>
                  <a:pt x="1931" y="15771"/>
                  <a:pt x="1882" y="15759"/>
                  <a:pt x="1839" y="15741"/>
                </a:cubicBezTo>
                <a:cubicBezTo>
                  <a:pt x="1676" y="15659"/>
                  <a:pt x="1611" y="15455"/>
                  <a:pt x="1687" y="15285"/>
                </a:cubicBezTo>
                <a:cubicBezTo>
                  <a:pt x="1743" y="15153"/>
                  <a:pt x="1865" y="15080"/>
                  <a:pt x="1987" y="15087"/>
                </a:cubicBezTo>
                <a:close/>
                <a:moveTo>
                  <a:pt x="8021" y="15325"/>
                </a:moveTo>
                <a:cubicBezTo>
                  <a:pt x="8107" y="15325"/>
                  <a:pt x="8188" y="15361"/>
                  <a:pt x="8247" y="15426"/>
                </a:cubicBezTo>
                <a:cubicBezTo>
                  <a:pt x="8307" y="15491"/>
                  <a:pt x="8338" y="15578"/>
                  <a:pt x="8339" y="15672"/>
                </a:cubicBezTo>
                <a:cubicBezTo>
                  <a:pt x="8339" y="15766"/>
                  <a:pt x="8307" y="15853"/>
                  <a:pt x="8247" y="15918"/>
                </a:cubicBezTo>
                <a:cubicBezTo>
                  <a:pt x="8188" y="15982"/>
                  <a:pt x="8107" y="16018"/>
                  <a:pt x="8021" y="16018"/>
                </a:cubicBezTo>
                <a:cubicBezTo>
                  <a:pt x="7934" y="16018"/>
                  <a:pt x="7852" y="15982"/>
                  <a:pt x="7793" y="15918"/>
                </a:cubicBezTo>
                <a:cubicBezTo>
                  <a:pt x="7733" y="15853"/>
                  <a:pt x="7701" y="15766"/>
                  <a:pt x="7701" y="15672"/>
                </a:cubicBezTo>
                <a:cubicBezTo>
                  <a:pt x="7701" y="15578"/>
                  <a:pt x="7733" y="15491"/>
                  <a:pt x="7793" y="15426"/>
                </a:cubicBezTo>
                <a:cubicBezTo>
                  <a:pt x="7852" y="15361"/>
                  <a:pt x="7934" y="15325"/>
                  <a:pt x="8021" y="15325"/>
                </a:cubicBezTo>
                <a:close/>
                <a:moveTo>
                  <a:pt x="2973" y="15580"/>
                </a:moveTo>
                <a:cubicBezTo>
                  <a:pt x="3014" y="15582"/>
                  <a:pt x="3054" y="15592"/>
                  <a:pt x="3093" y="15613"/>
                </a:cubicBezTo>
                <a:cubicBezTo>
                  <a:pt x="3250" y="15695"/>
                  <a:pt x="3315" y="15901"/>
                  <a:pt x="3245" y="16072"/>
                </a:cubicBezTo>
                <a:cubicBezTo>
                  <a:pt x="3191" y="16195"/>
                  <a:pt x="3076" y="16270"/>
                  <a:pt x="2958" y="16270"/>
                </a:cubicBezTo>
                <a:cubicBezTo>
                  <a:pt x="2914" y="16270"/>
                  <a:pt x="2866" y="16258"/>
                  <a:pt x="2822" y="16235"/>
                </a:cubicBezTo>
                <a:cubicBezTo>
                  <a:pt x="2665" y="16153"/>
                  <a:pt x="2596" y="15948"/>
                  <a:pt x="2672" y="15778"/>
                </a:cubicBezTo>
                <a:cubicBezTo>
                  <a:pt x="2729" y="15650"/>
                  <a:pt x="2850" y="15575"/>
                  <a:pt x="2973" y="15580"/>
                </a:cubicBezTo>
                <a:close/>
                <a:moveTo>
                  <a:pt x="7191" y="15751"/>
                </a:moveTo>
                <a:cubicBezTo>
                  <a:pt x="7315" y="15745"/>
                  <a:pt x="7437" y="15819"/>
                  <a:pt x="7490" y="15947"/>
                </a:cubicBezTo>
                <a:cubicBezTo>
                  <a:pt x="7566" y="16117"/>
                  <a:pt x="7495" y="16323"/>
                  <a:pt x="7338" y="16405"/>
                </a:cubicBezTo>
                <a:cubicBezTo>
                  <a:pt x="7295" y="16429"/>
                  <a:pt x="7246" y="16440"/>
                  <a:pt x="7203" y="16440"/>
                </a:cubicBezTo>
                <a:cubicBezTo>
                  <a:pt x="7084" y="16440"/>
                  <a:pt x="6971" y="16364"/>
                  <a:pt x="6917" y="16240"/>
                </a:cubicBezTo>
                <a:cubicBezTo>
                  <a:pt x="6841" y="16064"/>
                  <a:pt x="6911" y="15860"/>
                  <a:pt x="7068" y="15784"/>
                </a:cubicBezTo>
                <a:cubicBezTo>
                  <a:pt x="7107" y="15763"/>
                  <a:pt x="7150" y="15752"/>
                  <a:pt x="7191" y="15751"/>
                </a:cubicBezTo>
                <a:close/>
                <a:moveTo>
                  <a:pt x="3956" y="16079"/>
                </a:moveTo>
                <a:cubicBezTo>
                  <a:pt x="3997" y="16081"/>
                  <a:pt x="4039" y="16091"/>
                  <a:pt x="4078" y="16112"/>
                </a:cubicBezTo>
                <a:cubicBezTo>
                  <a:pt x="4235" y="16194"/>
                  <a:pt x="4299" y="16400"/>
                  <a:pt x="4228" y="16571"/>
                </a:cubicBezTo>
                <a:cubicBezTo>
                  <a:pt x="4174" y="16694"/>
                  <a:pt x="4062" y="16769"/>
                  <a:pt x="3943" y="16769"/>
                </a:cubicBezTo>
                <a:cubicBezTo>
                  <a:pt x="3900" y="16769"/>
                  <a:pt x="3851" y="16757"/>
                  <a:pt x="3808" y="16734"/>
                </a:cubicBezTo>
                <a:cubicBezTo>
                  <a:pt x="3645" y="16652"/>
                  <a:pt x="3580" y="16447"/>
                  <a:pt x="3655" y="16277"/>
                </a:cubicBezTo>
                <a:cubicBezTo>
                  <a:pt x="3712" y="16149"/>
                  <a:pt x="3833" y="16074"/>
                  <a:pt x="3956" y="16079"/>
                </a:cubicBezTo>
                <a:close/>
                <a:moveTo>
                  <a:pt x="6368" y="16167"/>
                </a:moveTo>
                <a:cubicBezTo>
                  <a:pt x="6492" y="16162"/>
                  <a:pt x="6616" y="16237"/>
                  <a:pt x="6669" y="16365"/>
                </a:cubicBezTo>
                <a:cubicBezTo>
                  <a:pt x="6744" y="16535"/>
                  <a:pt x="6674" y="16740"/>
                  <a:pt x="6517" y="16822"/>
                </a:cubicBezTo>
                <a:cubicBezTo>
                  <a:pt x="6473" y="16845"/>
                  <a:pt x="6425" y="16857"/>
                  <a:pt x="6381" y="16857"/>
                </a:cubicBezTo>
                <a:cubicBezTo>
                  <a:pt x="6262" y="16857"/>
                  <a:pt x="6148" y="16782"/>
                  <a:pt x="6094" y="16659"/>
                </a:cubicBezTo>
                <a:cubicBezTo>
                  <a:pt x="6018" y="16488"/>
                  <a:pt x="6089" y="16276"/>
                  <a:pt x="6246" y="16200"/>
                </a:cubicBezTo>
                <a:cubicBezTo>
                  <a:pt x="6285" y="16179"/>
                  <a:pt x="6327" y="16169"/>
                  <a:pt x="6368" y="16167"/>
                </a:cubicBezTo>
                <a:close/>
              </a:path>
            </a:pathLst>
          </a:custGeom>
          <a:solidFill>
            <a:srgbClr val="92929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71" name="No Entry Sign"/>
          <p:cNvSpPr/>
          <p:nvPr/>
        </p:nvSpPr>
        <p:spPr>
          <a:xfrm>
            <a:off x="15734658" y="7295127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08" y="0"/>
                </a:moveTo>
                <a:cubicBezTo>
                  <a:pt x="1080" y="0"/>
                  <a:pt x="0" y="1080"/>
                  <a:pt x="0" y="2408"/>
                </a:cubicBezTo>
                <a:lnTo>
                  <a:pt x="0" y="19192"/>
                </a:lnTo>
                <a:cubicBezTo>
                  <a:pt x="0" y="20520"/>
                  <a:pt x="1080" y="21600"/>
                  <a:pt x="2408" y="21600"/>
                </a:cubicBezTo>
                <a:lnTo>
                  <a:pt x="19192" y="21600"/>
                </a:lnTo>
                <a:cubicBezTo>
                  <a:pt x="20520" y="21600"/>
                  <a:pt x="21600" y="20520"/>
                  <a:pt x="21600" y="19192"/>
                </a:cubicBezTo>
                <a:lnTo>
                  <a:pt x="21600" y="2408"/>
                </a:lnTo>
                <a:cubicBezTo>
                  <a:pt x="21600" y="1080"/>
                  <a:pt x="20520" y="0"/>
                  <a:pt x="19192" y="0"/>
                </a:cubicBezTo>
                <a:lnTo>
                  <a:pt x="2408" y="0"/>
                </a:lnTo>
                <a:close/>
                <a:moveTo>
                  <a:pt x="2408" y="913"/>
                </a:moveTo>
                <a:lnTo>
                  <a:pt x="19192" y="913"/>
                </a:lnTo>
                <a:cubicBezTo>
                  <a:pt x="20018" y="913"/>
                  <a:pt x="20687" y="1582"/>
                  <a:pt x="20687" y="2408"/>
                </a:cubicBezTo>
                <a:lnTo>
                  <a:pt x="20687" y="19192"/>
                </a:lnTo>
                <a:cubicBezTo>
                  <a:pt x="20687" y="20018"/>
                  <a:pt x="20018" y="20687"/>
                  <a:pt x="19192" y="20687"/>
                </a:cubicBezTo>
                <a:lnTo>
                  <a:pt x="2408" y="20687"/>
                </a:lnTo>
                <a:cubicBezTo>
                  <a:pt x="1582" y="20687"/>
                  <a:pt x="913" y="20018"/>
                  <a:pt x="913" y="19192"/>
                </a:cubicBezTo>
                <a:lnTo>
                  <a:pt x="913" y="2408"/>
                </a:lnTo>
                <a:cubicBezTo>
                  <a:pt x="913" y="1582"/>
                  <a:pt x="1582" y="913"/>
                  <a:pt x="2408" y="913"/>
                </a:cubicBezTo>
                <a:close/>
                <a:moveTo>
                  <a:pt x="10800" y="1971"/>
                </a:moveTo>
                <a:cubicBezTo>
                  <a:pt x="5924" y="1971"/>
                  <a:pt x="1971" y="5924"/>
                  <a:pt x="1971" y="10800"/>
                </a:cubicBezTo>
                <a:cubicBezTo>
                  <a:pt x="1971" y="15676"/>
                  <a:pt x="5924" y="19629"/>
                  <a:pt x="10800" y="19629"/>
                </a:cubicBezTo>
                <a:cubicBezTo>
                  <a:pt x="15676" y="19629"/>
                  <a:pt x="19629" y="15676"/>
                  <a:pt x="19629" y="10800"/>
                </a:cubicBezTo>
                <a:cubicBezTo>
                  <a:pt x="19629" y="5924"/>
                  <a:pt x="15676" y="1971"/>
                  <a:pt x="10800" y="1971"/>
                </a:cubicBezTo>
                <a:close/>
                <a:moveTo>
                  <a:pt x="4379" y="9477"/>
                </a:moveTo>
                <a:lnTo>
                  <a:pt x="17221" y="9477"/>
                </a:lnTo>
                <a:lnTo>
                  <a:pt x="17221" y="12123"/>
                </a:lnTo>
                <a:lnTo>
                  <a:pt x="4379" y="12123"/>
                </a:lnTo>
                <a:lnTo>
                  <a:pt x="4379" y="9477"/>
                </a:lnTo>
                <a:close/>
              </a:path>
            </a:pathLst>
          </a:custGeom>
          <a:solidFill>
            <a:srgbClr val="92929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pSp>
        <p:nvGrpSpPr>
          <p:cNvPr id="977" name="Group"/>
          <p:cNvGrpSpPr/>
          <p:nvPr/>
        </p:nvGrpSpPr>
        <p:grpSpPr>
          <a:xfrm>
            <a:off x="20067351" y="7181482"/>
            <a:ext cx="1455565" cy="1385036"/>
            <a:chOff x="0" y="0"/>
            <a:chExt cx="1455563" cy="1385034"/>
          </a:xfrm>
        </p:grpSpPr>
        <p:grpSp>
          <p:nvGrpSpPr>
            <p:cNvPr id="974" name="Group"/>
            <p:cNvGrpSpPr/>
            <p:nvPr/>
          </p:nvGrpSpPr>
          <p:grpSpPr>
            <a:xfrm>
              <a:off x="-1" y="0"/>
              <a:ext cx="1455565" cy="1385035"/>
              <a:chOff x="0" y="0"/>
              <a:chExt cx="1455563" cy="1385034"/>
            </a:xfrm>
          </p:grpSpPr>
          <p:sp>
            <p:nvSpPr>
              <p:cNvPr id="972" name="Bus"/>
              <p:cNvSpPr/>
              <p:nvPr/>
            </p:nvSpPr>
            <p:spPr>
              <a:xfrm>
                <a:off x="0" y="0"/>
                <a:ext cx="1128861" cy="13850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5" h="21600" extrusionOk="0">
                    <a:moveTo>
                      <a:pt x="10666" y="0"/>
                    </a:moveTo>
                    <a:cubicBezTo>
                      <a:pt x="2921" y="0"/>
                      <a:pt x="1259" y="2555"/>
                      <a:pt x="1259" y="2555"/>
                    </a:cubicBezTo>
                    <a:cubicBezTo>
                      <a:pt x="-134" y="6373"/>
                      <a:pt x="4" y="16853"/>
                      <a:pt x="4" y="16853"/>
                    </a:cubicBezTo>
                    <a:lnTo>
                      <a:pt x="4" y="18004"/>
                    </a:lnTo>
                    <a:cubicBezTo>
                      <a:pt x="4" y="18004"/>
                      <a:pt x="4" y="18598"/>
                      <a:pt x="855" y="18598"/>
                    </a:cubicBezTo>
                    <a:cubicBezTo>
                      <a:pt x="979" y="18598"/>
                      <a:pt x="1286" y="18598"/>
                      <a:pt x="1711" y="18598"/>
                    </a:cubicBezTo>
                    <a:lnTo>
                      <a:pt x="1711" y="20191"/>
                    </a:lnTo>
                    <a:cubicBezTo>
                      <a:pt x="1711" y="20969"/>
                      <a:pt x="2476" y="21600"/>
                      <a:pt x="3418" y="21600"/>
                    </a:cubicBezTo>
                    <a:cubicBezTo>
                      <a:pt x="4360" y="21600"/>
                      <a:pt x="5127" y="20969"/>
                      <a:pt x="5127" y="20191"/>
                    </a:cubicBezTo>
                    <a:lnTo>
                      <a:pt x="5127" y="18598"/>
                    </a:lnTo>
                    <a:cubicBezTo>
                      <a:pt x="7776" y="18598"/>
                      <a:pt x="10660" y="18598"/>
                      <a:pt x="10660" y="18598"/>
                    </a:cubicBezTo>
                    <a:cubicBezTo>
                      <a:pt x="10660" y="18598"/>
                      <a:pt x="13544" y="18598"/>
                      <a:pt x="16193" y="18598"/>
                    </a:cubicBezTo>
                    <a:lnTo>
                      <a:pt x="16193" y="20191"/>
                    </a:lnTo>
                    <a:cubicBezTo>
                      <a:pt x="16193" y="20969"/>
                      <a:pt x="16958" y="21600"/>
                      <a:pt x="17900" y="21600"/>
                    </a:cubicBezTo>
                    <a:cubicBezTo>
                      <a:pt x="18842" y="21600"/>
                      <a:pt x="19607" y="20969"/>
                      <a:pt x="19607" y="20191"/>
                    </a:cubicBezTo>
                    <a:lnTo>
                      <a:pt x="19607" y="18598"/>
                    </a:lnTo>
                    <a:cubicBezTo>
                      <a:pt x="20032" y="18598"/>
                      <a:pt x="20341" y="18598"/>
                      <a:pt x="20465" y="18598"/>
                    </a:cubicBezTo>
                    <a:cubicBezTo>
                      <a:pt x="21316" y="18598"/>
                      <a:pt x="21316" y="18004"/>
                      <a:pt x="21316" y="18004"/>
                    </a:cubicBezTo>
                    <a:lnTo>
                      <a:pt x="21316" y="16853"/>
                    </a:lnTo>
                    <a:cubicBezTo>
                      <a:pt x="21329" y="16853"/>
                      <a:pt x="21466" y="6373"/>
                      <a:pt x="20073" y="2555"/>
                    </a:cubicBezTo>
                    <a:cubicBezTo>
                      <a:pt x="20073" y="2555"/>
                      <a:pt x="18411" y="0"/>
                      <a:pt x="10666" y="0"/>
                    </a:cubicBezTo>
                    <a:close/>
                    <a:moveTo>
                      <a:pt x="5885" y="2224"/>
                    </a:moveTo>
                    <a:lnTo>
                      <a:pt x="10666" y="2224"/>
                    </a:lnTo>
                    <a:lnTo>
                      <a:pt x="15447" y="2224"/>
                    </a:lnTo>
                    <a:cubicBezTo>
                      <a:pt x="15447" y="2224"/>
                      <a:pt x="15401" y="2965"/>
                      <a:pt x="14505" y="2965"/>
                    </a:cubicBezTo>
                    <a:lnTo>
                      <a:pt x="10666" y="2965"/>
                    </a:lnTo>
                    <a:lnTo>
                      <a:pt x="6827" y="2965"/>
                    </a:lnTo>
                    <a:cubicBezTo>
                      <a:pt x="5931" y="2965"/>
                      <a:pt x="5885" y="2224"/>
                      <a:pt x="5885" y="2224"/>
                    </a:cubicBezTo>
                    <a:close/>
                    <a:moveTo>
                      <a:pt x="4800" y="4411"/>
                    </a:moveTo>
                    <a:lnTo>
                      <a:pt x="10666" y="4411"/>
                    </a:lnTo>
                    <a:lnTo>
                      <a:pt x="16526" y="4411"/>
                    </a:lnTo>
                    <a:cubicBezTo>
                      <a:pt x="18410" y="4411"/>
                      <a:pt x="18568" y="5562"/>
                      <a:pt x="18568" y="5562"/>
                    </a:cubicBezTo>
                    <a:lnTo>
                      <a:pt x="19196" y="10098"/>
                    </a:lnTo>
                    <a:cubicBezTo>
                      <a:pt x="19196" y="10098"/>
                      <a:pt x="19294" y="10746"/>
                      <a:pt x="18117" y="10746"/>
                    </a:cubicBezTo>
                    <a:lnTo>
                      <a:pt x="10666" y="10746"/>
                    </a:lnTo>
                    <a:lnTo>
                      <a:pt x="3209" y="10746"/>
                    </a:lnTo>
                    <a:cubicBezTo>
                      <a:pt x="2032" y="10746"/>
                      <a:pt x="2130" y="10098"/>
                      <a:pt x="2130" y="10098"/>
                    </a:cubicBezTo>
                    <a:lnTo>
                      <a:pt x="2758" y="5562"/>
                    </a:lnTo>
                    <a:cubicBezTo>
                      <a:pt x="2758" y="5562"/>
                      <a:pt x="2916" y="4411"/>
                      <a:pt x="4800" y="4411"/>
                    </a:cubicBezTo>
                    <a:close/>
                    <a:moveTo>
                      <a:pt x="3955" y="12960"/>
                    </a:moveTo>
                    <a:cubicBezTo>
                      <a:pt x="4727" y="12960"/>
                      <a:pt x="5347" y="13474"/>
                      <a:pt x="5347" y="14111"/>
                    </a:cubicBezTo>
                    <a:cubicBezTo>
                      <a:pt x="5347" y="14748"/>
                      <a:pt x="4721" y="15260"/>
                      <a:pt x="3955" y="15260"/>
                    </a:cubicBezTo>
                    <a:cubicBezTo>
                      <a:pt x="3190" y="15260"/>
                      <a:pt x="2561" y="14748"/>
                      <a:pt x="2561" y="14111"/>
                    </a:cubicBezTo>
                    <a:cubicBezTo>
                      <a:pt x="2561" y="13474"/>
                      <a:pt x="3184" y="12960"/>
                      <a:pt x="3955" y="12960"/>
                    </a:cubicBezTo>
                    <a:close/>
                    <a:moveTo>
                      <a:pt x="17383" y="12965"/>
                    </a:moveTo>
                    <a:cubicBezTo>
                      <a:pt x="18155" y="12965"/>
                      <a:pt x="18777" y="13479"/>
                      <a:pt x="18777" y="14116"/>
                    </a:cubicBezTo>
                    <a:cubicBezTo>
                      <a:pt x="18777" y="14753"/>
                      <a:pt x="18155" y="15265"/>
                      <a:pt x="17383" y="15265"/>
                    </a:cubicBezTo>
                    <a:cubicBezTo>
                      <a:pt x="16611" y="15265"/>
                      <a:pt x="15991" y="14748"/>
                      <a:pt x="15991" y="14116"/>
                    </a:cubicBezTo>
                    <a:cubicBezTo>
                      <a:pt x="15991" y="13484"/>
                      <a:pt x="16611" y="12965"/>
                      <a:pt x="17383" y="12965"/>
                    </a:cubicBezTo>
                    <a:close/>
                  </a:path>
                </a:pathLst>
              </a:custGeom>
              <a:solidFill>
                <a:schemeClr val="accent4">
                  <a:hueOff val="-461056"/>
                  <a:satOff val="4338"/>
                  <a:lumOff val="-10225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973" name="Stop Sign"/>
              <p:cNvSpPr/>
              <p:nvPr/>
            </p:nvSpPr>
            <p:spPr>
              <a:xfrm>
                <a:off x="1112814" y="495689"/>
                <a:ext cx="342750" cy="3428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327" y="0"/>
                    </a:moveTo>
                    <a:lnTo>
                      <a:pt x="0" y="6325"/>
                    </a:lnTo>
                    <a:lnTo>
                      <a:pt x="0" y="15270"/>
                    </a:lnTo>
                    <a:lnTo>
                      <a:pt x="6327" y="21600"/>
                    </a:lnTo>
                    <a:lnTo>
                      <a:pt x="15273" y="21600"/>
                    </a:lnTo>
                    <a:lnTo>
                      <a:pt x="21600" y="15275"/>
                    </a:lnTo>
                    <a:lnTo>
                      <a:pt x="21600" y="6325"/>
                    </a:lnTo>
                    <a:lnTo>
                      <a:pt x="15280" y="0"/>
                    </a:lnTo>
                    <a:lnTo>
                      <a:pt x="6327" y="0"/>
                    </a:lnTo>
                    <a:close/>
                    <a:moveTo>
                      <a:pt x="6645" y="767"/>
                    </a:moveTo>
                    <a:lnTo>
                      <a:pt x="14956" y="767"/>
                    </a:lnTo>
                    <a:lnTo>
                      <a:pt x="20832" y="6642"/>
                    </a:lnTo>
                    <a:lnTo>
                      <a:pt x="20832" y="14958"/>
                    </a:lnTo>
                    <a:lnTo>
                      <a:pt x="20838" y="14958"/>
                    </a:lnTo>
                    <a:lnTo>
                      <a:pt x="14961" y="20833"/>
                    </a:lnTo>
                    <a:lnTo>
                      <a:pt x="6645" y="20833"/>
                    </a:lnTo>
                    <a:lnTo>
                      <a:pt x="768" y="14958"/>
                    </a:lnTo>
                    <a:lnTo>
                      <a:pt x="768" y="6642"/>
                    </a:lnTo>
                    <a:lnTo>
                      <a:pt x="6645" y="767"/>
                    </a:lnTo>
                    <a:close/>
                    <a:moveTo>
                      <a:pt x="6920" y="1425"/>
                    </a:moveTo>
                    <a:lnTo>
                      <a:pt x="1425" y="6916"/>
                    </a:lnTo>
                    <a:lnTo>
                      <a:pt x="1425" y="14684"/>
                    </a:lnTo>
                    <a:lnTo>
                      <a:pt x="6920" y="20175"/>
                    </a:lnTo>
                    <a:lnTo>
                      <a:pt x="14687" y="20175"/>
                    </a:lnTo>
                    <a:lnTo>
                      <a:pt x="20180" y="14684"/>
                    </a:lnTo>
                    <a:lnTo>
                      <a:pt x="20180" y="6916"/>
                    </a:lnTo>
                    <a:lnTo>
                      <a:pt x="14687" y="1425"/>
                    </a:lnTo>
                    <a:lnTo>
                      <a:pt x="6920" y="1425"/>
                    </a:lnTo>
                    <a:close/>
                  </a:path>
                </a:pathLst>
              </a:custGeom>
              <a:solidFill>
                <a:schemeClr val="accent5">
                  <a:hueOff val="-82419"/>
                  <a:satOff val="-9513"/>
                  <a:lumOff val="-16343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</p:grpSp>
        <p:sp>
          <p:nvSpPr>
            <p:cNvPr id="975" name="Circle"/>
            <p:cNvSpPr/>
            <p:nvPr/>
          </p:nvSpPr>
          <p:spPr>
            <a:xfrm>
              <a:off x="65639" y="10128"/>
              <a:ext cx="203201" cy="203201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976" name="Circle"/>
            <p:cNvSpPr/>
            <p:nvPr/>
          </p:nvSpPr>
          <p:spPr>
            <a:xfrm>
              <a:off x="847870" y="10128"/>
              <a:ext cx="203201" cy="203201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978" name="Apple"/>
          <p:cNvSpPr/>
          <p:nvPr/>
        </p:nvSpPr>
        <p:spPr>
          <a:xfrm>
            <a:off x="3020140" y="7200836"/>
            <a:ext cx="1183147" cy="1346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410" h="20613" extrusionOk="0">
                <a:moveTo>
                  <a:pt x="0" y="2"/>
                </a:moveTo>
                <a:cubicBezTo>
                  <a:pt x="1451" y="3943"/>
                  <a:pt x="5157" y="4456"/>
                  <a:pt x="6978" y="3382"/>
                </a:cubicBezTo>
                <a:cubicBezTo>
                  <a:pt x="7286" y="3563"/>
                  <a:pt x="8060" y="4073"/>
                  <a:pt x="8550" y="4884"/>
                </a:cubicBezTo>
                <a:cubicBezTo>
                  <a:pt x="8454" y="5252"/>
                  <a:pt x="8387" y="5636"/>
                  <a:pt x="8341" y="6039"/>
                </a:cubicBezTo>
                <a:cubicBezTo>
                  <a:pt x="7169" y="5159"/>
                  <a:pt x="4412" y="3710"/>
                  <a:pt x="1571" y="6696"/>
                </a:cubicBezTo>
                <a:cubicBezTo>
                  <a:pt x="-2090" y="10545"/>
                  <a:pt x="1666" y="17304"/>
                  <a:pt x="3532" y="19171"/>
                </a:cubicBezTo>
                <a:cubicBezTo>
                  <a:pt x="5051" y="20690"/>
                  <a:pt x="7284" y="21033"/>
                  <a:pt x="8895" y="20084"/>
                </a:cubicBezTo>
                <a:cubicBezTo>
                  <a:pt x="10541" y="20966"/>
                  <a:pt x="12760" y="20533"/>
                  <a:pt x="14220" y="18952"/>
                </a:cubicBezTo>
                <a:cubicBezTo>
                  <a:pt x="16014" y="17010"/>
                  <a:pt x="19510" y="10100"/>
                  <a:pt x="15705" y="6404"/>
                </a:cubicBezTo>
                <a:cubicBezTo>
                  <a:pt x="12821" y="3604"/>
                  <a:pt x="10177" y="5030"/>
                  <a:pt x="8996" y="5962"/>
                </a:cubicBezTo>
                <a:cubicBezTo>
                  <a:pt x="9362" y="4276"/>
                  <a:pt x="10299" y="2881"/>
                  <a:pt x="11830" y="1818"/>
                </a:cubicBezTo>
                <a:cubicBezTo>
                  <a:pt x="12127" y="1605"/>
                  <a:pt x="11429" y="972"/>
                  <a:pt x="11062" y="1235"/>
                </a:cubicBezTo>
                <a:cubicBezTo>
                  <a:pt x="9865" y="2172"/>
                  <a:pt x="9134" y="3168"/>
                  <a:pt x="8722" y="4327"/>
                </a:cubicBezTo>
                <a:cubicBezTo>
                  <a:pt x="8152" y="3554"/>
                  <a:pt x="7406" y="3094"/>
                  <a:pt x="7137" y="2944"/>
                </a:cubicBezTo>
                <a:cubicBezTo>
                  <a:pt x="6952" y="2300"/>
                  <a:pt x="6374" y="756"/>
                  <a:pt x="4976" y="243"/>
                </a:cubicBezTo>
                <a:cubicBezTo>
                  <a:pt x="2769" y="-567"/>
                  <a:pt x="2384" y="993"/>
                  <a:pt x="0" y="2"/>
                </a:cubicBezTo>
                <a:close/>
              </a:path>
            </a:pathLst>
          </a:custGeom>
          <a:solidFill>
            <a:srgbClr val="92929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Case Study…"/>
          <p:cNvSpPr txBox="1"/>
          <p:nvPr/>
        </p:nvSpPr>
        <p:spPr>
          <a:xfrm>
            <a:off x="2443311" y="2540000"/>
            <a:ext cx="8054455" cy="238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defRPr sz="9400" b="0">
                <a:solidFill>
                  <a:srgbClr val="5E5E5E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pPr>
            <a:r>
              <a:t>Case Study</a:t>
            </a:r>
          </a:p>
          <a:p>
            <a:pPr algn="l">
              <a:lnSpc>
                <a:spcPct val="90000"/>
              </a:lnSpc>
              <a:defRPr sz="6900" b="0">
                <a:solidFill>
                  <a:srgbClr val="5C87A0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pPr>
            <a:r>
              <a:t>Medina County, OH</a:t>
            </a:r>
          </a:p>
        </p:txBody>
      </p:sp>
      <p:grpSp>
        <p:nvGrpSpPr>
          <p:cNvPr id="983" name="Group"/>
          <p:cNvGrpSpPr/>
          <p:nvPr/>
        </p:nvGrpSpPr>
        <p:grpSpPr>
          <a:xfrm>
            <a:off x="2462840" y="1874260"/>
            <a:ext cx="1510514" cy="231747"/>
            <a:chOff x="0" y="0"/>
            <a:chExt cx="1510512" cy="231746"/>
          </a:xfrm>
        </p:grpSpPr>
        <p:sp>
          <p:nvSpPr>
            <p:cNvPr id="981" name="Rectangle"/>
            <p:cNvSpPr/>
            <p:nvPr/>
          </p:nvSpPr>
          <p:spPr>
            <a:xfrm>
              <a:off x="0" y="0"/>
              <a:ext cx="760370" cy="231747"/>
            </a:xfrm>
            <a:prstGeom prst="rect">
              <a:avLst/>
            </a:prstGeom>
            <a:solidFill>
              <a:srgbClr val="5C87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982" name="Rectangle"/>
            <p:cNvSpPr/>
            <p:nvPr/>
          </p:nvSpPr>
          <p:spPr>
            <a:xfrm>
              <a:off x="750142" y="0"/>
              <a:ext cx="760371" cy="231747"/>
            </a:xfrm>
            <a:prstGeom prst="rect">
              <a:avLst/>
            </a:pr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984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39</a:t>
            </a:fld>
            <a:endParaRPr/>
          </a:p>
        </p:txBody>
      </p:sp>
      <p:grpSp>
        <p:nvGrpSpPr>
          <p:cNvPr id="987" name="Group"/>
          <p:cNvGrpSpPr/>
          <p:nvPr/>
        </p:nvGrpSpPr>
        <p:grpSpPr>
          <a:xfrm>
            <a:off x="576283" y="710566"/>
            <a:ext cx="23745709" cy="12016614"/>
            <a:chOff x="0" y="0"/>
            <a:chExt cx="23745708" cy="12016613"/>
          </a:xfrm>
        </p:grpSpPr>
        <p:sp>
          <p:nvSpPr>
            <p:cNvPr id="985" name="Rounded Rectangle"/>
            <p:cNvSpPr/>
            <p:nvPr/>
          </p:nvSpPr>
          <p:spPr>
            <a:xfrm>
              <a:off x="0" y="278254"/>
              <a:ext cx="23231434" cy="11738360"/>
            </a:xfrm>
            <a:prstGeom prst="roundRect">
              <a:avLst>
                <a:gd name="adj" fmla="val 14519"/>
              </a:avLst>
            </a:prstGeom>
            <a:noFill/>
            <a:ln w="76200" cap="flat">
              <a:solidFill>
                <a:srgbClr val="929292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986" name="Rectangle"/>
            <p:cNvSpPr/>
            <p:nvPr/>
          </p:nvSpPr>
          <p:spPr>
            <a:xfrm>
              <a:off x="21018620" y="0"/>
              <a:ext cx="2727089" cy="255913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pic>
        <p:nvPicPr>
          <p:cNvPr id="988" name="HEPR2.jpeg" descr="HEPR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4597" y="10718999"/>
            <a:ext cx="1120896" cy="1123138"/>
          </a:xfrm>
          <a:prstGeom prst="rect">
            <a:avLst/>
          </a:prstGeom>
          <a:ln w="12700">
            <a:miter lim="400000"/>
          </a:ln>
        </p:spPr>
      </p:pic>
      <p:sp>
        <p:nvSpPr>
          <p:cNvPr id="989" name="Lamp"/>
          <p:cNvSpPr/>
          <p:nvPr/>
        </p:nvSpPr>
        <p:spPr>
          <a:xfrm flipH="1">
            <a:off x="21487725" y="1006943"/>
            <a:ext cx="2571016" cy="2387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7" h="21600" extrusionOk="0">
                <a:moveTo>
                  <a:pt x="16002" y="0"/>
                </a:moveTo>
                <a:lnTo>
                  <a:pt x="15692" y="171"/>
                </a:lnTo>
                <a:lnTo>
                  <a:pt x="15886" y="578"/>
                </a:lnTo>
                <a:lnTo>
                  <a:pt x="15308" y="898"/>
                </a:lnTo>
                <a:lnTo>
                  <a:pt x="16044" y="3041"/>
                </a:lnTo>
                <a:lnTo>
                  <a:pt x="15405" y="3377"/>
                </a:lnTo>
                <a:lnTo>
                  <a:pt x="14353" y="2744"/>
                </a:lnTo>
                <a:cubicBezTo>
                  <a:pt x="14137" y="2614"/>
                  <a:pt x="13873" y="2784"/>
                  <a:pt x="13877" y="3051"/>
                </a:cubicBezTo>
                <a:lnTo>
                  <a:pt x="13877" y="3091"/>
                </a:lnTo>
                <a:lnTo>
                  <a:pt x="2084" y="5347"/>
                </a:lnTo>
                <a:cubicBezTo>
                  <a:pt x="1994" y="5133"/>
                  <a:pt x="1750" y="5044"/>
                  <a:pt x="1557" y="5163"/>
                </a:cubicBezTo>
                <a:lnTo>
                  <a:pt x="189" y="6011"/>
                </a:lnTo>
                <a:cubicBezTo>
                  <a:pt x="-16" y="6138"/>
                  <a:pt x="-63" y="6434"/>
                  <a:pt x="92" y="6626"/>
                </a:cubicBezTo>
                <a:lnTo>
                  <a:pt x="779" y="7478"/>
                </a:lnTo>
                <a:cubicBezTo>
                  <a:pt x="871" y="7592"/>
                  <a:pt x="1012" y="7637"/>
                  <a:pt x="1144" y="7604"/>
                </a:cubicBezTo>
                <a:lnTo>
                  <a:pt x="7842" y="17569"/>
                </a:lnTo>
                <a:cubicBezTo>
                  <a:pt x="7796" y="17616"/>
                  <a:pt x="7773" y="17684"/>
                  <a:pt x="7782" y="17753"/>
                </a:cubicBezTo>
                <a:cubicBezTo>
                  <a:pt x="7805" y="17919"/>
                  <a:pt x="7846" y="18228"/>
                  <a:pt x="7866" y="18410"/>
                </a:cubicBezTo>
                <a:cubicBezTo>
                  <a:pt x="7867" y="18424"/>
                  <a:pt x="7870" y="18437"/>
                  <a:pt x="7874" y="18450"/>
                </a:cubicBezTo>
                <a:lnTo>
                  <a:pt x="7811" y="18450"/>
                </a:lnTo>
                <a:lnTo>
                  <a:pt x="6110" y="18999"/>
                </a:lnTo>
                <a:lnTo>
                  <a:pt x="4674" y="20383"/>
                </a:lnTo>
                <a:lnTo>
                  <a:pt x="4674" y="21600"/>
                </a:lnTo>
                <a:lnTo>
                  <a:pt x="11853" y="21600"/>
                </a:lnTo>
                <a:lnTo>
                  <a:pt x="11853" y="20383"/>
                </a:lnTo>
                <a:lnTo>
                  <a:pt x="10417" y="18999"/>
                </a:lnTo>
                <a:lnTo>
                  <a:pt x="8936" y="18522"/>
                </a:lnTo>
                <a:lnTo>
                  <a:pt x="9489" y="18094"/>
                </a:lnTo>
                <a:cubicBezTo>
                  <a:pt x="9571" y="18031"/>
                  <a:pt x="9596" y="17911"/>
                  <a:pt x="9547" y="17817"/>
                </a:cubicBezTo>
                <a:lnTo>
                  <a:pt x="9431" y="17599"/>
                </a:lnTo>
                <a:cubicBezTo>
                  <a:pt x="9405" y="17549"/>
                  <a:pt x="9399" y="17490"/>
                  <a:pt x="9414" y="17435"/>
                </a:cubicBezTo>
                <a:lnTo>
                  <a:pt x="9598" y="16747"/>
                </a:lnTo>
                <a:cubicBezTo>
                  <a:pt x="9619" y="16666"/>
                  <a:pt x="9595" y="16579"/>
                  <a:pt x="9535" y="16525"/>
                </a:cubicBezTo>
                <a:lnTo>
                  <a:pt x="9365" y="16373"/>
                </a:lnTo>
                <a:cubicBezTo>
                  <a:pt x="9291" y="16306"/>
                  <a:pt x="9183" y="16306"/>
                  <a:pt x="9110" y="16374"/>
                </a:cubicBezTo>
                <a:lnTo>
                  <a:pt x="8838" y="16630"/>
                </a:lnTo>
                <a:lnTo>
                  <a:pt x="2301" y="6905"/>
                </a:lnTo>
                <a:cubicBezTo>
                  <a:pt x="2345" y="6870"/>
                  <a:pt x="2380" y="6825"/>
                  <a:pt x="2405" y="6775"/>
                </a:cubicBezTo>
                <a:lnTo>
                  <a:pt x="13948" y="4567"/>
                </a:lnTo>
                <a:cubicBezTo>
                  <a:pt x="14038" y="4712"/>
                  <a:pt x="14225" y="4774"/>
                  <a:pt x="14380" y="4673"/>
                </a:cubicBezTo>
                <a:lnTo>
                  <a:pt x="15437" y="3990"/>
                </a:lnTo>
                <a:cubicBezTo>
                  <a:pt x="15522" y="3936"/>
                  <a:pt x="15571" y="3851"/>
                  <a:pt x="15587" y="3759"/>
                </a:cubicBezTo>
                <a:lnTo>
                  <a:pt x="16161" y="3456"/>
                </a:lnTo>
                <a:lnTo>
                  <a:pt x="15784" y="7603"/>
                </a:lnTo>
                <a:lnTo>
                  <a:pt x="21537" y="4414"/>
                </a:lnTo>
                <a:lnTo>
                  <a:pt x="18153" y="2300"/>
                </a:lnTo>
                <a:lnTo>
                  <a:pt x="16771" y="86"/>
                </a:lnTo>
                <a:lnTo>
                  <a:pt x="16194" y="406"/>
                </a:lnTo>
                <a:lnTo>
                  <a:pt x="16002" y="0"/>
                </a:lnTo>
                <a:close/>
                <a:moveTo>
                  <a:pt x="13884" y="3526"/>
                </a:moveTo>
                <a:lnTo>
                  <a:pt x="13892" y="4143"/>
                </a:lnTo>
                <a:lnTo>
                  <a:pt x="2395" y="6342"/>
                </a:lnTo>
                <a:lnTo>
                  <a:pt x="2213" y="5758"/>
                </a:lnTo>
                <a:lnTo>
                  <a:pt x="13884" y="3526"/>
                </a:lnTo>
                <a:close/>
                <a:moveTo>
                  <a:pt x="1958" y="7124"/>
                </a:moveTo>
                <a:lnTo>
                  <a:pt x="8537" y="16914"/>
                </a:lnTo>
                <a:lnTo>
                  <a:pt x="8143" y="17287"/>
                </a:lnTo>
                <a:lnTo>
                  <a:pt x="1503" y="7406"/>
                </a:lnTo>
                <a:lnTo>
                  <a:pt x="1958" y="7124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990" name="IMG_2860.jpg" descr="IMG_2860.jpg"/>
          <p:cNvPicPr>
            <a:picLocks noChangeAspect="1"/>
          </p:cNvPicPr>
          <p:nvPr/>
        </p:nvPicPr>
        <p:blipFill>
          <a:blip r:embed="rId3"/>
          <a:srcRect l="2120" t="25128" b="39607"/>
          <a:stretch>
            <a:fillRect/>
          </a:stretch>
        </p:blipFill>
        <p:spPr>
          <a:xfrm>
            <a:off x="2556073" y="5219501"/>
            <a:ext cx="19272046" cy="5207519"/>
          </a:xfrm>
          <a:prstGeom prst="rect">
            <a:avLst/>
          </a:prstGeom>
          <a:ln w="12700">
            <a:miter lim="400000"/>
          </a:ln>
        </p:spPr>
      </p:pic>
      <p:sp>
        <p:nvSpPr>
          <p:cNvPr id="991" name="© 2020 Harrison Edwards, Inc. All Rights Reserved."/>
          <p:cNvSpPr txBox="1"/>
          <p:nvPr/>
        </p:nvSpPr>
        <p:spPr>
          <a:xfrm>
            <a:off x="2332473" y="13149274"/>
            <a:ext cx="4789120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 b="0">
                <a:solidFill>
                  <a:srgbClr val="929292"/>
                </a:solidFill>
              </a:defRPr>
            </a:lvl1pPr>
          </a:lstStyle>
          <a:p>
            <a:r>
              <a:t>© 2020 Harrison Edwards, Inc. All Rights Reserved.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Rectangle"/>
          <p:cNvSpPr/>
          <p:nvPr/>
        </p:nvSpPr>
        <p:spPr>
          <a:xfrm>
            <a:off x="-87481" y="-148631"/>
            <a:ext cx="24558962" cy="14013262"/>
          </a:xfrm>
          <a:prstGeom prst="rect">
            <a:avLst/>
          </a:prstGeom>
          <a:solidFill>
            <a:srgbClr val="10394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7" name="Text"/>
          <p:cNvSpPr txBox="1"/>
          <p:nvPr/>
        </p:nvSpPr>
        <p:spPr>
          <a:xfrm>
            <a:off x="2068892" y="5337810"/>
            <a:ext cx="127001" cy="5072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defRPr sz="17500" b="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pPr>
            <a:endParaRPr/>
          </a:p>
        </p:txBody>
      </p:sp>
      <p:sp>
        <p:nvSpPr>
          <p:cNvPr id="188" name="Why Did We Get Involved?"/>
          <p:cNvSpPr txBox="1"/>
          <p:nvPr/>
        </p:nvSpPr>
        <p:spPr>
          <a:xfrm>
            <a:off x="2373107" y="2396115"/>
            <a:ext cx="13264199" cy="133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8300" b="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</a:lstStyle>
          <a:p>
            <a:r>
              <a:t>Why Did We Get Involved?</a:t>
            </a:r>
          </a:p>
        </p:txBody>
      </p:sp>
      <p:grpSp>
        <p:nvGrpSpPr>
          <p:cNvPr id="191" name="Group"/>
          <p:cNvGrpSpPr/>
          <p:nvPr/>
        </p:nvGrpSpPr>
        <p:grpSpPr>
          <a:xfrm>
            <a:off x="2462840" y="1874260"/>
            <a:ext cx="1510514" cy="231747"/>
            <a:chOff x="0" y="0"/>
            <a:chExt cx="1510512" cy="231746"/>
          </a:xfrm>
        </p:grpSpPr>
        <p:sp>
          <p:nvSpPr>
            <p:cNvPr id="189" name="Rectangle"/>
            <p:cNvSpPr/>
            <p:nvPr/>
          </p:nvSpPr>
          <p:spPr>
            <a:xfrm>
              <a:off x="0" y="0"/>
              <a:ext cx="760370" cy="231747"/>
            </a:xfrm>
            <a:prstGeom prst="rect">
              <a:avLst/>
            </a:prstGeom>
            <a:solidFill>
              <a:srgbClr val="5C87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90" name="Rectangle"/>
            <p:cNvSpPr/>
            <p:nvPr/>
          </p:nvSpPr>
          <p:spPr>
            <a:xfrm>
              <a:off x="750142" y="0"/>
              <a:ext cx="760371" cy="23174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pic>
        <p:nvPicPr>
          <p:cNvPr id="192" name="HEPR2.jpeg" descr="HEPR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4597" y="10718999"/>
            <a:ext cx="1120896" cy="1123138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2043765" y="13081000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94" name="Rounded Rectangle"/>
          <p:cNvSpPr/>
          <p:nvPr/>
        </p:nvSpPr>
        <p:spPr>
          <a:xfrm>
            <a:off x="576283" y="988820"/>
            <a:ext cx="23231434" cy="11738360"/>
          </a:xfrm>
          <a:prstGeom prst="roundRect">
            <a:avLst>
              <a:gd name="adj" fmla="val 14519"/>
            </a:avLst>
          </a:prstGeom>
          <a:ln w="76200">
            <a:solidFill>
              <a:srgbClr val="929292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5" name="Text"/>
          <p:cNvSpPr txBox="1"/>
          <p:nvPr/>
        </p:nvSpPr>
        <p:spPr>
          <a:xfrm>
            <a:off x="22280880" y="-223202"/>
            <a:ext cx="3289844" cy="3022601"/>
          </a:xfrm>
          <a:prstGeom prst="rect">
            <a:avLst/>
          </a:prstGeom>
          <a:solidFill>
            <a:srgbClr val="10394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600">
                <a:solidFill>
                  <a:srgbClr val="D5D5D5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   </a:t>
            </a:r>
          </a:p>
        </p:txBody>
      </p:sp>
      <p:sp>
        <p:nvSpPr>
          <p:cNvPr id="196" name="United States"/>
          <p:cNvSpPr/>
          <p:nvPr/>
        </p:nvSpPr>
        <p:spPr>
          <a:xfrm>
            <a:off x="6884417" y="4474045"/>
            <a:ext cx="10615166" cy="7862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090" y="0"/>
                </a:moveTo>
                <a:lnTo>
                  <a:pt x="11090" y="288"/>
                </a:lnTo>
                <a:lnTo>
                  <a:pt x="10319" y="288"/>
                </a:lnTo>
                <a:lnTo>
                  <a:pt x="10347" y="486"/>
                </a:lnTo>
                <a:lnTo>
                  <a:pt x="10347" y="552"/>
                </a:lnTo>
                <a:lnTo>
                  <a:pt x="10341" y="596"/>
                </a:lnTo>
                <a:lnTo>
                  <a:pt x="10347" y="670"/>
                </a:lnTo>
                <a:lnTo>
                  <a:pt x="10347" y="730"/>
                </a:lnTo>
                <a:lnTo>
                  <a:pt x="10353" y="787"/>
                </a:lnTo>
                <a:lnTo>
                  <a:pt x="10353" y="870"/>
                </a:lnTo>
                <a:lnTo>
                  <a:pt x="10369" y="964"/>
                </a:lnTo>
                <a:lnTo>
                  <a:pt x="10396" y="1054"/>
                </a:lnTo>
                <a:lnTo>
                  <a:pt x="10396" y="1082"/>
                </a:lnTo>
                <a:lnTo>
                  <a:pt x="10401" y="1128"/>
                </a:lnTo>
                <a:lnTo>
                  <a:pt x="10413" y="1171"/>
                </a:lnTo>
                <a:lnTo>
                  <a:pt x="10451" y="1312"/>
                </a:lnTo>
                <a:lnTo>
                  <a:pt x="10451" y="1436"/>
                </a:lnTo>
                <a:lnTo>
                  <a:pt x="10456" y="1466"/>
                </a:lnTo>
                <a:lnTo>
                  <a:pt x="10468" y="1760"/>
                </a:lnTo>
                <a:lnTo>
                  <a:pt x="10483" y="1804"/>
                </a:lnTo>
                <a:lnTo>
                  <a:pt x="10473" y="1878"/>
                </a:lnTo>
                <a:lnTo>
                  <a:pt x="10473" y="1908"/>
                </a:lnTo>
                <a:lnTo>
                  <a:pt x="10478" y="2002"/>
                </a:lnTo>
                <a:lnTo>
                  <a:pt x="10490" y="2048"/>
                </a:lnTo>
                <a:lnTo>
                  <a:pt x="10495" y="2129"/>
                </a:lnTo>
                <a:lnTo>
                  <a:pt x="10537" y="2239"/>
                </a:lnTo>
                <a:lnTo>
                  <a:pt x="10549" y="2283"/>
                </a:lnTo>
                <a:lnTo>
                  <a:pt x="10549" y="2320"/>
                </a:lnTo>
                <a:lnTo>
                  <a:pt x="10560" y="2386"/>
                </a:lnTo>
                <a:lnTo>
                  <a:pt x="10560" y="2474"/>
                </a:lnTo>
                <a:lnTo>
                  <a:pt x="10560" y="2490"/>
                </a:lnTo>
                <a:lnTo>
                  <a:pt x="10565" y="2534"/>
                </a:lnTo>
                <a:lnTo>
                  <a:pt x="10560" y="2564"/>
                </a:lnTo>
                <a:lnTo>
                  <a:pt x="10549" y="2607"/>
                </a:lnTo>
                <a:lnTo>
                  <a:pt x="10537" y="2651"/>
                </a:lnTo>
                <a:lnTo>
                  <a:pt x="10517" y="2688"/>
                </a:lnTo>
                <a:lnTo>
                  <a:pt x="10456" y="2768"/>
                </a:lnTo>
                <a:lnTo>
                  <a:pt x="10495" y="2849"/>
                </a:lnTo>
                <a:lnTo>
                  <a:pt x="10500" y="2872"/>
                </a:lnTo>
                <a:lnTo>
                  <a:pt x="10565" y="2916"/>
                </a:lnTo>
                <a:lnTo>
                  <a:pt x="10604" y="2982"/>
                </a:lnTo>
                <a:lnTo>
                  <a:pt x="10604" y="4227"/>
                </a:lnTo>
                <a:lnTo>
                  <a:pt x="10904" y="4227"/>
                </a:lnTo>
                <a:lnTo>
                  <a:pt x="12501" y="4227"/>
                </a:lnTo>
                <a:lnTo>
                  <a:pt x="12491" y="4057"/>
                </a:lnTo>
                <a:lnTo>
                  <a:pt x="12474" y="3977"/>
                </a:lnTo>
                <a:lnTo>
                  <a:pt x="12459" y="3947"/>
                </a:lnTo>
                <a:lnTo>
                  <a:pt x="12414" y="3910"/>
                </a:lnTo>
                <a:lnTo>
                  <a:pt x="12344" y="3859"/>
                </a:lnTo>
                <a:lnTo>
                  <a:pt x="12283" y="3799"/>
                </a:lnTo>
                <a:lnTo>
                  <a:pt x="12256" y="3733"/>
                </a:lnTo>
                <a:lnTo>
                  <a:pt x="12208" y="3659"/>
                </a:lnTo>
                <a:lnTo>
                  <a:pt x="12181" y="3638"/>
                </a:lnTo>
                <a:lnTo>
                  <a:pt x="12141" y="3622"/>
                </a:lnTo>
                <a:lnTo>
                  <a:pt x="12109" y="3585"/>
                </a:lnTo>
                <a:lnTo>
                  <a:pt x="12087" y="3558"/>
                </a:lnTo>
                <a:lnTo>
                  <a:pt x="12072" y="3535"/>
                </a:lnTo>
                <a:lnTo>
                  <a:pt x="12032" y="3528"/>
                </a:lnTo>
                <a:lnTo>
                  <a:pt x="11990" y="3491"/>
                </a:lnTo>
                <a:lnTo>
                  <a:pt x="11935" y="3424"/>
                </a:lnTo>
                <a:lnTo>
                  <a:pt x="11918" y="3358"/>
                </a:lnTo>
                <a:lnTo>
                  <a:pt x="11923" y="3321"/>
                </a:lnTo>
                <a:lnTo>
                  <a:pt x="11935" y="3247"/>
                </a:lnTo>
                <a:lnTo>
                  <a:pt x="11935" y="3233"/>
                </a:lnTo>
                <a:lnTo>
                  <a:pt x="11918" y="3153"/>
                </a:lnTo>
                <a:lnTo>
                  <a:pt x="11935" y="3123"/>
                </a:lnTo>
                <a:lnTo>
                  <a:pt x="11935" y="3033"/>
                </a:lnTo>
                <a:lnTo>
                  <a:pt x="11940" y="2996"/>
                </a:lnTo>
                <a:lnTo>
                  <a:pt x="11963" y="2923"/>
                </a:lnTo>
                <a:lnTo>
                  <a:pt x="11963" y="2902"/>
                </a:lnTo>
                <a:lnTo>
                  <a:pt x="11956" y="2872"/>
                </a:lnTo>
                <a:lnTo>
                  <a:pt x="11945" y="2849"/>
                </a:lnTo>
                <a:lnTo>
                  <a:pt x="11886" y="2805"/>
                </a:lnTo>
                <a:lnTo>
                  <a:pt x="11886" y="2732"/>
                </a:lnTo>
                <a:lnTo>
                  <a:pt x="11896" y="2681"/>
                </a:lnTo>
                <a:lnTo>
                  <a:pt x="11928" y="2614"/>
                </a:lnTo>
                <a:lnTo>
                  <a:pt x="11951" y="2554"/>
                </a:lnTo>
                <a:lnTo>
                  <a:pt x="11973" y="2527"/>
                </a:lnTo>
                <a:lnTo>
                  <a:pt x="12082" y="2430"/>
                </a:lnTo>
                <a:lnTo>
                  <a:pt x="12092" y="2430"/>
                </a:lnTo>
                <a:lnTo>
                  <a:pt x="12109" y="2407"/>
                </a:lnTo>
                <a:lnTo>
                  <a:pt x="12109" y="1975"/>
                </a:lnTo>
                <a:lnTo>
                  <a:pt x="12147" y="1965"/>
                </a:lnTo>
                <a:lnTo>
                  <a:pt x="12153" y="1952"/>
                </a:lnTo>
                <a:lnTo>
                  <a:pt x="12181" y="1901"/>
                </a:lnTo>
                <a:lnTo>
                  <a:pt x="12181" y="1892"/>
                </a:lnTo>
                <a:lnTo>
                  <a:pt x="12201" y="1864"/>
                </a:lnTo>
                <a:lnTo>
                  <a:pt x="12365" y="1687"/>
                </a:lnTo>
                <a:lnTo>
                  <a:pt x="12459" y="1569"/>
                </a:lnTo>
                <a:lnTo>
                  <a:pt x="12617" y="1339"/>
                </a:lnTo>
                <a:lnTo>
                  <a:pt x="12660" y="1289"/>
                </a:lnTo>
                <a:lnTo>
                  <a:pt x="12759" y="1208"/>
                </a:lnTo>
                <a:lnTo>
                  <a:pt x="12917" y="1135"/>
                </a:lnTo>
                <a:lnTo>
                  <a:pt x="12987" y="1091"/>
                </a:lnTo>
                <a:lnTo>
                  <a:pt x="13059" y="1038"/>
                </a:lnTo>
                <a:lnTo>
                  <a:pt x="13036" y="1045"/>
                </a:lnTo>
                <a:lnTo>
                  <a:pt x="12982" y="1024"/>
                </a:lnTo>
                <a:lnTo>
                  <a:pt x="12960" y="964"/>
                </a:lnTo>
                <a:lnTo>
                  <a:pt x="12955" y="957"/>
                </a:lnTo>
                <a:lnTo>
                  <a:pt x="12878" y="964"/>
                </a:lnTo>
                <a:lnTo>
                  <a:pt x="12769" y="957"/>
                </a:lnTo>
                <a:lnTo>
                  <a:pt x="12709" y="964"/>
                </a:lnTo>
                <a:lnTo>
                  <a:pt x="12677" y="927"/>
                </a:lnTo>
                <a:lnTo>
                  <a:pt x="12665" y="884"/>
                </a:lnTo>
                <a:lnTo>
                  <a:pt x="12655" y="884"/>
                </a:lnTo>
                <a:lnTo>
                  <a:pt x="12617" y="891"/>
                </a:lnTo>
                <a:lnTo>
                  <a:pt x="12551" y="957"/>
                </a:lnTo>
                <a:lnTo>
                  <a:pt x="12474" y="1001"/>
                </a:lnTo>
                <a:lnTo>
                  <a:pt x="12419" y="1001"/>
                </a:lnTo>
                <a:lnTo>
                  <a:pt x="12365" y="957"/>
                </a:lnTo>
                <a:lnTo>
                  <a:pt x="12278" y="884"/>
                </a:lnTo>
                <a:lnTo>
                  <a:pt x="12228" y="810"/>
                </a:lnTo>
                <a:lnTo>
                  <a:pt x="12181" y="787"/>
                </a:lnTo>
                <a:lnTo>
                  <a:pt x="12153" y="787"/>
                </a:lnTo>
                <a:lnTo>
                  <a:pt x="12131" y="833"/>
                </a:lnTo>
                <a:lnTo>
                  <a:pt x="12072" y="833"/>
                </a:lnTo>
                <a:lnTo>
                  <a:pt x="12038" y="700"/>
                </a:lnTo>
                <a:lnTo>
                  <a:pt x="12017" y="686"/>
                </a:lnTo>
                <a:lnTo>
                  <a:pt x="11956" y="633"/>
                </a:lnTo>
                <a:lnTo>
                  <a:pt x="11918" y="603"/>
                </a:lnTo>
                <a:lnTo>
                  <a:pt x="11864" y="575"/>
                </a:lnTo>
                <a:lnTo>
                  <a:pt x="11847" y="566"/>
                </a:lnTo>
                <a:lnTo>
                  <a:pt x="11777" y="566"/>
                </a:lnTo>
                <a:lnTo>
                  <a:pt x="11744" y="575"/>
                </a:lnTo>
                <a:lnTo>
                  <a:pt x="11705" y="612"/>
                </a:lnTo>
                <a:lnTo>
                  <a:pt x="11663" y="633"/>
                </a:lnTo>
                <a:lnTo>
                  <a:pt x="11601" y="640"/>
                </a:lnTo>
                <a:lnTo>
                  <a:pt x="11553" y="619"/>
                </a:lnTo>
                <a:lnTo>
                  <a:pt x="11531" y="575"/>
                </a:lnTo>
                <a:lnTo>
                  <a:pt x="11465" y="539"/>
                </a:lnTo>
                <a:lnTo>
                  <a:pt x="11335" y="509"/>
                </a:lnTo>
                <a:lnTo>
                  <a:pt x="11247" y="472"/>
                </a:lnTo>
                <a:lnTo>
                  <a:pt x="11219" y="435"/>
                </a:lnTo>
                <a:lnTo>
                  <a:pt x="11204" y="391"/>
                </a:lnTo>
                <a:lnTo>
                  <a:pt x="11204" y="361"/>
                </a:lnTo>
                <a:lnTo>
                  <a:pt x="11172" y="258"/>
                </a:lnTo>
                <a:lnTo>
                  <a:pt x="11155" y="161"/>
                </a:lnTo>
                <a:lnTo>
                  <a:pt x="11144" y="44"/>
                </a:lnTo>
                <a:lnTo>
                  <a:pt x="11149" y="23"/>
                </a:lnTo>
                <a:lnTo>
                  <a:pt x="11132" y="7"/>
                </a:lnTo>
                <a:lnTo>
                  <a:pt x="11090" y="0"/>
                </a:lnTo>
                <a:close/>
                <a:moveTo>
                  <a:pt x="535" y="214"/>
                </a:moveTo>
                <a:lnTo>
                  <a:pt x="562" y="288"/>
                </a:lnTo>
                <a:lnTo>
                  <a:pt x="600" y="301"/>
                </a:lnTo>
                <a:lnTo>
                  <a:pt x="637" y="214"/>
                </a:lnTo>
                <a:lnTo>
                  <a:pt x="535" y="214"/>
                </a:lnTo>
                <a:close/>
                <a:moveTo>
                  <a:pt x="726" y="288"/>
                </a:moveTo>
                <a:lnTo>
                  <a:pt x="753" y="382"/>
                </a:lnTo>
                <a:lnTo>
                  <a:pt x="759" y="375"/>
                </a:lnTo>
                <a:lnTo>
                  <a:pt x="791" y="375"/>
                </a:lnTo>
                <a:lnTo>
                  <a:pt x="808" y="419"/>
                </a:lnTo>
                <a:lnTo>
                  <a:pt x="818" y="492"/>
                </a:lnTo>
                <a:lnTo>
                  <a:pt x="818" y="575"/>
                </a:lnTo>
                <a:lnTo>
                  <a:pt x="823" y="596"/>
                </a:lnTo>
                <a:lnTo>
                  <a:pt x="828" y="640"/>
                </a:lnTo>
                <a:lnTo>
                  <a:pt x="796" y="663"/>
                </a:lnTo>
                <a:lnTo>
                  <a:pt x="801" y="670"/>
                </a:lnTo>
                <a:lnTo>
                  <a:pt x="823" y="700"/>
                </a:lnTo>
                <a:lnTo>
                  <a:pt x="862" y="780"/>
                </a:lnTo>
                <a:lnTo>
                  <a:pt x="862" y="833"/>
                </a:lnTo>
                <a:lnTo>
                  <a:pt x="845" y="840"/>
                </a:lnTo>
                <a:lnTo>
                  <a:pt x="862" y="861"/>
                </a:lnTo>
                <a:lnTo>
                  <a:pt x="878" y="907"/>
                </a:lnTo>
                <a:lnTo>
                  <a:pt x="890" y="921"/>
                </a:lnTo>
                <a:lnTo>
                  <a:pt x="910" y="957"/>
                </a:lnTo>
                <a:lnTo>
                  <a:pt x="927" y="1001"/>
                </a:lnTo>
                <a:lnTo>
                  <a:pt x="890" y="1068"/>
                </a:lnTo>
                <a:lnTo>
                  <a:pt x="883" y="1098"/>
                </a:lnTo>
                <a:lnTo>
                  <a:pt x="862" y="1164"/>
                </a:lnTo>
                <a:lnTo>
                  <a:pt x="868" y="1185"/>
                </a:lnTo>
                <a:lnTo>
                  <a:pt x="868" y="1229"/>
                </a:lnTo>
                <a:lnTo>
                  <a:pt x="862" y="1259"/>
                </a:lnTo>
                <a:lnTo>
                  <a:pt x="868" y="1275"/>
                </a:lnTo>
                <a:lnTo>
                  <a:pt x="873" y="1296"/>
                </a:lnTo>
                <a:lnTo>
                  <a:pt x="873" y="1362"/>
                </a:lnTo>
                <a:lnTo>
                  <a:pt x="878" y="1459"/>
                </a:lnTo>
                <a:lnTo>
                  <a:pt x="878" y="1487"/>
                </a:lnTo>
                <a:lnTo>
                  <a:pt x="840" y="1553"/>
                </a:lnTo>
                <a:lnTo>
                  <a:pt x="818" y="1569"/>
                </a:lnTo>
                <a:lnTo>
                  <a:pt x="808" y="1569"/>
                </a:lnTo>
                <a:lnTo>
                  <a:pt x="781" y="1650"/>
                </a:lnTo>
                <a:lnTo>
                  <a:pt x="764" y="1680"/>
                </a:lnTo>
                <a:lnTo>
                  <a:pt x="731" y="1708"/>
                </a:lnTo>
                <a:lnTo>
                  <a:pt x="704" y="1708"/>
                </a:lnTo>
                <a:lnTo>
                  <a:pt x="677" y="1687"/>
                </a:lnTo>
                <a:lnTo>
                  <a:pt x="644" y="1694"/>
                </a:lnTo>
                <a:lnTo>
                  <a:pt x="545" y="1680"/>
                </a:lnTo>
                <a:lnTo>
                  <a:pt x="590" y="1606"/>
                </a:lnTo>
                <a:lnTo>
                  <a:pt x="600" y="1553"/>
                </a:lnTo>
                <a:lnTo>
                  <a:pt x="622" y="1512"/>
                </a:lnTo>
                <a:lnTo>
                  <a:pt x="605" y="1523"/>
                </a:lnTo>
                <a:lnTo>
                  <a:pt x="568" y="1533"/>
                </a:lnTo>
                <a:lnTo>
                  <a:pt x="535" y="1517"/>
                </a:lnTo>
                <a:lnTo>
                  <a:pt x="528" y="1466"/>
                </a:lnTo>
                <a:lnTo>
                  <a:pt x="535" y="1413"/>
                </a:lnTo>
                <a:lnTo>
                  <a:pt x="568" y="1326"/>
                </a:lnTo>
                <a:lnTo>
                  <a:pt x="672" y="1105"/>
                </a:lnTo>
                <a:lnTo>
                  <a:pt x="692" y="1135"/>
                </a:lnTo>
                <a:lnTo>
                  <a:pt x="709" y="1091"/>
                </a:lnTo>
                <a:lnTo>
                  <a:pt x="704" y="1068"/>
                </a:lnTo>
                <a:lnTo>
                  <a:pt x="682" y="1008"/>
                </a:lnTo>
                <a:lnTo>
                  <a:pt x="672" y="971"/>
                </a:lnTo>
                <a:lnTo>
                  <a:pt x="649" y="987"/>
                </a:lnTo>
                <a:lnTo>
                  <a:pt x="617" y="987"/>
                </a:lnTo>
                <a:lnTo>
                  <a:pt x="590" y="980"/>
                </a:lnTo>
                <a:lnTo>
                  <a:pt x="551" y="927"/>
                </a:lnTo>
                <a:lnTo>
                  <a:pt x="518" y="950"/>
                </a:lnTo>
                <a:lnTo>
                  <a:pt x="501" y="950"/>
                </a:lnTo>
                <a:lnTo>
                  <a:pt x="235" y="914"/>
                </a:lnTo>
                <a:lnTo>
                  <a:pt x="181" y="884"/>
                </a:lnTo>
                <a:lnTo>
                  <a:pt x="153" y="854"/>
                </a:lnTo>
                <a:lnTo>
                  <a:pt x="65" y="810"/>
                </a:lnTo>
                <a:lnTo>
                  <a:pt x="5" y="766"/>
                </a:lnTo>
                <a:lnTo>
                  <a:pt x="5" y="787"/>
                </a:lnTo>
                <a:lnTo>
                  <a:pt x="0" y="891"/>
                </a:lnTo>
                <a:lnTo>
                  <a:pt x="10" y="1017"/>
                </a:lnTo>
                <a:lnTo>
                  <a:pt x="27" y="1061"/>
                </a:lnTo>
                <a:lnTo>
                  <a:pt x="87" y="1155"/>
                </a:lnTo>
                <a:lnTo>
                  <a:pt x="119" y="1259"/>
                </a:lnTo>
                <a:lnTo>
                  <a:pt x="147" y="1443"/>
                </a:lnTo>
                <a:lnTo>
                  <a:pt x="186" y="1590"/>
                </a:lnTo>
                <a:lnTo>
                  <a:pt x="196" y="1694"/>
                </a:lnTo>
                <a:lnTo>
                  <a:pt x="235" y="1694"/>
                </a:lnTo>
                <a:lnTo>
                  <a:pt x="256" y="1731"/>
                </a:lnTo>
                <a:lnTo>
                  <a:pt x="372" y="1767"/>
                </a:lnTo>
                <a:lnTo>
                  <a:pt x="223" y="1871"/>
                </a:lnTo>
                <a:lnTo>
                  <a:pt x="228" y="1915"/>
                </a:lnTo>
                <a:lnTo>
                  <a:pt x="273" y="1945"/>
                </a:lnTo>
                <a:lnTo>
                  <a:pt x="305" y="1988"/>
                </a:lnTo>
                <a:lnTo>
                  <a:pt x="295" y="2099"/>
                </a:lnTo>
                <a:lnTo>
                  <a:pt x="273" y="2246"/>
                </a:lnTo>
                <a:lnTo>
                  <a:pt x="278" y="2253"/>
                </a:lnTo>
                <a:lnTo>
                  <a:pt x="360" y="2232"/>
                </a:lnTo>
                <a:lnTo>
                  <a:pt x="377" y="2253"/>
                </a:lnTo>
                <a:lnTo>
                  <a:pt x="447" y="2253"/>
                </a:lnTo>
                <a:lnTo>
                  <a:pt x="474" y="2297"/>
                </a:lnTo>
                <a:lnTo>
                  <a:pt x="508" y="2327"/>
                </a:lnTo>
                <a:lnTo>
                  <a:pt x="523" y="2327"/>
                </a:lnTo>
                <a:lnTo>
                  <a:pt x="528" y="2334"/>
                </a:lnTo>
                <a:lnTo>
                  <a:pt x="562" y="2320"/>
                </a:lnTo>
                <a:lnTo>
                  <a:pt x="610" y="2343"/>
                </a:lnTo>
                <a:lnTo>
                  <a:pt x="655" y="2380"/>
                </a:lnTo>
                <a:lnTo>
                  <a:pt x="692" y="2490"/>
                </a:lnTo>
                <a:lnTo>
                  <a:pt x="731" y="2658"/>
                </a:lnTo>
                <a:lnTo>
                  <a:pt x="736" y="2702"/>
                </a:lnTo>
                <a:lnTo>
                  <a:pt x="753" y="2725"/>
                </a:lnTo>
                <a:lnTo>
                  <a:pt x="774" y="2725"/>
                </a:lnTo>
                <a:lnTo>
                  <a:pt x="910" y="2748"/>
                </a:lnTo>
                <a:lnTo>
                  <a:pt x="944" y="2739"/>
                </a:lnTo>
                <a:lnTo>
                  <a:pt x="1026" y="2674"/>
                </a:lnTo>
                <a:lnTo>
                  <a:pt x="1113" y="2658"/>
                </a:lnTo>
                <a:lnTo>
                  <a:pt x="1210" y="2658"/>
                </a:lnTo>
                <a:lnTo>
                  <a:pt x="1282" y="2681"/>
                </a:lnTo>
                <a:lnTo>
                  <a:pt x="1304" y="2711"/>
                </a:lnTo>
                <a:lnTo>
                  <a:pt x="1341" y="2711"/>
                </a:lnTo>
                <a:lnTo>
                  <a:pt x="1462" y="2674"/>
                </a:lnTo>
                <a:lnTo>
                  <a:pt x="1599" y="2651"/>
                </a:lnTo>
                <a:lnTo>
                  <a:pt x="1669" y="2621"/>
                </a:lnTo>
                <a:lnTo>
                  <a:pt x="1751" y="2571"/>
                </a:lnTo>
                <a:lnTo>
                  <a:pt x="1947" y="2497"/>
                </a:lnTo>
                <a:lnTo>
                  <a:pt x="2040" y="2490"/>
                </a:lnTo>
                <a:lnTo>
                  <a:pt x="2078" y="2467"/>
                </a:lnTo>
                <a:lnTo>
                  <a:pt x="2095" y="2453"/>
                </a:lnTo>
                <a:lnTo>
                  <a:pt x="2809" y="2453"/>
                </a:lnTo>
                <a:lnTo>
                  <a:pt x="2864" y="2453"/>
                </a:lnTo>
                <a:lnTo>
                  <a:pt x="2853" y="2393"/>
                </a:lnTo>
                <a:lnTo>
                  <a:pt x="2864" y="2363"/>
                </a:lnTo>
                <a:lnTo>
                  <a:pt x="2859" y="2327"/>
                </a:lnTo>
                <a:lnTo>
                  <a:pt x="2836" y="2260"/>
                </a:lnTo>
                <a:lnTo>
                  <a:pt x="2819" y="2202"/>
                </a:lnTo>
                <a:lnTo>
                  <a:pt x="2826" y="2166"/>
                </a:lnTo>
                <a:lnTo>
                  <a:pt x="2819" y="288"/>
                </a:lnTo>
                <a:lnTo>
                  <a:pt x="726" y="288"/>
                </a:lnTo>
                <a:close/>
                <a:moveTo>
                  <a:pt x="2874" y="288"/>
                </a:moveTo>
                <a:lnTo>
                  <a:pt x="2881" y="2179"/>
                </a:lnTo>
                <a:lnTo>
                  <a:pt x="2874" y="2195"/>
                </a:lnTo>
                <a:lnTo>
                  <a:pt x="2886" y="2239"/>
                </a:lnTo>
                <a:lnTo>
                  <a:pt x="2913" y="2313"/>
                </a:lnTo>
                <a:lnTo>
                  <a:pt x="2918" y="2370"/>
                </a:lnTo>
                <a:lnTo>
                  <a:pt x="2913" y="2400"/>
                </a:lnTo>
                <a:lnTo>
                  <a:pt x="2913" y="2437"/>
                </a:lnTo>
                <a:lnTo>
                  <a:pt x="2918" y="2453"/>
                </a:lnTo>
                <a:lnTo>
                  <a:pt x="2920" y="2455"/>
                </a:lnTo>
                <a:lnTo>
                  <a:pt x="2935" y="2497"/>
                </a:lnTo>
                <a:lnTo>
                  <a:pt x="2968" y="2554"/>
                </a:lnTo>
                <a:lnTo>
                  <a:pt x="3027" y="2607"/>
                </a:lnTo>
                <a:lnTo>
                  <a:pt x="3065" y="2674"/>
                </a:lnTo>
                <a:lnTo>
                  <a:pt x="3087" y="2748"/>
                </a:lnTo>
                <a:lnTo>
                  <a:pt x="3060" y="2886"/>
                </a:lnTo>
                <a:lnTo>
                  <a:pt x="2983" y="3100"/>
                </a:lnTo>
                <a:lnTo>
                  <a:pt x="2951" y="3226"/>
                </a:lnTo>
                <a:lnTo>
                  <a:pt x="2940" y="3291"/>
                </a:lnTo>
                <a:lnTo>
                  <a:pt x="2908" y="3388"/>
                </a:lnTo>
                <a:lnTo>
                  <a:pt x="2841" y="3528"/>
                </a:lnTo>
                <a:lnTo>
                  <a:pt x="2814" y="3615"/>
                </a:lnTo>
                <a:lnTo>
                  <a:pt x="2814" y="3659"/>
                </a:lnTo>
                <a:lnTo>
                  <a:pt x="2826" y="3675"/>
                </a:lnTo>
                <a:lnTo>
                  <a:pt x="2864" y="3689"/>
                </a:lnTo>
                <a:lnTo>
                  <a:pt x="2901" y="3719"/>
                </a:lnTo>
                <a:lnTo>
                  <a:pt x="2923" y="3763"/>
                </a:lnTo>
                <a:lnTo>
                  <a:pt x="2923" y="3816"/>
                </a:lnTo>
                <a:lnTo>
                  <a:pt x="2908" y="3843"/>
                </a:lnTo>
                <a:lnTo>
                  <a:pt x="2908" y="3859"/>
                </a:lnTo>
                <a:lnTo>
                  <a:pt x="2913" y="3889"/>
                </a:lnTo>
                <a:lnTo>
                  <a:pt x="2908" y="3947"/>
                </a:lnTo>
                <a:lnTo>
                  <a:pt x="2881" y="4050"/>
                </a:lnTo>
                <a:lnTo>
                  <a:pt x="2886" y="5258"/>
                </a:lnTo>
                <a:lnTo>
                  <a:pt x="3944" y="5258"/>
                </a:lnTo>
                <a:lnTo>
                  <a:pt x="3977" y="5258"/>
                </a:lnTo>
                <a:lnTo>
                  <a:pt x="3999" y="5258"/>
                </a:lnTo>
                <a:lnTo>
                  <a:pt x="4064" y="5258"/>
                </a:lnTo>
                <a:lnTo>
                  <a:pt x="4113" y="5258"/>
                </a:lnTo>
                <a:lnTo>
                  <a:pt x="4832" y="5258"/>
                </a:lnTo>
                <a:lnTo>
                  <a:pt x="5068" y="5258"/>
                </a:lnTo>
                <a:lnTo>
                  <a:pt x="5068" y="3585"/>
                </a:lnTo>
                <a:lnTo>
                  <a:pt x="5051" y="3572"/>
                </a:lnTo>
                <a:lnTo>
                  <a:pt x="5035" y="3549"/>
                </a:lnTo>
                <a:lnTo>
                  <a:pt x="5018" y="3521"/>
                </a:lnTo>
                <a:lnTo>
                  <a:pt x="4991" y="3447"/>
                </a:lnTo>
                <a:lnTo>
                  <a:pt x="4981" y="3424"/>
                </a:lnTo>
                <a:lnTo>
                  <a:pt x="4969" y="3431"/>
                </a:lnTo>
                <a:lnTo>
                  <a:pt x="4969" y="3461"/>
                </a:lnTo>
                <a:lnTo>
                  <a:pt x="4959" y="3484"/>
                </a:lnTo>
                <a:lnTo>
                  <a:pt x="4959" y="3498"/>
                </a:lnTo>
                <a:lnTo>
                  <a:pt x="4964" y="3512"/>
                </a:lnTo>
                <a:lnTo>
                  <a:pt x="4959" y="3549"/>
                </a:lnTo>
                <a:lnTo>
                  <a:pt x="4931" y="3572"/>
                </a:lnTo>
                <a:lnTo>
                  <a:pt x="4865" y="3558"/>
                </a:lnTo>
                <a:lnTo>
                  <a:pt x="4817" y="3572"/>
                </a:lnTo>
                <a:lnTo>
                  <a:pt x="4778" y="3565"/>
                </a:lnTo>
                <a:lnTo>
                  <a:pt x="4713" y="3565"/>
                </a:lnTo>
                <a:lnTo>
                  <a:pt x="4653" y="3558"/>
                </a:lnTo>
                <a:lnTo>
                  <a:pt x="4641" y="3565"/>
                </a:lnTo>
                <a:lnTo>
                  <a:pt x="4614" y="3615"/>
                </a:lnTo>
                <a:lnTo>
                  <a:pt x="4592" y="3622"/>
                </a:lnTo>
                <a:lnTo>
                  <a:pt x="4478" y="3602"/>
                </a:lnTo>
                <a:lnTo>
                  <a:pt x="4462" y="3622"/>
                </a:lnTo>
                <a:lnTo>
                  <a:pt x="4456" y="3652"/>
                </a:lnTo>
                <a:lnTo>
                  <a:pt x="4435" y="3675"/>
                </a:lnTo>
                <a:lnTo>
                  <a:pt x="4408" y="3668"/>
                </a:lnTo>
                <a:lnTo>
                  <a:pt x="4381" y="3652"/>
                </a:lnTo>
                <a:lnTo>
                  <a:pt x="4359" y="3622"/>
                </a:lnTo>
                <a:lnTo>
                  <a:pt x="4336" y="3595"/>
                </a:lnTo>
                <a:lnTo>
                  <a:pt x="4336" y="3549"/>
                </a:lnTo>
                <a:lnTo>
                  <a:pt x="4314" y="3491"/>
                </a:lnTo>
                <a:lnTo>
                  <a:pt x="4314" y="3454"/>
                </a:lnTo>
                <a:lnTo>
                  <a:pt x="4304" y="3424"/>
                </a:lnTo>
                <a:lnTo>
                  <a:pt x="4282" y="3388"/>
                </a:lnTo>
                <a:lnTo>
                  <a:pt x="4272" y="3381"/>
                </a:lnTo>
                <a:lnTo>
                  <a:pt x="4237" y="3388"/>
                </a:lnTo>
                <a:lnTo>
                  <a:pt x="4217" y="3374"/>
                </a:lnTo>
                <a:lnTo>
                  <a:pt x="4183" y="3321"/>
                </a:lnTo>
                <a:lnTo>
                  <a:pt x="4162" y="3284"/>
                </a:lnTo>
                <a:lnTo>
                  <a:pt x="4162" y="3254"/>
                </a:lnTo>
                <a:lnTo>
                  <a:pt x="4173" y="3210"/>
                </a:lnTo>
                <a:lnTo>
                  <a:pt x="4168" y="3197"/>
                </a:lnTo>
                <a:lnTo>
                  <a:pt x="4156" y="3153"/>
                </a:lnTo>
                <a:lnTo>
                  <a:pt x="4128" y="3123"/>
                </a:lnTo>
                <a:lnTo>
                  <a:pt x="4113" y="3079"/>
                </a:lnTo>
                <a:lnTo>
                  <a:pt x="4074" y="2996"/>
                </a:lnTo>
                <a:lnTo>
                  <a:pt x="4064" y="2946"/>
                </a:lnTo>
                <a:lnTo>
                  <a:pt x="4053" y="2895"/>
                </a:lnTo>
                <a:lnTo>
                  <a:pt x="4047" y="2858"/>
                </a:lnTo>
                <a:lnTo>
                  <a:pt x="4036" y="2828"/>
                </a:lnTo>
                <a:lnTo>
                  <a:pt x="4036" y="2798"/>
                </a:lnTo>
                <a:lnTo>
                  <a:pt x="4014" y="2775"/>
                </a:lnTo>
                <a:lnTo>
                  <a:pt x="4004" y="2762"/>
                </a:lnTo>
                <a:lnTo>
                  <a:pt x="3960" y="2828"/>
                </a:lnTo>
                <a:lnTo>
                  <a:pt x="3927" y="2849"/>
                </a:lnTo>
                <a:lnTo>
                  <a:pt x="3905" y="2879"/>
                </a:lnTo>
                <a:lnTo>
                  <a:pt x="3878" y="2895"/>
                </a:lnTo>
                <a:lnTo>
                  <a:pt x="3862" y="2895"/>
                </a:lnTo>
                <a:lnTo>
                  <a:pt x="3845" y="2886"/>
                </a:lnTo>
                <a:lnTo>
                  <a:pt x="3808" y="2842"/>
                </a:lnTo>
                <a:lnTo>
                  <a:pt x="3769" y="2821"/>
                </a:lnTo>
                <a:lnTo>
                  <a:pt x="3759" y="2791"/>
                </a:lnTo>
                <a:lnTo>
                  <a:pt x="3764" y="2739"/>
                </a:lnTo>
                <a:lnTo>
                  <a:pt x="3774" y="2711"/>
                </a:lnTo>
                <a:lnTo>
                  <a:pt x="3759" y="2644"/>
                </a:lnTo>
                <a:lnTo>
                  <a:pt x="3769" y="2607"/>
                </a:lnTo>
                <a:lnTo>
                  <a:pt x="3791" y="2571"/>
                </a:lnTo>
                <a:lnTo>
                  <a:pt x="3813" y="2554"/>
                </a:lnTo>
                <a:lnTo>
                  <a:pt x="3808" y="2518"/>
                </a:lnTo>
                <a:lnTo>
                  <a:pt x="3791" y="2490"/>
                </a:lnTo>
                <a:lnTo>
                  <a:pt x="3781" y="2467"/>
                </a:lnTo>
                <a:lnTo>
                  <a:pt x="3786" y="2407"/>
                </a:lnTo>
                <a:lnTo>
                  <a:pt x="3774" y="2363"/>
                </a:lnTo>
                <a:lnTo>
                  <a:pt x="3796" y="2327"/>
                </a:lnTo>
                <a:lnTo>
                  <a:pt x="3796" y="2283"/>
                </a:lnTo>
                <a:lnTo>
                  <a:pt x="3808" y="2223"/>
                </a:lnTo>
                <a:lnTo>
                  <a:pt x="3818" y="2159"/>
                </a:lnTo>
                <a:lnTo>
                  <a:pt x="3813" y="2113"/>
                </a:lnTo>
                <a:lnTo>
                  <a:pt x="3835" y="2069"/>
                </a:lnTo>
                <a:lnTo>
                  <a:pt x="3835" y="2039"/>
                </a:lnTo>
                <a:lnTo>
                  <a:pt x="3796" y="2048"/>
                </a:lnTo>
                <a:lnTo>
                  <a:pt x="3769" y="2048"/>
                </a:lnTo>
                <a:lnTo>
                  <a:pt x="3747" y="2032"/>
                </a:lnTo>
                <a:lnTo>
                  <a:pt x="3726" y="2011"/>
                </a:lnTo>
                <a:lnTo>
                  <a:pt x="3726" y="1981"/>
                </a:lnTo>
                <a:lnTo>
                  <a:pt x="3714" y="1988"/>
                </a:lnTo>
                <a:lnTo>
                  <a:pt x="3692" y="1988"/>
                </a:lnTo>
                <a:lnTo>
                  <a:pt x="3677" y="1958"/>
                </a:lnTo>
                <a:lnTo>
                  <a:pt x="3672" y="1938"/>
                </a:lnTo>
                <a:lnTo>
                  <a:pt x="3632" y="1885"/>
                </a:lnTo>
                <a:lnTo>
                  <a:pt x="3617" y="1834"/>
                </a:lnTo>
                <a:lnTo>
                  <a:pt x="3583" y="1790"/>
                </a:lnTo>
                <a:lnTo>
                  <a:pt x="3545" y="1708"/>
                </a:lnTo>
                <a:lnTo>
                  <a:pt x="3464" y="1590"/>
                </a:lnTo>
                <a:lnTo>
                  <a:pt x="3409" y="1546"/>
                </a:lnTo>
                <a:lnTo>
                  <a:pt x="3372" y="1496"/>
                </a:lnTo>
                <a:lnTo>
                  <a:pt x="3322" y="1436"/>
                </a:lnTo>
                <a:lnTo>
                  <a:pt x="3317" y="1406"/>
                </a:lnTo>
                <a:lnTo>
                  <a:pt x="3332" y="1385"/>
                </a:lnTo>
                <a:lnTo>
                  <a:pt x="3317" y="1349"/>
                </a:lnTo>
                <a:lnTo>
                  <a:pt x="3327" y="1303"/>
                </a:lnTo>
                <a:lnTo>
                  <a:pt x="3317" y="1245"/>
                </a:lnTo>
                <a:lnTo>
                  <a:pt x="3290" y="1192"/>
                </a:lnTo>
                <a:lnTo>
                  <a:pt x="3268" y="1148"/>
                </a:lnTo>
                <a:lnTo>
                  <a:pt x="3240" y="1105"/>
                </a:lnTo>
                <a:lnTo>
                  <a:pt x="3191" y="1017"/>
                </a:lnTo>
                <a:lnTo>
                  <a:pt x="3191" y="288"/>
                </a:lnTo>
                <a:lnTo>
                  <a:pt x="2874" y="288"/>
                </a:lnTo>
                <a:close/>
                <a:moveTo>
                  <a:pt x="3245" y="288"/>
                </a:moveTo>
                <a:lnTo>
                  <a:pt x="3245" y="435"/>
                </a:lnTo>
                <a:lnTo>
                  <a:pt x="3245" y="987"/>
                </a:lnTo>
                <a:lnTo>
                  <a:pt x="3283" y="1054"/>
                </a:lnTo>
                <a:lnTo>
                  <a:pt x="3317" y="1105"/>
                </a:lnTo>
                <a:lnTo>
                  <a:pt x="3332" y="1155"/>
                </a:lnTo>
                <a:lnTo>
                  <a:pt x="3365" y="1215"/>
                </a:lnTo>
                <a:lnTo>
                  <a:pt x="3372" y="1229"/>
                </a:lnTo>
                <a:lnTo>
                  <a:pt x="3382" y="1303"/>
                </a:lnTo>
                <a:lnTo>
                  <a:pt x="3377" y="1339"/>
                </a:lnTo>
                <a:lnTo>
                  <a:pt x="3392" y="1376"/>
                </a:lnTo>
                <a:lnTo>
                  <a:pt x="3387" y="1413"/>
                </a:lnTo>
                <a:lnTo>
                  <a:pt x="3404" y="1436"/>
                </a:lnTo>
                <a:lnTo>
                  <a:pt x="3447" y="1496"/>
                </a:lnTo>
                <a:lnTo>
                  <a:pt x="3501" y="1533"/>
                </a:lnTo>
                <a:lnTo>
                  <a:pt x="3518" y="1553"/>
                </a:lnTo>
                <a:lnTo>
                  <a:pt x="3590" y="1664"/>
                </a:lnTo>
                <a:lnTo>
                  <a:pt x="3622" y="1737"/>
                </a:lnTo>
                <a:lnTo>
                  <a:pt x="3660" y="1797"/>
                </a:lnTo>
                <a:lnTo>
                  <a:pt x="3677" y="1848"/>
                </a:lnTo>
                <a:lnTo>
                  <a:pt x="3719" y="1908"/>
                </a:lnTo>
                <a:lnTo>
                  <a:pt x="3736" y="1901"/>
                </a:lnTo>
                <a:lnTo>
                  <a:pt x="3759" y="1915"/>
                </a:lnTo>
                <a:lnTo>
                  <a:pt x="3781" y="1945"/>
                </a:lnTo>
                <a:lnTo>
                  <a:pt x="3781" y="1975"/>
                </a:lnTo>
                <a:lnTo>
                  <a:pt x="3791" y="1975"/>
                </a:lnTo>
                <a:lnTo>
                  <a:pt x="3868" y="1958"/>
                </a:lnTo>
                <a:lnTo>
                  <a:pt x="3890" y="1988"/>
                </a:lnTo>
                <a:lnTo>
                  <a:pt x="3895" y="2018"/>
                </a:lnTo>
                <a:lnTo>
                  <a:pt x="3890" y="2048"/>
                </a:lnTo>
                <a:lnTo>
                  <a:pt x="3883" y="2106"/>
                </a:lnTo>
                <a:lnTo>
                  <a:pt x="3873" y="2129"/>
                </a:lnTo>
                <a:lnTo>
                  <a:pt x="3873" y="2159"/>
                </a:lnTo>
                <a:lnTo>
                  <a:pt x="3862" y="2246"/>
                </a:lnTo>
                <a:lnTo>
                  <a:pt x="3851" y="2297"/>
                </a:lnTo>
                <a:lnTo>
                  <a:pt x="3845" y="2357"/>
                </a:lnTo>
                <a:lnTo>
                  <a:pt x="3835" y="2380"/>
                </a:lnTo>
                <a:lnTo>
                  <a:pt x="3840" y="2400"/>
                </a:lnTo>
                <a:lnTo>
                  <a:pt x="3835" y="2453"/>
                </a:lnTo>
                <a:lnTo>
                  <a:pt x="3856" y="2481"/>
                </a:lnTo>
                <a:lnTo>
                  <a:pt x="3868" y="2571"/>
                </a:lnTo>
                <a:lnTo>
                  <a:pt x="3856" y="2607"/>
                </a:lnTo>
                <a:lnTo>
                  <a:pt x="3818" y="2637"/>
                </a:lnTo>
                <a:lnTo>
                  <a:pt x="3818" y="2644"/>
                </a:lnTo>
                <a:lnTo>
                  <a:pt x="3828" y="2718"/>
                </a:lnTo>
                <a:lnTo>
                  <a:pt x="3813" y="2768"/>
                </a:lnTo>
                <a:lnTo>
                  <a:pt x="3835" y="2785"/>
                </a:lnTo>
                <a:lnTo>
                  <a:pt x="3873" y="2821"/>
                </a:lnTo>
                <a:lnTo>
                  <a:pt x="3895" y="2785"/>
                </a:lnTo>
                <a:lnTo>
                  <a:pt x="3927" y="2762"/>
                </a:lnTo>
                <a:lnTo>
                  <a:pt x="3965" y="2695"/>
                </a:lnTo>
                <a:lnTo>
                  <a:pt x="3977" y="2674"/>
                </a:lnTo>
                <a:lnTo>
                  <a:pt x="4009" y="2674"/>
                </a:lnTo>
                <a:lnTo>
                  <a:pt x="4031" y="2695"/>
                </a:lnTo>
                <a:lnTo>
                  <a:pt x="4053" y="2725"/>
                </a:lnTo>
                <a:lnTo>
                  <a:pt x="4086" y="2755"/>
                </a:lnTo>
                <a:lnTo>
                  <a:pt x="4091" y="2785"/>
                </a:lnTo>
                <a:lnTo>
                  <a:pt x="4091" y="2812"/>
                </a:lnTo>
                <a:lnTo>
                  <a:pt x="4101" y="2842"/>
                </a:lnTo>
                <a:lnTo>
                  <a:pt x="4108" y="2879"/>
                </a:lnTo>
                <a:lnTo>
                  <a:pt x="4118" y="2923"/>
                </a:lnTo>
                <a:lnTo>
                  <a:pt x="4128" y="2976"/>
                </a:lnTo>
                <a:lnTo>
                  <a:pt x="4156" y="3042"/>
                </a:lnTo>
                <a:lnTo>
                  <a:pt x="4178" y="3086"/>
                </a:lnTo>
                <a:lnTo>
                  <a:pt x="4200" y="3107"/>
                </a:lnTo>
                <a:lnTo>
                  <a:pt x="4210" y="3137"/>
                </a:lnTo>
                <a:lnTo>
                  <a:pt x="4222" y="3173"/>
                </a:lnTo>
                <a:lnTo>
                  <a:pt x="4227" y="3217"/>
                </a:lnTo>
                <a:lnTo>
                  <a:pt x="4217" y="3263"/>
                </a:lnTo>
                <a:lnTo>
                  <a:pt x="4222" y="3277"/>
                </a:lnTo>
                <a:lnTo>
                  <a:pt x="4249" y="3314"/>
                </a:lnTo>
                <a:lnTo>
                  <a:pt x="4277" y="3307"/>
                </a:lnTo>
                <a:lnTo>
                  <a:pt x="4309" y="3321"/>
                </a:lnTo>
                <a:lnTo>
                  <a:pt x="4331" y="3351"/>
                </a:lnTo>
                <a:lnTo>
                  <a:pt x="4353" y="3388"/>
                </a:lnTo>
                <a:lnTo>
                  <a:pt x="4369" y="3447"/>
                </a:lnTo>
                <a:lnTo>
                  <a:pt x="4369" y="3475"/>
                </a:lnTo>
                <a:lnTo>
                  <a:pt x="4391" y="3535"/>
                </a:lnTo>
                <a:lnTo>
                  <a:pt x="4391" y="3565"/>
                </a:lnTo>
                <a:lnTo>
                  <a:pt x="4396" y="3572"/>
                </a:lnTo>
                <a:lnTo>
                  <a:pt x="4413" y="3585"/>
                </a:lnTo>
                <a:lnTo>
                  <a:pt x="4428" y="3558"/>
                </a:lnTo>
                <a:lnTo>
                  <a:pt x="4462" y="3528"/>
                </a:lnTo>
                <a:lnTo>
                  <a:pt x="4495" y="3528"/>
                </a:lnTo>
                <a:lnTo>
                  <a:pt x="4587" y="3549"/>
                </a:lnTo>
                <a:lnTo>
                  <a:pt x="4604" y="3512"/>
                </a:lnTo>
                <a:lnTo>
                  <a:pt x="4619" y="3491"/>
                </a:lnTo>
                <a:lnTo>
                  <a:pt x="4653" y="3484"/>
                </a:lnTo>
                <a:lnTo>
                  <a:pt x="4713" y="3491"/>
                </a:lnTo>
                <a:lnTo>
                  <a:pt x="4783" y="3491"/>
                </a:lnTo>
                <a:lnTo>
                  <a:pt x="4817" y="3498"/>
                </a:lnTo>
                <a:lnTo>
                  <a:pt x="4865" y="3484"/>
                </a:lnTo>
                <a:lnTo>
                  <a:pt x="4904" y="3491"/>
                </a:lnTo>
                <a:lnTo>
                  <a:pt x="4904" y="3468"/>
                </a:lnTo>
                <a:lnTo>
                  <a:pt x="4914" y="3431"/>
                </a:lnTo>
                <a:lnTo>
                  <a:pt x="4919" y="3394"/>
                </a:lnTo>
                <a:lnTo>
                  <a:pt x="4947" y="3365"/>
                </a:lnTo>
                <a:lnTo>
                  <a:pt x="4969" y="3351"/>
                </a:lnTo>
                <a:lnTo>
                  <a:pt x="5001" y="3351"/>
                </a:lnTo>
                <a:lnTo>
                  <a:pt x="5018" y="3381"/>
                </a:lnTo>
                <a:lnTo>
                  <a:pt x="5035" y="3411"/>
                </a:lnTo>
                <a:lnTo>
                  <a:pt x="5068" y="3484"/>
                </a:lnTo>
                <a:lnTo>
                  <a:pt x="5068" y="3173"/>
                </a:lnTo>
                <a:lnTo>
                  <a:pt x="7701" y="3173"/>
                </a:lnTo>
                <a:lnTo>
                  <a:pt x="7701" y="3167"/>
                </a:lnTo>
                <a:lnTo>
                  <a:pt x="7713" y="3167"/>
                </a:lnTo>
                <a:lnTo>
                  <a:pt x="7708" y="877"/>
                </a:lnTo>
                <a:lnTo>
                  <a:pt x="7701" y="288"/>
                </a:lnTo>
                <a:lnTo>
                  <a:pt x="3245" y="288"/>
                </a:lnTo>
                <a:close/>
                <a:moveTo>
                  <a:pt x="7756" y="288"/>
                </a:moveTo>
                <a:lnTo>
                  <a:pt x="7768" y="2490"/>
                </a:lnTo>
                <a:lnTo>
                  <a:pt x="9010" y="2490"/>
                </a:lnTo>
                <a:lnTo>
                  <a:pt x="10505" y="2490"/>
                </a:lnTo>
                <a:lnTo>
                  <a:pt x="10505" y="2474"/>
                </a:lnTo>
                <a:lnTo>
                  <a:pt x="10505" y="2393"/>
                </a:lnTo>
                <a:lnTo>
                  <a:pt x="10495" y="2327"/>
                </a:lnTo>
                <a:lnTo>
                  <a:pt x="10495" y="2290"/>
                </a:lnTo>
                <a:lnTo>
                  <a:pt x="10490" y="2260"/>
                </a:lnTo>
                <a:lnTo>
                  <a:pt x="10445" y="2149"/>
                </a:lnTo>
                <a:lnTo>
                  <a:pt x="10435" y="2062"/>
                </a:lnTo>
                <a:lnTo>
                  <a:pt x="10423" y="2018"/>
                </a:lnTo>
                <a:lnTo>
                  <a:pt x="10418" y="1908"/>
                </a:lnTo>
                <a:lnTo>
                  <a:pt x="10418" y="1871"/>
                </a:lnTo>
                <a:lnTo>
                  <a:pt x="10428" y="1818"/>
                </a:lnTo>
                <a:lnTo>
                  <a:pt x="10413" y="1774"/>
                </a:lnTo>
                <a:lnTo>
                  <a:pt x="10408" y="1744"/>
                </a:lnTo>
                <a:lnTo>
                  <a:pt x="10401" y="1480"/>
                </a:lnTo>
                <a:lnTo>
                  <a:pt x="10396" y="1443"/>
                </a:lnTo>
                <a:lnTo>
                  <a:pt x="10396" y="1319"/>
                </a:lnTo>
                <a:lnTo>
                  <a:pt x="10364" y="1201"/>
                </a:lnTo>
                <a:lnTo>
                  <a:pt x="10347" y="1148"/>
                </a:lnTo>
                <a:lnTo>
                  <a:pt x="10341" y="1091"/>
                </a:lnTo>
                <a:lnTo>
                  <a:pt x="10341" y="1068"/>
                </a:lnTo>
                <a:lnTo>
                  <a:pt x="10314" y="987"/>
                </a:lnTo>
                <a:lnTo>
                  <a:pt x="10292" y="877"/>
                </a:lnTo>
                <a:lnTo>
                  <a:pt x="10299" y="787"/>
                </a:lnTo>
                <a:lnTo>
                  <a:pt x="10292" y="730"/>
                </a:lnTo>
                <a:lnTo>
                  <a:pt x="10292" y="670"/>
                </a:lnTo>
                <a:lnTo>
                  <a:pt x="10287" y="596"/>
                </a:lnTo>
                <a:lnTo>
                  <a:pt x="10292" y="545"/>
                </a:lnTo>
                <a:lnTo>
                  <a:pt x="10292" y="492"/>
                </a:lnTo>
                <a:lnTo>
                  <a:pt x="10265" y="288"/>
                </a:lnTo>
                <a:lnTo>
                  <a:pt x="7756" y="288"/>
                </a:lnTo>
                <a:close/>
                <a:moveTo>
                  <a:pt x="726" y="921"/>
                </a:moveTo>
                <a:lnTo>
                  <a:pt x="726" y="944"/>
                </a:lnTo>
                <a:lnTo>
                  <a:pt x="731" y="964"/>
                </a:lnTo>
                <a:lnTo>
                  <a:pt x="731" y="921"/>
                </a:lnTo>
                <a:lnTo>
                  <a:pt x="726" y="921"/>
                </a:lnTo>
                <a:close/>
                <a:moveTo>
                  <a:pt x="741" y="1008"/>
                </a:moveTo>
                <a:lnTo>
                  <a:pt x="747" y="1024"/>
                </a:lnTo>
                <a:lnTo>
                  <a:pt x="741" y="1008"/>
                </a:lnTo>
                <a:close/>
                <a:moveTo>
                  <a:pt x="818" y="1098"/>
                </a:moveTo>
                <a:lnTo>
                  <a:pt x="818" y="1112"/>
                </a:lnTo>
                <a:lnTo>
                  <a:pt x="823" y="1105"/>
                </a:lnTo>
                <a:lnTo>
                  <a:pt x="818" y="1098"/>
                </a:lnTo>
                <a:close/>
                <a:moveTo>
                  <a:pt x="813" y="1201"/>
                </a:moveTo>
                <a:lnTo>
                  <a:pt x="808" y="1208"/>
                </a:lnTo>
                <a:lnTo>
                  <a:pt x="813" y="1215"/>
                </a:lnTo>
                <a:lnTo>
                  <a:pt x="813" y="1201"/>
                </a:lnTo>
                <a:close/>
                <a:moveTo>
                  <a:pt x="726" y="1252"/>
                </a:moveTo>
                <a:lnTo>
                  <a:pt x="709" y="1275"/>
                </a:lnTo>
                <a:lnTo>
                  <a:pt x="726" y="1259"/>
                </a:lnTo>
                <a:lnTo>
                  <a:pt x="726" y="1252"/>
                </a:lnTo>
                <a:close/>
                <a:moveTo>
                  <a:pt x="699" y="1289"/>
                </a:moveTo>
                <a:lnTo>
                  <a:pt x="660" y="1332"/>
                </a:lnTo>
                <a:lnTo>
                  <a:pt x="637" y="1362"/>
                </a:lnTo>
                <a:lnTo>
                  <a:pt x="617" y="1413"/>
                </a:lnTo>
                <a:lnTo>
                  <a:pt x="682" y="1392"/>
                </a:lnTo>
                <a:lnTo>
                  <a:pt x="665" y="1466"/>
                </a:lnTo>
                <a:lnTo>
                  <a:pt x="677" y="1459"/>
                </a:lnTo>
                <a:lnTo>
                  <a:pt x="704" y="1487"/>
                </a:lnTo>
                <a:lnTo>
                  <a:pt x="714" y="1466"/>
                </a:lnTo>
                <a:lnTo>
                  <a:pt x="747" y="1503"/>
                </a:lnTo>
                <a:lnTo>
                  <a:pt x="753" y="1443"/>
                </a:lnTo>
                <a:lnTo>
                  <a:pt x="747" y="1413"/>
                </a:lnTo>
                <a:lnTo>
                  <a:pt x="741" y="1376"/>
                </a:lnTo>
                <a:lnTo>
                  <a:pt x="699" y="1289"/>
                </a:lnTo>
                <a:close/>
                <a:moveTo>
                  <a:pt x="13713" y="1436"/>
                </a:moveTo>
                <a:lnTo>
                  <a:pt x="13641" y="1473"/>
                </a:lnTo>
                <a:lnTo>
                  <a:pt x="13619" y="1496"/>
                </a:lnTo>
                <a:lnTo>
                  <a:pt x="13560" y="1576"/>
                </a:lnTo>
                <a:lnTo>
                  <a:pt x="13544" y="1613"/>
                </a:lnTo>
                <a:lnTo>
                  <a:pt x="13549" y="1613"/>
                </a:lnTo>
                <a:lnTo>
                  <a:pt x="13555" y="1620"/>
                </a:lnTo>
                <a:lnTo>
                  <a:pt x="13592" y="1540"/>
                </a:lnTo>
                <a:lnTo>
                  <a:pt x="13626" y="1613"/>
                </a:lnTo>
                <a:lnTo>
                  <a:pt x="13626" y="1634"/>
                </a:lnTo>
                <a:lnTo>
                  <a:pt x="13631" y="1620"/>
                </a:lnTo>
                <a:lnTo>
                  <a:pt x="13631" y="1613"/>
                </a:lnTo>
                <a:lnTo>
                  <a:pt x="13641" y="1576"/>
                </a:lnTo>
                <a:lnTo>
                  <a:pt x="13718" y="1496"/>
                </a:lnTo>
                <a:lnTo>
                  <a:pt x="13701" y="1480"/>
                </a:lnTo>
                <a:lnTo>
                  <a:pt x="13718" y="1436"/>
                </a:lnTo>
                <a:lnTo>
                  <a:pt x="13713" y="1436"/>
                </a:lnTo>
                <a:close/>
                <a:moveTo>
                  <a:pt x="20804" y="1450"/>
                </a:moveTo>
                <a:lnTo>
                  <a:pt x="20531" y="1981"/>
                </a:lnTo>
                <a:lnTo>
                  <a:pt x="20504" y="2179"/>
                </a:lnTo>
                <a:lnTo>
                  <a:pt x="20460" y="2260"/>
                </a:lnTo>
                <a:lnTo>
                  <a:pt x="20438" y="2320"/>
                </a:lnTo>
                <a:lnTo>
                  <a:pt x="20417" y="2453"/>
                </a:lnTo>
                <a:lnTo>
                  <a:pt x="20417" y="2497"/>
                </a:lnTo>
                <a:lnTo>
                  <a:pt x="20427" y="2527"/>
                </a:lnTo>
                <a:lnTo>
                  <a:pt x="20417" y="2577"/>
                </a:lnTo>
                <a:lnTo>
                  <a:pt x="20378" y="2644"/>
                </a:lnTo>
                <a:lnTo>
                  <a:pt x="20373" y="2695"/>
                </a:lnTo>
                <a:lnTo>
                  <a:pt x="20351" y="2725"/>
                </a:lnTo>
                <a:lnTo>
                  <a:pt x="20301" y="2768"/>
                </a:lnTo>
                <a:lnTo>
                  <a:pt x="20269" y="2828"/>
                </a:lnTo>
                <a:lnTo>
                  <a:pt x="20269" y="2849"/>
                </a:lnTo>
                <a:lnTo>
                  <a:pt x="20274" y="2872"/>
                </a:lnTo>
                <a:lnTo>
                  <a:pt x="20274" y="2916"/>
                </a:lnTo>
                <a:lnTo>
                  <a:pt x="20253" y="2953"/>
                </a:lnTo>
                <a:lnTo>
                  <a:pt x="20226" y="2953"/>
                </a:lnTo>
                <a:lnTo>
                  <a:pt x="20219" y="2953"/>
                </a:lnTo>
                <a:lnTo>
                  <a:pt x="20219" y="2959"/>
                </a:lnTo>
                <a:lnTo>
                  <a:pt x="20219" y="2996"/>
                </a:lnTo>
                <a:lnTo>
                  <a:pt x="20199" y="3042"/>
                </a:lnTo>
                <a:lnTo>
                  <a:pt x="20160" y="3063"/>
                </a:lnTo>
                <a:lnTo>
                  <a:pt x="20132" y="3012"/>
                </a:lnTo>
                <a:lnTo>
                  <a:pt x="20127" y="3012"/>
                </a:lnTo>
                <a:lnTo>
                  <a:pt x="20172" y="4241"/>
                </a:lnTo>
                <a:lnTo>
                  <a:pt x="20172" y="4294"/>
                </a:lnTo>
                <a:lnTo>
                  <a:pt x="20172" y="4331"/>
                </a:lnTo>
                <a:lnTo>
                  <a:pt x="20182" y="4368"/>
                </a:lnTo>
                <a:lnTo>
                  <a:pt x="20219" y="4432"/>
                </a:lnTo>
                <a:lnTo>
                  <a:pt x="20226" y="4485"/>
                </a:lnTo>
                <a:lnTo>
                  <a:pt x="20236" y="4499"/>
                </a:lnTo>
                <a:lnTo>
                  <a:pt x="20241" y="4492"/>
                </a:lnTo>
                <a:lnTo>
                  <a:pt x="20291" y="4345"/>
                </a:lnTo>
                <a:lnTo>
                  <a:pt x="20351" y="4257"/>
                </a:lnTo>
                <a:lnTo>
                  <a:pt x="20395" y="4184"/>
                </a:lnTo>
                <a:lnTo>
                  <a:pt x="20368" y="4154"/>
                </a:lnTo>
                <a:lnTo>
                  <a:pt x="20422" y="4050"/>
                </a:lnTo>
                <a:lnTo>
                  <a:pt x="20477" y="4000"/>
                </a:lnTo>
                <a:lnTo>
                  <a:pt x="20553" y="3970"/>
                </a:lnTo>
                <a:lnTo>
                  <a:pt x="20547" y="4007"/>
                </a:lnTo>
                <a:lnTo>
                  <a:pt x="20553" y="4000"/>
                </a:lnTo>
                <a:lnTo>
                  <a:pt x="20559" y="3910"/>
                </a:lnTo>
                <a:lnTo>
                  <a:pt x="20591" y="3940"/>
                </a:lnTo>
                <a:lnTo>
                  <a:pt x="20591" y="3933"/>
                </a:lnTo>
                <a:lnTo>
                  <a:pt x="20651" y="3843"/>
                </a:lnTo>
                <a:lnTo>
                  <a:pt x="20656" y="3873"/>
                </a:lnTo>
                <a:lnTo>
                  <a:pt x="20663" y="3829"/>
                </a:lnTo>
                <a:lnTo>
                  <a:pt x="20700" y="3917"/>
                </a:lnTo>
                <a:lnTo>
                  <a:pt x="20744" y="3873"/>
                </a:lnTo>
                <a:lnTo>
                  <a:pt x="20787" y="3889"/>
                </a:lnTo>
                <a:lnTo>
                  <a:pt x="20809" y="3866"/>
                </a:lnTo>
                <a:lnTo>
                  <a:pt x="20826" y="3836"/>
                </a:lnTo>
                <a:lnTo>
                  <a:pt x="20831" y="3779"/>
                </a:lnTo>
                <a:lnTo>
                  <a:pt x="20869" y="3668"/>
                </a:lnTo>
                <a:lnTo>
                  <a:pt x="20869" y="3595"/>
                </a:lnTo>
                <a:lnTo>
                  <a:pt x="20918" y="3549"/>
                </a:lnTo>
                <a:lnTo>
                  <a:pt x="20940" y="3498"/>
                </a:lnTo>
                <a:lnTo>
                  <a:pt x="21000" y="3431"/>
                </a:lnTo>
                <a:lnTo>
                  <a:pt x="20995" y="3565"/>
                </a:lnTo>
                <a:lnTo>
                  <a:pt x="21032" y="3602"/>
                </a:lnTo>
                <a:lnTo>
                  <a:pt x="21000" y="3645"/>
                </a:lnTo>
                <a:lnTo>
                  <a:pt x="21032" y="3659"/>
                </a:lnTo>
                <a:lnTo>
                  <a:pt x="21032" y="3638"/>
                </a:lnTo>
                <a:lnTo>
                  <a:pt x="21049" y="3585"/>
                </a:lnTo>
                <a:lnTo>
                  <a:pt x="21082" y="3475"/>
                </a:lnTo>
                <a:lnTo>
                  <a:pt x="21119" y="3558"/>
                </a:lnTo>
                <a:lnTo>
                  <a:pt x="21136" y="3528"/>
                </a:lnTo>
                <a:lnTo>
                  <a:pt x="21164" y="3512"/>
                </a:lnTo>
                <a:lnTo>
                  <a:pt x="21186" y="3512"/>
                </a:lnTo>
                <a:lnTo>
                  <a:pt x="21235" y="3542"/>
                </a:lnTo>
                <a:lnTo>
                  <a:pt x="21245" y="3579"/>
                </a:lnTo>
                <a:lnTo>
                  <a:pt x="21251" y="3542"/>
                </a:lnTo>
                <a:lnTo>
                  <a:pt x="21273" y="3549"/>
                </a:lnTo>
                <a:lnTo>
                  <a:pt x="21295" y="3475"/>
                </a:lnTo>
                <a:lnTo>
                  <a:pt x="21338" y="3461"/>
                </a:lnTo>
                <a:lnTo>
                  <a:pt x="21365" y="3484"/>
                </a:lnTo>
                <a:lnTo>
                  <a:pt x="21382" y="3484"/>
                </a:lnTo>
                <a:lnTo>
                  <a:pt x="21387" y="3484"/>
                </a:lnTo>
                <a:lnTo>
                  <a:pt x="21404" y="3424"/>
                </a:lnTo>
                <a:lnTo>
                  <a:pt x="21447" y="3417"/>
                </a:lnTo>
                <a:lnTo>
                  <a:pt x="21491" y="3388"/>
                </a:lnTo>
                <a:lnTo>
                  <a:pt x="21551" y="3401"/>
                </a:lnTo>
                <a:lnTo>
                  <a:pt x="21600" y="3328"/>
                </a:lnTo>
                <a:lnTo>
                  <a:pt x="21568" y="3321"/>
                </a:lnTo>
                <a:lnTo>
                  <a:pt x="21563" y="3240"/>
                </a:lnTo>
                <a:lnTo>
                  <a:pt x="21573" y="3210"/>
                </a:lnTo>
                <a:lnTo>
                  <a:pt x="21568" y="3153"/>
                </a:lnTo>
                <a:lnTo>
                  <a:pt x="21556" y="3116"/>
                </a:lnTo>
                <a:lnTo>
                  <a:pt x="21556" y="3107"/>
                </a:lnTo>
                <a:lnTo>
                  <a:pt x="21545" y="3107"/>
                </a:lnTo>
                <a:lnTo>
                  <a:pt x="21540" y="3116"/>
                </a:lnTo>
                <a:lnTo>
                  <a:pt x="21518" y="3144"/>
                </a:lnTo>
                <a:lnTo>
                  <a:pt x="21474" y="3116"/>
                </a:lnTo>
                <a:lnTo>
                  <a:pt x="21459" y="3079"/>
                </a:lnTo>
                <a:lnTo>
                  <a:pt x="21436" y="3049"/>
                </a:lnTo>
                <a:lnTo>
                  <a:pt x="21426" y="3012"/>
                </a:lnTo>
                <a:lnTo>
                  <a:pt x="21436" y="2969"/>
                </a:lnTo>
                <a:lnTo>
                  <a:pt x="21441" y="2939"/>
                </a:lnTo>
                <a:lnTo>
                  <a:pt x="21419" y="2872"/>
                </a:lnTo>
                <a:lnTo>
                  <a:pt x="21426" y="2828"/>
                </a:lnTo>
                <a:lnTo>
                  <a:pt x="21431" y="2821"/>
                </a:lnTo>
                <a:lnTo>
                  <a:pt x="21382" y="2805"/>
                </a:lnTo>
                <a:lnTo>
                  <a:pt x="21317" y="2748"/>
                </a:lnTo>
                <a:lnTo>
                  <a:pt x="21263" y="2658"/>
                </a:lnTo>
                <a:lnTo>
                  <a:pt x="21305" y="2637"/>
                </a:lnTo>
                <a:lnTo>
                  <a:pt x="21310" y="2607"/>
                </a:lnTo>
                <a:lnTo>
                  <a:pt x="21310" y="2577"/>
                </a:lnTo>
                <a:lnTo>
                  <a:pt x="21317" y="2548"/>
                </a:lnTo>
                <a:lnTo>
                  <a:pt x="21310" y="2518"/>
                </a:lnTo>
                <a:lnTo>
                  <a:pt x="21300" y="1708"/>
                </a:lnTo>
                <a:lnTo>
                  <a:pt x="21201" y="1576"/>
                </a:lnTo>
                <a:lnTo>
                  <a:pt x="21159" y="1533"/>
                </a:lnTo>
                <a:lnTo>
                  <a:pt x="21141" y="1523"/>
                </a:lnTo>
                <a:lnTo>
                  <a:pt x="21136" y="1546"/>
                </a:lnTo>
                <a:lnTo>
                  <a:pt x="21087" y="1576"/>
                </a:lnTo>
                <a:lnTo>
                  <a:pt x="21010" y="1597"/>
                </a:lnTo>
                <a:lnTo>
                  <a:pt x="20945" y="1643"/>
                </a:lnTo>
                <a:lnTo>
                  <a:pt x="20918" y="1643"/>
                </a:lnTo>
                <a:lnTo>
                  <a:pt x="20891" y="1627"/>
                </a:lnTo>
                <a:lnTo>
                  <a:pt x="20859" y="1597"/>
                </a:lnTo>
                <a:lnTo>
                  <a:pt x="20836" y="1569"/>
                </a:lnTo>
                <a:lnTo>
                  <a:pt x="20831" y="1503"/>
                </a:lnTo>
                <a:lnTo>
                  <a:pt x="20831" y="1466"/>
                </a:lnTo>
                <a:lnTo>
                  <a:pt x="20804" y="1450"/>
                </a:lnTo>
                <a:close/>
                <a:moveTo>
                  <a:pt x="731" y="1576"/>
                </a:moveTo>
                <a:lnTo>
                  <a:pt x="714" y="1627"/>
                </a:lnTo>
                <a:lnTo>
                  <a:pt x="714" y="1634"/>
                </a:lnTo>
                <a:lnTo>
                  <a:pt x="736" y="1613"/>
                </a:lnTo>
                <a:lnTo>
                  <a:pt x="741" y="1583"/>
                </a:lnTo>
                <a:lnTo>
                  <a:pt x="731" y="1576"/>
                </a:lnTo>
                <a:close/>
                <a:moveTo>
                  <a:pt x="13483" y="1643"/>
                </a:moveTo>
                <a:lnTo>
                  <a:pt x="13456" y="1671"/>
                </a:lnTo>
                <a:lnTo>
                  <a:pt x="13428" y="1708"/>
                </a:lnTo>
                <a:lnTo>
                  <a:pt x="13413" y="1744"/>
                </a:lnTo>
                <a:lnTo>
                  <a:pt x="13381" y="1774"/>
                </a:lnTo>
                <a:lnTo>
                  <a:pt x="13347" y="1781"/>
                </a:lnTo>
                <a:lnTo>
                  <a:pt x="13331" y="1790"/>
                </a:lnTo>
                <a:lnTo>
                  <a:pt x="13292" y="1841"/>
                </a:lnTo>
                <a:lnTo>
                  <a:pt x="13249" y="1878"/>
                </a:lnTo>
                <a:lnTo>
                  <a:pt x="13195" y="1892"/>
                </a:lnTo>
                <a:lnTo>
                  <a:pt x="13118" y="1908"/>
                </a:lnTo>
                <a:lnTo>
                  <a:pt x="13064" y="1938"/>
                </a:lnTo>
                <a:lnTo>
                  <a:pt x="13019" y="1988"/>
                </a:lnTo>
                <a:lnTo>
                  <a:pt x="12955" y="2039"/>
                </a:lnTo>
                <a:lnTo>
                  <a:pt x="12900" y="2069"/>
                </a:lnTo>
                <a:lnTo>
                  <a:pt x="12932" y="2085"/>
                </a:lnTo>
                <a:lnTo>
                  <a:pt x="12972" y="2209"/>
                </a:lnTo>
                <a:lnTo>
                  <a:pt x="13341" y="2350"/>
                </a:lnTo>
                <a:lnTo>
                  <a:pt x="13440" y="2423"/>
                </a:lnTo>
                <a:lnTo>
                  <a:pt x="13478" y="2430"/>
                </a:lnTo>
                <a:lnTo>
                  <a:pt x="13517" y="2437"/>
                </a:lnTo>
                <a:lnTo>
                  <a:pt x="13572" y="2444"/>
                </a:lnTo>
                <a:lnTo>
                  <a:pt x="13619" y="2460"/>
                </a:lnTo>
                <a:lnTo>
                  <a:pt x="13708" y="2497"/>
                </a:lnTo>
                <a:lnTo>
                  <a:pt x="13735" y="2541"/>
                </a:lnTo>
                <a:lnTo>
                  <a:pt x="13740" y="2577"/>
                </a:lnTo>
                <a:lnTo>
                  <a:pt x="13735" y="2600"/>
                </a:lnTo>
                <a:lnTo>
                  <a:pt x="13795" y="2628"/>
                </a:lnTo>
                <a:lnTo>
                  <a:pt x="13832" y="2674"/>
                </a:lnTo>
                <a:lnTo>
                  <a:pt x="13849" y="2702"/>
                </a:lnTo>
                <a:lnTo>
                  <a:pt x="13844" y="2732"/>
                </a:lnTo>
                <a:lnTo>
                  <a:pt x="13855" y="2785"/>
                </a:lnTo>
                <a:lnTo>
                  <a:pt x="13844" y="2812"/>
                </a:lnTo>
                <a:lnTo>
                  <a:pt x="13844" y="2858"/>
                </a:lnTo>
                <a:lnTo>
                  <a:pt x="13822" y="2909"/>
                </a:lnTo>
                <a:lnTo>
                  <a:pt x="13827" y="2909"/>
                </a:lnTo>
                <a:lnTo>
                  <a:pt x="13865" y="2895"/>
                </a:lnTo>
                <a:lnTo>
                  <a:pt x="13892" y="2916"/>
                </a:lnTo>
                <a:lnTo>
                  <a:pt x="13904" y="2946"/>
                </a:lnTo>
                <a:lnTo>
                  <a:pt x="13904" y="2969"/>
                </a:lnTo>
                <a:lnTo>
                  <a:pt x="13882" y="3042"/>
                </a:lnTo>
                <a:lnTo>
                  <a:pt x="13882" y="3056"/>
                </a:lnTo>
                <a:lnTo>
                  <a:pt x="13892" y="3049"/>
                </a:lnTo>
                <a:lnTo>
                  <a:pt x="13909" y="3005"/>
                </a:lnTo>
                <a:lnTo>
                  <a:pt x="13953" y="2923"/>
                </a:lnTo>
                <a:lnTo>
                  <a:pt x="13986" y="2842"/>
                </a:lnTo>
                <a:lnTo>
                  <a:pt x="14018" y="2755"/>
                </a:lnTo>
                <a:lnTo>
                  <a:pt x="14045" y="2695"/>
                </a:lnTo>
                <a:lnTo>
                  <a:pt x="14063" y="2681"/>
                </a:lnTo>
                <a:lnTo>
                  <a:pt x="14068" y="2665"/>
                </a:lnTo>
                <a:lnTo>
                  <a:pt x="14083" y="2591"/>
                </a:lnTo>
                <a:lnTo>
                  <a:pt x="14100" y="2541"/>
                </a:lnTo>
                <a:lnTo>
                  <a:pt x="14132" y="2481"/>
                </a:lnTo>
                <a:lnTo>
                  <a:pt x="14165" y="2548"/>
                </a:lnTo>
                <a:lnTo>
                  <a:pt x="14155" y="2607"/>
                </a:lnTo>
                <a:lnTo>
                  <a:pt x="14155" y="2651"/>
                </a:lnTo>
                <a:lnTo>
                  <a:pt x="14160" y="2637"/>
                </a:lnTo>
                <a:lnTo>
                  <a:pt x="14177" y="2584"/>
                </a:lnTo>
                <a:lnTo>
                  <a:pt x="14209" y="2548"/>
                </a:lnTo>
                <a:lnTo>
                  <a:pt x="14236" y="2564"/>
                </a:lnTo>
                <a:lnTo>
                  <a:pt x="14241" y="2564"/>
                </a:lnTo>
                <a:lnTo>
                  <a:pt x="14253" y="2548"/>
                </a:lnTo>
                <a:lnTo>
                  <a:pt x="14308" y="2527"/>
                </a:lnTo>
                <a:lnTo>
                  <a:pt x="14318" y="2584"/>
                </a:lnTo>
                <a:lnTo>
                  <a:pt x="14318" y="2614"/>
                </a:lnTo>
                <a:lnTo>
                  <a:pt x="14335" y="2600"/>
                </a:lnTo>
                <a:lnTo>
                  <a:pt x="14345" y="2591"/>
                </a:lnTo>
                <a:lnTo>
                  <a:pt x="14351" y="2564"/>
                </a:lnTo>
                <a:lnTo>
                  <a:pt x="14378" y="2504"/>
                </a:lnTo>
                <a:lnTo>
                  <a:pt x="14417" y="2481"/>
                </a:lnTo>
                <a:lnTo>
                  <a:pt x="14455" y="2474"/>
                </a:lnTo>
                <a:lnTo>
                  <a:pt x="14492" y="2481"/>
                </a:lnTo>
                <a:lnTo>
                  <a:pt x="14514" y="2490"/>
                </a:lnTo>
                <a:lnTo>
                  <a:pt x="14514" y="2481"/>
                </a:lnTo>
                <a:lnTo>
                  <a:pt x="14559" y="2467"/>
                </a:lnTo>
                <a:lnTo>
                  <a:pt x="14601" y="2460"/>
                </a:lnTo>
                <a:lnTo>
                  <a:pt x="14623" y="2444"/>
                </a:lnTo>
                <a:lnTo>
                  <a:pt x="14651" y="2400"/>
                </a:lnTo>
                <a:lnTo>
                  <a:pt x="14690" y="2370"/>
                </a:lnTo>
                <a:lnTo>
                  <a:pt x="14732" y="2370"/>
                </a:lnTo>
                <a:lnTo>
                  <a:pt x="14782" y="2386"/>
                </a:lnTo>
                <a:lnTo>
                  <a:pt x="14853" y="2423"/>
                </a:lnTo>
                <a:lnTo>
                  <a:pt x="14901" y="2467"/>
                </a:lnTo>
                <a:lnTo>
                  <a:pt x="14951" y="2534"/>
                </a:lnTo>
                <a:lnTo>
                  <a:pt x="14951" y="2518"/>
                </a:lnTo>
                <a:lnTo>
                  <a:pt x="14973" y="2437"/>
                </a:lnTo>
                <a:lnTo>
                  <a:pt x="15005" y="2407"/>
                </a:lnTo>
                <a:lnTo>
                  <a:pt x="15049" y="2423"/>
                </a:lnTo>
                <a:lnTo>
                  <a:pt x="15065" y="2444"/>
                </a:lnTo>
                <a:lnTo>
                  <a:pt x="15072" y="2444"/>
                </a:lnTo>
                <a:lnTo>
                  <a:pt x="15126" y="2453"/>
                </a:lnTo>
                <a:lnTo>
                  <a:pt x="15228" y="2474"/>
                </a:lnTo>
                <a:lnTo>
                  <a:pt x="15223" y="2467"/>
                </a:lnTo>
                <a:lnTo>
                  <a:pt x="15208" y="2430"/>
                </a:lnTo>
                <a:lnTo>
                  <a:pt x="15201" y="2400"/>
                </a:lnTo>
                <a:lnTo>
                  <a:pt x="15208" y="2393"/>
                </a:lnTo>
                <a:lnTo>
                  <a:pt x="15201" y="2393"/>
                </a:lnTo>
                <a:lnTo>
                  <a:pt x="15153" y="2386"/>
                </a:lnTo>
                <a:lnTo>
                  <a:pt x="15126" y="2350"/>
                </a:lnTo>
                <a:lnTo>
                  <a:pt x="15141" y="2297"/>
                </a:lnTo>
                <a:lnTo>
                  <a:pt x="15147" y="2290"/>
                </a:lnTo>
                <a:lnTo>
                  <a:pt x="15141" y="2276"/>
                </a:lnTo>
                <a:lnTo>
                  <a:pt x="15136" y="2232"/>
                </a:lnTo>
                <a:lnTo>
                  <a:pt x="15131" y="2202"/>
                </a:lnTo>
                <a:lnTo>
                  <a:pt x="15109" y="2159"/>
                </a:lnTo>
                <a:lnTo>
                  <a:pt x="15104" y="2159"/>
                </a:lnTo>
                <a:lnTo>
                  <a:pt x="15092" y="2172"/>
                </a:lnTo>
                <a:lnTo>
                  <a:pt x="15060" y="2209"/>
                </a:lnTo>
                <a:lnTo>
                  <a:pt x="15010" y="2195"/>
                </a:lnTo>
                <a:lnTo>
                  <a:pt x="14995" y="2166"/>
                </a:lnTo>
                <a:lnTo>
                  <a:pt x="14990" y="2166"/>
                </a:lnTo>
                <a:lnTo>
                  <a:pt x="14963" y="2179"/>
                </a:lnTo>
                <a:lnTo>
                  <a:pt x="14923" y="2179"/>
                </a:lnTo>
                <a:lnTo>
                  <a:pt x="14896" y="2166"/>
                </a:lnTo>
                <a:lnTo>
                  <a:pt x="14841" y="2149"/>
                </a:lnTo>
                <a:lnTo>
                  <a:pt x="14831" y="2113"/>
                </a:lnTo>
                <a:lnTo>
                  <a:pt x="14831" y="2076"/>
                </a:lnTo>
                <a:lnTo>
                  <a:pt x="14836" y="2062"/>
                </a:lnTo>
                <a:lnTo>
                  <a:pt x="14841" y="2032"/>
                </a:lnTo>
                <a:lnTo>
                  <a:pt x="14841" y="1981"/>
                </a:lnTo>
                <a:lnTo>
                  <a:pt x="14847" y="1952"/>
                </a:lnTo>
                <a:lnTo>
                  <a:pt x="14826" y="1952"/>
                </a:lnTo>
                <a:lnTo>
                  <a:pt x="14777" y="1975"/>
                </a:lnTo>
                <a:lnTo>
                  <a:pt x="14710" y="2002"/>
                </a:lnTo>
                <a:lnTo>
                  <a:pt x="14645" y="2018"/>
                </a:lnTo>
                <a:lnTo>
                  <a:pt x="14569" y="2011"/>
                </a:lnTo>
                <a:lnTo>
                  <a:pt x="14519" y="2011"/>
                </a:lnTo>
                <a:lnTo>
                  <a:pt x="14460" y="2025"/>
                </a:lnTo>
                <a:lnTo>
                  <a:pt x="14449" y="2025"/>
                </a:lnTo>
                <a:lnTo>
                  <a:pt x="14422" y="2039"/>
                </a:lnTo>
                <a:lnTo>
                  <a:pt x="14363" y="2092"/>
                </a:lnTo>
                <a:lnTo>
                  <a:pt x="14318" y="2136"/>
                </a:lnTo>
                <a:lnTo>
                  <a:pt x="14269" y="2195"/>
                </a:lnTo>
                <a:lnTo>
                  <a:pt x="14241" y="2195"/>
                </a:lnTo>
                <a:lnTo>
                  <a:pt x="14226" y="2172"/>
                </a:lnTo>
                <a:lnTo>
                  <a:pt x="14214" y="2166"/>
                </a:lnTo>
                <a:lnTo>
                  <a:pt x="14209" y="2166"/>
                </a:lnTo>
                <a:lnTo>
                  <a:pt x="14182" y="2179"/>
                </a:lnTo>
                <a:lnTo>
                  <a:pt x="14144" y="2166"/>
                </a:lnTo>
                <a:lnTo>
                  <a:pt x="14117" y="2129"/>
                </a:lnTo>
                <a:lnTo>
                  <a:pt x="14095" y="2143"/>
                </a:lnTo>
                <a:lnTo>
                  <a:pt x="14063" y="2149"/>
                </a:lnTo>
                <a:lnTo>
                  <a:pt x="13974" y="2143"/>
                </a:lnTo>
                <a:lnTo>
                  <a:pt x="13959" y="2113"/>
                </a:lnTo>
                <a:lnTo>
                  <a:pt x="13947" y="2069"/>
                </a:lnTo>
                <a:lnTo>
                  <a:pt x="13931" y="2048"/>
                </a:lnTo>
                <a:lnTo>
                  <a:pt x="13909" y="2011"/>
                </a:lnTo>
                <a:lnTo>
                  <a:pt x="13865" y="1908"/>
                </a:lnTo>
                <a:lnTo>
                  <a:pt x="13822" y="1871"/>
                </a:lnTo>
                <a:lnTo>
                  <a:pt x="13790" y="1855"/>
                </a:lnTo>
                <a:lnTo>
                  <a:pt x="13686" y="1834"/>
                </a:lnTo>
                <a:lnTo>
                  <a:pt x="13674" y="1827"/>
                </a:lnTo>
                <a:lnTo>
                  <a:pt x="13626" y="1871"/>
                </a:lnTo>
                <a:lnTo>
                  <a:pt x="13619" y="1892"/>
                </a:lnTo>
                <a:lnTo>
                  <a:pt x="13604" y="1922"/>
                </a:lnTo>
                <a:lnTo>
                  <a:pt x="13577" y="1952"/>
                </a:lnTo>
                <a:lnTo>
                  <a:pt x="13549" y="1908"/>
                </a:lnTo>
                <a:lnTo>
                  <a:pt x="13544" y="1878"/>
                </a:lnTo>
                <a:lnTo>
                  <a:pt x="13544" y="1834"/>
                </a:lnTo>
                <a:lnTo>
                  <a:pt x="13549" y="1781"/>
                </a:lnTo>
                <a:lnTo>
                  <a:pt x="13549" y="1760"/>
                </a:lnTo>
                <a:lnTo>
                  <a:pt x="13538" y="1754"/>
                </a:lnTo>
                <a:lnTo>
                  <a:pt x="13527" y="1708"/>
                </a:lnTo>
                <a:lnTo>
                  <a:pt x="13527" y="1694"/>
                </a:lnTo>
                <a:lnTo>
                  <a:pt x="13505" y="1680"/>
                </a:lnTo>
                <a:lnTo>
                  <a:pt x="13483" y="1643"/>
                </a:lnTo>
                <a:close/>
                <a:moveTo>
                  <a:pt x="213" y="1781"/>
                </a:moveTo>
                <a:lnTo>
                  <a:pt x="208" y="1804"/>
                </a:lnTo>
                <a:lnTo>
                  <a:pt x="223" y="1790"/>
                </a:lnTo>
                <a:lnTo>
                  <a:pt x="213" y="1781"/>
                </a:lnTo>
                <a:close/>
                <a:moveTo>
                  <a:pt x="12655" y="1818"/>
                </a:moveTo>
                <a:lnTo>
                  <a:pt x="12578" y="1892"/>
                </a:lnTo>
                <a:lnTo>
                  <a:pt x="12551" y="1878"/>
                </a:lnTo>
                <a:lnTo>
                  <a:pt x="12501" y="1928"/>
                </a:lnTo>
                <a:lnTo>
                  <a:pt x="12447" y="1958"/>
                </a:lnTo>
                <a:lnTo>
                  <a:pt x="12317" y="2011"/>
                </a:lnTo>
                <a:lnTo>
                  <a:pt x="12278" y="2018"/>
                </a:lnTo>
                <a:lnTo>
                  <a:pt x="12240" y="2011"/>
                </a:lnTo>
                <a:lnTo>
                  <a:pt x="12201" y="1981"/>
                </a:lnTo>
                <a:lnTo>
                  <a:pt x="12196" y="1995"/>
                </a:lnTo>
                <a:lnTo>
                  <a:pt x="12181" y="2025"/>
                </a:lnTo>
                <a:lnTo>
                  <a:pt x="12164" y="2032"/>
                </a:lnTo>
                <a:lnTo>
                  <a:pt x="12164" y="2444"/>
                </a:lnTo>
                <a:lnTo>
                  <a:pt x="12141" y="2467"/>
                </a:lnTo>
                <a:lnTo>
                  <a:pt x="12126" y="2497"/>
                </a:lnTo>
                <a:lnTo>
                  <a:pt x="12099" y="2504"/>
                </a:lnTo>
                <a:lnTo>
                  <a:pt x="12005" y="2584"/>
                </a:lnTo>
                <a:lnTo>
                  <a:pt x="11995" y="2600"/>
                </a:lnTo>
                <a:lnTo>
                  <a:pt x="11973" y="2658"/>
                </a:lnTo>
                <a:lnTo>
                  <a:pt x="11945" y="2718"/>
                </a:lnTo>
                <a:lnTo>
                  <a:pt x="11940" y="2739"/>
                </a:lnTo>
                <a:lnTo>
                  <a:pt x="11940" y="2762"/>
                </a:lnTo>
                <a:lnTo>
                  <a:pt x="11983" y="2791"/>
                </a:lnTo>
                <a:lnTo>
                  <a:pt x="12005" y="2842"/>
                </a:lnTo>
                <a:lnTo>
                  <a:pt x="12017" y="2895"/>
                </a:lnTo>
                <a:lnTo>
                  <a:pt x="12017" y="2953"/>
                </a:lnTo>
                <a:lnTo>
                  <a:pt x="11990" y="3019"/>
                </a:lnTo>
                <a:lnTo>
                  <a:pt x="11990" y="3042"/>
                </a:lnTo>
                <a:lnTo>
                  <a:pt x="11990" y="3137"/>
                </a:lnTo>
                <a:lnTo>
                  <a:pt x="11978" y="3167"/>
                </a:lnTo>
                <a:lnTo>
                  <a:pt x="11990" y="3226"/>
                </a:lnTo>
                <a:lnTo>
                  <a:pt x="11990" y="3254"/>
                </a:lnTo>
                <a:lnTo>
                  <a:pt x="11973" y="3358"/>
                </a:lnTo>
                <a:lnTo>
                  <a:pt x="11983" y="3381"/>
                </a:lnTo>
                <a:lnTo>
                  <a:pt x="12022" y="3431"/>
                </a:lnTo>
                <a:lnTo>
                  <a:pt x="12055" y="3454"/>
                </a:lnTo>
                <a:lnTo>
                  <a:pt x="12099" y="3468"/>
                </a:lnTo>
                <a:lnTo>
                  <a:pt x="12131" y="3505"/>
                </a:lnTo>
                <a:lnTo>
                  <a:pt x="12147" y="3542"/>
                </a:lnTo>
                <a:lnTo>
                  <a:pt x="12169" y="3558"/>
                </a:lnTo>
                <a:lnTo>
                  <a:pt x="12208" y="3572"/>
                </a:lnTo>
                <a:lnTo>
                  <a:pt x="12245" y="3608"/>
                </a:lnTo>
                <a:lnTo>
                  <a:pt x="12305" y="3696"/>
                </a:lnTo>
                <a:lnTo>
                  <a:pt x="12327" y="3756"/>
                </a:lnTo>
                <a:lnTo>
                  <a:pt x="12372" y="3799"/>
                </a:lnTo>
                <a:lnTo>
                  <a:pt x="12441" y="3843"/>
                </a:lnTo>
                <a:lnTo>
                  <a:pt x="12501" y="3896"/>
                </a:lnTo>
                <a:lnTo>
                  <a:pt x="12528" y="3947"/>
                </a:lnTo>
                <a:lnTo>
                  <a:pt x="12545" y="4050"/>
                </a:lnTo>
                <a:lnTo>
                  <a:pt x="12556" y="4227"/>
                </a:lnTo>
                <a:lnTo>
                  <a:pt x="12563" y="4294"/>
                </a:lnTo>
                <a:lnTo>
                  <a:pt x="12563" y="4301"/>
                </a:lnTo>
                <a:lnTo>
                  <a:pt x="12568" y="4322"/>
                </a:lnTo>
                <a:lnTo>
                  <a:pt x="12573" y="4338"/>
                </a:lnTo>
                <a:lnTo>
                  <a:pt x="12605" y="4359"/>
                </a:lnTo>
                <a:lnTo>
                  <a:pt x="12610" y="4425"/>
                </a:lnTo>
                <a:lnTo>
                  <a:pt x="12595" y="4485"/>
                </a:lnTo>
                <a:lnTo>
                  <a:pt x="12590" y="4543"/>
                </a:lnTo>
                <a:lnTo>
                  <a:pt x="12595" y="4616"/>
                </a:lnTo>
                <a:lnTo>
                  <a:pt x="12605" y="4683"/>
                </a:lnTo>
                <a:lnTo>
                  <a:pt x="12617" y="4736"/>
                </a:lnTo>
                <a:lnTo>
                  <a:pt x="12649" y="4773"/>
                </a:lnTo>
                <a:lnTo>
                  <a:pt x="12719" y="4810"/>
                </a:lnTo>
                <a:lnTo>
                  <a:pt x="12764" y="4860"/>
                </a:lnTo>
                <a:lnTo>
                  <a:pt x="12774" y="4911"/>
                </a:lnTo>
                <a:lnTo>
                  <a:pt x="13795" y="4920"/>
                </a:lnTo>
                <a:lnTo>
                  <a:pt x="13795" y="4830"/>
                </a:lnTo>
                <a:lnTo>
                  <a:pt x="13805" y="4780"/>
                </a:lnTo>
                <a:lnTo>
                  <a:pt x="13800" y="4757"/>
                </a:lnTo>
                <a:lnTo>
                  <a:pt x="13790" y="4727"/>
                </a:lnTo>
                <a:lnTo>
                  <a:pt x="13783" y="4699"/>
                </a:lnTo>
                <a:lnTo>
                  <a:pt x="13778" y="4639"/>
                </a:lnTo>
                <a:lnTo>
                  <a:pt x="13768" y="4616"/>
                </a:lnTo>
                <a:lnTo>
                  <a:pt x="13763" y="4580"/>
                </a:lnTo>
                <a:lnTo>
                  <a:pt x="13768" y="4552"/>
                </a:lnTo>
                <a:lnTo>
                  <a:pt x="13763" y="4543"/>
                </a:lnTo>
                <a:lnTo>
                  <a:pt x="13763" y="4515"/>
                </a:lnTo>
                <a:lnTo>
                  <a:pt x="13763" y="4499"/>
                </a:lnTo>
                <a:lnTo>
                  <a:pt x="13756" y="4448"/>
                </a:lnTo>
                <a:lnTo>
                  <a:pt x="13763" y="4405"/>
                </a:lnTo>
                <a:lnTo>
                  <a:pt x="13768" y="4368"/>
                </a:lnTo>
                <a:lnTo>
                  <a:pt x="13795" y="4264"/>
                </a:lnTo>
                <a:lnTo>
                  <a:pt x="13795" y="4227"/>
                </a:lnTo>
                <a:lnTo>
                  <a:pt x="13805" y="4184"/>
                </a:lnTo>
                <a:lnTo>
                  <a:pt x="13832" y="4094"/>
                </a:lnTo>
                <a:lnTo>
                  <a:pt x="13827" y="4050"/>
                </a:lnTo>
                <a:lnTo>
                  <a:pt x="13822" y="4020"/>
                </a:lnTo>
                <a:lnTo>
                  <a:pt x="13827" y="3977"/>
                </a:lnTo>
                <a:lnTo>
                  <a:pt x="13832" y="3926"/>
                </a:lnTo>
                <a:lnTo>
                  <a:pt x="13849" y="3859"/>
                </a:lnTo>
                <a:lnTo>
                  <a:pt x="13877" y="3799"/>
                </a:lnTo>
                <a:lnTo>
                  <a:pt x="13899" y="3779"/>
                </a:lnTo>
                <a:lnTo>
                  <a:pt x="13904" y="3756"/>
                </a:lnTo>
                <a:lnTo>
                  <a:pt x="13892" y="3712"/>
                </a:lnTo>
                <a:lnTo>
                  <a:pt x="13899" y="3645"/>
                </a:lnTo>
                <a:lnTo>
                  <a:pt x="13914" y="3549"/>
                </a:lnTo>
                <a:lnTo>
                  <a:pt x="13931" y="3484"/>
                </a:lnTo>
                <a:lnTo>
                  <a:pt x="13953" y="3431"/>
                </a:lnTo>
                <a:lnTo>
                  <a:pt x="13964" y="3394"/>
                </a:lnTo>
                <a:lnTo>
                  <a:pt x="13969" y="3365"/>
                </a:lnTo>
                <a:lnTo>
                  <a:pt x="13959" y="3358"/>
                </a:lnTo>
                <a:lnTo>
                  <a:pt x="13947" y="3337"/>
                </a:lnTo>
                <a:lnTo>
                  <a:pt x="13919" y="3358"/>
                </a:lnTo>
                <a:lnTo>
                  <a:pt x="13909" y="3351"/>
                </a:lnTo>
                <a:lnTo>
                  <a:pt x="13892" y="3381"/>
                </a:lnTo>
                <a:lnTo>
                  <a:pt x="13865" y="3454"/>
                </a:lnTo>
                <a:lnTo>
                  <a:pt x="13844" y="3491"/>
                </a:lnTo>
                <a:lnTo>
                  <a:pt x="13817" y="3505"/>
                </a:lnTo>
                <a:lnTo>
                  <a:pt x="13805" y="3521"/>
                </a:lnTo>
                <a:lnTo>
                  <a:pt x="13795" y="3558"/>
                </a:lnTo>
                <a:lnTo>
                  <a:pt x="13756" y="3565"/>
                </a:lnTo>
                <a:lnTo>
                  <a:pt x="13718" y="3535"/>
                </a:lnTo>
                <a:lnTo>
                  <a:pt x="13708" y="3475"/>
                </a:lnTo>
                <a:lnTo>
                  <a:pt x="13723" y="3417"/>
                </a:lnTo>
                <a:lnTo>
                  <a:pt x="13740" y="3358"/>
                </a:lnTo>
                <a:lnTo>
                  <a:pt x="13778" y="3284"/>
                </a:lnTo>
                <a:lnTo>
                  <a:pt x="13778" y="3254"/>
                </a:lnTo>
                <a:lnTo>
                  <a:pt x="13790" y="3217"/>
                </a:lnTo>
                <a:lnTo>
                  <a:pt x="13849" y="3180"/>
                </a:lnTo>
                <a:lnTo>
                  <a:pt x="13865" y="3167"/>
                </a:lnTo>
                <a:lnTo>
                  <a:pt x="13865" y="3153"/>
                </a:lnTo>
                <a:lnTo>
                  <a:pt x="13860" y="3153"/>
                </a:lnTo>
                <a:lnTo>
                  <a:pt x="13838" y="3107"/>
                </a:lnTo>
                <a:lnTo>
                  <a:pt x="13827" y="3063"/>
                </a:lnTo>
                <a:lnTo>
                  <a:pt x="13827" y="3026"/>
                </a:lnTo>
                <a:lnTo>
                  <a:pt x="13838" y="2982"/>
                </a:lnTo>
                <a:lnTo>
                  <a:pt x="13805" y="2989"/>
                </a:lnTo>
                <a:lnTo>
                  <a:pt x="13778" y="2976"/>
                </a:lnTo>
                <a:lnTo>
                  <a:pt x="13768" y="2939"/>
                </a:lnTo>
                <a:lnTo>
                  <a:pt x="13768" y="2902"/>
                </a:lnTo>
                <a:lnTo>
                  <a:pt x="13773" y="2879"/>
                </a:lnTo>
                <a:lnTo>
                  <a:pt x="13790" y="2835"/>
                </a:lnTo>
                <a:lnTo>
                  <a:pt x="13795" y="2791"/>
                </a:lnTo>
                <a:lnTo>
                  <a:pt x="13795" y="2775"/>
                </a:lnTo>
                <a:lnTo>
                  <a:pt x="13790" y="2739"/>
                </a:lnTo>
                <a:lnTo>
                  <a:pt x="13790" y="2725"/>
                </a:lnTo>
                <a:lnTo>
                  <a:pt x="13790" y="2718"/>
                </a:lnTo>
                <a:lnTo>
                  <a:pt x="13763" y="2695"/>
                </a:lnTo>
                <a:lnTo>
                  <a:pt x="13674" y="2644"/>
                </a:lnTo>
                <a:lnTo>
                  <a:pt x="13686" y="2577"/>
                </a:lnTo>
                <a:lnTo>
                  <a:pt x="13686" y="2571"/>
                </a:lnTo>
                <a:lnTo>
                  <a:pt x="13674" y="2554"/>
                </a:lnTo>
                <a:lnTo>
                  <a:pt x="13609" y="2527"/>
                </a:lnTo>
                <a:lnTo>
                  <a:pt x="13560" y="2511"/>
                </a:lnTo>
                <a:lnTo>
                  <a:pt x="13505" y="2511"/>
                </a:lnTo>
                <a:lnTo>
                  <a:pt x="13468" y="2504"/>
                </a:lnTo>
                <a:lnTo>
                  <a:pt x="13423" y="2497"/>
                </a:lnTo>
                <a:lnTo>
                  <a:pt x="13319" y="2416"/>
                </a:lnTo>
                <a:lnTo>
                  <a:pt x="12932" y="2269"/>
                </a:lnTo>
                <a:lnTo>
                  <a:pt x="12890" y="2143"/>
                </a:lnTo>
                <a:lnTo>
                  <a:pt x="12856" y="2122"/>
                </a:lnTo>
                <a:lnTo>
                  <a:pt x="12835" y="2129"/>
                </a:lnTo>
                <a:lnTo>
                  <a:pt x="12823" y="2099"/>
                </a:lnTo>
                <a:lnTo>
                  <a:pt x="12818" y="2099"/>
                </a:lnTo>
                <a:lnTo>
                  <a:pt x="12786" y="2085"/>
                </a:lnTo>
                <a:lnTo>
                  <a:pt x="12731" y="2039"/>
                </a:lnTo>
                <a:lnTo>
                  <a:pt x="12719" y="2048"/>
                </a:lnTo>
                <a:lnTo>
                  <a:pt x="12644" y="2092"/>
                </a:lnTo>
                <a:lnTo>
                  <a:pt x="12610" y="2039"/>
                </a:lnTo>
                <a:lnTo>
                  <a:pt x="12638" y="1975"/>
                </a:lnTo>
                <a:lnTo>
                  <a:pt x="12644" y="1952"/>
                </a:lnTo>
                <a:lnTo>
                  <a:pt x="12644" y="1922"/>
                </a:lnTo>
                <a:lnTo>
                  <a:pt x="12660" y="1878"/>
                </a:lnTo>
                <a:lnTo>
                  <a:pt x="12682" y="1827"/>
                </a:lnTo>
                <a:lnTo>
                  <a:pt x="12665" y="1818"/>
                </a:lnTo>
                <a:lnTo>
                  <a:pt x="12655" y="1818"/>
                </a:lnTo>
                <a:close/>
                <a:moveTo>
                  <a:pt x="245" y="2223"/>
                </a:moveTo>
                <a:lnTo>
                  <a:pt x="245" y="2232"/>
                </a:lnTo>
                <a:lnTo>
                  <a:pt x="245" y="2223"/>
                </a:lnTo>
                <a:close/>
                <a:moveTo>
                  <a:pt x="344" y="2313"/>
                </a:moveTo>
                <a:lnTo>
                  <a:pt x="317" y="2320"/>
                </a:lnTo>
                <a:lnTo>
                  <a:pt x="344" y="2320"/>
                </a:lnTo>
                <a:lnTo>
                  <a:pt x="344" y="2313"/>
                </a:lnTo>
                <a:close/>
                <a:moveTo>
                  <a:pt x="414" y="2363"/>
                </a:moveTo>
                <a:lnTo>
                  <a:pt x="360" y="2393"/>
                </a:lnTo>
                <a:lnTo>
                  <a:pt x="283" y="2393"/>
                </a:lnTo>
                <a:lnTo>
                  <a:pt x="278" y="2600"/>
                </a:lnTo>
                <a:lnTo>
                  <a:pt x="290" y="2798"/>
                </a:lnTo>
                <a:lnTo>
                  <a:pt x="278" y="2865"/>
                </a:lnTo>
                <a:lnTo>
                  <a:pt x="283" y="2923"/>
                </a:lnTo>
                <a:lnTo>
                  <a:pt x="240" y="3365"/>
                </a:lnTo>
                <a:lnTo>
                  <a:pt x="245" y="3454"/>
                </a:lnTo>
                <a:lnTo>
                  <a:pt x="240" y="3549"/>
                </a:lnTo>
                <a:lnTo>
                  <a:pt x="245" y="3622"/>
                </a:lnTo>
                <a:lnTo>
                  <a:pt x="223" y="3689"/>
                </a:lnTo>
                <a:lnTo>
                  <a:pt x="213" y="3880"/>
                </a:lnTo>
                <a:lnTo>
                  <a:pt x="208" y="4147"/>
                </a:lnTo>
                <a:lnTo>
                  <a:pt x="191" y="4175"/>
                </a:lnTo>
                <a:lnTo>
                  <a:pt x="164" y="4278"/>
                </a:lnTo>
                <a:lnTo>
                  <a:pt x="208" y="4308"/>
                </a:lnTo>
                <a:lnTo>
                  <a:pt x="141" y="4395"/>
                </a:lnTo>
                <a:lnTo>
                  <a:pt x="131" y="4395"/>
                </a:lnTo>
                <a:lnTo>
                  <a:pt x="92" y="4610"/>
                </a:lnTo>
                <a:lnTo>
                  <a:pt x="72" y="4669"/>
                </a:lnTo>
                <a:lnTo>
                  <a:pt x="60" y="4736"/>
                </a:lnTo>
                <a:lnTo>
                  <a:pt x="92" y="4824"/>
                </a:lnTo>
                <a:lnTo>
                  <a:pt x="109" y="4897"/>
                </a:lnTo>
                <a:lnTo>
                  <a:pt x="104" y="5038"/>
                </a:lnTo>
                <a:lnTo>
                  <a:pt x="109" y="5088"/>
                </a:lnTo>
                <a:lnTo>
                  <a:pt x="126" y="5199"/>
                </a:lnTo>
                <a:lnTo>
                  <a:pt x="164" y="5258"/>
                </a:lnTo>
                <a:lnTo>
                  <a:pt x="1277" y="5258"/>
                </a:lnTo>
                <a:lnTo>
                  <a:pt x="1936" y="5258"/>
                </a:lnTo>
                <a:lnTo>
                  <a:pt x="2831" y="5258"/>
                </a:lnTo>
                <a:lnTo>
                  <a:pt x="2826" y="4043"/>
                </a:lnTo>
                <a:lnTo>
                  <a:pt x="2831" y="4036"/>
                </a:lnTo>
                <a:lnTo>
                  <a:pt x="2853" y="3933"/>
                </a:lnTo>
                <a:lnTo>
                  <a:pt x="2859" y="3896"/>
                </a:lnTo>
                <a:lnTo>
                  <a:pt x="2847" y="3859"/>
                </a:lnTo>
                <a:lnTo>
                  <a:pt x="2859" y="3816"/>
                </a:lnTo>
                <a:lnTo>
                  <a:pt x="2869" y="3793"/>
                </a:lnTo>
                <a:lnTo>
                  <a:pt x="2869" y="3786"/>
                </a:lnTo>
                <a:lnTo>
                  <a:pt x="2859" y="3770"/>
                </a:lnTo>
                <a:lnTo>
                  <a:pt x="2841" y="3756"/>
                </a:lnTo>
                <a:lnTo>
                  <a:pt x="2792" y="3749"/>
                </a:lnTo>
                <a:lnTo>
                  <a:pt x="2760" y="3689"/>
                </a:lnTo>
                <a:lnTo>
                  <a:pt x="2760" y="3602"/>
                </a:lnTo>
                <a:lnTo>
                  <a:pt x="2792" y="3491"/>
                </a:lnTo>
                <a:lnTo>
                  <a:pt x="2859" y="3351"/>
                </a:lnTo>
                <a:lnTo>
                  <a:pt x="2891" y="3263"/>
                </a:lnTo>
                <a:lnTo>
                  <a:pt x="2896" y="3203"/>
                </a:lnTo>
                <a:lnTo>
                  <a:pt x="2935" y="3070"/>
                </a:lnTo>
                <a:lnTo>
                  <a:pt x="3005" y="2865"/>
                </a:lnTo>
                <a:lnTo>
                  <a:pt x="3032" y="2748"/>
                </a:lnTo>
                <a:lnTo>
                  <a:pt x="3017" y="2711"/>
                </a:lnTo>
                <a:lnTo>
                  <a:pt x="2990" y="2658"/>
                </a:lnTo>
                <a:lnTo>
                  <a:pt x="2928" y="2607"/>
                </a:lnTo>
                <a:lnTo>
                  <a:pt x="2886" y="2534"/>
                </a:lnTo>
                <a:lnTo>
                  <a:pt x="2886" y="2527"/>
                </a:lnTo>
                <a:lnTo>
                  <a:pt x="2809" y="2527"/>
                </a:lnTo>
                <a:lnTo>
                  <a:pt x="2117" y="2527"/>
                </a:lnTo>
                <a:lnTo>
                  <a:pt x="2105" y="2534"/>
                </a:lnTo>
                <a:lnTo>
                  <a:pt x="2045" y="2564"/>
                </a:lnTo>
                <a:lnTo>
                  <a:pt x="1953" y="2571"/>
                </a:lnTo>
                <a:lnTo>
                  <a:pt x="1768" y="2644"/>
                </a:lnTo>
                <a:lnTo>
                  <a:pt x="1691" y="2695"/>
                </a:lnTo>
                <a:lnTo>
                  <a:pt x="1609" y="2725"/>
                </a:lnTo>
                <a:lnTo>
                  <a:pt x="1473" y="2748"/>
                </a:lnTo>
                <a:lnTo>
                  <a:pt x="1347" y="2785"/>
                </a:lnTo>
                <a:lnTo>
                  <a:pt x="1282" y="2785"/>
                </a:lnTo>
                <a:lnTo>
                  <a:pt x="1255" y="2748"/>
                </a:lnTo>
                <a:lnTo>
                  <a:pt x="1205" y="2732"/>
                </a:lnTo>
                <a:lnTo>
                  <a:pt x="1113" y="2732"/>
                </a:lnTo>
                <a:lnTo>
                  <a:pt x="1041" y="2748"/>
                </a:lnTo>
                <a:lnTo>
                  <a:pt x="960" y="2812"/>
                </a:lnTo>
                <a:lnTo>
                  <a:pt x="910" y="2821"/>
                </a:lnTo>
                <a:lnTo>
                  <a:pt x="769" y="2798"/>
                </a:lnTo>
                <a:lnTo>
                  <a:pt x="731" y="2791"/>
                </a:lnTo>
                <a:lnTo>
                  <a:pt x="687" y="2748"/>
                </a:lnTo>
                <a:lnTo>
                  <a:pt x="677" y="2674"/>
                </a:lnTo>
                <a:lnTo>
                  <a:pt x="644" y="2511"/>
                </a:lnTo>
                <a:lnTo>
                  <a:pt x="610" y="2430"/>
                </a:lnTo>
                <a:lnTo>
                  <a:pt x="583" y="2400"/>
                </a:lnTo>
                <a:lnTo>
                  <a:pt x="568" y="2393"/>
                </a:lnTo>
                <a:lnTo>
                  <a:pt x="523" y="2416"/>
                </a:lnTo>
                <a:lnTo>
                  <a:pt x="491" y="2423"/>
                </a:lnTo>
                <a:lnTo>
                  <a:pt x="441" y="2407"/>
                </a:lnTo>
                <a:lnTo>
                  <a:pt x="414" y="2363"/>
                </a:lnTo>
                <a:close/>
                <a:moveTo>
                  <a:pt x="7768" y="2564"/>
                </a:moveTo>
                <a:lnTo>
                  <a:pt x="7768" y="3197"/>
                </a:lnTo>
                <a:lnTo>
                  <a:pt x="7768" y="3240"/>
                </a:lnTo>
                <a:lnTo>
                  <a:pt x="7756" y="3240"/>
                </a:lnTo>
                <a:lnTo>
                  <a:pt x="7756" y="4573"/>
                </a:lnTo>
                <a:lnTo>
                  <a:pt x="9835" y="4573"/>
                </a:lnTo>
                <a:lnTo>
                  <a:pt x="9955" y="4683"/>
                </a:lnTo>
                <a:lnTo>
                  <a:pt x="10004" y="4706"/>
                </a:lnTo>
                <a:lnTo>
                  <a:pt x="10036" y="4683"/>
                </a:lnTo>
                <a:lnTo>
                  <a:pt x="10101" y="4662"/>
                </a:lnTo>
                <a:lnTo>
                  <a:pt x="10210" y="4653"/>
                </a:lnTo>
                <a:lnTo>
                  <a:pt x="10292" y="4676"/>
                </a:lnTo>
                <a:lnTo>
                  <a:pt x="10326" y="4713"/>
                </a:lnTo>
                <a:lnTo>
                  <a:pt x="10374" y="4743"/>
                </a:lnTo>
                <a:lnTo>
                  <a:pt x="10456" y="4787"/>
                </a:lnTo>
                <a:lnTo>
                  <a:pt x="10483" y="4810"/>
                </a:lnTo>
                <a:lnTo>
                  <a:pt x="10483" y="4780"/>
                </a:lnTo>
                <a:lnTo>
                  <a:pt x="10490" y="4736"/>
                </a:lnTo>
                <a:lnTo>
                  <a:pt x="10510" y="4699"/>
                </a:lnTo>
                <a:lnTo>
                  <a:pt x="10527" y="4626"/>
                </a:lnTo>
                <a:lnTo>
                  <a:pt x="10532" y="4566"/>
                </a:lnTo>
                <a:lnTo>
                  <a:pt x="10544" y="4536"/>
                </a:lnTo>
                <a:lnTo>
                  <a:pt x="10544" y="4522"/>
                </a:lnTo>
                <a:lnTo>
                  <a:pt x="10537" y="4499"/>
                </a:lnTo>
                <a:lnTo>
                  <a:pt x="10517" y="4478"/>
                </a:lnTo>
                <a:lnTo>
                  <a:pt x="10505" y="4448"/>
                </a:lnTo>
                <a:lnTo>
                  <a:pt x="10505" y="4405"/>
                </a:lnTo>
                <a:lnTo>
                  <a:pt x="10517" y="4375"/>
                </a:lnTo>
                <a:lnTo>
                  <a:pt x="10517" y="4368"/>
                </a:lnTo>
                <a:lnTo>
                  <a:pt x="10500" y="4315"/>
                </a:lnTo>
                <a:lnTo>
                  <a:pt x="10490" y="4234"/>
                </a:lnTo>
                <a:lnTo>
                  <a:pt x="10549" y="4227"/>
                </a:lnTo>
                <a:lnTo>
                  <a:pt x="10549" y="3005"/>
                </a:lnTo>
                <a:lnTo>
                  <a:pt x="10527" y="2969"/>
                </a:lnTo>
                <a:lnTo>
                  <a:pt x="10462" y="2923"/>
                </a:lnTo>
                <a:lnTo>
                  <a:pt x="10445" y="2895"/>
                </a:lnTo>
                <a:lnTo>
                  <a:pt x="10401" y="2785"/>
                </a:lnTo>
                <a:lnTo>
                  <a:pt x="10396" y="2748"/>
                </a:lnTo>
                <a:lnTo>
                  <a:pt x="10418" y="2711"/>
                </a:lnTo>
                <a:lnTo>
                  <a:pt x="10478" y="2637"/>
                </a:lnTo>
                <a:lnTo>
                  <a:pt x="10490" y="2614"/>
                </a:lnTo>
                <a:lnTo>
                  <a:pt x="10500" y="2564"/>
                </a:lnTo>
                <a:lnTo>
                  <a:pt x="9010" y="2564"/>
                </a:lnTo>
                <a:lnTo>
                  <a:pt x="7768" y="2564"/>
                </a:lnTo>
                <a:close/>
                <a:moveTo>
                  <a:pt x="14663" y="2607"/>
                </a:moveTo>
                <a:lnTo>
                  <a:pt x="14635" y="2658"/>
                </a:lnTo>
                <a:lnTo>
                  <a:pt x="14618" y="2725"/>
                </a:lnTo>
                <a:lnTo>
                  <a:pt x="14618" y="2791"/>
                </a:lnTo>
                <a:lnTo>
                  <a:pt x="14651" y="2821"/>
                </a:lnTo>
                <a:lnTo>
                  <a:pt x="14673" y="2812"/>
                </a:lnTo>
                <a:lnTo>
                  <a:pt x="14705" y="2785"/>
                </a:lnTo>
                <a:lnTo>
                  <a:pt x="14717" y="2739"/>
                </a:lnTo>
                <a:lnTo>
                  <a:pt x="14717" y="2681"/>
                </a:lnTo>
                <a:lnTo>
                  <a:pt x="14727" y="2644"/>
                </a:lnTo>
                <a:lnTo>
                  <a:pt x="14663" y="2607"/>
                </a:lnTo>
                <a:close/>
                <a:moveTo>
                  <a:pt x="14968" y="2681"/>
                </a:moveTo>
                <a:lnTo>
                  <a:pt x="14956" y="2688"/>
                </a:lnTo>
                <a:lnTo>
                  <a:pt x="14923" y="2695"/>
                </a:lnTo>
                <a:lnTo>
                  <a:pt x="14913" y="2688"/>
                </a:lnTo>
                <a:lnTo>
                  <a:pt x="14901" y="2725"/>
                </a:lnTo>
                <a:lnTo>
                  <a:pt x="14881" y="2762"/>
                </a:lnTo>
                <a:lnTo>
                  <a:pt x="14869" y="2785"/>
                </a:lnTo>
                <a:lnTo>
                  <a:pt x="14864" y="2812"/>
                </a:lnTo>
                <a:lnTo>
                  <a:pt x="14869" y="2835"/>
                </a:lnTo>
                <a:lnTo>
                  <a:pt x="14874" y="2849"/>
                </a:lnTo>
                <a:lnTo>
                  <a:pt x="14886" y="2858"/>
                </a:lnTo>
                <a:lnTo>
                  <a:pt x="14913" y="2872"/>
                </a:lnTo>
                <a:lnTo>
                  <a:pt x="14935" y="2923"/>
                </a:lnTo>
                <a:lnTo>
                  <a:pt x="14891" y="2959"/>
                </a:lnTo>
                <a:lnTo>
                  <a:pt x="14864" y="2976"/>
                </a:lnTo>
                <a:lnTo>
                  <a:pt x="14831" y="2976"/>
                </a:lnTo>
                <a:lnTo>
                  <a:pt x="14804" y="2989"/>
                </a:lnTo>
                <a:lnTo>
                  <a:pt x="14772" y="3012"/>
                </a:lnTo>
                <a:lnTo>
                  <a:pt x="14755" y="3026"/>
                </a:lnTo>
                <a:lnTo>
                  <a:pt x="14755" y="3042"/>
                </a:lnTo>
                <a:lnTo>
                  <a:pt x="14755" y="3070"/>
                </a:lnTo>
                <a:lnTo>
                  <a:pt x="14760" y="3153"/>
                </a:lnTo>
                <a:lnTo>
                  <a:pt x="14755" y="3197"/>
                </a:lnTo>
                <a:lnTo>
                  <a:pt x="14717" y="3344"/>
                </a:lnTo>
                <a:lnTo>
                  <a:pt x="14673" y="3431"/>
                </a:lnTo>
                <a:lnTo>
                  <a:pt x="14645" y="3388"/>
                </a:lnTo>
                <a:lnTo>
                  <a:pt x="14628" y="3394"/>
                </a:lnTo>
                <a:lnTo>
                  <a:pt x="14601" y="3337"/>
                </a:lnTo>
                <a:lnTo>
                  <a:pt x="14608" y="3284"/>
                </a:lnTo>
                <a:lnTo>
                  <a:pt x="14618" y="3233"/>
                </a:lnTo>
                <a:lnTo>
                  <a:pt x="14613" y="3226"/>
                </a:lnTo>
                <a:lnTo>
                  <a:pt x="14623" y="3167"/>
                </a:lnTo>
                <a:lnTo>
                  <a:pt x="14601" y="3226"/>
                </a:lnTo>
                <a:lnTo>
                  <a:pt x="14559" y="3277"/>
                </a:lnTo>
                <a:lnTo>
                  <a:pt x="14531" y="3263"/>
                </a:lnTo>
                <a:lnTo>
                  <a:pt x="14519" y="3284"/>
                </a:lnTo>
                <a:lnTo>
                  <a:pt x="14499" y="3307"/>
                </a:lnTo>
                <a:lnTo>
                  <a:pt x="14487" y="3374"/>
                </a:lnTo>
                <a:lnTo>
                  <a:pt x="14472" y="3417"/>
                </a:lnTo>
                <a:lnTo>
                  <a:pt x="14427" y="3438"/>
                </a:lnTo>
                <a:lnTo>
                  <a:pt x="14432" y="3468"/>
                </a:lnTo>
                <a:lnTo>
                  <a:pt x="14438" y="3528"/>
                </a:lnTo>
                <a:lnTo>
                  <a:pt x="14427" y="3615"/>
                </a:lnTo>
                <a:lnTo>
                  <a:pt x="14417" y="3689"/>
                </a:lnTo>
                <a:lnTo>
                  <a:pt x="14390" y="3763"/>
                </a:lnTo>
                <a:lnTo>
                  <a:pt x="14368" y="3816"/>
                </a:lnTo>
                <a:lnTo>
                  <a:pt x="14335" y="3873"/>
                </a:lnTo>
                <a:lnTo>
                  <a:pt x="14345" y="3917"/>
                </a:lnTo>
                <a:lnTo>
                  <a:pt x="14356" y="3963"/>
                </a:lnTo>
                <a:lnTo>
                  <a:pt x="14363" y="4043"/>
                </a:lnTo>
                <a:lnTo>
                  <a:pt x="14356" y="4080"/>
                </a:lnTo>
                <a:lnTo>
                  <a:pt x="14323" y="4168"/>
                </a:lnTo>
                <a:lnTo>
                  <a:pt x="14363" y="4315"/>
                </a:lnTo>
                <a:lnTo>
                  <a:pt x="14400" y="4442"/>
                </a:lnTo>
                <a:lnTo>
                  <a:pt x="14432" y="4580"/>
                </a:lnTo>
                <a:lnTo>
                  <a:pt x="14444" y="4676"/>
                </a:lnTo>
                <a:lnTo>
                  <a:pt x="14444" y="4773"/>
                </a:lnTo>
                <a:lnTo>
                  <a:pt x="14438" y="4853"/>
                </a:lnTo>
                <a:lnTo>
                  <a:pt x="14427" y="4941"/>
                </a:lnTo>
                <a:lnTo>
                  <a:pt x="14410" y="5021"/>
                </a:lnTo>
                <a:lnTo>
                  <a:pt x="14395" y="5095"/>
                </a:lnTo>
                <a:lnTo>
                  <a:pt x="14373" y="5162"/>
                </a:lnTo>
                <a:lnTo>
                  <a:pt x="14328" y="5258"/>
                </a:lnTo>
                <a:lnTo>
                  <a:pt x="14308" y="5316"/>
                </a:lnTo>
                <a:lnTo>
                  <a:pt x="14286" y="5376"/>
                </a:lnTo>
                <a:lnTo>
                  <a:pt x="14259" y="5420"/>
                </a:lnTo>
                <a:lnTo>
                  <a:pt x="14978" y="5420"/>
                </a:lnTo>
                <a:lnTo>
                  <a:pt x="14978" y="5463"/>
                </a:lnTo>
                <a:lnTo>
                  <a:pt x="15436" y="5436"/>
                </a:lnTo>
                <a:lnTo>
                  <a:pt x="15464" y="5362"/>
                </a:lnTo>
                <a:lnTo>
                  <a:pt x="15496" y="5309"/>
                </a:lnTo>
                <a:lnTo>
                  <a:pt x="15508" y="5279"/>
                </a:lnTo>
                <a:lnTo>
                  <a:pt x="15528" y="5252"/>
                </a:lnTo>
                <a:lnTo>
                  <a:pt x="15528" y="5242"/>
                </a:lnTo>
                <a:lnTo>
                  <a:pt x="15535" y="5192"/>
                </a:lnTo>
                <a:lnTo>
                  <a:pt x="15545" y="5132"/>
                </a:lnTo>
                <a:lnTo>
                  <a:pt x="15568" y="5081"/>
                </a:lnTo>
                <a:lnTo>
                  <a:pt x="15583" y="5044"/>
                </a:lnTo>
                <a:lnTo>
                  <a:pt x="15610" y="5031"/>
                </a:lnTo>
                <a:lnTo>
                  <a:pt x="15638" y="5008"/>
                </a:lnTo>
                <a:lnTo>
                  <a:pt x="15644" y="4985"/>
                </a:lnTo>
                <a:lnTo>
                  <a:pt x="15649" y="4927"/>
                </a:lnTo>
                <a:lnTo>
                  <a:pt x="15665" y="4883"/>
                </a:lnTo>
                <a:lnTo>
                  <a:pt x="15672" y="4874"/>
                </a:lnTo>
                <a:lnTo>
                  <a:pt x="15665" y="4860"/>
                </a:lnTo>
                <a:lnTo>
                  <a:pt x="15682" y="4817"/>
                </a:lnTo>
                <a:lnTo>
                  <a:pt x="15719" y="4787"/>
                </a:lnTo>
                <a:lnTo>
                  <a:pt x="15747" y="4780"/>
                </a:lnTo>
                <a:lnTo>
                  <a:pt x="15774" y="4801"/>
                </a:lnTo>
                <a:lnTo>
                  <a:pt x="15781" y="4817"/>
                </a:lnTo>
                <a:lnTo>
                  <a:pt x="15791" y="4780"/>
                </a:lnTo>
                <a:lnTo>
                  <a:pt x="15818" y="4603"/>
                </a:lnTo>
                <a:lnTo>
                  <a:pt x="15801" y="4566"/>
                </a:lnTo>
                <a:lnTo>
                  <a:pt x="15781" y="4425"/>
                </a:lnTo>
                <a:lnTo>
                  <a:pt x="15747" y="4175"/>
                </a:lnTo>
                <a:lnTo>
                  <a:pt x="15726" y="4027"/>
                </a:lnTo>
                <a:lnTo>
                  <a:pt x="15709" y="3977"/>
                </a:lnTo>
                <a:lnTo>
                  <a:pt x="15687" y="3940"/>
                </a:lnTo>
                <a:lnTo>
                  <a:pt x="15660" y="3917"/>
                </a:lnTo>
                <a:lnTo>
                  <a:pt x="15644" y="3910"/>
                </a:lnTo>
                <a:lnTo>
                  <a:pt x="15638" y="3910"/>
                </a:lnTo>
                <a:lnTo>
                  <a:pt x="15605" y="3933"/>
                </a:lnTo>
                <a:lnTo>
                  <a:pt x="15540" y="3963"/>
                </a:lnTo>
                <a:lnTo>
                  <a:pt x="15518" y="3990"/>
                </a:lnTo>
                <a:lnTo>
                  <a:pt x="15518" y="4013"/>
                </a:lnTo>
                <a:lnTo>
                  <a:pt x="15469" y="4138"/>
                </a:lnTo>
                <a:lnTo>
                  <a:pt x="15441" y="4147"/>
                </a:lnTo>
                <a:lnTo>
                  <a:pt x="15431" y="4154"/>
                </a:lnTo>
                <a:lnTo>
                  <a:pt x="15409" y="4198"/>
                </a:lnTo>
                <a:lnTo>
                  <a:pt x="15377" y="4221"/>
                </a:lnTo>
                <a:lnTo>
                  <a:pt x="15338" y="4211"/>
                </a:lnTo>
                <a:lnTo>
                  <a:pt x="15290" y="4184"/>
                </a:lnTo>
                <a:lnTo>
                  <a:pt x="15263" y="4147"/>
                </a:lnTo>
                <a:lnTo>
                  <a:pt x="15245" y="4101"/>
                </a:lnTo>
                <a:lnTo>
                  <a:pt x="15245" y="4064"/>
                </a:lnTo>
                <a:lnTo>
                  <a:pt x="15251" y="4027"/>
                </a:lnTo>
                <a:lnTo>
                  <a:pt x="15251" y="4000"/>
                </a:lnTo>
                <a:lnTo>
                  <a:pt x="15273" y="3917"/>
                </a:lnTo>
                <a:lnTo>
                  <a:pt x="15305" y="3889"/>
                </a:lnTo>
                <a:lnTo>
                  <a:pt x="15344" y="3880"/>
                </a:lnTo>
                <a:lnTo>
                  <a:pt x="15344" y="3866"/>
                </a:lnTo>
                <a:lnTo>
                  <a:pt x="15377" y="3843"/>
                </a:lnTo>
                <a:lnTo>
                  <a:pt x="15382" y="3822"/>
                </a:lnTo>
                <a:lnTo>
                  <a:pt x="15392" y="3749"/>
                </a:lnTo>
                <a:lnTo>
                  <a:pt x="15414" y="3696"/>
                </a:lnTo>
                <a:lnTo>
                  <a:pt x="15436" y="3682"/>
                </a:lnTo>
                <a:lnTo>
                  <a:pt x="15447" y="3682"/>
                </a:lnTo>
                <a:lnTo>
                  <a:pt x="15464" y="3659"/>
                </a:lnTo>
                <a:lnTo>
                  <a:pt x="15474" y="3645"/>
                </a:lnTo>
                <a:lnTo>
                  <a:pt x="15481" y="3461"/>
                </a:lnTo>
                <a:lnTo>
                  <a:pt x="15486" y="3431"/>
                </a:lnTo>
                <a:lnTo>
                  <a:pt x="15486" y="3365"/>
                </a:lnTo>
                <a:lnTo>
                  <a:pt x="15481" y="3321"/>
                </a:lnTo>
                <a:lnTo>
                  <a:pt x="15436" y="3247"/>
                </a:lnTo>
                <a:lnTo>
                  <a:pt x="15431" y="3217"/>
                </a:lnTo>
                <a:lnTo>
                  <a:pt x="15431" y="3173"/>
                </a:lnTo>
                <a:lnTo>
                  <a:pt x="15447" y="3137"/>
                </a:lnTo>
                <a:lnTo>
                  <a:pt x="15481" y="3123"/>
                </a:lnTo>
                <a:lnTo>
                  <a:pt x="15474" y="3116"/>
                </a:lnTo>
                <a:lnTo>
                  <a:pt x="15447" y="3056"/>
                </a:lnTo>
                <a:lnTo>
                  <a:pt x="15447" y="3033"/>
                </a:lnTo>
                <a:lnTo>
                  <a:pt x="15447" y="3019"/>
                </a:lnTo>
                <a:lnTo>
                  <a:pt x="15431" y="2996"/>
                </a:lnTo>
                <a:lnTo>
                  <a:pt x="15392" y="2969"/>
                </a:lnTo>
                <a:lnTo>
                  <a:pt x="15283" y="2909"/>
                </a:lnTo>
                <a:lnTo>
                  <a:pt x="15268" y="2895"/>
                </a:lnTo>
                <a:lnTo>
                  <a:pt x="15251" y="2879"/>
                </a:lnTo>
                <a:lnTo>
                  <a:pt x="15213" y="2879"/>
                </a:lnTo>
                <a:lnTo>
                  <a:pt x="15181" y="2849"/>
                </a:lnTo>
                <a:lnTo>
                  <a:pt x="15169" y="2812"/>
                </a:lnTo>
                <a:lnTo>
                  <a:pt x="15159" y="2791"/>
                </a:lnTo>
                <a:lnTo>
                  <a:pt x="15147" y="2775"/>
                </a:lnTo>
                <a:lnTo>
                  <a:pt x="15119" y="2768"/>
                </a:lnTo>
                <a:lnTo>
                  <a:pt x="15077" y="2755"/>
                </a:lnTo>
                <a:lnTo>
                  <a:pt x="15022" y="2725"/>
                </a:lnTo>
                <a:lnTo>
                  <a:pt x="14978" y="2688"/>
                </a:lnTo>
                <a:lnTo>
                  <a:pt x="14968" y="2681"/>
                </a:lnTo>
                <a:close/>
                <a:moveTo>
                  <a:pt x="14138" y="2828"/>
                </a:moveTo>
                <a:lnTo>
                  <a:pt x="14105" y="2946"/>
                </a:lnTo>
                <a:lnTo>
                  <a:pt x="14127" y="2996"/>
                </a:lnTo>
                <a:lnTo>
                  <a:pt x="14172" y="2996"/>
                </a:lnTo>
                <a:lnTo>
                  <a:pt x="14204" y="2982"/>
                </a:lnTo>
                <a:lnTo>
                  <a:pt x="14204" y="2923"/>
                </a:lnTo>
                <a:lnTo>
                  <a:pt x="14199" y="2886"/>
                </a:lnTo>
                <a:lnTo>
                  <a:pt x="14182" y="2879"/>
                </a:lnTo>
                <a:lnTo>
                  <a:pt x="14165" y="2872"/>
                </a:lnTo>
                <a:lnTo>
                  <a:pt x="14138" y="2828"/>
                </a:lnTo>
                <a:close/>
                <a:moveTo>
                  <a:pt x="20018" y="3042"/>
                </a:moveTo>
                <a:lnTo>
                  <a:pt x="19996" y="3086"/>
                </a:lnTo>
                <a:lnTo>
                  <a:pt x="19974" y="3167"/>
                </a:lnTo>
                <a:lnTo>
                  <a:pt x="19959" y="3226"/>
                </a:lnTo>
                <a:lnTo>
                  <a:pt x="19969" y="3277"/>
                </a:lnTo>
                <a:lnTo>
                  <a:pt x="19926" y="3381"/>
                </a:lnTo>
                <a:lnTo>
                  <a:pt x="19926" y="3394"/>
                </a:lnTo>
                <a:lnTo>
                  <a:pt x="19941" y="3484"/>
                </a:lnTo>
                <a:lnTo>
                  <a:pt x="19941" y="3521"/>
                </a:lnTo>
                <a:lnTo>
                  <a:pt x="19936" y="3535"/>
                </a:lnTo>
                <a:lnTo>
                  <a:pt x="19926" y="3572"/>
                </a:lnTo>
                <a:lnTo>
                  <a:pt x="19909" y="3602"/>
                </a:lnTo>
                <a:lnTo>
                  <a:pt x="19892" y="3622"/>
                </a:lnTo>
                <a:lnTo>
                  <a:pt x="19810" y="3705"/>
                </a:lnTo>
                <a:lnTo>
                  <a:pt x="19768" y="3719"/>
                </a:lnTo>
                <a:lnTo>
                  <a:pt x="19756" y="3836"/>
                </a:lnTo>
                <a:lnTo>
                  <a:pt x="19740" y="3917"/>
                </a:lnTo>
                <a:lnTo>
                  <a:pt x="19735" y="3954"/>
                </a:lnTo>
                <a:lnTo>
                  <a:pt x="19713" y="4013"/>
                </a:lnTo>
                <a:lnTo>
                  <a:pt x="19691" y="4087"/>
                </a:lnTo>
                <a:lnTo>
                  <a:pt x="19669" y="4131"/>
                </a:lnTo>
                <a:lnTo>
                  <a:pt x="19653" y="4191"/>
                </a:lnTo>
                <a:lnTo>
                  <a:pt x="19641" y="4221"/>
                </a:lnTo>
                <a:lnTo>
                  <a:pt x="19636" y="4257"/>
                </a:lnTo>
                <a:lnTo>
                  <a:pt x="19631" y="4389"/>
                </a:lnTo>
                <a:lnTo>
                  <a:pt x="19614" y="4462"/>
                </a:lnTo>
                <a:lnTo>
                  <a:pt x="19604" y="4596"/>
                </a:lnTo>
                <a:lnTo>
                  <a:pt x="19592" y="4639"/>
                </a:lnTo>
                <a:lnTo>
                  <a:pt x="19587" y="4653"/>
                </a:lnTo>
                <a:lnTo>
                  <a:pt x="19577" y="4706"/>
                </a:lnTo>
                <a:lnTo>
                  <a:pt x="19577" y="4713"/>
                </a:lnTo>
                <a:lnTo>
                  <a:pt x="19599" y="4764"/>
                </a:lnTo>
                <a:lnTo>
                  <a:pt x="20001" y="4780"/>
                </a:lnTo>
                <a:lnTo>
                  <a:pt x="20023" y="4764"/>
                </a:lnTo>
                <a:lnTo>
                  <a:pt x="20063" y="4713"/>
                </a:lnTo>
                <a:lnTo>
                  <a:pt x="20090" y="4699"/>
                </a:lnTo>
                <a:lnTo>
                  <a:pt x="20132" y="4669"/>
                </a:lnTo>
                <a:lnTo>
                  <a:pt x="20155" y="4653"/>
                </a:lnTo>
                <a:lnTo>
                  <a:pt x="20182" y="4662"/>
                </a:lnTo>
                <a:lnTo>
                  <a:pt x="20187" y="4639"/>
                </a:lnTo>
                <a:lnTo>
                  <a:pt x="20199" y="4573"/>
                </a:lnTo>
                <a:lnTo>
                  <a:pt x="20172" y="4506"/>
                </a:lnTo>
                <a:lnTo>
                  <a:pt x="20165" y="4462"/>
                </a:lnTo>
                <a:lnTo>
                  <a:pt x="20132" y="4395"/>
                </a:lnTo>
                <a:lnTo>
                  <a:pt x="20122" y="4345"/>
                </a:lnTo>
                <a:lnTo>
                  <a:pt x="20117" y="4301"/>
                </a:lnTo>
                <a:lnTo>
                  <a:pt x="20117" y="4241"/>
                </a:lnTo>
                <a:lnTo>
                  <a:pt x="20073" y="3056"/>
                </a:lnTo>
                <a:lnTo>
                  <a:pt x="20051" y="3056"/>
                </a:lnTo>
                <a:lnTo>
                  <a:pt x="20018" y="3042"/>
                </a:lnTo>
                <a:close/>
                <a:moveTo>
                  <a:pt x="14465" y="3056"/>
                </a:moveTo>
                <a:lnTo>
                  <a:pt x="14449" y="3100"/>
                </a:lnTo>
                <a:lnTo>
                  <a:pt x="14460" y="3160"/>
                </a:lnTo>
                <a:lnTo>
                  <a:pt x="14482" y="3180"/>
                </a:lnTo>
                <a:lnTo>
                  <a:pt x="14519" y="3180"/>
                </a:lnTo>
                <a:lnTo>
                  <a:pt x="14536" y="3144"/>
                </a:lnTo>
                <a:lnTo>
                  <a:pt x="14531" y="3100"/>
                </a:lnTo>
                <a:lnTo>
                  <a:pt x="14514" y="3063"/>
                </a:lnTo>
                <a:lnTo>
                  <a:pt x="14465" y="3056"/>
                </a:lnTo>
                <a:close/>
                <a:moveTo>
                  <a:pt x="18687" y="3240"/>
                </a:moveTo>
                <a:lnTo>
                  <a:pt x="18638" y="3263"/>
                </a:lnTo>
                <a:lnTo>
                  <a:pt x="18573" y="3314"/>
                </a:lnTo>
                <a:lnTo>
                  <a:pt x="18496" y="3401"/>
                </a:lnTo>
                <a:lnTo>
                  <a:pt x="18360" y="3579"/>
                </a:lnTo>
                <a:lnTo>
                  <a:pt x="18365" y="3595"/>
                </a:lnTo>
                <a:lnTo>
                  <a:pt x="18349" y="3638"/>
                </a:lnTo>
                <a:lnTo>
                  <a:pt x="18332" y="3668"/>
                </a:lnTo>
                <a:lnTo>
                  <a:pt x="18181" y="3822"/>
                </a:lnTo>
                <a:lnTo>
                  <a:pt x="18201" y="3829"/>
                </a:lnTo>
                <a:lnTo>
                  <a:pt x="18218" y="3852"/>
                </a:lnTo>
                <a:lnTo>
                  <a:pt x="18223" y="3880"/>
                </a:lnTo>
                <a:lnTo>
                  <a:pt x="18273" y="3896"/>
                </a:lnTo>
                <a:lnTo>
                  <a:pt x="18223" y="3990"/>
                </a:lnTo>
                <a:lnTo>
                  <a:pt x="18191" y="4036"/>
                </a:lnTo>
                <a:lnTo>
                  <a:pt x="18191" y="4050"/>
                </a:lnTo>
                <a:lnTo>
                  <a:pt x="18196" y="4080"/>
                </a:lnTo>
                <a:lnTo>
                  <a:pt x="18208" y="4154"/>
                </a:lnTo>
                <a:lnTo>
                  <a:pt x="18208" y="4161"/>
                </a:lnTo>
                <a:lnTo>
                  <a:pt x="18201" y="4184"/>
                </a:lnTo>
                <a:lnTo>
                  <a:pt x="18208" y="4198"/>
                </a:lnTo>
                <a:lnTo>
                  <a:pt x="18196" y="4241"/>
                </a:lnTo>
                <a:lnTo>
                  <a:pt x="18181" y="4264"/>
                </a:lnTo>
                <a:lnTo>
                  <a:pt x="18147" y="4278"/>
                </a:lnTo>
                <a:lnTo>
                  <a:pt x="18119" y="4278"/>
                </a:lnTo>
                <a:lnTo>
                  <a:pt x="18087" y="4294"/>
                </a:lnTo>
                <a:lnTo>
                  <a:pt x="18049" y="4331"/>
                </a:lnTo>
                <a:lnTo>
                  <a:pt x="18027" y="4352"/>
                </a:lnTo>
                <a:lnTo>
                  <a:pt x="18010" y="4389"/>
                </a:lnTo>
                <a:lnTo>
                  <a:pt x="17983" y="4418"/>
                </a:lnTo>
                <a:lnTo>
                  <a:pt x="17973" y="4412"/>
                </a:lnTo>
                <a:lnTo>
                  <a:pt x="17935" y="4425"/>
                </a:lnTo>
                <a:lnTo>
                  <a:pt x="17923" y="4442"/>
                </a:lnTo>
                <a:lnTo>
                  <a:pt x="17918" y="4455"/>
                </a:lnTo>
                <a:lnTo>
                  <a:pt x="17886" y="4469"/>
                </a:lnTo>
                <a:lnTo>
                  <a:pt x="17874" y="4455"/>
                </a:lnTo>
                <a:lnTo>
                  <a:pt x="17841" y="4448"/>
                </a:lnTo>
                <a:lnTo>
                  <a:pt x="17777" y="4448"/>
                </a:lnTo>
                <a:lnTo>
                  <a:pt x="17722" y="4448"/>
                </a:lnTo>
                <a:lnTo>
                  <a:pt x="17678" y="4462"/>
                </a:lnTo>
                <a:lnTo>
                  <a:pt x="17635" y="4455"/>
                </a:lnTo>
                <a:lnTo>
                  <a:pt x="17601" y="4418"/>
                </a:lnTo>
                <a:lnTo>
                  <a:pt x="17553" y="4395"/>
                </a:lnTo>
                <a:lnTo>
                  <a:pt x="17432" y="4375"/>
                </a:lnTo>
                <a:lnTo>
                  <a:pt x="17328" y="4382"/>
                </a:lnTo>
                <a:lnTo>
                  <a:pt x="17247" y="4395"/>
                </a:lnTo>
                <a:lnTo>
                  <a:pt x="17132" y="4442"/>
                </a:lnTo>
                <a:lnTo>
                  <a:pt x="17127" y="4515"/>
                </a:lnTo>
                <a:lnTo>
                  <a:pt x="17177" y="4529"/>
                </a:lnTo>
                <a:lnTo>
                  <a:pt x="17192" y="4566"/>
                </a:lnTo>
                <a:lnTo>
                  <a:pt x="17187" y="4603"/>
                </a:lnTo>
                <a:lnTo>
                  <a:pt x="17182" y="4626"/>
                </a:lnTo>
                <a:lnTo>
                  <a:pt x="17182" y="4639"/>
                </a:lnTo>
                <a:lnTo>
                  <a:pt x="17192" y="4676"/>
                </a:lnTo>
                <a:lnTo>
                  <a:pt x="17204" y="4720"/>
                </a:lnTo>
                <a:lnTo>
                  <a:pt x="17199" y="4764"/>
                </a:lnTo>
                <a:lnTo>
                  <a:pt x="17172" y="4810"/>
                </a:lnTo>
                <a:lnTo>
                  <a:pt x="17144" y="4824"/>
                </a:lnTo>
                <a:lnTo>
                  <a:pt x="17122" y="4860"/>
                </a:lnTo>
                <a:lnTo>
                  <a:pt x="17100" y="4904"/>
                </a:lnTo>
                <a:lnTo>
                  <a:pt x="17063" y="4948"/>
                </a:lnTo>
                <a:lnTo>
                  <a:pt x="17023" y="4978"/>
                </a:lnTo>
                <a:lnTo>
                  <a:pt x="16986" y="5015"/>
                </a:lnTo>
                <a:lnTo>
                  <a:pt x="16953" y="5058"/>
                </a:lnTo>
                <a:lnTo>
                  <a:pt x="16865" y="5132"/>
                </a:lnTo>
                <a:lnTo>
                  <a:pt x="16865" y="5258"/>
                </a:lnTo>
                <a:lnTo>
                  <a:pt x="18508" y="5258"/>
                </a:lnTo>
                <a:lnTo>
                  <a:pt x="18551" y="5316"/>
                </a:lnTo>
                <a:lnTo>
                  <a:pt x="18556" y="5339"/>
                </a:lnTo>
                <a:lnTo>
                  <a:pt x="18605" y="5369"/>
                </a:lnTo>
                <a:lnTo>
                  <a:pt x="18622" y="5399"/>
                </a:lnTo>
                <a:lnTo>
                  <a:pt x="18622" y="5420"/>
                </a:lnTo>
                <a:lnTo>
                  <a:pt x="18638" y="5443"/>
                </a:lnTo>
                <a:lnTo>
                  <a:pt x="18632" y="5493"/>
                </a:lnTo>
                <a:lnTo>
                  <a:pt x="18632" y="5523"/>
                </a:lnTo>
                <a:lnTo>
                  <a:pt x="18638" y="5553"/>
                </a:lnTo>
                <a:lnTo>
                  <a:pt x="18644" y="5583"/>
                </a:lnTo>
                <a:lnTo>
                  <a:pt x="18660" y="5611"/>
                </a:lnTo>
                <a:lnTo>
                  <a:pt x="18665" y="5620"/>
                </a:lnTo>
                <a:lnTo>
                  <a:pt x="18736" y="5657"/>
                </a:lnTo>
                <a:lnTo>
                  <a:pt x="18759" y="5693"/>
                </a:lnTo>
                <a:lnTo>
                  <a:pt x="18764" y="5707"/>
                </a:lnTo>
                <a:lnTo>
                  <a:pt x="19009" y="5905"/>
                </a:lnTo>
                <a:lnTo>
                  <a:pt x="19009" y="5884"/>
                </a:lnTo>
                <a:lnTo>
                  <a:pt x="18987" y="5818"/>
                </a:lnTo>
                <a:lnTo>
                  <a:pt x="19036" y="5781"/>
                </a:lnTo>
                <a:lnTo>
                  <a:pt x="19053" y="5804"/>
                </a:lnTo>
                <a:lnTo>
                  <a:pt x="19074" y="5848"/>
                </a:lnTo>
                <a:lnTo>
                  <a:pt x="19074" y="5884"/>
                </a:lnTo>
                <a:lnTo>
                  <a:pt x="19163" y="5811"/>
                </a:lnTo>
                <a:lnTo>
                  <a:pt x="19145" y="5781"/>
                </a:lnTo>
                <a:lnTo>
                  <a:pt x="19173" y="5272"/>
                </a:lnTo>
                <a:lnTo>
                  <a:pt x="19156" y="5252"/>
                </a:lnTo>
                <a:lnTo>
                  <a:pt x="19255" y="4787"/>
                </a:lnTo>
                <a:lnTo>
                  <a:pt x="19244" y="4743"/>
                </a:lnTo>
                <a:lnTo>
                  <a:pt x="19255" y="4699"/>
                </a:lnTo>
                <a:lnTo>
                  <a:pt x="19260" y="4241"/>
                </a:lnTo>
                <a:lnTo>
                  <a:pt x="19255" y="4234"/>
                </a:lnTo>
                <a:lnTo>
                  <a:pt x="19244" y="4248"/>
                </a:lnTo>
                <a:lnTo>
                  <a:pt x="19217" y="4248"/>
                </a:lnTo>
                <a:lnTo>
                  <a:pt x="19195" y="4211"/>
                </a:lnTo>
                <a:lnTo>
                  <a:pt x="19195" y="4175"/>
                </a:lnTo>
                <a:lnTo>
                  <a:pt x="19210" y="4073"/>
                </a:lnTo>
                <a:lnTo>
                  <a:pt x="19205" y="4007"/>
                </a:lnTo>
                <a:lnTo>
                  <a:pt x="19195" y="3896"/>
                </a:lnTo>
                <a:lnTo>
                  <a:pt x="19190" y="3859"/>
                </a:lnTo>
                <a:lnTo>
                  <a:pt x="19200" y="3816"/>
                </a:lnTo>
                <a:lnTo>
                  <a:pt x="19210" y="3763"/>
                </a:lnTo>
                <a:lnTo>
                  <a:pt x="19232" y="3719"/>
                </a:lnTo>
                <a:lnTo>
                  <a:pt x="19227" y="3659"/>
                </a:lnTo>
                <a:lnTo>
                  <a:pt x="19232" y="3595"/>
                </a:lnTo>
                <a:lnTo>
                  <a:pt x="19210" y="3498"/>
                </a:lnTo>
                <a:lnTo>
                  <a:pt x="19222" y="3374"/>
                </a:lnTo>
                <a:lnTo>
                  <a:pt x="19217" y="3307"/>
                </a:lnTo>
                <a:lnTo>
                  <a:pt x="19222" y="3247"/>
                </a:lnTo>
                <a:lnTo>
                  <a:pt x="19222" y="3240"/>
                </a:lnTo>
                <a:lnTo>
                  <a:pt x="18719" y="3247"/>
                </a:lnTo>
                <a:lnTo>
                  <a:pt x="18687" y="3240"/>
                </a:lnTo>
                <a:close/>
                <a:moveTo>
                  <a:pt x="19277" y="3240"/>
                </a:moveTo>
                <a:lnTo>
                  <a:pt x="19277" y="3254"/>
                </a:lnTo>
                <a:lnTo>
                  <a:pt x="19272" y="3307"/>
                </a:lnTo>
                <a:lnTo>
                  <a:pt x="19277" y="3365"/>
                </a:lnTo>
                <a:lnTo>
                  <a:pt x="19265" y="3491"/>
                </a:lnTo>
                <a:lnTo>
                  <a:pt x="19292" y="3585"/>
                </a:lnTo>
                <a:lnTo>
                  <a:pt x="19282" y="3659"/>
                </a:lnTo>
                <a:lnTo>
                  <a:pt x="19287" y="3733"/>
                </a:lnTo>
                <a:lnTo>
                  <a:pt x="19277" y="3763"/>
                </a:lnTo>
                <a:lnTo>
                  <a:pt x="19260" y="3799"/>
                </a:lnTo>
                <a:lnTo>
                  <a:pt x="19249" y="3836"/>
                </a:lnTo>
                <a:lnTo>
                  <a:pt x="19249" y="3866"/>
                </a:lnTo>
                <a:lnTo>
                  <a:pt x="19249" y="3889"/>
                </a:lnTo>
                <a:lnTo>
                  <a:pt x="19260" y="4000"/>
                </a:lnTo>
                <a:lnTo>
                  <a:pt x="19265" y="4050"/>
                </a:lnTo>
                <a:lnTo>
                  <a:pt x="19265" y="4080"/>
                </a:lnTo>
                <a:lnTo>
                  <a:pt x="19260" y="4138"/>
                </a:lnTo>
                <a:lnTo>
                  <a:pt x="19287" y="4161"/>
                </a:lnTo>
                <a:lnTo>
                  <a:pt x="19314" y="4221"/>
                </a:lnTo>
                <a:lnTo>
                  <a:pt x="19304" y="4706"/>
                </a:lnTo>
                <a:lnTo>
                  <a:pt x="19304" y="4736"/>
                </a:lnTo>
                <a:lnTo>
                  <a:pt x="19304" y="4750"/>
                </a:lnTo>
                <a:lnTo>
                  <a:pt x="19532" y="4757"/>
                </a:lnTo>
                <a:lnTo>
                  <a:pt x="19527" y="4743"/>
                </a:lnTo>
                <a:lnTo>
                  <a:pt x="19522" y="4713"/>
                </a:lnTo>
                <a:lnTo>
                  <a:pt x="19522" y="4690"/>
                </a:lnTo>
                <a:lnTo>
                  <a:pt x="19538" y="4616"/>
                </a:lnTo>
                <a:lnTo>
                  <a:pt x="19544" y="4603"/>
                </a:lnTo>
                <a:lnTo>
                  <a:pt x="19549" y="4580"/>
                </a:lnTo>
                <a:lnTo>
                  <a:pt x="19565" y="4455"/>
                </a:lnTo>
                <a:lnTo>
                  <a:pt x="19577" y="4375"/>
                </a:lnTo>
                <a:lnTo>
                  <a:pt x="19582" y="4241"/>
                </a:lnTo>
                <a:lnTo>
                  <a:pt x="19592" y="4198"/>
                </a:lnTo>
                <a:lnTo>
                  <a:pt x="19604" y="4161"/>
                </a:lnTo>
                <a:lnTo>
                  <a:pt x="19619" y="4094"/>
                </a:lnTo>
                <a:lnTo>
                  <a:pt x="19647" y="4043"/>
                </a:lnTo>
                <a:lnTo>
                  <a:pt x="19664" y="3984"/>
                </a:lnTo>
                <a:lnTo>
                  <a:pt x="19686" y="3933"/>
                </a:lnTo>
                <a:lnTo>
                  <a:pt x="19686" y="3903"/>
                </a:lnTo>
                <a:lnTo>
                  <a:pt x="19708" y="3822"/>
                </a:lnTo>
                <a:lnTo>
                  <a:pt x="19718" y="3689"/>
                </a:lnTo>
                <a:lnTo>
                  <a:pt x="19740" y="3652"/>
                </a:lnTo>
                <a:lnTo>
                  <a:pt x="19795" y="3631"/>
                </a:lnTo>
                <a:lnTo>
                  <a:pt x="19805" y="3622"/>
                </a:lnTo>
                <a:lnTo>
                  <a:pt x="19872" y="3558"/>
                </a:lnTo>
                <a:lnTo>
                  <a:pt x="19877" y="3535"/>
                </a:lnTo>
                <a:lnTo>
                  <a:pt x="19887" y="3491"/>
                </a:lnTo>
                <a:lnTo>
                  <a:pt x="19872" y="3401"/>
                </a:lnTo>
                <a:lnTo>
                  <a:pt x="19872" y="3358"/>
                </a:lnTo>
                <a:lnTo>
                  <a:pt x="19909" y="3270"/>
                </a:lnTo>
                <a:lnTo>
                  <a:pt x="19904" y="3240"/>
                </a:lnTo>
                <a:lnTo>
                  <a:pt x="19277" y="3240"/>
                </a:lnTo>
                <a:close/>
                <a:moveTo>
                  <a:pt x="5122" y="3247"/>
                </a:moveTo>
                <a:lnTo>
                  <a:pt x="5122" y="3558"/>
                </a:lnTo>
                <a:lnTo>
                  <a:pt x="5122" y="5258"/>
                </a:lnTo>
                <a:lnTo>
                  <a:pt x="5122" y="5935"/>
                </a:lnTo>
                <a:lnTo>
                  <a:pt x="5874" y="5935"/>
                </a:lnTo>
                <a:lnTo>
                  <a:pt x="7708" y="5935"/>
                </a:lnTo>
                <a:lnTo>
                  <a:pt x="7701" y="3247"/>
                </a:lnTo>
                <a:lnTo>
                  <a:pt x="5122" y="3247"/>
                </a:lnTo>
                <a:close/>
                <a:moveTo>
                  <a:pt x="20935" y="3622"/>
                </a:moveTo>
                <a:lnTo>
                  <a:pt x="20923" y="3631"/>
                </a:lnTo>
                <a:lnTo>
                  <a:pt x="20923" y="3668"/>
                </a:lnTo>
                <a:lnTo>
                  <a:pt x="20940" y="3622"/>
                </a:lnTo>
                <a:lnTo>
                  <a:pt x="20935" y="3622"/>
                </a:lnTo>
                <a:close/>
                <a:moveTo>
                  <a:pt x="21147" y="3638"/>
                </a:moveTo>
                <a:lnTo>
                  <a:pt x="21136" y="3652"/>
                </a:lnTo>
                <a:lnTo>
                  <a:pt x="21153" y="3652"/>
                </a:lnTo>
                <a:lnTo>
                  <a:pt x="21147" y="3638"/>
                </a:lnTo>
                <a:close/>
                <a:moveTo>
                  <a:pt x="10555" y="4301"/>
                </a:moveTo>
                <a:lnTo>
                  <a:pt x="10572" y="4352"/>
                </a:lnTo>
                <a:lnTo>
                  <a:pt x="10572" y="4382"/>
                </a:lnTo>
                <a:lnTo>
                  <a:pt x="10565" y="4412"/>
                </a:lnTo>
                <a:lnTo>
                  <a:pt x="10560" y="4425"/>
                </a:lnTo>
                <a:lnTo>
                  <a:pt x="10582" y="4442"/>
                </a:lnTo>
                <a:lnTo>
                  <a:pt x="10599" y="4492"/>
                </a:lnTo>
                <a:lnTo>
                  <a:pt x="10599" y="4522"/>
                </a:lnTo>
                <a:lnTo>
                  <a:pt x="10599" y="4552"/>
                </a:lnTo>
                <a:lnTo>
                  <a:pt x="10582" y="4596"/>
                </a:lnTo>
                <a:lnTo>
                  <a:pt x="10577" y="4646"/>
                </a:lnTo>
                <a:lnTo>
                  <a:pt x="10560" y="4727"/>
                </a:lnTo>
                <a:lnTo>
                  <a:pt x="10537" y="4780"/>
                </a:lnTo>
                <a:lnTo>
                  <a:pt x="10572" y="4830"/>
                </a:lnTo>
                <a:lnTo>
                  <a:pt x="10572" y="4853"/>
                </a:lnTo>
                <a:lnTo>
                  <a:pt x="10582" y="4883"/>
                </a:lnTo>
                <a:lnTo>
                  <a:pt x="10587" y="4920"/>
                </a:lnTo>
                <a:lnTo>
                  <a:pt x="10592" y="4920"/>
                </a:lnTo>
                <a:lnTo>
                  <a:pt x="10631" y="5008"/>
                </a:lnTo>
                <a:lnTo>
                  <a:pt x="10636" y="5111"/>
                </a:lnTo>
                <a:lnTo>
                  <a:pt x="10659" y="5192"/>
                </a:lnTo>
                <a:lnTo>
                  <a:pt x="10691" y="5252"/>
                </a:lnTo>
                <a:lnTo>
                  <a:pt x="10713" y="5309"/>
                </a:lnTo>
                <a:lnTo>
                  <a:pt x="10713" y="5346"/>
                </a:lnTo>
                <a:lnTo>
                  <a:pt x="10718" y="5369"/>
                </a:lnTo>
                <a:lnTo>
                  <a:pt x="10740" y="5413"/>
                </a:lnTo>
                <a:lnTo>
                  <a:pt x="10745" y="5479"/>
                </a:lnTo>
                <a:lnTo>
                  <a:pt x="10745" y="5560"/>
                </a:lnTo>
                <a:lnTo>
                  <a:pt x="10745" y="5574"/>
                </a:lnTo>
                <a:lnTo>
                  <a:pt x="10756" y="5574"/>
                </a:lnTo>
                <a:lnTo>
                  <a:pt x="10778" y="5611"/>
                </a:lnTo>
                <a:lnTo>
                  <a:pt x="10778" y="5627"/>
                </a:lnTo>
                <a:lnTo>
                  <a:pt x="10790" y="5634"/>
                </a:lnTo>
                <a:lnTo>
                  <a:pt x="10800" y="5684"/>
                </a:lnTo>
                <a:lnTo>
                  <a:pt x="10795" y="5721"/>
                </a:lnTo>
                <a:lnTo>
                  <a:pt x="10810" y="5737"/>
                </a:lnTo>
                <a:lnTo>
                  <a:pt x="10817" y="5781"/>
                </a:lnTo>
                <a:lnTo>
                  <a:pt x="10805" y="5811"/>
                </a:lnTo>
                <a:lnTo>
                  <a:pt x="10822" y="5825"/>
                </a:lnTo>
                <a:lnTo>
                  <a:pt x="10827" y="5914"/>
                </a:lnTo>
                <a:lnTo>
                  <a:pt x="10832" y="6046"/>
                </a:lnTo>
                <a:lnTo>
                  <a:pt x="10827" y="6142"/>
                </a:lnTo>
                <a:lnTo>
                  <a:pt x="10832" y="6172"/>
                </a:lnTo>
                <a:lnTo>
                  <a:pt x="10849" y="6200"/>
                </a:lnTo>
                <a:lnTo>
                  <a:pt x="12365" y="6186"/>
                </a:lnTo>
                <a:lnTo>
                  <a:pt x="12387" y="6246"/>
                </a:lnTo>
                <a:lnTo>
                  <a:pt x="12409" y="6260"/>
                </a:lnTo>
                <a:lnTo>
                  <a:pt x="12414" y="6273"/>
                </a:lnTo>
                <a:lnTo>
                  <a:pt x="12441" y="6303"/>
                </a:lnTo>
                <a:lnTo>
                  <a:pt x="12447" y="6326"/>
                </a:lnTo>
                <a:lnTo>
                  <a:pt x="12453" y="6333"/>
                </a:lnTo>
                <a:lnTo>
                  <a:pt x="12447" y="6273"/>
                </a:lnTo>
                <a:lnTo>
                  <a:pt x="12474" y="6209"/>
                </a:lnTo>
                <a:lnTo>
                  <a:pt x="12523" y="6179"/>
                </a:lnTo>
                <a:lnTo>
                  <a:pt x="12563" y="6119"/>
                </a:lnTo>
                <a:lnTo>
                  <a:pt x="12600" y="6016"/>
                </a:lnTo>
                <a:lnTo>
                  <a:pt x="12610" y="5958"/>
                </a:lnTo>
                <a:lnTo>
                  <a:pt x="12610" y="5928"/>
                </a:lnTo>
                <a:lnTo>
                  <a:pt x="12600" y="5891"/>
                </a:lnTo>
                <a:lnTo>
                  <a:pt x="12573" y="5848"/>
                </a:lnTo>
                <a:lnTo>
                  <a:pt x="12563" y="5781"/>
                </a:lnTo>
                <a:lnTo>
                  <a:pt x="12578" y="5700"/>
                </a:lnTo>
                <a:lnTo>
                  <a:pt x="12638" y="5647"/>
                </a:lnTo>
                <a:lnTo>
                  <a:pt x="12709" y="5634"/>
                </a:lnTo>
                <a:lnTo>
                  <a:pt x="12769" y="5604"/>
                </a:lnTo>
                <a:lnTo>
                  <a:pt x="12818" y="5567"/>
                </a:lnTo>
                <a:lnTo>
                  <a:pt x="12840" y="5530"/>
                </a:lnTo>
                <a:lnTo>
                  <a:pt x="12856" y="5479"/>
                </a:lnTo>
                <a:lnTo>
                  <a:pt x="12873" y="5426"/>
                </a:lnTo>
                <a:lnTo>
                  <a:pt x="12895" y="5406"/>
                </a:lnTo>
                <a:lnTo>
                  <a:pt x="12905" y="5369"/>
                </a:lnTo>
                <a:lnTo>
                  <a:pt x="12910" y="5302"/>
                </a:lnTo>
                <a:lnTo>
                  <a:pt x="12917" y="5265"/>
                </a:lnTo>
                <a:lnTo>
                  <a:pt x="12910" y="5252"/>
                </a:lnTo>
                <a:lnTo>
                  <a:pt x="12895" y="5222"/>
                </a:lnTo>
                <a:lnTo>
                  <a:pt x="12845" y="5178"/>
                </a:lnTo>
                <a:lnTo>
                  <a:pt x="12818" y="5125"/>
                </a:lnTo>
                <a:lnTo>
                  <a:pt x="12813" y="5088"/>
                </a:lnTo>
                <a:lnTo>
                  <a:pt x="12796" y="5058"/>
                </a:lnTo>
                <a:lnTo>
                  <a:pt x="12753" y="5015"/>
                </a:lnTo>
                <a:lnTo>
                  <a:pt x="12726" y="4948"/>
                </a:lnTo>
                <a:lnTo>
                  <a:pt x="12714" y="4911"/>
                </a:lnTo>
                <a:lnTo>
                  <a:pt x="12714" y="4897"/>
                </a:lnTo>
                <a:lnTo>
                  <a:pt x="12687" y="4867"/>
                </a:lnTo>
                <a:lnTo>
                  <a:pt x="12622" y="4830"/>
                </a:lnTo>
                <a:lnTo>
                  <a:pt x="12573" y="4780"/>
                </a:lnTo>
                <a:lnTo>
                  <a:pt x="12551" y="4706"/>
                </a:lnTo>
                <a:lnTo>
                  <a:pt x="12540" y="4633"/>
                </a:lnTo>
                <a:lnTo>
                  <a:pt x="12535" y="4543"/>
                </a:lnTo>
                <a:lnTo>
                  <a:pt x="12540" y="4462"/>
                </a:lnTo>
                <a:lnTo>
                  <a:pt x="12556" y="4418"/>
                </a:lnTo>
                <a:lnTo>
                  <a:pt x="12551" y="4405"/>
                </a:lnTo>
                <a:lnTo>
                  <a:pt x="12535" y="4389"/>
                </a:lnTo>
                <a:lnTo>
                  <a:pt x="12513" y="4352"/>
                </a:lnTo>
                <a:lnTo>
                  <a:pt x="12508" y="4308"/>
                </a:lnTo>
                <a:lnTo>
                  <a:pt x="12508" y="4301"/>
                </a:lnTo>
                <a:lnTo>
                  <a:pt x="10555" y="4301"/>
                </a:lnTo>
                <a:close/>
                <a:moveTo>
                  <a:pt x="7756" y="4646"/>
                </a:moveTo>
                <a:lnTo>
                  <a:pt x="7762" y="5898"/>
                </a:lnTo>
                <a:lnTo>
                  <a:pt x="7762" y="5935"/>
                </a:lnTo>
                <a:lnTo>
                  <a:pt x="8509" y="5935"/>
                </a:lnTo>
                <a:lnTo>
                  <a:pt x="8514" y="6598"/>
                </a:lnTo>
                <a:lnTo>
                  <a:pt x="10936" y="6598"/>
                </a:lnTo>
                <a:lnTo>
                  <a:pt x="10931" y="6584"/>
                </a:lnTo>
                <a:lnTo>
                  <a:pt x="10919" y="6517"/>
                </a:lnTo>
                <a:lnTo>
                  <a:pt x="10909" y="6487"/>
                </a:lnTo>
                <a:lnTo>
                  <a:pt x="10877" y="6467"/>
                </a:lnTo>
                <a:lnTo>
                  <a:pt x="10844" y="6400"/>
                </a:lnTo>
                <a:lnTo>
                  <a:pt x="10838" y="6340"/>
                </a:lnTo>
                <a:lnTo>
                  <a:pt x="10817" y="6273"/>
                </a:lnTo>
                <a:lnTo>
                  <a:pt x="10805" y="6246"/>
                </a:lnTo>
                <a:lnTo>
                  <a:pt x="10783" y="6200"/>
                </a:lnTo>
                <a:lnTo>
                  <a:pt x="10768" y="6142"/>
                </a:lnTo>
                <a:lnTo>
                  <a:pt x="10778" y="6112"/>
                </a:lnTo>
                <a:lnTo>
                  <a:pt x="10778" y="6046"/>
                </a:lnTo>
                <a:lnTo>
                  <a:pt x="10778" y="5921"/>
                </a:lnTo>
                <a:lnTo>
                  <a:pt x="10768" y="5861"/>
                </a:lnTo>
                <a:lnTo>
                  <a:pt x="10756" y="5848"/>
                </a:lnTo>
                <a:lnTo>
                  <a:pt x="10751" y="5804"/>
                </a:lnTo>
                <a:lnTo>
                  <a:pt x="10756" y="5781"/>
                </a:lnTo>
                <a:lnTo>
                  <a:pt x="10745" y="5774"/>
                </a:lnTo>
                <a:lnTo>
                  <a:pt x="10735" y="5730"/>
                </a:lnTo>
                <a:lnTo>
                  <a:pt x="10740" y="5684"/>
                </a:lnTo>
                <a:lnTo>
                  <a:pt x="10735" y="5684"/>
                </a:lnTo>
                <a:lnTo>
                  <a:pt x="10718" y="5647"/>
                </a:lnTo>
                <a:lnTo>
                  <a:pt x="10718" y="5640"/>
                </a:lnTo>
                <a:lnTo>
                  <a:pt x="10701" y="5634"/>
                </a:lnTo>
                <a:lnTo>
                  <a:pt x="10691" y="5560"/>
                </a:lnTo>
                <a:lnTo>
                  <a:pt x="10691" y="5479"/>
                </a:lnTo>
                <a:lnTo>
                  <a:pt x="10686" y="5436"/>
                </a:lnTo>
                <a:lnTo>
                  <a:pt x="10669" y="5399"/>
                </a:lnTo>
                <a:lnTo>
                  <a:pt x="10659" y="5353"/>
                </a:lnTo>
                <a:lnTo>
                  <a:pt x="10659" y="5332"/>
                </a:lnTo>
                <a:lnTo>
                  <a:pt x="10647" y="5288"/>
                </a:lnTo>
                <a:lnTo>
                  <a:pt x="10609" y="5222"/>
                </a:lnTo>
                <a:lnTo>
                  <a:pt x="10587" y="5125"/>
                </a:lnTo>
                <a:lnTo>
                  <a:pt x="10577" y="5021"/>
                </a:lnTo>
                <a:lnTo>
                  <a:pt x="10560" y="4985"/>
                </a:lnTo>
                <a:lnTo>
                  <a:pt x="10544" y="4978"/>
                </a:lnTo>
                <a:lnTo>
                  <a:pt x="10517" y="4971"/>
                </a:lnTo>
                <a:lnTo>
                  <a:pt x="10483" y="4934"/>
                </a:lnTo>
                <a:lnTo>
                  <a:pt x="10473" y="4890"/>
                </a:lnTo>
                <a:lnTo>
                  <a:pt x="10428" y="4853"/>
                </a:lnTo>
                <a:lnTo>
                  <a:pt x="10353" y="4810"/>
                </a:lnTo>
                <a:lnTo>
                  <a:pt x="10292" y="4773"/>
                </a:lnTo>
                <a:lnTo>
                  <a:pt x="10272" y="4743"/>
                </a:lnTo>
                <a:lnTo>
                  <a:pt x="10210" y="4727"/>
                </a:lnTo>
                <a:lnTo>
                  <a:pt x="10108" y="4736"/>
                </a:lnTo>
                <a:lnTo>
                  <a:pt x="10053" y="4750"/>
                </a:lnTo>
                <a:lnTo>
                  <a:pt x="10014" y="4787"/>
                </a:lnTo>
                <a:lnTo>
                  <a:pt x="9927" y="4743"/>
                </a:lnTo>
                <a:lnTo>
                  <a:pt x="9818" y="4646"/>
                </a:lnTo>
                <a:lnTo>
                  <a:pt x="7756" y="4646"/>
                </a:lnTo>
                <a:close/>
                <a:moveTo>
                  <a:pt x="20160" y="4727"/>
                </a:moveTo>
                <a:lnTo>
                  <a:pt x="20149" y="4736"/>
                </a:lnTo>
                <a:lnTo>
                  <a:pt x="20110" y="4764"/>
                </a:lnTo>
                <a:lnTo>
                  <a:pt x="20095" y="4780"/>
                </a:lnTo>
                <a:lnTo>
                  <a:pt x="20051" y="4830"/>
                </a:lnTo>
                <a:lnTo>
                  <a:pt x="20013" y="4853"/>
                </a:lnTo>
                <a:lnTo>
                  <a:pt x="19619" y="4837"/>
                </a:lnTo>
                <a:lnTo>
                  <a:pt x="19575" y="4835"/>
                </a:lnTo>
                <a:lnTo>
                  <a:pt x="19573" y="4835"/>
                </a:lnTo>
                <a:lnTo>
                  <a:pt x="19560" y="4830"/>
                </a:lnTo>
                <a:lnTo>
                  <a:pt x="19309" y="4824"/>
                </a:lnTo>
                <a:lnTo>
                  <a:pt x="19304" y="4824"/>
                </a:lnTo>
                <a:lnTo>
                  <a:pt x="19222" y="5222"/>
                </a:lnTo>
                <a:lnTo>
                  <a:pt x="19445" y="5235"/>
                </a:lnTo>
                <a:lnTo>
                  <a:pt x="19855" y="5242"/>
                </a:lnTo>
                <a:lnTo>
                  <a:pt x="19855" y="5252"/>
                </a:lnTo>
                <a:lnTo>
                  <a:pt x="20013" y="5252"/>
                </a:lnTo>
                <a:lnTo>
                  <a:pt x="20013" y="5339"/>
                </a:lnTo>
                <a:lnTo>
                  <a:pt x="20028" y="5346"/>
                </a:lnTo>
                <a:lnTo>
                  <a:pt x="20028" y="5420"/>
                </a:lnTo>
                <a:lnTo>
                  <a:pt x="20045" y="5443"/>
                </a:lnTo>
                <a:lnTo>
                  <a:pt x="20051" y="5436"/>
                </a:lnTo>
                <a:lnTo>
                  <a:pt x="20117" y="5426"/>
                </a:lnTo>
                <a:lnTo>
                  <a:pt x="20083" y="5546"/>
                </a:lnTo>
                <a:lnTo>
                  <a:pt x="20083" y="5583"/>
                </a:lnTo>
                <a:lnTo>
                  <a:pt x="20090" y="5574"/>
                </a:lnTo>
                <a:lnTo>
                  <a:pt x="20127" y="5567"/>
                </a:lnTo>
                <a:lnTo>
                  <a:pt x="20236" y="5449"/>
                </a:lnTo>
                <a:lnTo>
                  <a:pt x="20281" y="5463"/>
                </a:lnTo>
                <a:lnTo>
                  <a:pt x="20286" y="5560"/>
                </a:lnTo>
                <a:lnTo>
                  <a:pt x="20313" y="5546"/>
                </a:lnTo>
                <a:lnTo>
                  <a:pt x="20340" y="5516"/>
                </a:lnTo>
                <a:lnTo>
                  <a:pt x="20368" y="5509"/>
                </a:lnTo>
                <a:lnTo>
                  <a:pt x="20328" y="5493"/>
                </a:lnTo>
                <a:lnTo>
                  <a:pt x="20286" y="5449"/>
                </a:lnTo>
                <a:lnTo>
                  <a:pt x="20274" y="5362"/>
                </a:lnTo>
                <a:lnTo>
                  <a:pt x="20226" y="5325"/>
                </a:lnTo>
                <a:lnTo>
                  <a:pt x="20241" y="5258"/>
                </a:lnTo>
                <a:lnTo>
                  <a:pt x="20209" y="5169"/>
                </a:lnTo>
                <a:lnTo>
                  <a:pt x="20187" y="5148"/>
                </a:lnTo>
                <a:lnTo>
                  <a:pt x="20110" y="5118"/>
                </a:lnTo>
                <a:lnTo>
                  <a:pt x="20073" y="5074"/>
                </a:lnTo>
                <a:lnTo>
                  <a:pt x="20132" y="4978"/>
                </a:lnTo>
                <a:lnTo>
                  <a:pt x="20155" y="4941"/>
                </a:lnTo>
                <a:lnTo>
                  <a:pt x="20177" y="4890"/>
                </a:lnTo>
                <a:lnTo>
                  <a:pt x="20214" y="4874"/>
                </a:lnTo>
                <a:lnTo>
                  <a:pt x="20187" y="4817"/>
                </a:lnTo>
                <a:lnTo>
                  <a:pt x="20177" y="4780"/>
                </a:lnTo>
                <a:lnTo>
                  <a:pt x="20165" y="4736"/>
                </a:lnTo>
                <a:lnTo>
                  <a:pt x="20160" y="4727"/>
                </a:lnTo>
                <a:close/>
                <a:moveTo>
                  <a:pt x="15736" y="4860"/>
                </a:moveTo>
                <a:lnTo>
                  <a:pt x="15731" y="4867"/>
                </a:lnTo>
                <a:lnTo>
                  <a:pt x="15736" y="4874"/>
                </a:lnTo>
                <a:lnTo>
                  <a:pt x="15736" y="4860"/>
                </a:lnTo>
                <a:close/>
                <a:moveTo>
                  <a:pt x="12813" y="4985"/>
                </a:moveTo>
                <a:lnTo>
                  <a:pt x="12840" y="5015"/>
                </a:lnTo>
                <a:lnTo>
                  <a:pt x="12863" y="5058"/>
                </a:lnTo>
                <a:lnTo>
                  <a:pt x="12868" y="5095"/>
                </a:lnTo>
                <a:lnTo>
                  <a:pt x="12883" y="5125"/>
                </a:lnTo>
                <a:lnTo>
                  <a:pt x="12932" y="5169"/>
                </a:lnTo>
                <a:lnTo>
                  <a:pt x="12960" y="5215"/>
                </a:lnTo>
                <a:lnTo>
                  <a:pt x="12972" y="5258"/>
                </a:lnTo>
                <a:lnTo>
                  <a:pt x="12965" y="5309"/>
                </a:lnTo>
                <a:lnTo>
                  <a:pt x="12955" y="5390"/>
                </a:lnTo>
                <a:lnTo>
                  <a:pt x="12932" y="5449"/>
                </a:lnTo>
                <a:lnTo>
                  <a:pt x="12917" y="5479"/>
                </a:lnTo>
                <a:lnTo>
                  <a:pt x="12905" y="5509"/>
                </a:lnTo>
                <a:lnTo>
                  <a:pt x="12890" y="5567"/>
                </a:lnTo>
                <a:lnTo>
                  <a:pt x="12845" y="5627"/>
                </a:lnTo>
                <a:lnTo>
                  <a:pt x="12791" y="5670"/>
                </a:lnTo>
                <a:lnTo>
                  <a:pt x="12726" y="5707"/>
                </a:lnTo>
                <a:lnTo>
                  <a:pt x="12655" y="5721"/>
                </a:lnTo>
                <a:lnTo>
                  <a:pt x="12627" y="5744"/>
                </a:lnTo>
                <a:lnTo>
                  <a:pt x="12622" y="5788"/>
                </a:lnTo>
                <a:lnTo>
                  <a:pt x="12622" y="5818"/>
                </a:lnTo>
                <a:lnTo>
                  <a:pt x="12649" y="5861"/>
                </a:lnTo>
                <a:lnTo>
                  <a:pt x="12665" y="5914"/>
                </a:lnTo>
                <a:lnTo>
                  <a:pt x="12665" y="5965"/>
                </a:lnTo>
                <a:lnTo>
                  <a:pt x="12649" y="6046"/>
                </a:lnTo>
                <a:lnTo>
                  <a:pt x="12605" y="6163"/>
                </a:lnTo>
                <a:lnTo>
                  <a:pt x="12551" y="6237"/>
                </a:lnTo>
                <a:lnTo>
                  <a:pt x="12513" y="6266"/>
                </a:lnTo>
                <a:lnTo>
                  <a:pt x="12501" y="6289"/>
                </a:lnTo>
                <a:lnTo>
                  <a:pt x="12508" y="6340"/>
                </a:lnTo>
                <a:lnTo>
                  <a:pt x="12501" y="6400"/>
                </a:lnTo>
                <a:lnTo>
                  <a:pt x="12481" y="6414"/>
                </a:lnTo>
                <a:lnTo>
                  <a:pt x="12464" y="6494"/>
                </a:lnTo>
                <a:lnTo>
                  <a:pt x="12464" y="6568"/>
                </a:lnTo>
                <a:lnTo>
                  <a:pt x="12474" y="6665"/>
                </a:lnTo>
                <a:lnTo>
                  <a:pt x="12491" y="6738"/>
                </a:lnTo>
                <a:lnTo>
                  <a:pt x="12501" y="6782"/>
                </a:lnTo>
                <a:lnTo>
                  <a:pt x="12563" y="6872"/>
                </a:lnTo>
                <a:lnTo>
                  <a:pt x="12677" y="7019"/>
                </a:lnTo>
                <a:lnTo>
                  <a:pt x="12747" y="7157"/>
                </a:lnTo>
                <a:lnTo>
                  <a:pt x="12774" y="7284"/>
                </a:lnTo>
                <a:lnTo>
                  <a:pt x="12786" y="7304"/>
                </a:lnTo>
                <a:lnTo>
                  <a:pt x="12813" y="7284"/>
                </a:lnTo>
                <a:lnTo>
                  <a:pt x="12868" y="7297"/>
                </a:lnTo>
                <a:lnTo>
                  <a:pt x="12932" y="7327"/>
                </a:lnTo>
                <a:lnTo>
                  <a:pt x="12972" y="7371"/>
                </a:lnTo>
                <a:lnTo>
                  <a:pt x="12977" y="7394"/>
                </a:lnTo>
                <a:lnTo>
                  <a:pt x="12965" y="7445"/>
                </a:lnTo>
                <a:lnTo>
                  <a:pt x="12905" y="7652"/>
                </a:lnTo>
                <a:lnTo>
                  <a:pt x="12883" y="7739"/>
                </a:lnTo>
                <a:lnTo>
                  <a:pt x="12890" y="7762"/>
                </a:lnTo>
                <a:lnTo>
                  <a:pt x="12910" y="7806"/>
                </a:lnTo>
                <a:lnTo>
                  <a:pt x="12955" y="7866"/>
                </a:lnTo>
                <a:lnTo>
                  <a:pt x="12987" y="7903"/>
                </a:lnTo>
                <a:lnTo>
                  <a:pt x="13026" y="7923"/>
                </a:lnTo>
                <a:lnTo>
                  <a:pt x="13081" y="7976"/>
                </a:lnTo>
                <a:lnTo>
                  <a:pt x="13163" y="8071"/>
                </a:lnTo>
                <a:lnTo>
                  <a:pt x="13205" y="8151"/>
                </a:lnTo>
                <a:lnTo>
                  <a:pt x="13205" y="8204"/>
                </a:lnTo>
                <a:lnTo>
                  <a:pt x="13210" y="8241"/>
                </a:lnTo>
                <a:lnTo>
                  <a:pt x="13227" y="8292"/>
                </a:lnTo>
                <a:lnTo>
                  <a:pt x="13227" y="8351"/>
                </a:lnTo>
                <a:lnTo>
                  <a:pt x="13210" y="8388"/>
                </a:lnTo>
                <a:lnTo>
                  <a:pt x="13217" y="8425"/>
                </a:lnTo>
                <a:lnTo>
                  <a:pt x="13249" y="8499"/>
                </a:lnTo>
                <a:lnTo>
                  <a:pt x="13260" y="8483"/>
                </a:lnTo>
                <a:lnTo>
                  <a:pt x="13272" y="8483"/>
                </a:lnTo>
                <a:lnTo>
                  <a:pt x="13292" y="8499"/>
                </a:lnTo>
                <a:lnTo>
                  <a:pt x="13304" y="8483"/>
                </a:lnTo>
                <a:lnTo>
                  <a:pt x="13341" y="8418"/>
                </a:lnTo>
                <a:lnTo>
                  <a:pt x="13423" y="8418"/>
                </a:lnTo>
                <a:lnTo>
                  <a:pt x="13527" y="8469"/>
                </a:lnTo>
                <a:lnTo>
                  <a:pt x="13555" y="8476"/>
                </a:lnTo>
                <a:lnTo>
                  <a:pt x="13549" y="8469"/>
                </a:lnTo>
                <a:lnTo>
                  <a:pt x="13538" y="8418"/>
                </a:lnTo>
                <a:lnTo>
                  <a:pt x="13532" y="8365"/>
                </a:lnTo>
                <a:lnTo>
                  <a:pt x="13538" y="8315"/>
                </a:lnTo>
                <a:lnTo>
                  <a:pt x="13587" y="8278"/>
                </a:lnTo>
                <a:lnTo>
                  <a:pt x="13664" y="8248"/>
                </a:lnTo>
                <a:lnTo>
                  <a:pt x="13681" y="8218"/>
                </a:lnTo>
                <a:lnTo>
                  <a:pt x="13669" y="8181"/>
                </a:lnTo>
                <a:lnTo>
                  <a:pt x="13674" y="8107"/>
                </a:lnTo>
                <a:lnTo>
                  <a:pt x="13696" y="8057"/>
                </a:lnTo>
                <a:lnTo>
                  <a:pt x="13686" y="8020"/>
                </a:lnTo>
                <a:lnTo>
                  <a:pt x="13691" y="7967"/>
                </a:lnTo>
                <a:lnTo>
                  <a:pt x="13708" y="7967"/>
                </a:lnTo>
                <a:lnTo>
                  <a:pt x="13701" y="7923"/>
                </a:lnTo>
                <a:lnTo>
                  <a:pt x="13718" y="7873"/>
                </a:lnTo>
                <a:lnTo>
                  <a:pt x="13718" y="7843"/>
                </a:lnTo>
                <a:lnTo>
                  <a:pt x="13740" y="7820"/>
                </a:lnTo>
                <a:lnTo>
                  <a:pt x="13728" y="7806"/>
                </a:lnTo>
                <a:lnTo>
                  <a:pt x="13728" y="7769"/>
                </a:lnTo>
                <a:lnTo>
                  <a:pt x="13745" y="7725"/>
                </a:lnTo>
                <a:lnTo>
                  <a:pt x="13773" y="7702"/>
                </a:lnTo>
                <a:lnTo>
                  <a:pt x="13783" y="7709"/>
                </a:lnTo>
                <a:lnTo>
                  <a:pt x="13790" y="7702"/>
                </a:lnTo>
                <a:lnTo>
                  <a:pt x="13805" y="7645"/>
                </a:lnTo>
                <a:lnTo>
                  <a:pt x="13832" y="7599"/>
                </a:lnTo>
                <a:lnTo>
                  <a:pt x="13849" y="7592"/>
                </a:lnTo>
                <a:lnTo>
                  <a:pt x="13860" y="7571"/>
                </a:lnTo>
                <a:lnTo>
                  <a:pt x="13882" y="7475"/>
                </a:lnTo>
                <a:lnTo>
                  <a:pt x="13899" y="7445"/>
                </a:lnTo>
                <a:lnTo>
                  <a:pt x="13904" y="7408"/>
                </a:lnTo>
                <a:lnTo>
                  <a:pt x="13899" y="7350"/>
                </a:lnTo>
                <a:lnTo>
                  <a:pt x="13882" y="7297"/>
                </a:lnTo>
                <a:lnTo>
                  <a:pt x="13860" y="7224"/>
                </a:lnTo>
                <a:lnTo>
                  <a:pt x="13849" y="7166"/>
                </a:lnTo>
                <a:lnTo>
                  <a:pt x="13865" y="7143"/>
                </a:lnTo>
                <a:lnTo>
                  <a:pt x="13872" y="7136"/>
                </a:lnTo>
                <a:lnTo>
                  <a:pt x="13865" y="7093"/>
                </a:lnTo>
                <a:lnTo>
                  <a:pt x="13887" y="7040"/>
                </a:lnTo>
                <a:lnTo>
                  <a:pt x="13899" y="7026"/>
                </a:lnTo>
                <a:lnTo>
                  <a:pt x="13899" y="5493"/>
                </a:lnTo>
                <a:lnTo>
                  <a:pt x="13887" y="5472"/>
                </a:lnTo>
                <a:lnTo>
                  <a:pt x="13872" y="5406"/>
                </a:lnTo>
                <a:lnTo>
                  <a:pt x="13855" y="5309"/>
                </a:lnTo>
                <a:lnTo>
                  <a:pt x="13838" y="5258"/>
                </a:lnTo>
                <a:lnTo>
                  <a:pt x="13827" y="5242"/>
                </a:lnTo>
                <a:lnTo>
                  <a:pt x="13810" y="5215"/>
                </a:lnTo>
                <a:lnTo>
                  <a:pt x="13795" y="5155"/>
                </a:lnTo>
                <a:lnTo>
                  <a:pt x="13790" y="5067"/>
                </a:lnTo>
                <a:lnTo>
                  <a:pt x="13790" y="4994"/>
                </a:lnTo>
                <a:lnTo>
                  <a:pt x="12813" y="4985"/>
                </a:lnTo>
                <a:close/>
                <a:moveTo>
                  <a:pt x="16810" y="5169"/>
                </a:moveTo>
                <a:lnTo>
                  <a:pt x="16641" y="5302"/>
                </a:lnTo>
                <a:lnTo>
                  <a:pt x="16582" y="5332"/>
                </a:lnTo>
                <a:lnTo>
                  <a:pt x="16582" y="6149"/>
                </a:lnTo>
                <a:lnTo>
                  <a:pt x="16582" y="6186"/>
                </a:lnTo>
                <a:lnTo>
                  <a:pt x="16582" y="6230"/>
                </a:lnTo>
                <a:lnTo>
                  <a:pt x="16582" y="6260"/>
                </a:lnTo>
                <a:lnTo>
                  <a:pt x="16582" y="6782"/>
                </a:lnTo>
                <a:lnTo>
                  <a:pt x="16974" y="6782"/>
                </a:lnTo>
                <a:lnTo>
                  <a:pt x="17499" y="6782"/>
                </a:lnTo>
                <a:lnTo>
                  <a:pt x="18322" y="6782"/>
                </a:lnTo>
                <a:lnTo>
                  <a:pt x="18338" y="6745"/>
                </a:lnTo>
                <a:lnTo>
                  <a:pt x="18365" y="6715"/>
                </a:lnTo>
                <a:lnTo>
                  <a:pt x="18387" y="6701"/>
                </a:lnTo>
                <a:lnTo>
                  <a:pt x="18441" y="6701"/>
                </a:lnTo>
                <a:lnTo>
                  <a:pt x="18464" y="6715"/>
                </a:lnTo>
                <a:lnTo>
                  <a:pt x="18501" y="6688"/>
                </a:lnTo>
                <a:lnTo>
                  <a:pt x="18551" y="6671"/>
                </a:lnTo>
                <a:lnTo>
                  <a:pt x="18578" y="6621"/>
                </a:lnTo>
                <a:lnTo>
                  <a:pt x="18583" y="6621"/>
                </a:lnTo>
                <a:lnTo>
                  <a:pt x="18600" y="6598"/>
                </a:lnTo>
                <a:lnTo>
                  <a:pt x="18649" y="6554"/>
                </a:lnTo>
                <a:lnTo>
                  <a:pt x="18687" y="6524"/>
                </a:lnTo>
                <a:lnTo>
                  <a:pt x="18622" y="6400"/>
                </a:lnTo>
                <a:lnTo>
                  <a:pt x="18595" y="6384"/>
                </a:lnTo>
                <a:lnTo>
                  <a:pt x="18568" y="6303"/>
                </a:lnTo>
                <a:lnTo>
                  <a:pt x="18540" y="6273"/>
                </a:lnTo>
                <a:lnTo>
                  <a:pt x="18528" y="6253"/>
                </a:lnTo>
                <a:lnTo>
                  <a:pt x="18528" y="6179"/>
                </a:lnTo>
                <a:lnTo>
                  <a:pt x="18528" y="6142"/>
                </a:lnTo>
                <a:lnTo>
                  <a:pt x="18540" y="6098"/>
                </a:lnTo>
                <a:lnTo>
                  <a:pt x="18568" y="6075"/>
                </a:lnTo>
                <a:lnTo>
                  <a:pt x="18573" y="6052"/>
                </a:lnTo>
                <a:lnTo>
                  <a:pt x="18556" y="5988"/>
                </a:lnTo>
                <a:lnTo>
                  <a:pt x="18556" y="5958"/>
                </a:lnTo>
                <a:lnTo>
                  <a:pt x="18600" y="5914"/>
                </a:lnTo>
                <a:lnTo>
                  <a:pt x="18638" y="5848"/>
                </a:lnTo>
                <a:lnTo>
                  <a:pt x="18665" y="5774"/>
                </a:lnTo>
                <a:lnTo>
                  <a:pt x="18682" y="5744"/>
                </a:lnTo>
                <a:lnTo>
                  <a:pt x="18699" y="5721"/>
                </a:lnTo>
                <a:lnTo>
                  <a:pt x="18704" y="5714"/>
                </a:lnTo>
                <a:lnTo>
                  <a:pt x="18632" y="5677"/>
                </a:lnTo>
                <a:lnTo>
                  <a:pt x="18617" y="5657"/>
                </a:lnTo>
                <a:lnTo>
                  <a:pt x="18595" y="5611"/>
                </a:lnTo>
                <a:lnTo>
                  <a:pt x="18583" y="5574"/>
                </a:lnTo>
                <a:lnTo>
                  <a:pt x="18578" y="5530"/>
                </a:lnTo>
                <a:lnTo>
                  <a:pt x="18578" y="5486"/>
                </a:lnTo>
                <a:lnTo>
                  <a:pt x="18578" y="5463"/>
                </a:lnTo>
                <a:lnTo>
                  <a:pt x="18568" y="5449"/>
                </a:lnTo>
                <a:lnTo>
                  <a:pt x="18568" y="5426"/>
                </a:lnTo>
                <a:lnTo>
                  <a:pt x="18518" y="5399"/>
                </a:lnTo>
                <a:lnTo>
                  <a:pt x="18501" y="5353"/>
                </a:lnTo>
                <a:lnTo>
                  <a:pt x="18486" y="5332"/>
                </a:lnTo>
                <a:lnTo>
                  <a:pt x="16810" y="5332"/>
                </a:lnTo>
                <a:lnTo>
                  <a:pt x="16810" y="5169"/>
                </a:lnTo>
                <a:close/>
                <a:moveTo>
                  <a:pt x="19222" y="5295"/>
                </a:moveTo>
                <a:lnTo>
                  <a:pt x="19200" y="5767"/>
                </a:lnTo>
                <a:lnTo>
                  <a:pt x="19232" y="5841"/>
                </a:lnTo>
                <a:lnTo>
                  <a:pt x="19145" y="5914"/>
                </a:lnTo>
                <a:lnTo>
                  <a:pt x="19151" y="5921"/>
                </a:lnTo>
                <a:lnTo>
                  <a:pt x="19299" y="5818"/>
                </a:lnTo>
                <a:lnTo>
                  <a:pt x="19359" y="5795"/>
                </a:lnTo>
                <a:lnTo>
                  <a:pt x="19401" y="5737"/>
                </a:lnTo>
                <a:lnTo>
                  <a:pt x="19440" y="5758"/>
                </a:lnTo>
                <a:lnTo>
                  <a:pt x="19572" y="5751"/>
                </a:lnTo>
                <a:lnTo>
                  <a:pt x="19614" y="5721"/>
                </a:lnTo>
                <a:lnTo>
                  <a:pt x="19653" y="5737"/>
                </a:lnTo>
                <a:lnTo>
                  <a:pt x="19718" y="5714"/>
                </a:lnTo>
                <a:lnTo>
                  <a:pt x="19778" y="5707"/>
                </a:lnTo>
                <a:lnTo>
                  <a:pt x="19790" y="5707"/>
                </a:lnTo>
                <a:lnTo>
                  <a:pt x="19795" y="5693"/>
                </a:lnTo>
                <a:lnTo>
                  <a:pt x="19800" y="5677"/>
                </a:lnTo>
                <a:lnTo>
                  <a:pt x="19805" y="5620"/>
                </a:lnTo>
                <a:lnTo>
                  <a:pt x="19800" y="5316"/>
                </a:lnTo>
                <a:lnTo>
                  <a:pt x="19495" y="5309"/>
                </a:lnTo>
                <a:lnTo>
                  <a:pt x="19490" y="5325"/>
                </a:lnTo>
                <a:lnTo>
                  <a:pt x="19423" y="5332"/>
                </a:lnTo>
                <a:lnTo>
                  <a:pt x="19423" y="5309"/>
                </a:lnTo>
                <a:lnTo>
                  <a:pt x="19222" y="5295"/>
                </a:lnTo>
                <a:close/>
                <a:moveTo>
                  <a:pt x="19855" y="5325"/>
                </a:moveTo>
                <a:lnTo>
                  <a:pt x="19860" y="5620"/>
                </a:lnTo>
                <a:lnTo>
                  <a:pt x="19855" y="5707"/>
                </a:lnTo>
                <a:lnTo>
                  <a:pt x="19919" y="5684"/>
                </a:lnTo>
                <a:lnTo>
                  <a:pt x="19936" y="5657"/>
                </a:lnTo>
                <a:lnTo>
                  <a:pt x="19941" y="5530"/>
                </a:lnTo>
                <a:lnTo>
                  <a:pt x="19964" y="5493"/>
                </a:lnTo>
                <a:lnTo>
                  <a:pt x="19947" y="5376"/>
                </a:lnTo>
                <a:lnTo>
                  <a:pt x="19964" y="5383"/>
                </a:lnTo>
                <a:lnTo>
                  <a:pt x="19959" y="5325"/>
                </a:lnTo>
                <a:lnTo>
                  <a:pt x="19855" y="5325"/>
                </a:lnTo>
                <a:close/>
                <a:moveTo>
                  <a:pt x="186" y="5332"/>
                </a:moveTo>
                <a:lnTo>
                  <a:pt x="186" y="5376"/>
                </a:lnTo>
                <a:lnTo>
                  <a:pt x="174" y="5436"/>
                </a:lnTo>
                <a:lnTo>
                  <a:pt x="201" y="5479"/>
                </a:lnTo>
                <a:lnTo>
                  <a:pt x="218" y="5537"/>
                </a:lnTo>
                <a:lnTo>
                  <a:pt x="235" y="5657"/>
                </a:lnTo>
                <a:lnTo>
                  <a:pt x="235" y="5714"/>
                </a:lnTo>
                <a:lnTo>
                  <a:pt x="208" y="5868"/>
                </a:lnTo>
                <a:lnTo>
                  <a:pt x="213" y="5995"/>
                </a:lnTo>
                <a:lnTo>
                  <a:pt x="191" y="6089"/>
                </a:lnTo>
                <a:lnTo>
                  <a:pt x="208" y="6098"/>
                </a:lnTo>
                <a:lnTo>
                  <a:pt x="181" y="6156"/>
                </a:lnTo>
                <a:lnTo>
                  <a:pt x="174" y="6223"/>
                </a:lnTo>
                <a:lnTo>
                  <a:pt x="147" y="6209"/>
                </a:lnTo>
                <a:lnTo>
                  <a:pt x="141" y="6253"/>
                </a:lnTo>
                <a:lnTo>
                  <a:pt x="126" y="6319"/>
                </a:lnTo>
                <a:lnTo>
                  <a:pt x="126" y="6384"/>
                </a:lnTo>
                <a:lnTo>
                  <a:pt x="136" y="6451"/>
                </a:lnTo>
                <a:lnTo>
                  <a:pt x="213" y="6547"/>
                </a:lnTo>
                <a:lnTo>
                  <a:pt x="300" y="6708"/>
                </a:lnTo>
                <a:lnTo>
                  <a:pt x="322" y="6768"/>
                </a:lnTo>
                <a:lnTo>
                  <a:pt x="344" y="6879"/>
                </a:lnTo>
                <a:lnTo>
                  <a:pt x="344" y="6959"/>
                </a:lnTo>
                <a:lnTo>
                  <a:pt x="332" y="7047"/>
                </a:lnTo>
                <a:lnTo>
                  <a:pt x="365" y="7217"/>
                </a:lnTo>
                <a:lnTo>
                  <a:pt x="372" y="7334"/>
                </a:lnTo>
                <a:lnTo>
                  <a:pt x="469" y="7475"/>
                </a:lnTo>
                <a:lnTo>
                  <a:pt x="518" y="7562"/>
                </a:lnTo>
                <a:lnTo>
                  <a:pt x="590" y="7622"/>
                </a:lnTo>
                <a:lnTo>
                  <a:pt x="617" y="7709"/>
                </a:lnTo>
                <a:lnTo>
                  <a:pt x="637" y="7732"/>
                </a:lnTo>
                <a:lnTo>
                  <a:pt x="672" y="7799"/>
                </a:lnTo>
                <a:lnTo>
                  <a:pt x="682" y="7843"/>
                </a:lnTo>
                <a:lnTo>
                  <a:pt x="649" y="7866"/>
                </a:lnTo>
                <a:lnTo>
                  <a:pt x="672" y="7887"/>
                </a:lnTo>
                <a:lnTo>
                  <a:pt x="719" y="7939"/>
                </a:lnTo>
                <a:lnTo>
                  <a:pt x="741" y="7960"/>
                </a:lnTo>
                <a:lnTo>
                  <a:pt x="774" y="7983"/>
                </a:lnTo>
                <a:lnTo>
                  <a:pt x="774" y="7967"/>
                </a:lnTo>
                <a:lnTo>
                  <a:pt x="781" y="7843"/>
                </a:lnTo>
                <a:lnTo>
                  <a:pt x="835" y="7806"/>
                </a:lnTo>
                <a:lnTo>
                  <a:pt x="873" y="7813"/>
                </a:lnTo>
                <a:lnTo>
                  <a:pt x="922" y="7857"/>
                </a:lnTo>
                <a:lnTo>
                  <a:pt x="965" y="7820"/>
                </a:lnTo>
                <a:lnTo>
                  <a:pt x="999" y="7820"/>
                </a:lnTo>
                <a:lnTo>
                  <a:pt x="1019" y="7843"/>
                </a:lnTo>
                <a:lnTo>
                  <a:pt x="1031" y="7850"/>
                </a:lnTo>
                <a:lnTo>
                  <a:pt x="1081" y="7843"/>
                </a:lnTo>
                <a:lnTo>
                  <a:pt x="1101" y="7850"/>
                </a:lnTo>
                <a:lnTo>
                  <a:pt x="1128" y="7843"/>
                </a:lnTo>
                <a:lnTo>
                  <a:pt x="1173" y="7866"/>
                </a:lnTo>
                <a:lnTo>
                  <a:pt x="1168" y="7939"/>
                </a:lnTo>
                <a:lnTo>
                  <a:pt x="1145" y="7939"/>
                </a:lnTo>
                <a:lnTo>
                  <a:pt x="1123" y="7930"/>
                </a:lnTo>
                <a:lnTo>
                  <a:pt x="1096" y="7953"/>
                </a:lnTo>
                <a:lnTo>
                  <a:pt x="949" y="7939"/>
                </a:lnTo>
                <a:lnTo>
                  <a:pt x="910" y="7946"/>
                </a:lnTo>
                <a:lnTo>
                  <a:pt x="873" y="7967"/>
                </a:lnTo>
                <a:lnTo>
                  <a:pt x="883" y="7983"/>
                </a:lnTo>
                <a:lnTo>
                  <a:pt x="900" y="8050"/>
                </a:lnTo>
                <a:lnTo>
                  <a:pt x="927" y="8094"/>
                </a:lnTo>
                <a:lnTo>
                  <a:pt x="949" y="8160"/>
                </a:lnTo>
                <a:lnTo>
                  <a:pt x="965" y="8204"/>
                </a:lnTo>
                <a:lnTo>
                  <a:pt x="972" y="8225"/>
                </a:lnTo>
                <a:lnTo>
                  <a:pt x="1009" y="8315"/>
                </a:lnTo>
                <a:lnTo>
                  <a:pt x="927" y="8298"/>
                </a:lnTo>
                <a:lnTo>
                  <a:pt x="900" y="8278"/>
                </a:lnTo>
                <a:lnTo>
                  <a:pt x="883" y="8241"/>
                </a:lnTo>
                <a:lnTo>
                  <a:pt x="851" y="8218"/>
                </a:lnTo>
                <a:lnTo>
                  <a:pt x="823" y="8174"/>
                </a:lnTo>
                <a:lnTo>
                  <a:pt x="823" y="8218"/>
                </a:lnTo>
                <a:lnTo>
                  <a:pt x="862" y="8328"/>
                </a:lnTo>
                <a:lnTo>
                  <a:pt x="862" y="8425"/>
                </a:lnTo>
                <a:lnTo>
                  <a:pt x="937" y="8542"/>
                </a:lnTo>
                <a:lnTo>
                  <a:pt x="1047" y="8579"/>
                </a:lnTo>
                <a:lnTo>
                  <a:pt x="1086" y="8660"/>
                </a:lnTo>
                <a:lnTo>
                  <a:pt x="1091" y="8690"/>
                </a:lnTo>
                <a:lnTo>
                  <a:pt x="1091" y="8750"/>
                </a:lnTo>
                <a:lnTo>
                  <a:pt x="1069" y="8807"/>
                </a:lnTo>
                <a:lnTo>
                  <a:pt x="1041" y="8851"/>
                </a:lnTo>
                <a:lnTo>
                  <a:pt x="1047" y="8924"/>
                </a:lnTo>
                <a:lnTo>
                  <a:pt x="1059" y="8970"/>
                </a:lnTo>
                <a:lnTo>
                  <a:pt x="1128" y="9081"/>
                </a:lnTo>
                <a:lnTo>
                  <a:pt x="1210" y="9228"/>
                </a:lnTo>
                <a:lnTo>
                  <a:pt x="1222" y="9265"/>
                </a:lnTo>
                <a:lnTo>
                  <a:pt x="1255" y="9316"/>
                </a:lnTo>
                <a:lnTo>
                  <a:pt x="1277" y="9375"/>
                </a:lnTo>
                <a:lnTo>
                  <a:pt x="1331" y="9419"/>
                </a:lnTo>
                <a:lnTo>
                  <a:pt x="1369" y="9493"/>
                </a:lnTo>
                <a:lnTo>
                  <a:pt x="1418" y="9530"/>
                </a:lnTo>
                <a:lnTo>
                  <a:pt x="1440" y="9587"/>
                </a:lnTo>
                <a:lnTo>
                  <a:pt x="1435" y="9647"/>
                </a:lnTo>
                <a:lnTo>
                  <a:pt x="1435" y="9661"/>
                </a:lnTo>
                <a:lnTo>
                  <a:pt x="1490" y="9691"/>
                </a:lnTo>
                <a:lnTo>
                  <a:pt x="1510" y="9728"/>
                </a:lnTo>
                <a:lnTo>
                  <a:pt x="1527" y="9764"/>
                </a:lnTo>
                <a:lnTo>
                  <a:pt x="1517" y="9845"/>
                </a:lnTo>
                <a:lnTo>
                  <a:pt x="1527" y="9935"/>
                </a:lnTo>
                <a:lnTo>
                  <a:pt x="1522" y="9972"/>
                </a:lnTo>
                <a:lnTo>
                  <a:pt x="1527" y="10022"/>
                </a:lnTo>
                <a:lnTo>
                  <a:pt x="1522" y="10052"/>
                </a:lnTo>
                <a:lnTo>
                  <a:pt x="1544" y="10075"/>
                </a:lnTo>
                <a:lnTo>
                  <a:pt x="1572" y="10112"/>
                </a:lnTo>
                <a:lnTo>
                  <a:pt x="1587" y="10112"/>
                </a:lnTo>
                <a:lnTo>
                  <a:pt x="1669" y="10103"/>
                </a:lnTo>
                <a:lnTo>
                  <a:pt x="1723" y="10112"/>
                </a:lnTo>
                <a:lnTo>
                  <a:pt x="1795" y="10140"/>
                </a:lnTo>
                <a:lnTo>
                  <a:pt x="1844" y="10149"/>
                </a:lnTo>
                <a:lnTo>
                  <a:pt x="1887" y="10133"/>
                </a:lnTo>
                <a:lnTo>
                  <a:pt x="1969" y="10192"/>
                </a:lnTo>
                <a:lnTo>
                  <a:pt x="2035" y="10250"/>
                </a:lnTo>
                <a:lnTo>
                  <a:pt x="2045" y="10310"/>
                </a:lnTo>
                <a:lnTo>
                  <a:pt x="2068" y="10333"/>
                </a:lnTo>
                <a:lnTo>
                  <a:pt x="2177" y="10377"/>
                </a:lnTo>
                <a:lnTo>
                  <a:pt x="2264" y="10370"/>
                </a:lnTo>
                <a:lnTo>
                  <a:pt x="2313" y="10390"/>
                </a:lnTo>
                <a:lnTo>
                  <a:pt x="2368" y="10508"/>
                </a:lnTo>
                <a:lnTo>
                  <a:pt x="2362" y="10561"/>
                </a:lnTo>
                <a:lnTo>
                  <a:pt x="2373" y="10538"/>
                </a:lnTo>
                <a:lnTo>
                  <a:pt x="2437" y="10545"/>
                </a:lnTo>
                <a:lnTo>
                  <a:pt x="2477" y="10574"/>
                </a:lnTo>
                <a:lnTo>
                  <a:pt x="2519" y="10634"/>
                </a:lnTo>
                <a:lnTo>
                  <a:pt x="2581" y="10678"/>
                </a:lnTo>
                <a:lnTo>
                  <a:pt x="2710" y="10839"/>
                </a:lnTo>
                <a:lnTo>
                  <a:pt x="2772" y="10966"/>
                </a:lnTo>
                <a:lnTo>
                  <a:pt x="2787" y="11060"/>
                </a:lnTo>
                <a:lnTo>
                  <a:pt x="2792" y="11113"/>
                </a:lnTo>
                <a:lnTo>
                  <a:pt x="2787" y="11150"/>
                </a:lnTo>
                <a:lnTo>
                  <a:pt x="2792" y="11187"/>
                </a:lnTo>
                <a:lnTo>
                  <a:pt x="2799" y="11180"/>
                </a:lnTo>
                <a:lnTo>
                  <a:pt x="2836" y="11230"/>
                </a:lnTo>
                <a:lnTo>
                  <a:pt x="2841" y="11274"/>
                </a:lnTo>
                <a:lnTo>
                  <a:pt x="3699" y="11171"/>
                </a:lnTo>
                <a:lnTo>
                  <a:pt x="3714" y="11164"/>
                </a:lnTo>
                <a:lnTo>
                  <a:pt x="3759" y="11157"/>
                </a:lnTo>
                <a:lnTo>
                  <a:pt x="3774" y="11150"/>
                </a:lnTo>
                <a:lnTo>
                  <a:pt x="3781" y="11120"/>
                </a:lnTo>
                <a:lnTo>
                  <a:pt x="3786" y="11090"/>
                </a:lnTo>
                <a:lnTo>
                  <a:pt x="3781" y="11060"/>
                </a:lnTo>
                <a:lnTo>
                  <a:pt x="3764" y="11046"/>
                </a:lnTo>
                <a:lnTo>
                  <a:pt x="3726" y="11023"/>
                </a:lnTo>
                <a:lnTo>
                  <a:pt x="3699" y="10936"/>
                </a:lnTo>
                <a:lnTo>
                  <a:pt x="3692" y="10832"/>
                </a:lnTo>
                <a:lnTo>
                  <a:pt x="3704" y="10752"/>
                </a:lnTo>
                <a:lnTo>
                  <a:pt x="3731" y="10745"/>
                </a:lnTo>
                <a:lnTo>
                  <a:pt x="3741" y="10729"/>
                </a:lnTo>
                <a:lnTo>
                  <a:pt x="3759" y="10692"/>
                </a:lnTo>
                <a:lnTo>
                  <a:pt x="3769" y="10655"/>
                </a:lnTo>
                <a:lnTo>
                  <a:pt x="3774" y="10611"/>
                </a:lnTo>
                <a:lnTo>
                  <a:pt x="3774" y="10561"/>
                </a:lnTo>
                <a:lnTo>
                  <a:pt x="3769" y="10480"/>
                </a:lnTo>
                <a:lnTo>
                  <a:pt x="3813" y="10377"/>
                </a:lnTo>
                <a:lnTo>
                  <a:pt x="3845" y="10317"/>
                </a:lnTo>
                <a:lnTo>
                  <a:pt x="3910" y="10243"/>
                </a:lnTo>
                <a:lnTo>
                  <a:pt x="3851" y="10192"/>
                </a:lnTo>
                <a:lnTo>
                  <a:pt x="3823" y="10149"/>
                </a:lnTo>
                <a:lnTo>
                  <a:pt x="3818" y="10112"/>
                </a:lnTo>
                <a:lnTo>
                  <a:pt x="3813" y="10089"/>
                </a:lnTo>
                <a:lnTo>
                  <a:pt x="3759" y="9965"/>
                </a:lnTo>
                <a:lnTo>
                  <a:pt x="3731" y="9882"/>
                </a:lnTo>
                <a:lnTo>
                  <a:pt x="3731" y="9838"/>
                </a:lnTo>
                <a:lnTo>
                  <a:pt x="2422" y="8160"/>
                </a:lnTo>
                <a:lnTo>
                  <a:pt x="1708" y="7304"/>
                </a:lnTo>
                <a:lnTo>
                  <a:pt x="1708" y="5332"/>
                </a:lnTo>
                <a:lnTo>
                  <a:pt x="186" y="5332"/>
                </a:lnTo>
                <a:close/>
                <a:moveTo>
                  <a:pt x="1762" y="5332"/>
                </a:moveTo>
                <a:lnTo>
                  <a:pt x="1762" y="7277"/>
                </a:lnTo>
                <a:lnTo>
                  <a:pt x="3010" y="8800"/>
                </a:lnTo>
                <a:lnTo>
                  <a:pt x="3736" y="9744"/>
                </a:lnTo>
                <a:lnTo>
                  <a:pt x="3741" y="9603"/>
                </a:lnTo>
                <a:lnTo>
                  <a:pt x="3719" y="9530"/>
                </a:lnTo>
                <a:lnTo>
                  <a:pt x="3714" y="9477"/>
                </a:lnTo>
                <a:lnTo>
                  <a:pt x="3719" y="9426"/>
                </a:lnTo>
                <a:lnTo>
                  <a:pt x="3719" y="9403"/>
                </a:lnTo>
                <a:lnTo>
                  <a:pt x="3709" y="9366"/>
                </a:lnTo>
                <a:lnTo>
                  <a:pt x="3704" y="9256"/>
                </a:lnTo>
                <a:lnTo>
                  <a:pt x="3687" y="9219"/>
                </a:lnTo>
                <a:lnTo>
                  <a:pt x="3682" y="9191"/>
                </a:lnTo>
                <a:lnTo>
                  <a:pt x="3699" y="9125"/>
                </a:lnTo>
                <a:lnTo>
                  <a:pt x="3726" y="9088"/>
                </a:lnTo>
                <a:lnTo>
                  <a:pt x="3764" y="9072"/>
                </a:lnTo>
                <a:lnTo>
                  <a:pt x="3796" y="9065"/>
                </a:lnTo>
                <a:lnTo>
                  <a:pt x="3851" y="9072"/>
                </a:lnTo>
                <a:lnTo>
                  <a:pt x="3883" y="9095"/>
                </a:lnTo>
                <a:lnTo>
                  <a:pt x="3900" y="9132"/>
                </a:lnTo>
                <a:lnTo>
                  <a:pt x="3910" y="9138"/>
                </a:lnTo>
                <a:lnTo>
                  <a:pt x="3922" y="9132"/>
                </a:lnTo>
                <a:lnTo>
                  <a:pt x="3944" y="9058"/>
                </a:lnTo>
                <a:lnTo>
                  <a:pt x="3944" y="8565"/>
                </a:lnTo>
                <a:lnTo>
                  <a:pt x="3944" y="7488"/>
                </a:lnTo>
                <a:lnTo>
                  <a:pt x="3944" y="5332"/>
                </a:lnTo>
                <a:lnTo>
                  <a:pt x="2886" y="5332"/>
                </a:lnTo>
                <a:lnTo>
                  <a:pt x="2853" y="5332"/>
                </a:lnTo>
                <a:lnTo>
                  <a:pt x="2831" y="5332"/>
                </a:lnTo>
                <a:lnTo>
                  <a:pt x="2083" y="5332"/>
                </a:lnTo>
                <a:lnTo>
                  <a:pt x="1762" y="5332"/>
                </a:lnTo>
                <a:close/>
                <a:moveTo>
                  <a:pt x="3999" y="5332"/>
                </a:moveTo>
                <a:lnTo>
                  <a:pt x="3999" y="8529"/>
                </a:lnTo>
                <a:lnTo>
                  <a:pt x="4914" y="8536"/>
                </a:lnTo>
                <a:lnTo>
                  <a:pt x="5819" y="8536"/>
                </a:lnTo>
                <a:lnTo>
                  <a:pt x="5819" y="7268"/>
                </a:lnTo>
                <a:lnTo>
                  <a:pt x="5819" y="6009"/>
                </a:lnTo>
                <a:lnTo>
                  <a:pt x="5068" y="6009"/>
                </a:lnTo>
                <a:lnTo>
                  <a:pt x="5068" y="5332"/>
                </a:lnTo>
                <a:lnTo>
                  <a:pt x="3999" y="5332"/>
                </a:lnTo>
                <a:close/>
                <a:moveTo>
                  <a:pt x="16527" y="5353"/>
                </a:moveTo>
                <a:lnTo>
                  <a:pt x="16435" y="5406"/>
                </a:lnTo>
                <a:lnTo>
                  <a:pt x="16304" y="5486"/>
                </a:lnTo>
                <a:lnTo>
                  <a:pt x="16222" y="5553"/>
                </a:lnTo>
                <a:lnTo>
                  <a:pt x="16156" y="5634"/>
                </a:lnTo>
                <a:lnTo>
                  <a:pt x="16108" y="5663"/>
                </a:lnTo>
                <a:lnTo>
                  <a:pt x="16069" y="5670"/>
                </a:lnTo>
                <a:lnTo>
                  <a:pt x="16009" y="5670"/>
                </a:lnTo>
                <a:lnTo>
                  <a:pt x="15960" y="5677"/>
                </a:lnTo>
                <a:lnTo>
                  <a:pt x="15868" y="5714"/>
                </a:lnTo>
                <a:lnTo>
                  <a:pt x="15845" y="5737"/>
                </a:lnTo>
                <a:lnTo>
                  <a:pt x="15818" y="5744"/>
                </a:lnTo>
                <a:lnTo>
                  <a:pt x="15791" y="5730"/>
                </a:lnTo>
                <a:lnTo>
                  <a:pt x="15759" y="5700"/>
                </a:lnTo>
                <a:lnTo>
                  <a:pt x="15753" y="5707"/>
                </a:lnTo>
                <a:lnTo>
                  <a:pt x="15714" y="5693"/>
                </a:lnTo>
                <a:lnTo>
                  <a:pt x="15699" y="5693"/>
                </a:lnTo>
                <a:lnTo>
                  <a:pt x="15665" y="5707"/>
                </a:lnTo>
                <a:lnTo>
                  <a:pt x="15638" y="5714"/>
                </a:lnTo>
                <a:lnTo>
                  <a:pt x="15540" y="5677"/>
                </a:lnTo>
                <a:lnTo>
                  <a:pt x="15610" y="5627"/>
                </a:lnTo>
                <a:lnTo>
                  <a:pt x="15600" y="5620"/>
                </a:lnTo>
                <a:lnTo>
                  <a:pt x="15583" y="5597"/>
                </a:lnTo>
                <a:lnTo>
                  <a:pt x="15518" y="5553"/>
                </a:lnTo>
                <a:lnTo>
                  <a:pt x="15501" y="5537"/>
                </a:lnTo>
                <a:lnTo>
                  <a:pt x="15486" y="5523"/>
                </a:lnTo>
                <a:lnTo>
                  <a:pt x="15441" y="5516"/>
                </a:lnTo>
                <a:lnTo>
                  <a:pt x="15441" y="5509"/>
                </a:lnTo>
                <a:lnTo>
                  <a:pt x="15153" y="5523"/>
                </a:lnTo>
                <a:lnTo>
                  <a:pt x="14978" y="5537"/>
                </a:lnTo>
                <a:lnTo>
                  <a:pt x="14968" y="7173"/>
                </a:lnTo>
                <a:lnTo>
                  <a:pt x="14995" y="7166"/>
                </a:lnTo>
                <a:lnTo>
                  <a:pt x="15017" y="7194"/>
                </a:lnTo>
                <a:lnTo>
                  <a:pt x="15027" y="7194"/>
                </a:lnTo>
                <a:lnTo>
                  <a:pt x="15060" y="7187"/>
                </a:lnTo>
                <a:lnTo>
                  <a:pt x="15104" y="7203"/>
                </a:lnTo>
                <a:lnTo>
                  <a:pt x="15136" y="7240"/>
                </a:lnTo>
                <a:lnTo>
                  <a:pt x="15164" y="7284"/>
                </a:lnTo>
                <a:lnTo>
                  <a:pt x="15186" y="7357"/>
                </a:lnTo>
                <a:lnTo>
                  <a:pt x="15218" y="7387"/>
                </a:lnTo>
                <a:lnTo>
                  <a:pt x="15278" y="7401"/>
                </a:lnTo>
                <a:lnTo>
                  <a:pt x="15332" y="7438"/>
                </a:lnTo>
                <a:lnTo>
                  <a:pt x="15365" y="7475"/>
                </a:lnTo>
                <a:lnTo>
                  <a:pt x="15387" y="7461"/>
                </a:lnTo>
                <a:lnTo>
                  <a:pt x="15426" y="7445"/>
                </a:lnTo>
                <a:lnTo>
                  <a:pt x="15469" y="7468"/>
                </a:lnTo>
                <a:lnTo>
                  <a:pt x="15496" y="7498"/>
                </a:lnTo>
                <a:lnTo>
                  <a:pt x="15540" y="7488"/>
                </a:lnTo>
                <a:lnTo>
                  <a:pt x="15622" y="7438"/>
                </a:lnTo>
                <a:lnTo>
                  <a:pt x="15687" y="7445"/>
                </a:lnTo>
                <a:lnTo>
                  <a:pt x="15709" y="7511"/>
                </a:lnTo>
                <a:lnTo>
                  <a:pt x="15736" y="7562"/>
                </a:lnTo>
                <a:lnTo>
                  <a:pt x="15781" y="7615"/>
                </a:lnTo>
                <a:lnTo>
                  <a:pt x="15818" y="7629"/>
                </a:lnTo>
                <a:lnTo>
                  <a:pt x="15845" y="7622"/>
                </a:lnTo>
                <a:lnTo>
                  <a:pt x="15856" y="7608"/>
                </a:lnTo>
                <a:lnTo>
                  <a:pt x="15868" y="7555"/>
                </a:lnTo>
                <a:lnTo>
                  <a:pt x="15890" y="7518"/>
                </a:lnTo>
                <a:lnTo>
                  <a:pt x="15905" y="7511"/>
                </a:lnTo>
                <a:lnTo>
                  <a:pt x="15905" y="7475"/>
                </a:lnTo>
                <a:lnTo>
                  <a:pt x="15895" y="7438"/>
                </a:lnTo>
                <a:lnTo>
                  <a:pt x="15917" y="7378"/>
                </a:lnTo>
                <a:lnTo>
                  <a:pt x="15955" y="7284"/>
                </a:lnTo>
                <a:lnTo>
                  <a:pt x="15999" y="7240"/>
                </a:lnTo>
                <a:lnTo>
                  <a:pt x="16036" y="7268"/>
                </a:lnTo>
                <a:lnTo>
                  <a:pt x="16053" y="7297"/>
                </a:lnTo>
                <a:lnTo>
                  <a:pt x="16047" y="7268"/>
                </a:lnTo>
                <a:lnTo>
                  <a:pt x="16047" y="7210"/>
                </a:lnTo>
                <a:lnTo>
                  <a:pt x="16069" y="7194"/>
                </a:lnTo>
                <a:lnTo>
                  <a:pt x="16074" y="7180"/>
                </a:lnTo>
                <a:lnTo>
                  <a:pt x="16091" y="7113"/>
                </a:lnTo>
                <a:lnTo>
                  <a:pt x="16118" y="7076"/>
                </a:lnTo>
                <a:lnTo>
                  <a:pt x="16140" y="7076"/>
                </a:lnTo>
                <a:lnTo>
                  <a:pt x="16151" y="7063"/>
                </a:lnTo>
                <a:lnTo>
                  <a:pt x="16173" y="7019"/>
                </a:lnTo>
                <a:lnTo>
                  <a:pt x="16217" y="6989"/>
                </a:lnTo>
                <a:lnTo>
                  <a:pt x="16238" y="7019"/>
                </a:lnTo>
                <a:lnTo>
                  <a:pt x="16244" y="7019"/>
                </a:lnTo>
                <a:lnTo>
                  <a:pt x="16265" y="7003"/>
                </a:lnTo>
                <a:lnTo>
                  <a:pt x="16309" y="6959"/>
                </a:lnTo>
                <a:lnTo>
                  <a:pt x="16369" y="6892"/>
                </a:lnTo>
                <a:lnTo>
                  <a:pt x="16396" y="6842"/>
                </a:lnTo>
                <a:lnTo>
                  <a:pt x="16396" y="6798"/>
                </a:lnTo>
                <a:lnTo>
                  <a:pt x="16423" y="6688"/>
                </a:lnTo>
                <a:lnTo>
                  <a:pt x="16473" y="6503"/>
                </a:lnTo>
                <a:lnTo>
                  <a:pt x="16500" y="6393"/>
                </a:lnTo>
                <a:lnTo>
                  <a:pt x="16500" y="6340"/>
                </a:lnTo>
                <a:lnTo>
                  <a:pt x="16495" y="6310"/>
                </a:lnTo>
                <a:lnTo>
                  <a:pt x="16473" y="6266"/>
                </a:lnTo>
                <a:lnTo>
                  <a:pt x="16490" y="6209"/>
                </a:lnTo>
                <a:lnTo>
                  <a:pt x="16527" y="6186"/>
                </a:lnTo>
                <a:lnTo>
                  <a:pt x="16527" y="5353"/>
                </a:lnTo>
                <a:close/>
                <a:moveTo>
                  <a:pt x="20504" y="5456"/>
                </a:moveTo>
                <a:lnTo>
                  <a:pt x="20477" y="5479"/>
                </a:lnTo>
                <a:lnTo>
                  <a:pt x="20504" y="5479"/>
                </a:lnTo>
                <a:lnTo>
                  <a:pt x="20504" y="5456"/>
                </a:lnTo>
                <a:close/>
                <a:moveTo>
                  <a:pt x="14182" y="5493"/>
                </a:moveTo>
                <a:lnTo>
                  <a:pt x="14110" y="5553"/>
                </a:lnTo>
                <a:lnTo>
                  <a:pt x="14068" y="5574"/>
                </a:lnTo>
                <a:lnTo>
                  <a:pt x="14035" y="5583"/>
                </a:lnTo>
                <a:lnTo>
                  <a:pt x="13981" y="5574"/>
                </a:lnTo>
                <a:lnTo>
                  <a:pt x="13953" y="5560"/>
                </a:lnTo>
                <a:lnTo>
                  <a:pt x="13953" y="7063"/>
                </a:lnTo>
                <a:lnTo>
                  <a:pt x="13931" y="7093"/>
                </a:lnTo>
                <a:lnTo>
                  <a:pt x="13919" y="7106"/>
                </a:lnTo>
                <a:lnTo>
                  <a:pt x="13926" y="7136"/>
                </a:lnTo>
                <a:lnTo>
                  <a:pt x="13919" y="7180"/>
                </a:lnTo>
                <a:lnTo>
                  <a:pt x="13909" y="7194"/>
                </a:lnTo>
                <a:lnTo>
                  <a:pt x="13914" y="7210"/>
                </a:lnTo>
                <a:lnTo>
                  <a:pt x="13936" y="7268"/>
                </a:lnTo>
                <a:lnTo>
                  <a:pt x="13953" y="7334"/>
                </a:lnTo>
                <a:lnTo>
                  <a:pt x="13959" y="7415"/>
                </a:lnTo>
                <a:lnTo>
                  <a:pt x="13953" y="7468"/>
                </a:lnTo>
                <a:lnTo>
                  <a:pt x="13931" y="7511"/>
                </a:lnTo>
                <a:lnTo>
                  <a:pt x="13909" y="7608"/>
                </a:lnTo>
                <a:lnTo>
                  <a:pt x="13887" y="7652"/>
                </a:lnTo>
                <a:lnTo>
                  <a:pt x="13865" y="7666"/>
                </a:lnTo>
                <a:lnTo>
                  <a:pt x="13855" y="7682"/>
                </a:lnTo>
                <a:lnTo>
                  <a:pt x="13832" y="7746"/>
                </a:lnTo>
                <a:lnTo>
                  <a:pt x="13805" y="7783"/>
                </a:lnTo>
                <a:lnTo>
                  <a:pt x="13783" y="7783"/>
                </a:lnTo>
                <a:lnTo>
                  <a:pt x="13795" y="7813"/>
                </a:lnTo>
                <a:lnTo>
                  <a:pt x="13790" y="7866"/>
                </a:lnTo>
                <a:lnTo>
                  <a:pt x="13783" y="7873"/>
                </a:lnTo>
                <a:lnTo>
                  <a:pt x="13773" y="7910"/>
                </a:lnTo>
                <a:lnTo>
                  <a:pt x="13763" y="7923"/>
                </a:lnTo>
                <a:lnTo>
                  <a:pt x="13756" y="7930"/>
                </a:lnTo>
                <a:lnTo>
                  <a:pt x="13763" y="7976"/>
                </a:lnTo>
                <a:lnTo>
                  <a:pt x="13773" y="7953"/>
                </a:lnTo>
                <a:lnTo>
                  <a:pt x="13800" y="7946"/>
                </a:lnTo>
                <a:lnTo>
                  <a:pt x="13822" y="7967"/>
                </a:lnTo>
                <a:lnTo>
                  <a:pt x="13832" y="7967"/>
                </a:lnTo>
                <a:lnTo>
                  <a:pt x="13860" y="7960"/>
                </a:lnTo>
                <a:lnTo>
                  <a:pt x="13872" y="7967"/>
                </a:lnTo>
                <a:lnTo>
                  <a:pt x="13872" y="7953"/>
                </a:lnTo>
                <a:lnTo>
                  <a:pt x="13904" y="7910"/>
                </a:lnTo>
                <a:lnTo>
                  <a:pt x="13931" y="7946"/>
                </a:lnTo>
                <a:lnTo>
                  <a:pt x="13953" y="7939"/>
                </a:lnTo>
                <a:lnTo>
                  <a:pt x="13996" y="7953"/>
                </a:lnTo>
                <a:lnTo>
                  <a:pt x="14063" y="7997"/>
                </a:lnTo>
                <a:lnTo>
                  <a:pt x="14073" y="8013"/>
                </a:lnTo>
                <a:lnTo>
                  <a:pt x="14090" y="7983"/>
                </a:lnTo>
                <a:lnTo>
                  <a:pt x="14122" y="7939"/>
                </a:lnTo>
                <a:lnTo>
                  <a:pt x="14172" y="7910"/>
                </a:lnTo>
                <a:lnTo>
                  <a:pt x="14226" y="7923"/>
                </a:lnTo>
                <a:lnTo>
                  <a:pt x="14259" y="7976"/>
                </a:lnTo>
                <a:lnTo>
                  <a:pt x="14264" y="7976"/>
                </a:lnTo>
                <a:lnTo>
                  <a:pt x="14269" y="7967"/>
                </a:lnTo>
                <a:lnTo>
                  <a:pt x="14274" y="7946"/>
                </a:lnTo>
                <a:lnTo>
                  <a:pt x="14281" y="7910"/>
                </a:lnTo>
                <a:lnTo>
                  <a:pt x="14291" y="7880"/>
                </a:lnTo>
                <a:lnTo>
                  <a:pt x="14301" y="7873"/>
                </a:lnTo>
                <a:lnTo>
                  <a:pt x="14296" y="7843"/>
                </a:lnTo>
                <a:lnTo>
                  <a:pt x="14328" y="7806"/>
                </a:lnTo>
                <a:lnTo>
                  <a:pt x="14335" y="7806"/>
                </a:lnTo>
                <a:lnTo>
                  <a:pt x="14340" y="7783"/>
                </a:lnTo>
                <a:lnTo>
                  <a:pt x="14363" y="7783"/>
                </a:lnTo>
                <a:lnTo>
                  <a:pt x="14378" y="7783"/>
                </a:lnTo>
                <a:lnTo>
                  <a:pt x="14405" y="7806"/>
                </a:lnTo>
                <a:lnTo>
                  <a:pt x="14417" y="7843"/>
                </a:lnTo>
                <a:lnTo>
                  <a:pt x="14422" y="7866"/>
                </a:lnTo>
                <a:lnTo>
                  <a:pt x="14438" y="7880"/>
                </a:lnTo>
                <a:lnTo>
                  <a:pt x="14472" y="7903"/>
                </a:lnTo>
                <a:lnTo>
                  <a:pt x="14487" y="7910"/>
                </a:lnTo>
                <a:lnTo>
                  <a:pt x="14492" y="7903"/>
                </a:lnTo>
                <a:lnTo>
                  <a:pt x="14509" y="7866"/>
                </a:lnTo>
                <a:lnTo>
                  <a:pt x="14531" y="7776"/>
                </a:lnTo>
                <a:lnTo>
                  <a:pt x="14564" y="7719"/>
                </a:lnTo>
                <a:lnTo>
                  <a:pt x="14596" y="7709"/>
                </a:lnTo>
                <a:lnTo>
                  <a:pt x="14608" y="7689"/>
                </a:lnTo>
                <a:lnTo>
                  <a:pt x="14623" y="7636"/>
                </a:lnTo>
                <a:lnTo>
                  <a:pt x="14656" y="7592"/>
                </a:lnTo>
                <a:lnTo>
                  <a:pt x="14678" y="7571"/>
                </a:lnTo>
                <a:lnTo>
                  <a:pt x="14690" y="7548"/>
                </a:lnTo>
                <a:lnTo>
                  <a:pt x="14678" y="7488"/>
                </a:lnTo>
                <a:lnTo>
                  <a:pt x="14705" y="7431"/>
                </a:lnTo>
                <a:lnTo>
                  <a:pt x="14760" y="7424"/>
                </a:lnTo>
                <a:lnTo>
                  <a:pt x="14792" y="7431"/>
                </a:lnTo>
                <a:lnTo>
                  <a:pt x="14814" y="7452"/>
                </a:lnTo>
                <a:lnTo>
                  <a:pt x="14826" y="7445"/>
                </a:lnTo>
                <a:lnTo>
                  <a:pt x="14901" y="7408"/>
                </a:lnTo>
                <a:lnTo>
                  <a:pt x="14923" y="7387"/>
                </a:lnTo>
                <a:lnTo>
                  <a:pt x="14908" y="7371"/>
                </a:lnTo>
                <a:lnTo>
                  <a:pt x="14896" y="7327"/>
                </a:lnTo>
                <a:lnTo>
                  <a:pt x="14908" y="7297"/>
                </a:lnTo>
                <a:lnTo>
                  <a:pt x="14896" y="7261"/>
                </a:lnTo>
                <a:lnTo>
                  <a:pt x="14913" y="7210"/>
                </a:lnTo>
                <a:lnTo>
                  <a:pt x="14923" y="5493"/>
                </a:lnTo>
                <a:lnTo>
                  <a:pt x="14182" y="5493"/>
                </a:lnTo>
                <a:close/>
                <a:moveTo>
                  <a:pt x="20514" y="5693"/>
                </a:moveTo>
                <a:lnTo>
                  <a:pt x="20460" y="5700"/>
                </a:lnTo>
                <a:lnTo>
                  <a:pt x="20460" y="5721"/>
                </a:lnTo>
                <a:lnTo>
                  <a:pt x="20318" y="5781"/>
                </a:lnTo>
                <a:lnTo>
                  <a:pt x="20487" y="5841"/>
                </a:lnTo>
                <a:lnTo>
                  <a:pt x="20547" y="5818"/>
                </a:lnTo>
                <a:lnTo>
                  <a:pt x="20536" y="5767"/>
                </a:lnTo>
                <a:lnTo>
                  <a:pt x="20514" y="5693"/>
                </a:lnTo>
                <a:close/>
                <a:moveTo>
                  <a:pt x="18741" y="5774"/>
                </a:moveTo>
                <a:lnTo>
                  <a:pt x="18719" y="5795"/>
                </a:lnTo>
                <a:lnTo>
                  <a:pt x="18709" y="5811"/>
                </a:lnTo>
                <a:lnTo>
                  <a:pt x="18682" y="5891"/>
                </a:lnTo>
                <a:lnTo>
                  <a:pt x="18632" y="5965"/>
                </a:lnTo>
                <a:lnTo>
                  <a:pt x="18610" y="5988"/>
                </a:lnTo>
                <a:lnTo>
                  <a:pt x="18627" y="6039"/>
                </a:lnTo>
                <a:lnTo>
                  <a:pt x="18627" y="6075"/>
                </a:lnTo>
                <a:lnTo>
                  <a:pt x="18605" y="6126"/>
                </a:lnTo>
                <a:lnTo>
                  <a:pt x="18583" y="6149"/>
                </a:lnTo>
                <a:lnTo>
                  <a:pt x="18583" y="6179"/>
                </a:lnTo>
                <a:lnTo>
                  <a:pt x="18583" y="6230"/>
                </a:lnTo>
                <a:lnTo>
                  <a:pt x="18617" y="6253"/>
                </a:lnTo>
                <a:lnTo>
                  <a:pt x="18638" y="6326"/>
                </a:lnTo>
                <a:lnTo>
                  <a:pt x="18655" y="6333"/>
                </a:lnTo>
                <a:lnTo>
                  <a:pt x="18769" y="6547"/>
                </a:lnTo>
                <a:lnTo>
                  <a:pt x="18677" y="6614"/>
                </a:lnTo>
                <a:lnTo>
                  <a:pt x="18622" y="6671"/>
                </a:lnTo>
                <a:lnTo>
                  <a:pt x="18617" y="6694"/>
                </a:lnTo>
                <a:lnTo>
                  <a:pt x="18590" y="6752"/>
                </a:lnTo>
                <a:lnTo>
                  <a:pt x="18508" y="6782"/>
                </a:lnTo>
                <a:lnTo>
                  <a:pt x="18491" y="6798"/>
                </a:lnTo>
                <a:lnTo>
                  <a:pt x="18474" y="6842"/>
                </a:lnTo>
                <a:lnTo>
                  <a:pt x="18459" y="6899"/>
                </a:lnTo>
                <a:lnTo>
                  <a:pt x="18459" y="6945"/>
                </a:lnTo>
                <a:lnTo>
                  <a:pt x="18459" y="6959"/>
                </a:lnTo>
                <a:lnTo>
                  <a:pt x="18513" y="7040"/>
                </a:lnTo>
                <a:lnTo>
                  <a:pt x="18563" y="7076"/>
                </a:lnTo>
                <a:lnTo>
                  <a:pt x="18590" y="7113"/>
                </a:lnTo>
                <a:lnTo>
                  <a:pt x="18617" y="7113"/>
                </a:lnTo>
                <a:lnTo>
                  <a:pt x="18655" y="7136"/>
                </a:lnTo>
                <a:lnTo>
                  <a:pt x="18699" y="7180"/>
                </a:lnTo>
                <a:lnTo>
                  <a:pt x="18687" y="7261"/>
                </a:lnTo>
                <a:lnTo>
                  <a:pt x="18736" y="7136"/>
                </a:lnTo>
                <a:lnTo>
                  <a:pt x="18747" y="7113"/>
                </a:lnTo>
                <a:lnTo>
                  <a:pt x="18753" y="7083"/>
                </a:lnTo>
                <a:lnTo>
                  <a:pt x="18769" y="7056"/>
                </a:lnTo>
                <a:lnTo>
                  <a:pt x="18801" y="7026"/>
                </a:lnTo>
                <a:lnTo>
                  <a:pt x="18813" y="7026"/>
                </a:lnTo>
                <a:lnTo>
                  <a:pt x="18818" y="7019"/>
                </a:lnTo>
                <a:lnTo>
                  <a:pt x="18828" y="6966"/>
                </a:lnTo>
                <a:lnTo>
                  <a:pt x="18813" y="6885"/>
                </a:lnTo>
                <a:lnTo>
                  <a:pt x="18868" y="6899"/>
                </a:lnTo>
                <a:lnTo>
                  <a:pt x="18883" y="6872"/>
                </a:lnTo>
                <a:lnTo>
                  <a:pt x="18910" y="6805"/>
                </a:lnTo>
                <a:lnTo>
                  <a:pt x="18932" y="6665"/>
                </a:lnTo>
                <a:lnTo>
                  <a:pt x="18944" y="6628"/>
                </a:lnTo>
                <a:lnTo>
                  <a:pt x="18965" y="6614"/>
                </a:lnTo>
                <a:lnTo>
                  <a:pt x="18965" y="6584"/>
                </a:lnTo>
                <a:lnTo>
                  <a:pt x="18977" y="6517"/>
                </a:lnTo>
                <a:lnTo>
                  <a:pt x="18987" y="6457"/>
                </a:lnTo>
                <a:lnTo>
                  <a:pt x="18992" y="6421"/>
                </a:lnTo>
                <a:lnTo>
                  <a:pt x="18987" y="6393"/>
                </a:lnTo>
                <a:lnTo>
                  <a:pt x="18890" y="6363"/>
                </a:lnTo>
                <a:lnTo>
                  <a:pt x="18883" y="6333"/>
                </a:lnTo>
                <a:lnTo>
                  <a:pt x="18878" y="6310"/>
                </a:lnTo>
                <a:lnTo>
                  <a:pt x="18878" y="6283"/>
                </a:lnTo>
                <a:lnTo>
                  <a:pt x="18895" y="6209"/>
                </a:lnTo>
                <a:lnTo>
                  <a:pt x="18910" y="6186"/>
                </a:lnTo>
                <a:lnTo>
                  <a:pt x="18932" y="6156"/>
                </a:lnTo>
                <a:lnTo>
                  <a:pt x="18944" y="6149"/>
                </a:lnTo>
                <a:lnTo>
                  <a:pt x="18972" y="6112"/>
                </a:lnTo>
                <a:lnTo>
                  <a:pt x="19004" y="6016"/>
                </a:lnTo>
                <a:lnTo>
                  <a:pt x="19009" y="5995"/>
                </a:lnTo>
                <a:lnTo>
                  <a:pt x="18741" y="5774"/>
                </a:lnTo>
                <a:close/>
                <a:moveTo>
                  <a:pt x="19081" y="5905"/>
                </a:moveTo>
                <a:lnTo>
                  <a:pt x="19081" y="5935"/>
                </a:lnTo>
                <a:lnTo>
                  <a:pt x="19069" y="6025"/>
                </a:lnTo>
                <a:lnTo>
                  <a:pt x="19108" y="5972"/>
                </a:lnTo>
                <a:lnTo>
                  <a:pt x="19081" y="5905"/>
                </a:lnTo>
                <a:close/>
                <a:moveTo>
                  <a:pt x="5874" y="6009"/>
                </a:moveTo>
                <a:lnTo>
                  <a:pt x="5874" y="7268"/>
                </a:lnTo>
                <a:lnTo>
                  <a:pt x="5874" y="8536"/>
                </a:lnTo>
                <a:lnTo>
                  <a:pt x="8090" y="8536"/>
                </a:lnTo>
                <a:lnTo>
                  <a:pt x="8144" y="8536"/>
                </a:lnTo>
                <a:lnTo>
                  <a:pt x="8460" y="8536"/>
                </a:lnTo>
                <a:lnTo>
                  <a:pt x="8455" y="6009"/>
                </a:lnTo>
                <a:lnTo>
                  <a:pt x="5874" y="6009"/>
                </a:lnTo>
                <a:close/>
                <a:moveTo>
                  <a:pt x="19505" y="6016"/>
                </a:moveTo>
                <a:lnTo>
                  <a:pt x="19445" y="6025"/>
                </a:lnTo>
                <a:lnTo>
                  <a:pt x="19347" y="6039"/>
                </a:lnTo>
                <a:lnTo>
                  <a:pt x="19309" y="6052"/>
                </a:lnTo>
                <a:lnTo>
                  <a:pt x="19272" y="6062"/>
                </a:lnTo>
                <a:lnTo>
                  <a:pt x="19238" y="6046"/>
                </a:lnTo>
                <a:lnTo>
                  <a:pt x="19232" y="6046"/>
                </a:lnTo>
                <a:lnTo>
                  <a:pt x="19217" y="6052"/>
                </a:lnTo>
                <a:lnTo>
                  <a:pt x="19200" y="6062"/>
                </a:lnTo>
                <a:lnTo>
                  <a:pt x="19168" y="6069"/>
                </a:lnTo>
                <a:lnTo>
                  <a:pt x="19163" y="6069"/>
                </a:lnTo>
                <a:lnTo>
                  <a:pt x="19151" y="6156"/>
                </a:lnTo>
                <a:lnTo>
                  <a:pt x="19118" y="6105"/>
                </a:lnTo>
                <a:lnTo>
                  <a:pt x="19108" y="6119"/>
                </a:lnTo>
                <a:lnTo>
                  <a:pt x="19064" y="6142"/>
                </a:lnTo>
                <a:lnTo>
                  <a:pt x="19047" y="6172"/>
                </a:lnTo>
                <a:lnTo>
                  <a:pt x="19081" y="6163"/>
                </a:lnTo>
                <a:lnTo>
                  <a:pt x="19108" y="6193"/>
                </a:lnTo>
                <a:lnTo>
                  <a:pt x="19108" y="6209"/>
                </a:lnTo>
                <a:lnTo>
                  <a:pt x="19145" y="6200"/>
                </a:lnTo>
                <a:lnTo>
                  <a:pt x="19282" y="6156"/>
                </a:lnTo>
                <a:lnTo>
                  <a:pt x="19299" y="6163"/>
                </a:lnTo>
                <a:lnTo>
                  <a:pt x="19456" y="6082"/>
                </a:lnTo>
                <a:lnTo>
                  <a:pt x="19495" y="6075"/>
                </a:lnTo>
                <a:lnTo>
                  <a:pt x="19527" y="6062"/>
                </a:lnTo>
                <a:lnTo>
                  <a:pt x="19483" y="6052"/>
                </a:lnTo>
                <a:lnTo>
                  <a:pt x="19505" y="6016"/>
                </a:lnTo>
                <a:close/>
                <a:moveTo>
                  <a:pt x="12332" y="6260"/>
                </a:moveTo>
                <a:lnTo>
                  <a:pt x="10877" y="6273"/>
                </a:lnTo>
                <a:lnTo>
                  <a:pt x="10892" y="6319"/>
                </a:lnTo>
                <a:lnTo>
                  <a:pt x="10899" y="6384"/>
                </a:lnTo>
                <a:lnTo>
                  <a:pt x="10909" y="6414"/>
                </a:lnTo>
                <a:lnTo>
                  <a:pt x="10941" y="6430"/>
                </a:lnTo>
                <a:lnTo>
                  <a:pt x="10974" y="6494"/>
                </a:lnTo>
                <a:lnTo>
                  <a:pt x="10986" y="6554"/>
                </a:lnTo>
                <a:lnTo>
                  <a:pt x="11008" y="6605"/>
                </a:lnTo>
                <a:lnTo>
                  <a:pt x="11013" y="6614"/>
                </a:lnTo>
                <a:lnTo>
                  <a:pt x="11073" y="6671"/>
                </a:lnTo>
                <a:lnTo>
                  <a:pt x="11083" y="6688"/>
                </a:lnTo>
                <a:lnTo>
                  <a:pt x="11095" y="6688"/>
                </a:lnTo>
                <a:lnTo>
                  <a:pt x="11132" y="6665"/>
                </a:lnTo>
                <a:lnTo>
                  <a:pt x="11172" y="6701"/>
                </a:lnTo>
                <a:lnTo>
                  <a:pt x="11187" y="6775"/>
                </a:lnTo>
                <a:lnTo>
                  <a:pt x="11182" y="6842"/>
                </a:lnTo>
                <a:lnTo>
                  <a:pt x="11155" y="6842"/>
                </a:lnTo>
                <a:lnTo>
                  <a:pt x="11144" y="6862"/>
                </a:lnTo>
                <a:lnTo>
                  <a:pt x="11122" y="6909"/>
                </a:lnTo>
                <a:lnTo>
                  <a:pt x="11127" y="6936"/>
                </a:lnTo>
                <a:lnTo>
                  <a:pt x="11160" y="6989"/>
                </a:lnTo>
                <a:lnTo>
                  <a:pt x="11192" y="7056"/>
                </a:lnTo>
                <a:lnTo>
                  <a:pt x="11204" y="7106"/>
                </a:lnTo>
                <a:lnTo>
                  <a:pt x="11219" y="7136"/>
                </a:lnTo>
                <a:lnTo>
                  <a:pt x="11291" y="7187"/>
                </a:lnTo>
                <a:lnTo>
                  <a:pt x="11291" y="7231"/>
                </a:lnTo>
                <a:lnTo>
                  <a:pt x="11291" y="8536"/>
                </a:lnTo>
                <a:lnTo>
                  <a:pt x="11291" y="8556"/>
                </a:lnTo>
                <a:lnTo>
                  <a:pt x="11291" y="8609"/>
                </a:lnTo>
                <a:lnTo>
                  <a:pt x="11291" y="8851"/>
                </a:lnTo>
                <a:lnTo>
                  <a:pt x="12955" y="8851"/>
                </a:lnTo>
                <a:lnTo>
                  <a:pt x="12977" y="8918"/>
                </a:lnTo>
                <a:lnTo>
                  <a:pt x="12999" y="8954"/>
                </a:lnTo>
                <a:lnTo>
                  <a:pt x="12999" y="8991"/>
                </a:lnTo>
                <a:lnTo>
                  <a:pt x="12992" y="9028"/>
                </a:lnTo>
                <a:lnTo>
                  <a:pt x="12955" y="9095"/>
                </a:lnTo>
                <a:lnTo>
                  <a:pt x="12938" y="9118"/>
                </a:lnTo>
                <a:lnTo>
                  <a:pt x="12927" y="9132"/>
                </a:lnTo>
                <a:lnTo>
                  <a:pt x="12905" y="9168"/>
                </a:lnTo>
                <a:lnTo>
                  <a:pt x="13086" y="9161"/>
                </a:lnTo>
                <a:lnTo>
                  <a:pt x="13108" y="9125"/>
                </a:lnTo>
                <a:lnTo>
                  <a:pt x="13108" y="9102"/>
                </a:lnTo>
                <a:lnTo>
                  <a:pt x="13086" y="9058"/>
                </a:lnTo>
                <a:lnTo>
                  <a:pt x="13108" y="9014"/>
                </a:lnTo>
                <a:lnTo>
                  <a:pt x="13118" y="9007"/>
                </a:lnTo>
                <a:lnTo>
                  <a:pt x="13113" y="9007"/>
                </a:lnTo>
                <a:lnTo>
                  <a:pt x="13123" y="8954"/>
                </a:lnTo>
                <a:lnTo>
                  <a:pt x="13140" y="8941"/>
                </a:lnTo>
                <a:lnTo>
                  <a:pt x="13140" y="8934"/>
                </a:lnTo>
                <a:lnTo>
                  <a:pt x="13135" y="8881"/>
                </a:lnTo>
                <a:lnTo>
                  <a:pt x="13140" y="8851"/>
                </a:lnTo>
                <a:lnTo>
                  <a:pt x="13140" y="8837"/>
                </a:lnTo>
                <a:lnTo>
                  <a:pt x="13145" y="8823"/>
                </a:lnTo>
                <a:lnTo>
                  <a:pt x="13173" y="8814"/>
                </a:lnTo>
                <a:lnTo>
                  <a:pt x="13195" y="8814"/>
                </a:lnTo>
                <a:lnTo>
                  <a:pt x="13195" y="8823"/>
                </a:lnTo>
                <a:lnTo>
                  <a:pt x="13200" y="8807"/>
                </a:lnTo>
                <a:lnTo>
                  <a:pt x="13249" y="8770"/>
                </a:lnTo>
                <a:lnTo>
                  <a:pt x="13272" y="8786"/>
                </a:lnTo>
                <a:lnTo>
                  <a:pt x="13277" y="8786"/>
                </a:lnTo>
                <a:lnTo>
                  <a:pt x="13287" y="8733"/>
                </a:lnTo>
                <a:lnTo>
                  <a:pt x="13299" y="8683"/>
                </a:lnTo>
                <a:lnTo>
                  <a:pt x="13299" y="8630"/>
                </a:lnTo>
                <a:lnTo>
                  <a:pt x="13292" y="8593"/>
                </a:lnTo>
                <a:lnTo>
                  <a:pt x="13287" y="8586"/>
                </a:lnTo>
                <a:lnTo>
                  <a:pt x="13287" y="8593"/>
                </a:lnTo>
                <a:lnTo>
                  <a:pt x="13260" y="8602"/>
                </a:lnTo>
                <a:lnTo>
                  <a:pt x="13249" y="8593"/>
                </a:lnTo>
                <a:lnTo>
                  <a:pt x="13217" y="8572"/>
                </a:lnTo>
                <a:lnTo>
                  <a:pt x="13195" y="8529"/>
                </a:lnTo>
                <a:lnTo>
                  <a:pt x="13163" y="8439"/>
                </a:lnTo>
                <a:lnTo>
                  <a:pt x="13156" y="8372"/>
                </a:lnTo>
                <a:lnTo>
                  <a:pt x="13173" y="8328"/>
                </a:lnTo>
                <a:lnTo>
                  <a:pt x="13173" y="8308"/>
                </a:lnTo>
                <a:lnTo>
                  <a:pt x="13163" y="8262"/>
                </a:lnTo>
                <a:lnTo>
                  <a:pt x="13151" y="8204"/>
                </a:lnTo>
                <a:lnTo>
                  <a:pt x="13151" y="8174"/>
                </a:lnTo>
                <a:lnTo>
                  <a:pt x="13118" y="8124"/>
                </a:lnTo>
                <a:lnTo>
                  <a:pt x="13047" y="8034"/>
                </a:lnTo>
                <a:lnTo>
                  <a:pt x="12992" y="7990"/>
                </a:lnTo>
                <a:lnTo>
                  <a:pt x="12955" y="7960"/>
                </a:lnTo>
                <a:lnTo>
                  <a:pt x="12917" y="7916"/>
                </a:lnTo>
                <a:lnTo>
                  <a:pt x="12868" y="7850"/>
                </a:lnTo>
                <a:lnTo>
                  <a:pt x="12835" y="7783"/>
                </a:lnTo>
                <a:lnTo>
                  <a:pt x="12828" y="7732"/>
                </a:lnTo>
                <a:lnTo>
                  <a:pt x="12851" y="7629"/>
                </a:lnTo>
                <a:lnTo>
                  <a:pt x="12922" y="7408"/>
                </a:lnTo>
                <a:lnTo>
                  <a:pt x="12905" y="7387"/>
                </a:lnTo>
                <a:lnTo>
                  <a:pt x="12856" y="7371"/>
                </a:lnTo>
                <a:lnTo>
                  <a:pt x="12823" y="7364"/>
                </a:lnTo>
                <a:lnTo>
                  <a:pt x="12774" y="7394"/>
                </a:lnTo>
                <a:lnTo>
                  <a:pt x="12719" y="7304"/>
                </a:lnTo>
                <a:lnTo>
                  <a:pt x="12699" y="7187"/>
                </a:lnTo>
                <a:lnTo>
                  <a:pt x="12632" y="7063"/>
                </a:lnTo>
                <a:lnTo>
                  <a:pt x="12523" y="6922"/>
                </a:lnTo>
                <a:lnTo>
                  <a:pt x="12453" y="6819"/>
                </a:lnTo>
                <a:lnTo>
                  <a:pt x="12436" y="6768"/>
                </a:lnTo>
                <a:lnTo>
                  <a:pt x="12419" y="6678"/>
                </a:lnTo>
                <a:lnTo>
                  <a:pt x="12409" y="6577"/>
                </a:lnTo>
                <a:lnTo>
                  <a:pt x="12409" y="6474"/>
                </a:lnTo>
                <a:lnTo>
                  <a:pt x="12426" y="6400"/>
                </a:lnTo>
                <a:lnTo>
                  <a:pt x="12399" y="6370"/>
                </a:lnTo>
                <a:lnTo>
                  <a:pt x="12392" y="6347"/>
                </a:lnTo>
                <a:lnTo>
                  <a:pt x="12365" y="6326"/>
                </a:lnTo>
                <a:lnTo>
                  <a:pt x="12365" y="6310"/>
                </a:lnTo>
                <a:lnTo>
                  <a:pt x="12344" y="6296"/>
                </a:lnTo>
                <a:lnTo>
                  <a:pt x="12332" y="6260"/>
                </a:lnTo>
                <a:close/>
                <a:moveTo>
                  <a:pt x="16527" y="6524"/>
                </a:moveTo>
                <a:lnTo>
                  <a:pt x="16473" y="6708"/>
                </a:lnTo>
                <a:lnTo>
                  <a:pt x="16451" y="6812"/>
                </a:lnTo>
                <a:lnTo>
                  <a:pt x="16451" y="6872"/>
                </a:lnTo>
                <a:lnTo>
                  <a:pt x="16408" y="6945"/>
                </a:lnTo>
                <a:lnTo>
                  <a:pt x="16341" y="7019"/>
                </a:lnTo>
                <a:lnTo>
                  <a:pt x="16287" y="7070"/>
                </a:lnTo>
                <a:lnTo>
                  <a:pt x="16255" y="7093"/>
                </a:lnTo>
                <a:lnTo>
                  <a:pt x="16222" y="7093"/>
                </a:lnTo>
                <a:lnTo>
                  <a:pt x="16210" y="7076"/>
                </a:lnTo>
                <a:lnTo>
                  <a:pt x="16183" y="7120"/>
                </a:lnTo>
                <a:lnTo>
                  <a:pt x="16156" y="7150"/>
                </a:lnTo>
                <a:lnTo>
                  <a:pt x="16145" y="7150"/>
                </a:lnTo>
                <a:lnTo>
                  <a:pt x="16140" y="7157"/>
                </a:lnTo>
                <a:lnTo>
                  <a:pt x="16123" y="7210"/>
                </a:lnTo>
                <a:lnTo>
                  <a:pt x="16108" y="7254"/>
                </a:lnTo>
                <a:lnTo>
                  <a:pt x="16101" y="7254"/>
                </a:lnTo>
                <a:lnTo>
                  <a:pt x="16113" y="7304"/>
                </a:lnTo>
                <a:lnTo>
                  <a:pt x="16108" y="7357"/>
                </a:lnTo>
                <a:lnTo>
                  <a:pt x="16074" y="7364"/>
                </a:lnTo>
                <a:lnTo>
                  <a:pt x="16059" y="7394"/>
                </a:lnTo>
                <a:lnTo>
                  <a:pt x="16036" y="7394"/>
                </a:lnTo>
                <a:lnTo>
                  <a:pt x="16014" y="7378"/>
                </a:lnTo>
                <a:lnTo>
                  <a:pt x="16009" y="7357"/>
                </a:lnTo>
                <a:lnTo>
                  <a:pt x="16004" y="7327"/>
                </a:lnTo>
                <a:lnTo>
                  <a:pt x="15992" y="7334"/>
                </a:lnTo>
                <a:lnTo>
                  <a:pt x="15960" y="7408"/>
                </a:lnTo>
                <a:lnTo>
                  <a:pt x="15955" y="7445"/>
                </a:lnTo>
                <a:lnTo>
                  <a:pt x="15955" y="7468"/>
                </a:lnTo>
                <a:lnTo>
                  <a:pt x="15960" y="7534"/>
                </a:lnTo>
                <a:lnTo>
                  <a:pt x="15944" y="7578"/>
                </a:lnTo>
                <a:lnTo>
                  <a:pt x="15922" y="7585"/>
                </a:lnTo>
                <a:lnTo>
                  <a:pt x="15917" y="7592"/>
                </a:lnTo>
                <a:lnTo>
                  <a:pt x="15905" y="7645"/>
                </a:lnTo>
                <a:lnTo>
                  <a:pt x="15868" y="7689"/>
                </a:lnTo>
                <a:lnTo>
                  <a:pt x="15813" y="7702"/>
                </a:lnTo>
                <a:lnTo>
                  <a:pt x="15808" y="7702"/>
                </a:lnTo>
                <a:lnTo>
                  <a:pt x="15813" y="7762"/>
                </a:lnTo>
                <a:lnTo>
                  <a:pt x="15808" y="7792"/>
                </a:lnTo>
                <a:lnTo>
                  <a:pt x="15796" y="7829"/>
                </a:lnTo>
                <a:lnTo>
                  <a:pt x="15801" y="7857"/>
                </a:lnTo>
                <a:lnTo>
                  <a:pt x="15845" y="7930"/>
                </a:lnTo>
                <a:lnTo>
                  <a:pt x="15851" y="7960"/>
                </a:lnTo>
                <a:lnTo>
                  <a:pt x="15863" y="7990"/>
                </a:lnTo>
                <a:lnTo>
                  <a:pt x="15878" y="8027"/>
                </a:lnTo>
                <a:lnTo>
                  <a:pt x="15917" y="8107"/>
                </a:lnTo>
                <a:lnTo>
                  <a:pt x="15977" y="8174"/>
                </a:lnTo>
                <a:lnTo>
                  <a:pt x="16009" y="8188"/>
                </a:lnTo>
                <a:lnTo>
                  <a:pt x="16031" y="8160"/>
                </a:lnTo>
                <a:lnTo>
                  <a:pt x="16036" y="8197"/>
                </a:lnTo>
                <a:lnTo>
                  <a:pt x="16074" y="8211"/>
                </a:lnTo>
                <a:lnTo>
                  <a:pt x="16041" y="8241"/>
                </a:lnTo>
                <a:lnTo>
                  <a:pt x="16047" y="8248"/>
                </a:lnTo>
                <a:lnTo>
                  <a:pt x="16041" y="8262"/>
                </a:lnTo>
                <a:lnTo>
                  <a:pt x="16047" y="8285"/>
                </a:lnTo>
                <a:lnTo>
                  <a:pt x="16059" y="8322"/>
                </a:lnTo>
                <a:lnTo>
                  <a:pt x="16069" y="8335"/>
                </a:lnTo>
                <a:lnTo>
                  <a:pt x="16081" y="8351"/>
                </a:lnTo>
                <a:lnTo>
                  <a:pt x="16108" y="8365"/>
                </a:lnTo>
                <a:lnTo>
                  <a:pt x="16140" y="8395"/>
                </a:lnTo>
                <a:lnTo>
                  <a:pt x="16156" y="8402"/>
                </a:lnTo>
                <a:lnTo>
                  <a:pt x="16178" y="8381"/>
                </a:lnTo>
                <a:lnTo>
                  <a:pt x="16205" y="8358"/>
                </a:lnTo>
                <a:lnTo>
                  <a:pt x="16244" y="8315"/>
                </a:lnTo>
                <a:lnTo>
                  <a:pt x="16299" y="8365"/>
                </a:lnTo>
                <a:lnTo>
                  <a:pt x="16304" y="8365"/>
                </a:lnTo>
                <a:lnTo>
                  <a:pt x="16353" y="8351"/>
                </a:lnTo>
                <a:lnTo>
                  <a:pt x="16396" y="8335"/>
                </a:lnTo>
                <a:lnTo>
                  <a:pt x="16401" y="8298"/>
                </a:lnTo>
                <a:lnTo>
                  <a:pt x="16408" y="8278"/>
                </a:lnTo>
                <a:lnTo>
                  <a:pt x="16435" y="8271"/>
                </a:lnTo>
                <a:lnTo>
                  <a:pt x="16451" y="8262"/>
                </a:lnTo>
                <a:lnTo>
                  <a:pt x="16468" y="8278"/>
                </a:lnTo>
                <a:lnTo>
                  <a:pt x="16478" y="8278"/>
                </a:lnTo>
                <a:lnTo>
                  <a:pt x="16560" y="8234"/>
                </a:lnTo>
                <a:lnTo>
                  <a:pt x="16587" y="8248"/>
                </a:lnTo>
                <a:lnTo>
                  <a:pt x="16599" y="8241"/>
                </a:lnTo>
                <a:lnTo>
                  <a:pt x="16609" y="8225"/>
                </a:lnTo>
                <a:lnTo>
                  <a:pt x="16619" y="8188"/>
                </a:lnTo>
                <a:lnTo>
                  <a:pt x="16626" y="8174"/>
                </a:lnTo>
                <a:lnTo>
                  <a:pt x="16614" y="8144"/>
                </a:lnTo>
                <a:lnTo>
                  <a:pt x="16636" y="8078"/>
                </a:lnTo>
                <a:lnTo>
                  <a:pt x="16659" y="8027"/>
                </a:lnTo>
                <a:lnTo>
                  <a:pt x="16740" y="7887"/>
                </a:lnTo>
                <a:lnTo>
                  <a:pt x="16768" y="7799"/>
                </a:lnTo>
                <a:lnTo>
                  <a:pt x="16800" y="7746"/>
                </a:lnTo>
                <a:lnTo>
                  <a:pt x="16810" y="7696"/>
                </a:lnTo>
                <a:lnTo>
                  <a:pt x="16832" y="7659"/>
                </a:lnTo>
                <a:lnTo>
                  <a:pt x="16855" y="7562"/>
                </a:lnTo>
                <a:lnTo>
                  <a:pt x="16872" y="7534"/>
                </a:lnTo>
                <a:lnTo>
                  <a:pt x="16909" y="7525"/>
                </a:lnTo>
                <a:lnTo>
                  <a:pt x="16936" y="7548"/>
                </a:lnTo>
                <a:lnTo>
                  <a:pt x="16953" y="7578"/>
                </a:lnTo>
                <a:lnTo>
                  <a:pt x="16959" y="7592"/>
                </a:lnTo>
                <a:lnTo>
                  <a:pt x="16986" y="7608"/>
                </a:lnTo>
                <a:lnTo>
                  <a:pt x="17008" y="7608"/>
                </a:lnTo>
                <a:lnTo>
                  <a:pt x="17018" y="7599"/>
                </a:lnTo>
                <a:lnTo>
                  <a:pt x="17028" y="7578"/>
                </a:lnTo>
                <a:lnTo>
                  <a:pt x="17045" y="7518"/>
                </a:lnTo>
                <a:lnTo>
                  <a:pt x="17063" y="7482"/>
                </a:lnTo>
                <a:lnTo>
                  <a:pt x="17073" y="7445"/>
                </a:lnTo>
                <a:lnTo>
                  <a:pt x="17095" y="7394"/>
                </a:lnTo>
                <a:lnTo>
                  <a:pt x="17122" y="7371"/>
                </a:lnTo>
                <a:lnTo>
                  <a:pt x="17165" y="7371"/>
                </a:lnTo>
                <a:lnTo>
                  <a:pt x="17182" y="7350"/>
                </a:lnTo>
                <a:lnTo>
                  <a:pt x="17204" y="7320"/>
                </a:lnTo>
                <a:lnTo>
                  <a:pt x="17219" y="7297"/>
                </a:lnTo>
                <a:lnTo>
                  <a:pt x="17231" y="7304"/>
                </a:lnTo>
                <a:lnTo>
                  <a:pt x="17264" y="7268"/>
                </a:lnTo>
                <a:lnTo>
                  <a:pt x="17313" y="7173"/>
                </a:lnTo>
                <a:lnTo>
                  <a:pt x="17323" y="7106"/>
                </a:lnTo>
                <a:lnTo>
                  <a:pt x="17340" y="7063"/>
                </a:lnTo>
                <a:lnTo>
                  <a:pt x="17345" y="7003"/>
                </a:lnTo>
                <a:lnTo>
                  <a:pt x="17373" y="6936"/>
                </a:lnTo>
                <a:lnTo>
                  <a:pt x="17553" y="7136"/>
                </a:lnTo>
                <a:lnTo>
                  <a:pt x="17574" y="7070"/>
                </a:lnTo>
                <a:lnTo>
                  <a:pt x="17569" y="7033"/>
                </a:lnTo>
                <a:lnTo>
                  <a:pt x="17559" y="7026"/>
                </a:lnTo>
                <a:lnTo>
                  <a:pt x="17547" y="6982"/>
                </a:lnTo>
                <a:lnTo>
                  <a:pt x="17553" y="6973"/>
                </a:lnTo>
                <a:lnTo>
                  <a:pt x="17531" y="6952"/>
                </a:lnTo>
                <a:lnTo>
                  <a:pt x="17526" y="6929"/>
                </a:lnTo>
                <a:lnTo>
                  <a:pt x="17514" y="6929"/>
                </a:lnTo>
                <a:lnTo>
                  <a:pt x="17477" y="6909"/>
                </a:lnTo>
                <a:lnTo>
                  <a:pt x="17455" y="6885"/>
                </a:lnTo>
                <a:lnTo>
                  <a:pt x="17438" y="6879"/>
                </a:lnTo>
                <a:lnTo>
                  <a:pt x="17383" y="6909"/>
                </a:lnTo>
                <a:lnTo>
                  <a:pt x="17363" y="6915"/>
                </a:lnTo>
                <a:lnTo>
                  <a:pt x="17351" y="6952"/>
                </a:lnTo>
                <a:lnTo>
                  <a:pt x="17323" y="6982"/>
                </a:lnTo>
                <a:lnTo>
                  <a:pt x="17286" y="6982"/>
                </a:lnTo>
                <a:lnTo>
                  <a:pt x="17236" y="6966"/>
                </a:lnTo>
                <a:lnTo>
                  <a:pt x="17214" y="6945"/>
                </a:lnTo>
                <a:lnTo>
                  <a:pt x="17144" y="7040"/>
                </a:lnTo>
                <a:lnTo>
                  <a:pt x="17110" y="7019"/>
                </a:lnTo>
                <a:lnTo>
                  <a:pt x="17028" y="7120"/>
                </a:lnTo>
                <a:lnTo>
                  <a:pt x="17001" y="7136"/>
                </a:lnTo>
                <a:lnTo>
                  <a:pt x="16914" y="7224"/>
                </a:lnTo>
                <a:lnTo>
                  <a:pt x="16919" y="6856"/>
                </a:lnTo>
                <a:lnTo>
                  <a:pt x="16527" y="6856"/>
                </a:lnTo>
                <a:lnTo>
                  <a:pt x="16527" y="6524"/>
                </a:lnTo>
                <a:close/>
                <a:moveTo>
                  <a:pt x="8514" y="6671"/>
                </a:moveTo>
                <a:lnTo>
                  <a:pt x="8514" y="8536"/>
                </a:lnTo>
                <a:lnTo>
                  <a:pt x="11236" y="8536"/>
                </a:lnTo>
                <a:lnTo>
                  <a:pt x="11236" y="7231"/>
                </a:lnTo>
                <a:lnTo>
                  <a:pt x="11182" y="7187"/>
                </a:lnTo>
                <a:lnTo>
                  <a:pt x="11155" y="7136"/>
                </a:lnTo>
                <a:lnTo>
                  <a:pt x="11138" y="7083"/>
                </a:lnTo>
                <a:lnTo>
                  <a:pt x="11117" y="7033"/>
                </a:lnTo>
                <a:lnTo>
                  <a:pt x="11073" y="6973"/>
                </a:lnTo>
                <a:lnTo>
                  <a:pt x="11063" y="6892"/>
                </a:lnTo>
                <a:lnTo>
                  <a:pt x="11100" y="6812"/>
                </a:lnTo>
                <a:lnTo>
                  <a:pt x="11127" y="6768"/>
                </a:lnTo>
                <a:lnTo>
                  <a:pt x="11122" y="6745"/>
                </a:lnTo>
                <a:lnTo>
                  <a:pt x="11105" y="6761"/>
                </a:lnTo>
                <a:lnTo>
                  <a:pt x="11068" y="6752"/>
                </a:lnTo>
                <a:lnTo>
                  <a:pt x="10981" y="6671"/>
                </a:lnTo>
                <a:lnTo>
                  <a:pt x="10926" y="6671"/>
                </a:lnTo>
                <a:lnTo>
                  <a:pt x="8514" y="6671"/>
                </a:lnTo>
                <a:close/>
                <a:moveTo>
                  <a:pt x="18426" y="6775"/>
                </a:moveTo>
                <a:lnTo>
                  <a:pt x="18387" y="6782"/>
                </a:lnTo>
                <a:lnTo>
                  <a:pt x="18382" y="6789"/>
                </a:lnTo>
                <a:lnTo>
                  <a:pt x="18360" y="6826"/>
                </a:lnTo>
                <a:lnTo>
                  <a:pt x="18360" y="6842"/>
                </a:lnTo>
                <a:lnTo>
                  <a:pt x="18372" y="7047"/>
                </a:lnTo>
                <a:lnTo>
                  <a:pt x="18372" y="7070"/>
                </a:lnTo>
                <a:lnTo>
                  <a:pt x="18387" y="7608"/>
                </a:lnTo>
                <a:lnTo>
                  <a:pt x="18474" y="7608"/>
                </a:lnTo>
                <a:lnTo>
                  <a:pt x="18556" y="7505"/>
                </a:lnTo>
                <a:lnTo>
                  <a:pt x="18568" y="7468"/>
                </a:lnTo>
                <a:lnTo>
                  <a:pt x="18568" y="7461"/>
                </a:lnTo>
                <a:lnTo>
                  <a:pt x="18540" y="7438"/>
                </a:lnTo>
                <a:lnTo>
                  <a:pt x="18491" y="7334"/>
                </a:lnTo>
                <a:lnTo>
                  <a:pt x="18453" y="7231"/>
                </a:lnTo>
                <a:lnTo>
                  <a:pt x="18447" y="7120"/>
                </a:lnTo>
                <a:lnTo>
                  <a:pt x="18409" y="7047"/>
                </a:lnTo>
                <a:lnTo>
                  <a:pt x="18387" y="6989"/>
                </a:lnTo>
                <a:lnTo>
                  <a:pt x="18387" y="6929"/>
                </a:lnTo>
                <a:lnTo>
                  <a:pt x="18382" y="6909"/>
                </a:lnTo>
                <a:lnTo>
                  <a:pt x="18382" y="6856"/>
                </a:lnTo>
                <a:lnTo>
                  <a:pt x="18414" y="6805"/>
                </a:lnTo>
                <a:lnTo>
                  <a:pt x="18426" y="6775"/>
                </a:lnTo>
                <a:close/>
                <a:moveTo>
                  <a:pt x="16974" y="6856"/>
                </a:moveTo>
                <a:lnTo>
                  <a:pt x="16969" y="7076"/>
                </a:lnTo>
                <a:lnTo>
                  <a:pt x="16974" y="7076"/>
                </a:lnTo>
                <a:lnTo>
                  <a:pt x="17001" y="7056"/>
                </a:lnTo>
                <a:lnTo>
                  <a:pt x="17090" y="6945"/>
                </a:lnTo>
                <a:lnTo>
                  <a:pt x="17117" y="6945"/>
                </a:lnTo>
                <a:lnTo>
                  <a:pt x="17132" y="6952"/>
                </a:lnTo>
                <a:lnTo>
                  <a:pt x="17172" y="6899"/>
                </a:lnTo>
                <a:lnTo>
                  <a:pt x="17182" y="6872"/>
                </a:lnTo>
                <a:lnTo>
                  <a:pt x="17192" y="6856"/>
                </a:lnTo>
                <a:lnTo>
                  <a:pt x="16974" y="6856"/>
                </a:lnTo>
                <a:close/>
                <a:moveTo>
                  <a:pt x="17236" y="6856"/>
                </a:moveTo>
                <a:lnTo>
                  <a:pt x="17253" y="6879"/>
                </a:lnTo>
                <a:lnTo>
                  <a:pt x="17247" y="6892"/>
                </a:lnTo>
                <a:lnTo>
                  <a:pt x="17259" y="6892"/>
                </a:lnTo>
                <a:lnTo>
                  <a:pt x="17286" y="6909"/>
                </a:lnTo>
                <a:lnTo>
                  <a:pt x="17308" y="6909"/>
                </a:lnTo>
                <a:lnTo>
                  <a:pt x="17313" y="6879"/>
                </a:lnTo>
                <a:lnTo>
                  <a:pt x="17328" y="6856"/>
                </a:lnTo>
                <a:lnTo>
                  <a:pt x="17236" y="6856"/>
                </a:lnTo>
                <a:close/>
                <a:moveTo>
                  <a:pt x="17553" y="6856"/>
                </a:moveTo>
                <a:lnTo>
                  <a:pt x="17596" y="6885"/>
                </a:lnTo>
                <a:lnTo>
                  <a:pt x="17581" y="6909"/>
                </a:lnTo>
                <a:lnTo>
                  <a:pt x="17601" y="6929"/>
                </a:lnTo>
                <a:lnTo>
                  <a:pt x="17618" y="6973"/>
                </a:lnTo>
                <a:lnTo>
                  <a:pt x="17613" y="6982"/>
                </a:lnTo>
                <a:lnTo>
                  <a:pt x="17623" y="7026"/>
                </a:lnTo>
                <a:lnTo>
                  <a:pt x="17623" y="7040"/>
                </a:lnTo>
                <a:lnTo>
                  <a:pt x="17628" y="7047"/>
                </a:lnTo>
                <a:lnTo>
                  <a:pt x="17640" y="7056"/>
                </a:lnTo>
                <a:lnTo>
                  <a:pt x="17695" y="7093"/>
                </a:lnTo>
                <a:lnTo>
                  <a:pt x="17727" y="7136"/>
                </a:lnTo>
                <a:lnTo>
                  <a:pt x="17717" y="7187"/>
                </a:lnTo>
                <a:lnTo>
                  <a:pt x="17782" y="7231"/>
                </a:lnTo>
                <a:lnTo>
                  <a:pt x="17826" y="7284"/>
                </a:lnTo>
                <a:lnTo>
                  <a:pt x="17864" y="7224"/>
                </a:lnTo>
                <a:lnTo>
                  <a:pt x="17940" y="7364"/>
                </a:lnTo>
                <a:lnTo>
                  <a:pt x="17896" y="7431"/>
                </a:lnTo>
                <a:lnTo>
                  <a:pt x="17896" y="7438"/>
                </a:lnTo>
                <a:lnTo>
                  <a:pt x="17881" y="7505"/>
                </a:lnTo>
                <a:lnTo>
                  <a:pt x="17847" y="7541"/>
                </a:lnTo>
                <a:lnTo>
                  <a:pt x="17819" y="7599"/>
                </a:lnTo>
                <a:lnTo>
                  <a:pt x="17814" y="7622"/>
                </a:lnTo>
                <a:lnTo>
                  <a:pt x="17814" y="7636"/>
                </a:lnTo>
                <a:lnTo>
                  <a:pt x="17841" y="7615"/>
                </a:lnTo>
                <a:lnTo>
                  <a:pt x="17901" y="7608"/>
                </a:lnTo>
                <a:lnTo>
                  <a:pt x="17901" y="7555"/>
                </a:lnTo>
                <a:lnTo>
                  <a:pt x="17983" y="7732"/>
                </a:lnTo>
                <a:lnTo>
                  <a:pt x="18044" y="7755"/>
                </a:lnTo>
                <a:lnTo>
                  <a:pt x="18072" y="7776"/>
                </a:lnTo>
                <a:lnTo>
                  <a:pt x="17990" y="7659"/>
                </a:lnTo>
                <a:lnTo>
                  <a:pt x="17978" y="7599"/>
                </a:lnTo>
                <a:lnTo>
                  <a:pt x="17973" y="7541"/>
                </a:lnTo>
                <a:lnTo>
                  <a:pt x="18022" y="7525"/>
                </a:lnTo>
                <a:lnTo>
                  <a:pt x="18031" y="7544"/>
                </a:lnTo>
                <a:lnTo>
                  <a:pt x="18022" y="7452"/>
                </a:lnTo>
                <a:lnTo>
                  <a:pt x="18032" y="7415"/>
                </a:lnTo>
                <a:lnTo>
                  <a:pt x="18032" y="7387"/>
                </a:lnTo>
                <a:lnTo>
                  <a:pt x="18032" y="7350"/>
                </a:lnTo>
                <a:lnTo>
                  <a:pt x="18038" y="7327"/>
                </a:lnTo>
                <a:lnTo>
                  <a:pt x="18032" y="7297"/>
                </a:lnTo>
                <a:lnTo>
                  <a:pt x="18005" y="7224"/>
                </a:lnTo>
                <a:lnTo>
                  <a:pt x="18049" y="7210"/>
                </a:lnTo>
                <a:lnTo>
                  <a:pt x="18010" y="7136"/>
                </a:lnTo>
                <a:lnTo>
                  <a:pt x="18017" y="7063"/>
                </a:lnTo>
                <a:lnTo>
                  <a:pt x="18072" y="7093"/>
                </a:lnTo>
                <a:lnTo>
                  <a:pt x="18072" y="7070"/>
                </a:lnTo>
                <a:lnTo>
                  <a:pt x="18092" y="7056"/>
                </a:lnTo>
                <a:lnTo>
                  <a:pt x="18099" y="7047"/>
                </a:lnTo>
                <a:lnTo>
                  <a:pt x="18092" y="7026"/>
                </a:lnTo>
                <a:lnTo>
                  <a:pt x="18131" y="6959"/>
                </a:lnTo>
                <a:lnTo>
                  <a:pt x="18136" y="6966"/>
                </a:lnTo>
                <a:lnTo>
                  <a:pt x="18136" y="6922"/>
                </a:lnTo>
                <a:lnTo>
                  <a:pt x="18191" y="6989"/>
                </a:lnTo>
                <a:lnTo>
                  <a:pt x="18196" y="6982"/>
                </a:lnTo>
                <a:lnTo>
                  <a:pt x="18191" y="6936"/>
                </a:lnTo>
                <a:lnTo>
                  <a:pt x="18213" y="6892"/>
                </a:lnTo>
                <a:lnTo>
                  <a:pt x="18240" y="6885"/>
                </a:lnTo>
                <a:lnTo>
                  <a:pt x="18290" y="6856"/>
                </a:lnTo>
                <a:lnTo>
                  <a:pt x="17553" y="6856"/>
                </a:lnTo>
                <a:close/>
                <a:moveTo>
                  <a:pt x="18031" y="7544"/>
                </a:moveTo>
                <a:lnTo>
                  <a:pt x="18032" y="7571"/>
                </a:lnTo>
                <a:lnTo>
                  <a:pt x="18032" y="7548"/>
                </a:lnTo>
                <a:lnTo>
                  <a:pt x="18031" y="7544"/>
                </a:lnTo>
                <a:close/>
                <a:moveTo>
                  <a:pt x="18300" y="6856"/>
                </a:moveTo>
                <a:lnTo>
                  <a:pt x="18295" y="6922"/>
                </a:lnTo>
                <a:lnTo>
                  <a:pt x="18310" y="6915"/>
                </a:lnTo>
                <a:lnTo>
                  <a:pt x="18305" y="6856"/>
                </a:lnTo>
                <a:lnTo>
                  <a:pt x="18300" y="6856"/>
                </a:lnTo>
                <a:close/>
                <a:moveTo>
                  <a:pt x="18310" y="6996"/>
                </a:moveTo>
                <a:lnTo>
                  <a:pt x="18305" y="7010"/>
                </a:lnTo>
                <a:lnTo>
                  <a:pt x="18310" y="7010"/>
                </a:lnTo>
                <a:lnTo>
                  <a:pt x="18310" y="6996"/>
                </a:lnTo>
                <a:close/>
                <a:moveTo>
                  <a:pt x="17395" y="7056"/>
                </a:moveTo>
                <a:lnTo>
                  <a:pt x="17390" y="7083"/>
                </a:lnTo>
                <a:lnTo>
                  <a:pt x="17378" y="7136"/>
                </a:lnTo>
                <a:lnTo>
                  <a:pt x="17363" y="7210"/>
                </a:lnTo>
                <a:lnTo>
                  <a:pt x="17301" y="7320"/>
                </a:lnTo>
                <a:lnTo>
                  <a:pt x="17253" y="7378"/>
                </a:lnTo>
                <a:lnTo>
                  <a:pt x="17236" y="7378"/>
                </a:lnTo>
                <a:lnTo>
                  <a:pt x="17219" y="7401"/>
                </a:lnTo>
                <a:lnTo>
                  <a:pt x="17187" y="7445"/>
                </a:lnTo>
                <a:lnTo>
                  <a:pt x="17138" y="7445"/>
                </a:lnTo>
                <a:lnTo>
                  <a:pt x="17132" y="7452"/>
                </a:lnTo>
                <a:lnTo>
                  <a:pt x="17122" y="7475"/>
                </a:lnTo>
                <a:lnTo>
                  <a:pt x="17110" y="7518"/>
                </a:lnTo>
                <a:lnTo>
                  <a:pt x="17095" y="7555"/>
                </a:lnTo>
                <a:lnTo>
                  <a:pt x="17078" y="7615"/>
                </a:lnTo>
                <a:lnTo>
                  <a:pt x="17056" y="7659"/>
                </a:lnTo>
                <a:lnTo>
                  <a:pt x="17018" y="7682"/>
                </a:lnTo>
                <a:lnTo>
                  <a:pt x="16969" y="7673"/>
                </a:lnTo>
                <a:lnTo>
                  <a:pt x="16914" y="7645"/>
                </a:lnTo>
                <a:lnTo>
                  <a:pt x="16899" y="7608"/>
                </a:lnTo>
                <a:lnTo>
                  <a:pt x="16882" y="7696"/>
                </a:lnTo>
                <a:lnTo>
                  <a:pt x="16855" y="7739"/>
                </a:lnTo>
                <a:lnTo>
                  <a:pt x="16844" y="7783"/>
                </a:lnTo>
                <a:lnTo>
                  <a:pt x="16810" y="7836"/>
                </a:lnTo>
                <a:lnTo>
                  <a:pt x="16783" y="7923"/>
                </a:lnTo>
                <a:lnTo>
                  <a:pt x="16701" y="8071"/>
                </a:lnTo>
                <a:lnTo>
                  <a:pt x="16681" y="8114"/>
                </a:lnTo>
                <a:lnTo>
                  <a:pt x="16674" y="8137"/>
                </a:lnTo>
                <a:lnTo>
                  <a:pt x="16681" y="8151"/>
                </a:lnTo>
                <a:lnTo>
                  <a:pt x="16691" y="8181"/>
                </a:lnTo>
                <a:lnTo>
                  <a:pt x="16669" y="8225"/>
                </a:lnTo>
                <a:lnTo>
                  <a:pt x="16659" y="8271"/>
                </a:lnTo>
                <a:lnTo>
                  <a:pt x="16626" y="8308"/>
                </a:lnTo>
                <a:lnTo>
                  <a:pt x="16572" y="8345"/>
                </a:lnTo>
                <a:lnTo>
                  <a:pt x="16555" y="8315"/>
                </a:lnTo>
                <a:lnTo>
                  <a:pt x="16483" y="8351"/>
                </a:lnTo>
                <a:lnTo>
                  <a:pt x="16451" y="8351"/>
                </a:lnTo>
                <a:lnTo>
                  <a:pt x="16451" y="8372"/>
                </a:lnTo>
                <a:lnTo>
                  <a:pt x="16418" y="8409"/>
                </a:lnTo>
                <a:lnTo>
                  <a:pt x="16401" y="8418"/>
                </a:lnTo>
                <a:lnTo>
                  <a:pt x="16359" y="8425"/>
                </a:lnTo>
                <a:lnTo>
                  <a:pt x="16309" y="8439"/>
                </a:lnTo>
                <a:lnTo>
                  <a:pt x="16282" y="8439"/>
                </a:lnTo>
                <a:lnTo>
                  <a:pt x="16249" y="8409"/>
                </a:lnTo>
                <a:lnTo>
                  <a:pt x="16232" y="8425"/>
                </a:lnTo>
                <a:lnTo>
                  <a:pt x="16205" y="8439"/>
                </a:lnTo>
                <a:lnTo>
                  <a:pt x="16173" y="8476"/>
                </a:lnTo>
                <a:lnTo>
                  <a:pt x="16151" y="8476"/>
                </a:lnTo>
                <a:lnTo>
                  <a:pt x="16113" y="8462"/>
                </a:lnTo>
                <a:lnTo>
                  <a:pt x="16081" y="8432"/>
                </a:lnTo>
                <a:lnTo>
                  <a:pt x="16047" y="8409"/>
                </a:lnTo>
                <a:lnTo>
                  <a:pt x="16026" y="8388"/>
                </a:lnTo>
                <a:lnTo>
                  <a:pt x="16009" y="8351"/>
                </a:lnTo>
                <a:lnTo>
                  <a:pt x="15999" y="8315"/>
                </a:lnTo>
                <a:lnTo>
                  <a:pt x="15992" y="8298"/>
                </a:lnTo>
                <a:lnTo>
                  <a:pt x="15890" y="8409"/>
                </a:lnTo>
                <a:lnTo>
                  <a:pt x="15823" y="8469"/>
                </a:lnTo>
                <a:lnTo>
                  <a:pt x="15764" y="8513"/>
                </a:lnTo>
                <a:lnTo>
                  <a:pt x="15747" y="8565"/>
                </a:lnTo>
                <a:lnTo>
                  <a:pt x="15709" y="8609"/>
                </a:lnTo>
                <a:lnTo>
                  <a:pt x="15682" y="8660"/>
                </a:lnTo>
                <a:lnTo>
                  <a:pt x="15627" y="8697"/>
                </a:lnTo>
                <a:lnTo>
                  <a:pt x="15578" y="8756"/>
                </a:lnTo>
                <a:lnTo>
                  <a:pt x="15523" y="8786"/>
                </a:lnTo>
                <a:lnTo>
                  <a:pt x="16009" y="8786"/>
                </a:lnTo>
                <a:lnTo>
                  <a:pt x="16031" y="8770"/>
                </a:lnTo>
                <a:lnTo>
                  <a:pt x="16113" y="8777"/>
                </a:lnTo>
                <a:lnTo>
                  <a:pt x="16123" y="8750"/>
                </a:lnTo>
                <a:lnTo>
                  <a:pt x="16140" y="8777"/>
                </a:lnTo>
                <a:lnTo>
                  <a:pt x="16173" y="8777"/>
                </a:lnTo>
                <a:lnTo>
                  <a:pt x="16168" y="8793"/>
                </a:lnTo>
                <a:lnTo>
                  <a:pt x="18273" y="8814"/>
                </a:lnTo>
                <a:lnTo>
                  <a:pt x="18268" y="8793"/>
                </a:lnTo>
                <a:lnTo>
                  <a:pt x="18251" y="8733"/>
                </a:lnTo>
                <a:lnTo>
                  <a:pt x="18235" y="8660"/>
                </a:lnTo>
                <a:lnTo>
                  <a:pt x="18196" y="8653"/>
                </a:lnTo>
                <a:lnTo>
                  <a:pt x="18164" y="8639"/>
                </a:lnTo>
                <a:lnTo>
                  <a:pt x="18109" y="8676"/>
                </a:lnTo>
                <a:lnTo>
                  <a:pt x="18049" y="8667"/>
                </a:lnTo>
                <a:lnTo>
                  <a:pt x="18038" y="8616"/>
                </a:lnTo>
                <a:lnTo>
                  <a:pt x="17990" y="8565"/>
                </a:lnTo>
                <a:lnTo>
                  <a:pt x="17978" y="8492"/>
                </a:lnTo>
                <a:lnTo>
                  <a:pt x="17963" y="8492"/>
                </a:lnTo>
                <a:lnTo>
                  <a:pt x="17891" y="8455"/>
                </a:lnTo>
                <a:lnTo>
                  <a:pt x="17864" y="8432"/>
                </a:lnTo>
                <a:lnTo>
                  <a:pt x="17792" y="8418"/>
                </a:lnTo>
                <a:lnTo>
                  <a:pt x="17772" y="8402"/>
                </a:lnTo>
                <a:lnTo>
                  <a:pt x="17717" y="8322"/>
                </a:lnTo>
                <a:lnTo>
                  <a:pt x="17886" y="8335"/>
                </a:lnTo>
                <a:lnTo>
                  <a:pt x="17995" y="8395"/>
                </a:lnTo>
                <a:lnTo>
                  <a:pt x="18005" y="8395"/>
                </a:lnTo>
                <a:lnTo>
                  <a:pt x="17951" y="8298"/>
                </a:lnTo>
                <a:lnTo>
                  <a:pt x="17940" y="8271"/>
                </a:lnTo>
                <a:lnTo>
                  <a:pt x="17935" y="8144"/>
                </a:lnTo>
                <a:lnTo>
                  <a:pt x="18077" y="8351"/>
                </a:lnTo>
                <a:lnTo>
                  <a:pt x="18077" y="8278"/>
                </a:lnTo>
                <a:lnTo>
                  <a:pt x="18131" y="8298"/>
                </a:lnTo>
                <a:lnTo>
                  <a:pt x="18126" y="8285"/>
                </a:lnTo>
                <a:lnTo>
                  <a:pt x="18065" y="8241"/>
                </a:lnTo>
                <a:lnTo>
                  <a:pt x="18087" y="8218"/>
                </a:lnTo>
                <a:lnTo>
                  <a:pt x="18055" y="8204"/>
                </a:lnTo>
                <a:lnTo>
                  <a:pt x="18022" y="8167"/>
                </a:lnTo>
                <a:lnTo>
                  <a:pt x="18000" y="8114"/>
                </a:lnTo>
                <a:lnTo>
                  <a:pt x="17963" y="8078"/>
                </a:lnTo>
                <a:lnTo>
                  <a:pt x="17913" y="7997"/>
                </a:lnTo>
                <a:lnTo>
                  <a:pt x="17886" y="7939"/>
                </a:lnTo>
                <a:lnTo>
                  <a:pt x="17772" y="7799"/>
                </a:lnTo>
                <a:lnTo>
                  <a:pt x="17859" y="7792"/>
                </a:lnTo>
                <a:lnTo>
                  <a:pt x="17881" y="7813"/>
                </a:lnTo>
                <a:lnTo>
                  <a:pt x="17841" y="7739"/>
                </a:lnTo>
                <a:lnTo>
                  <a:pt x="17836" y="7732"/>
                </a:lnTo>
                <a:lnTo>
                  <a:pt x="17787" y="7755"/>
                </a:lnTo>
                <a:lnTo>
                  <a:pt x="17760" y="7739"/>
                </a:lnTo>
                <a:lnTo>
                  <a:pt x="17732" y="7689"/>
                </a:lnTo>
                <a:lnTo>
                  <a:pt x="17744" y="7585"/>
                </a:lnTo>
                <a:lnTo>
                  <a:pt x="17755" y="7534"/>
                </a:lnTo>
                <a:lnTo>
                  <a:pt x="17799" y="7475"/>
                </a:lnTo>
                <a:lnTo>
                  <a:pt x="17826" y="7445"/>
                </a:lnTo>
                <a:lnTo>
                  <a:pt x="17836" y="7424"/>
                </a:lnTo>
                <a:lnTo>
                  <a:pt x="17836" y="7371"/>
                </a:lnTo>
                <a:lnTo>
                  <a:pt x="17787" y="7334"/>
                </a:lnTo>
                <a:lnTo>
                  <a:pt x="17749" y="7284"/>
                </a:lnTo>
                <a:lnTo>
                  <a:pt x="17678" y="7247"/>
                </a:lnTo>
                <a:lnTo>
                  <a:pt x="17663" y="7210"/>
                </a:lnTo>
                <a:lnTo>
                  <a:pt x="17668" y="7150"/>
                </a:lnTo>
                <a:lnTo>
                  <a:pt x="17663" y="7150"/>
                </a:lnTo>
                <a:lnTo>
                  <a:pt x="17618" y="7120"/>
                </a:lnTo>
                <a:lnTo>
                  <a:pt x="17574" y="7254"/>
                </a:lnTo>
                <a:lnTo>
                  <a:pt x="17395" y="7056"/>
                </a:lnTo>
                <a:close/>
                <a:moveTo>
                  <a:pt x="18317" y="7076"/>
                </a:moveTo>
                <a:lnTo>
                  <a:pt x="18268" y="7083"/>
                </a:lnTo>
                <a:lnTo>
                  <a:pt x="18235" y="7083"/>
                </a:lnTo>
                <a:lnTo>
                  <a:pt x="18218" y="7106"/>
                </a:lnTo>
                <a:lnTo>
                  <a:pt x="18191" y="7173"/>
                </a:lnTo>
                <a:lnTo>
                  <a:pt x="18235" y="7120"/>
                </a:lnTo>
                <a:lnTo>
                  <a:pt x="18228" y="7254"/>
                </a:lnTo>
                <a:lnTo>
                  <a:pt x="18208" y="7320"/>
                </a:lnTo>
                <a:lnTo>
                  <a:pt x="18223" y="7408"/>
                </a:lnTo>
                <a:lnTo>
                  <a:pt x="18196" y="7424"/>
                </a:lnTo>
                <a:lnTo>
                  <a:pt x="18208" y="7461"/>
                </a:lnTo>
                <a:lnTo>
                  <a:pt x="18240" y="7498"/>
                </a:lnTo>
                <a:lnTo>
                  <a:pt x="18263" y="7488"/>
                </a:lnTo>
                <a:lnTo>
                  <a:pt x="18300" y="7585"/>
                </a:lnTo>
                <a:lnTo>
                  <a:pt x="18208" y="7585"/>
                </a:lnTo>
                <a:lnTo>
                  <a:pt x="18181" y="7578"/>
                </a:lnTo>
                <a:lnTo>
                  <a:pt x="18174" y="7578"/>
                </a:lnTo>
                <a:lnTo>
                  <a:pt x="18169" y="7615"/>
                </a:lnTo>
                <a:lnTo>
                  <a:pt x="18181" y="7636"/>
                </a:lnTo>
                <a:lnTo>
                  <a:pt x="18196" y="7673"/>
                </a:lnTo>
                <a:lnTo>
                  <a:pt x="18228" y="7702"/>
                </a:lnTo>
                <a:lnTo>
                  <a:pt x="18273" y="7666"/>
                </a:lnTo>
                <a:lnTo>
                  <a:pt x="18278" y="7682"/>
                </a:lnTo>
                <a:lnTo>
                  <a:pt x="18278" y="7673"/>
                </a:lnTo>
                <a:lnTo>
                  <a:pt x="18338" y="7652"/>
                </a:lnTo>
                <a:lnTo>
                  <a:pt x="18338" y="7645"/>
                </a:lnTo>
                <a:lnTo>
                  <a:pt x="18317" y="7076"/>
                </a:lnTo>
                <a:close/>
                <a:moveTo>
                  <a:pt x="18131" y="7113"/>
                </a:moveTo>
                <a:lnTo>
                  <a:pt x="18131" y="7136"/>
                </a:lnTo>
                <a:lnTo>
                  <a:pt x="18109" y="7180"/>
                </a:lnTo>
                <a:lnTo>
                  <a:pt x="18119" y="7187"/>
                </a:lnTo>
                <a:lnTo>
                  <a:pt x="18126" y="7247"/>
                </a:lnTo>
                <a:lnTo>
                  <a:pt x="18141" y="7247"/>
                </a:lnTo>
                <a:lnTo>
                  <a:pt x="18136" y="7157"/>
                </a:lnTo>
                <a:lnTo>
                  <a:pt x="18141" y="7143"/>
                </a:lnTo>
                <a:lnTo>
                  <a:pt x="18131" y="7113"/>
                </a:lnTo>
                <a:close/>
                <a:moveTo>
                  <a:pt x="14973" y="7247"/>
                </a:moveTo>
                <a:lnTo>
                  <a:pt x="14956" y="7261"/>
                </a:lnTo>
                <a:lnTo>
                  <a:pt x="14963" y="7284"/>
                </a:lnTo>
                <a:lnTo>
                  <a:pt x="14963" y="7320"/>
                </a:lnTo>
                <a:lnTo>
                  <a:pt x="14968" y="7327"/>
                </a:lnTo>
                <a:lnTo>
                  <a:pt x="14983" y="7371"/>
                </a:lnTo>
                <a:lnTo>
                  <a:pt x="14973" y="7431"/>
                </a:lnTo>
                <a:lnTo>
                  <a:pt x="14923" y="7475"/>
                </a:lnTo>
                <a:lnTo>
                  <a:pt x="14809" y="7525"/>
                </a:lnTo>
                <a:lnTo>
                  <a:pt x="14782" y="7511"/>
                </a:lnTo>
                <a:lnTo>
                  <a:pt x="14772" y="7505"/>
                </a:lnTo>
                <a:lnTo>
                  <a:pt x="14760" y="7498"/>
                </a:lnTo>
                <a:lnTo>
                  <a:pt x="14738" y="7505"/>
                </a:lnTo>
                <a:lnTo>
                  <a:pt x="14744" y="7555"/>
                </a:lnTo>
                <a:lnTo>
                  <a:pt x="14727" y="7615"/>
                </a:lnTo>
                <a:lnTo>
                  <a:pt x="14690" y="7652"/>
                </a:lnTo>
                <a:lnTo>
                  <a:pt x="14668" y="7682"/>
                </a:lnTo>
                <a:lnTo>
                  <a:pt x="14651" y="7739"/>
                </a:lnTo>
                <a:lnTo>
                  <a:pt x="14623" y="7776"/>
                </a:lnTo>
                <a:lnTo>
                  <a:pt x="14596" y="7783"/>
                </a:lnTo>
                <a:lnTo>
                  <a:pt x="14581" y="7813"/>
                </a:lnTo>
                <a:lnTo>
                  <a:pt x="14559" y="7893"/>
                </a:lnTo>
                <a:lnTo>
                  <a:pt x="14536" y="7953"/>
                </a:lnTo>
                <a:lnTo>
                  <a:pt x="14499" y="7983"/>
                </a:lnTo>
                <a:lnTo>
                  <a:pt x="14449" y="7976"/>
                </a:lnTo>
                <a:lnTo>
                  <a:pt x="14400" y="7939"/>
                </a:lnTo>
                <a:lnTo>
                  <a:pt x="14373" y="7903"/>
                </a:lnTo>
                <a:lnTo>
                  <a:pt x="14368" y="7880"/>
                </a:lnTo>
                <a:lnTo>
                  <a:pt x="14356" y="7880"/>
                </a:lnTo>
                <a:lnTo>
                  <a:pt x="14363" y="7887"/>
                </a:lnTo>
                <a:lnTo>
                  <a:pt x="14345" y="7923"/>
                </a:lnTo>
                <a:lnTo>
                  <a:pt x="14328" y="7930"/>
                </a:lnTo>
                <a:lnTo>
                  <a:pt x="14328" y="7976"/>
                </a:lnTo>
                <a:lnTo>
                  <a:pt x="14313" y="8013"/>
                </a:lnTo>
                <a:lnTo>
                  <a:pt x="14286" y="8057"/>
                </a:lnTo>
                <a:lnTo>
                  <a:pt x="14231" y="8041"/>
                </a:lnTo>
                <a:lnTo>
                  <a:pt x="14199" y="7997"/>
                </a:lnTo>
                <a:lnTo>
                  <a:pt x="14177" y="7990"/>
                </a:lnTo>
                <a:lnTo>
                  <a:pt x="14149" y="8004"/>
                </a:lnTo>
                <a:lnTo>
                  <a:pt x="14127" y="8034"/>
                </a:lnTo>
                <a:lnTo>
                  <a:pt x="14105" y="8078"/>
                </a:lnTo>
                <a:lnTo>
                  <a:pt x="14068" y="8101"/>
                </a:lnTo>
                <a:lnTo>
                  <a:pt x="14028" y="8057"/>
                </a:lnTo>
                <a:lnTo>
                  <a:pt x="13974" y="8020"/>
                </a:lnTo>
                <a:lnTo>
                  <a:pt x="13953" y="8013"/>
                </a:lnTo>
                <a:lnTo>
                  <a:pt x="13931" y="8020"/>
                </a:lnTo>
                <a:lnTo>
                  <a:pt x="13926" y="8020"/>
                </a:lnTo>
                <a:lnTo>
                  <a:pt x="13914" y="8057"/>
                </a:lnTo>
                <a:lnTo>
                  <a:pt x="13882" y="8087"/>
                </a:lnTo>
                <a:lnTo>
                  <a:pt x="13849" y="8057"/>
                </a:lnTo>
                <a:lnTo>
                  <a:pt x="13849" y="8041"/>
                </a:lnTo>
                <a:lnTo>
                  <a:pt x="13838" y="8050"/>
                </a:lnTo>
                <a:lnTo>
                  <a:pt x="13810" y="8041"/>
                </a:lnTo>
                <a:lnTo>
                  <a:pt x="13805" y="8071"/>
                </a:lnTo>
                <a:lnTo>
                  <a:pt x="13783" y="8101"/>
                </a:lnTo>
                <a:lnTo>
                  <a:pt x="13756" y="8107"/>
                </a:lnTo>
                <a:lnTo>
                  <a:pt x="13745" y="8101"/>
                </a:lnTo>
                <a:lnTo>
                  <a:pt x="13740" y="8107"/>
                </a:lnTo>
                <a:lnTo>
                  <a:pt x="13728" y="8137"/>
                </a:lnTo>
                <a:lnTo>
                  <a:pt x="13723" y="8174"/>
                </a:lnTo>
                <a:lnTo>
                  <a:pt x="13740" y="8241"/>
                </a:lnTo>
                <a:lnTo>
                  <a:pt x="13691" y="8308"/>
                </a:lnTo>
                <a:lnTo>
                  <a:pt x="13609" y="8345"/>
                </a:lnTo>
                <a:lnTo>
                  <a:pt x="13587" y="8365"/>
                </a:lnTo>
                <a:lnTo>
                  <a:pt x="13592" y="8395"/>
                </a:lnTo>
                <a:lnTo>
                  <a:pt x="13604" y="8455"/>
                </a:lnTo>
                <a:lnTo>
                  <a:pt x="13609" y="8506"/>
                </a:lnTo>
                <a:lnTo>
                  <a:pt x="13582" y="8556"/>
                </a:lnTo>
                <a:lnTo>
                  <a:pt x="13510" y="8536"/>
                </a:lnTo>
                <a:lnTo>
                  <a:pt x="13418" y="8492"/>
                </a:lnTo>
                <a:lnTo>
                  <a:pt x="13369" y="8492"/>
                </a:lnTo>
                <a:lnTo>
                  <a:pt x="13347" y="8529"/>
                </a:lnTo>
                <a:lnTo>
                  <a:pt x="13341" y="8549"/>
                </a:lnTo>
                <a:lnTo>
                  <a:pt x="13341" y="8565"/>
                </a:lnTo>
                <a:lnTo>
                  <a:pt x="13341" y="8572"/>
                </a:lnTo>
                <a:lnTo>
                  <a:pt x="13353" y="8623"/>
                </a:lnTo>
                <a:lnTo>
                  <a:pt x="13353" y="8653"/>
                </a:lnTo>
                <a:lnTo>
                  <a:pt x="13359" y="8690"/>
                </a:lnTo>
                <a:lnTo>
                  <a:pt x="13353" y="8683"/>
                </a:lnTo>
                <a:lnTo>
                  <a:pt x="13353" y="8690"/>
                </a:lnTo>
                <a:lnTo>
                  <a:pt x="13341" y="8756"/>
                </a:lnTo>
                <a:lnTo>
                  <a:pt x="13319" y="8830"/>
                </a:lnTo>
                <a:lnTo>
                  <a:pt x="13299" y="8851"/>
                </a:lnTo>
                <a:lnTo>
                  <a:pt x="13701" y="8851"/>
                </a:lnTo>
                <a:lnTo>
                  <a:pt x="13701" y="8837"/>
                </a:lnTo>
                <a:lnTo>
                  <a:pt x="13674" y="8727"/>
                </a:lnTo>
                <a:lnTo>
                  <a:pt x="13810" y="8740"/>
                </a:lnTo>
                <a:lnTo>
                  <a:pt x="13822" y="8756"/>
                </a:lnTo>
                <a:lnTo>
                  <a:pt x="14308" y="8750"/>
                </a:lnTo>
                <a:lnTo>
                  <a:pt x="15349" y="8793"/>
                </a:lnTo>
                <a:lnTo>
                  <a:pt x="15360" y="8786"/>
                </a:lnTo>
                <a:lnTo>
                  <a:pt x="15409" y="8756"/>
                </a:lnTo>
                <a:lnTo>
                  <a:pt x="15464" y="8733"/>
                </a:lnTo>
                <a:lnTo>
                  <a:pt x="15556" y="8690"/>
                </a:lnTo>
                <a:lnTo>
                  <a:pt x="15595" y="8639"/>
                </a:lnTo>
                <a:lnTo>
                  <a:pt x="15649" y="8602"/>
                </a:lnTo>
                <a:lnTo>
                  <a:pt x="15672" y="8556"/>
                </a:lnTo>
                <a:lnTo>
                  <a:pt x="15704" y="8519"/>
                </a:lnTo>
                <a:lnTo>
                  <a:pt x="15726" y="8455"/>
                </a:lnTo>
                <a:lnTo>
                  <a:pt x="15796" y="8402"/>
                </a:lnTo>
                <a:lnTo>
                  <a:pt x="15856" y="8351"/>
                </a:lnTo>
                <a:lnTo>
                  <a:pt x="15955" y="8248"/>
                </a:lnTo>
                <a:lnTo>
                  <a:pt x="15944" y="8241"/>
                </a:lnTo>
                <a:lnTo>
                  <a:pt x="15873" y="8151"/>
                </a:lnTo>
                <a:lnTo>
                  <a:pt x="15828" y="8064"/>
                </a:lnTo>
                <a:lnTo>
                  <a:pt x="15818" y="8020"/>
                </a:lnTo>
                <a:lnTo>
                  <a:pt x="15796" y="7990"/>
                </a:lnTo>
                <a:lnTo>
                  <a:pt x="15796" y="7960"/>
                </a:lnTo>
                <a:lnTo>
                  <a:pt x="15759" y="7893"/>
                </a:lnTo>
                <a:lnTo>
                  <a:pt x="15741" y="7843"/>
                </a:lnTo>
                <a:lnTo>
                  <a:pt x="15741" y="7813"/>
                </a:lnTo>
                <a:lnTo>
                  <a:pt x="15759" y="7755"/>
                </a:lnTo>
                <a:lnTo>
                  <a:pt x="15747" y="7673"/>
                </a:lnTo>
                <a:lnTo>
                  <a:pt x="15692" y="7608"/>
                </a:lnTo>
                <a:lnTo>
                  <a:pt x="15660" y="7541"/>
                </a:lnTo>
                <a:lnTo>
                  <a:pt x="15649" y="7511"/>
                </a:lnTo>
                <a:lnTo>
                  <a:pt x="15632" y="7511"/>
                </a:lnTo>
                <a:lnTo>
                  <a:pt x="15551" y="7562"/>
                </a:lnTo>
                <a:lnTo>
                  <a:pt x="15486" y="7571"/>
                </a:lnTo>
                <a:lnTo>
                  <a:pt x="15441" y="7534"/>
                </a:lnTo>
                <a:lnTo>
                  <a:pt x="15419" y="7525"/>
                </a:lnTo>
                <a:lnTo>
                  <a:pt x="15404" y="7525"/>
                </a:lnTo>
                <a:lnTo>
                  <a:pt x="15372" y="7555"/>
                </a:lnTo>
                <a:lnTo>
                  <a:pt x="15322" y="7525"/>
                </a:lnTo>
                <a:lnTo>
                  <a:pt x="15300" y="7498"/>
                </a:lnTo>
                <a:lnTo>
                  <a:pt x="15263" y="7475"/>
                </a:lnTo>
                <a:lnTo>
                  <a:pt x="15196" y="7452"/>
                </a:lnTo>
                <a:lnTo>
                  <a:pt x="15141" y="7401"/>
                </a:lnTo>
                <a:lnTo>
                  <a:pt x="15114" y="7320"/>
                </a:lnTo>
                <a:lnTo>
                  <a:pt x="15099" y="7284"/>
                </a:lnTo>
                <a:lnTo>
                  <a:pt x="15077" y="7268"/>
                </a:lnTo>
                <a:lnTo>
                  <a:pt x="15060" y="7261"/>
                </a:lnTo>
                <a:lnTo>
                  <a:pt x="15027" y="7268"/>
                </a:lnTo>
                <a:lnTo>
                  <a:pt x="14990" y="7261"/>
                </a:lnTo>
                <a:lnTo>
                  <a:pt x="14973" y="7247"/>
                </a:lnTo>
                <a:close/>
                <a:moveTo>
                  <a:pt x="18109" y="7277"/>
                </a:moveTo>
                <a:lnTo>
                  <a:pt x="18092" y="7304"/>
                </a:lnTo>
                <a:lnTo>
                  <a:pt x="18099" y="7327"/>
                </a:lnTo>
                <a:lnTo>
                  <a:pt x="18087" y="7364"/>
                </a:lnTo>
                <a:lnTo>
                  <a:pt x="18087" y="7394"/>
                </a:lnTo>
                <a:lnTo>
                  <a:pt x="18082" y="7431"/>
                </a:lnTo>
                <a:lnTo>
                  <a:pt x="18082" y="7461"/>
                </a:lnTo>
                <a:lnTo>
                  <a:pt x="18087" y="7525"/>
                </a:lnTo>
                <a:lnTo>
                  <a:pt x="18114" y="7401"/>
                </a:lnTo>
                <a:lnTo>
                  <a:pt x="18099" y="7408"/>
                </a:lnTo>
                <a:lnTo>
                  <a:pt x="18104" y="7314"/>
                </a:lnTo>
                <a:lnTo>
                  <a:pt x="18109" y="7277"/>
                </a:lnTo>
                <a:close/>
                <a:moveTo>
                  <a:pt x="18578" y="7585"/>
                </a:moveTo>
                <a:lnTo>
                  <a:pt x="18486" y="7608"/>
                </a:lnTo>
                <a:lnTo>
                  <a:pt x="18583" y="7608"/>
                </a:lnTo>
                <a:lnTo>
                  <a:pt x="18578" y="7585"/>
                </a:lnTo>
                <a:close/>
                <a:moveTo>
                  <a:pt x="18338" y="7682"/>
                </a:moveTo>
                <a:lnTo>
                  <a:pt x="18327" y="7732"/>
                </a:lnTo>
                <a:lnTo>
                  <a:pt x="18332" y="7769"/>
                </a:lnTo>
                <a:lnTo>
                  <a:pt x="18322" y="7813"/>
                </a:lnTo>
                <a:lnTo>
                  <a:pt x="18360" y="7873"/>
                </a:lnTo>
                <a:lnTo>
                  <a:pt x="18349" y="7916"/>
                </a:lnTo>
                <a:lnTo>
                  <a:pt x="18355" y="7916"/>
                </a:lnTo>
                <a:lnTo>
                  <a:pt x="18372" y="7923"/>
                </a:lnTo>
                <a:lnTo>
                  <a:pt x="18382" y="7903"/>
                </a:lnTo>
                <a:lnTo>
                  <a:pt x="18469" y="7887"/>
                </a:lnTo>
                <a:lnTo>
                  <a:pt x="18474" y="7873"/>
                </a:lnTo>
                <a:lnTo>
                  <a:pt x="18496" y="7836"/>
                </a:lnTo>
                <a:lnTo>
                  <a:pt x="18523" y="7746"/>
                </a:lnTo>
                <a:lnTo>
                  <a:pt x="18551" y="7732"/>
                </a:lnTo>
                <a:lnTo>
                  <a:pt x="18551" y="7682"/>
                </a:lnTo>
                <a:lnTo>
                  <a:pt x="18338" y="7682"/>
                </a:lnTo>
                <a:close/>
                <a:moveTo>
                  <a:pt x="17940" y="7776"/>
                </a:moveTo>
                <a:lnTo>
                  <a:pt x="17940" y="7783"/>
                </a:lnTo>
                <a:lnTo>
                  <a:pt x="17940" y="7776"/>
                </a:lnTo>
                <a:close/>
                <a:moveTo>
                  <a:pt x="17923" y="7850"/>
                </a:moveTo>
                <a:lnTo>
                  <a:pt x="17963" y="7930"/>
                </a:lnTo>
                <a:lnTo>
                  <a:pt x="17973" y="7946"/>
                </a:lnTo>
                <a:lnTo>
                  <a:pt x="18082" y="8107"/>
                </a:lnTo>
                <a:lnTo>
                  <a:pt x="18092" y="8107"/>
                </a:lnTo>
                <a:lnTo>
                  <a:pt x="18109" y="8107"/>
                </a:lnTo>
                <a:lnTo>
                  <a:pt x="18114" y="8101"/>
                </a:lnTo>
                <a:lnTo>
                  <a:pt x="18119" y="8050"/>
                </a:lnTo>
                <a:lnTo>
                  <a:pt x="18126" y="8027"/>
                </a:lnTo>
                <a:lnTo>
                  <a:pt x="18126" y="8020"/>
                </a:lnTo>
                <a:lnTo>
                  <a:pt x="18104" y="7990"/>
                </a:lnTo>
                <a:lnTo>
                  <a:pt x="18060" y="7953"/>
                </a:lnTo>
                <a:lnTo>
                  <a:pt x="18027" y="7903"/>
                </a:lnTo>
                <a:lnTo>
                  <a:pt x="18000" y="7880"/>
                </a:lnTo>
                <a:lnTo>
                  <a:pt x="17923" y="7850"/>
                </a:lnTo>
                <a:close/>
                <a:moveTo>
                  <a:pt x="840" y="7880"/>
                </a:moveTo>
                <a:lnTo>
                  <a:pt x="828" y="7887"/>
                </a:lnTo>
                <a:lnTo>
                  <a:pt x="828" y="7923"/>
                </a:lnTo>
                <a:lnTo>
                  <a:pt x="862" y="7893"/>
                </a:lnTo>
                <a:lnTo>
                  <a:pt x="840" y="7880"/>
                </a:lnTo>
                <a:close/>
                <a:moveTo>
                  <a:pt x="18087" y="7887"/>
                </a:moveTo>
                <a:lnTo>
                  <a:pt x="18092" y="7903"/>
                </a:lnTo>
                <a:lnTo>
                  <a:pt x="18114" y="7910"/>
                </a:lnTo>
                <a:lnTo>
                  <a:pt x="18087" y="7887"/>
                </a:lnTo>
                <a:close/>
                <a:moveTo>
                  <a:pt x="18441" y="7960"/>
                </a:moveTo>
                <a:lnTo>
                  <a:pt x="18409" y="7967"/>
                </a:lnTo>
                <a:lnTo>
                  <a:pt x="18404" y="7983"/>
                </a:lnTo>
                <a:lnTo>
                  <a:pt x="18377" y="8071"/>
                </a:lnTo>
                <a:lnTo>
                  <a:pt x="18355" y="8114"/>
                </a:lnTo>
                <a:lnTo>
                  <a:pt x="18322" y="8188"/>
                </a:lnTo>
                <a:lnTo>
                  <a:pt x="18300" y="8285"/>
                </a:lnTo>
                <a:lnTo>
                  <a:pt x="18322" y="8241"/>
                </a:lnTo>
                <a:lnTo>
                  <a:pt x="18355" y="8211"/>
                </a:lnTo>
                <a:lnTo>
                  <a:pt x="18382" y="8197"/>
                </a:lnTo>
                <a:lnTo>
                  <a:pt x="18377" y="8167"/>
                </a:lnTo>
                <a:lnTo>
                  <a:pt x="18441" y="7960"/>
                </a:lnTo>
                <a:close/>
                <a:moveTo>
                  <a:pt x="13756" y="7997"/>
                </a:moveTo>
                <a:lnTo>
                  <a:pt x="13751" y="8004"/>
                </a:lnTo>
                <a:lnTo>
                  <a:pt x="13745" y="8027"/>
                </a:lnTo>
                <a:lnTo>
                  <a:pt x="13756" y="8034"/>
                </a:lnTo>
                <a:lnTo>
                  <a:pt x="13756" y="8027"/>
                </a:lnTo>
                <a:lnTo>
                  <a:pt x="13756" y="7997"/>
                </a:lnTo>
                <a:close/>
                <a:moveTo>
                  <a:pt x="835" y="8020"/>
                </a:moveTo>
                <a:lnTo>
                  <a:pt x="835" y="8034"/>
                </a:lnTo>
                <a:lnTo>
                  <a:pt x="840" y="8034"/>
                </a:lnTo>
                <a:lnTo>
                  <a:pt x="835" y="8020"/>
                </a:lnTo>
                <a:close/>
                <a:moveTo>
                  <a:pt x="868" y="8114"/>
                </a:moveTo>
                <a:lnTo>
                  <a:pt x="873" y="8137"/>
                </a:lnTo>
                <a:lnTo>
                  <a:pt x="890" y="8167"/>
                </a:lnTo>
                <a:lnTo>
                  <a:pt x="895" y="8167"/>
                </a:lnTo>
                <a:lnTo>
                  <a:pt x="878" y="8130"/>
                </a:lnTo>
                <a:lnTo>
                  <a:pt x="868" y="8114"/>
                </a:lnTo>
                <a:close/>
                <a:moveTo>
                  <a:pt x="18049" y="8439"/>
                </a:moveTo>
                <a:lnTo>
                  <a:pt x="18049" y="8462"/>
                </a:lnTo>
                <a:lnTo>
                  <a:pt x="18082" y="8499"/>
                </a:lnTo>
                <a:lnTo>
                  <a:pt x="18109" y="8536"/>
                </a:lnTo>
                <a:lnTo>
                  <a:pt x="18114" y="8529"/>
                </a:lnTo>
                <a:lnTo>
                  <a:pt x="18114" y="8513"/>
                </a:lnTo>
                <a:lnTo>
                  <a:pt x="18109" y="8499"/>
                </a:lnTo>
                <a:lnTo>
                  <a:pt x="18087" y="8469"/>
                </a:lnTo>
                <a:lnTo>
                  <a:pt x="18049" y="8439"/>
                </a:lnTo>
                <a:close/>
                <a:moveTo>
                  <a:pt x="3999" y="8602"/>
                </a:moveTo>
                <a:lnTo>
                  <a:pt x="3999" y="9109"/>
                </a:lnTo>
                <a:lnTo>
                  <a:pt x="3987" y="9118"/>
                </a:lnTo>
                <a:lnTo>
                  <a:pt x="3960" y="9175"/>
                </a:lnTo>
                <a:lnTo>
                  <a:pt x="3927" y="9219"/>
                </a:lnTo>
                <a:lnTo>
                  <a:pt x="3895" y="9212"/>
                </a:lnTo>
                <a:lnTo>
                  <a:pt x="3862" y="9182"/>
                </a:lnTo>
                <a:lnTo>
                  <a:pt x="3845" y="9155"/>
                </a:lnTo>
                <a:lnTo>
                  <a:pt x="3828" y="9138"/>
                </a:lnTo>
                <a:lnTo>
                  <a:pt x="3801" y="9138"/>
                </a:lnTo>
                <a:lnTo>
                  <a:pt x="3774" y="9138"/>
                </a:lnTo>
                <a:lnTo>
                  <a:pt x="3753" y="9155"/>
                </a:lnTo>
                <a:lnTo>
                  <a:pt x="3741" y="9168"/>
                </a:lnTo>
                <a:lnTo>
                  <a:pt x="3736" y="9191"/>
                </a:lnTo>
                <a:lnTo>
                  <a:pt x="3741" y="9198"/>
                </a:lnTo>
                <a:lnTo>
                  <a:pt x="3759" y="9242"/>
                </a:lnTo>
                <a:lnTo>
                  <a:pt x="3764" y="9359"/>
                </a:lnTo>
                <a:lnTo>
                  <a:pt x="3769" y="9389"/>
                </a:lnTo>
                <a:lnTo>
                  <a:pt x="3774" y="9433"/>
                </a:lnTo>
                <a:lnTo>
                  <a:pt x="3769" y="9477"/>
                </a:lnTo>
                <a:lnTo>
                  <a:pt x="3769" y="9514"/>
                </a:lnTo>
                <a:lnTo>
                  <a:pt x="3796" y="9596"/>
                </a:lnTo>
                <a:lnTo>
                  <a:pt x="3786" y="9868"/>
                </a:lnTo>
                <a:lnTo>
                  <a:pt x="3808" y="9935"/>
                </a:lnTo>
                <a:lnTo>
                  <a:pt x="3868" y="10059"/>
                </a:lnTo>
                <a:lnTo>
                  <a:pt x="3873" y="10096"/>
                </a:lnTo>
                <a:lnTo>
                  <a:pt x="3878" y="10119"/>
                </a:lnTo>
                <a:lnTo>
                  <a:pt x="3890" y="10140"/>
                </a:lnTo>
                <a:lnTo>
                  <a:pt x="3949" y="10192"/>
                </a:lnTo>
                <a:lnTo>
                  <a:pt x="3972" y="10222"/>
                </a:lnTo>
                <a:lnTo>
                  <a:pt x="3972" y="10273"/>
                </a:lnTo>
                <a:lnTo>
                  <a:pt x="3949" y="10303"/>
                </a:lnTo>
                <a:lnTo>
                  <a:pt x="3883" y="10370"/>
                </a:lnTo>
                <a:lnTo>
                  <a:pt x="3856" y="10420"/>
                </a:lnTo>
                <a:lnTo>
                  <a:pt x="3823" y="10494"/>
                </a:lnTo>
                <a:lnTo>
                  <a:pt x="3828" y="10561"/>
                </a:lnTo>
                <a:lnTo>
                  <a:pt x="3828" y="10618"/>
                </a:lnTo>
                <a:lnTo>
                  <a:pt x="3818" y="10678"/>
                </a:lnTo>
                <a:lnTo>
                  <a:pt x="3808" y="10722"/>
                </a:lnTo>
                <a:lnTo>
                  <a:pt x="3781" y="10782"/>
                </a:lnTo>
                <a:lnTo>
                  <a:pt x="3759" y="10812"/>
                </a:lnTo>
                <a:lnTo>
                  <a:pt x="3747" y="10812"/>
                </a:lnTo>
                <a:lnTo>
                  <a:pt x="3747" y="10839"/>
                </a:lnTo>
                <a:lnTo>
                  <a:pt x="3753" y="10922"/>
                </a:lnTo>
                <a:lnTo>
                  <a:pt x="3764" y="10966"/>
                </a:lnTo>
                <a:lnTo>
                  <a:pt x="3801" y="10986"/>
                </a:lnTo>
                <a:lnTo>
                  <a:pt x="3828" y="11023"/>
                </a:lnTo>
                <a:lnTo>
                  <a:pt x="3840" y="11083"/>
                </a:lnTo>
                <a:lnTo>
                  <a:pt x="3835" y="11150"/>
                </a:lnTo>
                <a:lnTo>
                  <a:pt x="3818" y="11194"/>
                </a:lnTo>
                <a:lnTo>
                  <a:pt x="3781" y="11230"/>
                </a:lnTo>
                <a:lnTo>
                  <a:pt x="3736" y="11237"/>
                </a:lnTo>
                <a:lnTo>
                  <a:pt x="3719" y="11311"/>
                </a:lnTo>
                <a:lnTo>
                  <a:pt x="5105" y="11997"/>
                </a:lnTo>
                <a:lnTo>
                  <a:pt x="5819" y="11997"/>
                </a:lnTo>
                <a:lnTo>
                  <a:pt x="5819" y="8609"/>
                </a:lnTo>
                <a:lnTo>
                  <a:pt x="4914" y="8609"/>
                </a:lnTo>
                <a:lnTo>
                  <a:pt x="3999" y="8602"/>
                </a:lnTo>
                <a:close/>
                <a:moveTo>
                  <a:pt x="5874" y="8609"/>
                </a:moveTo>
                <a:lnTo>
                  <a:pt x="5874" y="11997"/>
                </a:lnTo>
                <a:lnTo>
                  <a:pt x="6131" y="11997"/>
                </a:lnTo>
                <a:lnTo>
                  <a:pt x="6136" y="11723"/>
                </a:lnTo>
                <a:lnTo>
                  <a:pt x="6747" y="11732"/>
                </a:lnTo>
                <a:lnTo>
                  <a:pt x="6699" y="11599"/>
                </a:lnTo>
                <a:lnTo>
                  <a:pt x="6736" y="11599"/>
                </a:lnTo>
                <a:lnTo>
                  <a:pt x="8068" y="11599"/>
                </a:lnTo>
                <a:lnTo>
                  <a:pt x="8073" y="8851"/>
                </a:lnTo>
                <a:lnTo>
                  <a:pt x="8090" y="8851"/>
                </a:lnTo>
                <a:lnTo>
                  <a:pt x="8090" y="8727"/>
                </a:lnTo>
                <a:lnTo>
                  <a:pt x="8090" y="8609"/>
                </a:lnTo>
                <a:lnTo>
                  <a:pt x="5874" y="8609"/>
                </a:lnTo>
                <a:close/>
                <a:moveTo>
                  <a:pt x="8144" y="8609"/>
                </a:moveTo>
                <a:lnTo>
                  <a:pt x="8144" y="8727"/>
                </a:lnTo>
                <a:lnTo>
                  <a:pt x="8144" y="8844"/>
                </a:lnTo>
                <a:lnTo>
                  <a:pt x="8323" y="8844"/>
                </a:lnTo>
                <a:lnTo>
                  <a:pt x="8328" y="8844"/>
                </a:lnTo>
                <a:lnTo>
                  <a:pt x="9273" y="8851"/>
                </a:lnTo>
                <a:lnTo>
                  <a:pt x="9273" y="10045"/>
                </a:lnTo>
                <a:lnTo>
                  <a:pt x="9278" y="10045"/>
                </a:lnTo>
                <a:lnTo>
                  <a:pt x="9310" y="10075"/>
                </a:lnTo>
                <a:lnTo>
                  <a:pt x="9387" y="10156"/>
                </a:lnTo>
                <a:lnTo>
                  <a:pt x="9419" y="10149"/>
                </a:lnTo>
                <a:lnTo>
                  <a:pt x="9447" y="10156"/>
                </a:lnTo>
                <a:lnTo>
                  <a:pt x="9459" y="10126"/>
                </a:lnTo>
                <a:lnTo>
                  <a:pt x="9464" y="10112"/>
                </a:lnTo>
                <a:lnTo>
                  <a:pt x="9496" y="10119"/>
                </a:lnTo>
                <a:lnTo>
                  <a:pt x="9540" y="10163"/>
                </a:lnTo>
                <a:lnTo>
                  <a:pt x="9545" y="10169"/>
                </a:lnTo>
                <a:lnTo>
                  <a:pt x="9573" y="10229"/>
                </a:lnTo>
                <a:lnTo>
                  <a:pt x="9573" y="10259"/>
                </a:lnTo>
                <a:lnTo>
                  <a:pt x="9590" y="10266"/>
                </a:lnTo>
                <a:lnTo>
                  <a:pt x="9637" y="10266"/>
                </a:lnTo>
                <a:lnTo>
                  <a:pt x="9704" y="10303"/>
                </a:lnTo>
                <a:lnTo>
                  <a:pt x="9719" y="10303"/>
                </a:lnTo>
                <a:lnTo>
                  <a:pt x="9774" y="10296"/>
                </a:lnTo>
                <a:lnTo>
                  <a:pt x="9823" y="10347"/>
                </a:lnTo>
                <a:lnTo>
                  <a:pt x="9851" y="10310"/>
                </a:lnTo>
                <a:lnTo>
                  <a:pt x="9917" y="10310"/>
                </a:lnTo>
                <a:lnTo>
                  <a:pt x="9982" y="10303"/>
                </a:lnTo>
                <a:lnTo>
                  <a:pt x="9992" y="10383"/>
                </a:lnTo>
                <a:lnTo>
                  <a:pt x="10026" y="10413"/>
                </a:lnTo>
                <a:lnTo>
                  <a:pt x="10041" y="10434"/>
                </a:lnTo>
                <a:lnTo>
                  <a:pt x="10041" y="10471"/>
                </a:lnTo>
                <a:lnTo>
                  <a:pt x="10047" y="10471"/>
                </a:lnTo>
                <a:lnTo>
                  <a:pt x="10059" y="10457"/>
                </a:lnTo>
                <a:lnTo>
                  <a:pt x="10113" y="10397"/>
                </a:lnTo>
                <a:lnTo>
                  <a:pt x="10128" y="10397"/>
                </a:lnTo>
                <a:lnTo>
                  <a:pt x="10151" y="10406"/>
                </a:lnTo>
                <a:lnTo>
                  <a:pt x="10168" y="10427"/>
                </a:lnTo>
                <a:lnTo>
                  <a:pt x="10173" y="10450"/>
                </a:lnTo>
                <a:lnTo>
                  <a:pt x="10210" y="10471"/>
                </a:lnTo>
                <a:lnTo>
                  <a:pt x="10222" y="10494"/>
                </a:lnTo>
                <a:lnTo>
                  <a:pt x="10249" y="10471"/>
                </a:lnTo>
                <a:lnTo>
                  <a:pt x="10260" y="10471"/>
                </a:lnTo>
                <a:lnTo>
                  <a:pt x="10287" y="10450"/>
                </a:lnTo>
                <a:lnTo>
                  <a:pt x="10319" y="10471"/>
                </a:lnTo>
                <a:lnTo>
                  <a:pt x="10326" y="10487"/>
                </a:lnTo>
                <a:lnTo>
                  <a:pt x="10347" y="10480"/>
                </a:lnTo>
                <a:lnTo>
                  <a:pt x="10359" y="10443"/>
                </a:lnTo>
                <a:lnTo>
                  <a:pt x="10391" y="10420"/>
                </a:lnTo>
                <a:lnTo>
                  <a:pt x="10418" y="10427"/>
                </a:lnTo>
                <a:lnTo>
                  <a:pt x="10435" y="10450"/>
                </a:lnTo>
                <a:lnTo>
                  <a:pt x="10445" y="10471"/>
                </a:lnTo>
                <a:lnTo>
                  <a:pt x="10468" y="10480"/>
                </a:lnTo>
                <a:lnTo>
                  <a:pt x="10490" y="10457"/>
                </a:lnTo>
                <a:lnTo>
                  <a:pt x="10510" y="10443"/>
                </a:lnTo>
                <a:lnTo>
                  <a:pt x="10532" y="10457"/>
                </a:lnTo>
                <a:lnTo>
                  <a:pt x="10544" y="10464"/>
                </a:lnTo>
                <a:lnTo>
                  <a:pt x="10549" y="10501"/>
                </a:lnTo>
                <a:lnTo>
                  <a:pt x="10577" y="10524"/>
                </a:lnTo>
                <a:lnTo>
                  <a:pt x="10604" y="10531"/>
                </a:lnTo>
                <a:lnTo>
                  <a:pt x="10619" y="10554"/>
                </a:lnTo>
                <a:lnTo>
                  <a:pt x="10626" y="10545"/>
                </a:lnTo>
                <a:lnTo>
                  <a:pt x="10653" y="10531"/>
                </a:lnTo>
                <a:lnTo>
                  <a:pt x="10686" y="10501"/>
                </a:lnTo>
                <a:lnTo>
                  <a:pt x="10768" y="10464"/>
                </a:lnTo>
                <a:lnTo>
                  <a:pt x="10800" y="10480"/>
                </a:lnTo>
                <a:lnTo>
                  <a:pt x="10810" y="10480"/>
                </a:lnTo>
                <a:lnTo>
                  <a:pt x="10817" y="10464"/>
                </a:lnTo>
                <a:lnTo>
                  <a:pt x="10882" y="10434"/>
                </a:lnTo>
                <a:lnTo>
                  <a:pt x="10899" y="10420"/>
                </a:lnTo>
                <a:lnTo>
                  <a:pt x="10936" y="10450"/>
                </a:lnTo>
                <a:lnTo>
                  <a:pt x="10936" y="10464"/>
                </a:lnTo>
                <a:lnTo>
                  <a:pt x="10964" y="10471"/>
                </a:lnTo>
                <a:lnTo>
                  <a:pt x="10974" y="10471"/>
                </a:lnTo>
                <a:lnTo>
                  <a:pt x="10996" y="10457"/>
                </a:lnTo>
                <a:lnTo>
                  <a:pt x="11018" y="10420"/>
                </a:lnTo>
                <a:lnTo>
                  <a:pt x="11045" y="10420"/>
                </a:lnTo>
                <a:lnTo>
                  <a:pt x="11078" y="10434"/>
                </a:lnTo>
                <a:lnTo>
                  <a:pt x="11155" y="10501"/>
                </a:lnTo>
                <a:lnTo>
                  <a:pt x="11187" y="10538"/>
                </a:lnTo>
                <a:lnTo>
                  <a:pt x="11219" y="10561"/>
                </a:lnTo>
                <a:lnTo>
                  <a:pt x="11241" y="10581"/>
                </a:lnTo>
                <a:lnTo>
                  <a:pt x="11286" y="10597"/>
                </a:lnTo>
                <a:lnTo>
                  <a:pt x="11301" y="9580"/>
                </a:lnTo>
                <a:lnTo>
                  <a:pt x="11241" y="8924"/>
                </a:lnTo>
                <a:lnTo>
                  <a:pt x="11236" y="8924"/>
                </a:lnTo>
                <a:lnTo>
                  <a:pt x="11236" y="8888"/>
                </a:lnTo>
                <a:lnTo>
                  <a:pt x="11231" y="8851"/>
                </a:lnTo>
                <a:lnTo>
                  <a:pt x="11236" y="8851"/>
                </a:lnTo>
                <a:lnTo>
                  <a:pt x="11236" y="8609"/>
                </a:lnTo>
                <a:lnTo>
                  <a:pt x="8514" y="8609"/>
                </a:lnTo>
                <a:lnTo>
                  <a:pt x="8460" y="8609"/>
                </a:lnTo>
                <a:lnTo>
                  <a:pt x="8144" y="8609"/>
                </a:lnTo>
                <a:close/>
                <a:moveTo>
                  <a:pt x="13751" y="8807"/>
                </a:moveTo>
                <a:lnTo>
                  <a:pt x="13756" y="8830"/>
                </a:lnTo>
                <a:lnTo>
                  <a:pt x="13756" y="8911"/>
                </a:lnTo>
                <a:lnTo>
                  <a:pt x="13735" y="8924"/>
                </a:lnTo>
                <a:lnTo>
                  <a:pt x="13723" y="8924"/>
                </a:lnTo>
                <a:lnTo>
                  <a:pt x="13210" y="8924"/>
                </a:lnTo>
                <a:lnTo>
                  <a:pt x="13200" y="8934"/>
                </a:lnTo>
                <a:lnTo>
                  <a:pt x="13190" y="8991"/>
                </a:lnTo>
                <a:lnTo>
                  <a:pt x="13178" y="8998"/>
                </a:lnTo>
                <a:lnTo>
                  <a:pt x="13183" y="9007"/>
                </a:lnTo>
                <a:lnTo>
                  <a:pt x="13183" y="9044"/>
                </a:lnTo>
                <a:lnTo>
                  <a:pt x="13168" y="9072"/>
                </a:lnTo>
                <a:lnTo>
                  <a:pt x="13156" y="9072"/>
                </a:lnTo>
                <a:lnTo>
                  <a:pt x="13163" y="9088"/>
                </a:lnTo>
                <a:lnTo>
                  <a:pt x="13156" y="9155"/>
                </a:lnTo>
                <a:lnTo>
                  <a:pt x="13135" y="9191"/>
                </a:lnTo>
                <a:lnTo>
                  <a:pt x="13135" y="9205"/>
                </a:lnTo>
                <a:lnTo>
                  <a:pt x="13140" y="9235"/>
                </a:lnTo>
                <a:lnTo>
                  <a:pt x="13140" y="9265"/>
                </a:lnTo>
                <a:lnTo>
                  <a:pt x="13123" y="9286"/>
                </a:lnTo>
                <a:lnTo>
                  <a:pt x="13113" y="9293"/>
                </a:lnTo>
                <a:lnTo>
                  <a:pt x="13113" y="9309"/>
                </a:lnTo>
                <a:lnTo>
                  <a:pt x="13101" y="9346"/>
                </a:lnTo>
                <a:lnTo>
                  <a:pt x="13059" y="9382"/>
                </a:lnTo>
                <a:lnTo>
                  <a:pt x="13047" y="9403"/>
                </a:lnTo>
                <a:lnTo>
                  <a:pt x="13053" y="9456"/>
                </a:lnTo>
                <a:lnTo>
                  <a:pt x="13031" y="9530"/>
                </a:lnTo>
                <a:lnTo>
                  <a:pt x="12999" y="9580"/>
                </a:lnTo>
                <a:lnTo>
                  <a:pt x="12987" y="9624"/>
                </a:lnTo>
                <a:lnTo>
                  <a:pt x="12992" y="9698"/>
                </a:lnTo>
                <a:lnTo>
                  <a:pt x="12965" y="9771"/>
                </a:lnTo>
                <a:lnTo>
                  <a:pt x="12955" y="9781"/>
                </a:lnTo>
                <a:lnTo>
                  <a:pt x="13626" y="9781"/>
                </a:lnTo>
                <a:lnTo>
                  <a:pt x="13619" y="9771"/>
                </a:lnTo>
                <a:lnTo>
                  <a:pt x="13674" y="9764"/>
                </a:lnTo>
                <a:lnTo>
                  <a:pt x="14608" y="9781"/>
                </a:lnTo>
                <a:lnTo>
                  <a:pt x="15082" y="9787"/>
                </a:lnTo>
                <a:lnTo>
                  <a:pt x="15104" y="9787"/>
                </a:lnTo>
                <a:lnTo>
                  <a:pt x="15114" y="9677"/>
                </a:lnTo>
                <a:lnTo>
                  <a:pt x="15131" y="9640"/>
                </a:lnTo>
                <a:lnTo>
                  <a:pt x="15164" y="9617"/>
                </a:lnTo>
                <a:lnTo>
                  <a:pt x="15196" y="9617"/>
                </a:lnTo>
                <a:lnTo>
                  <a:pt x="15208" y="9617"/>
                </a:lnTo>
                <a:lnTo>
                  <a:pt x="15223" y="9543"/>
                </a:lnTo>
                <a:lnTo>
                  <a:pt x="15283" y="9470"/>
                </a:lnTo>
                <a:lnTo>
                  <a:pt x="15310" y="9449"/>
                </a:lnTo>
                <a:lnTo>
                  <a:pt x="15332" y="9440"/>
                </a:lnTo>
                <a:lnTo>
                  <a:pt x="15349" y="9433"/>
                </a:lnTo>
                <a:lnTo>
                  <a:pt x="15426" y="9419"/>
                </a:lnTo>
                <a:lnTo>
                  <a:pt x="15508" y="9366"/>
                </a:lnTo>
                <a:lnTo>
                  <a:pt x="15573" y="9302"/>
                </a:lnTo>
                <a:lnTo>
                  <a:pt x="15617" y="9286"/>
                </a:lnTo>
                <a:lnTo>
                  <a:pt x="15622" y="9279"/>
                </a:lnTo>
                <a:lnTo>
                  <a:pt x="15627" y="9265"/>
                </a:lnTo>
                <a:lnTo>
                  <a:pt x="15638" y="9219"/>
                </a:lnTo>
                <a:lnTo>
                  <a:pt x="15655" y="9191"/>
                </a:lnTo>
                <a:lnTo>
                  <a:pt x="15682" y="9191"/>
                </a:lnTo>
                <a:lnTo>
                  <a:pt x="15704" y="9168"/>
                </a:lnTo>
                <a:lnTo>
                  <a:pt x="15731" y="9145"/>
                </a:lnTo>
                <a:lnTo>
                  <a:pt x="15759" y="9132"/>
                </a:lnTo>
                <a:lnTo>
                  <a:pt x="15786" y="9132"/>
                </a:lnTo>
                <a:lnTo>
                  <a:pt x="15801" y="9168"/>
                </a:lnTo>
                <a:lnTo>
                  <a:pt x="15801" y="9161"/>
                </a:lnTo>
                <a:lnTo>
                  <a:pt x="15851" y="9102"/>
                </a:lnTo>
                <a:lnTo>
                  <a:pt x="15883" y="9081"/>
                </a:lnTo>
                <a:lnTo>
                  <a:pt x="15938" y="9065"/>
                </a:lnTo>
                <a:lnTo>
                  <a:pt x="15965" y="9088"/>
                </a:lnTo>
                <a:lnTo>
                  <a:pt x="16019" y="8977"/>
                </a:lnTo>
                <a:lnTo>
                  <a:pt x="16047" y="8954"/>
                </a:lnTo>
                <a:lnTo>
                  <a:pt x="16074" y="8941"/>
                </a:lnTo>
                <a:lnTo>
                  <a:pt x="16086" y="8888"/>
                </a:lnTo>
                <a:lnTo>
                  <a:pt x="16086" y="8851"/>
                </a:lnTo>
                <a:lnTo>
                  <a:pt x="16041" y="8851"/>
                </a:lnTo>
                <a:lnTo>
                  <a:pt x="16026" y="8860"/>
                </a:lnTo>
                <a:lnTo>
                  <a:pt x="15382" y="8860"/>
                </a:lnTo>
                <a:lnTo>
                  <a:pt x="15372" y="8860"/>
                </a:lnTo>
                <a:lnTo>
                  <a:pt x="15365" y="8860"/>
                </a:lnTo>
                <a:lnTo>
                  <a:pt x="15355" y="8830"/>
                </a:lnTo>
                <a:lnTo>
                  <a:pt x="15360" y="8860"/>
                </a:lnTo>
                <a:lnTo>
                  <a:pt x="15365" y="8867"/>
                </a:lnTo>
                <a:lnTo>
                  <a:pt x="15349" y="8867"/>
                </a:lnTo>
                <a:lnTo>
                  <a:pt x="14308" y="8823"/>
                </a:lnTo>
                <a:lnTo>
                  <a:pt x="13795" y="8830"/>
                </a:lnTo>
                <a:lnTo>
                  <a:pt x="13783" y="8807"/>
                </a:lnTo>
                <a:lnTo>
                  <a:pt x="13751" y="8807"/>
                </a:lnTo>
                <a:close/>
                <a:moveTo>
                  <a:pt x="15355" y="8830"/>
                </a:moveTo>
                <a:lnTo>
                  <a:pt x="15349" y="8807"/>
                </a:lnTo>
                <a:lnTo>
                  <a:pt x="15349" y="8814"/>
                </a:lnTo>
                <a:lnTo>
                  <a:pt x="15355" y="8830"/>
                </a:lnTo>
                <a:close/>
                <a:moveTo>
                  <a:pt x="16140" y="8860"/>
                </a:moveTo>
                <a:lnTo>
                  <a:pt x="16140" y="8874"/>
                </a:lnTo>
                <a:lnTo>
                  <a:pt x="16135" y="8904"/>
                </a:lnTo>
                <a:lnTo>
                  <a:pt x="16128" y="8947"/>
                </a:lnTo>
                <a:lnTo>
                  <a:pt x="16128" y="9014"/>
                </a:lnTo>
                <a:lnTo>
                  <a:pt x="16081" y="9014"/>
                </a:lnTo>
                <a:lnTo>
                  <a:pt x="16069" y="9021"/>
                </a:lnTo>
                <a:lnTo>
                  <a:pt x="16053" y="9035"/>
                </a:lnTo>
                <a:lnTo>
                  <a:pt x="15999" y="9155"/>
                </a:lnTo>
                <a:lnTo>
                  <a:pt x="15960" y="9175"/>
                </a:lnTo>
                <a:lnTo>
                  <a:pt x="15927" y="9138"/>
                </a:lnTo>
                <a:lnTo>
                  <a:pt x="15900" y="9145"/>
                </a:lnTo>
                <a:lnTo>
                  <a:pt x="15878" y="9168"/>
                </a:lnTo>
                <a:lnTo>
                  <a:pt x="15813" y="9242"/>
                </a:lnTo>
                <a:lnTo>
                  <a:pt x="15796" y="9256"/>
                </a:lnTo>
                <a:lnTo>
                  <a:pt x="15769" y="9249"/>
                </a:lnTo>
                <a:lnTo>
                  <a:pt x="15753" y="9212"/>
                </a:lnTo>
                <a:lnTo>
                  <a:pt x="15736" y="9228"/>
                </a:lnTo>
                <a:lnTo>
                  <a:pt x="15709" y="9272"/>
                </a:lnTo>
                <a:lnTo>
                  <a:pt x="15687" y="9265"/>
                </a:lnTo>
                <a:lnTo>
                  <a:pt x="15682" y="9293"/>
                </a:lnTo>
                <a:lnTo>
                  <a:pt x="15665" y="9329"/>
                </a:lnTo>
                <a:lnTo>
                  <a:pt x="15644" y="9352"/>
                </a:lnTo>
                <a:lnTo>
                  <a:pt x="15590" y="9375"/>
                </a:lnTo>
                <a:lnTo>
                  <a:pt x="15535" y="9426"/>
                </a:lnTo>
                <a:lnTo>
                  <a:pt x="15436" y="9493"/>
                </a:lnTo>
                <a:lnTo>
                  <a:pt x="15360" y="9507"/>
                </a:lnTo>
                <a:lnTo>
                  <a:pt x="15332" y="9523"/>
                </a:lnTo>
                <a:lnTo>
                  <a:pt x="15317" y="9530"/>
                </a:lnTo>
                <a:lnTo>
                  <a:pt x="15273" y="9580"/>
                </a:lnTo>
                <a:lnTo>
                  <a:pt x="15245" y="9670"/>
                </a:lnTo>
                <a:lnTo>
                  <a:pt x="15201" y="9691"/>
                </a:lnTo>
                <a:lnTo>
                  <a:pt x="15174" y="9691"/>
                </a:lnTo>
                <a:lnTo>
                  <a:pt x="15169" y="9707"/>
                </a:lnTo>
                <a:lnTo>
                  <a:pt x="15159" y="9787"/>
                </a:lnTo>
                <a:lnTo>
                  <a:pt x="15305" y="9787"/>
                </a:lnTo>
                <a:lnTo>
                  <a:pt x="15583" y="9781"/>
                </a:lnTo>
                <a:lnTo>
                  <a:pt x="15704" y="9728"/>
                </a:lnTo>
                <a:lnTo>
                  <a:pt x="15714" y="9728"/>
                </a:lnTo>
                <a:lnTo>
                  <a:pt x="15747" y="9707"/>
                </a:lnTo>
                <a:lnTo>
                  <a:pt x="15818" y="9677"/>
                </a:lnTo>
                <a:lnTo>
                  <a:pt x="15851" y="9647"/>
                </a:lnTo>
                <a:lnTo>
                  <a:pt x="15873" y="9654"/>
                </a:lnTo>
                <a:lnTo>
                  <a:pt x="16353" y="9691"/>
                </a:lnTo>
                <a:lnTo>
                  <a:pt x="16374" y="9698"/>
                </a:lnTo>
                <a:lnTo>
                  <a:pt x="16381" y="9721"/>
                </a:lnTo>
                <a:lnTo>
                  <a:pt x="16408" y="9698"/>
                </a:lnTo>
                <a:lnTo>
                  <a:pt x="16478" y="9831"/>
                </a:lnTo>
                <a:lnTo>
                  <a:pt x="16483" y="9891"/>
                </a:lnTo>
                <a:lnTo>
                  <a:pt x="16892" y="9905"/>
                </a:lnTo>
                <a:lnTo>
                  <a:pt x="17296" y="10464"/>
                </a:lnTo>
                <a:lnTo>
                  <a:pt x="17345" y="10443"/>
                </a:lnTo>
                <a:lnTo>
                  <a:pt x="17482" y="10450"/>
                </a:lnTo>
                <a:lnTo>
                  <a:pt x="17487" y="10427"/>
                </a:lnTo>
                <a:lnTo>
                  <a:pt x="17492" y="10324"/>
                </a:lnTo>
                <a:lnTo>
                  <a:pt x="17531" y="10317"/>
                </a:lnTo>
                <a:lnTo>
                  <a:pt x="17574" y="10236"/>
                </a:lnTo>
                <a:lnTo>
                  <a:pt x="17601" y="10199"/>
                </a:lnTo>
                <a:lnTo>
                  <a:pt x="17618" y="10186"/>
                </a:lnTo>
                <a:lnTo>
                  <a:pt x="17668" y="10126"/>
                </a:lnTo>
                <a:lnTo>
                  <a:pt x="17700" y="10096"/>
                </a:lnTo>
                <a:lnTo>
                  <a:pt x="17695" y="10066"/>
                </a:lnTo>
                <a:lnTo>
                  <a:pt x="17695" y="9861"/>
                </a:lnTo>
                <a:lnTo>
                  <a:pt x="17760" y="9992"/>
                </a:lnTo>
                <a:lnTo>
                  <a:pt x="17765" y="10022"/>
                </a:lnTo>
                <a:lnTo>
                  <a:pt x="17772" y="10022"/>
                </a:lnTo>
                <a:lnTo>
                  <a:pt x="17819" y="9955"/>
                </a:lnTo>
                <a:lnTo>
                  <a:pt x="17864" y="9972"/>
                </a:lnTo>
                <a:lnTo>
                  <a:pt x="17951" y="9965"/>
                </a:lnTo>
                <a:lnTo>
                  <a:pt x="17945" y="9955"/>
                </a:lnTo>
                <a:lnTo>
                  <a:pt x="17963" y="9955"/>
                </a:lnTo>
                <a:lnTo>
                  <a:pt x="17968" y="9942"/>
                </a:lnTo>
                <a:lnTo>
                  <a:pt x="18017" y="9928"/>
                </a:lnTo>
                <a:lnTo>
                  <a:pt x="18044" y="9919"/>
                </a:lnTo>
                <a:lnTo>
                  <a:pt x="18072" y="9891"/>
                </a:lnTo>
                <a:lnTo>
                  <a:pt x="18082" y="9868"/>
                </a:lnTo>
                <a:lnTo>
                  <a:pt x="18077" y="9861"/>
                </a:lnTo>
                <a:lnTo>
                  <a:pt x="17973" y="9891"/>
                </a:lnTo>
                <a:lnTo>
                  <a:pt x="17901" y="9868"/>
                </a:lnTo>
                <a:lnTo>
                  <a:pt x="17864" y="9824"/>
                </a:lnTo>
                <a:lnTo>
                  <a:pt x="17826" y="9744"/>
                </a:lnTo>
                <a:lnTo>
                  <a:pt x="17869" y="9698"/>
                </a:lnTo>
                <a:lnTo>
                  <a:pt x="17940" y="9781"/>
                </a:lnTo>
                <a:lnTo>
                  <a:pt x="17956" y="9787"/>
                </a:lnTo>
                <a:lnTo>
                  <a:pt x="17995" y="9744"/>
                </a:lnTo>
                <a:lnTo>
                  <a:pt x="18000" y="9707"/>
                </a:lnTo>
                <a:lnTo>
                  <a:pt x="18022" y="9654"/>
                </a:lnTo>
                <a:lnTo>
                  <a:pt x="18017" y="9647"/>
                </a:lnTo>
                <a:lnTo>
                  <a:pt x="17869" y="9567"/>
                </a:lnTo>
                <a:lnTo>
                  <a:pt x="17841" y="9514"/>
                </a:lnTo>
                <a:lnTo>
                  <a:pt x="17874" y="9463"/>
                </a:lnTo>
                <a:lnTo>
                  <a:pt x="17928" y="9500"/>
                </a:lnTo>
                <a:lnTo>
                  <a:pt x="17973" y="9514"/>
                </a:lnTo>
                <a:lnTo>
                  <a:pt x="17995" y="9507"/>
                </a:lnTo>
                <a:lnTo>
                  <a:pt x="18000" y="9456"/>
                </a:lnTo>
                <a:lnTo>
                  <a:pt x="18044" y="9449"/>
                </a:lnTo>
                <a:lnTo>
                  <a:pt x="18077" y="9486"/>
                </a:lnTo>
                <a:lnTo>
                  <a:pt x="18082" y="9530"/>
                </a:lnTo>
                <a:lnTo>
                  <a:pt x="18109" y="9537"/>
                </a:lnTo>
                <a:lnTo>
                  <a:pt x="18159" y="9560"/>
                </a:lnTo>
                <a:lnTo>
                  <a:pt x="18186" y="9560"/>
                </a:lnTo>
                <a:lnTo>
                  <a:pt x="18196" y="9550"/>
                </a:lnTo>
                <a:lnTo>
                  <a:pt x="18245" y="9477"/>
                </a:lnTo>
                <a:lnTo>
                  <a:pt x="18310" y="9396"/>
                </a:lnTo>
                <a:lnTo>
                  <a:pt x="18322" y="9346"/>
                </a:lnTo>
                <a:lnTo>
                  <a:pt x="18310" y="9265"/>
                </a:lnTo>
                <a:lnTo>
                  <a:pt x="18290" y="9286"/>
                </a:lnTo>
                <a:lnTo>
                  <a:pt x="18278" y="9389"/>
                </a:lnTo>
                <a:lnTo>
                  <a:pt x="18245" y="9426"/>
                </a:lnTo>
                <a:lnTo>
                  <a:pt x="18191" y="9426"/>
                </a:lnTo>
                <a:lnTo>
                  <a:pt x="18196" y="9329"/>
                </a:lnTo>
                <a:lnTo>
                  <a:pt x="18201" y="9272"/>
                </a:lnTo>
                <a:lnTo>
                  <a:pt x="18201" y="9249"/>
                </a:lnTo>
                <a:lnTo>
                  <a:pt x="18181" y="9242"/>
                </a:lnTo>
                <a:lnTo>
                  <a:pt x="18159" y="9256"/>
                </a:lnTo>
                <a:lnTo>
                  <a:pt x="18119" y="9265"/>
                </a:lnTo>
                <a:lnTo>
                  <a:pt x="18065" y="9265"/>
                </a:lnTo>
                <a:lnTo>
                  <a:pt x="18022" y="9272"/>
                </a:lnTo>
                <a:lnTo>
                  <a:pt x="17951" y="9256"/>
                </a:lnTo>
                <a:lnTo>
                  <a:pt x="17956" y="9175"/>
                </a:lnTo>
                <a:lnTo>
                  <a:pt x="17945" y="9118"/>
                </a:lnTo>
                <a:lnTo>
                  <a:pt x="17951" y="9051"/>
                </a:lnTo>
                <a:lnTo>
                  <a:pt x="18005" y="9051"/>
                </a:lnTo>
                <a:lnTo>
                  <a:pt x="18010" y="9095"/>
                </a:lnTo>
                <a:lnTo>
                  <a:pt x="18022" y="9125"/>
                </a:lnTo>
                <a:lnTo>
                  <a:pt x="18049" y="9145"/>
                </a:lnTo>
                <a:lnTo>
                  <a:pt x="18060" y="9145"/>
                </a:lnTo>
                <a:lnTo>
                  <a:pt x="18072" y="9132"/>
                </a:lnTo>
                <a:lnTo>
                  <a:pt x="18092" y="9081"/>
                </a:lnTo>
                <a:lnTo>
                  <a:pt x="18119" y="9081"/>
                </a:lnTo>
                <a:lnTo>
                  <a:pt x="18087" y="8991"/>
                </a:lnTo>
                <a:lnTo>
                  <a:pt x="18174" y="9051"/>
                </a:lnTo>
                <a:lnTo>
                  <a:pt x="18164" y="8954"/>
                </a:lnTo>
                <a:lnTo>
                  <a:pt x="18245" y="9021"/>
                </a:lnTo>
                <a:lnTo>
                  <a:pt x="18273" y="9028"/>
                </a:lnTo>
                <a:lnTo>
                  <a:pt x="18256" y="8977"/>
                </a:lnTo>
                <a:lnTo>
                  <a:pt x="18235" y="8947"/>
                </a:lnTo>
                <a:lnTo>
                  <a:pt x="18228" y="8904"/>
                </a:lnTo>
                <a:lnTo>
                  <a:pt x="18228" y="8888"/>
                </a:lnTo>
                <a:lnTo>
                  <a:pt x="16140" y="8860"/>
                </a:lnTo>
                <a:close/>
                <a:moveTo>
                  <a:pt x="8127" y="8918"/>
                </a:moveTo>
                <a:lnTo>
                  <a:pt x="8122" y="11665"/>
                </a:lnTo>
                <a:lnTo>
                  <a:pt x="6786" y="11672"/>
                </a:lnTo>
                <a:lnTo>
                  <a:pt x="6801" y="11716"/>
                </a:lnTo>
                <a:lnTo>
                  <a:pt x="6835" y="11739"/>
                </a:lnTo>
                <a:lnTo>
                  <a:pt x="6851" y="11746"/>
                </a:lnTo>
                <a:lnTo>
                  <a:pt x="6883" y="11806"/>
                </a:lnTo>
                <a:lnTo>
                  <a:pt x="6917" y="11879"/>
                </a:lnTo>
                <a:lnTo>
                  <a:pt x="6955" y="11930"/>
                </a:lnTo>
                <a:lnTo>
                  <a:pt x="6999" y="11960"/>
                </a:lnTo>
                <a:lnTo>
                  <a:pt x="7081" y="12054"/>
                </a:lnTo>
                <a:lnTo>
                  <a:pt x="7195" y="12211"/>
                </a:lnTo>
                <a:lnTo>
                  <a:pt x="7282" y="12312"/>
                </a:lnTo>
                <a:lnTo>
                  <a:pt x="7341" y="12358"/>
                </a:lnTo>
                <a:lnTo>
                  <a:pt x="7396" y="12409"/>
                </a:lnTo>
                <a:lnTo>
                  <a:pt x="7423" y="12452"/>
                </a:lnTo>
                <a:lnTo>
                  <a:pt x="7451" y="12533"/>
                </a:lnTo>
                <a:lnTo>
                  <a:pt x="7517" y="12733"/>
                </a:lnTo>
                <a:lnTo>
                  <a:pt x="7517" y="12807"/>
                </a:lnTo>
                <a:lnTo>
                  <a:pt x="7532" y="12880"/>
                </a:lnTo>
                <a:lnTo>
                  <a:pt x="7577" y="12975"/>
                </a:lnTo>
                <a:lnTo>
                  <a:pt x="7609" y="13028"/>
                </a:lnTo>
                <a:lnTo>
                  <a:pt x="7641" y="13048"/>
                </a:lnTo>
                <a:lnTo>
                  <a:pt x="7681" y="13085"/>
                </a:lnTo>
                <a:lnTo>
                  <a:pt x="7718" y="13138"/>
                </a:lnTo>
                <a:lnTo>
                  <a:pt x="7756" y="13168"/>
                </a:lnTo>
                <a:lnTo>
                  <a:pt x="7810" y="13189"/>
                </a:lnTo>
                <a:lnTo>
                  <a:pt x="7882" y="13242"/>
                </a:lnTo>
                <a:lnTo>
                  <a:pt x="7974" y="13315"/>
                </a:lnTo>
                <a:lnTo>
                  <a:pt x="8028" y="13352"/>
                </a:lnTo>
                <a:lnTo>
                  <a:pt x="8045" y="13352"/>
                </a:lnTo>
                <a:lnTo>
                  <a:pt x="8062" y="13336"/>
                </a:lnTo>
                <a:lnTo>
                  <a:pt x="8090" y="13285"/>
                </a:lnTo>
                <a:lnTo>
                  <a:pt x="8122" y="13249"/>
                </a:lnTo>
                <a:lnTo>
                  <a:pt x="8137" y="13232"/>
                </a:lnTo>
                <a:lnTo>
                  <a:pt x="8137" y="13205"/>
                </a:lnTo>
                <a:lnTo>
                  <a:pt x="8155" y="13122"/>
                </a:lnTo>
                <a:lnTo>
                  <a:pt x="8199" y="12991"/>
                </a:lnTo>
                <a:lnTo>
                  <a:pt x="8247" y="12917"/>
                </a:lnTo>
                <a:lnTo>
                  <a:pt x="8308" y="12910"/>
                </a:lnTo>
                <a:lnTo>
                  <a:pt x="8328" y="12894"/>
                </a:lnTo>
                <a:lnTo>
                  <a:pt x="8351" y="12850"/>
                </a:lnTo>
                <a:lnTo>
                  <a:pt x="8400" y="12850"/>
                </a:lnTo>
                <a:lnTo>
                  <a:pt x="8437" y="12880"/>
                </a:lnTo>
                <a:lnTo>
                  <a:pt x="8504" y="12894"/>
                </a:lnTo>
                <a:lnTo>
                  <a:pt x="8586" y="12901"/>
                </a:lnTo>
                <a:lnTo>
                  <a:pt x="8628" y="12894"/>
                </a:lnTo>
                <a:lnTo>
                  <a:pt x="8651" y="12887"/>
                </a:lnTo>
                <a:lnTo>
                  <a:pt x="8690" y="12887"/>
                </a:lnTo>
                <a:lnTo>
                  <a:pt x="8690" y="12901"/>
                </a:lnTo>
                <a:lnTo>
                  <a:pt x="8710" y="12901"/>
                </a:lnTo>
                <a:lnTo>
                  <a:pt x="8749" y="12938"/>
                </a:lnTo>
                <a:lnTo>
                  <a:pt x="8777" y="12998"/>
                </a:lnTo>
                <a:lnTo>
                  <a:pt x="8874" y="13094"/>
                </a:lnTo>
                <a:lnTo>
                  <a:pt x="8886" y="13138"/>
                </a:lnTo>
                <a:lnTo>
                  <a:pt x="8918" y="13182"/>
                </a:lnTo>
                <a:lnTo>
                  <a:pt x="8983" y="13262"/>
                </a:lnTo>
                <a:lnTo>
                  <a:pt x="9022" y="13343"/>
                </a:lnTo>
                <a:lnTo>
                  <a:pt x="9032" y="13396"/>
                </a:lnTo>
                <a:lnTo>
                  <a:pt x="9060" y="13476"/>
                </a:lnTo>
                <a:lnTo>
                  <a:pt x="9114" y="13594"/>
                </a:lnTo>
                <a:lnTo>
                  <a:pt x="9153" y="13684"/>
                </a:lnTo>
                <a:lnTo>
                  <a:pt x="9141" y="13697"/>
                </a:lnTo>
                <a:lnTo>
                  <a:pt x="9141" y="13711"/>
                </a:lnTo>
                <a:lnTo>
                  <a:pt x="9159" y="13757"/>
                </a:lnTo>
                <a:lnTo>
                  <a:pt x="9181" y="13801"/>
                </a:lnTo>
                <a:lnTo>
                  <a:pt x="9223" y="13845"/>
                </a:lnTo>
                <a:lnTo>
                  <a:pt x="9268" y="13911"/>
                </a:lnTo>
                <a:lnTo>
                  <a:pt x="9305" y="14015"/>
                </a:lnTo>
                <a:lnTo>
                  <a:pt x="9355" y="14089"/>
                </a:lnTo>
                <a:lnTo>
                  <a:pt x="9414" y="14146"/>
                </a:lnTo>
                <a:lnTo>
                  <a:pt x="9453" y="14206"/>
                </a:lnTo>
                <a:lnTo>
                  <a:pt x="9464" y="14263"/>
                </a:lnTo>
                <a:lnTo>
                  <a:pt x="9464" y="14316"/>
                </a:lnTo>
                <a:lnTo>
                  <a:pt x="9459" y="14346"/>
                </a:lnTo>
                <a:lnTo>
                  <a:pt x="9459" y="14353"/>
                </a:lnTo>
                <a:lnTo>
                  <a:pt x="9474" y="14390"/>
                </a:lnTo>
                <a:lnTo>
                  <a:pt x="9481" y="14434"/>
                </a:lnTo>
                <a:lnTo>
                  <a:pt x="9474" y="14484"/>
                </a:lnTo>
                <a:lnTo>
                  <a:pt x="9474" y="14494"/>
                </a:lnTo>
                <a:lnTo>
                  <a:pt x="9528" y="14581"/>
                </a:lnTo>
                <a:lnTo>
                  <a:pt x="9562" y="14655"/>
                </a:lnTo>
                <a:lnTo>
                  <a:pt x="9578" y="14765"/>
                </a:lnTo>
                <a:lnTo>
                  <a:pt x="9600" y="14816"/>
                </a:lnTo>
                <a:lnTo>
                  <a:pt x="9622" y="14839"/>
                </a:lnTo>
                <a:lnTo>
                  <a:pt x="9677" y="14846"/>
                </a:lnTo>
                <a:lnTo>
                  <a:pt x="9726" y="14876"/>
                </a:lnTo>
                <a:lnTo>
                  <a:pt x="9753" y="14906"/>
                </a:lnTo>
                <a:lnTo>
                  <a:pt x="9781" y="14926"/>
                </a:lnTo>
                <a:lnTo>
                  <a:pt x="9823" y="14935"/>
                </a:lnTo>
                <a:lnTo>
                  <a:pt x="9868" y="14963"/>
                </a:lnTo>
                <a:lnTo>
                  <a:pt x="9905" y="15000"/>
                </a:lnTo>
                <a:lnTo>
                  <a:pt x="9972" y="15023"/>
                </a:lnTo>
                <a:lnTo>
                  <a:pt x="10074" y="15037"/>
                </a:lnTo>
                <a:lnTo>
                  <a:pt x="10168" y="15074"/>
                </a:lnTo>
                <a:lnTo>
                  <a:pt x="10217" y="15126"/>
                </a:lnTo>
                <a:lnTo>
                  <a:pt x="10222" y="15126"/>
                </a:lnTo>
                <a:lnTo>
                  <a:pt x="10222" y="15120"/>
                </a:lnTo>
                <a:lnTo>
                  <a:pt x="10260" y="15090"/>
                </a:lnTo>
                <a:lnTo>
                  <a:pt x="10272" y="15090"/>
                </a:lnTo>
                <a:lnTo>
                  <a:pt x="10195" y="14889"/>
                </a:lnTo>
                <a:lnTo>
                  <a:pt x="10178" y="14832"/>
                </a:lnTo>
                <a:lnTo>
                  <a:pt x="10168" y="14715"/>
                </a:lnTo>
                <a:lnTo>
                  <a:pt x="10156" y="14678"/>
                </a:lnTo>
                <a:lnTo>
                  <a:pt x="10145" y="14595"/>
                </a:lnTo>
                <a:lnTo>
                  <a:pt x="10135" y="14551"/>
                </a:lnTo>
                <a:lnTo>
                  <a:pt x="10151" y="14484"/>
                </a:lnTo>
                <a:lnTo>
                  <a:pt x="10162" y="14457"/>
                </a:lnTo>
                <a:lnTo>
                  <a:pt x="10168" y="14434"/>
                </a:lnTo>
                <a:lnTo>
                  <a:pt x="10162" y="14427"/>
                </a:lnTo>
                <a:lnTo>
                  <a:pt x="10091" y="14397"/>
                </a:lnTo>
                <a:lnTo>
                  <a:pt x="10019" y="14153"/>
                </a:lnTo>
                <a:lnTo>
                  <a:pt x="10128" y="14280"/>
                </a:lnTo>
                <a:lnTo>
                  <a:pt x="10178" y="14316"/>
                </a:lnTo>
                <a:lnTo>
                  <a:pt x="10190" y="14316"/>
                </a:lnTo>
                <a:lnTo>
                  <a:pt x="10200" y="14280"/>
                </a:lnTo>
                <a:lnTo>
                  <a:pt x="10232" y="14162"/>
                </a:lnTo>
                <a:lnTo>
                  <a:pt x="10173" y="14052"/>
                </a:lnTo>
                <a:lnTo>
                  <a:pt x="10205" y="14006"/>
                </a:lnTo>
                <a:lnTo>
                  <a:pt x="10227" y="13999"/>
                </a:lnTo>
                <a:lnTo>
                  <a:pt x="10272" y="14006"/>
                </a:lnTo>
                <a:lnTo>
                  <a:pt x="10287" y="13999"/>
                </a:lnTo>
                <a:lnTo>
                  <a:pt x="10309" y="13969"/>
                </a:lnTo>
                <a:lnTo>
                  <a:pt x="10299" y="13978"/>
                </a:lnTo>
                <a:lnTo>
                  <a:pt x="10282" y="13904"/>
                </a:lnTo>
                <a:lnTo>
                  <a:pt x="10282" y="13852"/>
                </a:lnTo>
                <a:lnTo>
                  <a:pt x="10326" y="13838"/>
                </a:lnTo>
                <a:lnTo>
                  <a:pt x="10359" y="13838"/>
                </a:lnTo>
                <a:lnTo>
                  <a:pt x="10364" y="13831"/>
                </a:lnTo>
                <a:lnTo>
                  <a:pt x="10408" y="13764"/>
                </a:lnTo>
                <a:lnTo>
                  <a:pt x="10418" y="13808"/>
                </a:lnTo>
                <a:lnTo>
                  <a:pt x="10418" y="13778"/>
                </a:lnTo>
                <a:lnTo>
                  <a:pt x="10435" y="13647"/>
                </a:lnTo>
                <a:lnTo>
                  <a:pt x="10500" y="13727"/>
                </a:lnTo>
                <a:lnTo>
                  <a:pt x="10527" y="13711"/>
                </a:lnTo>
                <a:lnTo>
                  <a:pt x="10468" y="13543"/>
                </a:lnTo>
                <a:lnTo>
                  <a:pt x="10510" y="13506"/>
                </a:lnTo>
                <a:lnTo>
                  <a:pt x="10549" y="13520"/>
                </a:lnTo>
                <a:lnTo>
                  <a:pt x="10560" y="13550"/>
                </a:lnTo>
                <a:lnTo>
                  <a:pt x="10565" y="13564"/>
                </a:lnTo>
                <a:lnTo>
                  <a:pt x="10577" y="13580"/>
                </a:lnTo>
                <a:lnTo>
                  <a:pt x="10577" y="13550"/>
                </a:lnTo>
                <a:lnTo>
                  <a:pt x="10647" y="13550"/>
                </a:lnTo>
                <a:lnTo>
                  <a:pt x="10701" y="13573"/>
                </a:lnTo>
                <a:lnTo>
                  <a:pt x="10740" y="13564"/>
                </a:lnTo>
                <a:lnTo>
                  <a:pt x="10745" y="13587"/>
                </a:lnTo>
                <a:lnTo>
                  <a:pt x="10790" y="13564"/>
                </a:lnTo>
                <a:lnTo>
                  <a:pt x="10832" y="13527"/>
                </a:lnTo>
                <a:lnTo>
                  <a:pt x="10860" y="13506"/>
                </a:lnTo>
                <a:lnTo>
                  <a:pt x="11001" y="13380"/>
                </a:lnTo>
                <a:lnTo>
                  <a:pt x="11040" y="13329"/>
                </a:lnTo>
                <a:lnTo>
                  <a:pt x="11045" y="13278"/>
                </a:lnTo>
                <a:lnTo>
                  <a:pt x="11095" y="13212"/>
                </a:lnTo>
                <a:lnTo>
                  <a:pt x="11127" y="13168"/>
                </a:lnTo>
                <a:lnTo>
                  <a:pt x="11122" y="13138"/>
                </a:lnTo>
                <a:lnTo>
                  <a:pt x="11100" y="13094"/>
                </a:lnTo>
                <a:lnTo>
                  <a:pt x="11083" y="12954"/>
                </a:lnTo>
                <a:lnTo>
                  <a:pt x="11132" y="12938"/>
                </a:lnTo>
                <a:lnTo>
                  <a:pt x="11149" y="12954"/>
                </a:lnTo>
                <a:lnTo>
                  <a:pt x="11172" y="12917"/>
                </a:lnTo>
                <a:lnTo>
                  <a:pt x="11241" y="12917"/>
                </a:lnTo>
                <a:lnTo>
                  <a:pt x="11253" y="13012"/>
                </a:lnTo>
                <a:lnTo>
                  <a:pt x="11247" y="13035"/>
                </a:lnTo>
                <a:lnTo>
                  <a:pt x="11269" y="13021"/>
                </a:lnTo>
                <a:lnTo>
                  <a:pt x="11323" y="13041"/>
                </a:lnTo>
                <a:lnTo>
                  <a:pt x="11455" y="12968"/>
                </a:lnTo>
                <a:lnTo>
                  <a:pt x="11504" y="12961"/>
                </a:lnTo>
                <a:lnTo>
                  <a:pt x="11487" y="12917"/>
                </a:lnTo>
                <a:lnTo>
                  <a:pt x="11541" y="12784"/>
                </a:lnTo>
                <a:lnTo>
                  <a:pt x="11559" y="12784"/>
                </a:lnTo>
                <a:lnTo>
                  <a:pt x="11574" y="12740"/>
                </a:lnTo>
                <a:lnTo>
                  <a:pt x="11574" y="12653"/>
                </a:lnTo>
                <a:lnTo>
                  <a:pt x="11564" y="12616"/>
                </a:lnTo>
                <a:lnTo>
                  <a:pt x="11564" y="12586"/>
                </a:lnTo>
                <a:lnTo>
                  <a:pt x="11574" y="12526"/>
                </a:lnTo>
                <a:lnTo>
                  <a:pt x="11574" y="12475"/>
                </a:lnTo>
                <a:lnTo>
                  <a:pt x="11596" y="12409"/>
                </a:lnTo>
                <a:lnTo>
                  <a:pt x="11613" y="12379"/>
                </a:lnTo>
                <a:lnTo>
                  <a:pt x="11628" y="12321"/>
                </a:lnTo>
                <a:lnTo>
                  <a:pt x="11628" y="12284"/>
                </a:lnTo>
                <a:lnTo>
                  <a:pt x="11635" y="12254"/>
                </a:lnTo>
                <a:lnTo>
                  <a:pt x="11628" y="12218"/>
                </a:lnTo>
                <a:lnTo>
                  <a:pt x="11640" y="12195"/>
                </a:lnTo>
                <a:lnTo>
                  <a:pt x="11640" y="12165"/>
                </a:lnTo>
                <a:lnTo>
                  <a:pt x="11635" y="12137"/>
                </a:lnTo>
                <a:lnTo>
                  <a:pt x="11623" y="12121"/>
                </a:lnTo>
                <a:lnTo>
                  <a:pt x="11596" y="12040"/>
                </a:lnTo>
                <a:lnTo>
                  <a:pt x="11596" y="12017"/>
                </a:lnTo>
                <a:lnTo>
                  <a:pt x="11569" y="11953"/>
                </a:lnTo>
                <a:lnTo>
                  <a:pt x="11569" y="11937"/>
                </a:lnTo>
                <a:lnTo>
                  <a:pt x="11547" y="11907"/>
                </a:lnTo>
                <a:lnTo>
                  <a:pt x="11536" y="11870"/>
                </a:lnTo>
                <a:lnTo>
                  <a:pt x="11536" y="11790"/>
                </a:lnTo>
                <a:lnTo>
                  <a:pt x="11531" y="11769"/>
                </a:lnTo>
                <a:lnTo>
                  <a:pt x="11509" y="11732"/>
                </a:lnTo>
                <a:lnTo>
                  <a:pt x="11455" y="11649"/>
                </a:lnTo>
                <a:lnTo>
                  <a:pt x="11455" y="11039"/>
                </a:lnTo>
                <a:lnTo>
                  <a:pt x="11449" y="10722"/>
                </a:lnTo>
                <a:lnTo>
                  <a:pt x="11427" y="10715"/>
                </a:lnTo>
                <a:lnTo>
                  <a:pt x="11405" y="10722"/>
                </a:lnTo>
                <a:lnTo>
                  <a:pt x="11395" y="10722"/>
                </a:lnTo>
                <a:lnTo>
                  <a:pt x="11378" y="10729"/>
                </a:lnTo>
                <a:lnTo>
                  <a:pt x="11363" y="10738"/>
                </a:lnTo>
                <a:lnTo>
                  <a:pt x="11335" y="10722"/>
                </a:lnTo>
                <a:lnTo>
                  <a:pt x="11328" y="10708"/>
                </a:lnTo>
                <a:lnTo>
                  <a:pt x="11318" y="10708"/>
                </a:lnTo>
                <a:lnTo>
                  <a:pt x="11301" y="10678"/>
                </a:lnTo>
                <a:lnTo>
                  <a:pt x="11214" y="10641"/>
                </a:lnTo>
                <a:lnTo>
                  <a:pt x="11192" y="10627"/>
                </a:lnTo>
                <a:lnTo>
                  <a:pt x="11149" y="10597"/>
                </a:lnTo>
                <a:lnTo>
                  <a:pt x="11117" y="10554"/>
                </a:lnTo>
                <a:lnTo>
                  <a:pt x="11045" y="10494"/>
                </a:lnTo>
                <a:lnTo>
                  <a:pt x="11035" y="10517"/>
                </a:lnTo>
                <a:lnTo>
                  <a:pt x="10981" y="10545"/>
                </a:lnTo>
                <a:lnTo>
                  <a:pt x="10959" y="10545"/>
                </a:lnTo>
                <a:lnTo>
                  <a:pt x="10914" y="10531"/>
                </a:lnTo>
                <a:lnTo>
                  <a:pt x="10892" y="10508"/>
                </a:lnTo>
                <a:lnTo>
                  <a:pt x="10855" y="10531"/>
                </a:lnTo>
                <a:lnTo>
                  <a:pt x="10844" y="10545"/>
                </a:lnTo>
                <a:lnTo>
                  <a:pt x="10795" y="10554"/>
                </a:lnTo>
                <a:lnTo>
                  <a:pt x="10768" y="10538"/>
                </a:lnTo>
                <a:lnTo>
                  <a:pt x="10708" y="10568"/>
                </a:lnTo>
                <a:lnTo>
                  <a:pt x="10674" y="10604"/>
                </a:lnTo>
                <a:lnTo>
                  <a:pt x="10659" y="10611"/>
                </a:lnTo>
                <a:lnTo>
                  <a:pt x="10636" y="10648"/>
                </a:lnTo>
                <a:lnTo>
                  <a:pt x="10599" y="10627"/>
                </a:lnTo>
                <a:lnTo>
                  <a:pt x="10577" y="10597"/>
                </a:lnTo>
                <a:lnTo>
                  <a:pt x="10549" y="10591"/>
                </a:lnTo>
                <a:lnTo>
                  <a:pt x="10500" y="10545"/>
                </a:lnTo>
                <a:lnTo>
                  <a:pt x="10478" y="10561"/>
                </a:lnTo>
                <a:lnTo>
                  <a:pt x="10456" y="10554"/>
                </a:lnTo>
                <a:lnTo>
                  <a:pt x="10408" y="10531"/>
                </a:lnTo>
                <a:lnTo>
                  <a:pt x="10396" y="10508"/>
                </a:lnTo>
                <a:lnTo>
                  <a:pt x="10391" y="10524"/>
                </a:lnTo>
                <a:lnTo>
                  <a:pt x="10374" y="10545"/>
                </a:lnTo>
                <a:lnTo>
                  <a:pt x="10353" y="10611"/>
                </a:lnTo>
                <a:lnTo>
                  <a:pt x="10336" y="10634"/>
                </a:lnTo>
                <a:lnTo>
                  <a:pt x="10304" y="10627"/>
                </a:lnTo>
                <a:lnTo>
                  <a:pt x="10282" y="10597"/>
                </a:lnTo>
                <a:lnTo>
                  <a:pt x="10272" y="10574"/>
                </a:lnTo>
                <a:lnTo>
                  <a:pt x="10265" y="10545"/>
                </a:lnTo>
                <a:lnTo>
                  <a:pt x="10260" y="10545"/>
                </a:lnTo>
                <a:lnTo>
                  <a:pt x="10244" y="10561"/>
                </a:lnTo>
                <a:lnTo>
                  <a:pt x="10222" y="10568"/>
                </a:lnTo>
                <a:lnTo>
                  <a:pt x="10195" y="10561"/>
                </a:lnTo>
                <a:lnTo>
                  <a:pt x="10173" y="10531"/>
                </a:lnTo>
                <a:lnTo>
                  <a:pt x="10135" y="10508"/>
                </a:lnTo>
                <a:lnTo>
                  <a:pt x="10123" y="10480"/>
                </a:lnTo>
                <a:lnTo>
                  <a:pt x="10091" y="10524"/>
                </a:lnTo>
                <a:lnTo>
                  <a:pt x="10059" y="10545"/>
                </a:lnTo>
                <a:lnTo>
                  <a:pt x="10036" y="10545"/>
                </a:lnTo>
                <a:lnTo>
                  <a:pt x="10009" y="10538"/>
                </a:lnTo>
                <a:lnTo>
                  <a:pt x="9987" y="10508"/>
                </a:lnTo>
                <a:lnTo>
                  <a:pt x="9987" y="10464"/>
                </a:lnTo>
                <a:lnTo>
                  <a:pt x="9949" y="10427"/>
                </a:lnTo>
                <a:lnTo>
                  <a:pt x="9932" y="10383"/>
                </a:lnTo>
                <a:lnTo>
                  <a:pt x="9917" y="10383"/>
                </a:lnTo>
                <a:lnTo>
                  <a:pt x="9873" y="10383"/>
                </a:lnTo>
                <a:lnTo>
                  <a:pt x="9845" y="10413"/>
                </a:lnTo>
                <a:lnTo>
                  <a:pt x="9823" y="10420"/>
                </a:lnTo>
                <a:lnTo>
                  <a:pt x="9791" y="10406"/>
                </a:lnTo>
                <a:lnTo>
                  <a:pt x="9759" y="10370"/>
                </a:lnTo>
                <a:lnTo>
                  <a:pt x="9719" y="10377"/>
                </a:lnTo>
                <a:lnTo>
                  <a:pt x="9687" y="10370"/>
                </a:lnTo>
                <a:lnTo>
                  <a:pt x="9627" y="10340"/>
                </a:lnTo>
                <a:lnTo>
                  <a:pt x="9578" y="10340"/>
                </a:lnTo>
                <a:lnTo>
                  <a:pt x="9545" y="10324"/>
                </a:lnTo>
                <a:lnTo>
                  <a:pt x="9523" y="10310"/>
                </a:lnTo>
                <a:lnTo>
                  <a:pt x="9518" y="10250"/>
                </a:lnTo>
                <a:lnTo>
                  <a:pt x="9496" y="10206"/>
                </a:lnTo>
                <a:lnTo>
                  <a:pt x="9491" y="10206"/>
                </a:lnTo>
                <a:lnTo>
                  <a:pt x="9486" y="10222"/>
                </a:lnTo>
                <a:lnTo>
                  <a:pt x="9459" y="10229"/>
                </a:lnTo>
                <a:lnTo>
                  <a:pt x="9419" y="10222"/>
                </a:lnTo>
                <a:lnTo>
                  <a:pt x="9377" y="10229"/>
                </a:lnTo>
                <a:lnTo>
                  <a:pt x="9349" y="10206"/>
                </a:lnTo>
                <a:lnTo>
                  <a:pt x="9278" y="10126"/>
                </a:lnTo>
                <a:lnTo>
                  <a:pt x="9256" y="10112"/>
                </a:lnTo>
                <a:lnTo>
                  <a:pt x="9218" y="10103"/>
                </a:lnTo>
                <a:lnTo>
                  <a:pt x="9218" y="8924"/>
                </a:lnTo>
                <a:lnTo>
                  <a:pt x="8127" y="8918"/>
                </a:lnTo>
                <a:close/>
                <a:moveTo>
                  <a:pt x="11296" y="8924"/>
                </a:moveTo>
                <a:lnTo>
                  <a:pt x="11356" y="9573"/>
                </a:lnTo>
                <a:lnTo>
                  <a:pt x="11340" y="10627"/>
                </a:lnTo>
                <a:lnTo>
                  <a:pt x="11351" y="10641"/>
                </a:lnTo>
                <a:lnTo>
                  <a:pt x="11368" y="10648"/>
                </a:lnTo>
                <a:lnTo>
                  <a:pt x="11378" y="10641"/>
                </a:lnTo>
                <a:lnTo>
                  <a:pt x="11405" y="10648"/>
                </a:lnTo>
                <a:lnTo>
                  <a:pt x="11422" y="10641"/>
                </a:lnTo>
                <a:lnTo>
                  <a:pt x="11472" y="10655"/>
                </a:lnTo>
                <a:lnTo>
                  <a:pt x="11504" y="10678"/>
                </a:lnTo>
                <a:lnTo>
                  <a:pt x="11509" y="10996"/>
                </a:lnTo>
                <a:lnTo>
                  <a:pt x="12540" y="10986"/>
                </a:lnTo>
                <a:lnTo>
                  <a:pt x="12556" y="10906"/>
                </a:lnTo>
                <a:lnTo>
                  <a:pt x="12535" y="10869"/>
                </a:lnTo>
                <a:lnTo>
                  <a:pt x="12528" y="10818"/>
                </a:lnTo>
                <a:lnTo>
                  <a:pt x="12540" y="10765"/>
                </a:lnTo>
                <a:lnTo>
                  <a:pt x="12540" y="10752"/>
                </a:lnTo>
                <a:lnTo>
                  <a:pt x="12528" y="10745"/>
                </a:lnTo>
                <a:lnTo>
                  <a:pt x="12513" y="10671"/>
                </a:lnTo>
                <a:lnTo>
                  <a:pt x="12523" y="10655"/>
                </a:lnTo>
                <a:lnTo>
                  <a:pt x="12513" y="10634"/>
                </a:lnTo>
                <a:lnTo>
                  <a:pt x="12528" y="10581"/>
                </a:lnTo>
                <a:lnTo>
                  <a:pt x="12563" y="10545"/>
                </a:lnTo>
                <a:lnTo>
                  <a:pt x="12578" y="10524"/>
                </a:lnTo>
                <a:lnTo>
                  <a:pt x="12578" y="10494"/>
                </a:lnTo>
                <a:lnTo>
                  <a:pt x="12578" y="10480"/>
                </a:lnTo>
                <a:lnTo>
                  <a:pt x="12568" y="10450"/>
                </a:lnTo>
                <a:lnTo>
                  <a:pt x="12578" y="10413"/>
                </a:lnTo>
                <a:lnTo>
                  <a:pt x="12600" y="10390"/>
                </a:lnTo>
                <a:lnTo>
                  <a:pt x="12627" y="10383"/>
                </a:lnTo>
                <a:lnTo>
                  <a:pt x="12617" y="10354"/>
                </a:lnTo>
                <a:lnTo>
                  <a:pt x="12632" y="10296"/>
                </a:lnTo>
                <a:lnTo>
                  <a:pt x="12672" y="10250"/>
                </a:lnTo>
                <a:lnTo>
                  <a:pt x="12682" y="10229"/>
                </a:lnTo>
                <a:lnTo>
                  <a:pt x="12687" y="10199"/>
                </a:lnTo>
                <a:lnTo>
                  <a:pt x="12714" y="10163"/>
                </a:lnTo>
                <a:lnTo>
                  <a:pt x="12741" y="10149"/>
                </a:lnTo>
                <a:lnTo>
                  <a:pt x="12753" y="10112"/>
                </a:lnTo>
                <a:lnTo>
                  <a:pt x="12759" y="10022"/>
                </a:lnTo>
                <a:lnTo>
                  <a:pt x="12774" y="9955"/>
                </a:lnTo>
                <a:lnTo>
                  <a:pt x="12796" y="9949"/>
                </a:lnTo>
                <a:lnTo>
                  <a:pt x="12796" y="9919"/>
                </a:lnTo>
                <a:lnTo>
                  <a:pt x="12828" y="9875"/>
                </a:lnTo>
                <a:lnTo>
                  <a:pt x="12863" y="9845"/>
                </a:lnTo>
                <a:lnTo>
                  <a:pt x="12863" y="9838"/>
                </a:lnTo>
                <a:lnTo>
                  <a:pt x="12863" y="9817"/>
                </a:lnTo>
                <a:lnTo>
                  <a:pt x="12863" y="9808"/>
                </a:lnTo>
                <a:lnTo>
                  <a:pt x="12873" y="9781"/>
                </a:lnTo>
                <a:lnTo>
                  <a:pt x="12883" y="9758"/>
                </a:lnTo>
                <a:lnTo>
                  <a:pt x="12922" y="9721"/>
                </a:lnTo>
                <a:lnTo>
                  <a:pt x="12932" y="9684"/>
                </a:lnTo>
                <a:lnTo>
                  <a:pt x="12927" y="9617"/>
                </a:lnTo>
                <a:lnTo>
                  <a:pt x="12955" y="9537"/>
                </a:lnTo>
                <a:lnTo>
                  <a:pt x="12987" y="9486"/>
                </a:lnTo>
                <a:lnTo>
                  <a:pt x="12999" y="9449"/>
                </a:lnTo>
                <a:lnTo>
                  <a:pt x="12992" y="9389"/>
                </a:lnTo>
                <a:lnTo>
                  <a:pt x="13014" y="9329"/>
                </a:lnTo>
                <a:lnTo>
                  <a:pt x="13059" y="9293"/>
                </a:lnTo>
                <a:lnTo>
                  <a:pt x="13059" y="9279"/>
                </a:lnTo>
                <a:lnTo>
                  <a:pt x="13064" y="9242"/>
                </a:lnTo>
                <a:lnTo>
                  <a:pt x="13074" y="9235"/>
                </a:lnTo>
                <a:lnTo>
                  <a:pt x="12808" y="9242"/>
                </a:lnTo>
                <a:lnTo>
                  <a:pt x="12868" y="9109"/>
                </a:lnTo>
                <a:lnTo>
                  <a:pt x="12883" y="9088"/>
                </a:lnTo>
                <a:lnTo>
                  <a:pt x="12900" y="9058"/>
                </a:lnTo>
                <a:lnTo>
                  <a:pt x="12922" y="9035"/>
                </a:lnTo>
                <a:lnTo>
                  <a:pt x="12944" y="8998"/>
                </a:lnTo>
                <a:lnTo>
                  <a:pt x="12944" y="8991"/>
                </a:lnTo>
                <a:lnTo>
                  <a:pt x="12944" y="8977"/>
                </a:lnTo>
                <a:lnTo>
                  <a:pt x="12932" y="8954"/>
                </a:lnTo>
                <a:lnTo>
                  <a:pt x="12922" y="8924"/>
                </a:lnTo>
                <a:lnTo>
                  <a:pt x="11296" y="8924"/>
                </a:lnTo>
                <a:close/>
                <a:moveTo>
                  <a:pt x="18223" y="9088"/>
                </a:moveTo>
                <a:lnTo>
                  <a:pt x="18218" y="9161"/>
                </a:lnTo>
                <a:lnTo>
                  <a:pt x="18208" y="9155"/>
                </a:lnTo>
                <a:lnTo>
                  <a:pt x="18218" y="9175"/>
                </a:lnTo>
                <a:lnTo>
                  <a:pt x="18251" y="9182"/>
                </a:lnTo>
                <a:lnTo>
                  <a:pt x="18256" y="9228"/>
                </a:lnTo>
                <a:lnTo>
                  <a:pt x="18300" y="9182"/>
                </a:lnTo>
                <a:lnTo>
                  <a:pt x="18310" y="9191"/>
                </a:lnTo>
                <a:lnTo>
                  <a:pt x="18300" y="9155"/>
                </a:lnTo>
                <a:lnTo>
                  <a:pt x="18278" y="9118"/>
                </a:lnTo>
                <a:lnTo>
                  <a:pt x="18263" y="9102"/>
                </a:lnTo>
                <a:lnTo>
                  <a:pt x="18223" y="9088"/>
                </a:lnTo>
                <a:close/>
                <a:moveTo>
                  <a:pt x="18327" y="9132"/>
                </a:moveTo>
                <a:lnTo>
                  <a:pt x="18310" y="9145"/>
                </a:lnTo>
                <a:lnTo>
                  <a:pt x="18338" y="9168"/>
                </a:lnTo>
                <a:lnTo>
                  <a:pt x="18327" y="9132"/>
                </a:lnTo>
                <a:close/>
                <a:moveTo>
                  <a:pt x="18126" y="9145"/>
                </a:moveTo>
                <a:lnTo>
                  <a:pt x="18114" y="9182"/>
                </a:lnTo>
                <a:lnTo>
                  <a:pt x="18104" y="9191"/>
                </a:lnTo>
                <a:lnTo>
                  <a:pt x="18114" y="9191"/>
                </a:lnTo>
                <a:lnTo>
                  <a:pt x="18147" y="9182"/>
                </a:lnTo>
                <a:lnTo>
                  <a:pt x="18169" y="9168"/>
                </a:lnTo>
                <a:lnTo>
                  <a:pt x="18131" y="9145"/>
                </a:lnTo>
                <a:lnTo>
                  <a:pt x="18126" y="9145"/>
                </a:lnTo>
                <a:close/>
                <a:moveTo>
                  <a:pt x="18464" y="9329"/>
                </a:moveTo>
                <a:lnTo>
                  <a:pt x="18414" y="9339"/>
                </a:lnTo>
                <a:lnTo>
                  <a:pt x="18414" y="9366"/>
                </a:lnTo>
                <a:lnTo>
                  <a:pt x="18419" y="9463"/>
                </a:lnTo>
                <a:lnTo>
                  <a:pt x="18419" y="9514"/>
                </a:lnTo>
                <a:lnTo>
                  <a:pt x="18404" y="9617"/>
                </a:lnTo>
                <a:lnTo>
                  <a:pt x="18327" y="9670"/>
                </a:lnTo>
                <a:lnTo>
                  <a:pt x="18327" y="9661"/>
                </a:lnTo>
                <a:lnTo>
                  <a:pt x="18300" y="9677"/>
                </a:lnTo>
                <a:lnTo>
                  <a:pt x="18181" y="9758"/>
                </a:lnTo>
                <a:lnTo>
                  <a:pt x="18268" y="9787"/>
                </a:lnTo>
                <a:lnTo>
                  <a:pt x="18349" y="9734"/>
                </a:lnTo>
                <a:lnTo>
                  <a:pt x="18332" y="9691"/>
                </a:lnTo>
                <a:lnTo>
                  <a:pt x="18365" y="9728"/>
                </a:lnTo>
                <a:lnTo>
                  <a:pt x="18441" y="9707"/>
                </a:lnTo>
                <a:lnTo>
                  <a:pt x="18459" y="9670"/>
                </a:lnTo>
                <a:lnTo>
                  <a:pt x="18481" y="9543"/>
                </a:lnTo>
                <a:lnTo>
                  <a:pt x="18486" y="9463"/>
                </a:lnTo>
                <a:lnTo>
                  <a:pt x="18474" y="9366"/>
                </a:lnTo>
                <a:lnTo>
                  <a:pt x="18464" y="9329"/>
                </a:lnTo>
                <a:close/>
                <a:moveTo>
                  <a:pt x="18038" y="9567"/>
                </a:moveTo>
                <a:lnTo>
                  <a:pt x="18027" y="9573"/>
                </a:lnTo>
                <a:lnTo>
                  <a:pt x="18044" y="9580"/>
                </a:lnTo>
                <a:lnTo>
                  <a:pt x="18038" y="9567"/>
                </a:lnTo>
                <a:close/>
                <a:moveTo>
                  <a:pt x="15856" y="9728"/>
                </a:moveTo>
                <a:lnTo>
                  <a:pt x="15840" y="9744"/>
                </a:lnTo>
                <a:lnTo>
                  <a:pt x="15769" y="9771"/>
                </a:lnTo>
                <a:lnTo>
                  <a:pt x="15726" y="9801"/>
                </a:lnTo>
                <a:lnTo>
                  <a:pt x="15714" y="9801"/>
                </a:lnTo>
                <a:lnTo>
                  <a:pt x="15595" y="9854"/>
                </a:lnTo>
                <a:lnTo>
                  <a:pt x="15583" y="9882"/>
                </a:lnTo>
                <a:lnTo>
                  <a:pt x="15528" y="9955"/>
                </a:lnTo>
                <a:lnTo>
                  <a:pt x="15523" y="9985"/>
                </a:lnTo>
                <a:lnTo>
                  <a:pt x="15583" y="10045"/>
                </a:lnTo>
                <a:lnTo>
                  <a:pt x="15622" y="10089"/>
                </a:lnTo>
                <a:lnTo>
                  <a:pt x="15644" y="10103"/>
                </a:lnTo>
                <a:lnTo>
                  <a:pt x="15677" y="10112"/>
                </a:lnTo>
                <a:lnTo>
                  <a:pt x="15704" y="10140"/>
                </a:lnTo>
                <a:lnTo>
                  <a:pt x="15719" y="10192"/>
                </a:lnTo>
                <a:lnTo>
                  <a:pt x="15801" y="10397"/>
                </a:lnTo>
                <a:lnTo>
                  <a:pt x="15890" y="10501"/>
                </a:lnTo>
                <a:lnTo>
                  <a:pt x="15927" y="10568"/>
                </a:lnTo>
                <a:lnTo>
                  <a:pt x="15944" y="10611"/>
                </a:lnTo>
                <a:lnTo>
                  <a:pt x="16019" y="10701"/>
                </a:lnTo>
                <a:lnTo>
                  <a:pt x="16053" y="10752"/>
                </a:lnTo>
                <a:lnTo>
                  <a:pt x="16053" y="10788"/>
                </a:lnTo>
                <a:lnTo>
                  <a:pt x="16059" y="10795"/>
                </a:lnTo>
                <a:lnTo>
                  <a:pt x="16074" y="10818"/>
                </a:lnTo>
                <a:lnTo>
                  <a:pt x="16091" y="10848"/>
                </a:lnTo>
                <a:lnTo>
                  <a:pt x="16108" y="10899"/>
                </a:lnTo>
                <a:lnTo>
                  <a:pt x="16128" y="10929"/>
                </a:lnTo>
                <a:lnTo>
                  <a:pt x="16178" y="10966"/>
                </a:lnTo>
                <a:lnTo>
                  <a:pt x="16217" y="11069"/>
                </a:lnTo>
                <a:lnTo>
                  <a:pt x="16238" y="11194"/>
                </a:lnTo>
                <a:lnTo>
                  <a:pt x="16255" y="11244"/>
                </a:lnTo>
                <a:lnTo>
                  <a:pt x="16287" y="11274"/>
                </a:lnTo>
                <a:lnTo>
                  <a:pt x="16336" y="11391"/>
                </a:lnTo>
                <a:lnTo>
                  <a:pt x="16353" y="11465"/>
                </a:lnTo>
                <a:lnTo>
                  <a:pt x="16353" y="11511"/>
                </a:lnTo>
                <a:lnTo>
                  <a:pt x="16364" y="11539"/>
                </a:lnTo>
                <a:lnTo>
                  <a:pt x="16401" y="11562"/>
                </a:lnTo>
                <a:lnTo>
                  <a:pt x="16413" y="11532"/>
                </a:lnTo>
                <a:lnTo>
                  <a:pt x="16451" y="11518"/>
                </a:lnTo>
                <a:lnTo>
                  <a:pt x="16456" y="11502"/>
                </a:lnTo>
                <a:lnTo>
                  <a:pt x="16456" y="11495"/>
                </a:lnTo>
                <a:lnTo>
                  <a:pt x="16440" y="11474"/>
                </a:lnTo>
                <a:lnTo>
                  <a:pt x="16423" y="11421"/>
                </a:lnTo>
                <a:lnTo>
                  <a:pt x="16418" y="11244"/>
                </a:lnTo>
                <a:lnTo>
                  <a:pt x="16456" y="11318"/>
                </a:lnTo>
                <a:lnTo>
                  <a:pt x="16532" y="11274"/>
                </a:lnTo>
                <a:lnTo>
                  <a:pt x="16582" y="11290"/>
                </a:lnTo>
                <a:lnTo>
                  <a:pt x="16614" y="11297"/>
                </a:lnTo>
                <a:lnTo>
                  <a:pt x="16636" y="11281"/>
                </a:lnTo>
                <a:lnTo>
                  <a:pt x="16647" y="11260"/>
                </a:lnTo>
                <a:lnTo>
                  <a:pt x="16681" y="11244"/>
                </a:lnTo>
                <a:lnTo>
                  <a:pt x="16701" y="11244"/>
                </a:lnTo>
                <a:lnTo>
                  <a:pt x="16728" y="11230"/>
                </a:lnTo>
                <a:lnTo>
                  <a:pt x="16756" y="11207"/>
                </a:lnTo>
                <a:lnTo>
                  <a:pt x="16763" y="11194"/>
                </a:lnTo>
                <a:lnTo>
                  <a:pt x="16728" y="11097"/>
                </a:lnTo>
                <a:lnTo>
                  <a:pt x="16822" y="11127"/>
                </a:lnTo>
                <a:lnTo>
                  <a:pt x="16838" y="11113"/>
                </a:lnTo>
                <a:lnTo>
                  <a:pt x="16872" y="11069"/>
                </a:lnTo>
                <a:lnTo>
                  <a:pt x="16882" y="11009"/>
                </a:lnTo>
                <a:lnTo>
                  <a:pt x="16931" y="10986"/>
                </a:lnTo>
                <a:lnTo>
                  <a:pt x="16959" y="10973"/>
                </a:lnTo>
                <a:lnTo>
                  <a:pt x="17013" y="10913"/>
                </a:lnTo>
                <a:lnTo>
                  <a:pt x="16991" y="10839"/>
                </a:lnTo>
                <a:lnTo>
                  <a:pt x="17018" y="10775"/>
                </a:lnTo>
                <a:lnTo>
                  <a:pt x="17045" y="10782"/>
                </a:lnTo>
                <a:lnTo>
                  <a:pt x="17051" y="10765"/>
                </a:lnTo>
                <a:lnTo>
                  <a:pt x="17132" y="10618"/>
                </a:lnTo>
                <a:lnTo>
                  <a:pt x="17165" y="10574"/>
                </a:lnTo>
                <a:lnTo>
                  <a:pt x="17247" y="10501"/>
                </a:lnTo>
                <a:lnTo>
                  <a:pt x="16872" y="9978"/>
                </a:lnTo>
                <a:lnTo>
                  <a:pt x="16428" y="9955"/>
                </a:lnTo>
                <a:lnTo>
                  <a:pt x="16428" y="9854"/>
                </a:lnTo>
                <a:lnTo>
                  <a:pt x="16391" y="9794"/>
                </a:lnTo>
                <a:lnTo>
                  <a:pt x="16341" y="9831"/>
                </a:lnTo>
                <a:lnTo>
                  <a:pt x="16331" y="9764"/>
                </a:lnTo>
                <a:lnTo>
                  <a:pt x="16331" y="9758"/>
                </a:lnTo>
                <a:lnTo>
                  <a:pt x="15856" y="9728"/>
                </a:lnTo>
                <a:close/>
                <a:moveTo>
                  <a:pt x="13740" y="9838"/>
                </a:moveTo>
                <a:lnTo>
                  <a:pt x="13745" y="9845"/>
                </a:lnTo>
                <a:lnTo>
                  <a:pt x="13745" y="9854"/>
                </a:lnTo>
                <a:lnTo>
                  <a:pt x="13592" y="11702"/>
                </a:lnTo>
                <a:lnTo>
                  <a:pt x="13626" y="12556"/>
                </a:lnTo>
                <a:lnTo>
                  <a:pt x="13659" y="12563"/>
                </a:lnTo>
                <a:lnTo>
                  <a:pt x="13681" y="12563"/>
                </a:lnTo>
                <a:lnTo>
                  <a:pt x="13681" y="12556"/>
                </a:lnTo>
                <a:lnTo>
                  <a:pt x="13691" y="12475"/>
                </a:lnTo>
                <a:lnTo>
                  <a:pt x="13713" y="12386"/>
                </a:lnTo>
                <a:lnTo>
                  <a:pt x="13751" y="12358"/>
                </a:lnTo>
                <a:lnTo>
                  <a:pt x="13795" y="12432"/>
                </a:lnTo>
                <a:lnTo>
                  <a:pt x="13805" y="12475"/>
                </a:lnTo>
                <a:lnTo>
                  <a:pt x="13805" y="12533"/>
                </a:lnTo>
                <a:lnTo>
                  <a:pt x="13817" y="12542"/>
                </a:lnTo>
                <a:lnTo>
                  <a:pt x="13844" y="12593"/>
                </a:lnTo>
                <a:lnTo>
                  <a:pt x="13855" y="12623"/>
                </a:lnTo>
                <a:lnTo>
                  <a:pt x="13877" y="12623"/>
                </a:lnTo>
                <a:lnTo>
                  <a:pt x="13914" y="12563"/>
                </a:lnTo>
                <a:lnTo>
                  <a:pt x="13919" y="12549"/>
                </a:lnTo>
                <a:lnTo>
                  <a:pt x="13936" y="12526"/>
                </a:lnTo>
                <a:lnTo>
                  <a:pt x="13931" y="12489"/>
                </a:lnTo>
                <a:lnTo>
                  <a:pt x="13941" y="12439"/>
                </a:lnTo>
                <a:lnTo>
                  <a:pt x="13887" y="12358"/>
                </a:lnTo>
                <a:lnTo>
                  <a:pt x="13872" y="12312"/>
                </a:lnTo>
                <a:lnTo>
                  <a:pt x="13872" y="12261"/>
                </a:lnTo>
                <a:lnTo>
                  <a:pt x="13877" y="12188"/>
                </a:lnTo>
                <a:lnTo>
                  <a:pt x="14831" y="12188"/>
                </a:lnTo>
                <a:lnTo>
                  <a:pt x="14819" y="12158"/>
                </a:lnTo>
                <a:lnTo>
                  <a:pt x="14814" y="12047"/>
                </a:lnTo>
                <a:lnTo>
                  <a:pt x="14826" y="11886"/>
                </a:lnTo>
                <a:lnTo>
                  <a:pt x="14826" y="11856"/>
                </a:lnTo>
                <a:lnTo>
                  <a:pt x="14799" y="11776"/>
                </a:lnTo>
                <a:lnTo>
                  <a:pt x="14804" y="11695"/>
                </a:lnTo>
                <a:lnTo>
                  <a:pt x="14836" y="11525"/>
                </a:lnTo>
                <a:lnTo>
                  <a:pt x="14859" y="11488"/>
                </a:lnTo>
                <a:lnTo>
                  <a:pt x="14869" y="11474"/>
                </a:lnTo>
                <a:lnTo>
                  <a:pt x="14864" y="11465"/>
                </a:lnTo>
                <a:lnTo>
                  <a:pt x="14853" y="11421"/>
                </a:lnTo>
                <a:lnTo>
                  <a:pt x="14859" y="11391"/>
                </a:lnTo>
                <a:lnTo>
                  <a:pt x="14841" y="11334"/>
                </a:lnTo>
                <a:lnTo>
                  <a:pt x="14787" y="11157"/>
                </a:lnTo>
                <a:lnTo>
                  <a:pt x="14782" y="11106"/>
                </a:lnTo>
                <a:lnTo>
                  <a:pt x="14772" y="11076"/>
                </a:lnTo>
                <a:lnTo>
                  <a:pt x="14618" y="9854"/>
                </a:lnTo>
                <a:lnTo>
                  <a:pt x="13751" y="9838"/>
                </a:lnTo>
                <a:lnTo>
                  <a:pt x="13740" y="9838"/>
                </a:lnTo>
                <a:close/>
                <a:moveTo>
                  <a:pt x="12922" y="9854"/>
                </a:moveTo>
                <a:lnTo>
                  <a:pt x="12890" y="9912"/>
                </a:lnTo>
                <a:lnTo>
                  <a:pt x="12856" y="9942"/>
                </a:lnTo>
                <a:lnTo>
                  <a:pt x="12845" y="9955"/>
                </a:lnTo>
                <a:lnTo>
                  <a:pt x="12845" y="9978"/>
                </a:lnTo>
                <a:lnTo>
                  <a:pt x="12828" y="10008"/>
                </a:lnTo>
                <a:lnTo>
                  <a:pt x="12818" y="10015"/>
                </a:lnTo>
                <a:lnTo>
                  <a:pt x="12813" y="10038"/>
                </a:lnTo>
                <a:lnTo>
                  <a:pt x="12801" y="10140"/>
                </a:lnTo>
                <a:lnTo>
                  <a:pt x="12781" y="10206"/>
                </a:lnTo>
                <a:lnTo>
                  <a:pt x="12741" y="10222"/>
                </a:lnTo>
                <a:lnTo>
                  <a:pt x="12736" y="10229"/>
                </a:lnTo>
                <a:lnTo>
                  <a:pt x="12736" y="10259"/>
                </a:lnTo>
                <a:lnTo>
                  <a:pt x="12709" y="10303"/>
                </a:lnTo>
                <a:lnTo>
                  <a:pt x="12677" y="10340"/>
                </a:lnTo>
                <a:lnTo>
                  <a:pt x="12677" y="10354"/>
                </a:lnTo>
                <a:lnTo>
                  <a:pt x="12687" y="10383"/>
                </a:lnTo>
                <a:lnTo>
                  <a:pt x="12677" y="10420"/>
                </a:lnTo>
                <a:lnTo>
                  <a:pt x="12655" y="10450"/>
                </a:lnTo>
                <a:lnTo>
                  <a:pt x="12632" y="10457"/>
                </a:lnTo>
                <a:lnTo>
                  <a:pt x="12638" y="10487"/>
                </a:lnTo>
                <a:lnTo>
                  <a:pt x="12627" y="10554"/>
                </a:lnTo>
                <a:lnTo>
                  <a:pt x="12600" y="10604"/>
                </a:lnTo>
                <a:lnTo>
                  <a:pt x="12578" y="10618"/>
                </a:lnTo>
                <a:lnTo>
                  <a:pt x="12583" y="10627"/>
                </a:lnTo>
                <a:lnTo>
                  <a:pt x="12583" y="10678"/>
                </a:lnTo>
                <a:lnTo>
                  <a:pt x="12573" y="10692"/>
                </a:lnTo>
                <a:lnTo>
                  <a:pt x="12573" y="10701"/>
                </a:lnTo>
                <a:lnTo>
                  <a:pt x="12590" y="10715"/>
                </a:lnTo>
                <a:lnTo>
                  <a:pt x="12600" y="10775"/>
                </a:lnTo>
                <a:lnTo>
                  <a:pt x="12590" y="10825"/>
                </a:lnTo>
                <a:lnTo>
                  <a:pt x="12590" y="10848"/>
                </a:lnTo>
                <a:lnTo>
                  <a:pt x="12605" y="10876"/>
                </a:lnTo>
                <a:lnTo>
                  <a:pt x="12610" y="10899"/>
                </a:lnTo>
                <a:lnTo>
                  <a:pt x="12595" y="11009"/>
                </a:lnTo>
                <a:lnTo>
                  <a:pt x="12595" y="11032"/>
                </a:lnTo>
                <a:lnTo>
                  <a:pt x="12610" y="11053"/>
                </a:lnTo>
                <a:lnTo>
                  <a:pt x="12617" y="11113"/>
                </a:lnTo>
                <a:lnTo>
                  <a:pt x="12600" y="11157"/>
                </a:lnTo>
                <a:lnTo>
                  <a:pt x="12600" y="11164"/>
                </a:lnTo>
                <a:lnTo>
                  <a:pt x="12617" y="11187"/>
                </a:lnTo>
                <a:lnTo>
                  <a:pt x="12610" y="11237"/>
                </a:lnTo>
                <a:lnTo>
                  <a:pt x="12595" y="11253"/>
                </a:lnTo>
                <a:lnTo>
                  <a:pt x="12605" y="11274"/>
                </a:lnTo>
                <a:lnTo>
                  <a:pt x="12610" y="11304"/>
                </a:lnTo>
                <a:lnTo>
                  <a:pt x="12610" y="11334"/>
                </a:lnTo>
                <a:lnTo>
                  <a:pt x="12622" y="11355"/>
                </a:lnTo>
                <a:lnTo>
                  <a:pt x="12649" y="11385"/>
                </a:lnTo>
                <a:lnTo>
                  <a:pt x="12672" y="11421"/>
                </a:lnTo>
                <a:lnTo>
                  <a:pt x="12672" y="11474"/>
                </a:lnTo>
                <a:lnTo>
                  <a:pt x="12665" y="11511"/>
                </a:lnTo>
                <a:lnTo>
                  <a:pt x="12617" y="11576"/>
                </a:lnTo>
                <a:lnTo>
                  <a:pt x="12617" y="11622"/>
                </a:lnTo>
                <a:lnTo>
                  <a:pt x="12578" y="11679"/>
                </a:lnTo>
                <a:lnTo>
                  <a:pt x="12535" y="11732"/>
                </a:lnTo>
                <a:lnTo>
                  <a:pt x="12508" y="11783"/>
                </a:lnTo>
                <a:lnTo>
                  <a:pt x="12491" y="11856"/>
                </a:lnTo>
                <a:lnTo>
                  <a:pt x="12469" y="11923"/>
                </a:lnTo>
                <a:lnTo>
                  <a:pt x="12459" y="11937"/>
                </a:lnTo>
                <a:lnTo>
                  <a:pt x="12453" y="11967"/>
                </a:lnTo>
                <a:lnTo>
                  <a:pt x="12453" y="12027"/>
                </a:lnTo>
                <a:lnTo>
                  <a:pt x="12431" y="12084"/>
                </a:lnTo>
                <a:lnTo>
                  <a:pt x="12414" y="12091"/>
                </a:lnTo>
                <a:lnTo>
                  <a:pt x="12426" y="12158"/>
                </a:lnTo>
                <a:lnTo>
                  <a:pt x="12419" y="12188"/>
                </a:lnTo>
                <a:lnTo>
                  <a:pt x="13128" y="12188"/>
                </a:lnTo>
                <a:lnTo>
                  <a:pt x="13113" y="12298"/>
                </a:lnTo>
                <a:lnTo>
                  <a:pt x="13086" y="12402"/>
                </a:lnTo>
                <a:lnTo>
                  <a:pt x="13091" y="12432"/>
                </a:lnTo>
                <a:lnTo>
                  <a:pt x="13091" y="12445"/>
                </a:lnTo>
                <a:lnTo>
                  <a:pt x="13096" y="12452"/>
                </a:lnTo>
                <a:lnTo>
                  <a:pt x="13118" y="12482"/>
                </a:lnTo>
                <a:lnTo>
                  <a:pt x="13140" y="12526"/>
                </a:lnTo>
                <a:lnTo>
                  <a:pt x="13156" y="12593"/>
                </a:lnTo>
                <a:lnTo>
                  <a:pt x="13163" y="12630"/>
                </a:lnTo>
                <a:lnTo>
                  <a:pt x="13173" y="12659"/>
                </a:lnTo>
                <a:lnTo>
                  <a:pt x="13178" y="12659"/>
                </a:lnTo>
                <a:lnTo>
                  <a:pt x="13190" y="12653"/>
                </a:lnTo>
                <a:lnTo>
                  <a:pt x="13238" y="12570"/>
                </a:lnTo>
                <a:lnTo>
                  <a:pt x="13292" y="12579"/>
                </a:lnTo>
                <a:lnTo>
                  <a:pt x="13347" y="12556"/>
                </a:lnTo>
                <a:lnTo>
                  <a:pt x="13408" y="12533"/>
                </a:lnTo>
                <a:lnTo>
                  <a:pt x="13423" y="12533"/>
                </a:lnTo>
                <a:lnTo>
                  <a:pt x="13451" y="12542"/>
                </a:lnTo>
                <a:lnTo>
                  <a:pt x="13495" y="12563"/>
                </a:lnTo>
                <a:lnTo>
                  <a:pt x="13572" y="12556"/>
                </a:lnTo>
                <a:lnTo>
                  <a:pt x="13538" y="11702"/>
                </a:lnTo>
                <a:lnTo>
                  <a:pt x="13686" y="9875"/>
                </a:lnTo>
                <a:lnTo>
                  <a:pt x="13674" y="9854"/>
                </a:lnTo>
                <a:lnTo>
                  <a:pt x="12922" y="9854"/>
                </a:lnTo>
                <a:close/>
                <a:moveTo>
                  <a:pt x="14673" y="9854"/>
                </a:moveTo>
                <a:lnTo>
                  <a:pt x="14826" y="11053"/>
                </a:lnTo>
                <a:lnTo>
                  <a:pt x="14836" y="11083"/>
                </a:lnTo>
                <a:lnTo>
                  <a:pt x="14841" y="11143"/>
                </a:lnTo>
                <a:lnTo>
                  <a:pt x="14896" y="11304"/>
                </a:lnTo>
                <a:lnTo>
                  <a:pt x="14913" y="11385"/>
                </a:lnTo>
                <a:lnTo>
                  <a:pt x="14908" y="11414"/>
                </a:lnTo>
                <a:lnTo>
                  <a:pt x="14908" y="11421"/>
                </a:lnTo>
                <a:lnTo>
                  <a:pt x="14935" y="11451"/>
                </a:lnTo>
                <a:lnTo>
                  <a:pt x="14923" y="11502"/>
                </a:lnTo>
                <a:lnTo>
                  <a:pt x="14896" y="11539"/>
                </a:lnTo>
                <a:lnTo>
                  <a:pt x="14886" y="11562"/>
                </a:lnTo>
                <a:lnTo>
                  <a:pt x="14881" y="11605"/>
                </a:lnTo>
                <a:lnTo>
                  <a:pt x="14853" y="11709"/>
                </a:lnTo>
                <a:lnTo>
                  <a:pt x="14853" y="11760"/>
                </a:lnTo>
                <a:lnTo>
                  <a:pt x="14874" y="11842"/>
                </a:lnTo>
                <a:lnTo>
                  <a:pt x="14881" y="11886"/>
                </a:lnTo>
                <a:lnTo>
                  <a:pt x="14869" y="12047"/>
                </a:lnTo>
                <a:lnTo>
                  <a:pt x="14874" y="12144"/>
                </a:lnTo>
                <a:lnTo>
                  <a:pt x="14891" y="12188"/>
                </a:lnTo>
                <a:lnTo>
                  <a:pt x="14913" y="12261"/>
                </a:lnTo>
                <a:lnTo>
                  <a:pt x="14945" y="12358"/>
                </a:lnTo>
                <a:lnTo>
                  <a:pt x="15938" y="12445"/>
                </a:lnTo>
                <a:lnTo>
                  <a:pt x="15938" y="12489"/>
                </a:lnTo>
                <a:lnTo>
                  <a:pt x="15949" y="12526"/>
                </a:lnTo>
                <a:lnTo>
                  <a:pt x="15949" y="12556"/>
                </a:lnTo>
                <a:lnTo>
                  <a:pt x="15955" y="12549"/>
                </a:lnTo>
                <a:lnTo>
                  <a:pt x="15960" y="12526"/>
                </a:lnTo>
                <a:lnTo>
                  <a:pt x="15965" y="12482"/>
                </a:lnTo>
                <a:lnTo>
                  <a:pt x="15960" y="12432"/>
                </a:lnTo>
                <a:lnTo>
                  <a:pt x="15960" y="12365"/>
                </a:lnTo>
                <a:lnTo>
                  <a:pt x="15977" y="12328"/>
                </a:lnTo>
                <a:lnTo>
                  <a:pt x="15992" y="12321"/>
                </a:lnTo>
                <a:lnTo>
                  <a:pt x="16004" y="12298"/>
                </a:lnTo>
                <a:lnTo>
                  <a:pt x="16026" y="12291"/>
                </a:lnTo>
                <a:lnTo>
                  <a:pt x="16053" y="12305"/>
                </a:lnTo>
                <a:lnTo>
                  <a:pt x="16128" y="12342"/>
                </a:lnTo>
                <a:lnTo>
                  <a:pt x="16156" y="12342"/>
                </a:lnTo>
                <a:lnTo>
                  <a:pt x="16151" y="12291"/>
                </a:lnTo>
                <a:lnTo>
                  <a:pt x="16163" y="12261"/>
                </a:lnTo>
                <a:lnTo>
                  <a:pt x="16178" y="12174"/>
                </a:lnTo>
                <a:lnTo>
                  <a:pt x="16178" y="12151"/>
                </a:lnTo>
                <a:lnTo>
                  <a:pt x="16195" y="12040"/>
                </a:lnTo>
                <a:lnTo>
                  <a:pt x="16227" y="12077"/>
                </a:lnTo>
                <a:lnTo>
                  <a:pt x="16232" y="12070"/>
                </a:lnTo>
                <a:lnTo>
                  <a:pt x="16210" y="12054"/>
                </a:lnTo>
                <a:lnTo>
                  <a:pt x="16205" y="11990"/>
                </a:lnTo>
                <a:lnTo>
                  <a:pt x="16249" y="11974"/>
                </a:lnTo>
                <a:lnTo>
                  <a:pt x="16260" y="11937"/>
                </a:lnTo>
                <a:lnTo>
                  <a:pt x="16244" y="11930"/>
                </a:lnTo>
                <a:lnTo>
                  <a:pt x="16265" y="11863"/>
                </a:lnTo>
                <a:lnTo>
                  <a:pt x="16282" y="11849"/>
                </a:lnTo>
                <a:lnTo>
                  <a:pt x="16272" y="11796"/>
                </a:lnTo>
                <a:lnTo>
                  <a:pt x="16299" y="11753"/>
                </a:lnTo>
                <a:lnTo>
                  <a:pt x="16314" y="11746"/>
                </a:lnTo>
                <a:lnTo>
                  <a:pt x="16299" y="11686"/>
                </a:lnTo>
                <a:lnTo>
                  <a:pt x="16336" y="11658"/>
                </a:lnTo>
                <a:lnTo>
                  <a:pt x="16353" y="11658"/>
                </a:lnTo>
                <a:lnTo>
                  <a:pt x="16386" y="11635"/>
                </a:lnTo>
                <a:lnTo>
                  <a:pt x="16331" y="11599"/>
                </a:lnTo>
                <a:lnTo>
                  <a:pt x="16299" y="11539"/>
                </a:lnTo>
                <a:lnTo>
                  <a:pt x="16299" y="11474"/>
                </a:lnTo>
                <a:lnTo>
                  <a:pt x="16287" y="11421"/>
                </a:lnTo>
                <a:lnTo>
                  <a:pt x="16249" y="11327"/>
                </a:lnTo>
                <a:lnTo>
                  <a:pt x="16210" y="11297"/>
                </a:lnTo>
                <a:lnTo>
                  <a:pt x="16190" y="11217"/>
                </a:lnTo>
                <a:lnTo>
                  <a:pt x="16168" y="11090"/>
                </a:lnTo>
                <a:lnTo>
                  <a:pt x="16140" y="11023"/>
                </a:lnTo>
                <a:lnTo>
                  <a:pt x="16096" y="10986"/>
                </a:lnTo>
                <a:lnTo>
                  <a:pt x="16059" y="10936"/>
                </a:lnTo>
                <a:lnTo>
                  <a:pt x="16041" y="10885"/>
                </a:lnTo>
                <a:lnTo>
                  <a:pt x="16031" y="10869"/>
                </a:lnTo>
                <a:lnTo>
                  <a:pt x="16014" y="10848"/>
                </a:lnTo>
                <a:lnTo>
                  <a:pt x="15999" y="10802"/>
                </a:lnTo>
                <a:lnTo>
                  <a:pt x="15999" y="10782"/>
                </a:lnTo>
                <a:lnTo>
                  <a:pt x="15977" y="10745"/>
                </a:lnTo>
                <a:lnTo>
                  <a:pt x="15900" y="10648"/>
                </a:lnTo>
                <a:lnTo>
                  <a:pt x="15883" y="10604"/>
                </a:lnTo>
                <a:lnTo>
                  <a:pt x="15851" y="10554"/>
                </a:lnTo>
                <a:lnTo>
                  <a:pt x="15764" y="10450"/>
                </a:lnTo>
                <a:lnTo>
                  <a:pt x="15774" y="10427"/>
                </a:lnTo>
                <a:lnTo>
                  <a:pt x="15759" y="10434"/>
                </a:lnTo>
                <a:lnTo>
                  <a:pt x="15672" y="10222"/>
                </a:lnTo>
                <a:lnTo>
                  <a:pt x="15660" y="10186"/>
                </a:lnTo>
                <a:lnTo>
                  <a:pt x="15655" y="10186"/>
                </a:lnTo>
                <a:lnTo>
                  <a:pt x="15622" y="10169"/>
                </a:lnTo>
                <a:lnTo>
                  <a:pt x="15590" y="10149"/>
                </a:lnTo>
                <a:lnTo>
                  <a:pt x="15545" y="10089"/>
                </a:lnTo>
                <a:lnTo>
                  <a:pt x="15459" y="10015"/>
                </a:lnTo>
                <a:lnTo>
                  <a:pt x="15486" y="9912"/>
                </a:lnTo>
                <a:lnTo>
                  <a:pt x="15528" y="9854"/>
                </a:lnTo>
                <a:lnTo>
                  <a:pt x="15372" y="9861"/>
                </a:lnTo>
                <a:lnTo>
                  <a:pt x="15153" y="9861"/>
                </a:lnTo>
                <a:lnTo>
                  <a:pt x="15126" y="9861"/>
                </a:lnTo>
                <a:lnTo>
                  <a:pt x="15099" y="9861"/>
                </a:lnTo>
                <a:lnTo>
                  <a:pt x="14673" y="9854"/>
                </a:lnTo>
                <a:close/>
                <a:moveTo>
                  <a:pt x="1604" y="10340"/>
                </a:moveTo>
                <a:lnTo>
                  <a:pt x="1572" y="10360"/>
                </a:lnTo>
                <a:lnTo>
                  <a:pt x="1510" y="10434"/>
                </a:lnTo>
                <a:lnTo>
                  <a:pt x="1599" y="10457"/>
                </a:lnTo>
                <a:lnTo>
                  <a:pt x="1626" y="10450"/>
                </a:lnTo>
                <a:lnTo>
                  <a:pt x="1659" y="10508"/>
                </a:lnTo>
                <a:lnTo>
                  <a:pt x="1691" y="10524"/>
                </a:lnTo>
                <a:lnTo>
                  <a:pt x="1735" y="10517"/>
                </a:lnTo>
                <a:lnTo>
                  <a:pt x="1768" y="10464"/>
                </a:lnTo>
                <a:lnTo>
                  <a:pt x="1805" y="10487"/>
                </a:lnTo>
                <a:lnTo>
                  <a:pt x="1919" y="10457"/>
                </a:lnTo>
                <a:lnTo>
                  <a:pt x="1936" y="10413"/>
                </a:lnTo>
                <a:lnTo>
                  <a:pt x="1909" y="10354"/>
                </a:lnTo>
                <a:lnTo>
                  <a:pt x="1855" y="10377"/>
                </a:lnTo>
                <a:lnTo>
                  <a:pt x="1778" y="10340"/>
                </a:lnTo>
                <a:lnTo>
                  <a:pt x="1728" y="10370"/>
                </a:lnTo>
                <a:lnTo>
                  <a:pt x="1740" y="10397"/>
                </a:lnTo>
                <a:lnTo>
                  <a:pt x="1718" y="10377"/>
                </a:lnTo>
                <a:lnTo>
                  <a:pt x="1636" y="10383"/>
                </a:lnTo>
                <a:lnTo>
                  <a:pt x="1604" y="10340"/>
                </a:lnTo>
                <a:close/>
                <a:moveTo>
                  <a:pt x="2274" y="10701"/>
                </a:moveTo>
                <a:lnTo>
                  <a:pt x="2241" y="10745"/>
                </a:lnTo>
                <a:lnTo>
                  <a:pt x="2247" y="10782"/>
                </a:lnTo>
                <a:lnTo>
                  <a:pt x="2264" y="10812"/>
                </a:lnTo>
                <a:lnTo>
                  <a:pt x="2281" y="10812"/>
                </a:lnTo>
                <a:lnTo>
                  <a:pt x="2301" y="10885"/>
                </a:lnTo>
                <a:lnTo>
                  <a:pt x="2345" y="10876"/>
                </a:lnTo>
                <a:lnTo>
                  <a:pt x="2427" y="10892"/>
                </a:lnTo>
                <a:lnTo>
                  <a:pt x="2378" y="10782"/>
                </a:lnTo>
                <a:lnTo>
                  <a:pt x="2356" y="10759"/>
                </a:lnTo>
                <a:lnTo>
                  <a:pt x="2274" y="10701"/>
                </a:lnTo>
                <a:close/>
                <a:moveTo>
                  <a:pt x="1914" y="10825"/>
                </a:moveTo>
                <a:lnTo>
                  <a:pt x="1855" y="10832"/>
                </a:lnTo>
                <a:lnTo>
                  <a:pt x="1887" y="10936"/>
                </a:lnTo>
                <a:lnTo>
                  <a:pt x="1931" y="10943"/>
                </a:lnTo>
                <a:lnTo>
                  <a:pt x="1981" y="10936"/>
                </a:lnTo>
                <a:lnTo>
                  <a:pt x="1974" y="10885"/>
                </a:lnTo>
                <a:lnTo>
                  <a:pt x="1947" y="10839"/>
                </a:lnTo>
                <a:lnTo>
                  <a:pt x="1914" y="10825"/>
                </a:lnTo>
                <a:close/>
                <a:moveTo>
                  <a:pt x="2286" y="10959"/>
                </a:moveTo>
                <a:lnTo>
                  <a:pt x="2231" y="11023"/>
                </a:lnTo>
                <a:lnTo>
                  <a:pt x="2264" y="11090"/>
                </a:lnTo>
                <a:lnTo>
                  <a:pt x="2291" y="11164"/>
                </a:lnTo>
                <a:lnTo>
                  <a:pt x="2328" y="11180"/>
                </a:lnTo>
                <a:lnTo>
                  <a:pt x="2422" y="11157"/>
                </a:lnTo>
                <a:lnTo>
                  <a:pt x="2373" y="11113"/>
                </a:lnTo>
                <a:lnTo>
                  <a:pt x="2318" y="11039"/>
                </a:lnTo>
                <a:lnTo>
                  <a:pt x="2286" y="10959"/>
                </a:lnTo>
                <a:close/>
                <a:moveTo>
                  <a:pt x="12540" y="11060"/>
                </a:moveTo>
                <a:lnTo>
                  <a:pt x="11509" y="11069"/>
                </a:lnTo>
                <a:lnTo>
                  <a:pt x="11509" y="11622"/>
                </a:lnTo>
                <a:lnTo>
                  <a:pt x="11553" y="11686"/>
                </a:lnTo>
                <a:lnTo>
                  <a:pt x="11581" y="11739"/>
                </a:lnTo>
                <a:lnTo>
                  <a:pt x="11591" y="11783"/>
                </a:lnTo>
                <a:lnTo>
                  <a:pt x="11591" y="11870"/>
                </a:lnTo>
                <a:lnTo>
                  <a:pt x="11623" y="11907"/>
                </a:lnTo>
                <a:lnTo>
                  <a:pt x="11623" y="11930"/>
                </a:lnTo>
                <a:lnTo>
                  <a:pt x="11651" y="11997"/>
                </a:lnTo>
                <a:lnTo>
                  <a:pt x="11651" y="12027"/>
                </a:lnTo>
                <a:lnTo>
                  <a:pt x="11668" y="12077"/>
                </a:lnTo>
                <a:lnTo>
                  <a:pt x="11690" y="12100"/>
                </a:lnTo>
                <a:lnTo>
                  <a:pt x="11690" y="12158"/>
                </a:lnTo>
                <a:lnTo>
                  <a:pt x="11700" y="12201"/>
                </a:lnTo>
                <a:lnTo>
                  <a:pt x="11690" y="12231"/>
                </a:lnTo>
                <a:lnTo>
                  <a:pt x="11695" y="12254"/>
                </a:lnTo>
                <a:lnTo>
                  <a:pt x="11683" y="12298"/>
                </a:lnTo>
                <a:lnTo>
                  <a:pt x="11678" y="12342"/>
                </a:lnTo>
                <a:lnTo>
                  <a:pt x="11663" y="12416"/>
                </a:lnTo>
                <a:lnTo>
                  <a:pt x="11645" y="12445"/>
                </a:lnTo>
                <a:lnTo>
                  <a:pt x="11628" y="12489"/>
                </a:lnTo>
                <a:lnTo>
                  <a:pt x="11628" y="12542"/>
                </a:lnTo>
                <a:lnTo>
                  <a:pt x="11618" y="12600"/>
                </a:lnTo>
                <a:lnTo>
                  <a:pt x="11628" y="12643"/>
                </a:lnTo>
                <a:lnTo>
                  <a:pt x="11635" y="12747"/>
                </a:lnTo>
                <a:lnTo>
                  <a:pt x="11623" y="12777"/>
                </a:lnTo>
                <a:lnTo>
                  <a:pt x="11608" y="12821"/>
                </a:lnTo>
                <a:lnTo>
                  <a:pt x="11613" y="12827"/>
                </a:lnTo>
                <a:lnTo>
                  <a:pt x="11608" y="12880"/>
                </a:lnTo>
                <a:lnTo>
                  <a:pt x="11591" y="12910"/>
                </a:lnTo>
                <a:lnTo>
                  <a:pt x="11613" y="12910"/>
                </a:lnTo>
                <a:lnTo>
                  <a:pt x="11727" y="12901"/>
                </a:lnTo>
                <a:lnTo>
                  <a:pt x="11765" y="12894"/>
                </a:lnTo>
                <a:lnTo>
                  <a:pt x="11814" y="12901"/>
                </a:lnTo>
                <a:lnTo>
                  <a:pt x="11896" y="12938"/>
                </a:lnTo>
                <a:lnTo>
                  <a:pt x="11963" y="12991"/>
                </a:lnTo>
                <a:lnTo>
                  <a:pt x="12000" y="13005"/>
                </a:lnTo>
                <a:lnTo>
                  <a:pt x="12147" y="13028"/>
                </a:lnTo>
                <a:lnTo>
                  <a:pt x="12181" y="13021"/>
                </a:lnTo>
                <a:lnTo>
                  <a:pt x="12164" y="12984"/>
                </a:lnTo>
                <a:lnTo>
                  <a:pt x="12201" y="12917"/>
                </a:lnTo>
                <a:lnTo>
                  <a:pt x="12235" y="12894"/>
                </a:lnTo>
                <a:lnTo>
                  <a:pt x="12300" y="12864"/>
                </a:lnTo>
                <a:lnTo>
                  <a:pt x="12327" y="12917"/>
                </a:lnTo>
                <a:lnTo>
                  <a:pt x="12387" y="12924"/>
                </a:lnTo>
                <a:lnTo>
                  <a:pt x="12441" y="13035"/>
                </a:lnTo>
                <a:lnTo>
                  <a:pt x="12491" y="13048"/>
                </a:lnTo>
                <a:lnTo>
                  <a:pt x="12508" y="13028"/>
                </a:lnTo>
                <a:lnTo>
                  <a:pt x="12563" y="13028"/>
                </a:lnTo>
                <a:lnTo>
                  <a:pt x="12551" y="13094"/>
                </a:lnTo>
                <a:lnTo>
                  <a:pt x="12556" y="13108"/>
                </a:lnTo>
                <a:lnTo>
                  <a:pt x="12590" y="13175"/>
                </a:lnTo>
                <a:lnTo>
                  <a:pt x="12595" y="13226"/>
                </a:lnTo>
                <a:lnTo>
                  <a:pt x="12632" y="13242"/>
                </a:lnTo>
                <a:lnTo>
                  <a:pt x="12714" y="13278"/>
                </a:lnTo>
                <a:lnTo>
                  <a:pt x="12726" y="13269"/>
                </a:lnTo>
                <a:lnTo>
                  <a:pt x="12759" y="13205"/>
                </a:lnTo>
                <a:lnTo>
                  <a:pt x="12801" y="13182"/>
                </a:lnTo>
                <a:lnTo>
                  <a:pt x="12863" y="13182"/>
                </a:lnTo>
                <a:lnTo>
                  <a:pt x="12905" y="13219"/>
                </a:lnTo>
                <a:lnTo>
                  <a:pt x="12927" y="13285"/>
                </a:lnTo>
                <a:lnTo>
                  <a:pt x="12932" y="13269"/>
                </a:lnTo>
                <a:lnTo>
                  <a:pt x="12938" y="13242"/>
                </a:lnTo>
                <a:lnTo>
                  <a:pt x="12944" y="13205"/>
                </a:lnTo>
                <a:lnTo>
                  <a:pt x="12949" y="13189"/>
                </a:lnTo>
                <a:lnTo>
                  <a:pt x="12949" y="13159"/>
                </a:lnTo>
                <a:lnTo>
                  <a:pt x="12944" y="13152"/>
                </a:lnTo>
                <a:lnTo>
                  <a:pt x="12927" y="13145"/>
                </a:lnTo>
                <a:lnTo>
                  <a:pt x="12910" y="13108"/>
                </a:lnTo>
                <a:lnTo>
                  <a:pt x="12910" y="13028"/>
                </a:lnTo>
                <a:lnTo>
                  <a:pt x="13064" y="13094"/>
                </a:lnTo>
                <a:lnTo>
                  <a:pt x="13091" y="13131"/>
                </a:lnTo>
                <a:lnTo>
                  <a:pt x="13101" y="13168"/>
                </a:lnTo>
                <a:lnTo>
                  <a:pt x="13108" y="13175"/>
                </a:lnTo>
                <a:lnTo>
                  <a:pt x="13123" y="13168"/>
                </a:lnTo>
                <a:lnTo>
                  <a:pt x="13156" y="13189"/>
                </a:lnTo>
                <a:lnTo>
                  <a:pt x="13173" y="13205"/>
                </a:lnTo>
                <a:lnTo>
                  <a:pt x="13195" y="13219"/>
                </a:lnTo>
                <a:lnTo>
                  <a:pt x="13232" y="13262"/>
                </a:lnTo>
                <a:lnTo>
                  <a:pt x="13249" y="13306"/>
                </a:lnTo>
                <a:lnTo>
                  <a:pt x="13260" y="13322"/>
                </a:lnTo>
                <a:lnTo>
                  <a:pt x="13282" y="13292"/>
                </a:lnTo>
                <a:lnTo>
                  <a:pt x="13309" y="13322"/>
                </a:lnTo>
                <a:lnTo>
                  <a:pt x="13309" y="13306"/>
                </a:lnTo>
                <a:lnTo>
                  <a:pt x="13331" y="13292"/>
                </a:lnTo>
                <a:lnTo>
                  <a:pt x="13304" y="13262"/>
                </a:lnTo>
                <a:lnTo>
                  <a:pt x="13292" y="13232"/>
                </a:lnTo>
                <a:lnTo>
                  <a:pt x="13277" y="13232"/>
                </a:lnTo>
                <a:lnTo>
                  <a:pt x="13163" y="13175"/>
                </a:lnTo>
                <a:lnTo>
                  <a:pt x="13140" y="13138"/>
                </a:lnTo>
                <a:lnTo>
                  <a:pt x="13096" y="13101"/>
                </a:lnTo>
                <a:lnTo>
                  <a:pt x="13069" y="13028"/>
                </a:lnTo>
                <a:lnTo>
                  <a:pt x="13091" y="12991"/>
                </a:lnTo>
                <a:lnTo>
                  <a:pt x="13091" y="12975"/>
                </a:lnTo>
                <a:lnTo>
                  <a:pt x="13123" y="12954"/>
                </a:lnTo>
                <a:lnTo>
                  <a:pt x="13163" y="12910"/>
                </a:lnTo>
                <a:lnTo>
                  <a:pt x="13195" y="12901"/>
                </a:lnTo>
                <a:lnTo>
                  <a:pt x="13210" y="12894"/>
                </a:lnTo>
                <a:lnTo>
                  <a:pt x="13210" y="12864"/>
                </a:lnTo>
                <a:lnTo>
                  <a:pt x="13195" y="12837"/>
                </a:lnTo>
                <a:lnTo>
                  <a:pt x="13195" y="12821"/>
                </a:lnTo>
                <a:lnTo>
                  <a:pt x="13183" y="12827"/>
                </a:lnTo>
                <a:lnTo>
                  <a:pt x="13173" y="12887"/>
                </a:lnTo>
                <a:lnTo>
                  <a:pt x="13135" y="12901"/>
                </a:lnTo>
                <a:lnTo>
                  <a:pt x="13081" y="12880"/>
                </a:lnTo>
                <a:lnTo>
                  <a:pt x="13031" y="12807"/>
                </a:lnTo>
                <a:lnTo>
                  <a:pt x="13053" y="12777"/>
                </a:lnTo>
                <a:lnTo>
                  <a:pt x="13047" y="12777"/>
                </a:lnTo>
                <a:lnTo>
                  <a:pt x="13009" y="12814"/>
                </a:lnTo>
                <a:lnTo>
                  <a:pt x="12927" y="12827"/>
                </a:lnTo>
                <a:lnTo>
                  <a:pt x="12873" y="12807"/>
                </a:lnTo>
                <a:lnTo>
                  <a:pt x="12808" y="12740"/>
                </a:lnTo>
                <a:lnTo>
                  <a:pt x="12851" y="12623"/>
                </a:lnTo>
                <a:lnTo>
                  <a:pt x="12900" y="12549"/>
                </a:lnTo>
                <a:lnTo>
                  <a:pt x="12955" y="12556"/>
                </a:lnTo>
                <a:lnTo>
                  <a:pt x="12992" y="12570"/>
                </a:lnTo>
                <a:lnTo>
                  <a:pt x="13031" y="12623"/>
                </a:lnTo>
                <a:lnTo>
                  <a:pt x="13113" y="12659"/>
                </a:lnTo>
                <a:lnTo>
                  <a:pt x="13113" y="12643"/>
                </a:lnTo>
                <a:lnTo>
                  <a:pt x="13108" y="12616"/>
                </a:lnTo>
                <a:lnTo>
                  <a:pt x="13091" y="12556"/>
                </a:lnTo>
                <a:lnTo>
                  <a:pt x="13074" y="12526"/>
                </a:lnTo>
                <a:lnTo>
                  <a:pt x="13053" y="12496"/>
                </a:lnTo>
                <a:lnTo>
                  <a:pt x="13036" y="12459"/>
                </a:lnTo>
                <a:lnTo>
                  <a:pt x="13036" y="12445"/>
                </a:lnTo>
                <a:lnTo>
                  <a:pt x="13031" y="12409"/>
                </a:lnTo>
                <a:lnTo>
                  <a:pt x="13036" y="12372"/>
                </a:lnTo>
                <a:lnTo>
                  <a:pt x="13064" y="12261"/>
                </a:lnTo>
                <a:lnTo>
                  <a:pt x="12344" y="12261"/>
                </a:lnTo>
                <a:lnTo>
                  <a:pt x="12349" y="12188"/>
                </a:lnTo>
                <a:lnTo>
                  <a:pt x="12372" y="12165"/>
                </a:lnTo>
                <a:lnTo>
                  <a:pt x="12372" y="12158"/>
                </a:lnTo>
                <a:lnTo>
                  <a:pt x="12360" y="12100"/>
                </a:lnTo>
                <a:lnTo>
                  <a:pt x="12365" y="12033"/>
                </a:lnTo>
                <a:lnTo>
                  <a:pt x="12392" y="12027"/>
                </a:lnTo>
                <a:lnTo>
                  <a:pt x="12399" y="12010"/>
                </a:lnTo>
                <a:lnTo>
                  <a:pt x="12399" y="11953"/>
                </a:lnTo>
                <a:lnTo>
                  <a:pt x="12409" y="11900"/>
                </a:lnTo>
                <a:lnTo>
                  <a:pt x="12426" y="11879"/>
                </a:lnTo>
                <a:lnTo>
                  <a:pt x="12441" y="11833"/>
                </a:lnTo>
                <a:lnTo>
                  <a:pt x="12459" y="11746"/>
                </a:lnTo>
                <a:lnTo>
                  <a:pt x="12496" y="11672"/>
                </a:lnTo>
                <a:lnTo>
                  <a:pt x="12545" y="11628"/>
                </a:lnTo>
                <a:lnTo>
                  <a:pt x="12563" y="11592"/>
                </a:lnTo>
                <a:lnTo>
                  <a:pt x="12563" y="11555"/>
                </a:lnTo>
                <a:lnTo>
                  <a:pt x="12573" y="11532"/>
                </a:lnTo>
                <a:lnTo>
                  <a:pt x="12590" y="11518"/>
                </a:lnTo>
                <a:lnTo>
                  <a:pt x="12617" y="11474"/>
                </a:lnTo>
                <a:lnTo>
                  <a:pt x="12617" y="11465"/>
                </a:lnTo>
                <a:lnTo>
                  <a:pt x="12617" y="11451"/>
                </a:lnTo>
                <a:lnTo>
                  <a:pt x="12605" y="11428"/>
                </a:lnTo>
                <a:lnTo>
                  <a:pt x="12578" y="11401"/>
                </a:lnTo>
                <a:lnTo>
                  <a:pt x="12556" y="11348"/>
                </a:lnTo>
                <a:lnTo>
                  <a:pt x="12556" y="11311"/>
                </a:lnTo>
                <a:lnTo>
                  <a:pt x="12556" y="11297"/>
                </a:lnTo>
                <a:lnTo>
                  <a:pt x="12540" y="11267"/>
                </a:lnTo>
                <a:lnTo>
                  <a:pt x="12545" y="11217"/>
                </a:lnTo>
                <a:lnTo>
                  <a:pt x="12551" y="11207"/>
                </a:lnTo>
                <a:lnTo>
                  <a:pt x="12545" y="11200"/>
                </a:lnTo>
                <a:lnTo>
                  <a:pt x="12545" y="11143"/>
                </a:lnTo>
                <a:lnTo>
                  <a:pt x="12563" y="11097"/>
                </a:lnTo>
                <a:lnTo>
                  <a:pt x="12563" y="11090"/>
                </a:lnTo>
                <a:lnTo>
                  <a:pt x="12540" y="11076"/>
                </a:lnTo>
                <a:lnTo>
                  <a:pt x="12540" y="11060"/>
                </a:lnTo>
                <a:close/>
                <a:moveTo>
                  <a:pt x="16473" y="11348"/>
                </a:moveTo>
                <a:lnTo>
                  <a:pt x="16490" y="11371"/>
                </a:lnTo>
                <a:lnTo>
                  <a:pt x="16500" y="11364"/>
                </a:lnTo>
                <a:lnTo>
                  <a:pt x="16473" y="11348"/>
                </a:lnTo>
                <a:close/>
                <a:moveTo>
                  <a:pt x="16532" y="11378"/>
                </a:moveTo>
                <a:lnTo>
                  <a:pt x="16538" y="11414"/>
                </a:lnTo>
                <a:lnTo>
                  <a:pt x="16544" y="11408"/>
                </a:lnTo>
                <a:lnTo>
                  <a:pt x="16544" y="11391"/>
                </a:lnTo>
                <a:lnTo>
                  <a:pt x="16532" y="11378"/>
                </a:lnTo>
                <a:close/>
                <a:moveTo>
                  <a:pt x="16232" y="12158"/>
                </a:moveTo>
                <a:lnTo>
                  <a:pt x="16232" y="12174"/>
                </a:lnTo>
                <a:lnTo>
                  <a:pt x="16244" y="12165"/>
                </a:lnTo>
                <a:lnTo>
                  <a:pt x="16232" y="12158"/>
                </a:lnTo>
                <a:close/>
                <a:moveTo>
                  <a:pt x="13926" y="12261"/>
                </a:moveTo>
                <a:lnTo>
                  <a:pt x="13926" y="12268"/>
                </a:lnTo>
                <a:lnTo>
                  <a:pt x="13926" y="12298"/>
                </a:lnTo>
                <a:lnTo>
                  <a:pt x="13936" y="12321"/>
                </a:lnTo>
                <a:lnTo>
                  <a:pt x="13991" y="12402"/>
                </a:lnTo>
                <a:lnTo>
                  <a:pt x="13996" y="12432"/>
                </a:lnTo>
                <a:lnTo>
                  <a:pt x="13991" y="12496"/>
                </a:lnTo>
                <a:lnTo>
                  <a:pt x="13991" y="12533"/>
                </a:lnTo>
                <a:lnTo>
                  <a:pt x="13981" y="12563"/>
                </a:lnTo>
                <a:lnTo>
                  <a:pt x="13986" y="12586"/>
                </a:lnTo>
                <a:lnTo>
                  <a:pt x="13996" y="12579"/>
                </a:lnTo>
                <a:lnTo>
                  <a:pt x="14013" y="12556"/>
                </a:lnTo>
                <a:lnTo>
                  <a:pt x="14028" y="12526"/>
                </a:lnTo>
                <a:lnTo>
                  <a:pt x="14035" y="12459"/>
                </a:lnTo>
                <a:lnTo>
                  <a:pt x="14090" y="12459"/>
                </a:lnTo>
                <a:lnTo>
                  <a:pt x="14138" y="12422"/>
                </a:lnTo>
                <a:lnTo>
                  <a:pt x="14165" y="12512"/>
                </a:lnTo>
                <a:lnTo>
                  <a:pt x="14160" y="12549"/>
                </a:lnTo>
                <a:lnTo>
                  <a:pt x="14236" y="12542"/>
                </a:lnTo>
                <a:lnTo>
                  <a:pt x="14259" y="12526"/>
                </a:lnTo>
                <a:lnTo>
                  <a:pt x="14291" y="12505"/>
                </a:lnTo>
                <a:lnTo>
                  <a:pt x="14328" y="12482"/>
                </a:lnTo>
                <a:lnTo>
                  <a:pt x="14363" y="12489"/>
                </a:lnTo>
                <a:lnTo>
                  <a:pt x="14405" y="12482"/>
                </a:lnTo>
                <a:lnTo>
                  <a:pt x="14455" y="12512"/>
                </a:lnTo>
                <a:lnTo>
                  <a:pt x="14472" y="12533"/>
                </a:lnTo>
                <a:lnTo>
                  <a:pt x="14492" y="12607"/>
                </a:lnTo>
                <a:lnTo>
                  <a:pt x="14569" y="12659"/>
                </a:lnTo>
                <a:lnTo>
                  <a:pt x="14569" y="12643"/>
                </a:lnTo>
                <a:lnTo>
                  <a:pt x="14618" y="12607"/>
                </a:lnTo>
                <a:lnTo>
                  <a:pt x="14700" y="12600"/>
                </a:lnTo>
                <a:lnTo>
                  <a:pt x="14656" y="12689"/>
                </a:lnTo>
                <a:lnTo>
                  <a:pt x="14678" y="12710"/>
                </a:lnTo>
                <a:lnTo>
                  <a:pt x="14668" y="12747"/>
                </a:lnTo>
                <a:lnTo>
                  <a:pt x="14705" y="12800"/>
                </a:lnTo>
                <a:lnTo>
                  <a:pt x="14765" y="12864"/>
                </a:lnTo>
                <a:lnTo>
                  <a:pt x="14787" y="12924"/>
                </a:lnTo>
                <a:lnTo>
                  <a:pt x="14782" y="12947"/>
                </a:lnTo>
                <a:lnTo>
                  <a:pt x="14799" y="12947"/>
                </a:lnTo>
                <a:lnTo>
                  <a:pt x="14859" y="12938"/>
                </a:lnTo>
                <a:lnTo>
                  <a:pt x="14913" y="12901"/>
                </a:lnTo>
                <a:lnTo>
                  <a:pt x="14945" y="12901"/>
                </a:lnTo>
                <a:lnTo>
                  <a:pt x="15038" y="12837"/>
                </a:lnTo>
                <a:lnTo>
                  <a:pt x="15077" y="12827"/>
                </a:lnTo>
                <a:lnTo>
                  <a:pt x="15082" y="12827"/>
                </a:lnTo>
                <a:lnTo>
                  <a:pt x="15082" y="12821"/>
                </a:lnTo>
                <a:lnTo>
                  <a:pt x="15092" y="12770"/>
                </a:lnTo>
                <a:lnTo>
                  <a:pt x="15119" y="12740"/>
                </a:lnTo>
                <a:lnTo>
                  <a:pt x="15240" y="12710"/>
                </a:lnTo>
                <a:lnTo>
                  <a:pt x="15387" y="12827"/>
                </a:lnTo>
                <a:lnTo>
                  <a:pt x="15535" y="13101"/>
                </a:lnTo>
                <a:lnTo>
                  <a:pt x="15736" y="13336"/>
                </a:lnTo>
                <a:lnTo>
                  <a:pt x="15786" y="13440"/>
                </a:lnTo>
                <a:lnTo>
                  <a:pt x="15786" y="13499"/>
                </a:lnTo>
                <a:lnTo>
                  <a:pt x="15786" y="13527"/>
                </a:lnTo>
                <a:lnTo>
                  <a:pt x="15781" y="13697"/>
                </a:lnTo>
                <a:lnTo>
                  <a:pt x="15747" y="13838"/>
                </a:lnTo>
                <a:lnTo>
                  <a:pt x="15726" y="13955"/>
                </a:lnTo>
                <a:lnTo>
                  <a:pt x="15764" y="13932"/>
                </a:lnTo>
                <a:lnTo>
                  <a:pt x="15801" y="13955"/>
                </a:lnTo>
                <a:lnTo>
                  <a:pt x="15818" y="13992"/>
                </a:lnTo>
                <a:lnTo>
                  <a:pt x="15835" y="13969"/>
                </a:lnTo>
                <a:lnTo>
                  <a:pt x="15873" y="14022"/>
                </a:lnTo>
                <a:lnTo>
                  <a:pt x="15878" y="14059"/>
                </a:lnTo>
                <a:lnTo>
                  <a:pt x="15863" y="14116"/>
                </a:lnTo>
                <a:lnTo>
                  <a:pt x="15823" y="14169"/>
                </a:lnTo>
                <a:lnTo>
                  <a:pt x="15781" y="14263"/>
                </a:lnTo>
                <a:lnTo>
                  <a:pt x="15791" y="14286"/>
                </a:lnTo>
                <a:lnTo>
                  <a:pt x="15863" y="14484"/>
                </a:lnTo>
                <a:lnTo>
                  <a:pt x="15890" y="14551"/>
                </a:lnTo>
                <a:lnTo>
                  <a:pt x="15905" y="14567"/>
                </a:lnTo>
                <a:lnTo>
                  <a:pt x="15900" y="14544"/>
                </a:lnTo>
                <a:lnTo>
                  <a:pt x="15960" y="14514"/>
                </a:lnTo>
                <a:lnTo>
                  <a:pt x="16047" y="14514"/>
                </a:lnTo>
                <a:lnTo>
                  <a:pt x="16004" y="14604"/>
                </a:lnTo>
                <a:lnTo>
                  <a:pt x="15999" y="14698"/>
                </a:lnTo>
                <a:lnTo>
                  <a:pt x="16004" y="14728"/>
                </a:lnTo>
                <a:lnTo>
                  <a:pt x="16009" y="14715"/>
                </a:lnTo>
                <a:lnTo>
                  <a:pt x="16031" y="14685"/>
                </a:lnTo>
                <a:lnTo>
                  <a:pt x="16140" y="14618"/>
                </a:lnTo>
                <a:lnTo>
                  <a:pt x="16053" y="14809"/>
                </a:lnTo>
                <a:lnTo>
                  <a:pt x="16074" y="14825"/>
                </a:lnTo>
                <a:lnTo>
                  <a:pt x="16096" y="15000"/>
                </a:lnTo>
                <a:lnTo>
                  <a:pt x="16128" y="15083"/>
                </a:lnTo>
                <a:lnTo>
                  <a:pt x="16173" y="15120"/>
                </a:lnTo>
                <a:lnTo>
                  <a:pt x="16265" y="15163"/>
                </a:lnTo>
                <a:lnTo>
                  <a:pt x="16272" y="15230"/>
                </a:lnTo>
                <a:lnTo>
                  <a:pt x="16314" y="15311"/>
                </a:lnTo>
                <a:lnTo>
                  <a:pt x="16353" y="15421"/>
                </a:lnTo>
                <a:lnTo>
                  <a:pt x="16369" y="15435"/>
                </a:lnTo>
                <a:lnTo>
                  <a:pt x="16401" y="15451"/>
                </a:lnTo>
                <a:lnTo>
                  <a:pt x="16428" y="15502"/>
                </a:lnTo>
                <a:lnTo>
                  <a:pt x="16423" y="15515"/>
                </a:lnTo>
                <a:lnTo>
                  <a:pt x="16473" y="15531"/>
                </a:lnTo>
                <a:lnTo>
                  <a:pt x="16538" y="15488"/>
                </a:lnTo>
                <a:lnTo>
                  <a:pt x="16560" y="15488"/>
                </a:lnTo>
                <a:lnTo>
                  <a:pt x="16592" y="15451"/>
                </a:lnTo>
                <a:lnTo>
                  <a:pt x="16604" y="15405"/>
                </a:lnTo>
                <a:lnTo>
                  <a:pt x="16614" y="15288"/>
                </a:lnTo>
                <a:lnTo>
                  <a:pt x="16647" y="15221"/>
                </a:lnTo>
                <a:lnTo>
                  <a:pt x="16674" y="15120"/>
                </a:lnTo>
                <a:lnTo>
                  <a:pt x="16681" y="15120"/>
                </a:lnTo>
                <a:lnTo>
                  <a:pt x="16681" y="15016"/>
                </a:lnTo>
                <a:lnTo>
                  <a:pt x="16708" y="14772"/>
                </a:lnTo>
                <a:lnTo>
                  <a:pt x="16708" y="14641"/>
                </a:lnTo>
                <a:lnTo>
                  <a:pt x="16691" y="14544"/>
                </a:lnTo>
                <a:lnTo>
                  <a:pt x="16681" y="14500"/>
                </a:lnTo>
                <a:lnTo>
                  <a:pt x="16641" y="14427"/>
                </a:lnTo>
                <a:lnTo>
                  <a:pt x="16468" y="13822"/>
                </a:lnTo>
                <a:lnTo>
                  <a:pt x="16445" y="13748"/>
                </a:lnTo>
                <a:lnTo>
                  <a:pt x="16428" y="13647"/>
                </a:lnTo>
                <a:lnTo>
                  <a:pt x="16418" y="13601"/>
                </a:lnTo>
                <a:lnTo>
                  <a:pt x="16408" y="13490"/>
                </a:lnTo>
                <a:lnTo>
                  <a:pt x="16440" y="13490"/>
                </a:lnTo>
                <a:lnTo>
                  <a:pt x="16391" y="13380"/>
                </a:lnTo>
                <a:lnTo>
                  <a:pt x="16314" y="13138"/>
                </a:lnTo>
                <a:lnTo>
                  <a:pt x="16255" y="12947"/>
                </a:lnTo>
                <a:lnTo>
                  <a:pt x="16222" y="12733"/>
                </a:lnTo>
                <a:lnTo>
                  <a:pt x="16205" y="12666"/>
                </a:lnTo>
                <a:lnTo>
                  <a:pt x="16178" y="12445"/>
                </a:lnTo>
                <a:lnTo>
                  <a:pt x="16168" y="12416"/>
                </a:lnTo>
                <a:lnTo>
                  <a:pt x="16113" y="12409"/>
                </a:lnTo>
                <a:lnTo>
                  <a:pt x="16031" y="12372"/>
                </a:lnTo>
                <a:lnTo>
                  <a:pt x="16014" y="12395"/>
                </a:lnTo>
                <a:lnTo>
                  <a:pt x="16014" y="12422"/>
                </a:lnTo>
                <a:lnTo>
                  <a:pt x="16019" y="12482"/>
                </a:lnTo>
                <a:lnTo>
                  <a:pt x="16014" y="12542"/>
                </a:lnTo>
                <a:lnTo>
                  <a:pt x="15999" y="12600"/>
                </a:lnTo>
                <a:lnTo>
                  <a:pt x="15965" y="12630"/>
                </a:lnTo>
                <a:lnTo>
                  <a:pt x="15932" y="12630"/>
                </a:lnTo>
                <a:lnTo>
                  <a:pt x="15905" y="12607"/>
                </a:lnTo>
                <a:lnTo>
                  <a:pt x="15895" y="12570"/>
                </a:lnTo>
                <a:lnTo>
                  <a:pt x="15895" y="12542"/>
                </a:lnTo>
                <a:lnTo>
                  <a:pt x="15883" y="12512"/>
                </a:lnTo>
                <a:lnTo>
                  <a:pt x="14891" y="12422"/>
                </a:lnTo>
                <a:lnTo>
                  <a:pt x="14891" y="12372"/>
                </a:lnTo>
                <a:lnTo>
                  <a:pt x="14853" y="12261"/>
                </a:lnTo>
                <a:lnTo>
                  <a:pt x="13926" y="12261"/>
                </a:lnTo>
                <a:close/>
                <a:moveTo>
                  <a:pt x="13745" y="12482"/>
                </a:moveTo>
                <a:lnTo>
                  <a:pt x="13745" y="12489"/>
                </a:lnTo>
                <a:lnTo>
                  <a:pt x="13718" y="12616"/>
                </a:lnTo>
                <a:lnTo>
                  <a:pt x="13735" y="12630"/>
                </a:lnTo>
                <a:lnTo>
                  <a:pt x="13740" y="12630"/>
                </a:lnTo>
                <a:lnTo>
                  <a:pt x="13778" y="12623"/>
                </a:lnTo>
                <a:lnTo>
                  <a:pt x="13790" y="12616"/>
                </a:lnTo>
                <a:lnTo>
                  <a:pt x="13783" y="12607"/>
                </a:lnTo>
                <a:lnTo>
                  <a:pt x="13773" y="12600"/>
                </a:lnTo>
                <a:lnTo>
                  <a:pt x="13751" y="12556"/>
                </a:lnTo>
                <a:lnTo>
                  <a:pt x="13751" y="12489"/>
                </a:lnTo>
                <a:lnTo>
                  <a:pt x="13745" y="12482"/>
                </a:lnTo>
                <a:close/>
                <a:moveTo>
                  <a:pt x="12922" y="12630"/>
                </a:moveTo>
                <a:lnTo>
                  <a:pt x="12895" y="12666"/>
                </a:lnTo>
                <a:lnTo>
                  <a:pt x="12878" y="12717"/>
                </a:lnTo>
                <a:lnTo>
                  <a:pt x="12905" y="12740"/>
                </a:lnTo>
                <a:lnTo>
                  <a:pt x="12932" y="12754"/>
                </a:lnTo>
                <a:lnTo>
                  <a:pt x="12987" y="12740"/>
                </a:lnTo>
                <a:lnTo>
                  <a:pt x="13031" y="12703"/>
                </a:lnTo>
                <a:lnTo>
                  <a:pt x="12999" y="12689"/>
                </a:lnTo>
                <a:lnTo>
                  <a:pt x="12965" y="12636"/>
                </a:lnTo>
                <a:lnTo>
                  <a:pt x="12922" y="12630"/>
                </a:lnTo>
                <a:close/>
                <a:moveTo>
                  <a:pt x="13572" y="12630"/>
                </a:moveTo>
                <a:lnTo>
                  <a:pt x="13527" y="12636"/>
                </a:lnTo>
                <a:lnTo>
                  <a:pt x="13549" y="12643"/>
                </a:lnTo>
                <a:lnTo>
                  <a:pt x="13560" y="12659"/>
                </a:lnTo>
                <a:lnTo>
                  <a:pt x="13631" y="12630"/>
                </a:lnTo>
                <a:lnTo>
                  <a:pt x="13614" y="12630"/>
                </a:lnTo>
                <a:lnTo>
                  <a:pt x="13577" y="12630"/>
                </a:lnTo>
                <a:lnTo>
                  <a:pt x="13572" y="12630"/>
                </a:lnTo>
                <a:close/>
                <a:moveTo>
                  <a:pt x="13178" y="12740"/>
                </a:moveTo>
                <a:lnTo>
                  <a:pt x="13156" y="12754"/>
                </a:lnTo>
                <a:lnTo>
                  <a:pt x="13151" y="12754"/>
                </a:lnTo>
                <a:lnTo>
                  <a:pt x="13123" y="12791"/>
                </a:lnTo>
                <a:lnTo>
                  <a:pt x="13101" y="12807"/>
                </a:lnTo>
                <a:lnTo>
                  <a:pt x="13108" y="12821"/>
                </a:lnTo>
                <a:lnTo>
                  <a:pt x="13128" y="12827"/>
                </a:lnTo>
                <a:lnTo>
                  <a:pt x="13135" y="12791"/>
                </a:lnTo>
                <a:lnTo>
                  <a:pt x="13178" y="12740"/>
                </a:lnTo>
                <a:close/>
                <a:moveTo>
                  <a:pt x="13445" y="12754"/>
                </a:moveTo>
                <a:lnTo>
                  <a:pt x="13396" y="12784"/>
                </a:lnTo>
                <a:lnTo>
                  <a:pt x="13408" y="12850"/>
                </a:lnTo>
                <a:lnTo>
                  <a:pt x="13401" y="12931"/>
                </a:lnTo>
                <a:lnTo>
                  <a:pt x="13391" y="12938"/>
                </a:lnTo>
                <a:lnTo>
                  <a:pt x="13369" y="12984"/>
                </a:lnTo>
                <a:lnTo>
                  <a:pt x="13359" y="13115"/>
                </a:lnTo>
                <a:lnTo>
                  <a:pt x="13435" y="13005"/>
                </a:lnTo>
                <a:lnTo>
                  <a:pt x="13445" y="12961"/>
                </a:lnTo>
                <a:lnTo>
                  <a:pt x="13451" y="12961"/>
                </a:lnTo>
                <a:lnTo>
                  <a:pt x="13463" y="12938"/>
                </a:lnTo>
                <a:lnTo>
                  <a:pt x="13468" y="12887"/>
                </a:lnTo>
                <a:lnTo>
                  <a:pt x="13478" y="12844"/>
                </a:lnTo>
                <a:lnTo>
                  <a:pt x="13473" y="12850"/>
                </a:lnTo>
                <a:lnTo>
                  <a:pt x="13468" y="12807"/>
                </a:lnTo>
                <a:lnTo>
                  <a:pt x="13445" y="12754"/>
                </a:lnTo>
                <a:close/>
                <a:moveTo>
                  <a:pt x="12278" y="12947"/>
                </a:moveTo>
                <a:lnTo>
                  <a:pt x="12251" y="12961"/>
                </a:lnTo>
                <a:lnTo>
                  <a:pt x="12228" y="12984"/>
                </a:lnTo>
                <a:lnTo>
                  <a:pt x="12240" y="12998"/>
                </a:lnTo>
                <a:lnTo>
                  <a:pt x="12268" y="12984"/>
                </a:lnTo>
                <a:lnTo>
                  <a:pt x="12295" y="12984"/>
                </a:lnTo>
                <a:lnTo>
                  <a:pt x="12278" y="12947"/>
                </a:lnTo>
                <a:close/>
                <a:moveTo>
                  <a:pt x="11192" y="12998"/>
                </a:moveTo>
                <a:lnTo>
                  <a:pt x="11177" y="13035"/>
                </a:lnTo>
                <a:lnTo>
                  <a:pt x="11144" y="13035"/>
                </a:lnTo>
                <a:lnTo>
                  <a:pt x="11149" y="13071"/>
                </a:lnTo>
                <a:lnTo>
                  <a:pt x="11165" y="13101"/>
                </a:lnTo>
                <a:lnTo>
                  <a:pt x="11187" y="13152"/>
                </a:lnTo>
                <a:lnTo>
                  <a:pt x="11192" y="13122"/>
                </a:lnTo>
                <a:lnTo>
                  <a:pt x="11204" y="13115"/>
                </a:lnTo>
                <a:lnTo>
                  <a:pt x="11165" y="13094"/>
                </a:lnTo>
                <a:lnTo>
                  <a:pt x="11199" y="13005"/>
                </a:lnTo>
                <a:lnTo>
                  <a:pt x="11192" y="12998"/>
                </a:lnTo>
                <a:close/>
                <a:moveTo>
                  <a:pt x="10473" y="13794"/>
                </a:moveTo>
                <a:lnTo>
                  <a:pt x="10473" y="13801"/>
                </a:lnTo>
                <a:lnTo>
                  <a:pt x="10478" y="13801"/>
                </a:lnTo>
                <a:lnTo>
                  <a:pt x="10473" y="13794"/>
                </a:lnTo>
                <a:close/>
                <a:moveTo>
                  <a:pt x="15719" y="13992"/>
                </a:moveTo>
                <a:lnTo>
                  <a:pt x="15714" y="14043"/>
                </a:lnTo>
                <a:lnTo>
                  <a:pt x="15726" y="14072"/>
                </a:lnTo>
                <a:lnTo>
                  <a:pt x="15741" y="14079"/>
                </a:lnTo>
                <a:lnTo>
                  <a:pt x="15747" y="14079"/>
                </a:lnTo>
                <a:lnTo>
                  <a:pt x="15747" y="14052"/>
                </a:lnTo>
                <a:lnTo>
                  <a:pt x="15736" y="14036"/>
                </a:lnTo>
                <a:lnTo>
                  <a:pt x="15719" y="13992"/>
                </a:lnTo>
                <a:close/>
                <a:moveTo>
                  <a:pt x="10292" y="14072"/>
                </a:moveTo>
                <a:lnTo>
                  <a:pt x="10277" y="14079"/>
                </a:lnTo>
                <a:lnTo>
                  <a:pt x="10255" y="14079"/>
                </a:lnTo>
                <a:lnTo>
                  <a:pt x="10277" y="14116"/>
                </a:lnTo>
                <a:lnTo>
                  <a:pt x="10292" y="14072"/>
                </a:lnTo>
                <a:close/>
                <a:moveTo>
                  <a:pt x="15801" y="14072"/>
                </a:moveTo>
                <a:lnTo>
                  <a:pt x="15796" y="14102"/>
                </a:lnTo>
                <a:lnTo>
                  <a:pt x="15813" y="14079"/>
                </a:lnTo>
                <a:lnTo>
                  <a:pt x="15801" y="14072"/>
                </a:lnTo>
                <a:close/>
                <a:moveTo>
                  <a:pt x="2891" y="15428"/>
                </a:moveTo>
                <a:lnTo>
                  <a:pt x="2859" y="15465"/>
                </a:lnTo>
                <a:lnTo>
                  <a:pt x="2836" y="15502"/>
                </a:lnTo>
                <a:lnTo>
                  <a:pt x="2814" y="15561"/>
                </a:lnTo>
                <a:lnTo>
                  <a:pt x="2799" y="15582"/>
                </a:lnTo>
                <a:lnTo>
                  <a:pt x="2772" y="15626"/>
                </a:lnTo>
                <a:lnTo>
                  <a:pt x="2737" y="15663"/>
                </a:lnTo>
                <a:lnTo>
                  <a:pt x="2727" y="15672"/>
                </a:lnTo>
                <a:lnTo>
                  <a:pt x="2678" y="15672"/>
                </a:lnTo>
                <a:lnTo>
                  <a:pt x="2673" y="15679"/>
                </a:lnTo>
                <a:lnTo>
                  <a:pt x="2662" y="15686"/>
                </a:lnTo>
                <a:lnTo>
                  <a:pt x="2623" y="15686"/>
                </a:lnTo>
                <a:lnTo>
                  <a:pt x="2613" y="15699"/>
                </a:lnTo>
                <a:lnTo>
                  <a:pt x="2596" y="15709"/>
                </a:lnTo>
                <a:lnTo>
                  <a:pt x="2591" y="15709"/>
                </a:lnTo>
                <a:lnTo>
                  <a:pt x="2586" y="15693"/>
                </a:lnTo>
                <a:lnTo>
                  <a:pt x="2596" y="15679"/>
                </a:lnTo>
                <a:lnTo>
                  <a:pt x="2608" y="15672"/>
                </a:lnTo>
                <a:lnTo>
                  <a:pt x="2608" y="15656"/>
                </a:lnTo>
                <a:lnTo>
                  <a:pt x="2601" y="15649"/>
                </a:lnTo>
                <a:lnTo>
                  <a:pt x="2591" y="15649"/>
                </a:lnTo>
                <a:lnTo>
                  <a:pt x="2553" y="15686"/>
                </a:lnTo>
                <a:lnTo>
                  <a:pt x="2509" y="15752"/>
                </a:lnTo>
                <a:lnTo>
                  <a:pt x="2519" y="15752"/>
                </a:lnTo>
                <a:lnTo>
                  <a:pt x="2541" y="15796"/>
                </a:lnTo>
                <a:lnTo>
                  <a:pt x="2581" y="15796"/>
                </a:lnTo>
                <a:lnTo>
                  <a:pt x="2547" y="15819"/>
                </a:lnTo>
                <a:lnTo>
                  <a:pt x="2531" y="15810"/>
                </a:lnTo>
                <a:lnTo>
                  <a:pt x="2526" y="15833"/>
                </a:lnTo>
                <a:lnTo>
                  <a:pt x="2526" y="15863"/>
                </a:lnTo>
                <a:lnTo>
                  <a:pt x="2526" y="15893"/>
                </a:lnTo>
                <a:lnTo>
                  <a:pt x="2526" y="15913"/>
                </a:lnTo>
                <a:lnTo>
                  <a:pt x="2519" y="15893"/>
                </a:lnTo>
                <a:lnTo>
                  <a:pt x="2499" y="15893"/>
                </a:lnTo>
                <a:lnTo>
                  <a:pt x="2509" y="15840"/>
                </a:lnTo>
                <a:lnTo>
                  <a:pt x="2499" y="15833"/>
                </a:lnTo>
                <a:lnTo>
                  <a:pt x="2514" y="15789"/>
                </a:lnTo>
                <a:lnTo>
                  <a:pt x="2504" y="15782"/>
                </a:lnTo>
                <a:lnTo>
                  <a:pt x="2499" y="15782"/>
                </a:lnTo>
                <a:lnTo>
                  <a:pt x="2444" y="15840"/>
                </a:lnTo>
                <a:lnTo>
                  <a:pt x="2444" y="15847"/>
                </a:lnTo>
                <a:lnTo>
                  <a:pt x="2405" y="15900"/>
                </a:lnTo>
                <a:lnTo>
                  <a:pt x="2340" y="15930"/>
                </a:lnTo>
                <a:lnTo>
                  <a:pt x="2323" y="15943"/>
                </a:lnTo>
                <a:lnTo>
                  <a:pt x="2301" y="15957"/>
                </a:lnTo>
                <a:lnTo>
                  <a:pt x="2296" y="15957"/>
                </a:lnTo>
                <a:lnTo>
                  <a:pt x="2301" y="15950"/>
                </a:lnTo>
                <a:lnTo>
                  <a:pt x="2318" y="15937"/>
                </a:lnTo>
                <a:lnTo>
                  <a:pt x="2328" y="15920"/>
                </a:lnTo>
                <a:lnTo>
                  <a:pt x="2335" y="15913"/>
                </a:lnTo>
                <a:lnTo>
                  <a:pt x="2335" y="15907"/>
                </a:lnTo>
                <a:lnTo>
                  <a:pt x="2328" y="15900"/>
                </a:lnTo>
                <a:lnTo>
                  <a:pt x="2323" y="15884"/>
                </a:lnTo>
                <a:lnTo>
                  <a:pt x="2313" y="15907"/>
                </a:lnTo>
                <a:lnTo>
                  <a:pt x="2301" y="15930"/>
                </a:lnTo>
                <a:lnTo>
                  <a:pt x="2274" y="15987"/>
                </a:lnTo>
                <a:lnTo>
                  <a:pt x="2209" y="16128"/>
                </a:lnTo>
                <a:lnTo>
                  <a:pt x="2192" y="16187"/>
                </a:lnTo>
                <a:lnTo>
                  <a:pt x="2187" y="16252"/>
                </a:lnTo>
                <a:lnTo>
                  <a:pt x="2182" y="16282"/>
                </a:lnTo>
                <a:lnTo>
                  <a:pt x="2182" y="16275"/>
                </a:lnTo>
                <a:lnTo>
                  <a:pt x="2177" y="16298"/>
                </a:lnTo>
                <a:lnTo>
                  <a:pt x="2144" y="16371"/>
                </a:lnTo>
                <a:lnTo>
                  <a:pt x="2110" y="16422"/>
                </a:lnTo>
                <a:lnTo>
                  <a:pt x="2083" y="16452"/>
                </a:lnTo>
                <a:lnTo>
                  <a:pt x="2068" y="16459"/>
                </a:lnTo>
                <a:lnTo>
                  <a:pt x="2008" y="16473"/>
                </a:lnTo>
                <a:lnTo>
                  <a:pt x="1991" y="16482"/>
                </a:lnTo>
                <a:lnTo>
                  <a:pt x="1941" y="16489"/>
                </a:lnTo>
                <a:lnTo>
                  <a:pt x="1865" y="16482"/>
                </a:lnTo>
                <a:lnTo>
                  <a:pt x="1872" y="16519"/>
                </a:lnTo>
                <a:lnTo>
                  <a:pt x="1860" y="16606"/>
                </a:lnTo>
                <a:lnTo>
                  <a:pt x="1849" y="16666"/>
                </a:lnTo>
                <a:lnTo>
                  <a:pt x="1844" y="16680"/>
                </a:lnTo>
                <a:lnTo>
                  <a:pt x="1832" y="16694"/>
                </a:lnTo>
                <a:lnTo>
                  <a:pt x="1822" y="16687"/>
                </a:lnTo>
                <a:lnTo>
                  <a:pt x="1832" y="16666"/>
                </a:lnTo>
                <a:lnTo>
                  <a:pt x="1822" y="16673"/>
                </a:lnTo>
                <a:lnTo>
                  <a:pt x="1805" y="16694"/>
                </a:lnTo>
                <a:lnTo>
                  <a:pt x="1827" y="16710"/>
                </a:lnTo>
                <a:lnTo>
                  <a:pt x="1844" y="16717"/>
                </a:lnTo>
                <a:lnTo>
                  <a:pt x="1860" y="16730"/>
                </a:lnTo>
                <a:lnTo>
                  <a:pt x="1887" y="16776"/>
                </a:lnTo>
                <a:lnTo>
                  <a:pt x="1947" y="16820"/>
                </a:lnTo>
                <a:lnTo>
                  <a:pt x="2083" y="16988"/>
                </a:lnTo>
                <a:lnTo>
                  <a:pt x="2105" y="17041"/>
                </a:lnTo>
                <a:lnTo>
                  <a:pt x="2122" y="17115"/>
                </a:lnTo>
                <a:lnTo>
                  <a:pt x="2132" y="17145"/>
                </a:lnTo>
                <a:lnTo>
                  <a:pt x="2155" y="17182"/>
                </a:lnTo>
                <a:lnTo>
                  <a:pt x="2209" y="17209"/>
                </a:lnTo>
                <a:lnTo>
                  <a:pt x="2236" y="17209"/>
                </a:lnTo>
                <a:lnTo>
                  <a:pt x="2253" y="17218"/>
                </a:lnTo>
                <a:lnTo>
                  <a:pt x="2269" y="17188"/>
                </a:lnTo>
                <a:lnTo>
                  <a:pt x="2269" y="17202"/>
                </a:lnTo>
                <a:lnTo>
                  <a:pt x="2269" y="17218"/>
                </a:lnTo>
                <a:lnTo>
                  <a:pt x="2313" y="17209"/>
                </a:lnTo>
                <a:lnTo>
                  <a:pt x="2340" y="17218"/>
                </a:lnTo>
                <a:lnTo>
                  <a:pt x="2351" y="17232"/>
                </a:lnTo>
                <a:lnTo>
                  <a:pt x="2340" y="17255"/>
                </a:lnTo>
                <a:lnTo>
                  <a:pt x="2323" y="17299"/>
                </a:lnTo>
                <a:lnTo>
                  <a:pt x="2323" y="17336"/>
                </a:lnTo>
                <a:lnTo>
                  <a:pt x="2340" y="17356"/>
                </a:lnTo>
                <a:lnTo>
                  <a:pt x="2351" y="17379"/>
                </a:lnTo>
                <a:lnTo>
                  <a:pt x="2368" y="17393"/>
                </a:lnTo>
                <a:lnTo>
                  <a:pt x="2405" y="17356"/>
                </a:lnTo>
                <a:lnTo>
                  <a:pt x="2427" y="17349"/>
                </a:lnTo>
                <a:lnTo>
                  <a:pt x="2449" y="17373"/>
                </a:lnTo>
                <a:lnTo>
                  <a:pt x="2477" y="17373"/>
                </a:lnTo>
                <a:lnTo>
                  <a:pt x="2487" y="17386"/>
                </a:lnTo>
                <a:lnTo>
                  <a:pt x="2492" y="17409"/>
                </a:lnTo>
                <a:lnTo>
                  <a:pt x="2492" y="17439"/>
                </a:lnTo>
                <a:lnTo>
                  <a:pt x="2449" y="17453"/>
                </a:lnTo>
                <a:lnTo>
                  <a:pt x="2432" y="17446"/>
                </a:lnTo>
                <a:lnTo>
                  <a:pt x="2405" y="17416"/>
                </a:lnTo>
                <a:lnTo>
                  <a:pt x="2395" y="17409"/>
                </a:lnTo>
                <a:lnTo>
                  <a:pt x="2373" y="17409"/>
                </a:lnTo>
                <a:lnTo>
                  <a:pt x="2345" y="17423"/>
                </a:lnTo>
                <a:lnTo>
                  <a:pt x="2313" y="17386"/>
                </a:lnTo>
                <a:lnTo>
                  <a:pt x="2296" y="17349"/>
                </a:lnTo>
                <a:lnTo>
                  <a:pt x="2301" y="17306"/>
                </a:lnTo>
                <a:lnTo>
                  <a:pt x="2291" y="17299"/>
                </a:lnTo>
                <a:lnTo>
                  <a:pt x="2281" y="17255"/>
                </a:lnTo>
                <a:lnTo>
                  <a:pt x="2269" y="17246"/>
                </a:lnTo>
                <a:lnTo>
                  <a:pt x="2259" y="17255"/>
                </a:lnTo>
                <a:lnTo>
                  <a:pt x="2241" y="17269"/>
                </a:lnTo>
                <a:lnTo>
                  <a:pt x="2247" y="17299"/>
                </a:lnTo>
                <a:lnTo>
                  <a:pt x="2253" y="17320"/>
                </a:lnTo>
                <a:lnTo>
                  <a:pt x="2269" y="17320"/>
                </a:lnTo>
                <a:lnTo>
                  <a:pt x="2281" y="17336"/>
                </a:lnTo>
                <a:lnTo>
                  <a:pt x="2313" y="17409"/>
                </a:lnTo>
                <a:lnTo>
                  <a:pt x="2308" y="17439"/>
                </a:lnTo>
                <a:lnTo>
                  <a:pt x="2318" y="17453"/>
                </a:lnTo>
                <a:lnTo>
                  <a:pt x="2351" y="17439"/>
                </a:lnTo>
                <a:lnTo>
                  <a:pt x="2395" y="17467"/>
                </a:lnTo>
                <a:lnTo>
                  <a:pt x="2400" y="17483"/>
                </a:lnTo>
                <a:lnTo>
                  <a:pt x="2405" y="17520"/>
                </a:lnTo>
                <a:lnTo>
                  <a:pt x="2400" y="17504"/>
                </a:lnTo>
                <a:lnTo>
                  <a:pt x="2390" y="17513"/>
                </a:lnTo>
                <a:lnTo>
                  <a:pt x="2373" y="17504"/>
                </a:lnTo>
                <a:lnTo>
                  <a:pt x="2362" y="17490"/>
                </a:lnTo>
                <a:lnTo>
                  <a:pt x="2351" y="17497"/>
                </a:lnTo>
                <a:lnTo>
                  <a:pt x="2323" y="17564"/>
                </a:lnTo>
                <a:lnTo>
                  <a:pt x="2313" y="17570"/>
                </a:lnTo>
                <a:lnTo>
                  <a:pt x="2286" y="17564"/>
                </a:lnTo>
                <a:lnTo>
                  <a:pt x="2247" y="17570"/>
                </a:lnTo>
                <a:lnTo>
                  <a:pt x="2231" y="17570"/>
                </a:lnTo>
                <a:lnTo>
                  <a:pt x="2214" y="17557"/>
                </a:lnTo>
                <a:lnTo>
                  <a:pt x="2182" y="17564"/>
                </a:lnTo>
                <a:lnTo>
                  <a:pt x="2127" y="17564"/>
                </a:lnTo>
                <a:lnTo>
                  <a:pt x="2090" y="17520"/>
                </a:lnTo>
                <a:lnTo>
                  <a:pt x="2095" y="17504"/>
                </a:lnTo>
                <a:lnTo>
                  <a:pt x="2100" y="17497"/>
                </a:lnTo>
                <a:lnTo>
                  <a:pt x="2100" y="17467"/>
                </a:lnTo>
                <a:lnTo>
                  <a:pt x="2110" y="17423"/>
                </a:lnTo>
                <a:lnTo>
                  <a:pt x="2110" y="17409"/>
                </a:lnTo>
                <a:lnTo>
                  <a:pt x="2105" y="17402"/>
                </a:lnTo>
                <a:lnTo>
                  <a:pt x="2100" y="17393"/>
                </a:lnTo>
                <a:lnTo>
                  <a:pt x="2110" y="17393"/>
                </a:lnTo>
                <a:lnTo>
                  <a:pt x="2127" y="17393"/>
                </a:lnTo>
                <a:lnTo>
                  <a:pt x="2117" y="17379"/>
                </a:lnTo>
                <a:lnTo>
                  <a:pt x="2083" y="17379"/>
                </a:lnTo>
                <a:lnTo>
                  <a:pt x="2040" y="17386"/>
                </a:lnTo>
                <a:lnTo>
                  <a:pt x="2018" y="17402"/>
                </a:lnTo>
                <a:lnTo>
                  <a:pt x="1974" y="17446"/>
                </a:lnTo>
                <a:lnTo>
                  <a:pt x="1959" y="17446"/>
                </a:lnTo>
                <a:lnTo>
                  <a:pt x="1943" y="17451"/>
                </a:lnTo>
                <a:lnTo>
                  <a:pt x="1947" y="17446"/>
                </a:lnTo>
                <a:lnTo>
                  <a:pt x="1947" y="17439"/>
                </a:lnTo>
                <a:lnTo>
                  <a:pt x="1926" y="17453"/>
                </a:lnTo>
                <a:lnTo>
                  <a:pt x="1914" y="17467"/>
                </a:lnTo>
                <a:lnTo>
                  <a:pt x="1899" y="17483"/>
                </a:lnTo>
                <a:lnTo>
                  <a:pt x="1892" y="17490"/>
                </a:lnTo>
                <a:lnTo>
                  <a:pt x="1887" y="17504"/>
                </a:lnTo>
                <a:lnTo>
                  <a:pt x="1914" y="17534"/>
                </a:lnTo>
                <a:lnTo>
                  <a:pt x="1909" y="17541"/>
                </a:lnTo>
                <a:lnTo>
                  <a:pt x="1904" y="17550"/>
                </a:lnTo>
                <a:lnTo>
                  <a:pt x="1892" y="17557"/>
                </a:lnTo>
                <a:lnTo>
                  <a:pt x="1860" y="17557"/>
                </a:lnTo>
                <a:lnTo>
                  <a:pt x="1855" y="17557"/>
                </a:lnTo>
                <a:lnTo>
                  <a:pt x="1837" y="17541"/>
                </a:lnTo>
                <a:lnTo>
                  <a:pt x="1817" y="17550"/>
                </a:lnTo>
                <a:lnTo>
                  <a:pt x="1800" y="17564"/>
                </a:lnTo>
                <a:lnTo>
                  <a:pt x="1778" y="17577"/>
                </a:lnTo>
                <a:lnTo>
                  <a:pt x="1762" y="17607"/>
                </a:lnTo>
                <a:lnTo>
                  <a:pt x="1751" y="17630"/>
                </a:lnTo>
                <a:lnTo>
                  <a:pt x="1745" y="17637"/>
                </a:lnTo>
                <a:lnTo>
                  <a:pt x="1713" y="17644"/>
                </a:lnTo>
                <a:lnTo>
                  <a:pt x="1696" y="17681"/>
                </a:lnTo>
                <a:lnTo>
                  <a:pt x="1664" y="17711"/>
                </a:lnTo>
                <a:lnTo>
                  <a:pt x="1664" y="17697"/>
                </a:lnTo>
                <a:lnTo>
                  <a:pt x="1664" y="17681"/>
                </a:lnTo>
                <a:lnTo>
                  <a:pt x="1653" y="17688"/>
                </a:lnTo>
                <a:lnTo>
                  <a:pt x="1641" y="17711"/>
                </a:lnTo>
                <a:lnTo>
                  <a:pt x="1647" y="17734"/>
                </a:lnTo>
                <a:lnTo>
                  <a:pt x="1653" y="17741"/>
                </a:lnTo>
                <a:lnTo>
                  <a:pt x="1713" y="17791"/>
                </a:lnTo>
                <a:lnTo>
                  <a:pt x="1790" y="17821"/>
                </a:lnTo>
                <a:lnTo>
                  <a:pt x="1795" y="17814"/>
                </a:lnTo>
                <a:lnTo>
                  <a:pt x="1837" y="17828"/>
                </a:lnTo>
                <a:lnTo>
                  <a:pt x="1844" y="17835"/>
                </a:lnTo>
                <a:lnTo>
                  <a:pt x="1849" y="17844"/>
                </a:lnTo>
                <a:lnTo>
                  <a:pt x="1832" y="17835"/>
                </a:lnTo>
                <a:lnTo>
                  <a:pt x="1817" y="17844"/>
                </a:lnTo>
                <a:lnTo>
                  <a:pt x="1805" y="17872"/>
                </a:lnTo>
                <a:lnTo>
                  <a:pt x="1783" y="17881"/>
                </a:lnTo>
                <a:lnTo>
                  <a:pt x="1773" y="17872"/>
                </a:lnTo>
                <a:lnTo>
                  <a:pt x="1768" y="17865"/>
                </a:lnTo>
                <a:lnTo>
                  <a:pt x="1778" y="17888"/>
                </a:lnTo>
                <a:lnTo>
                  <a:pt x="1805" y="17939"/>
                </a:lnTo>
                <a:lnTo>
                  <a:pt x="1822" y="17946"/>
                </a:lnTo>
                <a:lnTo>
                  <a:pt x="1822" y="17982"/>
                </a:lnTo>
                <a:lnTo>
                  <a:pt x="1817" y="17992"/>
                </a:lnTo>
                <a:lnTo>
                  <a:pt x="1817" y="18012"/>
                </a:lnTo>
                <a:lnTo>
                  <a:pt x="1832" y="18049"/>
                </a:lnTo>
                <a:lnTo>
                  <a:pt x="1855" y="18065"/>
                </a:lnTo>
                <a:lnTo>
                  <a:pt x="1931" y="18086"/>
                </a:lnTo>
                <a:lnTo>
                  <a:pt x="1964" y="18102"/>
                </a:lnTo>
                <a:lnTo>
                  <a:pt x="1981" y="18109"/>
                </a:lnTo>
                <a:lnTo>
                  <a:pt x="1991" y="18109"/>
                </a:lnTo>
                <a:lnTo>
                  <a:pt x="1996" y="18102"/>
                </a:lnTo>
                <a:lnTo>
                  <a:pt x="2001" y="18093"/>
                </a:lnTo>
                <a:lnTo>
                  <a:pt x="2008" y="18086"/>
                </a:lnTo>
                <a:lnTo>
                  <a:pt x="2013" y="18086"/>
                </a:lnTo>
                <a:lnTo>
                  <a:pt x="2018" y="18093"/>
                </a:lnTo>
                <a:lnTo>
                  <a:pt x="2062" y="18072"/>
                </a:lnTo>
                <a:lnTo>
                  <a:pt x="2122" y="18072"/>
                </a:lnTo>
                <a:lnTo>
                  <a:pt x="2144" y="18086"/>
                </a:lnTo>
                <a:lnTo>
                  <a:pt x="2165" y="18109"/>
                </a:lnTo>
                <a:lnTo>
                  <a:pt x="2177" y="18123"/>
                </a:lnTo>
                <a:lnTo>
                  <a:pt x="2182" y="18109"/>
                </a:lnTo>
                <a:lnTo>
                  <a:pt x="2187" y="18093"/>
                </a:lnTo>
                <a:lnTo>
                  <a:pt x="2177" y="18086"/>
                </a:lnTo>
                <a:lnTo>
                  <a:pt x="2172" y="18079"/>
                </a:lnTo>
                <a:lnTo>
                  <a:pt x="2165" y="18065"/>
                </a:lnTo>
                <a:lnTo>
                  <a:pt x="2177" y="18049"/>
                </a:lnTo>
                <a:lnTo>
                  <a:pt x="2209" y="18093"/>
                </a:lnTo>
                <a:lnTo>
                  <a:pt x="2214" y="18139"/>
                </a:lnTo>
                <a:lnTo>
                  <a:pt x="2226" y="18139"/>
                </a:lnTo>
                <a:lnTo>
                  <a:pt x="2231" y="18116"/>
                </a:lnTo>
                <a:lnTo>
                  <a:pt x="2264" y="18065"/>
                </a:lnTo>
                <a:lnTo>
                  <a:pt x="2281" y="18042"/>
                </a:lnTo>
                <a:lnTo>
                  <a:pt x="2313" y="18019"/>
                </a:lnTo>
                <a:lnTo>
                  <a:pt x="2323" y="17998"/>
                </a:lnTo>
                <a:lnTo>
                  <a:pt x="2335" y="18005"/>
                </a:lnTo>
                <a:lnTo>
                  <a:pt x="2351" y="18005"/>
                </a:lnTo>
                <a:lnTo>
                  <a:pt x="2378" y="17962"/>
                </a:lnTo>
                <a:lnTo>
                  <a:pt x="2383" y="17962"/>
                </a:lnTo>
                <a:lnTo>
                  <a:pt x="2390" y="17969"/>
                </a:lnTo>
                <a:lnTo>
                  <a:pt x="2400" y="17992"/>
                </a:lnTo>
                <a:lnTo>
                  <a:pt x="2410" y="18005"/>
                </a:lnTo>
                <a:lnTo>
                  <a:pt x="2417" y="18019"/>
                </a:lnTo>
                <a:lnTo>
                  <a:pt x="2417" y="18042"/>
                </a:lnTo>
                <a:lnTo>
                  <a:pt x="2410" y="18065"/>
                </a:lnTo>
                <a:lnTo>
                  <a:pt x="2405" y="18079"/>
                </a:lnTo>
                <a:lnTo>
                  <a:pt x="2395" y="18093"/>
                </a:lnTo>
                <a:lnTo>
                  <a:pt x="2378" y="18102"/>
                </a:lnTo>
                <a:lnTo>
                  <a:pt x="2356" y="18102"/>
                </a:lnTo>
                <a:lnTo>
                  <a:pt x="2351" y="18130"/>
                </a:lnTo>
                <a:lnTo>
                  <a:pt x="2362" y="18130"/>
                </a:lnTo>
                <a:lnTo>
                  <a:pt x="2378" y="18146"/>
                </a:lnTo>
                <a:lnTo>
                  <a:pt x="2405" y="18196"/>
                </a:lnTo>
                <a:lnTo>
                  <a:pt x="2417" y="18270"/>
                </a:lnTo>
                <a:lnTo>
                  <a:pt x="2422" y="18300"/>
                </a:lnTo>
                <a:lnTo>
                  <a:pt x="2427" y="18337"/>
                </a:lnTo>
                <a:lnTo>
                  <a:pt x="2422" y="18367"/>
                </a:lnTo>
                <a:lnTo>
                  <a:pt x="2410" y="18387"/>
                </a:lnTo>
                <a:lnTo>
                  <a:pt x="2395" y="18417"/>
                </a:lnTo>
                <a:lnTo>
                  <a:pt x="2378" y="18440"/>
                </a:lnTo>
                <a:lnTo>
                  <a:pt x="2351" y="18447"/>
                </a:lnTo>
                <a:lnTo>
                  <a:pt x="2301" y="18454"/>
                </a:lnTo>
                <a:lnTo>
                  <a:pt x="2291" y="18447"/>
                </a:lnTo>
                <a:lnTo>
                  <a:pt x="2286" y="18424"/>
                </a:lnTo>
                <a:lnTo>
                  <a:pt x="2274" y="18424"/>
                </a:lnTo>
                <a:lnTo>
                  <a:pt x="2264" y="18433"/>
                </a:lnTo>
                <a:lnTo>
                  <a:pt x="2259" y="18454"/>
                </a:lnTo>
                <a:lnTo>
                  <a:pt x="2231" y="18514"/>
                </a:lnTo>
                <a:lnTo>
                  <a:pt x="2209" y="18535"/>
                </a:lnTo>
                <a:lnTo>
                  <a:pt x="2192" y="18565"/>
                </a:lnTo>
                <a:lnTo>
                  <a:pt x="2182" y="18581"/>
                </a:lnTo>
                <a:lnTo>
                  <a:pt x="2160" y="18588"/>
                </a:lnTo>
                <a:lnTo>
                  <a:pt x="2155" y="18588"/>
                </a:lnTo>
                <a:lnTo>
                  <a:pt x="2149" y="18571"/>
                </a:lnTo>
                <a:lnTo>
                  <a:pt x="2137" y="18565"/>
                </a:lnTo>
                <a:lnTo>
                  <a:pt x="2122" y="18581"/>
                </a:lnTo>
                <a:lnTo>
                  <a:pt x="2110" y="18595"/>
                </a:lnTo>
                <a:lnTo>
                  <a:pt x="2110" y="18588"/>
                </a:lnTo>
                <a:lnTo>
                  <a:pt x="2110" y="18581"/>
                </a:lnTo>
                <a:lnTo>
                  <a:pt x="2117" y="18571"/>
                </a:lnTo>
                <a:lnTo>
                  <a:pt x="2122" y="18565"/>
                </a:lnTo>
                <a:lnTo>
                  <a:pt x="2122" y="18558"/>
                </a:lnTo>
                <a:lnTo>
                  <a:pt x="2110" y="18535"/>
                </a:lnTo>
                <a:lnTo>
                  <a:pt x="2090" y="18521"/>
                </a:lnTo>
                <a:lnTo>
                  <a:pt x="2073" y="18514"/>
                </a:lnTo>
                <a:lnTo>
                  <a:pt x="2040" y="18528"/>
                </a:lnTo>
                <a:lnTo>
                  <a:pt x="2035" y="18535"/>
                </a:lnTo>
                <a:lnTo>
                  <a:pt x="2028" y="18551"/>
                </a:lnTo>
                <a:lnTo>
                  <a:pt x="2045" y="18571"/>
                </a:lnTo>
                <a:lnTo>
                  <a:pt x="2045" y="18581"/>
                </a:lnTo>
                <a:lnTo>
                  <a:pt x="2040" y="18581"/>
                </a:lnTo>
                <a:lnTo>
                  <a:pt x="2013" y="18588"/>
                </a:lnTo>
                <a:lnTo>
                  <a:pt x="2001" y="18601"/>
                </a:lnTo>
                <a:lnTo>
                  <a:pt x="1996" y="18618"/>
                </a:lnTo>
                <a:lnTo>
                  <a:pt x="1991" y="18654"/>
                </a:lnTo>
                <a:lnTo>
                  <a:pt x="1996" y="18691"/>
                </a:lnTo>
                <a:lnTo>
                  <a:pt x="2001" y="18705"/>
                </a:lnTo>
                <a:lnTo>
                  <a:pt x="2013" y="18691"/>
                </a:lnTo>
                <a:lnTo>
                  <a:pt x="2023" y="18682"/>
                </a:lnTo>
                <a:lnTo>
                  <a:pt x="2023" y="18691"/>
                </a:lnTo>
                <a:lnTo>
                  <a:pt x="2013" y="18712"/>
                </a:lnTo>
                <a:lnTo>
                  <a:pt x="1996" y="18719"/>
                </a:lnTo>
                <a:lnTo>
                  <a:pt x="2001" y="18742"/>
                </a:lnTo>
                <a:lnTo>
                  <a:pt x="2008" y="18749"/>
                </a:lnTo>
                <a:lnTo>
                  <a:pt x="2008" y="18756"/>
                </a:lnTo>
                <a:lnTo>
                  <a:pt x="1996" y="18742"/>
                </a:lnTo>
                <a:lnTo>
                  <a:pt x="1986" y="18735"/>
                </a:lnTo>
                <a:lnTo>
                  <a:pt x="1974" y="18742"/>
                </a:lnTo>
                <a:lnTo>
                  <a:pt x="1964" y="18756"/>
                </a:lnTo>
                <a:lnTo>
                  <a:pt x="1936" y="18809"/>
                </a:lnTo>
                <a:lnTo>
                  <a:pt x="1909" y="18866"/>
                </a:lnTo>
                <a:lnTo>
                  <a:pt x="1904" y="18896"/>
                </a:lnTo>
                <a:lnTo>
                  <a:pt x="1904" y="18912"/>
                </a:lnTo>
                <a:lnTo>
                  <a:pt x="1904" y="18919"/>
                </a:lnTo>
                <a:lnTo>
                  <a:pt x="1914" y="18933"/>
                </a:lnTo>
                <a:lnTo>
                  <a:pt x="1892" y="18940"/>
                </a:lnTo>
                <a:lnTo>
                  <a:pt x="1877" y="18940"/>
                </a:lnTo>
                <a:lnTo>
                  <a:pt x="1865" y="18949"/>
                </a:lnTo>
                <a:lnTo>
                  <a:pt x="1872" y="18963"/>
                </a:lnTo>
                <a:lnTo>
                  <a:pt x="1892" y="18977"/>
                </a:lnTo>
                <a:lnTo>
                  <a:pt x="1892" y="18986"/>
                </a:lnTo>
                <a:lnTo>
                  <a:pt x="1865" y="18993"/>
                </a:lnTo>
                <a:lnTo>
                  <a:pt x="1860" y="18986"/>
                </a:lnTo>
                <a:lnTo>
                  <a:pt x="1855" y="18986"/>
                </a:lnTo>
                <a:lnTo>
                  <a:pt x="1855" y="19006"/>
                </a:lnTo>
                <a:lnTo>
                  <a:pt x="1855" y="19023"/>
                </a:lnTo>
                <a:lnTo>
                  <a:pt x="1860" y="19036"/>
                </a:lnTo>
                <a:lnTo>
                  <a:pt x="1877" y="19023"/>
                </a:lnTo>
                <a:lnTo>
                  <a:pt x="1887" y="19029"/>
                </a:lnTo>
                <a:lnTo>
                  <a:pt x="1892" y="19043"/>
                </a:lnTo>
                <a:lnTo>
                  <a:pt x="1882" y="19073"/>
                </a:lnTo>
                <a:lnTo>
                  <a:pt x="1887" y="19096"/>
                </a:lnTo>
                <a:lnTo>
                  <a:pt x="1904" y="19103"/>
                </a:lnTo>
                <a:lnTo>
                  <a:pt x="1909" y="19140"/>
                </a:lnTo>
                <a:lnTo>
                  <a:pt x="1914" y="19161"/>
                </a:lnTo>
                <a:lnTo>
                  <a:pt x="1926" y="19161"/>
                </a:lnTo>
                <a:lnTo>
                  <a:pt x="1936" y="19161"/>
                </a:lnTo>
                <a:lnTo>
                  <a:pt x="1936" y="19140"/>
                </a:lnTo>
                <a:lnTo>
                  <a:pt x="1936" y="19124"/>
                </a:lnTo>
                <a:lnTo>
                  <a:pt x="1941" y="19110"/>
                </a:lnTo>
                <a:lnTo>
                  <a:pt x="1947" y="19110"/>
                </a:lnTo>
                <a:lnTo>
                  <a:pt x="1953" y="19110"/>
                </a:lnTo>
                <a:lnTo>
                  <a:pt x="1947" y="19124"/>
                </a:lnTo>
                <a:lnTo>
                  <a:pt x="1941" y="19133"/>
                </a:lnTo>
                <a:lnTo>
                  <a:pt x="1947" y="19140"/>
                </a:lnTo>
                <a:lnTo>
                  <a:pt x="1953" y="19147"/>
                </a:lnTo>
                <a:lnTo>
                  <a:pt x="1959" y="19140"/>
                </a:lnTo>
                <a:lnTo>
                  <a:pt x="1959" y="19161"/>
                </a:lnTo>
                <a:lnTo>
                  <a:pt x="1964" y="19170"/>
                </a:lnTo>
                <a:lnTo>
                  <a:pt x="1981" y="19161"/>
                </a:lnTo>
                <a:lnTo>
                  <a:pt x="1986" y="19161"/>
                </a:lnTo>
                <a:lnTo>
                  <a:pt x="1986" y="19170"/>
                </a:lnTo>
                <a:lnTo>
                  <a:pt x="1974" y="19184"/>
                </a:lnTo>
                <a:lnTo>
                  <a:pt x="1959" y="19207"/>
                </a:lnTo>
                <a:lnTo>
                  <a:pt x="1964" y="19214"/>
                </a:lnTo>
                <a:lnTo>
                  <a:pt x="1969" y="19214"/>
                </a:lnTo>
                <a:lnTo>
                  <a:pt x="2001" y="19214"/>
                </a:lnTo>
                <a:lnTo>
                  <a:pt x="2035" y="19227"/>
                </a:lnTo>
                <a:lnTo>
                  <a:pt x="2083" y="19227"/>
                </a:lnTo>
                <a:lnTo>
                  <a:pt x="2110" y="19197"/>
                </a:lnTo>
                <a:lnTo>
                  <a:pt x="2122" y="19207"/>
                </a:lnTo>
                <a:lnTo>
                  <a:pt x="2127" y="19214"/>
                </a:lnTo>
                <a:lnTo>
                  <a:pt x="2122" y="19220"/>
                </a:lnTo>
                <a:lnTo>
                  <a:pt x="2100" y="19220"/>
                </a:lnTo>
                <a:lnTo>
                  <a:pt x="2095" y="19227"/>
                </a:lnTo>
                <a:lnTo>
                  <a:pt x="2127" y="19234"/>
                </a:lnTo>
                <a:lnTo>
                  <a:pt x="2137" y="19243"/>
                </a:lnTo>
                <a:lnTo>
                  <a:pt x="2149" y="19257"/>
                </a:lnTo>
                <a:lnTo>
                  <a:pt x="2137" y="19287"/>
                </a:lnTo>
                <a:lnTo>
                  <a:pt x="2117" y="19308"/>
                </a:lnTo>
                <a:lnTo>
                  <a:pt x="2105" y="19287"/>
                </a:lnTo>
                <a:lnTo>
                  <a:pt x="2100" y="19264"/>
                </a:lnTo>
                <a:lnTo>
                  <a:pt x="2095" y="19257"/>
                </a:lnTo>
                <a:lnTo>
                  <a:pt x="2090" y="19257"/>
                </a:lnTo>
                <a:lnTo>
                  <a:pt x="2073" y="19280"/>
                </a:lnTo>
                <a:lnTo>
                  <a:pt x="2056" y="19301"/>
                </a:lnTo>
                <a:lnTo>
                  <a:pt x="2051" y="19308"/>
                </a:lnTo>
                <a:lnTo>
                  <a:pt x="2056" y="19294"/>
                </a:lnTo>
                <a:lnTo>
                  <a:pt x="2062" y="19271"/>
                </a:lnTo>
                <a:lnTo>
                  <a:pt x="2056" y="19257"/>
                </a:lnTo>
                <a:lnTo>
                  <a:pt x="2051" y="19250"/>
                </a:lnTo>
                <a:lnTo>
                  <a:pt x="2035" y="19243"/>
                </a:lnTo>
                <a:lnTo>
                  <a:pt x="2018" y="19227"/>
                </a:lnTo>
                <a:lnTo>
                  <a:pt x="2008" y="19220"/>
                </a:lnTo>
                <a:lnTo>
                  <a:pt x="1996" y="19227"/>
                </a:lnTo>
                <a:lnTo>
                  <a:pt x="1986" y="19264"/>
                </a:lnTo>
                <a:lnTo>
                  <a:pt x="1947" y="19324"/>
                </a:lnTo>
                <a:lnTo>
                  <a:pt x="1964" y="19331"/>
                </a:lnTo>
                <a:lnTo>
                  <a:pt x="1974" y="19331"/>
                </a:lnTo>
                <a:lnTo>
                  <a:pt x="1986" y="19338"/>
                </a:lnTo>
                <a:lnTo>
                  <a:pt x="1986" y="19345"/>
                </a:lnTo>
                <a:lnTo>
                  <a:pt x="1986" y="19361"/>
                </a:lnTo>
                <a:lnTo>
                  <a:pt x="2001" y="19382"/>
                </a:lnTo>
                <a:lnTo>
                  <a:pt x="2013" y="19398"/>
                </a:lnTo>
                <a:lnTo>
                  <a:pt x="2028" y="19398"/>
                </a:lnTo>
                <a:lnTo>
                  <a:pt x="2051" y="19441"/>
                </a:lnTo>
                <a:lnTo>
                  <a:pt x="2090" y="19485"/>
                </a:lnTo>
                <a:lnTo>
                  <a:pt x="2090" y="19501"/>
                </a:lnTo>
                <a:lnTo>
                  <a:pt x="2090" y="19515"/>
                </a:lnTo>
                <a:lnTo>
                  <a:pt x="2117" y="19538"/>
                </a:lnTo>
                <a:lnTo>
                  <a:pt x="2137" y="19538"/>
                </a:lnTo>
                <a:lnTo>
                  <a:pt x="2187" y="19522"/>
                </a:lnTo>
                <a:lnTo>
                  <a:pt x="2226" y="19501"/>
                </a:lnTo>
                <a:lnTo>
                  <a:pt x="2241" y="19478"/>
                </a:lnTo>
                <a:lnTo>
                  <a:pt x="2259" y="19478"/>
                </a:lnTo>
                <a:lnTo>
                  <a:pt x="2264" y="19464"/>
                </a:lnTo>
                <a:lnTo>
                  <a:pt x="2269" y="19441"/>
                </a:lnTo>
                <a:lnTo>
                  <a:pt x="2264" y="19418"/>
                </a:lnTo>
                <a:lnTo>
                  <a:pt x="2264" y="19411"/>
                </a:lnTo>
                <a:lnTo>
                  <a:pt x="2247" y="19405"/>
                </a:lnTo>
                <a:lnTo>
                  <a:pt x="2259" y="19398"/>
                </a:lnTo>
                <a:lnTo>
                  <a:pt x="2274" y="19368"/>
                </a:lnTo>
                <a:lnTo>
                  <a:pt x="2296" y="19308"/>
                </a:lnTo>
                <a:lnTo>
                  <a:pt x="2301" y="19294"/>
                </a:lnTo>
                <a:lnTo>
                  <a:pt x="2308" y="19280"/>
                </a:lnTo>
                <a:lnTo>
                  <a:pt x="2313" y="19280"/>
                </a:lnTo>
                <a:lnTo>
                  <a:pt x="2323" y="19280"/>
                </a:lnTo>
                <a:lnTo>
                  <a:pt x="2301" y="19301"/>
                </a:lnTo>
                <a:lnTo>
                  <a:pt x="2286" y="19345"/>
                </a:lnTo>
                <a:lnTo>
                  <a:pt x="2269" y="19398"/>
                </a:lnTo>
                <a:lnTo>
                  <a:pt x="2286" y="19428"/>
                </a:lnTo>
                <a:lnTo>
                  <a:pt x="2296" y="19485"/>
                </a:lnTo>
                <a:lnTo>
                  <a:pt x="2318" y="19559"/>
                </a:lnTo>
                <a:lnTo>
                  <a:pt x="2328" y="19596"/>
                </a:lnTo>
                <a:lnTo>
                  <a:pt x="2328" y="19619"/>
                </a:lnTo>
                <a:lnTo>
                  <a:pt x="2323" y="19639"/>
                </a:lnTo>
                <a:lnTo>
                  <a:pt x="2318" y="19655"/>
                </a:lnTo>
                <a:lnTo>
                  <a:pt x="2308" y="19676"/>
                </a:lnTo>
                <a:lnTo>
                  <a:pt x="2313" y="19713"/>
                </a:lnTo>
                <a:lnTo>
                  <a:pt x="2323" y="19736"/>
                </a:lnTo>
                <a:lnTo>
                  <a:pt x="2335" y="19729"/>
                </a:lnTo>
                <a:lnTo>
                  <a:pt x="2351" y="19729"/>
                </a:lnTo>
                <a:lnTo>
                  <a:pt x="2335" y="19759"/>
                </a:lnTo>
                <a:lnTo>
                  <a:pt x="2335" y="19780"/>
                </a:lnTo>
                <a:lnTo>
                  <a:pt x="2335" y="19796"/>
                </a:lnTo>
                <a:lnTo>
                  <a:pt x="2340" y="19823"/>
                </a:lnTo>
                <a:lnTo>
                  <a:pt x="2323" y="19846"/>
                </a:lnTo>
                <a:lnTo>
                  <a:pt x="2308" y="19853"/>
                </a:lnTo>
                <a:lnTo>
                  <a:pt x="2291" y="19869"/>
                </a:lnTo>
                <a:lnTo>
                  <a:pt x="2335" y="19876"/>
                </a:lnTo>
                <a:lnTo>
                  <a:pt x="2378" y="19860"/>
                </a:lnTo>
                <a:lnTo>
                  <a:pt x="2383" y="19840"/>
                </a:lnTo>
                <a:lnTo>
                  <a:pt x="2390" y="19833"/>
                </a:lnTo>
                <a:lnTo>
                  <a:pt x="2395" y="19823"/>
                </a:lnTo>
                <a:lnTo>
                  <a:pt x="2400" y="19823"/>
                </a:lnTo>
                <a:lnTo>
                  <a:pt x="2432" y="19803"/>
                </a:lnTo>
                <a:lnTo>
                  <a:pt x="2444" y="19803"/>
                </a:lnTo>
                <a:lnTo>
                  <a:pt x="2460" y="19780"/>
                </a:lnTo>
                <a:lnTo>
                  <a:pt x="2477" y="19766"/>
                </a:lnTo>
                <a:lnTo>
                  <a:pt x="2492" y="19750"/>
                </a:lnTo>
                <a:lnTo>
                  <a:pt x="2504" y="19773"/>
                </a:lnTo>
                <a:lnTo>
                  <a:pt x="2514" y="19787"/>
                </a:lnTo>
                <a:lnTo>
                  <a:pt x="2541" y="19810"/>
                </a:lnTo>
                <a:lnTo>
                  <a:pt x="2553" y="19803"/>
                </a:lnTo>
                <a:lnTo>
                  <a:pt x="2564" y="19787"/>
                </a:lnTo>
                <a:lnTo>
                  <a:pt x="2569" y="19780"/>
                </a:lnTo>
                <a:lnTo>
                  <a:pt x="2591" y="19810"/>
                </a:lnTo>
                <a:lnTo>
                  <a:pt x="2601" y="19833"/>
                </a:lnTo>
                <a:lnTo>
                  <a:pt x="2628" y="19897"/>
                </a:lnTo>
                <a:lnTo>
                  <a:pt x="2645" y="19913"/>
                </a:lnTo>
                <a:lnTo>
                  <a:pt x="2662" y="19906"/>
                </a:lnTo>
                <a:lnTo>
                  <a:pt x="2662" y="19883"/>
                </a:lnTo>
                <a:lnTo>
                  <a:pt x="2651" y="19833"/>
                </a:lnTo>
                <a:lnTo>
                  <a:pt x="2651" y="19810"/>
                </a:lnTo>
                <a:lnTo>
                  <a:pt x="2656" y="19780"/>
                </a:lnTo>
                <a:lnTo>
                  <a:pt x="2651" y="19759"/>
                </a:lnTo>
                <a:lnTo>
                  <a:pt x="2656" y="19766"/>
                </a:lnTo>
                <a:lnTo>
                  <a:pt x="2668" y="19773"/>
                </a:lnTo>
                <a:lnTo>
                  <a:pt x="2678" y="19759"/>
                </a:lnTo>
                <a:lnTo>
                  <a:pt x="2683" y="19736"/>
                </a:lnTo>
                <a:lnTo>
                  <a:pt x="2695" y="19729"/>
                </a:lnTo>
                <a:lnTo>
                  <a:pt x="2717" y="19743"/>
                </a:lnTo>
                <a:lnTo>
                  <a:pt x="2732" y="19759"/>
                </a:lnTo>
                <a:lnTo>
                  <a:pt x="2722" y="19759"/>
                </a:lnTo>
                <a:lnTo>
                  <a:pt x="2710" y="19750"/>
                </a:lnTo>
                <a:lnTo>
                  <a:pt x="2700" y="19750"/>
                </a:lnTo>
                <a:lnTo>
                  <a:pt x="2695" y="19766"/>
                </a:lnTo>
                <a:lnTo>
                  <a:pt x="2690" y="19787"/>
                </a:lnTo>
                <a:lnTo>
                  <a:pt x="2695" y="19810"/>
                </a:lnTo>
                <a:lnTo>
                  <a:pt x="2700" y="19816"/>
                </a:lnTo>
                <a:lnTo>
                  <a:pt x="2710" y="19846"/>
                </a:lnTo>
                <a:lnTo>
                  <a:pt x="2722" y="19853"/>
                </a:lnTo>
                <a:lnTo>
                  <a:pt x="2737" y="19846"/>
                </a:lnTo>
                <a:lnTo>
                  <a:pt x="2777" y="19816"/>
                </a:lnTo>
                <a:lnTo>
                  <a:pt x="2831" y="19780"/>
                </a:lnTo>
                <a:lnTo>
                  <a:pt x="2847" y="19750"/>
                </a:lnTo>
                <a:lnTo>
                  <a:pt x="2864" y="19713"/>
                </a:lnTo>
                <a:lnTo>
                  <a:pt x="2853" y="19759"/>
                </a:lnTo>
                <a:lnTo>
                  <a:pt x="2841" y="19810"/>
                </a:lnTo>
                <a:lnTo>
                  <a:pt x="2847" y="19816"/>
                </a:lnTo>
                <a:lnTo>
                  <a:pt x="2853" y="19816"/>
                </a:lnTo>
                <a:lnTo>
                  <a:pt x="2826" y="19846"/>
                </a:lnTo>
                <a:lnTo>
                  <a:pt x="2799" y="19883"/>
                </a:lnTo>
                <a:lnTo>
                  <a:pt x="2792" y="19906"/>
                </a:lnTo>
                <a:lnTo>
                  <a:pt x="2792" y="19927"/>
                </a:lnTo>
                <a:lnTo>
                  <a:pt x="2799" y="19957"/>
                </a:lnTo>
                <a:lnTo>
                  <a:pt x="2809" y="19964"/>
                </a:lnTo>
                <a:lnTo>
                  <a:pt x="2814" y="19964"/>
                </a:lnTo>
                <a:lnTo>
                  <a:pt x="2831" y="19971"/>
                </a:lnTo>
                <a:lnTo>
                  <a:pt x="2804" y="19980"/>
                </a:lnTo>
                <a:lnTo>
                  <a:pt x="2792" y="19987"/>
                </a:lnTo>
                <a:lnTo>
                  <a:pt x="2787" y="20008"/>
                </a:lnTo>
                <a:lnTo>
                  <a:pt x="2787" y="20054"/>
                </a:lnTo>
                <a:lnTo>
                  <a:pt x="2782" y="20097"/>
                </a:lnTo>
                <a:lnTo>
                  <a:pt x="2782" y="20111"/>
                </a:lnTo>
                <a:lnTo>
                  <a:pt x="2782" y="20118"/>
                </a:lnTo>
                <a:lnTo>
                  <a:pt x="2787" y="20127"/>
                </a:lnTo>
                <a:lnTo>
                  <a:pt x="2792" y="20141"/>
                </a:lnTo>
                <a:lnTo>
                  <a:pt x="2799" y="20148"/>
                </a:lnTo>
                <a:lnTo>
                  <a:pt x="2804" y="20148"/>
                </a:lnTo>
                <a:lnTo>
                  <a:pt x="2799" y="20155"/>
                </a:lnTo>
                <a:lnTo>
                  <a:pt x="2787" y="20148"/>
                </a:lnTo>
                <a:lnTo>
                  <a:pt x="2782" y="20141"/>
                </a:lnTo>
                <a:lnTo>
                  <a:pt x="2782" y="20134"/>
                </a:lnTo>
                <a:lnTo>
                  <a:pt x="2777" y="20134"/>
                </a:lnTo>
                <a:lnTo>
                  <a:pt x="2765" y="20141"/>
                </a:lnTo>
                <a:lnTo>
                  <a:pt x="2760" y="20148"/>
                </a:lnTo>
                <a:lnTo>
                  <a:pt x="2744" y="20178"/>
                </a:lnTo>
                <a:lnTo>
                  <a:pt x="2732" y="20192"/>
                </a:lnTo>
                <a:lnTo>
                  <a:pt x="2722" y="20201"/>
                </a:lnTo>
                <a:lnTo>
                  <a:pt x="2710" y="20215"/>
                </a:lnTo>
                <a:lnTo>
                  <a:pt x="2695" y="20245"/>
                </a:lnTo>
                <a:lnTo>
                  <a:pt x="2683" y="20265"/>
                </a:lnTo>
                <a:lnTo>
                  <a:pt x="2678" y="20288"/>
                </a:lnTo>
                <a:lnTo>
                  <a:pt x="2678" y="20295"/>
                </a:lnTo>
                <a:lnTo>
                  <a:pt x="2678" y="20311"/>
                </a:lnTo>
                <a:lnTo>
                  <a:pt x="2678" y="20325"/>
                </a:lnTo>
                <a:lnTo>
                  <a:pt x="2678" y="20339"/>
                </a:lnTo>
                <a:lnTo>
                  <a:pt x="2678" y="20348"/>
                </a:lnTo>
                <a:lnTo>
                  <a:pt x="2673" y="20348"/>
                </a:lnTo>
                <a:lnTo>
                  <a:pt x="2668" y="20348"/>
                </a:lnTo>
                <a:lnTo>
                  <a:pt x="2656" y="20339"/>
                </a:lnTo>
                <a:lnTo>
                  <a:pt x="2656" y="20332"/>
                </a:lnTo>
                <a:lnTo>
                  <a:pt x="2656" y="20325"/>
                </a:lnTo>
                <a:lnTo>
                  <a:pt x="2651" y="20332"/>
                </a:lnTo>
                <a:lnTo>
                  <a:pt x="2635" y="20355"/>
                </a:lnTo>
                <a:lnTo>
                  <a:pt x="2623" y="20376"/>
                </a:lnTo>
                <a:lnTo>
                  <a:pt x="2569" y="20406"/>
                </a:lnTo>
                <a:lnTo>
                  <a:pt x="2541" y="20436"/>
                </a:lnTo>
                <a:lnTo>
                  <a:pt x="2531" y="20442"/>
                </a:lnTo>
                <a:lnTo>
                  <a:pt x="2514" y="20465"/>
                </a:lnTo>
                <a:lnTo>
                  <a:pt x="2509" y="20486"/>
                </a:lnTo>
                <a:lnTo>
                  <a:pt x="2499" y="20516"/>
                </a:lnTo>
                <a:lnTo>
                  <a:pt x="2492" y="20539"/>
                </a:lnTo>
                <a:lnTo>
                  <a:pt x="2492" y="20553"/>
                </a:lnTo>
                <a:lnTo>
                  <a:pt x="2492" y="20560"/>
                </a:lnTo>
                <a:lnTo>
                  <a:pt x="2499" y="20569"/>
                </a:lnTo>
                <a:lnTo>
                  <a:pt x="2514" y="20583"/>
                </a:lnTo>
                <a:lnTo>
                  <a:pt x="2519" y="20590"/>
                </a:lnTo>
                <a:lnTo>
                  <a:pt x="2519" y="20597"/>
                </a:lnTo>
                <a:lnTo>
                  <a:pt x="2514" y="20597"/>
                </a:lnTo>
                <a:lnTo>
                  <a:pt x="2504" y="20590"/>
                </a:lnTo>
                <a:lnTo>
                  <a:pt x="2499" y="20583"/>
                </a:lnTo>
                <a:lnTo>
                  <a:pt x="2492" y="20576"/>
                </a:lnTo>
                <a:lnTo>
                  <a:pt x="2487" y="20576"/>
                </a:lnTo>
                <a:lnTo>
                  <a:pt x="2477" y="20576"/>
                </a:lnTo>
                <a:lnTo>
                  <a:pt x="2472" y="20583"/>
                </a:lnTo>
                <a:lnTo>
                  <a:pt x="2472" y="20606"/>
                </a:lnTo>
                <a:lnTo>
                  <a:pt x="2472" y="20613"/>
                </a:lnTo>
                <a:lnTo>
                  <a:pt x="2465" y="20613"/>
                </a:lnTo>
                <a:lnTo>
                  <a:pt x="2460" y="20606"/>
                </a:lnTo>
                <a:lnTo>
                  <a:pt x="2444" y="20576"/>
                </a:lnTo>
                <a:lnTo>
                  <a:pt x="2444" y="20569"/>
                </a:lnTo>
                <a:lnTo>
                  <a:pt x="2455" y="20560"/>
                </a:lnTo>
                <a:lnTo>
                  <a:pt x="2455" y="20553"/>
                </a:lnTo>
                <a:lnTo>
                  <a:pt x="2455" y="20546"/>
                </a:lnTo>
                <a:lnTo>
                  <a:pt x="2449" y="20553"/>
                </a:lnTo>
                <a:lnTo>
                  <a:pt x="2432" y="20560"/>
                </a:lnTo>
                <a:lnTo>
                  <a:pt x="2427" y="20560"/>
                </a:lnTo>
                <a:lnTo>
                  <a:pt x="2422" y="20553"/>
                </a:lnTo>
                <a:lnTo>
                  <a:pt x="2427" y="20546"/>
                </a:lnTo>
                <a:lnTo>
                  <a:pt x="2422" y="20546"/>
                </a:lnTo>
                <a:lnTo>
                  <a:pt x="2373" y="20576"/>
                </a:lnTo>
                <a:lnTo>
                  <a:pt x="2345" y="20597"/>
                </a:lnTo>
                <a:lnTo>
                  <a:pt x="2323" y="20627"/>
                </a:lnTo>
                <a:lnTo>
                  <a:pt x="2301" y="20656"/>
                </a:lnTo>
                <a:lnTo>
                  <a:pt x="2286" y="20693"/>
                </a:lnTo>
                <a:lnTo>
                  <a:pt x="2269" y="20716"/>
                </a:lnTo>
                <a:lnTo>
                  <a:pt x="2259" y="20730"/>
                </a:lnTo>
                <a:lnTo>
                  <a:pt x="2253" y="20744"/>
                </a:lnTo>
                <a:lnTo>
                  <a:pt x="2253" y="20753"/>
                </a:lnTo>
                <a:lnTo>
                  <a:pt x="2247" y="20760"/>
                </a:lnTo>
                <a:lnTo>
                  <a:pt x="2241" y="20760"/>
                </a:lnTo>
                <a:lnTo>
                  <a:pt x="2236" y="20760"/>
                </a:lnTo>
                <a:lnTo>
                  <a:pt x="2231" y="20753"/>
                </a:lnTo>
                <a:lnTo>
                  <a:pt x="2226" y="20753"/>
                </a:lnTo>
                <a:lnTo>
                  <a:pt x="2209" y="20767"/>
                </a:lnTo>
                <a:lnTo>
                  <a:pt x="2209" y="20774"/>
                </a:lnTo>
                <a:lnTo>
                  <a:pt x="2209" y="20781"/>
                </a:lnTo>
                <a:lnTo>
                  <a:pt x="2209" y="20797"/>
                </a:lnTo>
                <a:lnTo>
                  <a:pt x="2209" y="20811"/>
                </a:lnTo>
                <a:lnTo>
                  <a:pt x="2204" y="20827"/>
                </a:lnTo>
                <a:lnTo>
                  <a:pt x="2192" y="20781"/>
                </a:lnTo>
                <a:lnTo>
                  <a:pt x="2187" y="20790"/>
                </a:lnTo>
                <a:lnTo>
                  <a:pt x="2182" y="20781"/>
                </a:lnTo>
                <a:lnTo>
                  <a:pt x="2177" y="20781"/>
                </a:lnTo>
                <a:lnTo>
                  <a:pt x="2155" y="20781"/>
                </a:lnTo>
                <a:lnTo>
                  <a:pt x="2149" y="20781"/>
                </a:lnTo>
                <a:lnTo>
                  <a:pt x="2122" y="20804"/>
                </a:lnTo>
                <a:lnTo>
                  <a:pt x="2110" y="20818"/>
                </a:lnTo>
                <a:lnTo>
                  <a:pt x="2095" y="20818"/>
                </a:lnTo>
                <a:lnTo>
                  <a:pt x="2090" y="20818"/>
                </a:lnTo>
                <a:lnTo>
                  <a:pt x="2083" y="20827"/>
                </a:lnTo>
                <a:lnTo>
                  <a:pt x="2068" y="20870"/>
                </a:lnTo>
                <a:lnTo>
                  <a:pt x="2062" y="20877"/>
                </a:lnTo>
                <a:lnTo>
                  <a:pt x="2045" y="20891"/>
                </a:lnTo>
                <a:lnTo>
                  <a:pt x="2045" y="20900"/>
                </a:lnTo>
                <a:lnTo>
                  <a:pt x="2045" y="20907"/>
                </a:lnTo>
                <a:lnTo>
                  <a:pt x="2051" y="20928"/>
                </a:lnTo>
                <a:lnTo>
                  <a:pt x="2056" y="20937"/>
                </a:lnTo>
                <a:lnTo>
                  <a:pt x="2068" y="20937"/>
                </a:lnTo>
                <a:lnTo>
                  <a:pt x="2083" y="20937"/>
                </a:lnTo>
                <a:lnTo>
                  <a:pt x="2095" y="20928"/>
                </a:lnTo>
                <a:lnTo>
                  <a:pt x="2100" y="20921"/>
                </a:lnTo>
                <a:lnTo>
                  <a:pt x="2105" y="20914"/>
                </a:lnTo>
                <a:lnTo>
                  <a:pt x="2117" y="20891"/>
                </a:lnTo>
                <a:lnTo>
                  <a:pt x="2122" y="20884"/>
                </a:lnTo>
                <a:lnTo>
                  <a:pt x="2132" y="20877"/>
                </a:lnTo>
                <a:lnTo>
                  <a:pt x="2187" y="20877"/>
                </a:lnTo>
                <a:lnTo>
                  <a:pt x="2192" y="20877"/>
                </a:lnTo>
                <a:lnTo>
                  <a:pt x="2209" y="20854"/>
                </a:lnTo>
                <a:lnTo>
                  <a:pt x="2236" y="20870"/>
                </a:lnTo>
                <a:lnTo>
                  <a:pt x="2236" y="20864"/>
                </a:lnTo>
                <a:lnTo>
                  <a:pt x="2231" y="20854"/>
                </a:lnTo>
                <a:lnTo>
                  <a:pt x="2226" y="20847"/>
                </a:lnTo>
                <a:lnTo>
                  <a:pt x="2214" y="20841"/>
                </a:lnTo>
                <a:lnTo>
                  <a:pt x="2209" y="20834"/>
                </a:lnTo>
                <a:lnTo>
                  <a:pt x="2214" y="20827"/>
                </a:lnTo>
                <a:lnTo>
                  <a:pt x="2226" y="20811"/>
                </a:lnTo>
                <a:lnTo>
                  <a:pt x="2231" y="20797"/>
                </a:lnTo>
                <a:lnTo>
                  <a:pt x="2226" y="20781"/>
                </a:lnTo>
                <a:lnTo>
                  <a:pt x="2226" y="20774"/>
                </a:lnTo>
                <a:lnTo>
                  <a:pt x="2236" y="20781"/>
                </a:lnTo>
                <a:lnTo>
                  <a:pt x="2253" y="20804"/>
                </a:lnTo>
                <a:lnTo>
                  <a:pt x="2259" y="20804"/>
                </a:lnTo>
                <a:lnTo>
                  <a:pt x="2274" y="20790"/>
                </a:lnTo>
                <a:lnTo>
                  <a:pt x="2281" y="20781"/>
                </a:lnTo>
                <a:lnTo>
                  <a:pt x="2281" y="20774"/>
                </a:lnTo>
                <a:lnTo>
                  <a:pt x="2274" y="20737"/>
                </a:lnTo>
                <a:lnTo>
                  <a:pt x="2274" y="20730"/>
                </a:lnTo>
                <a:lnTo>
                  <a:pt x="2286" y="20730"/>
                </a:lnTo>
                <a:lnTo>
                  <a:pt x="2291" y="20737"/>
                </a:lnTo>
                <a:lnTo>
                  <a:pt x="2296" y="20753"/>
                </a:lnTo>
                <a:lnTo>
                  <a:pt x="2296" y="20760"/>
                </a:lnTo>
                <a:lnTo>
                  <a:pt x="2291" y="20760"/>
                </a:lnTo>
                <a:lnTo>
                  <a:pt x="2291" y="20767"/>
                </a:lnTo>
                <a:lnTo>
                  <a:pt x="2296" y="20774"/>
                </a:lnTo>
                <a:lnTo>
                  <a:pt x="2301" y="20774"/>
                </a:lnTo>
                <a:lnTo>
                  <a:pt x="2308" y="20774"/>
                </a:lnTo>
                <a:lnTo>
                  <a:pt x="2313" y="20767"/>
                </a:lnTo>
                <a:lnTo>
                  <a:pt x="2318" y="20753"/>
                </a:lnTo>
                <a:lnTo>
                  <a:pt x="2323" y="20744"/>
                </a:lnTo>
                <a:lnTo>
                  <a:pt x="2335" y="20744"/>
                </a:lnTo>
                <a:lnTo>
                  <a:pt x="2345" y="20730"/>
                </a:lnTo>
                <a:lnTo>
                  <a:pt x="2373" y="20679"/>
                </a:lnTo>
                <a:lnTo>
                  <a:pt x="2373" y="20670"/>
                </a:lnTo>
                <a:lnTo>
                  <a:pt x="2378" y="20643"/>
                </a:lnTo>
                <a:lnTo>
                  <a:pt x="2383" y="20633"/>
                </a:lnTo>
                <a:lnTo>
                  <a:pt x="2390" y="20627"/>
                </a:lnTo>
                <a:lnTo>
                  <a:pt x="2400" y="20620"/>
                </a:lnTo>
                <a:lnTo>
                  <a:pt x="2405" y="20620"/>
                </a:lnTo>
                <a:lnTo>
                  <a:pt x="2417" y="20627"/>
                </a:lnTo>
                <a:lnTo>
                  <a:pt x="2427" y="20633"/>
                </a:lnTo>
                <a:lnTo>
                  <a:pt x="2432" y="20643"/>
                </a:lnTo>
                <a:lnTo>
                  <a:pt x="2432" y="20650"/>
                </a:lnTo>
                <a:lnTo>
                  <a:pt x="2422" y="20643"/>
                </a:lnTo>
                <a:lnTo>
                  <a:pt x="2417" y="20643"/>
                </a:lnTo>
                <a:lnTo>
                  <a:pt x="2410" y="20650"/>
                </a:lnTo>
                <a:lnTo>
                  <a:pt x="2405" y="20656"/>
                </a:lnTo>
                <a:lnTo>
                  <a:pt x="2400" y="20670"/>
                </a:lnTo>
                <a:lnTo>
                  <a:pt x="2400" y="20686"/>
                </a:lnTo>
                <a:lnTo>
                  <a:pt x="2400" y="20693"/>
                </a:lnTo>
                <a:lnTo>
                  <a:pt x="2410" y="20693"/>
                </a:lnTo>
                <a:lnTo>
                  <a:pt x="2432" y="20686"/>
                </a:lnTo>
                <a:lnTo>
                  <a:pt x="2444" y="20679"/>
                </a:lnTo>
                <a:lnTo>
                  <a:pt x="2449" y="20670"/>
                </a:lnTo>
                <a:lnTo>
                  <a:pt x="2455" y="20656"/>
                </a:lnTo>
                <a:lnTo>
                  <a:pt x="2460" y="20650"/>
                </a:lnTo>
                <a:lnTo>
                  <a:pt x="2472" y="20656"/>
                </a:lnTo>
                <a:lnTo>
                  <a:pt x="2477" y="20650"/>
                </a:lnTo>
                <a:lnTo>
                  <a:pt x="2482" y="20643"/>
                </a:lnTo>
                <a:lnTo>
                  <a:pt x="2487" y="20643"/>
                </a:lnTo>
                <a:lnTo>
                  <a:pt x="2492" y="20650"/>
                </a:lnTo>
                <a:lnTo>
                  <a:pt x="2499" y="20650"/>
                </a:lnTo>
                <a:lnTo>
                  <a:pt x="2504" y="20643"/>
                </a:lnTo>
                <a:lnTo>
                  <a:pt x="2509" y="20627"/>
                </a:lnTo>
                <a:lnTo>
                  <a:pt x="2514" y="20620"/>
                </a:lnTo>
                <a:lnTo>
                  <a:pt x="2531" y="20613"/>
                </a:lnTo>
                <a:lnTo>
                  <a:pt x="2553" y="20583"/>
                </a:lnTo>
                <a:lnTo>
                  <a:pt x="2564" y="20576"/>
                </a:lnTo>
                <a:lnTo>
                  <a:pt x="2569" y="20576"/>
                </a:lnTo>
                <a:lnTo>
                  <a:pt x="2574" y="20576"/>
                </a:lnTo>
                <a:lnTo>
                  <a:pt x="2581" y="20569"/>
                </a:lnTo>
                <a:lnTo>
                  <a:pt x="2586" y="20569"/>
                </a:lnTo>
                <a:lnTo>
                  <a:pt x="2591" y="20569"/>
                </a:lnTo>
                <a:lnTo>
                  <a:pt x="2596" y="20576"/>
                </a:lnTo>
                <a:lnTo>
                  <a:pt x="2596" y="20583"/>
                </a:lnTo>
                <a:lnTo>
                  <a:pt x="2596" y="20620"/>
                </a:lnTo>
                <a:lnTo>
                  <a:pt x="2596" y="20627"/>
                </a:lnTo>
                <a:lnTo>
                  <a:pt x="2601" y="20620"/>
                </a:lnTo>
                <a:lnTo>
                  <a:pt x="2608" y="20613"/>
                </a:lnTo>
                <a:lnTo>
                  <a:pt x="2613" y="20597"/>
                </a:lnTo>
                <a:lnTo>
                  <a:pt x="2613" y="20583"/>
                </a:lnTo>
                <a:lnTo>
                  <a:pt x="2623" y="20576"/>
                </a:lnTo>
                <a:lnTo>
                  <a:pt x="2690" y="20539"/>
                </a:lnTo>
                <a:lnTo>
                  <a:pt x="2700" y="20523"/>
                </a:lnTo>
                <a:lnTo>
                  <a:pt x="2710" y="20495"/>
                </a:lnTo>
                <a:lnTo>
                  <a:pt x="2717" y="20486"/>
                </a:lnTo>
                <a:lnTo>
                  <a:pt x="2722" y="20486"/>
                </a:lnTo>
                <a:lnTo>
                  <a:pt x="2722" y="20495"/>
                </a:lnTo>
                <a:lnTo>
                  <a:pt x="2722" y="20516"/>
                </a:lnTo>
                <a:lnTo>
                  <a:pt x="2727" y="20516"/>
                </a:lnTo>
                <a:lnTo>
                  <a:pt x="2732" y="20509"/>
                </a:lnTo>
                <a:lnTo>
                  <a:pt x="2749" y="20486"/>
                </a:lnTo>
                <a:lnTo>
                  <a:pt x="2749" y="20472"/>
                </a:lnTo>
                <a:lnTo>
                  <a:pt x="2744" y="20465"/>
                </a:lnTo>
                <a:lnTo>
                  <a:pt x="2737" y="20459"/>
                </a:lnTo>
                <a:lnTo>
                  <a:pt x="2727" y="20449"/>
                </a:lnTo>
                <a:lnTo>
                  <a:pt x="2722" y="20449"/>
                </a:lnTo>
                <a:lnTo>
                  <a:pt x="2722" y="20442"/>
                </a:lnTo>
                <a:lnTo>
                  <a:pt x="2732" y="20413"/>
                </a:lnTo>
                <a:lnTo>
                  <a:pt x="2737" y="20406"/>
                </a:lnTo>
                <a:lnTo>
                  <a:pt x="2755" y="20399"/>
                </a:lnTo>
                <a:lnTo>
                  <a:pt x="2772" y="20399"/>
                </a:lnTo>
                <a:lnTo>
                  <a:pt x="2777" y="20399"/>
                </a:lnTo>
                <a:lnTo>
                  <a:pt x="2782" y="20392"/>
                </a:lnTo>
                <a:lnTo>
                  <a:pt x="2799" y="20376"/>
                </a:lnTo>
                <a:lnTo>
                  <a:pt x="2809" y="20376"/>
                </a:lnTo>
                <a:lnTo>
                  <a:pt x="2819" y="20385"/>
                </a:lnTo>
                <a:lnTo>
                  <a:pt x="2826" y="20385"/>
                </a:lnTo>
                <a:lnTo>
                  <a:pt x="2831" y="20385"/>
                </a:lnTo>
                <a:lnTo>
                  <a:pt x="2836" y="20376"/>
                </a:lnTo>
                <a:lnTo>
                  <a:pt x="2841" y="20355"/>
                </a:lnTo>
                <a:lnTo>
                  <a:pt x="2847" y="20348"/>
                </a:lnTo>
                <a:lnTo>
                  <a:pt x="2853" y="20339"/>
                </a:lnTo>
                <a:lnTo>
                  <a:pt x="2859" y="20339"/>
                </a:lnTo>
                <a:lnTo>
                  <a:pt x="2864" y="20339"/>
                </a:lnTo>
                <a:lnTo>
                  <a:pt x="2869" y="20339"/>
                </a:lnTo>
                <a:lnTo>
                  <a:pt x="2874" y="20332"/>
                </a:lnTo>
                <a:lnTo>
                  <a:pt x="2881" y="20325"/>
                </a:lnTo>
                <a:lnTo>
                  <a:pt x="2891" y="20311"/>
                </a:lnTo>
                <a:lnTo>
                  <a:pt x="2896" y="20302"/>
                </a:lnTo>
                <a:lnTo>
                  <a:pt x="2901" y="20302"/>
                </a:lnTo>
                <a:lnTo>
                  <a:pt x="2908" y="20295"/>
                </a:lnTo>
                <a:lnTo>
                  <a:pt x="2913" y="20288"/>
                </a:lnTo>
                <a:lnTo>
                  <a:pt x="2918" y="20288"/>
                </a:lnTo>
                <a:lnTo>
                  <a:pt x="2928" y="20288"/>
                </a:lnTo>
                <a:lnTo>
                  <a:pt x="2935" y="20274"/>
                </a:lnTo>
                <a:lnTo>
                  <a:pt x="2945" y="20265"/>
                </a:lnTo>
                <a:lnTo>
                  <a:pt x="2951" y="20258"/>
                </a:lnTo>
                <a:lnTo>
                  <a:pt x="2956" y="20228"/>
                </a:lnTo>
                <a:lnTo>
                  <a:pt x="2956" y="20222"/>
                </a:lnTo>
                <a:lnTo>
                  <a:pt x="2951" y="20208"/>
                </a:lnTo>
                <a:lnTo>
                  <a:pt x="2945" y="20201"/>
                </a:lnTo>
                <a:lnTo>
                  <a:pt x="2945" y="20192"/>
                </a:lnTo>
                <a:lnTo>
                  <a:pt x="2951" y="20185"/>
                </a:lnTo>
                <a:lnTo>
                  <a:pt x="2973" y="20164"/>
                </a:lnTo>
                <a:lnTo>
                  <a:pt x="2983" y="20155"/>
                </a:lnTo>
                <a:lnTo>
                  <a:pt x="2990" y="20164"/>
                </a:lnTo>
                <a:lnTo>
                  <a:pt x="2995" y="20164"/>
                </a:lnTo>
                <a:lnTo>
                  <a:pt x="2995" y="20141"/>
                </a:lnTo>
                <a:lnTo>
                  <a:pt x="3000" y="20134"/>
                </a:lnTo>
                <a:lnTo>
                  <a:pt x="3022" y="20127"/>
                </a:lnTo>
                <a:lnTo>
                  <a:pt x="3027" y="20127"/>
                </a:lnTo>
                <a:lnTo>
                  <a:pt x="3032" y="20111"/>
                </a:lnTo>
                <a:lnTo>
                  <a:pt x="3044" y="20097"/>
                </a:lnTo>
                <a:lnTo>
                  <a:pt x="3049" y="20090"/>
                </a:lnTo>
                <a:lnTo>
                  <a:pt x="3049" y="20081"/>
                </a:lnTo>
                <a:lnTo>
                  <a:pt x="3055" y="20074"/>
                </a:lnTo>
                <a:lnTo>
                  <a:pt x="3065" y="20067"/>
                </a:lnTo>
                <a:lnTo>
                  <a:pt x="3077" y="20060"/>
                </a:lnTo>
                <a:lnTo>
                  <a:pt x="3092" y="20037"/>
                </a:lnTo>
                <a:lnTo>
                  <a:pt x="3099" y="20031"/>
                </a:lnTo>
                <a:lnTo>
                  <a:pt x="3109" y="20001"/>
                </a:lnTo>
                <a:lnTo>
                  <a:pt x="3153" y="19994"/>
                </a:lnTo>
                <a:lnTo>
                  <a:pt x="3153" y="19980"/>
                </a:lnTo>
                <a:lnTo>
                  <a:pt x="3169" y="19971"/>
                </a:lnTo>
                <a:lnTo>
                  <a:pt x="3181" y="19971"/>
                </a:lnTo>
                <a:lnTo>
                  <a:pt x="3186" y="19971"/>
                </a:lnTo>
                <a:lnTo>
                  <a:pt x="3186" y="19950"/>
                </a:lnTo>
                <a:lnTo>
                  <a:pt x="3191" y="19934"/>
                </a:lnTo>
                <a:lnTo>
                  <a:pt x="3186" y="19934"/>
                </a:lnTo>
                <a:lnTo>
                  <a:pt x="3208" y="19920"/>
                </a:lnTo>
                <a:lnTo>
                  <a:pt x="3213" y="19913"/>
                </a:lnTo>
                <a:lnTo>
                  <a:pt x="3213" y="19897"/>
                </a:lnTo>
                <a:lnTo>
                  <a:pt x="3218" y="19883"/>
                </a:lnTo>
                <a:lnTo>
                  <a:pt x="3235" y="19853"/>
                </a:lnTo>
                <a:lnTo>
                  <a:pt x="3240" y="19846"/>
                </a:lnTo>
                <a:lnTo>
                  <a:pt x="3251" y="19840"/>
                </a:lnTo>
                <a:lnTo>
                  <a:pt x="3262" y="19833"/>
                </a:lnTo>
                <a:lnTo>
                  <a:pt x="3278" y="19803"/>
                </a:lnTo>
                <a:lnTo>
                  <a:pt x="3283" y="19780"/>
                </a:lnTo>
                <a:lnTo>
                  <a:pt x="3290" y="19773"/>
                </a:lnTo>
                <a:lnTo>
                  <a:pt x="3290" y="19766"/>
                </a:lnTo>
                <a:lnTo>
                  <a:pt x="3290" y="19759"/>
                </a:lnTo>
                <a:lnTo>
                  <a:pt x="3278" y="19743"/>
                </a:lnTo>
                <a:lnTo>
                  <a:pt x="3251" y="19722"/>
                </a:lnTo>
                <a:lnTo>
                  <a:pt x="3235" y="19713"/>
                </a:lnTo>
                <a:lnTo>
                  <a:pt x="3223" y="19713"/>
                </a:lnTo>
                <a:lnTo>
                  <a:pt x="3201" y="19699"/>
                </a:lnTo>
                <a:lnTo>
                  <a:pt x="3196" y="19692"/>
                </a:lnTo>
                <a:lnTo>
                  <a:pt x="3201" y="19669"/>
                </a:lnTo>
                <a:lnTo>
                  <a:pt x="3208" y="19639"/>
                </a:lnTo>
                <a:lnTo>
                  <a:pt x="3208" y="19632"/>
                </a:lnTo>
                <a:lnTo>
                  <a:pt x="3235" y="19602"/>
                </a:lnTo>
                <a:lnTo>
                  <a:pt x="3240" y="19596"/>
                </a:lnTo>
                <a:lnTo>
                  <a:pt x="3245" y="19589"/>
                </a:lnTo>
                <a:lnTo>
                  <a:pt x="3256" y="19575"/>
                </a:lnTo>
                <a:lnTo>
                  <a:pt x="3256" y="19566"/>
                </a:lnTo>
                <a:lnTo>
                  <a:pt x="3251" y="19559"/>
                </a:lnTo>
                <a:lnTo>
                  <a:pt x="3268" y="19538"/>
                </a:lnTo>
                <a:lnTo>
                  <a:pt x="3273" y="19529"/>
                </a:lnTo>
                <a:lnTo>
                  <a:pt x="3278" y="19529"/>
                </a:lnTo>
                <a:lnTo>
                  <a:pt x="3278" y="19545"/>
                </a:lnTo>
                <a:lnTo>
                  <a:pt x="3290" y="19545"/>
                </a:lnTo>
                <a:lnTo>
                  <a:pt x="3305" y="19538"/>
                </a:lnTo>
                <a:lnTo>
                  <a:pt x="3310" y="19529"/>
                </a:lnTo>
                <a:lnTo>
                  <a:pt x="3310" y="19515"/>
                </a:lnTo>
                <a:lnTo>
                  <a:pt x="3310" y="19508"/>
                </a:lnTo>
                <a:lnTo>
                  <a:pt x="3295" y="19501"/>
                </a:lnTo>
                <a:lnTo>
                  <a:pt x="3295" y="19492"/>
                </a:lnTo>
                <a:lnTo>
                  <a:pt x="3305" y="19485"/>
                </a:lnTo>
                <a:lnTo>
                  <a:pt x="3332" y="19478"/>
                </a:lnTo>
                <a:lnTo>
                  <a:pt x="3344" y="19471"/>
                </a:lnTo>
                <a:lnTo>
                  <a:pt x="3355" y="19448"/>
                </a:lnTo>
                <a:lnTo>
                  <a:pt x="3360" y="19434"/>
                </a:lnTo>
                <a:lnTo>
                  <a:pt x="3360" y="19418"/>
                </a:lnTo>
                <a:lnTo>
                  <a:pt x="3355" y="19405"/>
                </a:lnTo>
                <a:lnTo>
                  <a:pt x="3344" y="19391"/>
                </a:lnTo>
                <a:lnTo>
                  <a:pt x="3327" y="19375"/>
                </a:lnTo>
                <a:lnTo>
                  <a:pt x="3310" y="19361"/>
                </a:lnTo>
                <a:lnTo>
                  <a:pt x="3322" y="19361"/>
                </a:lnTo>
                <a:lnTo>
                  <a:pt x="3332" y="19375"/>
                </a:lnTo>
                <a:lnTo>
                  <a:pt x="3337" y="19375"/>
                </a:lnTo>
                <a:lnTo>
                  <a:pt x="3344" y="19375"/>
                </a:lnTo>
                <a:lnTo>
                  <a:pt x="3355" y="19368"/>
                </a:lnTo>
                <a:lnTo>
                  <a:pt x="3365" y="19345"/>
                </a:lnTo>
                <a:lnTo>
                  <a:pt x="3377" y="19331"/>
                </a:lnTo>
                <a:lnTo>
                  <a:pt x="3382" y="19324"/>
                </a:lnTo>
                <a:lnTo>
                  <a:pt x="3377" y="19308"/>
                </a:lnTo>
                <a:lnTo>
                  <a:pt x="3377" y="19301"/>
                </a:lnTo>
                <a:lnTo>
                  <a:pt x="3382" y="19287"/>
                </a:lnTo>
                <a:lnTo>
                  <a:pt x="3409" y="19243"/>
                </a:lnTo>
                <a:lnTo>
                  <a:pt x="3426" y="19227"/>
                </a:lnTo>
                <a:lnTo>
                  <a:pt x="3436" y="19227"/>
                </a:lnTo>
                <a:lnTo>
                  <a:pt x="3441" y="19220"/>
                </a:lnTo>
                <a:lnTo>
                  <a:pt x="3436" y="19197"/>
                </a:lnTo>
                <a:lnTo>
                  <a:pt x="3436" y="19191"/>
                </a:lnTo>
                <a:lnTo>
                  <a:pt x="3441" y="19177"/>
                </a:lnTo>
                <a:lnTo>
                  <a:pt x="3459" y="19154"/>
                </a:lnTo>
                <a:lnTo>
                  <a:pt x="3474" y="19147"/>
                </a:lnTo>
                <a:lnTo>
                  <a:pt x="3491" y="19140"/>
                </a:lnTo>
                <a:lnTo>
                  <a:pt x="3508" y="19124"/>
                </a:lnTo>
                <a:lnTo>
                  <a:pt x="3518" y="19110"/>
                </a:lnTo>
                <a:lnTo>
                  <a:pt x="3528" y="19096"/>
                </a:lnTo>
                <a:lnTo>
                  <a:pt x="3562" y="19066"/>
                </a:lnTo>
                <a:lnTo>
                  <a:pt x="3568" y="19066"/>
                </a:lnTo>
                <a:lnTo>
                  <a:pt x="3573" y="19066"/>
                </a:lnTo>
                <a:lnTo>
                  <a:pt x="3578" y="19080"/>
                </a:lnTo>
                <a:lnTo>
                  <a:pt x="3617" y="19080"/>
                </a:lnTo>
                <a:lnTo>
                  <a:pt x="3632" y="19080"/>
                </a:lnTo>
                <a:lnTo>
                  <a:pt x="3637" y="19073"/>
                </a:lnTo>
                <a:lnTo>
                  <a:pt x="3644" y="19050"/>
                </a:lnTo>
                <a:lnTo>
                  <a:pt x="3649" y="19036"/>
                </a:lnTo>
                <a:lnTo>
                  <a:pt x="3660" y="19023"/>
                </a:lnTo>
                <a:lnTo>
                  <a:pt x="3665" y="19013"/>
                </a:lnTo>
                <a:lnTo>
                  <a:pt x="3687" y="19006"/>
                </a:lnTo>
                <a:lnTo>
                  <a:pt x="3699" y="19006"/>
                </a:lnTo>
                <a:lnTo>
                  <a:pt x="3672" y="19029"/>
                </a:lnTo>
                <a:lnTo>
                  <a:pt x="3655" y="19043"/>
                </a:lnTo>
                <a:lnTo>
                  <a:pt x="3644" y="19059"/>
                </a:lnTo>
                <a:lnTo>
                  <a:pt x="3637" y="19073"/>
                </a:lnTo>
                <a:lnTo>
                  <a:pt x="3637" y="19080"/>
                </a:lnTo>
                <a:lnTo>
                  <a:pt x="3632" y="19087"/>
                </a:lnTo>
                <a:lnTo>
                  <a:pt x="3622" y="19096"/>
                </a:lnTo>
                <a:lnTo>
                  <a:pt x="3617" y="19103"/>
                </a:lnTo>
                <a:lnTo>
                  <a:pt x="3627" y="19117"/>
                </a:lnTo>
                <a:lnTo>
                  <a:pt x="3665" y="19154"/>
                </a:lnTo>
                <a:lnTo>
                  <a:pt x="3682" y="19161"/>
                </a:lnTo>
                <a:lnTo>
                  <a:pt x="3714" y="19170"/>
                </a:lnTo>
                <a:lnTo>
                  <a:pt x="3719" y="19184"/>
                </a:lnTo>
                <a:lnTo>
                  <a:pt x="3709" y="19184"/>
                </a:lnTo>
                <a:lnTo>
                  <a:pt x="3660" y="19161"/>
                </a:lnTo>
                <a:lnTo>
                  <a:pt x="3637" y="19161"/>
                </a:lnTo>
                <a:lnTo>
                  <a:pt x="3622" y="19170"/>
                </a:lnTo>
                <a:lnTo>
                  <a:pt x="3610" y="19170"/>
                </a:lnTo>
                <a:lnTo>
                  <a:pt x="3600" y="19161"/>
                </a:lnTo>
                <a:lnTo>
                  <a:pt x="3590" y="19154"/>
                </a:lnTo>
                <a:lnTo>
                  <a:pt x="3583" y="19147"/>
                </a:lnTo>
                <a:lnTo>
                  <a:pt x="3573" y="19147"/>
                </a:lnTo>
                <a:lnTo>
                  <a:pt x="3535" y="19177"/>
                </a:lnTo>
                <a:lnTo>
                  <a:pt x="3518" y="19197"/>
                </a:lnTo>
                <a:lnTo>
                  <a:pt x="3481" y="19227"/>
                </a:lnTo>
                <a:lnTo>
                  <a:pt x="3474" y="19234"/>
                </a:lnTo>
                <a:lnTo>
                  <a:pt x="3474" y="19257"/>
                </a:lnTo>
                <a:lnTo>
                  <a:pt x="3481" y="19287"/>
                </a:lnTo>
                <a:lnTo>
                  <a:pt x="3481" y="19308"/>
                </a:lnTo>
                <a:lnTo>
                  <a:pt x="3469" y="19368"/>
                </a:lnTo>
                <a:lnTo>
                  <a:pt x="3464" y="19391"/>
                </a:lnTo>
                <a:lnTo>
                  <a:pt x="3447" y="19418"/>
                </a:lnTo>
                <a:lnTo>
                  <a:pt x="3436" y="19448"/>
                </a:lnTo>
                <a:lnTo>
                  <a:pt x="3431" y="19471"/>
                </a:lnTo>
                <a:lnTo>
                  <a:pt x="3426" y="19508"/>
                </a:lnTo>
                <a:lnTo>
                  <a:pt x="3431" y="19522"/>
                </a:lnTo>
                <a:lnTo>
                  <a:pt x="3436" y="19529"/>
                </a:lnTo>
                <a:lnTo>
                  <a:pt x="3464" y="19545"/>
                </a:lnTo>
                <a:lnTo>
                  <a:pt x="3469" y="19545"/>
                </a:lnTo>
                <a:lnTo>
                  <a:pt x="3474" y="19545"/>
                </a:lnTo>
                <a:lnTo>
                  <a:pt x="3508" y="19508"/>
                </a:lnTo>
                <a:lnTo>
                  <a:pt x="3513" y="19508"/>
                </a:lnTo>
                <a:lnTo>
                  <a:pt x="3496" y="19545"/>
                </a:lnTo>
                <a:lnTo>
                  <a:pt x="3491" y="19559"/>
                </a:lnTo>
                <a:lnTo>
                  <a:pt x="3474" y="19582"/>
                </a:lnTo>
                <a:lnTo>
                  <a:pt x="3464" y="19589"/>
                </a:lnTo>
                <a:lnTo>
                  <a:pt x="3447" y="19596"/>
                </a:lnTo>
                <a:lnTo>
                  <a:pt x="3431" y="19612"/>
                </a:lnTo>
                <a:lnTo>
                  <a:pt x="3426" y="19619"/>
                </a:lnTo>
                <a:lnTo>
                  <a:pt x="3419" y="19632"/>
                </a:lnTo>
                <a:lnTo>
                  <a:pt x="3414" y="19648"/>
                </a:lnTo>
                <a:lnTo>
                  <a:pt x="3414" y="19655"/>
                </a:lnTo>
                <a:lnTo>
                  <a:pt x="3419" y="19655"/>
                </a:lnTo>
                <a:lnTo>
                  <a:pt x="3436" y="19676"/>
                </a:lnTo>
                <a:lnTo>
                  <a:pt x="3447" y="19676"/>
                </a:lnTo>
                <a:lnTo>
                  <a:pt x="3464" y="19662"/>
                </a:lnTo>
                <a:lnTo>
                  <a:pt x="3469" y="19625"/>
                </a:lnTo>
                <a:lnTo>
                  <a:pt x="3481" y="19632"/>
                </a:lnTo>
                <a:lnTo>
                  <a:pt x="3486" y="19632"/>
                </a:lnTo>
                <a:lnTo>
                  <a:pt x="3491" y="19632"/>
                </a:lnTo>
                <a:lnTo>
                  <a:pt x="3491" y="19625"/>
                </a:lnTo>
                <a:lnTo>
                  <a:pt x="3486" y="19619"/>
                </a:lnTo>
                <a:lnTo>
                  <a:pt x="3496" y="19625"/>
                </a:lnTo>
                <a:lnTo>
                  <a:pt x="3508" y="19632"/>
                </a:lnTo>
                <a:lnTo>
                  <a:pt x="3513" y="19632"/>
                </a:lnTo>
                <a:lnTo>
                  <a:pt x="3518" y="19619"/>
                </a:lnTo>
                <a:lnTo>
                  <a:pt x="3523" y="19612"/>
                </a:lnTo>
                <a:lnTo>
                  <a:pt x="3540" y="19589"/>
                </a:lnTo>
                <a:lnTo>
                  <a:pt x="3545" y="19575"/>
                </a:lnTo>
                <a:lnTo>
                  <a:pt x="3545" y="19559"/>
                </a:lnTo>
                <a:lnTo>
                  <a:pt x="3545" y="19552"/>
                </a:lnTo>
                <a:lnTo>
                  <a:pt x="3551" y="19552"/>
                </a:lnTo>
                <a:lnTo>
                  <a:pt x="3556" y="19559"/>
                </a:lnTo>
                <a:lnTo>
                  <a:pt x="3562" y="19559"/>
                </a:lnTo>
                <a:lnTo>
                  <a:pt x="3578" y="19545"/>
                </a:lnTo>
                <a:lnTo>
                  <a:pt x="3583" y="19545"/>
                </a:lnTo>
                <a:lnTo>
                  <a:pt x="3590" y="19545"/>
                </a:lnTo>
                <a:lnTo>
                  <a:pt x="3595" y="19545"/>
                </a:lnTo>
                <a:lnTo>
                  <a:pt x="3622" y="19508"/>
                </a:lnTo>
                <a:lnTo>
                  <a:pt x="3622" y="19501"/>
                </a:lnTo>
                <a:lnTo>
                  <a:pt x="3617" y="19485"/>
                </a:lnTo>
                <a:lnTo>
                  <a:pt x="3622" y="19485"/>
                </a:lnTo>
                <a:lnTo>
                  <a:pt x="3637" y="19501"/>
                </a:lnTo>
                <a:lnTo>
                  <a:pt x="3637" y="19478"/>
                </a:lnTo>
                <a:lnTo>
                  <a:pt x="3637" y="19471"/>
                </a:lnTo>
                <a:lnTo>
                  <a:pt x="3649" y="19455"/>
                </a:lnTo>
                <a:lnTo>
                  <a:pt x="3655" y="19464"/>
                </a:lnTo>
                <a:lnTo>
                  <a:pt x="3660" y="19492"/>
                </a:lnTo>
                <a:lnTo>
                  <a:pt x="3660" y="19501"/>
                </a:lnTo>
                <a:lnTo>
                  <a:pt x="3665" y="19464"/>
                </a:lnTo>
                <a:lnTo>
                  <a:pt x="3677" y="19441"/>
                </a:lnTo>
                <a:lnTo>
                  <a:pt x="3682" y="19434"/>
                </a:lnTo>
                <a:lnTo>
                  <a:pt x="3682" y="19405"/>
                </a:lnTo>
                <a:lnTo>
                  <a:pt x="3692" y="19434"/>
                </a:lnTo>
                <a:lnTo>
                  <a:pt x="3699" y="19441"/>
                </a:lnTo>
                <a:lnTo>
                  <a:pt x="3714" y="19434"/>
                </a:lnTo>
                <a:lnTo>
                  <a:pt x="3719" y="19441"/>
                </a:lnTo>
                <a:lnTo>
                  <a:pt x="3726" y="19448"/>
                </a:lnTo>
                <a:lnTo>
                  <a:pt x="3741" y="19455"/>
                </a:lnTo>
                <a:lnTo>
                  <a:pt x="3753" y="19455"/>
                </a:lnTo>
                <a:lnTo>
                  <a:pt x="3764" y="19455"/>
                </a:lnTo>
                <a:lnTo>
                  <a:pt x="3769" y="19448"/>
                </a:lnTo>
                <a:lnTo>
                  <a:pt x="3774" y="19441"/>
                </a:lnTo>
                <a:lnTo>
                  <a:pt x="3781" y="19441"/>
                </a:lnTo>
                <a:lnTo>
                  <a:pt x="3786" y="19448"/>
                </a:lnTo>
                <a:lnTo>
                  <a:pt x="3791" y="19441"/>
                </a:lnTo>
                <a:lnTo>
                  <a:pt x="3759" y="19418"/>
                </a:lnTo>
                <a:lnTo>
                  <a:pt x="3764" y="19411"/>
                </a:lnTo>
                <a:lnTo>
                  <a:pt x="3769" y="19411"/>
                </a:lnTo>
                <a:lnTo>
                  <a:pt x="3774" y="19411"/>
                </a:lnTo>
                <a:lnTo>
                  <a:pt x="3774" y="19405"/>
                </a:lnTo>
                <a:lnTo>
                  <a:pt x="3774" y="19375"/>
                </a:lnTo>
                <a:lnTo>
                  <a:pt x="3774" y="19361"/>
                </a:lnTo>
                <a:lnTo>
                  <a:pt x="3774" y="19345"/>
                </a:lnTo>
                <a:lnTo>
                  <a:pt x="3774" y="19338"/>
                </a:lnTo>
                <a:lnTo>
                  <a:pt x="3781" y="19331"/>
                </a:lnTo>
                <a:lnTo>
                  <a:pt x="3791" y="19324"/>
                </a:lnTo>
                <a:lnTo>
                  <a:pt x="3796" y="19317"/>
                </a:lnTo>
                <a:lnTo>
                  <a:pt x="3801" y="19308"/>
                </a:lnTo>
                <a:lnTo>
                  <a:pt x="3801" y="19294"/>
                </a:lnTo>
                <a:lnTo>
                  <a:pt x="3796" y="19280"/>
                </a:lnTo>
                <a:lnTo>
                  <a:pt x="3791" y="19280"/>
                </a:lnTo>
                <a:lnTo>
                  <a:pt x="3786" y="19287"/>
                </a:lnTo>
                <a:lnTo>
                  <a:pt x="3774" y="19294"/>
                </a:lnTo>
                <a:lnTo>
                  <a:pt x="3759" y="19294"/>
                </a:lnTo>
                <a:lnTo>
                  <a:pt x="3747" y="19301"/>
                </a:lnTo>
                <a:lnTo>
                  <a:pt x="3759" y="19287"/>
                </a:lnTo>
                <a:lnTo>
                  <a:pt x="3764" y="19287"/>
                </a:lnTo>
                <a:lnTo>
                  <a:pt x="3781" y="19287"/>
                </a:lnTo>
                <a:lnTo>
                  <a:pt x="3786" y="19280"/>
                </a:lnTo>
                <a:lnTo>
                  <a:pt x="3786" y="19271"/>
                </a:lnTo>
                <a:lnTo>
                  <a:pt x="3791" y="19250"/>
                </a:lnTo>
                <a:lnTo>
                  <a:pt x="3791" y="19243"/>
                </a:lnTo>
                <a:lnTo>
                  <a:pt x="3786" y="19234"/>
                </a:lnTo>
                <a:lnTo>
                  <a:pt x="3781" y="19234"/>
                </a:lnTo>
                <a:lnTo>
                  <a:pt x="3764" y="19214"/>
                </a:lnTo>
                <a:lnTo>
                  <a:pt x="3764" y="19207"/>
                </a:lnTo>
                <a:lnTo>
                  <a:pt x="3774" y="19207"/>
                </a:lnTo>
                <a:lnTo>
                  <a:pt x="3786" y="19207"/>
                </a:lnTo>
                <a:lnTo>
                  <a:pt x="3791" y="19197"/>
                </a:lnTo>
                <a:lnTo>
                  <a:pt x="3796" y="19177"/>
                </a:lnTo>
                <a:lnTo>
                  <a:pt x="3808" y="19147"/>
                </a:lnTo>
                <a:lnTo>
                  <a:pt x="3808" y="19140"/>
                </a:lnTo>
                <a:lnTo>
                  <a:pt x="3801" y="19140"/>
                </a:lnTo>
                <a:lnTo>
                  <a:pt x="3791" y="19147"/>
                </a:lnTo>
                <a:lnTo>
                  <a:pt x="3791" y="19140"/>
                </a:lnTo>
                <a:lnTo>
                  <a:pt x="3796" y="19133"/>
                </a:lnTo>
                <a:lnTo>
                  <a:pt x="3801" y="19124"/>
                </a:lnTo>
                <a:lnTo>
                  <a:pt x="3808" y="19124"/>
                </a:lnTo>
                <a:lnTo>
                  <a:pt x="3813" y="19124"/>
                </a:lnTo>
                <a:lnTo>
                  <a:pt x="3823" y="19124"/>
                </a:lnTo>
                <a:lnTo>
                  <a:pt x="3828" y="19117"/>
                </a:lnTo>
                <a:lnTo>
                  <a:pt x="3845" y="19096"/>
                </a:lnTo>
                <a:lnTo>
                  <a:pt x="3851" y="19087"/>
                </a:lnTo>
                <a:lnTo>
                  <a:pt x="3828" y="19147"/>
                </a:lnTo>
                <a:lnTo>
                  <a:pt x="3823" y="19161"/>
                </a:lnTo>
                <a:lnTo>
                  <a:pt x="3823" y="19170"/>
                </a:lnTo>
                <a:lnTo>
                  <a:pt x="3823" y="19177"/>
                </a:lnTo>
                <a:lnTo>
                  <a:pt x="3823" y="19191"/>
                </a:lnTo>
                <a:lnTo>
                  <a:pt x="3823" y="19197"/>
                </a:lnTo>
                <a:lnTo>
                  <a:pt x="3828" y="19207"/>
                </a:lnTo>
                <a:lnTo>
                  <a:pt x="3840" y="19207"/>
                </a:lnTo>
                <a:lnTo>
                  <a:pt x="3835" y="19184"/>
                </a:lnTo>
                <a:lnTo>
                  <a:pt x="3845" y="19184"/>
                </a:lnTo>
                <a:lnTo>
                  <a:pt x="3862" y="19177"/>
                </a:lnTo>
                <a:lnTo>
                  <a:pt x="3868" y="19170"/>
                </a:lnTo>
                <a:lnTo>
                  <a:pt x="3873" y="19154"/>
                </a:lnTo>
                <a:lnTo>
                  <a:pt x="3873" y="19147"/>
                </a:lnTo>
                <a:lnTo>
                  <a:pt x="3878" y="19154"/>
                </a:lnTo>
                <a:lnTo>
                  <a:pt x="3890" y="19161"/>
                </a:lnTo>
                <a:lnTo>
                  <a:pt x="3895" y="19170"/>
                </a:lnTo>
                <a:lnTo>
                  <a:pt x="3900" y="19170"/>
                </a:lnTo>
                <a:lnTo>
                  <a:pt x="3905" y="19170"/>
                </a:lnTo>
                <a:lnTo>
                  <a:pt x="3910" y="19161"/>
                </a:lnTo>
                <a:lnTo>
                  <a:pt x="3917" y="19154"/>
                </a:lnTo>
                <a:lnTo>
                  <a:pt x="3922" y="19147"/>
                </a:lnTo>
                <a:lnTo>
                  <a:pt x="3932" y="19147"/>
                </a:lnTo>
                <a:lnTo>
                  <a:pt x="3937" y="19147"/>
                </a:lnTo>
                <a:lnTo>
                  <a:pt x="3944" y="19154"/>
                </a:lnTo>
                <a:lnTo>
                  <a:pt x="3960" y="19140"/>
                </a:lnTo>
                <a:lnTo>
                  <a:pt x="3982" y="19140"/>
                </a:lnTo>
                <a:lnTo>
                  <a:pt x="3992" y="19147"/>
                </a:lnTo>
                <a:lnTo>
                  <a:pt x="3960" y="19161"/>
                </a:lnTo>
                <a:lnTo>
                  <a:pt x="3955" y="19177"/>
                </a:lnTo>
                <a:lnTo>
                  <a:pt x="3955" y="19207"/>
                </a:lnTo>
                <a:lnTo>
                  <a:pt x="3960" y="19214"/>
                </a:lnTo>
                <a:lnTo>
                  <a:pt x="3965" y="19220"/>
                </a:lnTo>
                <a:lnTo>
                  <a:pt x="3982" y="19227"/>
                </a:lnTo>
                <a:lnTo>
                  <a:pt x="3972" y="19243"/>
                </a:lnTo>
                <a:lnTo>
                  <a:pt x="3965" y="19243"/>
                </a:lnTo>
                <a:lnTo>
                  <a:pt x="3965" y="19250"/>
                </a:lnTo>
                <a:lnTo>
                  <a:pt x="3972" y="19257"/>
                </a:lnTo>
                <a:lnTo>
                  <a:pt x="3987" y="19250"/>
                </a:lnTo>
                <a:lnTo>
                  <a:pt x="3999" y="19250"/>
                </a:lnTo>
                <a:lnTo>
                  <a:pt x="4004" y="19257"/>
                </a:lnTo>
                <a:lnTo>
                  <a:pt x="4004" y="19264"/>
                </a:lnTo>
                <a:lnTo>
                  <a:pt x="4004" y="19271"/>
                </a:lnTo>
                <a:lnTo>
                  <a:pt x="4004" y="19280"/>
                </a:lnTo>
                <a:lnTo>
                  <a:pt x="4053" y="19280"/>
                </a:lnTo>
                <a:lnTo>
                  <a:pt x="4053" y="19287"/>
                </a:lnTo>
                <a:lnTo>
                  <a:pt x="4047" y="19301"/>
                </a:lnTo>
                <a:lnTo>
                  <a:pt x="4041" y="19308"/>
                </a:lnTo>
                <a:lnTo>
                  <a:pt x="4031" y="19324"/>
                </a:lnTo>
                <a:lnTo>
                  <a:pt x="4036" y="19324"/>
                </a:lnTo>
                <a:lnTo>
                  <a:pt x="4053" y="19324"/>
                </a:lnTo>
                <a:lnTo>
                  <a:pt x="4069" y="19331"/>
                </a:lnTo>
                <a:lnTo>
                  <a:pt x="4091" y="19345"/>
                </a:lnTo>
                <a:lnTo>
                  <a:pt x="4108" y="19345"/>
                </a:lnTo>
                <a:lnTo>
                  <a:pt x="4118" y="19338"/>
                </a:lnTo>
                <a:lnTo>
                  <a:pt x="4123" y="19324"/>
                </a:lnTo>
                <a:lnTo>
                  <a:pt x="4135" y="19301"/>
                </a:lnTo>
                <a:lnTo>
                  <a:pt x="4145" y="19280"/>
                </a:lnTo>
                <a:lnTo>
                  <a:pt x="4162" y="19264"/>
                </a:lnTo>
                <a:lnTo>
                  <a:pt x="4168" y="19264"/>
                </a:lnTo>
                <a:lnTo>
                  <a:pt x="4156" y="19287"/>
                </a:lnTo>
                <a:lnTo>
                  <a:pt x="4151" y="19301"/>
                </a:lnTo>
                <a:lnTo>
                  <a:pt x="4145" y="19324"/>
                </a:lnTo>
                <a:lnTo>
                  <a:pt x="4140" y="19361"/>
                </a:lnTo>
                <a:lnTo>
                  <a:pt x="4145" y="19375"/>
                </a:lnTo>
                <a:lnTo>
                  <a:pt x="4156" y="19382"/>
                </a:lnTo>
                <a:lnTo>
                  <a:pt x="4162" y="19391"/>
                </a:lnTo>
                <a:lnTo>
                  <a:pt x="4168" y="19398"/>
                </a:lnTo>
                <a:lnTo>
                  <a:pt x="4178" y="19405"/>
                </a:lnTo>
                <a:lnTo>
                  <a:pt x="4200" y="19411"/>
                </a:lnTo>
                <a:lnTo>
                  <a:pt x="4217" y="19428"/>
                </a:lnTo>
                <a:lnTo>
                  <a:pt x="4224" y="19441"/>
                </a:lnTo>
                <a:lnTo>
                  <a:pt x="4222" y="19441"/>
                </a:lnTo>
                <a:lnTo>
                  <a:pt x="4210" y="19455"/>
                </a:lnTo>
                <a:lnTo>
                  <a:pt x="4200" y="19478"/>
                </a:lnTo>
                <a:lnTo>
                  <a:pt x="4200" y="19492"/>
                </a:lnTo>
                <a:lnTo>
                  <a:pt x="4217" y="19455"/>
                </a:lnTo>
                <a:lnTo>
                  <a:pt x="4227" y="19446"/>
                </a:lnTo>
                <a:lnTo>
                  <a:pt x="4227" y="19448"/>
                </a:lnTo>
                <a:lnTo>
                  <a:pt x="4227" y="19455"/>
                </a:lnTo>
                <a:lnTo>
                  <a:pt x="4222" y="19464"/>
                </a:lnTo>
                <a:lnTo>
                  <a:pt x="4222" y="19471"/>
                </a:lnTo>
                <a:lnTo>
                  <a:pt x="4237" y="19471"/>
                </a:lnTo>
                <a:lnTo>
                  <a:pt x="4255" y="19471"/>
                </a:lnTo>
                <a:lnTo>
                  <a:pt x="4287" y="19455"/>
                </a:lnTo>
                <a:lnTo>
                  <a:pt x="4347" y="19441"/>
                </a:lnTo>
                <a:lnTo>
                  <a:pt x="4391" y="19441"/>
                </a:lnTo>
                <a:lnTo>
                  <a:pt x="4440" y="19455"/>
                </a:lnTo>
                <a:lnTo>
                  <a:pt x="4483" y="19471"/>
                </a:lnTo>
                <a:lnTo>
                  <a:pt x="4500" y="19464"/>
                </a:lnTo>
                <a:lnTo>
                  <a:pt x="4510" y="19455"/>
                </a:lnTo>
                <a:lnTo>
                  <a:pt x="4517" y="19448"/>
                </a:lnTo>
                <a:lnTo>
                  <a:pt x="4517" y="19434"/>
                </a:lnTo>
                <a:lnTo>
                  <a:pt x="4517" y="19428"/>
                </a:lnTo>
                <a:lnTo>
                  <a:pt x="4522" y="19428"/>
                </a:lnTo>
                <a:lnTo>
                  <a:pt x="4527" y="19434"/>
                </a:lnTo>
                <a:lnTo>
                  <a:pt x="4532" y="19455"/>
                </a:lnTo>
                <a:lnTo>
                  <a:pt x="4532" y="19464"/>
                </a:lnTo>
                <a:lnTo>
                  <a:pt x="4522" y="19485"/>
                </a:lnTo>
                <a:lnTo>
                  <a:pt x="4527" y="19492"/>
                </a:lnTo>
                <a:lnTo>
                  <a:pt x="4582" y="19529"/>
                </a:lnTo>
                <a:lnTo>
                  <a:pt x="4604" y="19538"/>
                </a:lnTo>
                <a:lnTo>
                  <a:pt x="4626" y="19538"/>
                </a:lnTo>
                <a:lnTo>
                  <a:pt x="4647" y="19529"/>
                </a:lnTo>
                <a:lnTo>
                  <a:pt x="4681" y="19508"/>
                </a:lnTo>
                <a:lnTo>
                  <a:pt x="4686" y="19501"/>
                </a:lnTo>
                <a:lnTo>
                  <a:pt x="4713" y="19455"/>
                </a:lnTo>
                <a:lnTo>
                  <a:pt x="4723" y="19441"/>
                </a:lnTo>
                <a:lnTo>
                  <a:pt x="4735" y="19441"/>
                </a:lnTo>
                <a:lnTo>
                  <a:pt x="4740" y="19441"/>
                </a:lnTo>
                <a:lnTo>
                  <a:pt x="4756" y="19471"/>
                </a:lnTo>
                <a:lnTo>
                  <a:pt x="4783" y="19485"/>
                </a:lnTo>
                <a:lnTo>
                  <a:pt x="4778" y="19485"/>
                </a:lnTo>
                <a:lnTo>
                  <a:pt x="4762" y="19485"/>
                </a:lnTo>
                <a:lnTo>
                  <a:pt x="4756" y="19492"/>
                </a:lnTo>
                <a:lnTo>
                  <a:pt x="4756" y="19501"/>
                </a:lnTo>
                <a:lnTo>
                  <a:pt x="4756" y="19508"/>
                </a:lnTo>
                <a:lnTo>
                  <a:pt x="4756" y="19529"/>
                </a:lnTo>
                <a:lnTo>
                  <a:pt x="4756" y="19545"/>
                </a:lnTo>
                <a:lnTo>
                  <a:pt x="4751" y="19508"/>
                </a:lnTo>
                <a:lnTo>
                  <a:pt x="4751" y="19478"/>
                </a:lnTo>
                <a:lnTo>
                  <a:pt x="4751" y="19471"/>
                </a:lnTo>
                <a:lnTo>
                  <a:pt x="4740" y="19448"/>
                </a:lnTo>
                <a:lnTo>
                  <a:pt x="4735" y="19448"/>
                </a:lnTo>
                <a:lnTo>
                  <a:pt x="4728" y="19448"/>
                </a:lnTo>
                <a:lnTo>
                  <a:pt x="4723" y="19455"/>
                </a:lnTo>
                <a:lnTo>
                  <a:pt x="4723" y="19464"/>
                </a:lnTo>
                <a:lnTo>
                  <a:pt x="4723" y="19471"/>
                </a:lnTo>
                <a:lnTo>
                  <a:pt x="4723" y="19478"/>
                </a:lnTo>
                <a:lnTo>
                  <a:pt x="4723" y="19492"/>
                </a:lnTo>
                <a:lnTo>
                  <a:pt x="4728" y="19508"/>
                </a:lnTo>
                <a:lnTo>
                  <a:pt x="4728" y="19515"/>
                </a:lnTo>
                <a:lnTo>
                  <a:pt x="4718" y="19538"/>
                </a:lnTo>
                <a:lnTo>
                  <a:pt x="4713" y="19545"/>
                </a:lnTo>
                <a:lnTo>
                  <a:pt x="4701" y="19552"/>
                </a:lnTo>
                <a:lnTo>
                  <a:pt x="4696" y="19559"/>
                </a:lnTo>
                <a:lnTo>
                  <a:pt x="4701" y="19566"/>
                </a:lnTo>
                <a:lnTo>
                  <a:pt x="4708" y="19575"/>
                </a:lnTo>
                <a:lnTo>
                  <a:pt x="4723" y="19589"/>
                </a:lnTo>
                <a:lnTo>
                  <a:pt x="4751" y="19612"/>
                </a:lnTo>
                <a:lnTo>
                  <a:pt x="4800" y="19648"/>
                </a:lnTo>
                <a:lnTo>
                  <a:pt x="4822" y="19662"/>
                </a:lnTo>
                <a:lnTo>
                  <a:pt x="4844" y="19669"/>
                </a:lnTo>
                <a:lnTo>
                  <a:pt x="4844" y="19676"/>
                </a:lnTo>
                <a:lnTo>
                  <a:pt x="4837" y="19685"/>
                </a:lnTo>
                <a:lnTo>
                  <a:pt x="4837" y="19692"/>
                </a:lnTo>
                <a:lnTo>
                  <a:pt x="4849" y="19692"/>
                </a:lnTo>
                <a:lnTo>
                  <a:pt x="4860" y="19699"/>
                </a:lnTo>
                <a:lnTo>
                  <a:pt x="4872" y="19713"/>
                </a:lnTo>
                <a:lnTo>
                  <a:pt x="4892" y="19743"/>
                </a:lnTo>
                <a:lnTo>
                  <a:pt x="4899" y="19759"/>
                </a:lnTo>
                <a:lnTo>
                  <a:pt x="4904" y="19773"/>
                </a:lnTo>
                <a:lnTo>
                  <a:pt x="4909" y="19787"/>
                </a:lnTo>
                <a:lnTo>
                  <a:pt x="4919" y="19810"/>
                </a:lnTo>
                <a:lnTo>
                  <a:pt x="4931" y="19823"/>
                </a:lnTo>
                <a:lnTo>
                  <a:pt x="4936" y="19833"/>
                </a:lnTo>
                <a:lnTo>
                  <a:pt x="4941" y="19840"/>
                </a:lnTo>
                <a:lnTo>
                  <a:pt x="4941" y="19846"/>
                </a:lnTo>
                <a:lnTo>
                  <a:pt x="4991" y="19897"/>
                </a:lnTo>
                <a:lnTo>
                  <a:pt x="5013" y="19913"/>
                </a:lnTo>
                <a:lnTo>
                  <a:pt x="5028" y="19927"/>
                </a:lnTo>
                <a:lnTo>
                  <a:pt x="5040" y="19934"/>
                </a:lnTo>
                <a:lnTo>
                  <a:pt x="5051" y="19913"/>
                </a:lnTo>
                <a:lnTo>
                  <a:pt x="5083" y="19906"/>
                </a:lnTo>
                <a:lnTo>
                  <a:pt x="5090" y="19897"/>
                </a:lnTo>
                <a:lnTo>
                  <a:pt x="5090" y="19890"/>
                </a:lnTo>
                <a:lnTo>
                  <a:pt x="5090" y="19869"/>
                </a:lnTo>
                <a:lnTo>
                  <a:pt x="5083" y="19853"/>
                </a:lnTo>
                <a:lnTo>
                  <a:pt x="5073" y="19823"/>
                </a:lnTo>
                <a:lnTo>
                  <a:pt x="5062" y="19816"/>
                </a:lnTo>
                <a:lnTo>
                  <a:pt x="5045" y="19816"/>
                </a:lnTo>
                <a:lnTo>
                  <a:pt x="5056" y="19803"/>
                </a:lnTo>
                <a:lnTo>
                  <a:pt x="5056" y="19796"/>
                </a:lnTo>
                <a:lnTo>
                  <a:pt x="5045" y="19787"/>
                </a:lnTo>
                <a:lnTo>
                  <a:pt x="5045" y="19780"/>
                </a:lnTo>
                <a:lnTo>
                  <a:pt x="5040" y="19773"/>
                </a:lnTo>
                <a:lnTo>
                  <a:pt x="5028" y="19759"/>
                </a:lnTo>
                <a:lnTo>
                  <a:pt x="5013" y="19750"/>
                </a:lnTo>
                <a:lnTo>
                  <a:pt x="5001" y="19750"/>
                </a:lnTo>
                <a:lnTo>
                  <a:pt x="4996" y="19759"/>
                </a:lnTo>
                <a:lnTo>
                  <a:pt x="5001" y="19743"/>
                </a:lnTo>
                <a:lnTo>
                  <a:pt x="5008" y="19743"/>
                </a:lnTo>
                <a:lnTo>
                  <a:pt x="5008" y="19736"/>
                </a:lnTo>
                <a:lnTo>
                  <a:pt x="5003" y="19727"/>
                </a:lnTo>
                <a:lnTo>
                  <a:pt x="5001" y="19729"/>
                </a:lnTo>
                <a:lnTo>
                  <a:pt x="4981" y="19743"/>
                </a:lnTo>
                <a:lnTo>
                  <a:pt x="4964" y="19759"/>
                </a:lnTo>
                <a:lnTo>
                  <a:pt x="4947" y="19780"/>
                </a:lnTo>
                <a:lnTo>
                  <a:pt x="4936" y="19780"/>
                </a:lnTo>
                <a:lnTo>
                  <a:pt x="4941" y="19759"/>
                </a:lnTo>
                <a:lnTo>
                  <a:pt x="4936" y="19722"/>
                </a:lnTo>
                <a:lnTo>
                  <a:pt x="4931" y="19692"/>
                </a:lnTo>
                <a:lnTo>
                  <a:pt x="4919" y="19676"/>
                </a:lnTo>
                <a:lnTo>
                  <a:pt x="4904" y="19648"/>
                </a:lnTo>
                <a:lnTo>
                  <a:pt x="4887" y="19625"/>
                </a:lnTo>
                <a:lnTo>
                  <a:pt x="4865" y="19596"/>
                </a:lnTo>
                <a:lnTo>
                  <a:pt x="4849" y="19575"/>
                </a:lnTo>
                <a:lnTo>
                  <a:pt x="4832" y="19552"/>
                </a:lnTo>
                <a:lnTo>
                  <a:pt x="4817" y="19522"/>
                </a:lnTo>
                <a:lnTo>
                  <a:pt x="4810" y="19485"/>
                </a:lnTo>
                <a:lnTo>
                  <a:pt x="4795" y="19471"/>
                </a:lnTo>
                <a:lnTo>
                  <a:pt x="4778" y="19455"/>
                </a:lnTo>
                <a:lnTo>
                  <a:pt x="4762" y="19434"/>
                </a:lnTo>
                <a:lnTo>
                  <a:pt x="4768" y="19411"/>
                </a:lnTo>
                <a:lnTo>
                  <a:pt x="4773" y="19382"/>
                </a:lnTo>
                <a:lnTo>
                  <a:pt x="4773" y="19361"/>
                </a:lnTo>
                <a:lnTo>
                  <a:pt x="4756" y="19361"/>
                </a:lnTo>
                <a:lnTo>
                  <a:pt x="4728" y="19361"/>
                </a:lnTo>
                <a:lnTo>
                  <a:pt x="4708" y="19361"/>
                </a:lnTo>
                <a:lnTo>
                  <a:pt x="4691" y="19382"/>
                </a:lnTo>
                <a:lnTo>
                  <a:pt x="4674" y="19405"/>
                </a:lnTo>
                <a:lnTo>
                  <a:pt x="4653" y="19391"/>
                </a:lnTo>
                <a:lnTo>
                  <a:pt x="4626" y="19375"/>
                </a:lnTo>
                <a:lnTo>
                  <a:pt x="4619" y="19398"/>
                </a:lnTo>
                <a:lnTo>
                  <a:pt x="4592" y="19382"/>
                </a:lnTo>
                <a:lnTo>
                  <a:pt x="4565" y="19368"/>
                </a:lnTo>
                <a:lnTo>
                  <a:pt x="4565" y="19287"/>
                </a:lnTo>
                <a:lnTo>
                  <a:pt x="4565" y="19197"/>
                </a:lnTo>
                <a:lnTo>
                  <a:pt x="4565" y="19110"/>
                </a:lnTo>
                <a:lnTo>
                  <a:pt x="4565" y="19023"/>
                </a:lnTo>
                <a:lnTo>
                  <a:pt x="4565" y="18933"/>
                </a:lnTo>
                <a:lnTo>
                  <a:pt x="4565" y="18845"/>
                </a:lnTo>
                <a:lnTo>
                  <a:pt x="4565" y="18756"/>
                </a:lnTo>
                <a:lnTo>
                  <a:pt x="4565" y="18668"/>
                </a:lnTo>
                <a:lnTo>
                  <a:pt x="4565" y="18581"/>
                </a:lnTo>
                <a:lnTo>
                  <a:pt x="4565" y="18484"/>
                </a:lnTo>
                <a:lnTo>
                  <a:pt x="4565" y="18387"/>
                </a:lnTo>
                <a:lnTo>
                  <a:pt x="4565" y="18293"/>
                </a:lnTo>
                <a:lnTo>
                  <a:pt x="4565" y="18196"/>
                </a:lnTo>
                <a:lnTo>
                  <a:pt x="4565" y="18102"/>
                </a:lnTo>
                <a:lnTo>
                  <a:pt x="4565" y="18005"/>
                </a:lnTo>
                <a:lnTo>
                  <a:pt x="4565" y="17909"/>
                </a:lnTo>
                <a:lnTo>
                  <a:pt x="4565" y="17814"/>
                </a:lnTo>
                <a:lnTo>
                  <a:pt x="4565" y="17711"/>
                </a:lnTo>
                <a:lnTo>
                  <a:pt x="4565" y="17607"/>
                </a:lnTo>
                <a:lnTo>
                  <a:pt x="4565" y="17504"/>
                </a:lnTo>
                <a:lnTo>
                  <a:pt x="4565" y="17402"/>
                </a:lnTo>
                <a:lnTo>
                  <a:pt x="4565" y="17299"/>
                </a:lnTo>
                <a:lnTo>
                  <a:pt x="4565" y="17195"/>
                </a:lnTo>
                <a:lnTo>
                  <a:pt x="4565" y="17085"/>
                </a:lnTo>
                <a:lnTo>
                  <a:pt x="4565" y="16974"/>
                </a:lnTo>
                <a:lnTo>
                  <a:pt x="4565" y="16864"/>
                </a:lnTo>
                <a:lnTo>
                  <a:pt x="4565" y="16753"/>
                </a:lnTo>
                <a:lnTo>
                  <a:pt x="4565" y="16643"/>
                </a:lnTo>
                <a:lnTo>
                  <a:pt x="4565" y="16526"/>
                </a:lnTo>
                <a:lnTo>
                  <a:pt x="4565" y="16408"/>
                </a:lnTo>
                <a:lnTo>
                  <a:pt x="4565" y="16289"/>
                </a:lnTo>
                <a:lnTo>
                  <a:pt x="4565" y="16171"/>
                </a:lnTo>
                <a:lnTo>
                  <a:pt x="4555" y="16171"/>
                </a:lnTo>
                <a:lnTo>
                  <a:pt x="4532" y="16171"/>
                </a:lnTo>
                <a:lnTo>
                  <a:pt x="4527" y="16178"/>
                </a:lnTo>
                <a:lnTo>
                  <a:pt x="4522" y="16178"/>
                </a:lnTo>
                <a:lnTo>
                  <a:pt x="4510" y="16157"/>
                </a:lnTo>
                <a:lnTo>
                  <a:pt x="4495" y="16134"/>
                </a:lnTo>
                <a:lnTo>
                  <a:pt x="4428" y="16091"/>
                </a:lnTo>
                <a:lnTo>
                  <a:pt x="4418" y="16061"/>
                </a:lnTo>
                <a:lnTo>
                  <a:pt x="4386" y="16024"/>
                </a:lnTo>
                <a:lnTo>
                  <a:pt x="4331" y="15987"/>
                </a:lnTo>
                <a:lnTo>
                  <a:pt x="4326" y="15994"/>
                </a:lnTo>
                <a:lnTo>
                  <a:pt x="4314" y="15994"/>
                </a:lnTo>
                <a:lnTo>
                  <a:pt x="4292" y="15987"/>
                </a:lnTo>
                <a:lnTo>
                  <a:pt x="4277" y="15987"/>
                </a:lnTo>
                <a:lnTo>
                  <a:pt x="4244" y="16010"/>
                </a:lnTo>
                <a:lnTo>
                  <a:pt x="4205" y="16017"/>
                </a:lnTo>
                <a:lnTo>
                  <a:pt x="4183" y="16040"/>
                </a:lnTo>
                <a:lnTo>
                  <a:pt x="4123" y="16024"/>
                </a:lnTo>
                <a:lnTo>
                  <a:pt x="4118" y="16017"/>
                </a:lnTo>
                <a:lnTo>
                  <a:pt x="4096" y="16010"/>
                </a:lnTo>
                <a:lnTo>
                  <a:pt x="4059" y="15966"/>
                </a:lnTo>
                <a:lnTo>
                  <a:pt x="4031" y="15966"/>
                </a:lnTo>
                <a:lnTo>
                  <a:pt x="4009" y="15950"/>
                </a:lnTo>
                <a:lnTo>
                  <a:pt x="3960" y="15950"/>
                </a:lnTo>
                <a:lnTo>
                  <a:pt x="3927" y="15957"/>
                </a:lnTo>
                <a:lnTo>
                  <a:pt x="3862" y="15937"/>
                </a:lnTo>
                <a:lnTo>
                  <a:pt x="3851" y="15930"/>
                </a:lnTo>
                <a:lnTo>
                  <a:pt x="3840" y="15900"/>
                </a:lnTo>
                <a:lnTo>
                  <a:pt x="3823" y="15893"/>
                </a:lnTo>
                <a:lnTo>
                  <a:pt x="3813" y="15877"/>
                </a:lnTo>
                <a:lnTo>
                  <a:pt x="3801" y="15877"/>
                </a:lnTo>
                <a:lnTo>
                  <a:pt x="3791" y="15893"/>
                </a:lnTo>
                <a:lnTo>
                  <a:pt x="3781" y="15893"/>
                </a:lnTo>
                <a:lnTo>
                  <a:pt x="3759" y="15847"/>
                </a:lnTo>
                <a:lnTo>
                  <a:pt x="3741" y="15840"/>
                </a:lnTo>
                <a:lnTo>
                  <a:pt x="3699" y="15810"/>
                </a:lnTo>
                <a:lnTo>
                  <a:pt x="3682" y="15819"/>
                </a:lnTo>
                <a:lnTo>
                  <a:pt x="3665" y="15810"/>
                </a:lnTo>
                <a:lnTo>
                  <a:pt x="3632" y="15810"/>
                </a:lnTo>
                <a:lnTo>
                  <a:pt x="3605" y="15840"/>
                </a:lnTo>
                <a:lnTo>
                  <a:pt x="3595" y="15847"/>
                </a:lnTo>
                <a:lnTo>
                  <a:pt x="3578" y="15840"/>
                </a:lnTo>
                <a:lnTo>
                  <a:pt x="3562" y="15819"/>
                </a:lnTo>
                <a:lnTo>
                  <a:pt x="3551" y="15810"/>
                </a:lnTo>
                <a:lnTo>
                  <a:pt x="3518" y="15833"/>
                </a:lnTo>
                <a:lnTo>
                  <a:pt x="3501" y="15840"/>
                </a:lnTo>
                <a:lnTo>
                  <a:pt x="3491" y="15856"/>
                </a:lnTo>
                <a:lnTo>
                  <a:pt x="3414" y="15840"/>
                </a:lnTo>
                <a:lnTo>
                  <a:pt x="3426" y="15819"/>
                </a:lnTo>
                <a:lnTo>
                  <a:pt x="3426" y="15803"/>
                </a:lnTo>
                <a:lnTo>
                  <a:pt x="3431" y="15796"/>
                </a:lnTo>
                <a:lnTo>
                  <a:pt x="3387" y="15796"/>
                </a:lnTo>
                <a:lnTo>
                  <a:pt x="3377" y="15789"/>
                </a:lnTo>
                <a:lnTo>
                  <a:pt x="3377" y="15766"/>
                </a:lnTo>
                <a:lnTo>
                  <a:pt x="3360" y="15766"/>
                </a:lnTo>
                <a:lnTo>
                  <a:pt x="3355" y="15752"/>
                </a:lnTo>
                <a:lnTo>
                  <a:pt x="3360" y="15716"/>
                </a:lnTo>
                <a:lnTo>
                  <a:pt x="3382" y="15679"/>
                </a:lnTo>
                <a:lnTo>
                  <a:pt x="3377" y="15663"/>
                </a:lnTo>
                <a:lnTo>
                  <a:pt x="3355" y="15649"/>
                </a:lnTo>
                <a:lnTo>
                  <a:pt x="3337" y="15642"/>
                </a:lnTo>
                <a:lnTo>
                  <a:pt x="3327" y="15649"/>
                </a:lnTo>
                <a:lnTo>
                  <a:pt x="3278" y="15626"/>
                </a:lnTo>
                <a:lnTo>
                  <a:pt x="3251" y="15642"/>
                </a:lnTo>
                <a:lnTo>
                  <a:pt x="3228" y="15642"/>
                </a:lnTo>
                <a:lnTo>
                  <a:pt x="3208" y="15649"/>
                </a:lnTo>
                <a:lnTo>
                  <a:pt x="3181" y="15686"/>
                </a:lnTo>
                <a:lnTo>
                  <a:pt x="3159" y="15672"/>
                </a:lnTo>
                <a:lnTo>
                  <a:pt x="3136" y="15663"/>
                </a:lnTo>
                <a:lnTo>
                  <a:pt x="3114" y="15642"/>
                </a:lnTo>
                <a:lnTo>
                  <a:pt x="3119" y="15626"/>
                </a:lnTo>
                <a:lnTo>
                  <a:pt x="3126" y="15598"/>
                </a:lnTo>
                <a:lnTo>
                  <a:pt x="3109" y="15568"/>
                </a:lnTo>
                <a:lnTo>
                  <a:pt x="3099" y="15552"/>
                </a:lnTo>
                <a:lnTo>
                  <a:pt x="3077" y="15545"/>
                </a:lnTo>
                <a:lnTo>
                  <a:pt x="3072" y="15552"/>
                </a:lnTo>
                <a:lnTo>
                  <a:pt x="3060" y="15582"/>
                </a:lnTo>
                <a:lnTo>
                  <a:pt x="3032" y="15635"/>
                </a:lnTo>
                <a:lnTo>
                  <a:pt x="3017" y="15649"/>
                </a:lnTo>
                <a:lnTo>
                  <a:pt x="3000" y="15656"/>
                </a:lnTo>
                <a:lnTo>
                  <a:pt x="2990" y="15656"/>
                </a:lnTo>
                <a:lnTo>
                  <a:pt x="2935" y="15656"/>
                </a:lnTo>
                <a:lnTo>
                  <a:pt x="2923" y="15642"/>
                </a:lnTo>
                <a:lnTo>
                  <a:pt x="2962" y="15612"/>
                </a:lnTo>
                <a:lnTo>
                  <a:pt x="2978" y="15582"/>
                </a:lnTo>
                <a:lnTo>
                  <a:pt x="2983" y="15552"/>
                </a:lnTo>
                <a:lnTo>
                  <a:pt x="2978" y="15525"/>
                </a:lnTo>
                <a:lnTo>
                  <a:pt x="2962" y="15525"/>
                </a:lnTo>
                <a:lnTo>
                  <a:pt x="2891" y="15479"/>
                </a:lnTo>
                <a:lnTo>
                  <a:pt x="2881" y="15458"/>
                </a:lnTo>
                <a:lnTo>
                  <a:pt x="2886" y="15442"/>
                </a:lnTo>
                <a:lnTo>
                  <a:pt x="2896" y="15435"/>
                </a:lnTo>
                <a:lnTo>
                  <a:pt x="2891" y="15428"/>
                </a:lnTo>
                <a:close/>
                <a:moveTo>
                  <a:pt x="5003" y="19727"/>
                </a:moveTo>
                <a:lnTo>
                  <a:pt x="5008" y="19720"/>
                </a:lnTo>
                <a:lnTo>
                  <a:pt x="5001" y="19713"/>
                </a:lnTo>
                <a:lnTo>
                  <a:pt x="5001" y="19722"/>
                </a:lnTo>
                <a:lnTo>
                  <a:pt x="5003" y="19727"/>
                </a:lnTo>
                <a:close/>
                <a:moveTo>
                  <a:pt x="5008" y="19720"/>
                </a:moveTo>
                <a:lnTo>
                  <a:pt x="5018" y="19729"/>
                </a:lnTo>
                <a:lnTo>
                  <a:pt x="5045" y="19743"/>
                </a:lnTo>
                <a:lnTo>
                  <a:pt x="5051" y="19750"/>
                </a:lnTo>
                <a:lnTo>
                  <a:pt x="5056" y="19766"/>
                </a:lnTo>
                <a:lnTo>
                  <a:pt x="5062" y="19773"/>
                </a:lnTo>
                <a:lnTo>
                  <a:pt x="5068" y="19780"/>
                </a:lnTo>
                <a:lnTo>
                  <a:pt x="5078" y="19796"/>
                </a:lnTo>
                <a:lnTo>
                  <a:pt x="5083" y="19803"/>
                </a:lnTo>
                <a:lnTo>
                  <a:pt x="5090" y="19803"/>
                </a:lnTo>
                <a:lnTo>
                  <a:pt x="5095" y="19796"/>
                </a:lnTo>
                <a:lnTo>
                  <a:pt x="5095" y="19787"/>
                </a:lnTo>
                <a:lnTo>
                  <a:pt x="5095" y="19773"/>
                </a:lnTo>
                <a:lnTo>
                  <a:pt x="5095" y="19766"/>
                </a:lnTo>
                <a:lnTo>
                  <a:pt x="5090" y="19750"/>
                </a:lnTo>
                <a:lnTo>
                  <a:pt x="5090" y="19722"/>
                </a:lnTo>
                <a:lnTo>
                  <a:pt x="5095" y="19729"/>
                </a:lnTo>
                <a:lnTo>
                  <a:pt x="5100" y="19759"/>
                </a:lnTo>
                <a:lnTo>
                  <a:pt x="5105" y="19766"/>
                </a:lnTo>
                <a:lnTo>
                  <a:pt x="5117" y="19759"/>
                </a:lnTo>
                <a:lnTo>
                  <a:pt x="5127" y="19759"/>
                </a:lnTo>
                <a:lnTo>
                  <a:pt x="5105" y="19780"/>
                </a:lnTo>
                <a:lnTo>
                  <a:pt x="5105" y="19787"/>
                </a:lnTo>
                <a:lnTo>
                  <a:pt x="5122" y="19833"/>
                </a:lnTo>
                <a:lnTo>
                  <a:pt x="5127" y="19846"/>
                </a:lnTo>
                <a:lnTo>
                  <a:pt x="5122" y="19876"/>
                </a:lnTo>
                <a:lnTo>
                  <a:pt x="5122" y="19890"/>
                </a:lnTo>
                <a:lnTo>
                  <a:pt x="5155" y="19883"/>
                </a:lnTo>
                <a:lnTo>
                  <a:pt x="5137" y="19920"/>
                </a:lnTo>
                <a:lnTo>
                  <a:pt x="5149" y="19943"/>
                </a:lnTo>
                <a:lnTo>
                  <a:pt x="5155" y="19957"/>
                </a:lnTo>
                <a:lnTo>
                  <a:pt x="5172" y="19964"/>
                </a:lnTo>
                <a:lnTo>
                  <a:pt x="5177" y="19964"/>
                </a:lnTo>
                <a:lnTo>
                  <a:pt x="5182" y="19957"/>
                </a:lnTo>
                <a:lnTo>
                  <a:pt x="5182" y="19950"/>
                </a:lnTo>
                <a:lnTo>
                  <a:pt x="5182" y="19943"/>
                </a:lnTo>
                <a:lnTo>
                  <a:pt x="5172" y="19897"/>
                </a:lnTo>
                <a:lnTo>
                  <a:pt x="5165" y="19876"/>
                </a:lnTo>
                <a:lnTo>
                  <a:pt x="5165" y="19853"/>
                </a:lnTo>
                <a:lnTo>
                  <a:pt x="5160" y="19823"/>
                </a:lnTo>
                <a:lnTo>
                  <a:pt x="5155" y="19787"/>
                </a:lnTo>
                <a:lnTo>
                  <a:pt x="5149" y="19736"/>
                </a:lnTo>
                <a:lnTo>
                  <a:pt x="5137" y="19706"/>
                </a:lnTo>
                <a:lnTo>
                  <a:pt x="5144" y="19706"/>
                </a:lnTo>
                <a:lnTo>
                  <a:pt x="5149" y="19706"/>
                </a:lnTo>
                <a:lnTo>
                  <a:pt x="5149" y="19699"/>
                </a:lnTo>
                <a:lnTo>
                  <a:pt x="5144" y="19676"/>
                </a:lnTo>
                <a:lnTo>
                  <a:pt x="5149" y="19676"/>
                </a:lnTo>
                <a:lnTo>
                  <a:pt x="5149" y="19669"/>
                </a:lnTo>
                <a:lnTo>
                  <a:pt x="5155" y="19648"/>
                </a:lnTo>
                <a:lnTo>
                  <a:pt x="5155" y="19669"/>
                </a:lnTo>
                <a:lnTo>
                  <a:pt x="5160" y="19692"/>
                </a:lnTo>
                <a:lnTo>
                  <a:pt x="5172" y="19736"/>
                </a:lnTo>
                <a:lnTo>
                  <a:pt x="5182" y="19803"/>
                </a:lnTo>
                <a:lnTo>
                  <a:pt x="5187" y="19816"/>
                </a:lnTo>
                <a:lnTo>
                  <a:pt x="5199" y="19823"/>
                </a:lnTo>
                <a:lnTo>
                  <a:pt x="5199" y="19833"/>
                </a:lnTo>
                <a:lnTo>
                  <a:pt x="5199" y="19860"/>
                </a:lnTo>
                <a:lnTo>
                  <a:pt x="5214" y="19913"/>
                </a:lnTo>
                <a:lnTo>
                  <a:pt x="5226" y="19934"/>
                </a:lnTo>
                <a:lnTo>
                  <a:pt x="5231" y="19950"/>
                </a:lnTo>
                <a:lnTo>
                  <a:pt x="5236" y="19971"/>
                </a:lnTo>
                <a:lnTo>
                  <a:pt x="5241" y="19994"/>
                </a:lnTo>
                <a:lnTo>
                  <a:pt x="5247" y="20060"/>
                </a:lnTo>
                <a:lnTo>
                  <a:pt x="5253" y="20090"/>
                </a:lnTo>
                <a:lnTo>
                  <a:pt x="5259" y="20111"/>
                </a:lnTo>
                <a:lnTo>
                  <a:pt x="5269" y="20134"/>
                </a:lnTo>
                <a:lnTo>
                  <a:pt x="5269" y="20148"/>
                </a:lnTo>
                <a:lnTo>
                  <a:pt x="5259" y="20201"/>
                </a:lnTo>
                <a:lnTo>
                  <a:pt x="5253" y="20208"/>
                </a:lnTo>
                <a:lnTo>
                  <a:pt x="5253" y="20222"/>
                </a:lnTo>
                <a:lnTo>
                  <a:pt x="5253" y="20238"/>
                </a:lnTo>
                <a:lnTo>
                  <a:pt x="5259" y="20245"/>
                </a:lnTo>
                <a:lnTo>
                  <a:pt x="5264" y="20251"/>
                </a:lnTo>
                <a:lnTo>
                  <a:pt x="5274" y="20228"/>
                </a:lnTo>
                <a:lnTo>
                  <a:pt x="5291" y="20208"/>
                </a:lnTo>
                <a:lnTo>
                  <a:pt x="5308" y="20171"/>
                </a:lnTo>
                <a:lnTo>
                  <a:pt x="5323" y="20164"/>
                </a:lnTo>
                <a:lnTo>
                  <a:pt x="5323" y="20155"/>
                </a:lnTo>
                <a:lnTo>
                  <a:pt x="5323" y="20148"/>
                </a:lnTo>
                <a:lnTo>
                  <a:pt x="5318" y="20127"/>
                </a:lnTo>
                <a:lnTo>
                  <a:pt x="5323" y="20118"/>
                </a:lnTo>
                <a:lnTo>
                  <a:pt x="5323" y="20097"/>
                </a:lnTo>
                <a:lnTo>
                  <a:pt x="5323" y="20090"/>
                </a:lnTo>
                <a:lnTo>
                  <a:pt x="5313" y="20060"/>
                </a:lnTo>
                <a:lnTo>
                  <a:pt x="5291" y="20017"/>
                </a:lnTo>
                <a:lnTo>
                  <a:pt x="5286" y="19994"/>
                </a:lnTo>
                <a:lnTo>
                  <a:pt x="5286" y="19971"/>
                </a:lnTo>
                <a:lnTo>
                  <a:pt x="5291" y="19971"/>
                </a:lnTo>
                <a:lnTo>
                  <a:pt x="5296" y="19971"/>
                </a:lnTo>
                <a:lnTo>
                  <a:pt x="5296" y="19980"/>
                </a:lnTo>
                <a:lnTo>
                  <a:pt x="5296" y="20001"/>
                </a:lnTo>
                <a:lnTo>
                  <a:pt x="5296" y="20017"/>
                </a:lnTo>
                <a:lnTo>
                  <a:pt x="5313" y="20037"/>
                </a:lnTo>
                <a:lnTo>
                  <a:pt x="5318" y="20054"/>
                </a:lnTo>
                <a:lnTo>
                  <a:pt x="5328" y="20074"/>
                </a:lnTo>
                <a:lnTo>
                  <a:pt x="5340" y="20090"/>
                </a:lnTo>
                <a:lnTo>
                  <a:pt x="5337" y="20072"/>
                </a:lnTo>
                <a:lnTo>
                  <a:pt x="5340" y="20067"/>
                </a:lnTo>
                <a:lnTo>
                  <a:pt x="5345" y="20054"/>
                </a:lnTo>
                <a:lnTo>
                  <a:pt x="5351" y="20054"/>
                </a:lnTo>
                <a:lnTo>
                  <a:pt x="5383" y="20067"/>
                </a:lnTo>
                <a:lnTo>
                  <a:pt x="5351" y="20060"/>
                </a:lnTo>
                <a:lnTo>
                  <a:pt x="5351" y="20067"/>
                </a:lnTo>
                <a:lnTo>
                  <a:pt x="5351" y="20074"/>
                </a:lnTo>
                <a:lnTo>
                  <a:pt x="5351" y="20090"/>
                </a:lnTo>
                <a:lnTo>
                  <a:pt x="5362" y="20104"/>
                </a:lnTo>
                <a:lnTo>
                  <a:pt x="5395" y="20148"/>
                </a:lnTo>
                <a:lnTo>
                  <a:pt x="5390" y="20148"/>
                </a:lnTo>
                <a:lnTo>
                  <a:pt x="5368" y="20127"/>
                </a:lnTo>
                <a:lnTo>
                  <a:pt x="5345" y="20111"/>
                </a:lnTo>
                <a:lnTo>
                  <a:pt x="5340" y="20111"/>
                </a:lnTo>
                <a:lnTo>
                  <a:pt x="5340" y="20118"/>
                </a:lnTo>
                <a:lnTo>
                  <a:pt x="5340" y="20127"/>
                </a:lnTo>
                <a:lnTo>
                  <a:pt x="5351" y="20148"/>
                </a:lnTo>
                <a:lnTo>
                  <a:pt x="5362" y="20208"/>
                </a:lnTo>
                <a:lnTo>
                  <a:pt x="5357" y="20242"/>
                </a:lnTo>
                <a:lnTo>
                  <a:pt x="5335" y="20228"/>
                </a:lnTo>
                <a:lnTo>
                  <a:pt x="5318" y="20228"/>
                </a:lnTo>
                <a:lnTo>
                  <a:pt x="5308" y="20238"/>
                </a:lnTo>
                <a:lnTo>
                  <a:pt x="5308" y="20245"/>
                </a:lnTo>
                <a:lnTo>
                  <a:pt x="5313" y="20258"/>
                </a:lnTo>
                <a:lnTo>
                  <a:pt x="5323" y="20274"/>
                </a:lnTo>
                <a:lnTo>
                  <a:pt x="5328" y="20288"/>
                </a:lnTo>
                <a:lnTo>
                  <a:pt x="5335" y="20311"/>
                </a:lnTo>
                <a:lnTo>
                  <a:pt x="5335" y="20318"/>
                </a:lnTo>
                <a:lnTo>
                  <a:pt x="5323" y="20318"/>
                </a:lnTo>
                <a:lnTo>
                  <a:pt x="5318" y="20302"/>
                </a:lnTo>
                <a:lnTo>
                  <a:pt x="5313" y="20281"/>
                </a:lnTo>
                <a:lnTo>
                  <a:pt x="5301" y="20274"/>
                </a:lnTo>
                <a:lnTo>
                  <a:pt x="5286" y="20281"/>
                </a:lnTo>
                <a:lnTo>
                  <a:pt x="5274" y="20302"/>
                </a:lnTo>
                <a:lnTo>
                  <a:pt x="5274" y="20325"/>
                </a:lnTo>
                <a:lnTo>
                  <a:pt x="5274" y="20332"/>
                </a:lnTo>
                <a:lnTo>
                  <a:pt x="5286" y="20362"/>
                </a:lnTo>
                <a:lnTo>
                  <a:pt x="5286" y="20369"/>
                </a:lnTo>
                <a:lnTo>
                  <a:pt x="5301" y="20385"/>
                </a:lnTo>
                <a:lnTo>
                  <a:pt x="5308" y="20399"/>
                </a:lnTo>
                <a:lnTo>
                  <a:pt x="5296" y="20413"/>
                </a:lnTo>
                <a:lnTo>
                  <a:pt x="5291" y="20465"/>
                </a:lnTo>
                <a:lnTo>
                  <a:pt x="5296" y="20495"/>
                </a:lnTo>
                <a:lnTo>
                  <a:pt x="5301" y="20495"/>
                </a:lnTo>
                <a:lnTo>
                  <a:pt x="5308" y="20479"/>
                </a:lnTo>
                <a:lnTo>
                  <a:pt x="5313" y="20479"/>
                </a:lnTo>
                <a:lnTo>
                  <a:pt x="5318" y="20486"/>
                </a:lnTo>
                <a:lnTo>
                  <a:pt x="5318" y="20479"/>
                </a:lnTo>
                <a:lnTo>
                  <a:pt x="5318" y="20465"/>
                </a:lnTo>
                <a:lnTo>
                  <a:pt x="5323" y="20442"/>
                </a:lnTo>
                <a:lnTo>
                  <a:pt x="5323" y="20422"/>
                </a:lnTo>
                <a:lnTo>
                  <a:pt x="5323" y="20399"/>
                </a:lnTo>
                <a:lnTo>
                  <a:pt x="5328" y="20376"/>
                </a:lnTo>
                <a:lnTo>
                  <a:pt x="5335" y="20369"/>
                </a:lnTo>
                <a:lnTo>
                  <a:pt x="5340" y="20369"/>
                </a:lnTo>
                <a:lnTo>
                  <a:pt x="5340" y="20385"/>
                </a:lnTo>
                <a:lnTo>
                  <a:pt x="5340" y="20392"/>
                </a:lnTo>
                <a:lnTo>
                  <a:pt x="5345" y="20399"/>
                </a:lnTo>
                <a:lnTo>
                  <a:pt x="5356" y="20399"/>
                </a:lnTo>
                <a:lnTo>
                  <a:pt x="5368" y="20392"/>
                </a:lnTo>
                <a:lnTo>
                  <a:pt x="5383" y="20392"/>
                </a:lnTo>
                <a:lnTo>
                  <a:pt x="5390" y="20392"/>
                </a:lnTo>
                <a:lnTo>
                  <a:pt x="5390" y="20385"/>
                </a:lnTo>
                <a:lnTo>
                  <a:pt x="5390" y="20376"/>
                </a:lnTo>
                <a:lnTo>
                  <a:pt x="5390" y="20369"/>
                </a:lnTo>
                <a:lnTo>
                  <a:pt x="5390" y="20355"/>
                </a:lnTo>
                <a:lnTo>
                  <a:pt x="5390" y="20348"/>
                </a:lnTo>
                <a:lnTo>
                  <a:pt x="5383" y="20332"/>
                </a:lnTo>
                <a:lnTo>
                  <a:pt x="5383" y="20325"/>
                </a:lnTo>
                <a:lnTo>
                  <a:pt x="5378" y="20311"/>
                </a:lnTo>
                <a:lnTo>
                  <a:pt x="5378" y="20302"/>
                </a:lnTo>
                <a:lnTo>
                  <a:pt x="5390" y="20311"/>
                </a:lnTo>
                <a:lnTo>
                  <a:pt x="5400" y="20339"/>
                </a:lnTo>
                <a:lnTo>
                  <a:pt x="5410" y="20355"/>
                </a:lnTo>
                <a:lnTo>
                  <a:pt x="5417" y="20355"/>
                </a:lnTo>
                <a:lnTo>
                  <a:pt x="5422" y="20348"/>
                </a:lnTo>
                <a:lnTo>
                  <a:pt x="5422" y="20339"/>
                </a:lnTo>
                <a:lnTo>
                  <a:pt x="5422" y="20332"/>
                </a:lnTo>
                <a:lnTo>
                  <a:pt x="5422" y="20318"/>
                </a:lnTo>
                <a:lnTo>
                  <a:pt x="5422" y="20302"/>
                </a:lnTo>
                <a:lnTo>
                  <a:pt x="5422" y="20295"/>
                </a:lnTo>
                <a:lnTo>
                  <a:pt x="5417" y="20281"/>
                </a:lnTo>
                <a:lnTo>
                  <a:pt x="5427" y="20281"/>
                </a:lnTo>
                <a:lnTo>
                  <a:pt x="5427" y="20288"/>
                </a:lnTo>
                <a:lnTo>
                  <a:pt x="5427" y="20311"/>
                </a:lnTo>
                <a:lnTo>
                  <a:pt x="5427" y="20318"/>
                </a:lnTo>
                <a:lnTo>
                  <a:pt x="5432" y="20325"/>
                </a:lnTo>
                <a:lnTo>
                  <a:pt x="5437" y="20337"/>
                </a:lnTo>
                <a:lnTo>
                  <a:pt x="5437" y="20339"/>
                </a:lnTo>
                <a:lnTo>
                  <a:pt x="5432" y="20355"/>
                </a:lnTo>
                <a:lnTo>
                  <a:pt x="5427" y="20362"/>
                </a:lnTo>
                <a:lnTo>
                  <a:pt x="5427" y="20369"/>
                </a:lnTo>
                <a:lnTo>
                  <a:pt x="5427" y="20385"/>
                </a:lnTo>
                <a:lnTo>
                  <a:pt x="5432" y="20385"/>
                </a:lnTo>
                <a:lnTo>
                  <a:pt x="5449" y="20385"/>
                </a:lnTo>
                <a:lnTo>
                  <a:pt x="5465" y="20385"/>
                </a:lnTo>
                <a:lnTo>
                  <a:pt x="5465" y="20392"/>
                </a:lnTo>
                <a:lnTo>
                  <a:pt x="5472" y="20399"/>
                </a:lnTo>
                <a:lnTo>
                  <a:pt x="5477" y="20399"/>
                </a:lnTo>
                <a:lnTo>
                  <a:pt x="5477" y="20406"/>
                </a:lnTo>
                <a:lnTo>
                  <a:pt x="5477" y="20422"/>
                </a:lnTo>
                <a:lnTo>
                  <a:pt x="5472" y="20442"/>
                </a:lnTo>
                <a:lnTo>
                  <a:pt x="5465" y="20442"/>
                </a:lnTo>
                <a:lnTo>
                  <a:pt x="5465" y="20436"/>
                </a:lnTo>
                <a:lnTo>
                  <a:pt x="5465" y="20429"/>
                </a:lnTo>
                <a:lnTo>
                  <a:pt x="5465" y="20422"/>
                </a:lnTo>
                <a:lnTo>
                  <a:pt x="5465" y="20413"/>
                </a:lnTo>
                <a:lnTo>
                  <a:pt x="5465" y="20406"/>
                </a:lnTo>
                <a:lnTo>
                  <a:pt x="5460" y="20406"/>
                </a:lnTo>
                <a:lnTo>
                  <a:pt x="5437" y="20406"/>
                </a:lnTo>
                <a:lnTo>
                  <a:pt x="5432" y="20406"/>
                </a:lnTo>
                <a:lnTo>
                  <a:pt x="5422" y="20422"/>
                </a:lnTo>
                <a:lnTo>
                  <a:pt x="5422" y="20429"/>
                </a:lnTo>
                <a:lnTo>
                  <a:pt x="5422" y="20436"/>
                </a:lnTo>
                <a:lnTo>
                  <a:pt x="5437" y="20459"/>
                </a:lnTo>
                <a:lnTo>
                  <a:pt x="5449" y="20459"/>
                </a:lnTo>
                <a:lnTo>
                  <a:pt x="5463" y="20449"/>
                </a:lnTo>
                <a:lnTo>
                  <a:pt x="5460" y="20465"/>
                </a:lnTo>
                <a:lnTo>
                  <a:pt x="5455" y="20472"/>
                </a:lnTo>
                <a:lnTo>
                  <a:pt x="5455" y="20479"/>
                </a:lnTo>
                <a:lnTo>
                  <a:pt x="5455" y="20495"/>
                </a:lnTo>
                <a:lnTo>
                  <a:pt x="5460" y="20509"/>
                </a:lnTo>
                <a:lnTo>
                  <a:pt x="5465" y="20509"/>
                </a:lnTo>
                <a:lnTo>
                  <a:pt x="5482" y="20509"/>
                </a:lnTo>
                <a:lnTo>
                  <a:pt x="5487" y="20516"/>
                </a:lnTo>
                <a:lnTo>
                  <a:pt x="5487" y="20532"/>
                </a:lnTo>
                <a:lnTo>
                  <a:pt x="5487" y="20539"/>
                </a:lnTo>
                <a:lnTo>
                  <a:pt x="5492" y="20546"/>
                </a:lnTo>
                <a:lnTo>
                  <a:pt x="5504" y="20546"/>
                </a:lnTo>
                <a:lnTo>
                  <a:pt x="5509" y="20539"/>
                </a:lnTo>
                <a:lnTo>
                  <a:pt x="5514" y="20539"/>
                </a:lnTo>
                <a:lnTo>
                  <a:pt x="5519" y="20539"/>
                </a:lnTo>
                <a:lnTo>
                  <a:pt x="5519" y="20495"/>
                </a:lnTo>
                <a:lnTo>
                  <a:pt x="5526" y="20502"/>
                </a:lnTo>
                <a:lnTo>
                  <a:pt x="5531" y="20502"/>
                </a:lnTo>
                <a:lnTo>
                  <a:pt x="5564" y="20509"/>
                </a:lnTo>
                <a:lnTo>
                  <a:pt x="5541" y="20523"/>
                </a:lnTo>
                <a:lnTo>
                  <a:pt x="5531" y="20523"/>
                </a:lnTo>
                <a:lnTo>
                  <a:pt x="5514" y="20583"/>
                </a:lnTo>
                <a:lnTo>
                  <a:pt x="5504" y="20606"/>
                </a:lnTo>
                <a:lnTo>
                  <a:pt x="5499" y="20617"/>
                </a:lnTo>
                <a:lnTo>
                  <a:pt x="5487" y="20597"/>
                </a:lnTo>
                <a:lnTo>
                  <a:pt x="5482" y="20569"/>
                </a:lnTo>
                <a:lnTo>
                  <a:pt x="5477" y="20553"/>
                </a:lnTo>
                <a:lnTo>
                  <a:pt x="5472" y="20539"/>
                </a:lnTo>
                <a:lnTo>
                  <a:pt x="5455" y="20516"/>
                </a:lnTo>
                <a:lnTo>
                  <a:pt x="5417" y="20495"/>
                </a:lnTo>
                <a:lnTo>
                  <a:pt x="5417" y="20486"/>
                </a:lnTo>
                <a:lnTo>
                  <a:pt x="5417" y="20479"/>
                </a:lnTo>
                <a:lnTo>
                  <a:pt x="5417" y="20472"/>
                </a:lnTo>
                <a:lnTo>
                  <a:pt x="5417" y="20465"/>
                </a:lnTo>
                <a:lnTo>
                  <a:pt x="5410" y="20449"/>
                </a:lnTo>
                <a:lnTo>
                  <a:pt x="5405" y="20442"/>
                </a:lnTo>
                <a:lnTo>
                  <a:pt x="5390" y="20442"/>
                </a:lnTo>
                <a:lnTo>
                  <a:pt x="5368" y="20436"/>
                </a:lnTo>
                <a:lnTo>
                  <a:pt x="5356" y="20442"/>
                </a:lnTo>
                <a:lnTo>
                  <a:pt x="5362" y="20449"/>
                </a:lnTo>
                <a:lnTo>
                  <a:pt x="5362" y="20459"/>
                </a:lnTo>
                <a:lnTo>
                  <a:pt x="5356" y="20472"/>
                </a:lnTo>
                <a:lnTo>
                  <a:pt x="5340" y="20495"/>
                </a:lnTo>
                <a:lnTo>
                  <a:pt x="5340" y="20502"/>
                </a:lnTo>
                <a:lnTo>
                  <a:pt x="5345" y="20509"/>
                </a:lnTo>
                <a:lnTo>
                  <a:pt x="5362" y="20495"/>
                </a:lnTo>
                <a:lnTo>
                  <a:pt x="5378" y="20486"/>
                </a:lnTo>
                <a:lnTo>
                  <a:pt x="5390" y="20495"/>
                </a:lnTo>
                <a:lnTo>
                  <a:pt x="5395" y="20509"/>
                </a:lnTo>
                <a:lnTo>
                  <a:pt x="5395" y="20516"/>
                </a:lnTo>
                <a:lnTo>
                  <a:pt x="5390" y="20523"/>
                </a:lnTo>
                <a:lnTo>
                  <a:pt x="5390" y="20532"/>
                </a:lnTo>
                <a:lnTo>
                  <a:pt x="5378" y="20546"/>
                </a:lnTo>
                <a:lnTo>
                  <a:pt x="5373" y="20546"/>
                </a:lnTo>
                <a:lnTo>
                  <a:pt x="5362" y="20539"/>
                </a:lnTo>
                <a:lnTo>
                  <a:pt x="5356" y="20539"/>
                </a:lnTo>
                <a:lnTo>
                  <a:pt x="5345" y="20546"/>
                </a:lnTo>
                <a:lnTo>
                  <a:pt x="5345" y="20553"/>
                </a:lnTo>
                <a:lnTo>
                  <a:pt x="5351" y="20560"/>
                </a:lnTo>
                <a:lnTo>
                  <a:pt x="5362" y="20576"/>
                </a:lnTo>
                <a:lnTo>
                  <a:pt x="5368" y="20576"/>
                </a:lnTo>
                <a:lnTo>
                  <a:pt x="5383" y="20576"/>
                </a:lnTo>
                <a:lnTo>
                  <a:pt x="5390" y="20583"/>
                </a:lnTo>
                <a:lnTo>
                  <a:pt x="5395" y="20597"/>
                </a:lnTo>
                <a:lnTo>
                  <a:pt x="5400" y="20597"/>
                </a:lnTo>
                <a:lnTo>
                  <a:pt x="5417" y="20590"/>
                </a:lnTo>
                <a:lnTo>
                  <a:pt x="5422" y="20597"/>
                </a:lnTo>
                <a:lnTo>
                  <a:pt x="5417" y="20613"/>
                </a:lnTo>
                <a:lnTo>
                  <a:pt x="5417" y="20620"/>
                </a:lnTo>
                <a:lnTo>
                  <a:pt x="5427" y="20650"/>
                </a:lnTo>
                <a:lnTo>
                  <a:pt x="5427" y="20656"/>
                </a:lnTo>
                <a:lnTo>
                  <a:pt x="5422" y="20656"/>
                </a:lnTo>
                <a:lnTo>
                  <a:pt x="5417" y="20663"/>
                </a:lnTo>
                <a:lnTo>
                  <a:pt x="5417" y="20670"/>
                </a:lnTo>
                <a:lnTo>
                  <a:pt x="5422" y="20679"/>
                </a:lnTo>
                <a:lnTo>
                  <a:pt x="5437" y="20707"/>
                </a:lnTo>
                <a:lnTo>
                  <a:pt x="5455" y="20744"/>
                </a:lnTo>
                <a:lnTo>
                  <a:pt x="5465" y="20753"/>
                </a:lnTo>
                <a:lnTo>
                  <a:pt x="5465" y="20744"/>
                </a:lnTo>
                <a:lnTo>
                  <a:pt x="5465" y="20730"/>
                </a:lnTo>
                <a:lnTo>
                  <a:pt x="5472" y="20723"/>
                </a:lnTo>
                <a:lnTo>
                  <a:pt x="5477" y="20723"/>
                </a:lnTo>
                <a:lnTo>
                  <a:pt x="5477" y="20730"/>
                </a:lnTo>
                <a:lnTo>
                  <a:pt x="5482" y="20744"/>
                </a:lnTo>
                <a:lnTo>
                  <a:pt x="5482" y="20760"/>
                </a:lnTo>
                <a:lnTo>
                  <a:pt x="5487" y="20767"/>
                </a:lnTo>
                <a:lnTo>
                  <a:pt x="5492" y="20767"/>
                </a:lnTo>
                <a:lnTo>
                  <a:pt x="5504" y="20774"/>
                </a:lnTo>
                <a:lnTo>
                  <a:pt x="5509" y="20781"/>
                </a:lnTo>
                <a:lnTo>
                  <a:pt x="5514" y="20811"/>
                </a:lnTo>
                <a:lnTo>
                  <a:pt x="5519" y="20827"/>
                </a:lnTo>
                <a:lnTo>
                  <a:pt x="5526" y="20834"/>
                </a:lnTo>
                <a:lnTo>
                  <a:pt x="5531" y="20834"/>
                </a:lnTo>
                <a:lnTo>
                  <a:pt x="5536" y="20834"/>
                </a:lnTo>
                <a:lnTo>
                  <a:pt x="5541" y="20811"/>
                </a:lnTo>
                <a:lnTo>
                  <a:pt x="5541" y="20804"/>
                </a:lnTo>
                <a:lnTo>
                  <a:pt x="5541" y="20797"/>
                </a:lnTo>
                <a:lnTo>
                  <a:pt x="5541" y="20790"/>
                </a:lnTo>
                <a:lnTo>
                  <a:pt x="5541" y="20781"/>
                </a:lnTo>
                <a:lnTo>
                  <a:pt x="5541" y="20774"/>
                </a:lnTo>
                <a:lnTo>
                  <a:pt x="5541" y="20760"/>
                </a:lnTo>
                <a:lnTo>
                  <a:pt x="5541" y="20716"/>
                </a:lnTo>
                <a:lnTo>
                  <a:pt x="5536" y="20707"/>
                </a:lnTo>
                <a:lnTo>
                  <a:pt x="5519" y="20707"/>
                </a:lnTo>
                <a:lnTo>
                  <a:pt x="5514" y="20707"/>
                </a:lnTo>
                <a:lnTo>
                  <a:pt x="5514" y="20700"/>
                </a:lnTo>
                <a:lnTo>
                  <a:pt x="5519" y="20686"/>
                </a:lnTo>
                <a:lnTo>
                  <a:pt x="5519" y="20679"/>
                </a:lnTo>
                <a:lnTo>
                  <a:pt x="5526" y="20670"/>
                </a:lnTo>
                <a:lnTo>
                  <a:pt x="5531" y="20650"/>
                </a:lnTo>
                <a:lnTo>
                  <a:pt x="5536" y="20627"/>
                </a:lnTo>
                <a:lnTo>
                  <a:pt x="5541" y="20620"/>
                </a:lnTo>
                <a:lnTo>
                  <a:pt x="5541" y="20613"/>
                </a:lnTo>
                <a:lnTo>
                  <a:pt x="5536" y="20597"/>
                </a:lnTo>
                <a:lnTo>
                  <a:pt x="5536" y="20590"/>
                </a:lnTo>
                <a:lnTo>
                  <a:pt x="5541" y="20583"/>
                </a:lnTo>
                <a:lnTo>
                  <a:pt x="5559" y="20569"/>
                </a:lnTo>
                <a:lnTo>
                  <a:pt x="5569" y="20562"/>
                </a:lnTo>
                <a:lnTo>
                  <a:pt x="5569" y="20620"/>
                </a:lnTo>
                <a:lnTo>
                  <a:pt x="5559" y="20643"/>
                </a:lnTo>
                <a:lnTo>
                  <a:pt x="5547" y="20663"/>
                </a:lnTo>
                <a:lnTo>
                  <a:pt x="5547" y="20679"/>
                </a:lnTo>
                <a:lnTo>
                  <a:pt x="5553" y="20716"/>
                </a:lnTo>
                <a:lnTo>
                  <a:pt x="5559" y="20730"/>
                </a:lnTo>
                <a:lnTo>
                  <a:pt x="5564" y="20716"/>
                </a:lnTo>
                <a:lnTo>
                  <a:pt x="5574" y="20693"/>
                </a:lnTo>
                <a:lnTo>
                  <a:pt x="5586" y="20686"/>
                </a:lnTo>
                <a:lnTo>
                  <a:pt x="5591" y="20679"/>
                </a:lnTo>
                <a:lnTo>
                  <a:pt x="5596" y="20670"/>
                </a:lnTo>
                <a:lnTo>
                  <a:pt x="5596" y="20679"/>
                </a:lnTo>
                <a:lnTo>
                  <a:pt x="5591" y="20693"/>
                </a:lnTo>
                <a:lnTo>
                  <a:pt x="5596" y="20707"/>
                </a:lnTo>
                <a:lnTo>
                  <a:pt x="5601" y="20707"/>
                </a:lnTo>
                <a:lnTo>
                  <a:pt x="5608" y="20707"/>
                </a:lnTo>
                <a:lnTo>
                  <a:pt x="5613" y="20723"/>
                </a:lnTo>
                <a:lnTo>
                  <a:pt x="5618" y="20723"/>
                </a:lnTo>
                <a:lnTo>
                  <a:pt x="5628" y="20707"/>
                </a:lnTo>
                <a:lnTo>
                  <a:pt x="5635" y="20679"/>
                </a:lnTo>
                <a:lnTo>
                  <a:pt x="5640" y="20650"/>
                </a:lnTo>
                <a:lnTo>
                  <a:pt x="5640" y="20663"/>
                </a:lnTo>
                <a:lnTo>
                  <a:pt x="5640" y="20686"/>
                </a:lnTo>
                <a:lnTo>
                  <a:pt x="5640" y="20716"/>
                </a:lnTo>
                <a:lnTo>
                  <a:pt x="5640" y="20723"/>
                </a:lnTo>
                <a:lnTo>
                  <a:pt x="5651" y="20723"/>
                </a:lnTo>
                <a:lnTo>
                  <a:pt x="5651" y="20730"/>
                </a:lnTo>
                <a:lnTo>
                  <a:pt x="5623" y="20744"/>
                </a:lnTo>
                <a:lnTo>
                  <a:pt x="5618" y="20760"/>
                </a:lnTo>
                <a:lnTo>
                  <a:pt x="5618" y="20767"/>
                </a:lnTo>
                <a:lnTo>
                  <a:pt x="5623" y="20790"/>
                </a:lnTo>
                <a:lnTo>
                  <a:pt x="5628" y="20818"/>
                </a:lnTo>
                <a:lnTo>
                  <a:pt x="5640" y="20854"/>
                </a:lnTo>
                <a:lnTo>
                  <a:pt x="5668" y="20864"/>
                </a:lnTo>
                <a:lnTo>
                  <a:pt x="5673" y="20870"/>
                </a:lnTo>
                <a:lnTo>
                  <a:pt x="5683" y="20854"/>
                </a:lnTo>
                <a:lnTo>
                  <a:pt x="5705" y="20827"/>
                </a:lnTo>
                <a:lnTo>
                  <a:pt x="5717" y="20804"/>
                </a:lnTo>
                <a:lnTo>
                  <a:pt x="5717" y="20797"/>
                </a:lnTo>
                <a:lnTo>
                  <a:pt x="5722" y="20774"/>
                </a:lnTo>
                <a:lnTo>
                  <a:pt x="5737" y="20737"/>
                </a:lnTo>
                <a:lnTo>
                  <a:pt x="5737" y="20723"/>
                </a:lnTo>
                <a:lnTo>
                  <a:pt x="5737" y="20707"/>
                </a:lnTo>
                <a:lnTo>
                  <a:pt x="5732" y="20679"/>
                </a:lnTo>
                <a:lnTo>
                  <a:pt x="5732" y="20663"/>
                </a:lnTo>
                <a:lnTo>
                  <a:pt x="5732" y="20650"/>
                </a:lnTo>
                <a:lnTo>
                  <a:pt x="5732" y="20633"/>
                </a:lnTo>
                <a:lnTo>
                  <a:pt x="5732" y="20620"/>
                </a:lnTo>
                <a:lnTo>
                  <a:pt x="5737" y="20606"/>
                </a:lnTo>
                <a:lnTo>
                  <a:pt x="5744" y="20590"/>
                </a:lnTo>
                <a:lnTo>
                  <a:pt x="5744" y="20576"/>
                </a:lnTo>
                <a:lnTo>
                  <a:pt x="5744" y="20560"/>
                </a:lnTo>
                <a:lnTo>
                  <a:pt x="5737" y="20546"/>
                </a:lnTo>
                <a:lnTo>
                  <a:pt x="5732" y="20532"/>
                </a:lnTo>
                <a:lnTo>
                  <a:pt x="5722" y="20539"/>
                </a:lnTo>
                <a:lnTo>
                  <a:pt x="5700" y="20532"/>
                </a:lnTo>
                <a:lnTo>
                  <a:pt x="5695" y="20502"/>
                </a:lnTo>
                <a:lnTo>
                  <a:pt x="5678" y="20495"/>
                </a:lnTo>
                <a:lnTo>
                  <a:pt x="5668" y="20472"/>
                </a:lnTo>
                <a:lnTo>
                  <a:pt x="5645" y="20465"/>
                </a:lnTo>
                <a:lnTo>
                  <a:pt x="5628" y="20459"/>
                </a:lnTo>
                <a:lnTo>
                  <a:pt x="5618" y="20442"/>
                </a:lnTo>
                <a:lnTo>
                  <a:pt x="5601" y="20429"/>
                </a:lnTo>
                <a:lnTo>
                  <a:pt x="5586" y="20413"/>
                </a:lnTo>
                <a:lnTo>
                  <a:pt x="5574" y="20406"/>
                </a:lnTo>
                <a:lnTo>
                  <a:pt x="5569" y="20406"/>
                </a:lnTo>
                <a:lnTo>
                  <a:pt x="5553" y="20406"/>
                </a:lnTo>
                <a:lnTo>
                  <a:pt x="5553" y="20385"/>
                </a:lnTo>
                <a:lnTo>
                  <a:pt x="5547" y="20369"/>
                </a:lnTo>
                <a:lnTo>
                  <a:pt x="5547" y="20355"/>
                </a:lnTo>
                <a:lnTo>
                  <a:pt x="5536" y="20348"/>
                </a:lnTo>
                <a:lnTo>
                  <a:pt x="5519" y="20339"/>
                </a:lnTo>
                <a:lnTo>
                  <a:pt x="5526" y="20318"/>
                </a:lnTo>
                <a:lnTo>
                  <a:pt x="5531" y="20295"/>
                </a:lnTo>
                <a:lnTo>
                  <a:pt x="5519" y="20288"/>
                </a:lnTo>
                <a:lnTo>
                  <a:pt x="5499" y="20281"/>
                </a:lnTo>
                <a:lnTo>
                  <a:pt x="5504" y="20265"/>
                </a:lnTo>
                <a:lnTo>
                  <a:pt x="5509" y="20251"/>
                </a:lnTo>
                <a:lnTo>
                  <a:pt x="5504" y="20228"/>
                </a:lnTo>
                <a:lnTo>
                  <a:pt x="5487" y="20192"/>
                </a:lnTo>
                <a:lnTo>
                  <a:pt x="5477" y="20171"/>
                </a:lnTo>
                <a:lnTo>
                  <a:pt x="5460" y="20134"/>
                </a:lnTo>
                <a:lnTo>
                  <a:pt x="5449" y="20097"/>
                </a:lnTo>
                <a:lnTo>
                  <a:pt x="5437" y="20067"/>
                </a:lnTo>
                <a:lnTo>
                  <a:pt x="5427" y="20044"/>
                </a:lnTo>
                <a:lnTo>
                  <a:pt x="5417" y="20008"/>
                </a:lnTo>
                <a:lnTo>
                  <a:pt x="5400" y="19971"/>
                </a:lnTo>
                <a:lnTo>
                  <a:pt x="5383" y="19943"/>
                </a:lnTo>
                <a:lnTo>
                  <a:pt x="5383" y="19920"/>
                </a:lnTo>
                <a:lnTo>
                  <a:pt x="5368" y="19897"/>
                </a:lnTo>
                <a:lnTo>
                  <a:pt x="5356" y="19876"/>
                </a:lnTo>
                <a:lnTo>
                  <a:pt x="5340" y="19846"/>
                </a:lnTo>
                <a:lnTo>
                  <a:pt x="5323" y="19833"/>
                </a:lnTo>
                <a:lnTo>
                  <a:pt x="5313" y="19823"/>
                </a:lnTo>
                <a:lnTo>
                  <a:pt x="5296" y="19810"/>
                </a:lnTo>
                <a:lnTo>
                  <a:pt x="5286" y="19796"/>
                </a:lnTo>
                <a:lnTo>
                  <a:pt x="5281" y="19780"/>
                </a:lnTo>
                <a:lnTo>
                  <a:pt x="5274" y="19773"/>
                </a:lnTo>
                <a:lnTo>
                  <a:pt x="5269" y="19759"/>
                </a:lnTo>
                <a:lnTo>
                  <a:pt x="5269" y="19743"/>
                </a:lnTo>
                <a:lnTo>
                  <a:pt x="5264" y="19736"/>
                </a:lnTo>
                <a:lnTo>
                  <a:pt x="5241" y="19713"/>
                </a:lnTo>
                <a:lnTo>
                  <a:pt x="5236" y="19699"/>
                </a:lnTo>
                <a:lnTo>
                  <a:pt x="5226" y="19685"/>
                </a:lnTo>
                <a:lnTo>
                  <a:pt x="5214" y="19676"/>
                </a:lnTo>
                <a:lnTo>
                  <a:pt x="5209" y="19669"/>
                </a:lnTo>
                <a:lnTo>
                  <a:pt x="5199" y="19625"/>
                </a:lnTo>
                <a:lnTo>
                  <a:pt x="5199" y="19612"/>
                </a:lnTo>
                <a:lnTo>
                  <a:pt x="5199" y="19596"/>
                </a:lnTo>
                <a:lnTo>
                  <a:pt x="5199" y="19589"/>
                </a:lnTo>
                <a:lnTo>
                  <a:pt x="5177" y="19559"/>
                </a:lnTo>
                <a:lnTo>
                  <a:pt x="5165" y="19545"/>
                </a:lnTo>
                <a:lnTo>
                  <a:pt x="5155" y="19529"/>
                </a:lnTo>
                <a:lnTo>
                  <a:pt x="5132" y="19545"/>
                </a:lnTo>
                <a:lnTo>
                  <a:pt x="5105" y="19566"/>
                </a:lnTo>
                <a:lnTo>
                  <a:pt x="5090" y="19575"/>
                </a:lnTo>
                <a:lnTo>
                  <a:pt x="5068" y="19582"/>
                </a:lnTo>
                <a:lnTo>
                  <a:pt x="5073" y="19602"/>
                </a:lnTo>
                <a:lnTo>
                  <a:pt x="5068" y="19619"/>
                </a:lnTo>
                <a:lnTo>
                  <a:pt x="5062" y="19625"/>
                </a:lnTo>
                <a:lnTo>
                  <a:pt x="5051" y="19625"/>
                </a:lnTo>
                <a:lnTo>
                  <a:pt x="5051" y="19676"/>
                </a:lnTo>
                <a:lnTo>
                  <a:pt x="5040" y="19713"/>
                </a:lnTo>
                <a:lnTo>
                  <a:pt x="5013" y="19713"/>
                </a:lnTo>
                <a:lnTo>
                  <a:pt x="5008" y="19720"/>
                </a:lnTo>
                <a:close/>
                <a:moveTo>
                  <a:pt x="5172" y="19964"/>
                </a:moveTo>
                <a:lnTo>
                  <a:pt x="5165" y="19964"/>
                </a:lnTo>
                <a:lnTo>
                  <a:pt x="5160" y="19971"/>
                </a:lnTo>
                <a:lnTo>
                  <a:pt x="5144" y="19994"/>
                </a:lnTo>
                <a:lnTo>
                  <a:pt x="5137" y="20001"/>
                </a:lnTo>
                <a:lnTo>
                  <a:pt x="5132" y="19994"/>
                </a:lnTo>
                <a:lnTo>
                  <a:pt x="5132" y="19987"/>
                </a:lnTo>
                <a:lnTo>
                  <a:pt x="5144" y="19980"/>
                </a:lnTo>
                <a:lnTo>
                  <a:pt x="5149" y="19964"/>
                </a:lnTo>
                <a:lnTo>
                  <a:pt x="5149" y="19957"/>
                </a:lnTo>
                <a:lnTo>
                  <a:pt x="5132" y="19927"/>
                </a:lnTo>
                <a:lnTo>
                  <a:pt x="5127" y="19920"/>
                </a:lnTo>
                <a:lnTo>
                  <a:pt x="5117" y="19927"/>
                </a:lnTo>
                <a:lnTo>
                  <a:pt x="5110" y="19943"/>
                </a:lnTo>
                <a:lnTo>
                  <a:pt x="5105" y="19943"/>
                </a:lnTo>
                <a:lnTo>
                  <a:pt x="5095" y="19943"/>
                </a:lnTo>
                <a:lnTo>
                  <a:pt x="5090" y="19957"/>
                </a:lnTo>
                <a:lnTo>
                  <a:pt x="5090" y="19971"/>
                </a:lnTo>
                <a:lnTo>
                  <a:pt x="5078" y="19957"/>
                </a:lnTo>
                <a:lnTo>
                  <a:pt x="5073" y="19943"/>
                </a:lnTo>
                <a:lnTo>
                  <a:pt x="5068" y="19964"/>
                </a:lnTo>
                <a:lnTo>
                  <a:pt x="5056" y="19971"/>
                </a:lnTo>
                <a:lnTo>
                  <a:pt x="5051" y="19971"/>
                </a:lnTo>
                <a:lnTo>
                  <a:pt x="5051" y="19987"/>
                </a:lnTo>
                <a:lnTo>
                  <a:pt x="5045" y="20008"/>
                </a:lnTo>
                <a:lnTo>
                  <a:pt x="5056" y="20037"/>
                </a:lnTo>
                <a:lnTo>
                  <a:pt x="5068" y="20044"/>
                </a:lnTo>
                <a:lnTo>
                  <a:pt x="5100" y="20090"/>
                </a:lnTo>
                <a:lnTo>
                  <a:pt x="5110" y="20127"/>
                </a:lnTo>
                <a:lnTo>
                  <a:pt x="5122" y="20148"/>
                </a:lnTo>
                <a:lnTo>
                  <a:pt x="5139" y="20152"/>
                </a:lnTo>
                <a:lnTo>
                  <a:pt x="5137" y="20155"/>
                </a:lnTo>
                <a:lnTo>
                  <a:pt x="5132" y="20164"/>
                </a:lnTo>
                <a:lnTo>
                  <a:pt x="5122" y="20171"/>
                </a:lnTo>
                <a:lnTo>
                  <a:pt x="5117" y="20178"/>
                </a:lnTo>
                <a:lnTo>
                  <a:pt x="5117" y="20192"/>
                </a:lnTo>
                <a:lnTo>
                  <a:pt x="5122" y="20228"/>
                </a:lnTo>
                <a:lnTo>
                  <a:pt x="5122" y="20245"/>
                </a:lnTo>
                <a:lnTo>
                  <a:pt x="5117" y="20258"/>
                </a:lnTo>
                <a:lnTo>
                  <a:pt x="5132" y="20251"/>
                </a:lnTo>
                <a:lnTo>
                  <a:pt x="5137" y="20245"/>
                </a:lnTo>
                <a:lnTo>
                  <a:pt x="5149" y="20201"/>
                </a:lnTo>
                <a:lnTo>
                  <a:pt x="5155" y="20201"/>
                </a:lnTo>
                <a:lnTo>
                  <a:pt x="5165" y="20215"/>
                </a:lnTo>
                <a:lnTo>
                  <a:pt x="5172" y="20245"/>
                </a:lnTo>
                <a:lnTo>
                  <a:pt x="5177" y="20251"/>
                </a:lnTo>
                <a:lnTo>
                  <a:pt x="5182" y="20251"/>
                </a:lnTo>
                <a:lnTo>
                  <a:pt x="5182" y="20258"/>
                </a:lnTo>
                <a:lnTo>
                  <a:pt x="5172" y="20281"/>
                </a:lnTo>
                <a:lnTo>
                  <a:pt x="5172" y="20288"/>
                </a:lnTo>
                <a:lnTo>
                  <a:pt x="5172" y="20302"/>
                </a:lnTo>
                <a:lnTo>
                  <a:pt x="5172" y="20311"/>
                </a:lnTo>
                <a:lnTo>
                  <a:pt x="5177" y="20318"/>
                </a:lnTo>
                <a:lnTo>
                  <a:pt x="5187" y="20311"/>
                </a:lnTo>
                <a:lnTo>
                  <a:pt x="5187" y="20318"/>
                </a:lnTo>
                <a:lnTo>
                  <a:pt x="5187" y="20339"/>
                </a:lnTo>
                <a:lnTo>
                  <a:pt x="5192" y="20348"/>
                </a:lnTo>
                <a:lnTo>
                  <a:pt x="5204" y="20362"/>
                </a:lnTo>
                <a:lnTo>
                  <a:pt x="5214" y="20362"/>
                </a:lnTo>
                <a:lnTo>
                  <a:pt x="5219" y="20362"/>
                </a:lnTo>
                <a:lnTo>
                  <a:pt x="5214" y="20376"/>
                </a:lnTo>
                <a:lnTo>
                  <a:pt x="5209" y="20385"/>
                </a:lnTo>
                <a:lnTo>
                  <a:pt x="5209" y="20392"/>
                </a:lnTo>
                <a:lnTo>
                  <a:pt x="5209" y="20406"/>
                </a:lnTo>
                <a:lnTo>
                  <a:pt x="5214" y="20422"/>
                </a:lnTo>
                <a:lnTo>
                  <a:pt x="5226" y="20459"/>
                </a:lnTo>
                <a:lnTo>
                  <a:pt x="5231" y="20465"/>
                </a:lnTo>
                <a:lnTo>
                  <a:pt x="5236" y="20472"/>
                </a:lnTo>
                <a:lnTo>
                  <a:pt x="5241" y="20479"/>
                </a:lnTo>
                <a:lnTo>
                  <a:pt x="5247" y="20479"/>
                </a:lnTo>
                <a:lnTo>
                  <a:pt x="5247" y="20459"/>
                </a:lnTo>
                <a:lnTo>
                  <a:pt x="5247" y="20422"/>
                </a:lnTo>
                <a:lnTo>
                  <a:pt x="5247" y="20399"/>
                </a:lnTo>
                <a:lnTo>
                  <a:pt x="5247" y="20392"/>
                </a:lnTo>
                <a:lnTo>
                  <a:pt x="5253" y="20385"/>
                </a:lnTo>
                <a:lnTo>
                  <a:pt x="5253" y="20376"/>
                </a:lnTo>
                <a:lnTo>
                  <a:pt x="5253" y="20348"/>
                </a:lnTo>
                <a:lnTo>
                  <a:pt x="5253" y="20332"/>
                </a:lnTo>
                <a:lnTo>
                  <a:pt x="5247" y="20311"/>
                </a:lnTo>
                <a:lnTo>
                  <a:pt x="5236" y="20251"/>
                </a:lnTo>
                <a:lnTo>
                  <a:pt x="5231" y="20222"/>
                </a:lnTo>
                <a:lnTo>
                  <a:pt x="5226" y="20201"/>
                </a:lnTo>
                <a:lnTo>
                  <a:pt x="5214" y="20171"/>
                </a:lnTo>
                <a:lnTo>
                  <a:pt x="5199" y="20148"/>
                </a:lnTo>
                <a:lnTo>
                  <a:pt x="5192" y="20141"/>
                </a:lnTo>
                <a:lnTo>
                  <a:pt x="5172" y="20111"/>
                </a:lnTo>
                <a:lnTo>
                  <a:pt x="5160" y="20111"/>
                </a:lnTo>
                <a:lnTo>
                  <a:pt x="5155" y="20118"/>
                </a:lnTo>
                <a:lnTo>
                  <a:pt x="5149" y="20129"/>
                </a:lnTo>
                <a:lnTo>
                  <a:pt x="5149" y="20111"/>
                </a:lnTo>
                <a:lnTo>
                  <a:pt x="5149" y="20097"/>
                </a:lnTo>
                <a:lnTo>
                  <a:pt x="5155" y="20090"/>
                </a:lnTo>
                <a:lnTo>
                  <a:pt x="5160" y="20090"/>
                </a:lnTo>
                <a:lnTo>
                  <a:pt x="5187" y="20111"/>
                </a:lnTo>
                <a:lnTo>
                  <a:pt x="5204" y="20127"/>
                </a:lnTo>
                <a:lnTo>
                  <a:pt x="5219" y="20134"/>
                </a:lnTo>
                <a:lnTo>
                  <a:pt x="5226" y="20104"/>
                </a:lnTo>
                <a:lnTo>
                  <a:pt x="5226" y="20090"/>
                </a:lnTo>
                <a:lnTo>
                  <a:pt x="5214" y="20067"/>
                </a:lnTo>
                <a:lnTo>
                  <a:pt x="5187" y="20067"/>
                </a:lnTo>
                <a:lnTo>
                  <a:pt x="5177" y="20060"/>
                </a:lnTo>
                <a:lnTo>
                  <a:pt x="5187" y="20044"/>
                </a:lnTo>
                <a:lnTo>
                  <a:pt x="5192" y="20054"/>
                </a:lnTo>
                <a:lnTo>
                  <a:pt x="5199" y="20054"/>
                </a:lnTo>
                <a:lnTo>
                  <a:pt x="5214" y="20044"/>
                </a:lnTo>
                <a:lnTo>
                  <a:pt x="5219" y="20008"/>
                </a:lnTo>
                <a:lnTo>
                  <a:pt x="5214" y="19994"/>
                </a:lnTo>
                <a:lnTo>
                  <a:pt x="5209" y="19987"/>
                </a:lnTo>
                <a:lnTo>
                  <a:pt x="5192" y="19971"/>
                </a:lnTo>
                <a:lnTo>
                  <a:pt x="5172" y="19964"/>
                </a:lnTo>
                <a:close/>
                <a:moveTo>
                  <a:pt x="6540" y="15531"/>
                </a:moveTo>
                <a:lnTo>
                  <a:pt x="6486" y="15575"/>
                </a:lnTo>
                <a:lnTo>
                  <a:pt x="6464" y="15626"/>
                </a:lnTo>
                <a:lnTo>
                  <a:pt x="6481" y="15656"/>
                </a:lnTo>
                <a:lnTo>
                  <a:pt x="6518" y="15679"/>
                </a:lnTo>
                <a:lnTo>
                  <a:pt x="6535" y="15699"/>
                </a:lnTo>
                <a:lnTo>
                  <a:pt x="6573" y="15709"/>
                </a:lnTo>
                <a:lnTo>
                  <a:pt x="6595" y="15722"/>
                </a:lnTo>
                <a:lnTo>
                  <a:pt x="6627" y="15693"/>
                </a:lnTo>
                <a:lnTo>
                  <a:pt x="6627" y="15672"/>
                </a:lnTo>
                <a:lnTo>
                  <a:pt x="6632" y="15626"/>
                </a:lnTo>
                <a:lnTo>
                  <a:pt x="6644" y="15598"/>
                </a:lnTo>
                <a:lnTo>
                  <a:pt x="6644" y="15568"/>
                </a:lnTo>
                <a:lnTo>
                  <a:pt x="6627" y="15531"/>
                </a:lnTo>
                <a:lnTo>
                  <a:pt x="6540" y="15531"/>
                </a:lnTo>
                <a:close/>
                <a:moveTo>
                  <a:pt x="16347" y="15531"/>
                </a:moveTo>
                <a:lnTo>
                  <a:pt x="16353" y="15538"/>
                </a:lnTo>
                <a:lnTo>
                  <a:pt x="16359" y="15538"/>
                </a:lnTo>
                <a:lnTo>
                  <a:pt x="16347" y="15531"/>
                </a:lnTo>
                <a:close/>
                <a:moveTo>
                  <a:pt x="7145" y="15819"/>
                </a:moveTo>
                <a:lnTo>
                  <a:pt x="7123" y="15826"/>
                </a:lnTo>
                <a:lnTo>
                  <a:pt x="7086" y="15877"/>
                </a:lnTo>
                <a:lnTo>
                  <a:pt x="7031" y="15884"/>
                </a:lnTo>
                <a:lnTo>
                  <a:pt x="7041" y="15913"/>
                </a:lnTo>
                <a:lnTo>
                  <a:pt x="7041" y="15937"/>
                </a:lnTo>
                <a:lnTo>
                  <a:pt x="7081" y="15994"/>
                </a:lnTo>
                <a:lnTo>
                  <a:pt x="7091" y="16024"/>
                </a:lnTo>
                <a:lnTo>
                  <a:pt x="7101" y="16024"/>
                </a:lnTo>
                <a:lnTo>
                  <a:pt x="7140" y="16024"/>
                </a:lnTo>
                <a:lnTo>
                  <a:pt x="7128" y="15994"/>
                </a:lnTo>
                <a:lnTo>
                  <a:pt x="7145" y="15987"/>
                </a:lnTo>
                <a:lnTo>
                  <a:pt x="7151" y="15994"/>
                </a:lnTo>
                <a:lnTo>
                  <a:pt x="7156" y="16017"/>
                </a:lnTo>
                <a:lnTo>
                  <a:pt x="7178" y="16010"/>
                </a:lnTo>
                <a:lnTo>
                  <a:pt x="7200" y="16040"/>
                </a:lnTo>
                <a:lnTo>
                  <a:pt x="7217" y="16054"/>
                </a:lnTo>
                <a:lnTo>
                  <a:pt x="7255" y="16047"/>
                </a:lnTo>
                <a:lnTo>
                  <a:pt x="7277" y="16031"/>
                </a:lnTo>
                <a:lnTo>
                  <a:pt x="7272" y="16017"/>
                </a:lnTo>
                <a:lnTo>
                  <a:pt x="7249" y="15994"/>
                </a:lnTo>
                <a:lnTo>
                  <a:pt x="7244" y="15950"/>
                </a:lnTo>
                <a:lnTo>
                  <a:pt x="7227" y="15950"/>
                </a:lnTo>
                <a:lnTo>
                  <a:pt x="7217" y="15950"/>
                </a:lnTo>
                <a:lnTo>
                  <a:pt x="7200" y="15943"/>
                </a:lnTo>
                <a:lnTo>
                  <a:pt x="7190" y="15920"/>
                </a:lnTo>
                <a:lnTo>
                  <a:pt x="7190" y="15900"/>
                </a:lnTo>
                <a:lnTo>
                  <a:pt x="7145" y="15819"/>
                </a:lnTo>
                <a:close/>
                <a:moveTo>
                  <a:pt x="7418" y="16077"/>
                </a:moveTo>
                <a:lnTo>
                  <a:pt x="7418" y="16104"/>
                </a:lnTo>
                <a:lnTo>
                  <a:pt x="7408" y="16121"/>
                </a:lnTo>
                <a:lnTo>
                  <a:pt x="7401" y="16141"/>
                </a:lnTo>
                <a:lnTo>
                  <a:pt x="7505" y="16151"/>
                </a:lnTo>
                <a:lnTo>
                  <a:pt x="7565" y="16171"/>
                </a:lnTo>
                <a:lnTo>
                  <a:pt x="7609" y="16151"/>
                </a:lnTo>
                <a:lnTo>
                  <a:pt x="7619" y="16121"/>
                </a:lnTo>
                <a:lnTo>
                  <a:pt x="7609" y="16114"/>
                </a:lnTo>
                <a:lnTo>
                  <a:pt x="7544" y="16104"/>
                </a:lnTo>
                <a:lnTo>
                  <a:pt x="7532" y="16091"/>
                </a:lnTo>
                <a:lnTo>
                  <a:pt x="7517" y="16098"/>
                </a:lnTo>
                <a:lnTo>
                  <a:pt x="7435" y="16084"/>
                </a:lnTo>
                <a:lnTo>
                  <a:pt x="7418" y="16077"/>
                </a:lnTo>
                <a:close/>
                <a:moveTo>
                  <a:pt x="7669" y="16187"/>
                </a:moveTo>
                <a:lnTo>
                  <a:pt x="7641" y="16194"/>
                </a:lnTo>
                <a:lnTo>
                  <a:pt x="7626" y="16238"/>
                </a:lnTo>
                <a:lnTo>
                  <a:pt x="7631" y="16261"/>
                </a:lnTo>
                <a:lnTo>
                  <a:pt x="7659" y="16305"/>
                </a:lnTo>
                <a:lnTo>
                  <a:pt x="7686" y="16319"/>
                </a:lnTo>
                <a:lnTo>
                  <a:pt x="7708" y="16312"/>
                </a:lnTo>
                <a:lnTo>
                  <a:pt x="7718" y="16362"/>
                </a:lnTo>
                <a:lnTo>
                  <a:pt x="7723" y="16408"/>
                </a:lnTo>
                <a:lnTo>
                  <a:pt x="7735" y="16415"/>
                </a:lnTo>
                <a:lnTo>
                  <a:pt x="7773" y="16415"/>
                </a:lnTo>
                <a:lnTo>
                  <a:pt x="7800" y="16399"/>
                </a:lnTo>
                <a:lnTo>
                  <a:pt x="7849" y="16392"/>
                </a:lnTo>
                <a:lnTo>
                  <a:pt x="7882" y="16355"/>
                </a:lnTo>
                <a:lnTo>
                  <a:pt x="7892" y="16335"/>
                </a:lnTo>
                <a:lnTo>
                  <a:pt x="7882" y="16312"/>
                </a:lnTo>
                <a:lnTo>
                  <a:pt x="7849" y="16282"/>
                </a:lnTo>
                <a:lnTo>
                  <a:pt x="7832" y="16261"/>
                </a:lnTo>
                <a:lnTo>
                  <a:pt x="7783" y="16224"/>
                </a:lnTo>
                <a:lnTo>
                  <a:pt x="7756" y="16231"/>
                </a:lnTo>
                <a:lnTo>
                  <a:pt x="7718" y="16245"/>
                </a:lnTo>
                <a:lnTo>
                  <a:pt x="7708" y="16238"/>
                </a:lnTo>
                <a:lnTo>
                  <a:pt x="7691" y="16208"/>
                </a:lnTo>
                <a:lnTo>
                  <a:pt x="7669" y="16187"/>
                </a:lnTo>
                <a:close/>
                <a:moveTo>
                  <a:pt x="7537" y="16238"/>
                </a:moveTo>
                <a:lnTo>
                  <a:pt x="7500" y="16245"/>
                </a:lnTo>
                <a:lnTo>
                  <a:pt x="7522" y="16289"/>
                </a:lnTo>
                <a:lnTo>
                  <a:pt x="7527" y="16325"/>
                </a:lnTo>
                <a:lnTo>
                  <a:pt x="7549" y="16335"/>
                </a:lnTo>
                <a:lnTo>
                  <a:pt x="7572" y="16319"/>
                </a:lnTo>
                <a:lnTo>
                  <a:pt x="7587" y="16289"/>
                </a:lnTo>
                <a:lnTo>
                  <a:pt x="7572" y="16268"/>
                </a:lnTo>
                <a:lnTo>
                  <a:pt x="7560" y="16252"/>
                </a:lnTo>
                <a:lnTo>
                  <a:pt x="7537" y="16238"/>
                </a:lnTo>
                <a:close/>
                <a:moveTo>
                  <a:pt x="7947" y="16576"/>
                </a:moveTo>
                <a:lnTo>
                  <a:pt x="7931" y="16583"/>
                </a:lnTo>
                <a:lnTo>
                  <a:pt x="7926" y="16636"/>
                </a:lnTo>
                <a:lnTo>
                  <a:pt x="7953" y="16717"/>
                </a:lnTo>
                <a:lnTo>
                  <a:pt x="7919" y="16783"/>
                </a:lnTo>
                <a:lnTo>
                  <a:pt x="7892" y="16820"/>
                </a:lnTo>
                <a:lnTo>
                  <a:pt x="7872" y="16864"/>
                </a:lnTo>
                <a:lnTo>
                  <a:pt x="7904" y="16951"/>
                </a:lnTo>
                <a:lnTo>
                  <a:pt x="7931" y="17062"/>
                </a:lnTo>
                <a:lnTo>
                  <a:pt x="7926" y="17202"/>
                </a:lnTo>
                <a:lnTo>
                  <a:pt x="7936" y="17232"/>
                </a:lnTo>
                <a:lnTo>
                  <a:pt x="8013" y="17283"/>
                </a:lnTo>
                <a:lnTo>
                  <a:pt x="8035" y="17283"/>
                </a:lnTo>
                <a:lnTo>
                  <a:pt x="8051" y="17262"/>
                </a:lnTo>
                <a:lnTo>
                  <a:pt x="8056" y="17195"/>
                </a:lnTo>
                <a:lnTo>
                  <a:pt x="8144" y="17115"/>
                </a:lnTo>
                <a:lnTo>
                  <a:pt x="8241" y="17085"/>
                </a:lnTo>
                <a:lnTo>
                  <a:pt x="8318" y="17011"/>
                </a:lnTo>
                <a:lnTo>
                  <a:pt x="8335" y="16974"/>
                </a:lnTo>
                <a:lnTo>
                  <a:pt x="8318" y="16951"/>
                </a:lnTo>
                <a:lnTo>
                  <a:pt x="8274" y="16908"/>
                </a:lnTo>
                <a:lnTo>
                  <a:pt x="8259" y="16864"/>
                </a:lnTo>
                <a:lnTo>
                  <a:pt x="8231" y="16857"/>
                </a:lnTo>
                <a:lnTo>
                  <a:pt x="8226" y="16790"/>
                </a:lnTo>
                <a:lnTo>
                  <a:pt x="8182" y="16724"/>
                </a:lnTo>
                <a:lnTo>
                  <a:pt x="8023" y="16636"/>
                </a:lnTo>
                <a:lnTo>
                  <a:pt x="7947" y="16576"/>
                </a:lnTo>
                <a:close/>
                <a:moveTo>
                  <a:pt x="1440" y="18323"/>
                </a:moveTo>
                <a:lnTo>
                  <a:pt x="1428" y="18330"/>
                </a:lnTo>
                <a:lnTo>
                  <a:pt x="1408" y="18351"/>
                </a:lnTo>
                <a:lnTo>
                  <a:pt x="1391" y="18351"/>
                </a:lnTo>
                <a:lnTo>
                  <a:pt x="1374" y="18344"/>
                </a:lnTo>
                <a:lnTo>
                  <a:pt x="1359" y="18344"/>
                </a:lnTo>
                <a:lnTo>
                  <a:pt x="1347" y="18344"/>
                </a:lnTo>
                <a:lnTo>
                  <a:pt x="1347" y="18337"/>
                </a:lnTo>
                <a:lnTo>
                  <a:pt x="1331" y="18337"/>
                </a:lnTo>
                <a:lnTo>
                  <a:pt x="1319" y="18344"/>
                </a:lnTo>
                <a:lnTo>
                  <a:pt x="1314" y="18380"/>
                </a:lnTo>
                <a:lnTo>
                  <a:pt x="1314" y="18397"/>
                </a:lnTo>
                <a:lnTo>
                  <a:pt x="1314" y="18410"/>
                </a:lnTo>
                <a:lnTo>
                  <a:pt x="1319" y="18424"/>
                </a:lnTo>
                <a:lnTo>
                  <a:pt x="1326" y="18433"/>
                </a:lnTo>
                <a:lnTo>
                  <a:pt x="1336" y="18447"/>
                </a:lnTo>
                <a:lnTo>
                  <a:pt x="1347" y="18454"/>
                </a:lnTo>
                <a:lnTo>
                  <a:pt x="1359" y="18454"/>
                </a:lnTo>
                <a:lnTo>
                  <a:pt x="1369" y="18447"/>
                </a:lnTo>
                <a:lnTo>
                  <a:pt x="1381" y="18433"/>
                </a:lnTo>
                <a:lnTo>
                  <a:pt x="1391" y="18424"/>
                </a:lnTo>
                <a:lnTo>
                  <a:pt x="1401" y="18424"/>
                </a:lnTo>
                <a:lnTo>
                  <a:pt x="1413" y="18424"/>
                </a:lnTo>
                <a:lnTo>
                  <a:pt x="1445" y="18447"/>
                </a:lnTo>
                <a:lnTo>
                  <a:pt x="1456" y="18454"/>
                </a:lnTo>
                <a:lnTo>
                  <a:pt x="1468" y="18470"/>
                </a:lnTo>
                <a:lnTo>
                  <a:pt x="1473" y="18477"/>
                </a:lnTo>
                <a:lnTo>
                  <a:pt x="1478" y="18491"/>
                </a:lnTo>
                <a:lnTo>
                  <a:pt x="1483" y="18507"/>
                </a:lnTo>
                <a:lnTo>
                  <a:pt x="1490" y="18507"/>
                </a:lnTo>
                <a:lnTo>
                  <a:pt x="1500" y="18514"/>
                </a:lnTo>
                <a:lnTo>
                  <a:pt x="1510" y="18521"/>
                </a:lnTo>
                <a:lnTo>
                  <a:pt x="1517" y="18528"/>
                </a:lnTo>
                <a:lnTo>
                  <a:pt x="1522" y="18535"/>
                </a:lnTo>
                <a:lnTo>
                  <a:pt x="1527" y="18565"/>
                </a:lnTo>
                <a:lnTo>
                  <a:pt x="1532" y="18571"/>
                </a:lnTo>
                <a:lnTo>
                  <a:pt x="1537" y="18565"/>
                </a:lnTo>
                <a:lnTo>
                  <a:pt x="1544" y="18558"/>
                </a:lnTo>
                <a:lnTo>
                  <a:pt x="1544" y="18535"/>
                </a:lnTo>
                <a:lnTo>
                  <a:pt x="1555" y="18514"/>
                </a:lnTo>
                <a:lnTo>
                  <a:pt x="1565" y="18498"/>
                </a:lnTo>
                <a:lnTo>
                  <a:pt x="1592" y="18491"/>
                </a:lnTo>
                <a:lnTo>
                  <a:pt x="1619" y="18498"/>
                </a:lnTo>
                <a:lnTo>
                  <a:pt x="1631" y="18484"/>
                </a:lnTo>
                <a:lnTo>
                  <a:pt x="1636" y="18454"/>
                </a:lnTo>
                <a:lnTo>
                  <a:pt x="1609" y="18440"/>
                </a:lnTo>
                <a:lnTo>
                  <a:pt x="1587" y="18440"/>
                </a:lnTo>
                <a:lnTo>
                  <a:pt x="1582" y="18440"/>
                </a:lnTo>
                <a:lnTo>
                  <a:pt x="1565" y="18440"/>
                </a:lnTo>
                <a:lnTo>
                  <a:pt x="1555" y="18433"/>
                </a:lnTo>
                <a:lnTo>
                  <a:pt x="1549" y="18424"/>
                </a:lnTo>
                <a:lnTo>
                  <a:pt x="1544" y="18417"/>
                </a:lnTo>
                <a:lnTo>
                  <a:pt x="1527" y="18410"/>
                </a:lnTo>
                <a:lnTo>
                  <a:pt x="1500" y="18397"/>
                </a:lnTo>
                <a:lnTo>
                  <a:pt x="1495" y="18380"/>
                </a:lnTo>
                <a:lnTo>
                  <a:pt x="1490" y="18367"/>
                </a:lnTo>
                <a:lnTo>
                  <a:pt x="1483" y="18351"/>
                </a:lnTo>
                <a:lnTo>
                  <a:pt x="1478" y="18344"/>
                </a:lnTo>
                <a:lnTo>
                  <a:pt x="1468" y="18330"/>
                </a:lnTo>
                <a:lnTo>
                  <a:pt x="1451" y="18323"/>
                </a:lnTo>
                <a:lnTo>
                  <a:pt x="1440" y="18323"/>
                </a:lnTo>
                <a:close/>
                <a:moveTo>
                  <a:pt x="1195" y="19271"/>
                </a:moveTo>
                <a:lnTo>
                  <a:pt x="1183" y="19287"/>
                </a:lnTo>
                <a:lnTo>
                  <a:pt x="1178" y="19308"/>
                </a:lnTo>
                <a:lnTo>
                  <a:pt x="1190" y="19317"/>
                </a:lnTo>
                <a:lnTo>
                  <a:pt x="1222" y="19354"/>
                </a:lnTo>
                <a:lnTo>
                  <a:pt x="1249" y="19354"/>
                </a:lnTo>
                <a:lnTo>
                  <a:pt x="1265" y="19361"/>
                </a:lnTo>
                <a:lnTo>
                  <a:pt x="1260" y="19345"/>
                </a:lnTo>
                <a:lnTo>
                  <a:pt x="1249" y="19331"/>
                </a:lnTo>
                <a:lnTo>
                  <a:pt x="1232" y="19331"/>
                </a:lnTo>
                <a:lnTo>
                  <a:pt x="1210" y="19308"/>
                </a:lnTo>
                <a:lnTo>
                  <a:pt x="1200" y="19301"/>
                </a:lnTo>
                <a:lnTo>
                  <a:pt x="1195" y="19271"/>
                </a:lnTo>
                <a:close/>
                <a:moveTo>
                  <a:pt x="3862" y="19294"/>
                </a:moveTo>
                <a:lnTo>
                  <a:pt x="3856" y="19308"/>
                </a:lnTo>
                <a:lnTo>
                  <a:pt x="3856" y="19301"/>
                </a:lnTo>
                <a:lnTo>
                  <a:pt x="3851" y="19324"/>
                </a:lnTo>
                <a:lnTo>
                  <a:pt x="3851" y="19331"/>
                </a:lnTo>
                <a:lnTo>
                  <a:pt x="3851" y="19338"/>
                </a:lnTo>
                <a:lnTo>
                  <a:pt x="3845" y="19345"/>
                </a:lnTo>
                <a:lnTo>
                  <a:pt x="3845" y="19368"/>
                </a:lnTo>
                <a:lnTo>
                  <a:pt x="3851" y="19368"/>
                </a:lnTo>
                <a:lnTo>
                  <a:pt x="3851" y="19375"/>
                </a:lnTo>
                <a:lnTo>
                  <a:pt x="3851" y="19382"/>
                </a:lnTo>
                <a:lnTo>
                  <a:pt x="3856" y="19382"/>
                </a:lnTo>
                <a:lnTo>
                  <a:pt x="3862" y="19382"/>
                </a:lnTo>
                <a:lnTo>
                  <a:pt x="3868" y="19375"/>
                </a:lnTo>
                <a:lnTo>
                  <a:pt x="3868" y="19361"/>
                </a:lnTo>
                <a:lnTo>
                  <a:pt x="3873" y="19338"/>
                </a:lnTo>
                <a:lnTo>
                  <a:pt x="3868" y="19324"/>
                </a:lnTo>
                <a:lnTo>
                  <a:pt x="3873" y="19317"/>
                </a:lnTo>
                <a:lnTo>
                  <a:pt x="3873" y="19308"/>
                </a:lnTo>
                <a:lnTo>
                  <a:pt x="3862" y="19294"/>
                </a:lnTo>
                <a:close/>
                <a:moveTo>
                  <a:pt x="3987" y="19301"/>
                </a:moveTo>
                <a:lnTo>
                  <a:pt x="3982" y="19308"/>
                </a:lnTo>
                <a:lnTo>
                  <a:pt x="3977" y="19317"/>
                </a:lnTo>
                <a:lnTo>
                  <a:pt x="3972" y="19324"/>
                </a:lnTo>
                <a:lnTo>
                  <a:pt x="3972" y="19331"/>
                </a:lnTo>
                <a:lnTo>
                  <a:pt x="3972" y="19338"/>
                </a:lnTo>
                <a:lnTo>
                  <a:pt x="3977" y="19345"/>
                </a:lnTo>
                <a:lnTo>
                  <a:pt x="3982" y="19361"/>
                </a:lnTo>
                <a:lnTo>
                  <a:pt x="3999" y="19345"/>
                </a:lnTo>
                <a:lnTo>
                  <a:pt x="4019" y="19331"/>
                </a:lnTo>
                <a:lnTo>
                  <a:pt x="4026" y="19324"/>
                </a:lnTo>
                <a:lnTo>
                  <a:pt x="4031" y="19317"/>
                </a:lnTo>
                <a:lnTo>
                  <a:pt x="4026" y="19317"/>
                </a:lnTo>
                <a:lnTo>
                  <a:pt x="4004" y="19317"/>
                </a:lnTo>
                <a:lnTo>
                  <a:pt x="4004" y="19308"/>
                </a:lnTo>
                <a:lnTo>
                  <a:pt x="3987" y="19301"/>
                </a:lnTo>
                <a:close/>
                <a:moveTo>
                  <a:pt x="1872" y="19324"/>
                </a:moveTo>
                <a:lnTo>
                  <a:pt x="1860" y="19338"/>
                </a:lnTo>
                <a:lnTo>
                  <a:pt x="1844" y="19345"/>
                </a:lnTo>
                <a:lnTo>
                  <a:pt x="1837" y="19354"/>
                </a:lnTo>
                <a:lnTo>
                  <a:pt x="1832" y="19375"/>
                </a:lnTo>
                <a:lnTo>
                  <a:pt x="1790" y="19368"/>
                </a:lnTo>
                <a:lnTo>
                  <a:pt x="1778" y="19368"/>
                </a:lnTo>
                <a:lnTo>
                  <a:pt x="1768" y="19375"/>
                </a:lnTo>
                <a:lnTo>
                  <a:pt x="1783" y="19405"/>
                </a:lnTo>
                <a:lnTo>
                  <a:pt x="1800" y="19428"/>
                </a:lnTo>
                <a:lnTo>
                  <a:pt x="1817" y="19434"/>
                </a:lnTo>
                <a:lnTo>
                  <a:pt x="1855" y="19471"/>
                </a:lnTo>
                <a:lnTo>
                  <a:pt x="1887" y="19478"/>
                </a:lnTo>
                <a:lnTo>
                  <a:pt x="1899" y="19485"/>
                </a:lnTo>
                <a:lnTo>
                  <a:pt x="1904" y="19501"/>
                </a:lnTo>
                <a:lnTo>
                  <a:pt x="1909" y="19501"/>
                </a:lnTo>
                <a:lnTo>
                  <a:pt x="1914" y="19501"/>
                </a:lnTo>
                <a:lnTo>
                  <a:pt x="1914" y="19485"/>
                </a:lnTo>
                <a:lnTo>
                  <a:pt x="1919" y="19478"/>
                </a:lnTo>
                <a:lnTo>
                  <a:pt x="1936" y="19464"/>
                </a:lnTo>
                <a:lnTo>
                  <a:pt x="1953" y="19464"/>
                </a:lnTo>
                <a:lnTo>
                  <a:pt x="1969" y="19455"/>
                </a:lnTo>
                <a:lnTo>
                  <a:pt x="1969" y="19441"/>
                </a:lnTo>
                <a:lnTo>
                  <a:pt x="1969" y="19428"/>
                </a:lnTo>
                <a:lnTo>
                  <a:pt x="1959" y="19411"/>
                </a:lnTo>
                <a:lnTo>
                  <a:pt x="1959" y="19405"/>
                </a:lnTo>
                <a:lnTo>
                  <a:pt x="1959" y="19382"/>
                </a:lnTo>
                <a:lnTo>
                  <a:pt x="1959" y="19368"/>
                </a:lnTo>
                <a:lnTo>
                  <a:pt x="1959" y="19354"/>
                </a:lnTo>
                <a:lnTo>
                  <a:pt x="1953" y="19345"/>
                </a:lnTo>
                <a:lnTo>
                  <a:pt x="1947" y="19338"/>
                </a:lnTo>
                <a:lnTo>
                  <a:pt x="1941" y="19338"/>
                </a:lnTo>
                <a:lnTo>
                  <a:pt x="1926" y="19345"/>
                </a:lnTo>
                <a:lnTo>
                  <a:pt x="1919" y="19345"/>
                </a:lnTo>
                <a:lnTo>
                  <a:pt x="1909" y="19331"/>
                </a:lnTo>
                <a:lnTo>
                  <a:pt x="1892" y="19324"/>
                </a:lnTo>
                <a:lnTo>
                  <a:pt x="1882" y="19331"/>
                </a:lnTo>
                <a:lnTo>
                  <a:pt x="1877" y="19324"/>
                </a:lnTo>
                <a:lnTo>
                  <a:pt x="1872" y="19324"/>
                </a:lnTo>
                <a:close/>
                <a:moveTo>
                  <a:pt x="4140" y="19324"/>
                </a:moveTo>
                <a:lnTo>
                  <a:pt x="4123" y="19345"/>
                </a:lnTo>
                <a:lnTo>
                  <a:pt x="4128" y="19354"/>
                </a:lnTo>
                <a:lnTo>
                  <a:pt x="4140" y="19345"/>
                </a:lnTo>
                <a:lnTo>
                  <a:pt x="4140" y="19331"/>
                </a:lnTo>
                <a:lnTo>
                  <a:pt x="4140" y="19324"/>
                </a:lnTo>
                <a:close/>
                <a:moveTo>
                  <a:pt x="3922" y="19345"/>
                </a:moveTo>
                <a:lnTo>
                  <a:pt x="3922" y="19361"/>
                </a:lnTo>
                <a:lnTo>
                  <a:pt x="3905" y="19398"/>
                </a:lnTo>
                <a:lnTo>
                  <a:pt x="3890" y="19418"/>
                </a:lnTo>
                <a:lnTo>
                  <a:pt x="3873" y="19434"/>
                </a:lnTo>
                <a:lnTo>
                  <a:pt x="3862" y="19455"/>
                </a:lnTo>
                <a:lnTo>
                  <a:pt x="3856" y="19455"/>
                </a:lnTo>
                <a:lnTo>
                  <a:pt x="3851" y="19471"/>
                </a:lnTo>
                <a:lnTo>
                  <a:pt x="3845" y="19492"/>
                </a:lnTo>
                <a:lnTo>
                  <a:pt x="3851" y="19501"/>
                </a:lnTo>
                <a:lnTo>
                  <a:pt x="3862" y="19492"/>
                </a:lnTo>
                <a:lnTo>
                  <a:pt x="3868" y="19485"/>
                </a:lnTo>
                <a:lnTo>
                  <a:pt x="3868" y="19478"/>
                </a:lnTo>
                <a:lnTo>
                  <a:pt x="3873" y="19478"/>
                </a:lnTo>
                <a:lnTo>
                  <a:pt x="3878" y="19478"/>
                </a:lnTo>
                <a:lnTo>
                  <a:pt x="3883" y="19471"/>
                </a:lnTo>
                <a:lnTo>
                  <a:pt x="3883" y="19455"/>
                </a:lnTo>
                <a:lnTo>
                  <a:pt x="3890" y="19448"/>
                </a:lnTo>
                <a:lnTo>
                  <a:pt x="3895" y="19448"/>
                </a:lnTo>
                <a:lnTo>
                  <a:pt x="3900" y="19441"/>
                </a:lnTo>
                <a:lnTo>
                  <a:pt x="3900" y="19434"/>
                </a:lnTo>
                <a:lnTo>
                  <a:pt x="3905" y="19428"/>
                </a:lnTo>
                <a:lnTo>
                  <a:pt x="3937" y="19375"/>
                </a:lnTo>
                <a:lnTo>
                  <a:pt x="3944" y="19368"/>
                </a:lnTo>
                <a:lnTo>
                  <a:pt x="3937" y="19354"/>
                </a:lnTo>
                <a:lnTo>
                  <a:pt x="3927" y="19345"/>
                </a:lnTo>
                <a:lnTo>
                  <a:pt x="3922" y="19345"/>
                </a:lnTo>
                <a:close/>
                <a:moveTo>
                  <a:pt x="3828" y="19405"/>
                </a:moveTo>
                <a:lnTo>
                  <a:pt x="3813" y="19411"/>
                </a:lnTo>
                <a:lnTo>
                  <a:pt x="3808" y="19428"/>
                </a:lnTo>
                <a:lnTo>
                  <a:pt x="3828" y="19434"/>
                </a:lnTo>
                <a:lnTo>
                  <a:pt x="3835" y="19428"/>
                </a:lnTo>
                <a:lnTo>
                  <a:pt x="3845" y="19418"/>
                </a:lnTo>
                <a:lnTo>
                  <a:pt x="3828" y="19405"/>
                </a:lnTo>
                <a:close/>
                <a:moveTo>
                  <a:pt x="2482" y="19787"/>
                </a:moveTo>
                <a:lnTo>
                  <a:pt x="2460" y="19803"/>
                </a:lnTo>
                <a:lnTo>
                  <a:pt x="2449" y="19816"/>
                </a:lnTo>
                <a:lnTo>
                  <a:pt x="2444" y="19816"/>
                </a:lnTo>
                <a:lnTo>
                  <a:pt x="2449" y="19846"/>
                </a:lnTo>
                <a:lnTo>
                  <a:pt x="2460" y="19846"/>
                </a:lnTo>
                <a:lnTo>
                  <a:pt x="2465" y="19840"/>
                </a:lnTo>
                <a:lnTo>
                  <a:pt x="2487" y="19787"/>
                </a:lnTo>
                <a:lnTo>
                  <a:pt x="2482" y="19787"/>
                </a:lnTo>
                <a:close/>
                <a:moveTo>
                  <a:pt x="3365" y="19833"/>
                </a:moveTo>
                <a:lnTo>
                  <a:pt x="3349" y="19846"/>
                </a:lnTo>
                <a:lnTo>
                  <a:pt x="3344" y="19853"/>
                </a:lnTo>
                <a:lnTo>
                  <a:pt x="3349" y="19860"/>
                </a:lnTo>
                <a:lnTo>
                  <a:pt x="3360" y="19869"/>
                </a:lnTo>
                <a:lnTo>
                  <a:pt x="3372" y="19853"/>
                </a:lnTo>
                <a:lnTo>
                  <a:pt x="3377" y="19846"/>
                </a:lnTo>
                <a:lnTo>
                  <a:pt x="3377" y="19840"/>
                </a:lnTo>
                <a:lnTo>
                  <a:pt x="3377" y="19833"/>
                </a:lnTo>
                <a:lnTo>
                  <a:pt x="3372" y="19833"/>
                </a:lnTo>
                <a:lnTo>
                  <a:pt x="3365" y="19833"/>
                </a:lnTo>
                <a:close/>
                <a:moveTo>
                  <a:pt x="3349" y="19876"/>
                </a:moveTo>
                <a:lnTo>
                  <a:pt x="3332" y="19883"/>
                </a:lnTo>
                <a:lnTo>
                  <a:pt x="3332" y="19890"/>
                </a:lnTo>
                <a:lnTo>
                  <a:pt x="3337" y="19906"/>
                </a:lnTo>
                <a:lnTo>
                  <a:pt x="3337" y="19920"/>
                </a:lnTo>
                <a:lnTo>
                  <a:pt x="3332" y="19920"/>
                </a:lnTo>
                <a:lnTo>
                  <a:pt x="3322" y="19913"/>
                </a:lnTo>
                <a:lnTo>
                  <a:pt x="3310" y="19913"/>
                </a:lnTo>
                <a:lnTo>
                  <a:pt x="3295" y="19927"/>
                </a:lnTo>
                <a:lnTo>
                  <a:pt x="3268" y="19971"/>
                </a:lnTo>
                <a:lnTo>
                  <a:pt x="3273" y="19980"/>
                </a:lnTo>
                <a:lnTo>
                  <a:pt x="3305" y="19994"/>
                </a:lnTo>
                <a:lnTo>
                  <a:pt x="3310" y="19994"/>
                </a:lnTo>
                <a:lnTo>
                  <a:pt x="3322" y="19987"/>
                </a:lnTo>
                <a:lnTo>
                  <a:pt x="3327" y="19987"/>
                </a:lnTo>
                <a:lnTo>
                  <a:pt x="3327" y="19980"/>
                </a:lnTo>
                <a:lnTo>
                  <a:pt x="3337" y="19971"/>
                </a:lnTo>
                <a:lnTo>
                  <a:pt x="3344" y="19964"/>
                </a:lnTo>
                <a:lnTo>
                  <a:pt x="3349" y="19950"/>
                </a:lnTo>
                <a:lnTo>
                  <a:pt x="3355" y="19950"/>
                </a:lnTo>
                <a:lnTo>
                  <a:pt x="3355" y="19964"/>
                </a:lnTo>
                <a:lnTo>
                  <a:pt x="3355" y="19971"/>
                </a:lnTo>
                <a:lnTo>
                  <a:pt x="3365" y="19964"/>
                </a:lnTo>
                <a:lnTo>
                  <a:pt x="3372" y="19964"/>
                </a:lnTo>
                <a:lnTo>
                  <a:pt x="3377" y="19964"/>
                </a:lnTo>
                <a:lnTo>
                  <a:pt x="3377" y="19957"/>
                </a:lnTo>
                <a:lnTo>
                  <a:pt x="3372" y="19950"/>
                </a:lnTo>
                <a:lnTo>
                  <a:pt x="3372" y="19943"/>
                </a:lnTo>
                <a:lnTo>
                  <a:pt x="3377" y="19927"/>
                </a:lnTo>
                <a:lnTo>
                  <a:pt x="3382" y="19934"/>
                </a:lnTo>
                <a:lnTo>
                  <a:pt x="3387" y="19943"/>
                </a:lnTo>
                <a:lnTo>
                  <a:pt x="3392" y="19950"/>
                </a:lnTo>
                <a:lnTo>
                  <a:pt x="3399" y="19943"/>
                </a:lnTo>
                <a:lnTo>
                  <a:pt x="3409" y="19927"/>
                </a:lnTo>
                <a:lnTo>
                  <a:pt x="3409" y="19913"/>
                </a:lnTo>
                <a:lnTo>
                  <a:pt x="3404" y="19913"/>
                </a:lnTo>
                <a:lnTo>
                  <a:pt x="3399" y="19913"/>
                </a:lnTo>
                <a:lnTo>
                  <a:pt x="3392" y="19897"/>
                </a:lnTo>
                <a:lnTo>
                  <a:pt x="3387" y="19897"/>
                </a:lnTo>
                <a:lnTo>
                  <a:pt x="3377" y="19883"/>
                </a:lnTo>
                <a:lnTo>
                  <a:pt x="3372" y="19883"/>
                </a:lnTo>
                <a:lnTo>
                  <a:pt x="3365" y="19897"/>
                </a:lnTo>
                <a:lnTo>
                  <a:pt x="3365" y="19890"/>
                </a:lnTo>
                <a:lnTo>
                  <a:pt x="3360" y="19883"/>
                </a:lnTo>
                <a:lnTo>
                  <a:pt x="3355" y="19876"/>
                </a:lnTo>
                <a:lnTo>
                  <a:pt x="3349" y="19876"/>
                </a:lnTo>
                <a:close/>
                <a:moveTo>
                  <a:pt x="5308" y="19890"/>
                </a:moveTo>
                <a:lnTo>
                  <a:pt x="5313" y="19890"/>
                </a:lnTo>
                <a:lnTo>
                  <a:pt x="5313" y="19897"/>
                </a:lnTo>
                <a:lnTo>
                  <a:pt x="5308" y="19906"/>
                </a:lnTo>
                <a:lnTo>
                  <a:pt x="5296" y="19957"/>
                </a:lnTo>
                <a:lnTo>
                  <a:pt x="5281" y="19957"/>
                </a:lnTo>
                <a:lnTo>
                  <a:pt x="5291" y="19920"/>
                </a:lnTo>
                <a:lnTo>
                  <a:pt x="5301" y="19897"/>
                </a:lnTo>
                <a:lnTo>
                  <a:pt x="5308" y="19890"/>
                </a:lnTo>
                <a:close/>
                <a:moveTo>
                  <a:pt x="5245" y="19945"/>
                </a:moveTo>
                <a:lnTo>
                  <a:pt x="5252" y="19952"/>
                </a:lnTo>
                <a:lnTo>
                  <a:pt x="5247" y="19950"/>
                </a:lnTo>
                <a:lnTo>
                  <a:pt x="5245" y="19945"/>
                </a:lnTo>
                <a:close/>
                <a:moveTo>
                  <a:pt x="3322" y="19994"/>
                </a:moveTo>
                <a:lnTo>
                  <a:pt x="3317" y="20001"/>
                </a:lnTo>
                <a:lnTo>
                  <a:pt x="3322" y="20017"/>
                </a:lnTo>
                <a:lnTo>
                  <a:pt x="3322" y="20024"/>
                </a:lnTo>
                <a:lnTo>
                  <a:pt x="3317" y="20031"/>
                </a:lnTo>
                <a:lnTo>
                  <a:pt x="3317" y="20044"/>
                </a:lnTo>
                <a:lnTo>
                  <a:pt x="3355" y="20008"/>
                </a:lnTo>
                <a:lnTo>
                  <a:pt x="3344" y="20001"/>
                </a:lnTo>
                <a:lnTo>
                  <a:pt x="3322" y="19994"/>
                </a:lnTo>
                <a:close/>
                <a:moveTo>
                  <a:pt x="3235" y="20031"/>
                </a:moveTo>
                <a:lnTo>
                  <a:pt x="3228" y="20044"/>
                </a:lnTo>
                <a:lnTo>
                  <a:pt x="3228" y="20054"/>
                </a:lnTo>
                <a:lnTo>
                  <a:pt x="3235" y="20060"/>
                </a:lnTo>
                <a:lnTo>
                  <a:pt x="3240" y="20074"/>
                </a:lnTo>
                <a:lnTo>
                  <a:pt x="3251" y="20090"/>
                </a:lnTo>
                <a:lnTo>
                  <a:pt x="3251" y="20097"/>
                </a:lnTo>
                <a:lnTo>
                  <a:pt x="3240" y="20097"/>
                </a:lnTo>
                <a:lnTo>
                  <a:pt x="3235" y="20097"/>
                </a:lnTo>
                <a:lnTo>
                  <a:pt x="3235" y="20104"/>
                </a:lnTo>
                <a:lnTo>
                  <a:pt x="3235" y="20148"/>
                </a:lnTo>
                <a:lnTo>
                  <a:pt x="3240" y="20171"/>
                </a:lnTo>
                <a:lnTo>
                  <a:pt x="3245" y="20185"/>
                </a:lnTo>
                <a:lnTo>
                  <a:pt x="3240" y="20178"/>
                </a:lnTo>
                <a:lnTo>
                  <a:pt x="3235" y="20171"/>
                </a:lnTo>
                <a:lnTo>
                  <a:pt x="3228" y="20148"/>
                </a:lnTo>
                <a:lnTo>
                  <a:pt x="3223" y="20127"/>
                </a:lnTo>
                <a:lnTo>
                  <a:pt x="3218" y="20118"/>
                </a:lnTo>
                <a:lnTo>
                  <a:pt x="3218" y="20111"/>
                </a:lnTo>
                <a:lnTo>
                  <a:pt x="3213" y="20097"/>
                </a:lnTo>
                <a:lnTo>
                  <a:pt x="3201" y="20090"/>
                </a:lnTo>
                <a:lnTo>
                  <a:pt x="3196" y="20090"/>
                </a:lnTo>
                <a:lnTo>
                  <a:pt x="3186" y="20097"/>
                </a:lnTo>
                <a:lnTo>
                  <a:pt x="3174" y="20111"/>
                </a:lnTo>
                <a:lnTo>
                  <a:pt x="3159" y="20118"/>
                </a:lnTo>
                <a:lnTo>
                  <a:pt x="3141" y="20148"/>
                </a:lnTo>
                <a:lnTo>
                  <a:pt x="3136" y="20171"/>
                </a:lnTo>
                <a:lnTo>
                  <a:pt x="3136" y="20178"/>
                </a:lnTo>
                <a:lnTo>
                  <a:pt x="3153" y="20215"/>
                </a:lnTo>
                <a:lnTo>
                  <a:pt x="3159" y="20258"/>
                </a:lnTo>
                <a:lnTo>
                  <a:pt x="3174" y="20288"/>
                </a:lnTo>
                <a:lnTo>
                  <a:pt x="3186" y="20288"/>
                </a:lnTo>
                <a:lnTo>
                  <a:pt x="3191" y="20274"/>
                </a:lnTo>
                <a:lnTo>
                  <a:pt x="3191" y="20265"/>
                </a:lnTo>
                <a:lnTo>
                  <a:pt x="3191" y="20258"/>
                </a:lnTo>
                <a:lnTo>
                  <a:pt x="3191" y="20251"/>
                </a:lnTo>
                <a:lnTo>
                  <a:pt x="3186" y="20245"/>
                </a:lnTo>
                <a:lnTo>
                  <a:pt x="3181" y="20245"/>
                </a:lnTo>
                <a:lnTo>
                  <a:pt x="3169" y="20245"/>
                </a:lnTo>
                <a:lnTo>
                  <a:pt x="3174" y="20238"/>
                </a:lnTo>
                <a:lnTo>
                  <a:pt x="3186" y="20238"/>
                </a:lnTo>
                <a:lnTo>
                  <a:pt x="3196" y="20238"/>
                </a:lnTo>
                <a:lnTo>
                  <a:pt x="3201" y="20238"/>
                </a:lnTo>
                <a:lnTo>
                  <a:pt x="3208" y="20238"/>
                </a:lnTo>
                <a:lnTo>
                  <a:pt x="3201" y="20251"/>
                </a:lnTo>
                <a:lnTo>
                  <a:pt x="3201" y="20258"/>
                </a:lnTo>
                <a:lnTo>
                  <a:pt x="3213" y="20251"/>
                </a:lnTo>
                <a:lnTo>
                  <a:pt x="3223" y="20265"/>
                </a:lnTo>
                <a:lnTo>
                  <a:pt x="3228" y="20265"/>
                </a:lnTo>
                <a:lnTo>
                  <a:pt x="3201" y="20311"/>
                </a:lnTo>
                <a:lnTo>
                  <a:pt x="3201" y="20318"/>
                </a:lnTo>
                <a:lnTo>
                  <a:pt x="3201" y="20325"/>
                </a:lnTo>
                <a:lnTo>
                  <a:pt x="3208" y="20325"/>
                </a:lnTo>
                <a:lnTo>
                  <a:pt x="3228" y="20302"/>
                </a:lnTo>
                <a:lnTo>
                  <a:pt x="3240" y="20274"/>
                </a:lnTo>
                <a:lnTo>
                  <a:pt x="3240" y="20265"/>
                </a:lnTo>
                <a:lnTo>
                  <a:pt x="3240" y="20258"/>
                </a:lnTo>
                <a:lnTo>
                  <a:pt x="3240" y="20251"/>
                </a:lnTo>
                <a:lnTo>
                  <a:pt x="3228" y="20245"/>
                </a:lnTo>
                <a:lnTo>
                  <a:pt x="3245" y="20238"/>
                </a:lnTo>
                <a:lnTo>
                  <a:pt x="3251" y="20228"/>
                </a:lnTo>
                <a:lnTo>
                  <a:pt x="3251" y="20222"/>
                </a:lnTo>
                <a:lnTo>
                  <a:pt x="3256" y="20215"/>
                </a:lnTo>
                <a:lnTo>
                  <a:pt x="3273" y="20201"/>
                </a:lnTo>
                <a:lnTo>
                  <a:pt x="3295" y="20201"/>
                </a:lnTo>
                <a:lnTo>
                  <a:pt x="3300" y="20185"/>
                </a:lnTo>
                <a:lnTo>
                  <a:pt x="3310" y="20178"/>
                </a:lnTo>
                <a:lnTo>
                  <a:pt x="3322" y="20178"/>
                </a:lnTo>
                <a:lnTo>
                  <a:pt x="3327" y="20178"/>
                </a:lnTo>
                <a:lnTo>
                  <a:pt x="3332" y="20171"/>
                </a:lnTo>
                <a:lnTo>
                  <a:pt x="3332" y="20164"/>
                </a:lnTo>
                <a:lnTo>
                  <a:pt x="3327" y="20155"/>
                </a:lnTo>
                <a:lnTo>
                  <a:pt x="3322" y="20141"/>
                </a:lnTo>
                <a:lnTo>
                  <a:pt x="3305" y="20141"/>
                </a:lnTo>
                <a:lnTo>
                  <a:pt x="3300" y="20141"/>
                </a:lnTo>
                <a:lnTo>
                  <a:pt x="3305" y="20134"/>
                </a:lnTo>
                <a:lnTo>
                  <a:pt x="3310" y="20134"/>
                </a:lnTo>
                <a:lnTo>
                  <a:pt x="3322" y="20134"/>
                </a:lnTo>
                <a:lnTo>
                  <a:pt x="3344" y="20141"/>
                </a:lnTo>
                <a:lnTo>
                  <a:pt x="3365" y="20148"/>
                </a:lnTo>
                <a:lnTo>
                  <a:pt x="3372" y="20148"/>
                </a:lnTo>
                <a:lnTo>
                  <a:pt x="3377" y="20141"/>
                </a:lnTo>
                <a:lnTo>
                  <a:pt x="3387" y="20118"/>
                </a:lnTo>
                <a:lnTo>
                  <a:pt x="3387" y="20111"/>
                </a:lnTo>
                <a:lnTo>
                  <a:pt x="3387" y="20104"/>
                </a:lnTo>
                <a:lnTo>
                  <a:pt x="3372" y="20097"/>
                </a:lnTo>
                <a:lnTo>
                  <a:pt x="3365" y="20081"/>
                </a:lnTo>
                <a:lnTo>
                  <a:pt x="3365" y="20074"/>
                </a:lnTo>
                <a:lnTo>
                  <a:pt x="3372" y="20060"/>
                </a:lnTo>
                <a:lnTo>
                  <a:pt x="3372" y="20054"/>
                </a:lnTo>
                <a:lnTo>
                  <a:pt x="3372" y="20044"/>
                </a:lnTo>
                <a:lnTo>
                  <a:pt x="3360" y="20037"/>
                </a:lnTo>
                <a:lnTo>
                  <a:pt x="3349" y="20037"/>
                </a:lnTo>
                <a:lnTo>
                  <a:pt x="3337" y="20044"/>
                </a:lnTo>
                <a:lnTo>
                  <a:pt x="3322" y="20060"/>
                </a:lnTo>
                <a:lnTo>
                  <a:pt x="3317" y="20060"/>
                </a:lnTo>
                <a:lnTo>
                  <a:pt x="3317" y="20054"/>
                </a:lnTo>
                <a:lnTo>
                  <a:pt x="3310" y="20054"/>
                </a:lnTo>
                <a:lnTo>
                  <a:pt x="3300" y="20044"/>
                </a:lnTo>
                <a:lnTo>
                  <a:pt x="3295" y="20044"/>
                </a:lnTo>
                <a:lnTo>
                  <a:pt x="3290" y="20054"/>
                </a:lnTo>
                <a:lnTo>
                  <a:pt x="3283" y="20060"/>
                </a:lnTo>
                <a:lnTo>
                  <a:pt x="3278" y="20067"/>
                </a:lnTo>
                <a:lnTo>
                  <a:pt x="3273" y="20067"/>
                </a:lnTo>
                <a:lnTo>
                  <a:pt x="3268" y="20060"/>
                </a:lnTo>
                <a:lnTo>
                  <a:pt x="3256" y="20031"/>
                </a:lnTo>
                <a:lnTo>
                  <a:pt x="3251" y="20031"/>
                </a:lnTo>
                <a:lnTo>
                  <a:pt x="3245" y="20031"/>
                </a:lnTo>
                <a:lnTo>
                  <a:pt x="3240" y="20031"/>
                </a:lnTo>
                <a:lnTo>
                  <a:pt x="3235" y="20031"/>
                </a:lnTo>
                <a:close/>
                <a:moveTo>
                  <a:pt x="3273" y="20208"/>
                </a:moveTo>
                <a:lnTo>
                  <a:pt x="3268" y="20222"/>
                </a:lnTo>
                <a:lnTo>
                  <a:pt x="3268" y="20245"/>
                </a:lnTo>
                <a:lnTo>
                  <a:pt x="3278" y="20258"/>
                </a:lnTo>
                <a:lnTo>
                  <a:pt x="3283" y="20251"/>
                </a:lnTo>
                <a:lnTo>
                  <a:pt x="3295" y="20238"/>
                </a:lnTo>
                <a:lnTo>
                  <a:pt x="3305" y="20228"/>
                </a:lnTo>
                <a:lnTo>
                  <a:pt x="3317" y="20222"/>
                </a:lnTo>
                <a:lnTo>
                  <a:pt x="3310" y="20215"/>
                </a:lnTo>
                <a:lnTo>
                  <a:pt x="3273" y="20208"/>
                </a:lnTo>
                <a:close/>
                <a:moveTo>
                  <a:pt x="5623" y="20523"/>
                </a:moveTo>
                <a:lnTo>
                  <a:pt x="5618" y="20539"/>
                </a:lnTo>
                <a:lnTo>
                  <a:pt x="5613" y="20532"/>
                </a:lnTo>
                <a:lnTo>
                  <a:pt x="5623" y="20523"/>
                </a:lnTo>
                <a:close/>
                <a:moveTo>
                  <a:pt x="5482" y="20613"/>
                </a:moveTo>
                <a:lnTo>
                  <a:pt x="5494" y="20624"/>
                </a:lnTo>
                <a:lnTo>
                  <a:pt x="5492" y="20627"/>
                </a:lnTo>
                <a:lnTo>
                  <a:pt x="5492" y="20633"/>
                </a:lnTo>
                <a:lnTo>
                  <a:pt x="5477" y="20643"/>
                </a:lnTo>
                <a:lnTo>
                  <a:pt x="5472" y="20643"/>
                </a:lnTo>
                <a:lnTo>
                  <a:pt x="5477" y="20633"/>
                </a:lnTo>
                <a:lnTo>
                  <a:pt x="5482" y="20627"/>
                </a:lnTo>
                <a:lnTo>
                  <a:pt x="5482" y="20613"/>
                </a:lnTo>
                <a:close/>
                <a:moveTo>
                  <a:pt x="5395" y="20633"/>
                </a:moveTo>
                <a:lnTo>
                  <a:pt x="5368" y="20643"/>
                </a:lnTo>
                <a:lnTo>
                  <a:pt x="5356" y="20643"/>
                </a:lnTo>
                <a:lnTo>
                  <a:pt x="5351" y="20643"/>
                </a:lnTo>
                <a:lnTo>
                  <a:pt x="5340" y="20650"/>
                </a:lnTo>
                <a:lnTo>
                  <a:pt x="5351" y="20670"/>
                </a:lnTo>
                <a:lnTo>
                  <a:pt x="5351" y="20707"/>
                </a:lnTo>
                <a:lnTo>
                  <a:pt x="5362" y="20693"/>
                </a:lnTo>
                <a:lnTo>
                  <a:pt x="5368" y="20679"/>
                </a:lnTo>
                <a:lnTo>
                  <a:pt x="5373" y="20670"/>
                </a:lnTo>
                <a:lnTo>
                  <a:pt x="5378" y="20663"/>
                </a:lnTo>
                <a:lnTo>
                  <a:pt x="5395" y="20650"/>
                </a:lnTo>
                <a:lnTo>
                  <a:pt x="5395" y="20633"/>
                </a:lnTo>
                <a:close/>
                <a:moveTo>
                  <a:pt x="2477" y="20663"/>
                </a:moveTo>
                <a:lnTo>
                  <a:pt x="2472" y="20670"/>
                </a:lnTo>
                <a:lnTo>
                  <a:pt x="2465" y="20686"/>
                </a:lnTo>
                <a:lnTo>
                  <a:pt x="2465" y="20693"/>
                </a:lnTo>
                <a:lnTo>
                  <a:pt x="2465" y="20730"/>
                </a:lnTo>
                <a:lnTo>
                  <a:pt x="2472" y="20737"/>
                </a:lnTo>
                <a:lnTo>
                  <a:pt x="2477" y="20730"/>
                </a:lnTo>
                <a:lnTo>
                  <a:pt x="2482" y="20730"/>
                </a:lnTo>
                <a:lnTo>
                  <a:pt x="2492" y="20737"/>
                </a:lnTo>
                <a:lnTo>
                  <a:pt x="2504" y="20730"/>
                </a:lnTo>
                <a:lnTo>
                  <a:pt x="2499" y="20723"/>
                </a:lnTo>
                <a:lnTo>
                  <a:pt x="2492" y="20700"/>
                </a:lnTo>
                <a:lnTo>
                  <a:pt x="2499" y="20686"/>
                </a:lnTo>
                <a:lnTo>
                  <a:pt x="2499" y="20679"/>
                </a:lnTo>
                <a:lnTo>
                  <a:pt x="2487" y="20693"/>
                </a:lnTo>
                <a:lnTo>
                  <a:pt x="2482" y="20679"/>
                </a:lnTo>
                <a:lnTo>
                  <a:pt x="2482" y="20670"/>
                </a:lnTo>
                <a:lnTo>
                  <a:pt x="2482" y="20663"/>
                </a:lnTo>
                <a:lnTo>
                  <a:pt x="2477" y="20663"/>
                </a:lnTo>
                <a:close/>
                <a:moveTo>
                  <a:pt x="5390" y="20679"/>
                </a:moveTo>
                <a:lnTo>
                  <a:pt x="5373" y="20686"/>
                </a:lnTo>
                <a:lnTo>
                  <a:pt x="5373" y="20693"/>
                </a:lnTo>
                <a:lnTo>
                  <a:pt x="5378" y="20707"/>
                </a:lnTo>
                <a:lnTo>
                  <a:pt x="5390" y="20716"/>
                </a:lnTo>
                <a:lnTo>
                  <a:pt x="5395" y="20716"/>
                </a:lnTo>
                <a:lnTo>
                  <a:pt x="5400" y="20737"/>
                </a:lnTo>
                <a:lnTo>
                  <a:pt x="5410" y="20767"/>
                </a:lnTo>
                <a:lnTo>
                  <a:pt x="5417" y="20774"/>
                </a:lnTo>
                <a:lnTo>
                  <a:pt x="5417" y="20781"/>
                </a:lnTo>
                <a:lnTo>
                  <a:pt x="5422" y="20797"/>
                </a:lnTo>
                <a:lnTo>
                  <a:pt x="5432" y="20818"/>
                </a:lnTo>
                <a:lnTo>
                  <a:pt x="5444" y="20834"/>
                </a:lnTo>
                <a:lnTo>
                  <a:pt x="5455" y="20841"/>
                </a:lnTo>
                <a:lnTo>
                  <a:pt x="5460" y="20834"/>
                </a:lnTo>
                <a:lnTo>
                  <a:pt x="5465" y="20827"/>
                </a:lnTo>
                <a:lnTo>
                  <a:pt x="5465" y="20804"/>
                </a:lnTo>
                <a:lnTo>
                  <a:pt x="5465" y="20790"/>
                </a:lnTo>
                <a:lnTo>
                  <a:pt x="5460" y="20790"/>
                </a:lnTo>
                <a:lnTo>
                  <a:pt x="5455" y="20790"/>
                </a:lnTo>
                <a:lnTo>
                  <a:pt x="5449" y="20790"/>
                </a:lnTo>
                <a:lnTo>
                  <a:pt x="5437" y="20797"/>
                </a:lnTo>
                <a:lnTo>
                  <a:pt x="5427" y="20767"/>
                </a:lnTo>
                <a:lnTo>
                  <a:pt x="5422" y="20760"/>
                </a:lnTo>
                <a:lnTo>
                  <a:pt x="5422" y="20737"/>
                </a:lnTo>
                <a:lnTo>
                  <a:pt x="5417" y="20723"/>
                </a:lnTo>
                <a:lnTo>
                  <a:pt x="5410" y="20707"/>
                </a:lnTo>
                <a:lnTo>
                  <a:pt x="5390" y="20679"/>
                </a:lnTo>
                <a:close/>
                <a:moveTo>
                  <a:pt x="5581" y="20707"/>
                </a:moveTo>
                <a:lnTo>
                  <a:pt x="5581" y="20716"/>
                </a:lnTo>
                <a:lnTo>
                  <a:pt x="5581" y="20730"/>
                </a:lnTo>
                <a:lnTo>
                  <a:pt x="5581" y="20744"/>
                </a:lnTo>
                <a:lnTo>
                  <a:pt x="5574" y="20760"/>
                </a:lnTo>
                <a:lnTo>
                  <a:pt x="5574" y="20774"/>
                </a:lnTo>
                <a:lnTo>
                  <a:pt x="5581" y="20767"/>
                </a:lnTo>
                <a:lnTo>
                  <a:pt x="5586" y="20767"/>
                </a:lnTo>
                <a:lnTo>
                  <a:pt x="5591" y="20774"/>
                </a:lnTo>
                <a:lnTo>
                  <a:pt x="5591" y="20790"/>
                </a:lnTo>
                <a:lnTo>
                  <a:pt x="5591" y="20797"/>
                </a:lnTo>
                <a:lnTo>
                  <a:pt x="5596" y="20804"/>
                </a:lnTo>
                <a:lnTo>
                  <a:pt x="5601" y="20804"/>
                </a:lnTo>
                <a:lnTo>
                  <a:pt x="5613" y="20797"/>
                </a:lnTo>
                <a:lnTo>
                  <a:pt x="5613" y="20781"/>
                </a:lnTo>
                <a:lnTo>
                  <a:pt x="5601" y="20753"/>
                </a:lnTo>
                <a:lnTo>
                  <a:pt x="5596" y="20723"/>
                </a:lnTo>
                <a:lnTo>
                  <a:pt x="5586" y="20707"/>
                </a:lnTo>
                <a:lnTo>
                  <a:pt x="5581" y="20707"/>
                </a:lnTo>
                <a:close/>
                <a:moveTo>
                  <a:pt x="2569" y="20716"/>
                </a:moveTo>
                <a:lnTo>
                  <a:pt x="2564" y="20730"/>
                </a:lnTo>
                <a:lnTo>
                  <a:pt x="2559" y="20730"/>
                </a:lnTo>
                <a:lnTo>
                  <a:pt x="2553" y="20744"/>
                </a:lnTo>
                <a:lnTo>
                  <a:pt x="2547" y="20744"/>
                </a:lnTo>
                <a:lnTo>
                  <a:pt x="2541" y="20744"/>
                </a:lnTo>
                <a:lnTo>
                  <a:pt x="2541" y="20760"/>
                </a:lnTo>
                <a:lnTo>
                  <a:pt x="2541" y="20767"/>
                </a:lnTo>
                <a:lnTo>
                  <a:pt x="2541" y="20774"/>
                </a:lnTo>
                <a:lnTo>
                  <a:pt x="2536" y="20797"/>
                </a:lnTo>
                <a:lnTo>
                  <a:pt x="2541" y="20790"/>
                </a:lnTo>
                <a:lnTo>
                  <a:pt x="2559" y="20767"/>
                </a:lnTo>
                <a:lnTo>
                  <a:pt x="2564" y="20760"/>
                </a:lnTo>
                <a:lnTo>
                  <a:pt x="2569" y="20760"/>
                </a:lnTo>
                <a:lnTo>
                  <a:pt x="2569" y="20753"/>
                </a:lnTo>
                <a:lnTo>
                  <a:pt x="2574" y="20744"/>
                </a:lnTo>
                <a:lnTo>
                  <a:pt x="2574" y="20730"/>
                </a:lnTo>
                <a:lnTo>
                  <a:pt x="2569" y="20723"/>
                </a:lnTo>
                <a:lnTo>
                  <a:pt x="2574" y="20716"/>
                </a:lnTo>
                <a:lnTo>
                  <a:pt x="2569" y="20716"/>
                </a:lnTo>
                <a:close/>
                <a:moveTo>
                  <a:pt x="2323" y="20774"/>
                </a:moveTo>
                <a:lnTo>
                  <a:pt x="2308" y="20790"/>
                </a:lnTo>
                <a:lnTo>
                  <a:pt x="2308" y="20797"/>
                </a:lnTo>
                <a:lnTo>
                  <a:pt x="2308" y="20804"/>
                </a:lnTo>
                <a:lnTo>
                  <a:pt x="2318" y="20811"/>
                </a:lnTo>
                <a:lnTo>
                  <a:pt x="2335" y="20790"/>
                </a:lnTo>
                <a:lnTo>
                  <a:pt x="2335" y="20781"/>
                </a:lnTo>
                <a:lnTo>
                  <a:pt x="2328" y="20774"/>
                </a:lnTo>
                <a:lnTo>
                  <a:pt x="2323" y="20774"/>
                </a:lnTo>
                <a:close/>
                <a:moveTo>
                  <a:pt x="1969" y="20958"/>
                </a:moveTo>
                <a:lnTo>
                  <a:pt x="1964" y="20965"/>
                </a:lnTo>
                <a:lnTo>
                  <a:pt x="1969" y="20981"/>
                </a:lnTo>
                <a:lnTo>
                  <a:pt x="1969" y="20988"/>
                </a:lnTo>
                <a:lnTo>
                  <a:pt x="1974" y="20988"/>
                </a:lnTo>
                <a:lnTo>
                  <a:pt x="1986" y="20981"/>
                </a:lnTo>
                <a:lnTo>
                  <a:pt x="1991" y="20974"/>
                </a:lnTo>
                <a:lnTo>
                  <a:pt x="1986" y="20974"/>
                </a:lnTo>
                <a:lnTo>
                  <a:pt x="1981" y="20974"/>
                </a:lnTo>
                <a:lnTo>
                  <a:pt x="1974" y="20958"/>
                </a:lnTo>
                <a:lnTo>
                  <a:pt x="1969" y="20958"/>
                </a:lnTo>
                <a:close/>
                <a:moveTo>
                  <a:pt x="1931" y="20965"/>
                </a:moveTo>
                <a:lnTo>
                  <a:pt x="1926" y="20974"/>
                </a:lnTo>
                <a:lnTo>
                  <a:pt x="1919" y="20981"/>
                </a:lnTo>
                <a:lnTo>
                  <a:pt x="1919" y="20988"/>
                </a:lnTo>
                <a:lnTo>
                  <a:pt x="1919" y="20995"/>
                </a:lnTo>
                <a:lnTo>
                  <a:pt x="1926" y="21011"/>
                </a:lnTo>
                <a:lnTo>
                  <a:pt x="1936" y="21011"/>
                </a:lnTo>
                <a:lnTo>
                  <a:pt x="1941" y="21002"/>
                </a:lnTo>
                <a:lnTo>
                  <a:pt x="1947" y="21002"/>
                </a:lnTo>
                <a:lnTo>
                  <a:pt x="1953" y="20995"/>
                </a:lnTo>
                <a:lnTo>
                  <a:pt x="1953" y="20988"/>
                </a:lnTo>
                <a:lnTo>
                  <a:pt x="1947" y="20981"/>
                </a:lnTo>
                <a:lnTo>
                  <a:pt x="1936" y="20965"/>
                </a:lnTo>
                <a:lnTo>
                  <a:pt x="1931" y="20965"/>
                </a:lnTo>
                <a:close/>
                <a:moveTo>
                  <a:pt x="1827" y="21025"/>
                </a:moveTo>
                <a:lnTo>
                  <a:pt x="1817" y="21032"/>
                </a:lnTo>
                <a:lnTo>
                  <a:pt x="1800" y="21032"/>
                </a:lnTo>
                <a:lnTo>
                  <a:pt x="1795" y="21038"/>
                </a:lnTo>
                <a:lnTo>
                  <a:pt x="1790" y="21048"/>
                </a:lnTo>
                <a:lnTo>
                  <a:pt x="1783" y="21055"/>
                </a:lnTo>
                <a:lnTo>
                  <a:pt x="1783" y="21061"/>
                </a:lnTo>
                <a:lnTo>
                  <a:pt x="1783" y="21068"/>
                </a:lnTo>
                <a:lnTo>
                  <a:pt x="1790" y="21075"/>
                </a:lnTo>
                <a:lnTo>
                  <a:pt x="1795" y="21075"/>
                </a:lnTo>
                <a:lnTo>
                  <a:pt x="1800" y="21075"/>
                </a:lnTo>
                <a:lnTo>
                  <a:pt x="1810" y="21075"/>
                </a:lnTo>
                <a:lnTo>
                  <a:pt x="1822" y="21085"/>
                </a:lnTo>
                <a:lnTo>
                  <a:pt x="1827" y="21091"/>
                </a:lnTo>
                <a:lnTo>
                  <a:pt x="1822" y="21098"/>
                </a:lnTo>
                <a:lnTo>
                  <a:pt x="1822" y="21105"/>
                </a:lnTo>
                <a:lnTo>
                  <a:pt x="1817" y="21091"/>
                </a:lnTo>
                <a:lnTo>
                  <a:pt x="1805" y="21091"/>
                </a:lnTo>
                <a:lnTo>
                  <a:pt x="1800" y="21098"/>
                </a:lnTo>
                <a:lnTo>
                  <a:pt x="1795" y="21105"/>
                </a:lnTo>
                <a:lnTo>
                  <a:pt x="1790" y="21135"/>
                </a:lnTo>
                <a:lnTo>
                  <a:pt x="1783" y="21142"/>
                </a:lnTo>
                <a:lnTo>
                  <a:pt x="1762" y="21158"/>
                </a:lnTo>
                <a:lnTo>
                  <a:pt x="1751" y="21165"/>
                </a:lnTo>
                <a:lnTo>
                  <a:pt x="1740" y="21165"/>
                </a:lnTo>
                <a:lnTo>
                  <a:pt x="1735" y="21172"/>
                </a:lnTo>
                <a:lnTo>
                  <a:pt x="1723" y="21186"/>
                </a:lnTo>
                <a:lnTo>
                  <a:pt x="1728" y="21195"/>
                </a:lnTo>
                <a:lnTo>
                  <a:pt x="1740" y="21202"/>
                </a:lnTo>
                <a:lnTo>
                  <a:pt x="1745" y="21202"/>
                </a:lnTo>
                <a:lnTo>
                  <a:pt x="1751" y="21202"/>
                </a:lnTo>
                <a:lnTo>
                  <a:pt x="1756" y="21202"/>
                </a:lnTo>
                <a:lnTo>
                  <a:pt x="1762" y="21195"/>
                </a:lnTo>
                <a:lnTo>
                  <a:pt x="1768" y="21186"/>
                </a:lnTo>
                <a:lnTo>
                  <a:pt x="1773" y="21179"/>
                </a:lnTo>
                <a:lnTo>
                  <a:pt x="1778" y="21179"/>
                </a:lnTo>
                <a:lnTo>
                  <a:pt x="1783" y="21179"/>
                </a:lnTo>
                <a:lnTo>
                  <a:pt x="1790" y="21172"/>
                </a:lnTo>
                <a:lnTo>
                  <a:pt x="1800" y="21165"/>
                </a:lnTo>
                <a:lnTo>
                  <a:pt x="1822" y="21158"/>
                </a:lnTo>
                <a:lnTo>
                  <a:pt x="1832" y="21158"/>
                </a:lnTo>
                <a:lnTo>
                  <a:pt x="1844" y="21149"/>
                </a:lnTo>
                <a:lnTo>
                  <a:pt x="1849" y="21135"/>
                </a:lnTo>
                <a:lnTo>
                  <a:pt x="1872" y="21121"/>
                </a:lnTo>
                <a:lnTo>
                  <a:pt x="1882" y="21112"/>
                </a:lnTo>
                <a:lnTo>
                  <a:pt x="1892" y="21105"/>
                </a:lnTo>
                <a:lnTo>
                  <a:pt x="1899" y="21098"/>
                </a:lnTo>
                <a:lnTo>
                  <a:pt x="1892" y="21091"/>
                </a:lnTo>
                <a:lnTo>
                  <a:pt x="1887" y="21091"/>
                </a:lnTo>
                <a:lnTo>
                  <a:pt x="1872" y="21098"/>
                </a:lnTo>
                <a:lnTo>
                  <a:pt x="1872" y="21091"/>
                </a:lnTo>
                <a:lnTo>
                  <a:pt x="1877" y="21075"/>
                </a:lnTo>
                <a:lnTo>
                  <a:pt x="1892" y="21055"/>
                </a:lnTo>
                <a:lnTo>
                  <a:pt x="1904" y="21038"/>
                </a:lnTo>
                <a:lnTo>
                  <a:pt x="1892" y="21032"/>
                </a:lnTo>
                <a:lnTo>
                  <a:pt x="1887" y="21025"/>
                </a:lnTo>
                <a:lnTo>
                  <a:pt x="1882" y="21032"/>
                </a:lnTo>
                <a:lnTo>
                  <a:pt x="1877" y="21048"/>
                </a:lnTo>
                <a:lnTo>
                  <a:pt x="1872" y="21055"/>
                </a:lnTo>
                <a:lnTo>
                  <a:pt x="1865" y="21061"/>
                </a:lnTo>
                <a:lnTo>
                  <a:pt x="1860" y="21048"/>
                </a:lnTo>
                <a:lnTo>
                  <a:pt x="1837" y="21025"/>
                </a:lnTo>
                <a:lnTo>
                  <a:pt x="1832" y="21025"/>
                </a:lnTo>
                <a:lnTo>
                  <a:pt x="1827" y="21025"/>
                </a:lnTo>
                <a:close/>
                <a:moveTo>
                  <a:pt x="1696" y="21121"/>
                </a:moveTo>
                <a:lnTo>
                  <a:pt x="1686" y="21128"/>
                </a:lnTo>
                <a:lnTo>
                  <a:pt x="1674" y="21135"/>
                </a:lnTo>
                <a:lnTo>
                  <a:pt x="1669" y="21142"/>
                </a:lnTo>
                <a:lnTo>
                  <a:pt x="1664" y="21158"/>
                </a:lnTo>
                <a:lnTo>
                  <a:pt x="1664" y="21172"/>
                </a:lnTo>
                <a:lnTo>
                  <a:pt x="1664" y="21179"/>
                </a:lnTo>
                <a:lnTo>
                  <a:pt x="1669" y="21186"/>
                </a:lnTo>
                <a:lnTo>
                  <a:pt x="1669" y="21195"/>
                </a:lnTo>
                <a:lnTo>
                  <a:pt x="1664" y="21202"/>
                </a:lnTo>
                <a:lnTo>
                  <a:pt x="1647" y="21202"/>
                </a:lnTo>
                <a:lnTo>
                  <a:pt x="1641" y="21202"/>
                </a:lnTo>
                <a:lnTo>
                  <a:pt x="1636" y="21209"/>
                </a:lnTo>
                <a:lnTo>
                  <a:pt x="1631" y="21223"/>
                </a:lnTo>
                <a:lnTo>
                  <a:pt x="1631" y="21232"/>
                </a:lnTo>
                <a:lnTo>
                  <a:pt x="1631" y="21246"/>
                </a:lnTo>
                <a:lnTo>
                  <a:pt x="1631" y="21253"/>
                </a:lnTo>
                <a:lnTo>
                  <a:pt x="1626" y="21259"/>
                </a:lnTo>
                <a:lnTo>
                  <a:pt x="1619" y="21276"/>
                </a:lnTo>
                <a:lnTo>
                  <a:pt x="1614" y="21282"/>
                </a:lnTo>
                <a:lnTo>
                  <a:pt x="1604" y="21289"/>
                </a:lnTo>
                <a:lnTo>
                  <a:pt x="1604" y="21296"/>
                </a:lnTo>
                <a:lnTo>
                  <a:pt x="1636" y="21269"/>
                </a:lnTo>
                <a:lnTo>
                  <a:pt x="1641" y="21269"/>
                </a:lnTo>
                <a:lnTo>
                  <a:pt x="1653" y="21253"/>
                </a:lnTo>
                <a:lnTo>
                  <a:pt x="1659" y="21246"/>
                </a:lnTo>
                <a:lnTo>
                  <a:pt x="1664" y="21246"/>
                </a:lnTo>
                <a:lnTo>
                  <a:pt x="1669" y="21239"/>
                </a:lnTo>
                <a:lnTo>
                  <a:pt x="1674" y="21223"/>
                </a:lnTo>
                <a:lnTo>
                  <a:pt x="1686" y="21202"/>
                </a:lnTo>
                <a:lnTo>
                  <a:pt x="1718" y="21179"/>
                </a:lnTo>
                <a:lnTo>
                  <a:pt x="1718" y="21172"/>
                </a:lnTo>
                <a:lnTo>
                  <a:pt x="1718" y="21158"/>
                </a:lnTo>
                <a:lnTo>
                  <a:pt x="1723" y="21142"/>
                </a:lnTo>
                <a:lnTo>
                  <a:pt x="1723" y="21135"/>
                </a:lnTo>
                <a:lnTo>
                  <a:pt x="1708" y="21121"/>
                </a:lnTo>
                <a:lnTo>
                  <a:pt x="1696" y="21121"/>
                </a:lnTo>
                <a:close/>
                <a:moveTo>
                  <a:pt x="1522" y="21276"/>
                </a:moveTo>
                <a:lnTo>
                  <a:pt x="1505" y="21282"/>
                </a:lnTo>
                <a:lnTo>
                  <a:pt x="1505" y="21289"/>
                </a:lnTo>
                <a:lnTo>
                  <a:pt x="1505" y="21296"/>
                </a:lnTo>
                <a:lnTo>
                  <a:pt x="1517" y="21296"/>
                </a:lnTo>
                <a:lnTo>
                  <a:pt x="1532" y="21305"/>
                </a:lnTo>
                <a:lnTo>
                  <a:pt x="1532" y="21296"/>
                </a:lnTo>
                <a:lnTo>
                  <a:pt x="1527" y="21276"/>
                </a:lnTo>
                <a:lnTo>
                  <a:pt x="1522" y="21276"/>
                </a:lnTo>
                <a:close/>
                <a:moveTo>
                  <a:pt x="1435" y="21333"/>
                </a:moveTo>
                <a:lnTo>
                  <a:pt x="1423" y="21349"/>
                </a:lnTo>
                <a:lnTo>
                  <a:pt x="1418" y="21356"/>
                </a:lnTo>
                <a:lnTo>
                  <a:pt x="1418" y="21363"/>
                </a:lnTo>
                <a:lnTo>
                  <a:pt x="1423" y="21356"/>
                </a:lnTo>
                <a:lnTo>
                  <a:pt x="1428" y="21363"/>
                </a:lnTo>
                <a:lnTo>
                  <a:pt x="1435" y="21356"/>
                </a:lnTo>
                <a:lnTo>
                  <a:pt x="1440" y="21349"/>
                </a:lnTo>
                <a:lnTo>
                  <a:pt x="1440" y="21342"/>
                </a:lnTo>
                <a:lnTo>
                  <a:pt x="1440" y="21333"/>
                </a:lnTo>
                <a:lnTo>
                  <a:pt x="1435" y="21333"/>
                </a:lnTo>
                <a:close/>
                <a:moveTo>
                  <a:pt x="1059" y="21393"/>
                </a:moveTo>
                <a:lnTo>
                  <a:pt x="1041" y="21400"/>
                </a:lnTo>
                <a:lnTo>
                  <a:pt x="1036" y="21407"/>
                </a:lnTo>
                <a:lnTo>
                  <a:pt x="1031" y="21416"/>
                </a:lnTo>
                <a:lnTo>
                  <a:pt x="1036" y="21423"/>
                </a:lnTo>
                <a:lnTo>
                  <a:pt x="1053" y="21430"/>
                </a:lnTo>
                <a:lnTo>
                  <a:pt x="1047" y="21444"/>
                </a:lnTo>
                <a:lnTo>
                  <a:pt x="1031" y="21453"/>
                </a:lnTo>
                <a:lnTo>
                  <a:pt x="1009" y="21467"/>
                </a:lnTo>
                <a:lnTo>
                  <a:pt x="982" y="21473"/>
                </a:lnTo>
                <a:lnTo>
                  <a:pt x="960" y="21480"/>
                </a:lnTo>
                <a:lnTo>
                  <a:pt x="949" y="21480"/>
                </a:lnTo>
                <a:lnTo>
                  <a:pt x="937" y="21490"/>
                </a:lnTo>
                <a:lnTo>
                  <a:pt x="949" y="21496"/>
                </a:lnTo>
                <a:lnTo>
                  <a:pt x="1004" y="21490"/>
                </a:lnTo>
                <a:lnTo>
                  <a:pt x="1047" y="21473"/>
                </a:lnTo>
                <a:lnTo>
                  <a:pt x="1069" y="21460"/>
                </a:lnTo>
                <a:lnTo>
                  <a:pt x="1064" y="21444"/>
                </a:lnTo>
                <a:lnTo>
                  <a:pt x="1064" y="21437"/>
                </a:lnTo>
                <a:lnTo>
                  <a:pt x="1074" y="21430"/>
                </a:lnTo>
                <a:lnTo>
                  <a:pt x="1074" y="21423"/>
                </a:lnTo>
                <a:lnTo>
                  <a:pt x="1074" y="21416"/>
                </a:lnTo>
                <a:lnTo>
                  <a:pt x="1069" y="21407"/>
                </a:lnTo>
                <a:lnTo>
                  <a:pt x="1059" y="21393"/>
                </a:lnTo>
                <a:close/>
                <a:moveTo>
                  <a:pt x="1237" y="21400"/>
                </a:moveTo>
                <a:lnTo>
                  <a:pt x="1232" y="21407"/>
                </a:lnTo>
                <a:lnTo>
                  <a:pt x="1227" y="21416"/>
                </a:lnTo>
                <a:lnTo>
                  <a:pt x="1222" y="21430"/>
                </a:lnTo>
                <a:lnTo>
                  <a:pt x="1232" y="21430"/>
                </a:lnTo>
                <a:lnTo>
                  <a:pt x="1237" y="21430"/>
                </a:lnTo>
                <a:lnTo>
                  <a:pt x="1255" y="21407"/>
                </a:lnTo>
                <a:lnTo>
                  <a:pt x="1249" y="21400"/>
                </a:lnTo>
                <a:lnTo>
                  <a:pt x="1237" y="21400"/>
                </a:lnTo>
                <a:close/>
                <a:moveTo>
                  <a:pt x="1081" y="21453"/>
                </a:moveTo>
                <a:lnTo>
                  <a:pt x="1081" y="21460"/>
                </a:lnTo>
                <a:lnTo>
                  <a:pt x="1086" y="21467"/>
                </a:lnTo>
                <a:lnTo>
                  <a:pt x="1091" y="21473"/>
                </a:lnTo>
                <a:lnTo>
                  <a:pt x="1096" y="21473"/>
                </a:lnTo>
                <a:lnTo>
                  <a:pt x="1113" y="21473"/>
                </a:lnTo>
                <a:lnTo>
                  <a:pt x="1135" y="21480"/>
                </a:lnTo>
                <a:lnTo>
                  <a:pt x="1145" y="21480"/>
                </a:lnTo>
                <a:lnTo>
                  <a:pt x="1162" y="21473"/>
                </a:lnTo>
                <a:lnTo>
                  <a:pt x="1168" y="21473"/>
                </a:lnTo>
                <a:lnTo>
                  <a:pt x="1183" y="21467"/>
                </a:lnTo>
                <a:lnTo>
                  <a:pt x="1173" y="21467"/>
                </a:lnTo>
                <a:lnTo>
                  <a:pt x="1145" y="21467"/>
                </a:lnTo>
                <a:lnTo>
                  <a:pt x="1123" y="21460"/>
                </a:lnTo>
                <a:lnTo>
                  <a:pt x="1113" y="21453"/>
                </a:lnTo>
                <a:lnTo>
                  <a:pt x="1101" y="21460"/>
                </a:lnTo>
                <a:lnTo>
                  <a:pt x="1086" y="21453"/>
                </a:lnTo>
                <a:lnTo>
                  <a:pt x="1081" y="21453"/>
                </a:lnTo>
                <a:close/>
                <a:moveTo>
                  <a:pt x="851" y="21473"/>
                </a:moveTo>
                <a:lnTo>
                  <a:pt x="845" y="21480"/>
                </a:lnTo>
                <a:lnTo>
                  <a:pt x="845" y="21490"/>
                </a:lnTo>
                <a:lnTo>
                  <a:pt x="851" y="21496"/>
                </a:lnTo>
                <a:lnTo>
                  <a:pt x="862" y="21496"/>
                </a:lnTo>
                <a:lnTo>
                  <a:pt x="873" y="21490"/>
                </a:lnTo>
                <a:lnTo>
                  <a:pt x="868" y="21480"/>
                </a:lnTo>
                <a:lnTo>
                  <a:pt x="862" y="21473"/>
                </a:lnTo>
                <a:lnTo>
                  <a:pt x="851" y="21473"/>
                </a:lnTo>
                <a:close/>
                <a:moveTo>
                  <a:pt x="801" y="21503"/>
                </a:moveTo>
                <a:lnTo>
                  <a:pt x="796" y="21526"/>
                </a:lnTo>
                <a:lnTo>
                  <a:pt x="796" y="21540"/>
                </a:lnTo>
                <a:lnTo>
                  <a:pt x="791" y="21547"/>
                </a:lnTo>
                <a:lnTo>
                  <a:pt x="781" y="21554"/>
                </a:lnTo>
                <a:lnTo>
                  <a:pt x="769" y="21600"/>
                </a:lnTo>
                <a:lnTo>
                  <a:pt x="781" y="21584"/>
                </a:lnTo>
                <a:lnTo>
                  <a:pt x="786" y="21591"/>
                </a:lnTo>
                <a:lnTo>
                  <a:pt x="808" y="21570"/>
                </a:lnTo>
                <a:lnTo>
                  <a:pt x="813" y="21563"/>
                </a:lnTo>
                <a:lnTo>
                  <a:pt x="818" y="21563"/>
                </a:lnTo>
                <a:lnTo>
                  <a:pt x="818" y="21554"/>
                </a:lnTo>
                <a:lnTo>
                  <a:pt x="818" y="21540"/>
                </a:lnTo>
                <a:lnTo>
                  <a:pt x="813" y="21533"/>
                </a:lnTo>
                <a:lnTo>
                  <a:pt x="801" y="21533"/>
                </a:lnTo>
                <a:lnTo>
                  <a:pt x="801" y="21526"/>
                </a:lnTo>
                <a:lnTo>
                  <a:pt x="818" y="21517"/>
                </a:lnTo>
                <a:lnTo>
                  <a:pt x="818" y="21510"/>
                </a:lnTo>
                <a:lnTo>
                  <a:pt x="813" y="21503"/>
                </a:lnTo>
                <a:lnTo>
                  <a:pt x="801" y="21503"/>
                </a:lnTo>
                <a:close/>
                <a:moveTo>
                  <a:pt x="644" y="21510"/>
                </a:moveTo>
                <a:lnTo>
                  <a:pt x="637" y="21517"/>
                </a:lnTo>
                <a:lnTo>
                  <a:pt x="644" y="21526"/>
                </a:lnTo>
                <a:lnTo>
                  <a:pt x="655" y="21533"/>
                </a:lnTo>
                <a:lnTo>
                  <a:pt x="660" y="21540"/>
                </a:lnTo>
                <a:lnTo>
                  <a:pt x="660" y="21547"/>
                </a:lnTo>
                <a:lnTo>
                  <a:pt x="660" y="21554"/>
                </a:lnTo>
                <a:lnTo>
                  <a:pt x="649" y="21563"/>
                </a:lnTo>
                <a:lnTo>
                  <a:pt x="649" y="21570"/>
                </a:lnTo>
                <a:lnTo>
                  <a:pt x="665" y="21584"/>
                </a:lnTo>
                <a:lnTo>
                  <a:pt x="665" y="21577"/>
                </a:lnTo>
                <a:lnTo>
                  <a:pt x="677" y="21570"/>
                </a:lnTo>
                <a:lnTo>
                  <a:pt x="682" y="21547"/>
                </a:lnTo>
                <a:lnTo>
                  <a:pt x="687" y="21540"/>
                </a:lnTo>
                <a:lnTo>
                  <a:pt x="699" y="21533"/>
                </a:lnTo>
                <a:lnTo>
                  <a:pt x="682" y="21533"/>
                </a:lnTo>
                <a:lnTo>
                  <a:pt x="677" y="21526"/>
                </a:lnTo>
                <a:lnTo>
                  <a:pt x="665" y="21510"/>
                </a:lnTo>
                <a:lnTo>
                  <a:pt x="649" y="21510"/>
                </a:lnTo>
                <a:lnTo>
                  <a:pt x="644" y="21510"/>
                </a:lnTo>
                <a:close/>
                <a:moveTo>
                  <a:pt x="741" y="21510"/>
                </a:moveTo>
                <a:lnTo>
                  <a:pt x="736" y="21517"/>
                </a:lnTo>
                <a:lnTo>
                  <a:pt x="731" y="21533"/>
                </a:lnTo>
                <a:lnTo>
                  <a:pt x="726" y="21540"/>
                </a:lnTo>
                <a:lnTo>
                  <a:pt x="714" y="21547"/>
                </a:lnTo>
                <a:lnTo>
                  <a:pt x="682" y="21563"/>
                </a:lnTo>
                <a:lnTo>
                  <a:pt x="682" y="21570"/>
                </a:lnTo>
                <a:lnTo>
                  <a:pt x="682" y="21577"/>
                </a:lnTo>
                <a:lnTo>
                  <a:pt x="692" y="21570"/>
                </a:lnTo>
                <a:lnTo>
                  <a:pt x="704" y="21570"/>
                </a:lnTo>
                <a:lnTo>
                  <a:pt x="714" y="21570"/>
                </a:lnTo>
                <a:lnTo>
                  <a:pt x="731" y="21570"/>
                </a:lnTo>
                <a:lnTo>
                  <a:pt x="741" y="21563"/>
                </a:lnTo>
                <a:lnTo>
                  <a:pt x="741" y="21540"/>
                </a:lnTo>
                <a:lnTo>
                  <a:pt x="741" y="21533"/>
                </a:lnTo>
                <a:lnTo>
                  <a:pt x="747" y="21526"/>
                </a:lnTo>
                <a:lnTo>
                  <a:pt x="747" y="21517"/>
                </a:lnTo>
                <a:lnTo>
                  <a:pt x="741" y="21510"/>
                </a:lnTo>
                <a:close/>
                <a:moveTo>
                  <a:pt x="828" y="21517"/>
                </a:moveTo>
                <a:lnTo>
                  <a:pt x="823" y="21526"/>
                </a:lnTo>
                <a:lnTo>
                  <a:pt x="823" y="21547"/>
                </a:lnTo>
                <a:lnTo>
                  <a:pt x="828" y="21554"/>
                </a:lnTo>
                <a:lnTo>
                  <a:pt x="835" y="21540"/>
                </a:lnTo>
                <a:lnTo>
                  <a:pt x="828" y="21517"/>
                </a:lnTo>
                <a:close/>
              </a:path>
            </a:pathLst>
          </a:custGeom>
          <a:solidFill>
            <a:srgbClr val="D5D5D5">
              <a:alpha val="27000"/>
            </a:srgbClr>
          </a:solidFill>
          <a:ln w="3175">
            <a:solidFill>
              <a:srgbClr val="FFFFFF">
                <a:alpha val="27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7" name="Gear"/>
          <p:cNvSpPr/>
          <p:nvPr/>
        </p:nvSpPr>
        <p:spPr>
          <a:xfrm>
            <a:off x="21519644" y="420292"/>
            <a:ext cx="2059438" cy="20598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2" h="21555" extrusionOk="0">
                <a:moveTo>
                  <a:pt x="12837" y="2"/>
                </a:moveTo>
                <a:cubicBezTo>
                  <a:pt x="12731" y="-11"/>
                  <a:pt x="12661" y="38"/>
                  <a:pt x="12588" y="172"/>
                </a:cubicBezTo>
                <a:cubicBezTo>
                  <a:pt x="12292" y="721"/>
                  <a:pt x="11969" y="1258"/>
                  <a:pt x="11661" y="1801"/>
                </a:cubicBezTo>
                <a:cubicBezTo>
                  <a:pt x="11547" y="2001"/>
                  <a:pt x="11418" y="2099"/>
                  <a:pt x="11153" y="2073"/>
                </a:cubicBezTo>
                <a:cubicBezTo>
                  <a:pt x="10691" y="2028"/>
                  <a:pt x="10220" y="2032"/>
                  <a:pt x="9759" y="2112"/>
                </a:cubicBezTo>
                <a:cubicBezTo>
                  <a:pt x="9550" y="2148"/>
                  <a:pt x="9432" y="2095"/>
                  <a:pt x="9318" y="1917"/>
                </a:cubicBezTo>
                <a:cubicBezTo>
                  <a:pt x="8969" y="1370"/>
                  <a:pt x="8594" y="841"/>
                  <a:pt x="8243" y="295"/>
                </a:cubicBezTo>
                <a:cubicBezTo>
                  <a:pt x="8145" y="142"/>
                  <a:pt x="8068" y="122"/>
                  <a:pt x="7905" y="198"/>
                </a:cubicBezTo>
                <a:cubicBezTo>
                  <a:pt x="6845" y="688"/>
                  <a:pt x="5781" y="1174"/>
                  <a:pt x="4712" y="1644"/>
                </a:cubicBezTo>
                <a:cubicBezTo>
                  <a:pt x="4517" y="1730"/>
                  <a:pt x="4517" y="1820"/>
                  <a:pt x="4567" y="1996"/>
                </a:cubicBezTo>
                <a:cubicBezTo>
                  <a:pt x="4742" y="2608"/>
                  <a:pt x="4890" y="3227"/>
                  <a:pt x="5065" y="3839"/>
                </a:cubicBezTo>
                <a:cubicBezTo>
                  <a:pt x="5122" y="4038"/>
                  <a:pt x="5098" y="4170"/>
                  <a:pt x="4932" y="4306"/>
                </a:cubicBezTo>
                <a:cubicBezTo>
                  <a:pt x="4561" y="4610"/>
                  <a:pt x="4227" y="4959"/>
                  <a:pt x="3950" y="5348"/>
                </a:cubicBezTo>
                <a:cubicBezTo>
                  <a:pt x="3802" y="5555"/>
                  <a:pt x="3648" y="5573"/>
                  <a:pt x="3439" y="5530"/>
                </a:cubicBezTo>
                <a:cubicBezTo>
                  <a:pt x="2827" y="5405"/>
                  <a:pt x="2213" y="5295"/>
                  <a:pt x="1605" y="5156"/>
                </a:cubicBezTo>
                <a:cubicBezTo>
                  <a:pt x="1409" y="5111"/>
                  <a:pt x="1325" y="5153"/>
                  <a:pt x="1257" y="5338"/>
                </a:cubicBezTo>
                <a:cubicBezTo>
                  <a:pt x="856" y="6423"/>
                  <a:pt x="449" y="7506"/>
                  <a:pt x="35" y="8586"/>
                </a:cubicBezTo>
                <a:cubicBezTo>
                  <a:pt x="-34" y="8767"/>
                  <a:pt x="-6" y="8857"/>
                  <a:pt x="173" y="8954"/>
                </a:cubicBezTo>
                <a:cubicBezTo>
                  <a:pt x="722" y="9251"/>
                  <a:pt x="1256" y="9574"/>
                  <a:pt x="1798" y="9882"/>
                </a:cubicBezTo>
                <a:cubicBezTo>
                  <a:pt x="2001" y="9997"/>
                  <a:pt x="2093" y="10127"/>
                  <a:pt x="2064" y="10392"/>
                </a:cubicBezTo>
                <a:cubicBezTo>
                  <a:pt x="2014" y="10855"/>
                  <a:pt x="2039" y="11326"/>
                  <a:pt x="2116" y="11788"/>
                </a:cubicBezTo>
                <a:cubicBezTo>
                  <a:pt x="2151" y="11998"/>
                  <a:pt x="2089" y="12115"/>
                  <a:pt x="1913" y="12228"/>
                </a:cubicBezTo>
                <a:cubicBezTo>
                  <a:pt x="1367" y="12578"/>
                  <a:pt x="837" y="12953"/>
                  <a:pt x="291" y="13303"/>
                </a:cubicBezTo>
                <a:cubicBezTo>
                  <a:pt x="136" y="13403"/>
                  <a:pt x="124" y="13482"/>
                  <a:pt x="199" y="13643"/>
                </a:cubicBezTo>
                <a:cubicBezTo>
                  <a:pt x="688" y="14705"/>
                  <a:pt x="1172" y="15768"/>
                  <a:pt x="1642" y="16837"/>
                </a:cubicBezTo>
                <a:cubicBezTo>
                  <a:pt x="1728" y="17034"/>
                  <a:pt x="1818" y="17032"/>
                  <a:pt x="1994" y="16982"/>
                </a:cubicBezTo>
                <a:cubicBezTo>
                  <a:pt x="2605" y="16807"/>
                  <a:pt x="3223" y="16651"/>
                  <a:pt x="3839" y="16489"/>
                </a:cubicBezTo>
                <a:cubicBezTo>
                  <a:pt x="3930" y="16465"/>
                  <a:pt x="4023" y="16451"/>
                  <a:pt x="4118" y="16432"/>
                </a:cubicBezTo>
                <a:cubicBezTo>
                  <a:pt x="4164" y="16485"/>
                  <a:pt x="4202" y="16532"/>
                  <a:pt x="4241" y="16576"/>
                </a:cubicBezTo>
                <a:cubicBezTo>
                  <a:pt x="4568" y="16944"/>
                  <a:pt x="4922" y="17287"/>
                  <a:pt x="5319" y="17573"/>
                </a:cubicBezTo>
                <a:cubicBezTo>
                  <a:pt x="5534" y="17728"/>
                  <a:pt x="5572" y="17885"/>
                  <a:pt x="5524" y="18114"/>
                </a:cubicBezTo>
                <a:cubicBezTo>
                  <a:pt x="5398" y="18725"/>
                  <a:pt x="5287" y="19339"/>
                  <a:pt x="5149" y="19947"/>
                </a:cubicBezTo>
                <a:cubicBezTo>
                  <a:pt x="5105" y="20142"/>
                  <a:pt x="5145" y="20229"/>
                  <a:pt x="5331" y="20297"/>
                </a:cubicBezTo>
                <a:cubicBezTo>
                  <a:pt x="6415" y="20698"/>
                  <a:pt x="7497" y="21106"/>
                  <a:pt x="8576" y="21520"/>
                </a:cubicBezTo>
                <a:cubicBezTo>
                  <a:pt x="8757" y="21589"/>
                  <a:pt x="8847" y="21563"/>
                  <a:pt x="8944" y="21383"/>
                </a:cubicBezTo>
                <a:cubicBezTo>
                  <a:pt x="9241" y="20834"/>
                  <a:pt x="9562" y="20299"/>
                  <a:pt x="9871" y="19757"/>
                </a:cubicBezTo>
                <a:cubicBezTo>
                  <a:pt x="9985" y="19558"/>
                  <a:pt x="10110" y="19452"/>
                  <a:pt x="10378" y="19481"/>
                </a:cubicBezTo>
                <a:cubicBezTo>
                  <a:pt x="10828" y="19528"/>
                  <a:pt x="11291" y="19534"/>
                  <a:pt x="11737" y="19445"/>
                </a:cubicBezTo>
                <a:cubicBezTo>
                  <a:pt x="12009" y="19391"/>
                  <a:pt x="12126" y="19505"/>
                  <a:pt x="12252" y="19698"/>
                </a:cubicBezTo>
                <a:cubicBezTo>
                  <a:pt x="12593" y="20221"/>
                  <a:pt x="12952" y="20733"/>
                  <a:pt x="13290" y="21259"/>
                </a:cubicBezTo>
                <a:cubicBezTo>
                  <a:pt x="13387" y="21411"/>
                  <a:pt x="13463" y="21432"/>
                  <a:pt x="13628" y="21356"/>
                </a:cubicBezTo>
                <a:cubicBezTo>
                  <a:pt x="14687" y="20866"/>
                  <a:pt x="15750" y="20382"/>
                  <a:pt x="16819" y="19912"/>
                </a:cubicBezTo>
                <a:cubicBezTo>
                  <a:pt x="17012" y="19827"/>
                  <a:pt x="17018" y="19738"/>
                  <a:pt x="16967" y="19560"/>
                </a:cubicBezTo>
                <a:cubicBezTo>
                  <a:pt x="16791" y="18948"/>
                  <a:pt x="16644" y="18329"/>
                  <a:pt x="16469" y="17716"/>
                </a:cubicBezTo>
                <a:cubicBezTo>
                  <a:pt x="16412" y="17519"/>
                  <a:pt x="16433" y="17386"/>
                  <a:pt x="16600" y="17250"/>
                </a:cubicBezTo>
                <a:cubicBezTo>
                  <a:pt x="16971" y="16946"/>
                  <a:pt x="17305" y="16598"/>
                  <a:pt x="17584" y="16209"/>
                </a:cubicBezTo>
                <a:cubicBezTo>
                  <a:pt x="17730" y="16006"/>
                  <a:pt x="17880" y="15980"/>
                  <a:pt x="18092" y="16024"/>
                </a:cubicBezTo>
                <a:cubicBezTo>
                  <a:pt x="18703" y="16151"/>
                  <a:pt x="19318" y="16260"/>
                  <a:pt x="19926" y="16398"/>
                </a:cubicBezTo>
                <a:cubicBezTo>
                  <a:pt x="20121" y="16442"/>
                  <a:pt x="20207" y="16404"/>
                  <a:pt x="20276" y="16218"/>
                </a:cubicBezTo>
                <a:cubicBezTo>
                  <a:pt x="20676" y="15133"/>
                  <a:pt x="21084" y="14050"/>
                  <a:pt x="21497" y="12970"/>
                </a:cubicBezTo>
                <a:cubicBezTo>
                  <a:pt x="21566" y="12790"/>
                  <a:pt x="21541" y="12697"/>
                  <a:pt x="21361" y="12600"/>
                </a:cubicBezTo>
                <a:cubicBezTo>
                  <a:pt x="20812" y="12303"/>
                  <a:pt x="20278" y="11982"/>
                  <a:pt x="19736" y="11674"/>
                </a:cubicBezTo>
                <a:cubicBezTo>
                  <a:pt x="19535" y="11559"/>
                  <a:pt x="19439" y="11431"/>
                  <a:pt x="19468" y="11163"/>
                </a:cubicBezTo>
                <a:cubicBezTo>
                  <a:pt x="19519" y="10701"/>
                  <a:pt x="19493" y="10230"/>
                  <a:pt x="19416" y="9768"/>
                </a:cubicBezTo>
                <a:cubicBezTo>
                  <a:pt x="19381" y="9559"/>
                  <a:pt x="19443" y="9442"/>
                  <a:pt x="19620" y="9328"/>
                </a:cubicBezTo>
                <a:cubicBezTo>
                  <a:pt x="20166" y="8978"/>
                  <a:pt x="20694" y="8603"/>
                  <a:pt x="21240" y="8252"/>
                </a:cubicBezTo>
                <a:cubicBezTo>
                  <a:pt x="21393" y="8154"/>
                  <a:pt x="21411" y="8075"/>
                  <a:pt x="21336" y="7912"/>
                </a:cubicBezTo>
                <a:cubicBezTo>
                  <a:pt x="20846" y="6851"/>
                  <a:pt x="20362" y="5788"/>
                  <a:pt x="19892" y="4718"/>
                </a:cubicBezTo>
                <a:cubicBezTo>
                  <a:pt x="19806" y="4523"/>
                  <a:pt x="19717" y="4523"/>
                  <a:pt x="19541" y="4574"/>
                </a:cubicBezTo>
                <a:cubicBezTo>
                  <a:pt x="18917" y="4751"/>
                  <a:pt x="18286" y="4905"/>
                  <a:pt x="17662" y="5080"/>
                </a:cubicBezTo>
                <a:cubicBezTo>
                  <a:pt x="17490" y="5129"/>
                  <a:pt x="17378" y="5103"/>
                  <a:pt x="17261" y="4959"/>
                </a:cubicBezTo>
                <a:cubicBezTo>
                  <a:pt x="16959" y="4585"/>
                  <a:pt x="16599" y="4263"/>
                  <a:pt x="16213" y="3983"/>
                </a:cubicBezTo>
                <a:cubicBezTo>
                  <a:pt x="16001" y="3828"/>
                  <a:pt x="15960" y="3672"/>
                  <a:pt x="16008" y="3442"/>
                </a:cubicBezTo>
                <a:cubicBezTo>
                  <a:pt x="16135" y="2831"/>
                  <a:pt x="16245" y="2217"/>
                  <a:pt x="16383" y="1609"/>
                </a:cubicBezTo>
                <a:cubicBezTo>
                  <a:pt x="16428" y="1413"/>
                  <a:pt x="16387" y="1327"/>
                  <a:pt x="16201" y="1258"/>
                </a:cubicBezTo>
                <a:cubicBezTo>
                  <a:pt x="15118" y="858"/>
                  <a:pt x="14036" y="450"/>
                  <a:pt x="12956" y="36"/>
                </a:cubicBezTo>
                <a:cubicBezTo>
                  <a:pt x="12911" y="19"/>
                  <a:pt x="12873" y="7"/>
                  <a:pt x="12837" y="2"/>
                </a:cubicBezTo>
                <a:close/>
                <a:moveTo>
                  <a:pt x="10766" y="5818"/>
                </a:moveTo>
                <a:cubicBezTo>
                  <a:pt x="13503" y="5818"/>
                  <a:pt x="15722" y="8039"/>
                  <a:pt x="15722" y="10778"/>
                </a:cubicBezTo>
                <a:cubicBezTo>
                  <a:pt x="15722" y="13517"/>
                  <a:pt x="13503" y="15738"/>
                  <a:pt x="10766" y="15738"/>
                </a:cubicBezTo>
                <a:cubicBezTo>
                  <a:pt x="8030" y="15738"/>
                  <a:pt x="5810" y="13517"/>
                  <a:pt x="5810" y="10778"/>
                </a:cubicBezTo>
                <a:cubicBezTo>
                  <a:pt x="5810" y="8039"/>
                  <a:pt x="8030" y="5818"/>
                  <a:pt x="10766" y="5818"/>
                </a:cubicBez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8" name="Gear"/>
          <p:cNvSpPr/>
          <p:nvPr/>
        </p:nvSpPr>
        <p:spPr>
          <a:xfrm rot="720000">
            <a:off x="22723098" y="2281001"/>
            <a:ext cx="1187948" cy="11881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2" h="21555" extrusionOk="0">
                <a:moveTo>
                  <a:pt x="12837" y="2"/>
                </a:moveTo>
                <a:cubicBezTo>
                  <a:pt x="12731" y="-11"/>
                  <a:pt x="12661" y="38"/>
                  <a:pt x="12588" y="172"/>
                </a:cubicBezTo>
                <a:cubicBezTo>
                  <a:pt x="12292" y="721"/>
                  <a:pt x="11969" y="1258"/>
                  <a:pt x="11661" y="1801"/>
                </a:cubicBezTo>
                <a:cubicBezTo>
                  <a:pt x="11547" y="2001"/>
                  <a:pt x="11418" y="2099"/>
                  <a:pt x="11153" y="2073"/>
                </a:cubicBezTo>
                <a:cubicBezTo>
                  <a:pt x="10691" y="2028"/>
                  <a:pt x="10220" y="2032"/>
                  <a:pt x="9759" y="2112"/>
                </a:cubicBezTo>
                <a:cubicBezTo>
                  <a:pt x="9550" y="2148"/>
                  <a:pt x="9432" y="2095"/>
                  <a:pt x="9318" y="1917"/>
                </a:cubicBezTo>
                <a:cubicBezTo>
                  <a:pt x="8969" y="1370"/>
                  <a:pt x="8594" y="841"/>
                  <a:pt x="8243" y="295"/>
                </a:cubicBezTo>
                <a:cubicBezTo>
                  <a:pt x="8145" y="142"/>
                  <a:pt x="8068" y="122"/>
                  <a:pt x="7905" y="198"/>
                </a:cubicBezTo>
                <a:cubicBezTo>
                  <a:pt x="6845" y="688"/>
                  <a:pt x="5781" y="1174"/>
                  <a:pt x="4712" y="1644"/>
                </a:cubicBezTo>
                <a:cubicBezTo>
                  <a:pt x="4517" y="1730"/>
                  <a:pt x="4517" y="1820"/>
                  <a:pt x="4567" y="1996"/>
                </a:cubicBezTo>
                <a:cubicBezTo>
                  <a:pt x="4742" y="2608"/>
                  <a:pt x="4890" y="3227"/>
                  <a:pt x="5065" y="3839"/>
                </a:cubicBezTo>
                <a:cubicBezTo>
                  <a:pt x="5122" y="4038"/>
                  <a:pt x="5098" y="4170"/>
                  <a:pt x="4932" y="4306"/>
                </a:cubicBezTo>
                <a:cubicBezTo>
                  <a:pt x="4561" y="4610"/>
                  <a:pt x="4227" y="4959"/>
                  <a:pt x="3950" y="5348"/>
                </a:cubicBezTo>
                <a:cubicBezTo>
                  <a:pt x="3802" y="5555"/>
                  <a:pt x="3648" y="5573"/>
                  <a:pt x="3439" y="5530"/>
                </a:cubicBezTo>
                <a:cubicBezTo>
                  <a:pt x="2827" y="5405"/>
                  <a:pt x="2213" y="5295"/>
                  <a:pt x="1605" y="5156"/>
                </a:cubicBezTo>
                <a:cubicBezTo>
                  <a:pt x="1409" y="5111"/>
                  <a:pt x="1325" y="5153"/>
                  <a:pt x="1257" y="5338"/>
                </a:cubicBezTo>
                <a:cubicBezTo>
                  <a:pt x="856" y="6423"/>
                  <a:pt x="449" y="7506"/>
                  <a:pt x="35" y="8586"/>
                </a:cubicBezTo>
                <a:cubicBezTo>
                  <a:pt x="-34" y="8767"/>
                  <a:pt x="-6" y="8857"/>
                  <a:pt x="173" y="8954"/>
                </a:cubicBezTo>
                <a:cubicBezTo>
                  <a:pt x="722" y="9251"/>
                  <a:pt x="1256" y="9574"/>
                  <a:pt x="1798" y="9882"/>
                </a:cubicBezTo>
                <a:cubicBezTo>
                  <a:pt x="2001" y="9997"/>
                  <a:pt x="2093" y="10127"/>
                  <a:pt x="2064" y="10392"/>
                </a:cubicBezTo>
                <a:cubicBezTo>
                  <a:pt x="2014" y="10855"/>
                  <a:pt x="2039" y="11326"/>
                  <a:pt x="2116" y="11788"/>
                </a:cubicBezTo>
                <a:cubicBezTo>
                  <a:pt x="2151" y="11998"/>
                  <a:pt x="2089" y="12115"/>
                  <a:pt x="1913" y="12228"/>
                </a:cubicBezTo>
                <a:cubicBezTo>
                  <a:pt x="1367" y="12578"/>
                  <a:pt x="837" y="12953"/>
                  <a:pt x="291" y="13303"/>
                </a:cubicBezTo>
                <a:cubicBezTo>
                  <a:pt x="136" y="13403"/>
                  <a:pt x="124" y="13482"/>
                  <a:pt x="199" y="13643"/>
                </a:cubicBezTo>
                <a:cubicBezTo>
                  <a:pt x="688" y="14705"/>
                  <a:pt x="1172" y="15768"/>
                  <a:pt x="1642" y="16837"/>
                </a:cubicBezTo>
                <a:cubicBezTo>
                  <a:pt x="1728" y="17034"/>
                  <a:pt x="1818" y="17032"/>
                  <a:pt x="1994" y="16982"/>
                </a:cubicBezTo>
                <a:cubicBezTo>
                  <a:pt x="2605" y="16807"/>
                  <a:pt x="3223" y="16651"/>
                  <a:pt x="3839" y="16489"/>
                </a:cubicBezTo>
                <a:cubicBezTo>
                  <a:pt x="3930" y="16465"/>
                  <a:pt x="4023" y="16451"/>
                  <a:pt x="4118" y="16432"/>
                </a:cubicBezTo>
                <a:cubicBezTo>
                  <a:pt x="4164" y="16485"/>
                  <a:pt x="4202" y="16532"/>
                  <a:pt x="4241" y="16576"/>
                </a:cubicBezTo>
                <a:cubicBezTo>
                  <a:pt x="4568" y="16944"/>
                  <a:pt x="4922" y="17287"/>
                  <a:pt x="5319" y="17573"/>
                </a:cubicBezTo>
                <a:cubicBezTo>
                  <a:pt x="5534" y="17728"/>
                  <a:pt x="5572" y="17885"/>
                  <a:pt x="5524" y="18114"/>
                </a:cubicBezTo>
                <a:cubicBezTo>
                  <a:pt x="5398" y="18725"/>
                  <a:pt x="5287" y="19339"/>
                  <a:pt x="5149" y="19947"/>
                </a:cubicBezTo>
                <a:cubicBezTo>
                  <a:pt x="5105" y="20142"/>
                  <a:pt x="5145" y="20229"/>
                  <a:pt x="5331" y="20297"/>
                </a:cubicBezTo>
                <a:cubicBezTo>
                  <a:pt x="6415" y="20698"/>
                  <a:pt x="7497" y="21106"/>
                  <a:pt x="8576" y="21520"/>
                </a:cubicBezTo>
                <a:cubicBezTo>
                  <a:pt x="8757" y="21589"/>
                  <a:pt x="8847" y="21563"/>
                  <a:pt x="8944" y="21383"/>
                </a:cubicBezTo>
                <a:cubicBezTo>
                  <a:pt x="9241" y="20834"/>
                  <a:pt x="9562" y="20299"/>
                  <a:pt x="9871" y="19757"/>
                </a:cubicBezTo>
                <a:cubicBezTo>
                  <a:pt x="9985" y="19558"/>
                  <a:pt x="10110" y="19452"/>
                  <a:pt x="10378" y="19481"/>
                </a:cubicBezTo>
                <a:cubicBezTo>
                  <a:pt x="10828" y="19528"/>
                  <a:pt x="11291" y="19534"/>
                  <a:pt x="11737" y="19445"/>
                </a:cubicBezTo>
                <a:cubicBezTo>
                  <a:pt x="12009" y="19391"/>
                  <a:pt x="12126" y="19505"/>
                  <a:pt x="12252" y="19698"/>
                </a:cubicBezTo>
                <a:cubicBezTo>
                  <a:pt x="12593" y="20221"/>
                  <a:pt x="12952" y="20733"/>
                  <a:pt x="13290" y="21259"/>
                </a:cubicBezTo>
                <a:cubicBezTo>
                  <a:pt x="13387" y="21411"/>
                  <a:pt x="13463" y="21432"/>
                  <a:pt x="13628" y="21356"/>
                </a:cubicBezTo>
                <a:cubicBezTo>
                  <a:pt x="14687" y="20866"/>
                  <a:pt x="15750" y="20382"/>
                  <a:pt x="16819" y="19912"/>
                </a:cubicBezTo>
                <a:cubicBezTo>
                  <a:pt x="17012" y="19827"/>
                  <a:pt x="17018" y="19738"/>
                  <a:pt x="16967" y="19560"/>
                </a:cubicBezTo>
                <a:cubicBezTo>
                  <a:pt x="16791" y="18948"/>
                  <a:pt x="16644" y="18329"/>
                  <a:pt x="16469" y="17716"/>
                </a:cubicBezTo>
                <a:cubicBezTo>
                  <a:pt x="16412" y="17519"/>
                  <a:pt x="16433" y="17386"/>
                  <a:pt x="16600" y="17250"/>
                </a:cubicBezTo>
                <a:cubicBezTo>
                  <a:pt x="16971" y="16946"/>
                  <a:pt x="17305" y="16598"/>
                  <a:pt x="17584" y="16209"/>
                </a:cubicBezTo>
                <a:cubicBezTo>
                  <a:pt x="17730" y="16006"/>
                  <a:pt x="17880" y="15980"/>
                  <a:pt x="18092" y="16024"/>
                </a:cubicBezTo>
                <a:cubicBezTo>
                  <a:pt x="18703" y="16151"/>
                  <a:pt x="19318" y="16260"/>
                  <a:pt x="19926" y="16398"/>
                </a:cubicBezTo>
                <a:cubicBezTo>
                  <a:pt x="20121" y="16442"/>
                  <a:pt x="20207" y="16404"/>
                  <a:pt x="20276" y="16218"/>
                </a:cubicBezTo>
                <a:cubicBezTo>
                  <a:pt x="20676" y="15133"/>
                  <a:pt x="21084" y="14050"/>
                  <a:pt x="21497" y="12970"/>
                </a:cubicBezTo>
                <a:cubicBezTo>
                  <a:pt x="21566" y="12790"/>
                  <a:pt x="21541" y="12697"/>
                  <a:pt x="21361" y="12600"/>
                </a:cubicBezTo>
                <a:cubicBezTo>
                  <a:pt x="20812" y="12303"/>
                  <a:pt x="20278" y="11982"/>
                  <a:pt x="19736" y="11674"/>
                </a:cubicBezTo>
                <a:cubicBezTo>
                  <a:pt x="19535" y="11559"/>
                  <a:pt x="19439" y="11431"/>
                  <a:pt x="19468" y="11163"/>
                </a:cubicBezTo>
                <a:cubicBezTo>
                  <a:pt x="19519" y="10701"/>
                  <a:pt x="19493" y="10230"/>
                  <a:pt x="19416" y="9768"/>
                </a:cubicBezTo>
                <a:cubicBezTo>
                  <a:pt x="19381" y="9559"/>
                  <a:pt x="19443" y="9442"/>
                  <a:pt x="19620" y="9328"/>
                </a:cubicBezTo>
                <a:cubicBezTo>
                  <a:pt x="20166" y="8978"/>
                  <a:pt x="20694" y="8603"/>
                  <a:pt x="21240" y="8252"/>
                </a:cubicBezTo>
                <a:cubicBezTo>
                  <a:pt x="21393" y="8154"/>
                  <a:pt x="21411" y="8075"/>
                  <a:pt x="21336" y="7912"/>
                </a:cubicBezTo>
                <a:cubicBezTo>
                  <a:pt x="20846" y="6851"/>
                  <a:pt x="20362" y="5788"/>
                  <a:pt x="19892" y="4718"/>
                </a:cubicBezTo>
                <a:cubicBezTo>
                  <a:pt x="19806" y="4523"/>
                  <a:pt x="19717" y="4523"/>
                  <a:pt x="19541" y="4574"/>
                </a:cubicBezTo>
                <a:cubicBezTo>
                  <a:pt x="18917" y="4751"/>
                  <a:pt x="18286" y="4905"/>
                  <a:pt x="17662" y="5080"/>
                </a:cubicBezTo>
                <a:cubicBezTo>
                  <a:pt x="17490" y="5129"/>
                  <a:pt x="17378" y="5103"/>
                  <a:pt x="17261" y="4959"/>
                </a:cubicBezTo>
                <a:cubicBezTo>
                  <a:pt x="16959" y="4585"/>
                  <a:pt x="16599" y="4263"/>
                  <a:pt x="16213" y="3983"/>
                </a:cubicBezTo>
                <a:cubicBezTo>
                  <a:pt x="16001" y="3828"/>
                  <a:pt x="15960" y="3672"/>
                  <a:pt x="16008" y="3442"/>
                </a:cubicBezTo>
                <a:cubicBezTo>
                  <a:pt x="16135" y="2831"/>
                  <a:pt x="16245" y="2217"/>
                  <a:pt x="16383" y="1609"/>
                </a:cubicBezTo>
                <a:cubicBezTo>
                  <a:pt x="16428" y="1413"/>
                  <a:pt x="16387" y="1327"/>
                  <a:pt x="16201" y="1258"/>
                </a:cubicBezTo>
                <a:cubicBezTo>
                  <a:pt x="15118" y="858"/>
                  <a:pt x="14036" y="450"/>
                  <a:pt x="12956" y="36"/>
                </a:cubicBezTo>
                <a:cubicBezTo>
                  <a:pt x="12911" y="19"/>
                  <a:pt x="12873" y="7"/>
                  <a:pt x="12837" y="2"/>
                </a:cubicBezTo>
                <a:close/>
                <a:moveTo>
                  <a:pt x="10766" y="5818"/>
                </a:moveTo>
                <a:cubicBezTo>
                  <a:pt x="13503" y="5818"/>
                  <a:pt x="15722" y="8039"/>
                  <a:pt x="15722" y="10778"/>
                </a:cubicBezTo>
                <a:cubicBezTo>
                  <a:pt x="15722" y="13517"/>
                  <a:pt x="13503" y="15738"/>
                  <a:pt x="10766" y="15738"/>
                </a:cubicBezTo>
                <a:cubicBezTo>
                  <a:pt x="8030" y="15738"/>
                  <a:pt x="5810" y="13517"/>
                  <a:pt x="5810" y="10778"/>
                </a:cubicBezTo>
                <a:cubicBezTo>
                  <a:pt x="5810" y="8039"/>
                  <a:pt x="8030" y="5818"/>
                  <a:pt x="10766" y="5818"/>
                </a:cubicBez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pSp>
        <p:nvGrpSpPr>
          <p:cNvPr id="201" name="Group"/>
          <p:cNvGrpSpPr/>
          <p:nvPr/>
        </p:nvGrpSpPr>
        <p:grpSpPr>
          <a:xfrm>
            <a:off x="5384010" y="9730765"/>
            <a:ext cx="4387221" cy="2259416"/>
            <a:chOff x="0" y="0"/>
            <a:chExt cx="4387220" cy="2259414"/>
          </a:xfrm>
        </p:grpSpPr>
        <p:sp>
          <p:nvSpPr>
            <p:cNvPr id="199" name="High-Speed Connectivity…"/>
            <p:cNvSpPr/>
            <p:nvPr/>
          </p:nvSpPr>
          <p:spPr>
            <a:xfrm>
              <a:off x="3117219" y="989414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>
                <a:defRPr sz="6600" b="0">
                  <a:solidFill>
                    <a:srgbClr val="FFFFFF"/>
                  </a:solidFill>
                  <a:latin typeface="Raleway ExtraBold"/>
                  <a:ea typeface="Raleway ExtraBold"/>
                  <a:cs typeface="Raleway ExtraBold"/>
                  <a:sym typeface="Raleway ExtraBold"/>
                </a:defRPr>
              </a:pPr>
              <a:r>
                <a:t>High-Speed Connectivity</a:t>
              </a:r>
            </a:p>
            <a:p>
              <a:pPr algn="l">
                <a:spcBef>
                  <a:spcPts val="400"/>
                </a:spcBef>
                <a:defRPr sz="4300" b="0">
                  <a:solidFill>
                    <a:srgbClr val="FFFFFF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pPr>
              <a:r>
                <a:t>Ties our work together</a:t>
              </a:r>
            </a:p>
          </p:txBody>
        </p:sp>
        <p:sp>
          <p:nvSpPr>
            <p:cNvPr id="200" name="Spool of thread"/>
            <p:cNvSpPr/>
            <p:nvPr/>
          </p:nvSpPr>
          <p:spPr>
            <a:xfrm rot="16200000">
              <a:off x="358100" y="-358101"/>
              <a:ext cx="1978831" cy="2695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7" y="0"/>
                  </a:moveTo>
                  <a:cubicBezTo>
                    <a:pt x="514" y="0"/>
                    <a:pt x="0" y="375"/>
                    <a:pt x="0" y="840"/>
                  </a:cubicBezTo>
                  <a:lnTo>
                    <a:pt x="0" y="1173"/>
                  </a:lnTo>
                  <a:cubicBezTo>
                    <a:pt x="0" y="1545"/>
                    <a:pt x="167" y="1907"/>
                    <a:pt x="473" y="2203"/>
                  </a:cubicBezTo>
                  <a:lnTo>
                    <a:pt x="2838" y="4491"/>
                  </a:lnTo>
                  <a:lnTo>
                    <a:pt x="18765" y="4491"/>
                  </a:lnTo>
                  <a:lnTo>
                    <a:pt x="21130" y="2203"/>
                  </a:lnTo>
                  <a:cubicBezTo>
                    <a:pt x="21436" y="1907"/>
                    <a:pt x="21600" y="1545"/>
                    <a:pt x="21600" y="1173"/>
                  </a:cubicBezTo>
                  <a:lnTo>
                    <a:pt x="21600" y="840"/>
                  </a:lnTo>
                  <a:cubicBezTo>
                    <a:pt x="21600" y="375"/>
                    <a:pt x="21089" y="0"/>
                    <a:pt x="20456" y="0"/>
                  </a:cubicBezTo>
                  <a:lnTo>
                    <a:pt x="1147" y="0"/>
                  </a:lnTo>
                  <a:close/>
                  <a:moveTo>
                    <a:pt x="2951" y="5324"/>
                  </a:moveTo>
                  <a:lnTo>
                    <a:pt x="2951" y="7091"/>
                  </a:lnTo>
                  <a:lnTo>
                    <a:pt x="11676" y="5324"/>
                  </a:lnTo>
                  <a:lnTo>
                    <a:pt x="2951" y="5324"/>
                  </a:lnTo>
                  <a:close/>
                  <a:moveTo>
                    <a:pt x="14181" y="5324"/>
                  </a:moveTo>
                  <a:lnTo>
                    <a:pt x="2951" y="7598"/>
                  </a:lnTo>
                  <a:lnTo>
                    <a:pt x="2951" y="8826"/>
                  </a:lnTo>
                  <a:lnTo>
                    <a:pt x="18807" y="5612"/>
                  </a:lnTo>
                  <a:lnTo>
                    <a:pt x="18807" y="5324"/>
                  </a:lnTo>
                  <a:lnTo>
                    <a:pt x="14181" y="5324"/>
                  </a:lnTo>
                  <a:close/>
                  <a:moveTo>
                    <a:pt x="18807" y="6118"/>
                  </a:moveTo>
                  <a:lnTo>
                    <a:pt x="2951" y="9332"/>
                  </a:lnTo>
                  <a:lnTo>
                    <a:pt x="2951" y="10557"/>
                  </a:lnTo>
                  <a:lnTo>
                    <a:pt x="18807" y="7344"/>
                  </a:lnTo>
                  <a:lnTo>
                    <a:pt x="18807" y="6118"/>
                  </a:lnTo>
                  <a:close/>
                  <a:moveTo>
                    <a:pt x="18807" y="7853"/>
                  </a:moveTo>
                  <a:lnTo>
                    <a:pt x="2951" y="11064"/>
                  </a:lnTo>
                  <a:lnTo>
                    <a:pt x="2951" y="12289"/>
                  </a:lnTo>
                  <a:lnTo>
                    <a:pt x="18807" y="9078"/>
                  </a:lnTo>
                  <a:lnTo>
                    <a:pt x="18807" y="7853"/>
                  </a:lnTo>
                  <a:close/>
                  <a:moveTo>
                    <a:pt x="18807" y="9584"/>
                  </a:moveTo>
                  <a:lnTo>
                    <a:pt x="2951" y="12796"/>
                  </a:lnTo>
                  <a:lnTo>
                    <a:pt x="2951" y="14021"/>
                  </a:lnTo>
                  <a:lnTo>
                    <a:pt x="18807" y="10810"/>
                  </a:lnTo>
                  <a:lnTo>
                    <a:pt x="18807" y="9584"/>
                  </a:lnTo>
                  <a:close/>
                  <a:moveTo>
                    <a:pt x="18807" y="11316"/>
                  </a:moveTo>
                  <a:lnTo>
                    <a:pt x="2951" y="14530"/>
                  </a:lnTo>
                  <a:lnTo>
                    <a:pt x="2951" y="15755"/>
                  </a:lnTo>
                  <a:lnTo>
                    <a:pt x="18807" y="12541"/>
                  </a:lnTo>
                  <a:lnTo>
                    <a:pt x="18807" y="11316"/>
                  </a:lnTo>
                  <a:close/>
                  <a:moveTo>
                    <a:pt x="18807" y="13048"/>
                  </a:moveTo>
                  <a:lnTo>
                    <a:pt x="2951" y="16262"/>
                  </a:lnTo>
                  <a:lnTo>
                    <a:pt x="2951" y="16390"/>
                  </a:lnTo>
                  <a:lnTo>
                    <a:pt x="8365" y="16390"/>
                  </a:lnTo>
                  <a:lnTo>
                    <a:pt x="18807" y="14273"/>
                  </a:lnTo>
                  <a:lnTo>
                    <a:pt x="18807" y="13048"/>
                  </a:lnTo>
                  <a:close/>
                  <a:moveTo>
                    <a:pt x="18807" y="14782"/>
                  </a:moveTo>
                  <a:lnTo>
                    <a:pt x="10866" y="16390"/>
                  </a:lnTo>
                  <a:lnTo>
                    <a:pt x="18807" y="16390"/>
                  </a:lnTo>
                  <a:lnTo>
                    <a:pt x="18807" y="14782"/>
                  </a:lnTo>
                  <a:close/>
                  <a:moveTo>
                    <a:pt x="2838" y="17106"/>
                  </a:moveTo>
                  <a:lnTo>
                    <a:pt x="473" y="19397"/>
                  </a:lnTo>
                  <a:cubicBezTo>
                    <a:pt x="167" y="19693"/>
                    <a:pt x="0" y="20053"/>
                    <a:pt x="0" y="20425"/>
                  </a:cubicBezTo>
                  <a:lnTo>
                    <a:pt x="0" y="20760"/>
                  </a:lnTo>
                  <a:cubicBezTo>
                    <a:pt x="0" y="21225"/>
                    <a:pt x="514" y="21600"/>
                    <a:pt x="1147" y="21600"/>
                  </a:cubicBezTo>
                  <a:lnTo>
                    <a:pt x="20456" y="21600"/>
                  </a:lnTo>
                  <a:cubicBezTo>
                    <a:pt x="21089" y="21600"/>
                    <a:pt x="21600" y="21225"/>
                    <a:pt x="21600" y="20760"/>
                  </a:cubicBezTo>
                  <a:lnTo>
                    <a:pt x="21600" y="20425"/>
                  </a:lnTo>
                  <a:cubicBezTo>
                    <a:pt x="21600" y="20053"/>
                    <a:pt x="21436" y="19693"/>
                    <a:pt x="21130" y="19397"/>
                  </a:cubicBezTo>
                  <a:lnTo>
                    <a:pt x="18765" y="17106"/>
                  </a:lnTo>
                  <a:lnTo>
                    <a:pt x="2838" y="17106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215" name="Group"/>
          <p:cNvGrpSpPr/>
          <p:nvPr/>
        </p:nvGrpSpPr>
        <p:grpSpPr>
          <a:xfrm>
            <a:off x="2458789" y="4144136"/>
            <a:ext cx="19466422" cy="4623222"/>
            <a:chOff x="0" y="0"/>
            <a:chExt cx="19466421" cy="4623220"/>
          </a:xfrm>
        </p:grpSpPr>
        <p:grpSp>
          <p:nvGrpSpPr>
            <p:cNvPr id="213" name="Group"/>
            <p:cNvGrpSpPr/>
            <p:nvPr/>
          </p:nvGrpSpPr>
          <p:grpSpPr>
            <a:xfrm>
              <a:off x="1248960" y="1306106"/>
              <a:ext cx="16968502" cy="2815515"/>
              <a:chOff x="0" y="0"/>
              <a:chExt cx="16968500" cy="2815513"/>
            </a:xfrm>
          </p:grpSpPr>
          <p:sp>
            <p:nvSpPr>
              <p:cNvPr id="202" name="Bulldozer"/>
              <p:cNvSpPr/>
              <p:nvPr/>
            </p:nvSpPr>
            <p:spPr>
              <a:xfrm>
                <a:off x="1012426" y="122835"/>
                <a:ext cx="1979343" cy="10976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814" y="0"/>
                    </a:moveTo>
                    <a:cubicBezTo>
                      <a:pt x="3754" y="0"/>
                      <a:pt x="3706" y="87"/>
                      <a:pt x="3706" y="195"/>
                    </a:cubicBezTo>
                    <a:lnTo>
                      <a:pt x="3706" y="1427"/>
                    </a:lnTo>
                    <a:cubicBezTo>
                      <a:pt x="3706" y="1535"/>
                      <a:pt x="3754" y="1622"/>
                      <a:pt x="3814" y="1622"/>
                    </a:cubicBezTo>
                    <a:lnTo>
                      <a:pt x="4013" y="1622"/>
                    </a:lnTo>
                    <a:cubicBezTo>
                      <a:pt x="4052" y="1622"/>
                      <a:pt x="4082" y="1690"/>
                      <a:pt x="4072" y="1759"/>
                    </a:cubicBezTo>
                    <a:lnTo>
                      <a:pt x="3422" y="6330"/>
                    </a:lnTo>
                    <a:cubicBezTo>
                      <a:pt x="3399" y="6493"/>
                      <a:pt x="3316" y="6607"/>
                      <a:pt x="3223" y="6607"/>
                    </a:cubicBezTo>
                    <a:lnTo>
                      <a:pt x="2720" y="6607"/>
                    </a:lnTo>
                    <a:cubicBezTo>
                      <a:pt x="2623" y="6607"/>
                      <a:pt x="2532" y="6684"/>
                      <a:pt x="2469" y="6817"/>
                    </a:cubicBezTo>
                    <a:lnTo>
                      <a:pt x="938" y="10051"/>
                    </a:lnTo>
                    <a:cubicBezTo>
                      <a:pt x="887" y="10159"/>
                      <a:pt x="859" y="10296"/>
                      <a:pt x="859" y="10438"/>
                    </a:cubicBezTo>
                    <a:lnTo>
                      <a:pt x="859" y="13064"/>
                    </a:lnTo>
                    <a:cubicBezTo>
                      <a:pt x="859" y="13171"/>
                      <a:pt x="810" y="13258"/>
                      <a:pt x="751" y="13259"/>
                    </a:cubicBezTo>
                    <a:lnTo>
                      <a:pt x="106" y="13265"/>
                    </a:lnTo>
                    <a:cubicBezTo>
                      <a:pt x="47" y="13266"/>
                      <a:pt x="0" y="13353"/>
                      <a:pt x="0" y="13460"/>
                    </a:cubicBezTo>
                    <a:lnTo>
                      <a:pt x="0" y="17470"/>
                    </a:lnTo>
                    <a:cubicBezTo>
                      <a:pt x="0" y="17528"/>
                      <a:pt x="14" y="17583"/>
                      <a:pt x="39" y="17620"/>
                    </a:cubicBezTo>
                    <a:lnTo>
                      <a:pt x="910" y="18922"/>
                    </a:lnTo>
                    <a:cubicBezTo>
                      <a:pt x="938" y="18965"/>
                      <a:pt x="980" y="18921"/>
                      <a:pt x="972" y="18855"/>
                    </a:cubicBezTo>
                    <a:cubicBezTo>
                      <a:pt x="932" y="18537"/>
                      <a:pt x="911" y="18205"/>
                      <a:pt x="910" y="17866"/>
                    </a:cubicBezTo>
                    <a:cubicBezTo>
                      <a:pt x="900" y="15309"/>
                      <a:pt x="2078" y="13250"/>
                      <a:pt x="3496" y="13250"/>
                    </a:cubicBezTo>
                    <a:lnTo>
                      <a:pt x="12769" y="13250"/>
                    </a:lnTo>
                    <a:cubicBezTo>
                      <a:pt x="13562" y="13250"/>
                      <a:pt x="14270" y="13910"/>
                      <a:pt x="14737" y="14939"/>
                    </a:cubicBezTo>
                    <a:cubicBezTo>
                      <a:pt x="14762" y="14995"/>
                      <a:pt x="14749" y="15080"/>
                      <a:pt x="14712" y="15106"/>
                    </a:cubicBezTo>
                    <a:lnTo>
                      <a:pt x="14421" y="15307"/>
                    </a:lnTo>
                    <a:cubicBezTo>
                      <a:pt x="14372" y="15341"/>
                      <a:pt x="14318" y="15318"/>
                      <a:pt x="14281" y="15249"/>
                    </a:cubicBezTo>
                    <a:cubicBezTo>
                      <a:pt x="13901" y="14526"/>
                      <a:pt x="13364" y="14074"/>
                      <a:pt x="12769" y="14074"/>
                    </a:cubicBezTo>
                    <a:lnTo>
                      <a:pt x="3491" y="14074"/>
                    </a:lnTo>
                    <a:cubicBezTo>
                      <a:pt x="2352" y="14074"/>
                      <a:pt x="1392" y="15690"/>
                      <a:pt x="1365" y="17744"/>
                    </a:cubicBezTo>
                    <a:cubicBezTo>
                      <a:pt x="1337" y="19861"/>
                      <a:pt x="2285" y="21600"/>
                      <a:pt x="3453" y="21600"/>
                    </a:cubicBezTo>
                    <a:lnTo>
                      <a:pt x="12769" y="21600"/>
                    </a:lnTo>
                    <a:cubicBezTo>
                      <a:pt x="13621" y="21600"/>
                      <a:pt x="14354" y="20676"/>
                      <a:pt x="14678" y="19354"/>
                    </a:cubicBezTo>
                    <a:cubicBezTo>
                      <a:pt x="14690" y="19307"/>
                      <a:pt x="14670" y="19251"/>
                      <a:pt x="14641" y="19251"/>
                    </a:cubicBezTo>
                    <a:lnTo>
                      <a:pt x="13999" y="19251"/>
                    </a:lnTo>
                    <a:cubicBezTo>
                      <a:pt x="13965" y="19251"/>
                      <a:pt x="13932" y="19283"/>
                      <a:pt x="13912" y="19333"/>
                    </a:cubicBezTo>
                    <a:cubicBezTo>
                      <a:pt x="13658" y="19949"/>
                      <a:pt x="13251" y="20349"/>
                      <a:pt x="12793" y="20349"/>
                    </a:cubicBezTo>
                    <a:cubicBezTo>
                      <a:pt x="12335" y="20349"/>
                      <a:pt x="11928" y="19949"/>
                      <a:pt x="11674" y="19333"/>
                    </a:cubicBezTo>
                    <a:cubicBezTo>
                      <a:pt x="11653" y="19283"/>
                      <a:pt x="11621" y="19251"/>
                      <a:pt x="11586" y="19251"/>
                    </a:cubicBezTo>
                    <a:lnTo>
                      <a:pt x="7329" y="19251"/>
                    </a:lnTo>
                    <a:cubicBezTo>
                      <a:pt x="6907" y="19251"/>
                      <a:pt x="6543" y="18669"/>
                      <a:pt x="6522" y="17909"/>
                    </a:cubicBezTo>
                    <a:cubicBezTo>
                      <a:pt x="6500" y="17096"/>
                      <a:pt x="6861" y="16421"/>
                      <a:pt x="7307" y="16421"/>
                    </a:cubicBezTo>
                    <a:lnTo>
                      <a:pt x="11591" y="16421"/>
                    </a:lnTo>
                    <a:cubicBezTo>
                      <a:pt x="11623" y="16421"/>
                      <a:pt x="11652" y="16393"/>
                      <a:pt x="11671" y="16348"/>
                    </a:cubicBezTo>
                    <a:cubicBezTo>
                      <a:pt x="11924" y="15727"/>
                      <a:pt x="12333" y="15325"/>
                      <a:pt x="12793" y="15325"/>
                    </a:cubicBezTo>
                    <a:cubicBezTo>
                      <a:pt x="13078" y="15325"/>
                      <a:pt x="13342" y="15478"/>
                      <a:pt x="13562" y="15742"/>
                    </a:cubicBezTo>
                    <a:cubicBezTo>
                      <a:pt x="13599" y="15785"/>
                      <a:pt x="13591" y="15884"/>
                      <a:pt x="13551" y="15912"/>
                    </a:cubicBezTo>
                    <a:lnTo>
                      <a:pt x="12214" y="16847"/>
                    </a:lnTo>
                    <a:cubicBezTo>
                      <a:pt x="12152" y="16890"/>
                      <a:pt x="12085" y="16911"/>
                      <a:pt x="12018" y="16911"/>
                    </a:cubicBezTo>
                    <a:lnTo>
                      <a:pt x="7324" y="16911"/>
                    </a:lnTo>
                    <a:cubicBezTo>
                      <a:pt x="7051" y="16911"/>
                      <a:pt x="6813" y="17283"/>
                      <a:pt x="6796" y="17775"/>
                    </a:cubicBezTo>
                    <a:cubicBezTo>
                      <a:pt x="6776" y="18314"/>
                      <a:pt x="7012" y="18761"/>
                      <a:pt x="7307" y="18761"/>
                    </a:cubicBezTo>
                    <a:lnTo>
                      <a:pt x="17850" y="18761"/>
                    </a:lnTo>
                    <a:cubicBezTo>
                      <a:pt x="17892" y="18761"/>
                      <a:pt x="17925" y="18823"/>
                      <a:pt x="17925" y="18898"/>
                    </a:cubicBezTo>
                    <a:lnTo>
                      <a:pt x="17925" y="20383"/>
                    </a:lnTo>
                    <a:cubicBezTo>
                      <a:pt x="17925" y="20479"/>
                      <a:pt x="17965" y="20560"/>
                      <a:pt x="18017" y="20574"/>
                    </a:cubicBezTo>
                    <a:lnTo>
                      <a:pt x="21529" y="21548"/>
                    </a:lnTo>
                    <a:cubicBezTo>
                      <a:pt x="21566" y="21559"/>
                      <a:pt x="21600" y="21507"/>
                      <a:pt x="21600" y="21439"/>
                    </a:cubicBezTo>
                    <a:lnTo>
                      <a:pt x="21600" y="20629"/>
                    </a:lnTo>
                    <a:cubicBezTo>
                      <a:pt x="21600" y="20545"/>
                      <a:pt x="21580" y="20465"/>
                      <a:pt x="21546" y="20407"/>
                    </a:cubicBezTo>
                    <a:lnTo>
                      <a:pt x="20392" y="18435"/>
                    </a:lnTo>
                    <a:cubicBezTo>
                      <a:pt x="20350" y="18364"/>
                      <a:pt x="20320" y="18271"/>
                      <a:pt x="20309" y="18170"/>
                    </a:cubicBezTo>
                    <a:lnTo>
                      <a:pt x="19354" y="9732"/>
                    </a:lnTo>
                    <a:cubicBezTo>
                      <a:pt x="19344" y="9641"/>
                      <a:pt x="19299" y="9577"/>
                      <a:pt x="19248" y="9577"/>
                    </a:cubicBezTo>
                    <a:lnTo>
                      <a:pt x="18908" y="9577"/>
                    </a:lnTo>
                    <a:cubicBezTo>
                      <a:pt x="18867" y="9577"/>
                      <a:pt x="18829" y="9620"/>
                      <a:pt x="18811" y="9686"/>
                    </a:cubicBezTo>
                    <a:lnTo>
                      <a:pt x="18254" y="11725"/>
                    </a:lnTo>
                    <a:cubicBezTo>
                      <a:pt x="18237" y="11784"/>
                      <a:pt x="18193" y="11799"/>
                      <a:pt x="18168" y="11752"/>
                    </a:cubicBezTo>
                    <a:lnTo>
                      <a:pt x="14124" y="4419"/>
                    </a:lnTo>
                    <a:cubicBezTo>
                      <a:pt x="14082" y="4342"/>
                      <a:pt x="14013" y="4343"/>
                      <a:pt x="13971" y="4419"/>
                    </a:cubicBezTo>
                    <a:lnTo>
                      <a:pt x="13640" y="5015"/>
                    </a:lnTo>
                    <a:cubicBezTo>
                      <a:pt x="13598" y="5091"/>
                      <a:pt x="13596" y="5213"/>
                      <a:pt x="13638" y="5289"/>
                    </a:cubicBezTo>
                    <a:lnTo>
                      <a:pt x="15100" y="7939"/>
                    </a:lnTo>
                    <a:cubicBezTo>
                      <a:pt x="15133" y="8000"/>
                      <a:pt x="15106" y="8104"/>
                      <a:pt x="15059" y="8092"/>
                    </a:cubicBezTo>
                    <a:lnTo>
                      <a:pt x="12153" y="7340"/>
                    </a:lnTo>
                    <a:cubicBezTo>
                      <a:pt x="12100" y="7326"/>
                      <a:pt x="12061" y="7242"/>
                      <a:pt x="12061" y="7145"/>
                    </a:cubicBezTo>
                    <a:lnTo>
                      <a:pt x="12061" y="1817"/>
                    </a:lnTo>
                    <a:cubicBezTo>
                      <a:pt x="12061" y="1709"/>
                      <a:pt x="12012" y="1622"/>
                      <a:pt x="11953" y="1622"/>
                    </a:cubicBezTo>
                    <a:lnTo>
                      <a:pt x="11507" y="1622"/>
                    </a:lnTo>
                    <a:cubicBezTo>
                      <a:pt x="11447" y="1622"/>
                      <a:pt x="11399" y="1709"/>
                      <a:pt x="11399" y="1817"/>
                    </a:cubicBezTo>
                    <a:lnTo>
                      <a:pt x="11399" y="6920"/>
                    </a:lnTo>
                    <a:cubicBezTo>
                      <a:pt x="11399" y="7039"/>
                      <a:pt x="11341" y="7129"/>
                      <a:pt x="11276" y="7112"/>
                    </a:cubicBezTo>
                    <a:lnTo>
                      <a:pt x="9438" y="6637"/>
                    </a:lnTo>
                    <a:cubicBezTo>
                      <a:pt x="9372" y="6620"/>
                      <a:pt x="9322" y="6517"/>
                      <a:pt x="9322" y="6397"/>
                    </a:cubicBezTo>
                    <a:lnTo>
                      <a:pt x="9322" y="1768"/>
                    </a:lnTo>
                    <a:cubicBezTo>
                      <a:pt x="9322" y="1687"/>
                      <a:pt x="9358" y="1622"/>
                      <a:pt x="9403" y="1622"/>
                    </a:cubicBezTo>
                    <a:lnTo>
                      <a:pt x="9634" y="1622"/>
                    </a:lnTo>
                    <a:cubicBezTo>
                      <a:pt x="9704" y="1622"/>
                      <a:pt x="9757" y="1504"/>
                      <a:pt x="9740" y="1382"/>
                    </a:cubicBezTo>
                    <a:lnTo>
                      <a:pt x="9573" y="149"/>
                    </a:lnTo>
                    <a:cubicBezTo>
                      <a:pt x="9561" y="62"/>
                      <a:pt x="9518" y="0"/>
                      <a:pt x="9469" y="0"/>
                    </a:cubicBezTo>
                    <a:lnTo>
                      <a:pt x="3814" y="0"/>
                    </a:lnTo>
                    <a:close/>
                    <a:moveTo>
                      <a:pt x="6792" y="1622"/>
                    </a:moveTo>
                    <a:lnTo>
                      <a:pt x="8483" y="1622"/>
                    </a:lnTo>
                    <a:cubicBezTo>
                      <a:pt x="8618" y="1622"/>
                      <a:pt x="8728" y="1820"/>
                      <a:pt x="8728" y="2063"/>
                    </a:cubicBezTo>
                    <a:lnTo>
                      <a:pt x="8728" y="6126"/>
                    </a:lnTo>
                    <a:cubicBezTo>
                      <a:pt x="8728" y="6444"/>
                      <a:pt x="8702" y="6761"/>
                      <a:pt x="8652" y="7066"/>
                    </a:cubicBezTo>
                    <a:lnTo>
                      <a:pt x="8233" y="9592"/>
                    </a:lnTo>
                    <a:cubicBezTo>
                      <a:pt x="8202" y="9780"/>
                      <a:pt x="8106" y="9907"/>
                      <a:pt x="7997" y="9905"/>
                    </a:cubicBezTo>
                    <a:lnTo>
                      <a:pt x="6789" y="9890"/>
                    </a:lnTo>
                    <a:cubicBezTo>
                      <a:pt x="6655" y="9888"/>
                      <a:pt x="6548" y="9691"/>
                      <a:pt x="6547" y="9449"/>
                    </a:cubicBezTo>
                    <a:lnTo>
                      <a:pt x="6547" y="2063"/>
                    </a:lnTo>
                    <a:cubicBezTo>
                      <a:pt x="6547" y="1820"/>
                      <a:pt x="6657" y="1622"/>
                      <a:pt x="6792" y="1622"/>
                    </a:cubicBezTo>
                    <a:close/>
                    <a:moveTo>
                      <a:pt x="4906" y="1631"/>
                    </a:moveTo>
                    <a:lnTo>
                      <a:pt x="5699" y="1640"/>
                    </a:lnTo>
                    <a:cubicBezTo>
                      <a:pt x="5833" y="1642"/>
                      <a:pt x="5940" y="1840"/>
                      <a:pt x="5940" y="2081"/>
                    </a:cubicBezTo>
                    <a:lnTo>
                      <a:pt x="5940" y="6165"/>
                    </a:lnTo>
                    <a:cubicBezTo>
                      <a:pt x="5940" y="6409"/>
                      <a:pt x="5830" y="6607"/>
                      <a:pt x="5695" y="6607"/>
                    </a:cubicBezTo>
                    <a:lnTo>
                      <a:pt x="4320" y="6607"/>
                    </a:lnTo>
                    <a:cubicBezTo>
                      <a:pt x="4160" y="6607"/>
                      <a:pt x="4044" y="6334"/>
                      <a:pt x="4084" y="6056"/>
                    </a:cubicBezTo>
                    <a:lnTo>
                      <a:pt x="4668" y="1960"/>
                    </a:lnTo>
                    <a:cubicBezTo>
                      <a:pt x="4696" y="1764"/>
                      <a:pt x="4793" y="1629"/>
                      <a:pt x="4906" y="1631"/>
                    </a:cubicBezTo>
                    <a:close/>
                    <a:moveTo>
                      <a:pt x="16305" y="10197"/>
                    </a:moveTo>
                    <a:cubicBezTo>
                      <a:pt x="16321" y="10185"/>
                      <a:pt x="16340" y="10189"/>
                      <a:pt x="16355" y="10216"/>
                    </a:cubicBezTo>
                    <a:lnTo>
                      <a:pt x="17783" y="12802"/>
                    </a:lnTo>
                    <a:cubicBezTo>
                      <a:pt x="17813" y="12857"/>
                      <a:pt x="17802" y="12951"/>
                      <a:pt x="17763" y="12979"/>
                    </a:cubicBezTo>
                    <a:lnTo>
                      <a:pt x="16355" y="13959"/>
                    </a:lnTo>
                    <a:cubicBezTo>
                      <a:pt x="16316" y="13986"/>
                      <a:pt x="16276" y="13933"/>
                      <a:pt x="16276" y="13858"/>
                    </a:cubicBezTo>
                    <a:lnTo>
                      <a:pt x="16276" y="10274"/>
                    </a:lnTo>
                    <a:cubicBezTo>
                      <a:pt x="16276" y="10236"/>
                      <a:pt x="16288" y="10210"/>
                      <a:pt x="16305" y="10197"/>
                    </a:cubicBezTo>
                    <a:close/>
                    <a:moveTo>
                      <a:pt x="17823" y="14257"/>
                    </a:moveTo>
                    <a:cubicBezTo>
                      <a:pt x="17873" y="14223"/>
                      <a:pt x="17925" y="14290"/>
                      <a:pt x="17925" y="14385"/>
                    </a:cubicBezTo>
                    <a:lnTo>
                      <a:pt x="17925" y="16777"/>
                    </a:lnTo>
                    <a:cubicBezTo>
                      <a:pt x="17925" y="16851"/>
                      <a:pt x="17892" y="16911"/>
                      <a:pt x="17850" y="16911"/>
                    </a:cubicBezTo>
                    <a:lnTo>
                      <a:pt x="14187" y="16911"/>
                    </a:lnTo>
                    <a:cubicBezTo>
                      <a:pt x="14152" y="16911"/>
                      <a:pt x="14142" y="16824"/>
                      <a:pt x="14175" y="16801"/>
                    </a:cubicBezTo>
                    <a:lnTo>
                      <a:pt x="15078" y="16171"/>
                    </a:lnTo>
                    <a:cubicBezTo>
                      <a:pt x="15107" y="16151"/>
                      <a:pt x="15140" y="16179"/>
                      <a:pt x="15150" y="16232"/>
                    </a:cubicBezTo>
                    <a:lnTo>
                      <a:pt x="15169" y="16323"/>
                    </a:lnTo>
                    <a:cubicBezTo>
                      <a:pt x="15181" y="16382"/>
                      <a:pt x="15210" y="16421"/>
                      <a:pt x="15245" y="16421"/>
                    </a:cubicBezTo>
                    <a:lnTo>
                      <a:pt x="16185" y="16421"/>
                    </a:lnTo>
                    <a:cubicBezTo>
                      <a:pt x="16235" y="16421"/>
                      <a:pt x="16276" y="16347"/>
                      <a:pt x="16276" y="16256"/>
                    </a:cubicBezTo>
                    <a:lnTo>
                      <a:pt x="16276" y="15450"/>
                    </a:lnTo>
                    <a:cubicBezTo>
                      <a:pt x="16276" y="15382"/>
                      <a:pt x="16298" y="15322"/>
                      <a:pt x="16333" y="15298"/>
                    </a:cubicBezTo>
                    <a:lnTo>
                      <a:pt x="17823" y="14257"/>
                    </a:lnTo>
                    <a:close/>
                    <a:moveTo>
                      <a:pt x="3453" y="15325"/>
                    </a:moveTo>
                    <a:cubicBezTo>
                      <a:pt x="4222" y="15325"/>
                      <a:pt x="4845" y="16448"/>
                      <a:pt x="4845" y="17836"/>
                    </a:cubicBezTo>
                    <a:cubicBezTo>
                      <a:pt x="4845" y="19223"/>
                      <a:pt x="4222" y="20349"/>
                      <a:pt x="3453" y="20349"/>
                    </a:cubicBezTo>
                    <a:cubicBezTo>
                      <a:pt x="2683" y="20349"/>
                      <a:pt x="2059" y="19223"/>
                      <a:pt x="2059" y="17836"/>
                    </a:cubicBezTo>
                    <a:cubicBezTo>
                      <a:pt x="2059" y="16448"/>
                      <a:pt x="2683" y="15325"/>
                      <a:pt x="3453" y="15325"/>
                    </a:cubicBezTo>
                    <a:close/>
                  </a:path>
                </a:pathLst>
              </a:custGeom>
              <a:solidFill>
                <a:srgbClr val="D5D5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03" name="Hospital"/>
              <p:cNvSpPr/>
              <p:nvPr/>
            </p:nvSpPr>
            <p:spPr>
              <a:xfrm>
                <a:off x="4441631" y="36639"/>
                <a:ext cx="1625333" cy="1270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341" y="0"/>
                    </a:moveTo>
                    <a:lnTo>
                      <a:pt x="3341" y="3754"/>
                    </a:lnTo>
                    <a:lnTo>
                      <a:pt x="0" y="3754"/>
                    </a:lnTo>
                    <a:lnTo>
                      <a:pt x="0" y="21600"/>
                    </a:lnTo>
                    <a:lnTo>
                      <a:pt x="8297" y="21600"/>
                    </a:lnTo>
                    <a:lnTo>
                      <a:pt x="8297" y="17275"/>
                    </a:lnTo>
                    <a:lnTo>
                      <a:pt x="9939" y="17275"/>
                    </a:lnTo>
                    <a:lnTo>
                      <a:pt x="9939" y="21600"/>
                    </a:lnTo>
                    <a:lnTo>
                      <a:pt x="11595" y="21600"/>
                    </a:lnTo>
                    <a:lnTo>
                      <a:pt x="11595" y="17275"/>
                    </a:lnTo>
                    <a:lnTo>
                      <a:pt x="13239" y="17275"/>
                    </a:lnTo>
                    <a:lnTo>
                      <a:pt x="13239" y="21600"/>
                    </a:lnTo>
                    <a:lnTo>
                      <a:pt x="21600" y="21600"/>
                    </a:lnTo>
                    <a:lnTo>
                      <a:pt x="21600" y="3754"/>
                    </a:lnTo>
                    <a:lnTo>
                      <a:pt x="18195" y="3754"/>
                    </a:lnTo>
                    <a:lnTo>
                      <a:pt x="18195" y="0"/>
                    </a:lnTo>
                    <a:lnTo>
                      <a:pt x="3341" y="0"/>
                    </a:lnTo>
                    <a:close/>
                    <a:moveTo>
                      <a:pt x="4997" y="1938"/>
                    </a:moveTo>
                    <a:lnTo>
                      <a:pt x="6641" y="1938"/>
                    </a:lnTo>
                    <a:lnTo>
                      <a:pt x="6641" y="3754"/>
                    </a:lnTo>
                    <a:lnTo>
                      <a:pt x="4997" y="3754"/>
                    </a:lnTo>
                    <a:lnTo>
                      <a:pt x="4997" y="1938"/>
                    </a:lnTo>
                    <a:close/>
                    <a:moveTo>
                      <a:pt x="8297" y="1938"/>
                    </a:moveTo>
                    <a:lnTo>
                      <a:pt x="9939" y="1938"/>
                    </a:lnTo>
                    <a:lnTo>
                      <a:pt x="9939" y="3754"/>
                    </a:lnTo>
                    <a:lnTo>
                      <a:pt x="8297" y="3754"/>
                    </a:lnTo>
                    <a:lnTo>
                      <a:pt x="8297" y="1938"/>
                    </a:lnTo>
                    <a:close/>
                    <a:moveTo>
                      <a:pt x="11595" y="1938"/>
                    </a:moveTo>
                    <a:lnTo>
                      <a:pt x="13239" y="1938"/>
                    </a:lnTo>
                    <a:lnTo>
                      <a:pt x="13239" y="3754"/>
                    </a:lnTo>
                    <a:lnTo>
                      <a:pt x="11595" y="3754"/>
                    </a:lnTo>
                    <a:lnTo>
                      <a:pt x="11595" y="1938"/>
                    </a:lnTo>
                    <a:close/>
                    <a:moveTo>
                      <a:pt x="14895" y="1938"/>
                    </a:moveTo>
                    <a:lnTo>
                      <a:pt x="16538" y="1938"/>
                    </a:lnTo>
                    <a:lnTo>
                      <a:pt x="16538" y="3754"/>
                    </a:lnTo>
                    <a:lnTo>
                      <a:pt x="14895" y="3754"/>
                    </a:lnTo>
                    <a:lnTo>
                      <a:pt x="14895" y="1938"/>
                    </a:lnTo>
                    <a:close/>
                    <a:moveTo>
                      <a:pt x="1698" y="5774"/>
                    </a:moveTo>
                    <a:lnTo>
                      <a:pt x="3341" y="5774"/>
                    </a:lnTo>
                    <a:lnTo>
                      <a:pt x="3341" y="7590"/>
                    </a:lnTo>
                    <a:lnTo>
                      <a:pt x="1698" y="7590"/>
                    </a:lnTo>
                    <a:lnTo>
                      <a:pt x="1698" y="5774"/>
                    </a:lnTo>
                    <a:close/>
                    <a:moveTo>
                      <a:pt x="4997" y="5774"/>
                    </a:moveTo>
                    <a:lnTo>
                      <a:pt x="6641" y="5774"/>
                    </a:lnTo>
                    <a:lnTo>
                      <a:pt x="6641" y="7590"/>
                    </a:lnTo>
                    <a:lnTo>
                      <a:pt x="4997" y="7590"/>
                    </a:lnTo>
                    <a:lnTo>
                      <a:pt x="4997" y="5774"/>
                    </a:lnTo>
                    <a:close/>
                    <a:moveTo>
                      <a:pt x="8297" y="5774"/>
                    </a:moveTo>
                    <a:lnTo>
                      <a:pt x="9939" y="5774"/>
                    </a:lnTo>
                    <a:lnTo>
                      <a:pt x="9939" y="7590"/>
                    </a:lnTo>
                    <a:lnTo>
                      <a:pt x="8297" y="7590"/>
                    </a:lnTo>
                    <a:lnTo>
                      <a:pt x="8297" y="5774"/>
                    </a:lnTo>
                    <a:close/>
                    <a:moveTo>
                      <a:pt x="11595" y="5774"/>
                    </a:moveTo>
                    <a:lnTo>
                      <a:pt x="13239" y="5774"/>
                    </a:lnTo>
                    <a:lnTo>
                      <a:pt x="13239" y="7590"/>
                    </a:lnTo>
                    <a:lnTo>
                      <a:pt x="11595" y="7590"/>
                    </a:lnTo>
                    <a:lnTo>
                      <a:pt x="11595" y="5774"/>
                    </a:lnTo>
                    <a:close/>
                    <a:moveTo>
                      <a:pt x="14895" y="5774"/>
                    </a:moveTo>
                    <a:lnTo>
                      <a:pt x="16538" y="5774"/>
                    </a:lnTo>
                    <a:lnTo>
                      <a:pt x="16538" y="7590"/>
                    </a:lnTo>
                    <a:lnTo>
                      <a:pt x="14895" y="7590"/>
                    </a:lnTo>
                    <a:lnTo>
                      <a:pt x="14895" y="5774"/>
                    </a:lnTo>
                    <a:close/>
                    <a:moveTo>
                      <a:pt x="18195" y="5774"/>
                    </a:moveTo>
                    <a:lnTo>
                      <a:pt x="19838" y="5774"/>
                    </a:lnTo>
                    <a:lnTo>
                      <a:pt x="19838" y="7590"/>
                    </a:lnTo>
                    <a:lnTo>
                      <a:pt x="18195" y="7590"/>
                    </a:lnTo>
                    <a:lnTo>
                      <a:pt x="18195" y="5774"/>
                    </a:lnTo>
                    <a:close/>
                    <a:moveTo>
                      <a:pt x="1698" y="9608"/>
                    </a:moveTo>
                    <a:lnTo>
                      <a:pt x="3341" y="9608"/>
                    </a:lnTo>
                    <a:lnTo>
                      <a:pt x="3341" y="11424"/>
                    </a:lnTo>
                    <a:lnTo>
                      <a:pt x="1698" y="11424"/>
                    </a:lnTo>
                    <a:lnTo>
                      <a:pt x="1698" y="9608"/>
                    </a:lnTo>
                    <a:close/>
                    <a:moveTo>
                      <a:pt x="4997" y="9608"/>
                    </a:moveTo>
                    <a:lnTo>
                      <a:pt x="6641" y="9608"/>
                    </a:lnTo>
                    <a:lnTo>
                      <a:pt x="6641" y="11424"/>
                    </a:lnTo>
                    <a:lnTo>
                      <a:pt x="4997" y="11424"/>
                    </a:lnTo>
                    <a:lnTo>
                      <a:pt x="4997" y="9608"/>
                    </a:lnTo>
                    <a:close/>
                    <a:moveTo>
                      <a:pt x="14895" y="9608"/>
                    </a:moveTo>
                    <a:lnTo>
                      <a:pt x="16538" y="9608"/>
                    </a:lnTo>
                    <a:lnTo>
                      <a:pt x="16538" y="11424"/>
                    </a:lnTo>
                    <a:lnTo>
                      <a:pt x="14895" y="11424"/>
                    </a:lnTo>
                    <a:lnTo>
                      <a:pt x="14895" y="9608"/>
                    </a:lnTo>
                    <a:close/>
                    <a:moveTo>
                      <a:pt x="18195" y="9608"/>
                    </a:moveTo>
                    <a:lnTo>
                      <a:pt x="19838" y="9608"/>
                    </a:lnTo>
                    <a:lnTo>
                      <a:pt x="19838" y="11424"/>
                    </a:lnTo>
                    <a:lnTo>
                      <a:pt x="18195" y="11424"/>
                    </a:lnTo>
                    <a:lnTo>
                      <a:pt x="18195" y="9608"/>
                    </a:lnTo>
                    <a:close/>
                    <a:moveTo>
                      <a:pt x="10799" y="9711"/>
                    </a:moveTo>
                    <a:cubicBezTo>
                      <a:pt x="11937" y="9711"/>
                      <a:pt x="12861" y="10893"/>
                      <a:pt x="12861" y="12350"/>
                    </a:cubicBezTo>
                    <a:cubicBezTo>
                      <a:pt x="12861" y="13806"/>
                      <a:pt x="11937" y="14988"/>
                      <a:pt x="10799" y="14988"/>
                    </a:cubicBezTo>
                    <a:cubicBezTo>
                      <a:pt x="9661" y="14988"/>
                      <a:pt x="8739" y="13806"/>
                      <a:pt x="8739" y="12350"/>
                    </a:cubicBezTo>
                    <a:cubicBezTo>
                      <a:pt x="8739" y="10893"/>
                      <a:pt x="9661" y="9711"/>
                      <a:pt x="10799" y="9711"/>
                    </a:cubicBezTo>
                    <a:close/>
                    <a:moveTo>
                      <a:pt x="10314" y="10706"/>
                    </a:moveTo>
                    <a:lnTo>
                      <a:pt x="10314" y="11729"/>
                    </a:lnTo>
                    <a:lnTo>
                      <a:pt x="9515" y="11729"/>
                    </a:lnTo>
                    <a:lnTo>
                      <a:pt x="9515" y="12970"/>
                    </a:lnTo>
                    <a:lnTo>
                      <a:pt x="10314" y="12970"/>
                    </a:lnTo>
                    <a:lnTo>
                      <a:pt x="10314" y="13993"/>
                    </a:lnTo>
                    <a:lnTo>
                      <a:pt x="11284" y="13993"/>
                    </a:lnTo>
                    <a:lnTo>
                      <a:pt x="11284" y="12970"/>
                    </a:lnTo>
                    <a:lnTo>
                      <a:pt x="12083" y="12970"/>
                    </a:lnTo>
                    <a:lnTo>
                      <a:pt x="12083" y="11729"/>
                    </a:lnTo>
                    <a:lnTo>
                      <a:pt x="11284" y="11729"/>
                    </a:lnTo>
                    <a:lnTo>
                      <a:pt x="11284" y="10706"/>
                    </a:lnTo>
                    <a:lnTo>
                      <a:pt x="10314" y="10706"/>
                    </a:lnTo>
                    <a:close/>
                    <a:moveTo>
                      <a:pt x="1698" y="13442"/>
                    </a:moveTo>
                    <a:lnTo>
                      <a:pt x="3341" y="13442"/>
                    </a:lnTo>
                    <a:lnTo>
                      <a:pt x="3341" y="15257"/>
                    </a:lnTo>
                    <a:lnTo>
                      <a:pt x="1698" y="15257"/>
                    </a:lnTo>
                    <a:lnTo>
                      <a:pt x="1698" y="13442"/>
                    </a:lnTo>
                    <a:close/>
                    <a:moveTo>
                      <a:pt x="4997" y="13442"/>
                    </a:moveTo>
                    <a:lnTo>
                      <a:pt x="6641" y="13442"/>
                    </a:lnTo>
                    <a:lnTo>
                      <a:pt x="6641" y="15257"/>
                    </a:lnTo>
                    <a:lnTo>
                      <a:pt x="4997" y="15257"/>
                    </a:lnTo>
                    <a:lnTo>
                      <a:pt x="4997" y="13442"/>
                    </a:lnTo>
                    <a:close/>
                    <a:moveTo>
                      <a:pt x="14895" y="13442"/>
                    </a:moveTo>
                    <a:lnTo>
                      <a:pt x="16538" y="13442"/>
                    </a:lnTo>
                    <a:lnTo>
                      <a:pt x="16538" y="15257"/>
                    </a:lnTo>
                    <a:lnTo>
                      <a:pt x="14895" y="15257"/>
                    </a:lnTo>
                    <a:lnTo>
                      <a:pt x="14895" y="13442"/>
                    </a:lnTo>
                    <a:close/>
                    <a:moveTo>
                      <a:pt x="18195" y="13442"/>
                    </a:moveTo>
                    <a:lnTo>
                      <a:pt x="19838" y="13442"/>
                    </a:lnTo>
                    <a:lnTo>
                      <a:pt x="19838" y="15257"/>
                    </a:lnTo>
                    <a:lnTo>
                      <a:pt x="18195" y="15257"/>
                    </a:lnTo>
                    <a:lnTo>
                      <a:pt x="18195" y="13442"/>
                    </a:lnTo>
                    <a:close/>
                    <a:moveTo>
                      <a:pt x="1698" y="17275"/>
                    </a:moveTo>
                    <a:lnTo>
                      <a:pt x="3341" y="17275"/>
                    </a:lnTo>
                    <a:lnTo>
                      <a:pt x="3341" y="19091"/>
                    </a:lnTo>
                    <a:lnTo>
                      <a:pt x="1698" y="19091"/>
                    </a:lnTo>
                    <a:lnTo>
                      <a:pt x="1698" y="17275"/>
                    </a:lnTo>
                    <a:close/>
                    <a:moveTo>
                      <a:pt x="4997" y="17275"/>
                    </a:moveTo>
                    <a:lnTo>
                      <a:pt x="6641" y="17275"/>
                    </a:lnTo>
                    <a:lnTo>
                      <a:pt x="6641" y="19091"/>
                    </a:lnTo>
                    <a:lnTo>
                      <a:pt x="4997" y="19091"/>
                    </a:lnTo>
                    <a:lnTo>
                      <a:pt x="4997" y="17275"/>
                    </a:lnTo>
                    <a:close/>
                    <a:moveTo>
                      <a:pt x="14895" y="17275"/>
                    </a:moveTo>
                    <a:lnTo>
                      <a:pt x="16538" y="17275"/>
                    </a:lnTo>
                    <a:lnTo>
                      <a:pt x="16538" y="19091"/>
                    </a:lnTo>
                    <a:lnTo>
                      <a:pt x="14895" y="19091"/>
                    </a:lnTo>
                    <a:lnTo>
                      <a:pt x="14895" y="17275"/>
                    </a:lnTo>
                    <a:close/>
                    <a:moveTo>
                      <a:pt x="18195" y="17275"/>
                    </a:moveTo>
                    <a:lnTo>
                      <a:pt x="19838" y="17275"/>
                    </a:lnTo>
                    <a:lnTo>
                      <a:pt x="19838" y="19091"/>
                    </a:lnTo>
                    <a:lnTo>
                      <a:pt x="18195" y="19091"/>
                    </a:lnTo>
                    <a:lnTo>
                      <a:pt x="18195" y="17275"/>
                    </a:lnTo>
                    <a:close/>
                  </a:path>
                </a:pathLst>
              </a:custGeom>
              <a:solidFill>
                <a:srgbClr val="D5D5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04" name="Court Building"/>
              <p:cNvSpPr/>
              <p:nvPr/>
            </p:nvSpPr>
            <p:spPr>
              <a:xfrm>
                <a:off x="7516826" y="0"/>
                <a:ext cx="1343279" cy="1343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1158" y="3613"/>
                    </a:lnTo>
                    <a:lnTo>
                      <a:pt x="1158" y="4293"/>
                    </a:lnTo>
                    <a:lnTo>
                      <a:pt x="20444" y="4293"/>
                    </a:lnTo>
                    <a:lnTo>
                      <a:pt x="20444" y="3613"/>
                    </a:lnTo>
                    <a:lnTo>
                      <a:pt x="10800" y="0"/>
                    </a:lnTo>
                    <a:close/>
                    <a:moveTo>
                      <a:pt x="2354" y="4683"/>
                    </a:moveTo>
                    <a:lnTo>
                      <a:pt x="2354" y="6036"/>
                    </a:lnTo>
                    <a:lnTo>
                      <a:pt x="3269" y="6036"/>
                    </a:lnTo>
                    <a:lnTo>
                      <a:pt x="3269" y="6676"/>
                    </a:lnTo>
                    <a:cubicBezTo>
                      <a:pt x="3553" y="6676"/>
                      <a:pt x="3618" y="7023"/>
                      <a:pt x="3618" y="7023"/>
                    </a:cubicBezTo>
                    <a:lnTo>
                      <a:pt x="3618" y="15657"/>
                    </a:lnTo>
                    <a:lnTo>
                      <a:pt x="3346" y="15657"/>
                    </a:lnTo>
                    <a:lnTo>
                      <a:pt x="3346" y="16762"/>
                    </a:lnTo>
                    <a:lnTo>
                      <a:pt x="2354" y="16762"/>
                    </a:lnTo>
                    <a:lnTo>
                      <a:pt x="2354" y="18115"/>
                    </a:lnTo>
                    <a:lnTo>
                      <a:pt x="19246" y="18115"/>
                    </a:lnTo>
                    <a:lnTo>
                      <a:pt x="19246" y="16762"/>
                    </a:lnTo>
                    <a:lnTo>
                      <a:pt x="18254" y="16762"/>
                    </a:lnTo>
                    <a:lnTo>
                      <a:pt x="18254" y="15657"/>
                    </a:lnTo>
                    <a:lnTo>
                      <a:pt x="17984" y="15657"/>
                    </a:lnTo>
                    <a:lnTo>
                      <a:pt x="17984" y="7023"/>
                    </a:lnTo>
                    <a:cubicBezTo>
                      <a:pt x="17984" y="7023"/>
                      <a:pt x="18049" y="6676"/>
                      <a:pt x="18333" y="6676"/>
                    </a:cubicBezTo>
                    <a:lnTo>
                      <a:pt x="18333" y="6036"/>
                    </a:lnTo>
                    <a:lnTo>
                      <a:pt x="19246" y="6036"/>
                    </a:lnTo>
                    <a:lnTo>
                      <a:pt x="19246" y="4683"/>
                    </a:lnTo>
                    <a:lnTo>
                      <a:pt x="2354" y="4683"/>
                    </a:lnTo>
                    <a:close/>
                    <a:moveTo>
                      <a:pt x="5670" y="6036"/>
                    </a:moveTo>
                    <a:lnTo>
                      <a:pt x="7489" y="6036"/>
                    </a:lnTo>
                    <a:lnTo>
                      <a:pt x="7489" y="6676"/>
                    </a:lnTo>
                    <a:cubicBezTo>
                      <a:pt x="7773" y="6676"/>
                      <a:pt x="7838" y="7023"/>
                      <a:pt x="7838" y="7023"/>
                    </a:cubicBezTo>
                    <a:lnTo>
                      <a:pt x="7838" y="15657"/>
                    </a:lnTo>
                    <a:lnTo>
                      <a:pt x="7568" y="15657"/>
                    </a:lnTo>
                    <a:lnTo>
                      <a:pt x="7568" y="16762"/>
                    </a:lnTo>
                    <a:lnTo>
                      <a:pt x="5591" y="16762"/>
                    </a:lnTo>
                    <a:lnTo>
                      <a:pt x="5591" y="15657"/>
                    </a:lnTo>
                    <a:lnTo>
                      <a:pt x="5321" y="15657"/>
                    </a:lnTo>
                    <a:lnTo>
                      <a:pt x="5321" y="7023"/>
                    </a:lnTo>
                    <a:cubicBezTo>
                      <a:pt x="5321" y="7023"/>
                      <a:pt x="5386" y="6676"/>
                      <a:pt x="5670" y="6676"/>
                    </a:cubicBezTo>
                    <a:lnTo>
                      <a:pt x="5670" y="6036"/>
                    </a:lnTo>
                    <a:close/>
                    <a:moveTo>
                      <a:pt x="9890" y="6036"/>
                    </a:moveTo>
                    <a:lnTo>
                      <a:pt x="11710" y="6036"/>
                    </a:lnTo>
                    <a:lnTo>
                      <a:pt x="11710" y="6676"/>
                    </a:lnTo>
                    <a:cubicBezTo>
                      <a:pt x="11993" y="6676"/>
                      <a:pt x="12059" y="7023"/>
                      <a:pt x="12059" y="7023"/>
                    </a:cubicBezTo>
                    <a:lnTo>
                      <a:pt x="12059" y="15657"/>
                    </a:lnTo>
                    <a:lnTo>
                      <a:pt x="11789" y="15657"/>
                    </a:lnTo>
                    <a:lnTo>
                      <a:pt x="11789" y="16762"/>
                    </a:lnTo>
                    <a:lnTo>
                      <a:pt x="9813" y="16762"/>
                    </a:lnTo>
                    <a:lnTo>
                      <a:pt x="9813" y="15657"/>
                    </a:lnTo>
                    <a:lnTo>
                      <a:pt x="9541" y="15657"/>
                    </a:lnTo>
                    <a:lnTo>
                      <a:pt x="9541" y="7023"/>
                    </a:lnTo>
                    <a:cubicBezTo>
                      <a:pt x="9541" y="7023"/>
                      <a:pt x="9607" y="6676"/>
                      <a:pt x="9890" y="6676"/>
                    </a:cubicBezTo>
                    <a:lnTo>
                      <a:pt x="9890" y="6036"/>
                    </a:lnTo>
                    <a:close/>
                    <a:moveTo>
                      <a:pt x="14113" y="6036"/>
                    </a:moveTo>
                    <a:lnTo>
                      <a:pt x="15932" y="6036"/>
                    </a:lnTo>
                    <a:lnTo>
                      <a:pt x="15932" y="6676"/>
                    </a:lnTo>
                    <a:cubicBezTo>
                      <a:pt x="16216" y="6676"/>
                      <a:pt x="16281" y="7023"/>
                      <a:pt x="16281" y="7023"/>
                    </a:cubicBezTo>
                    <a:lnTo>
                      <a:pt x="16281" y="15657"/>
                    </a:lnTo>
                    <a:lnTo>
                      <a:pt x="16009" y="15657"/>
                    </a:lnTo>
                    <a:lnTo>
                      <a:pt x="16009" y="16762"/>
                    </a:lnTo>
                    <a:lnTo>
                      <a:pt x="14033" y="16762"/>
                    </a:lnTo>
                    <a:lnTo>
                      <a:pt x="14033" y="15657"/>
                    </a:lnTo>
                    <a:lnTo>
                      <a:pt x="13763" y="15657"/>
                    </a:lnTo>
                    <a:lnTo>
                      <a:pt x="13763" y="7023"/>
                    </a:lnTo>
                    <a:cubicBezTo>
                      <a:pt x="13763" y="7023"/>
                      <a:pt x="13829" y="6676"/>
                      <a:pt x="14113" y="6676"/>
                    </a:cubicBezTo>
                    <a:lnTo>
                      <a:pt x="14113" y="6036"/>
                    </a:lnTo>
                    <a:close/>
                    <a:moveTo>
                      <a:pt x="1158" y="18505"/>
                    </a:moveTo>
                    <a:lnTo>
                      <a:pt x="1158" y="19859"/>
                    </a:lnTo>
                    <a:lnTo>
                      <a:pt x="20444" y="19859"/>
                    </a:lnTo>
                    <a:lnTo>
                      <a:pt x="20444" y="18505"/>
                    </a:lnTo>
                    <a:lnTo>
                      <a:pt x="1158" y="18505"/>
                    </a:lnTo>
                    <a:close/>
                    <a:moveTo>
                      <a:pt x="0" y="20247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20247"/>
                    </a:lnTo>
                    <a:lnTo>
                      <a:pt x="0" y="20247"/>
                    </a:lnTo>
                    <a:close/>
                  </a:path>
                </a:pathLst>
              </a:custGeom>
              <a:solidFill>
                <a:srgbClr val="D5D5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05" name="Graduation Cap"/>
              <p:cNvSpPr/>
              <p:nvPr/>
            </p:nvSpPr>
            <p:spPr>
              <a:xfrm>
                <a:off x="10309966" y="55824"/>
                <a:ext cx="2249875" cy="1231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0" y="6520"/>
                    </a:lnTo>
                    <a:lnTo>
                      <a:pt x="10800" y="13043"/>
                    </a:lnTo>
                    <a:lnTo>
                      <a:pt x="18745" y="8243"/>
                    </a:lnTo>
                    <a:lnTo>
                      <a:pt x="18745" y="10509"/>
                    </a:lnTo>
                    <a:cubicBezTo>
                      <a:pt x="18606" y="10673"/>
                      <a:pt x="18515" y="10958"/>
                      <a:pt x="18515" y="11282"/>
                    </a:cubicBezTo>
                    <a:cubicBezTo>
                      <a:pt x="18515" y="11519"/>
                      <a:pt x="18563" y="11733"/>
                      <a:pt x="18644" y="11896"/>
                    </a:cubicBezTo>
                    <a:cubicBezTo>
                      <a:pt x="18499" y="12008"/>
                      <a:pt x="18399" y="12270"/>
                      <a:pt x="18399" y="12574"/>
                    </a:cubicBezTo>
                    <a:lnTo>
                      <a:pt x="18399" y="21301"/>
                    </a:lnTo>
                    <a:cubicBezTo>
                      <a:pt x="18553" y="21484"/>
                      <a:pt x="18772" y="21600"/>
                      <a:pt x="19018" y="21600"/>
                    </a:cubicBezTo>
                    <a:cubicBezTo>
                      <a:pt x="19264" y="21600"/>
                      <a:pt x="19483" y="21484"/>
                      <a:pt x="19637" y="21301"/>
                    </a:cubicBezTo>
                    <a:lnTo>
                      <a:pt x="19637" y="12556"/>
                    </a:lnTo>
                    <a:cubicBezTo>
                      <a:pt x="19637" y="12255"/>
                      <a:pt x="19538" y="11998"/>
                      <a:pt x="19396" y="11887"/>
                    </a:cubicBezTo>
                    <a:cubicBezTo>
                      <a:pt x="19474" y="11725"/>
                      <a:pt x="19523" y="11515"/>
                      <a:pt x="19523" y="11282"/>
                    </a:cubicBezTo>
                    <a:cubicBezTo>
                      <a:pt x="19523" y="10958"/>
                      <a:pt x="19430" y="10673"/>
                      <a:pt x="19292" y="10509"/>
                    </a:cubicBezTo>
                    <a:lnTo>
                      <a:pt x="19292" y="7913"/>
                    </a:lnTo>
                    <a:lnTo>
                      <a:pt x="21600" y="6520"/>
                    </a:lnTo>
                    <a:lnTo>
                      <a:pt x="10800" y="0"/>
                    </a:lnTo>
                    <a:close/>
                    <a:moveTo>
                      <a:pt x="10819" y="5598"/>
                    </a:moveTo>
                    <a:cubicBezTo>
                      <a:pt x="11223" y="5598"/>
                      <a:pt x="11551" y="5819"/>
                      <a:pt x="11551" y="6091"/>
                    </a:cubicBezTo>
                    <a:cubicBezTo>
                      <a:pt x="11551" y="6364"/>
                      <a:pt x="11223" y="6584"/>
                      <a:pt x="10819" y="6584"/>
                    </a:cubicBezTo>
                    <a:cubicBezTo>
                      <a:pt x="10414" y="6584"/>
                      <a:pt x="10084" y="6364"/>
                      <a:pt x="10084" y="6091"/>
                    </a:cubicBezTo>
                    <a:cubicBezTo>
                      <a:pt x="10084" y="5819"/>
                      <a:pt x="10414" y="5598"/>
                      <a:pt x="10819" y="5598"/>
                    </a:cubicBezTo>
                    <a:close/>
                    <a:moveTo>
                      <a:pt x="16068" y="10691"/>
                    </a:moveTo>
                    <a:lnTo>
                      <a:pt x="10800" y="13872"/>
                    </a:lnTo>
                    <a:lnTo>
                      <a:pt x="5535" y="10694"/>
                    </a:lnTo>
                    <a:cubicBezTo>
                      <a:pt x="4861" y="12240"/>
                      <a:pt x="4431" y="14116"/>
                      <a:pt x="4188" y="16122"/>
                    </a:cubicBezTo>
                    <a:cubicBezTo>
                      <a:pt x="6908" y="16652"/>
                      <a:pt x="9240" y="18095"/>
                      <a:pt x="10748" y="20074"/>
                    </a:cubicBezTo>
                    <a:cubicBezTo>
                      <a:pt x="12275" y="18069"/>
                      <a:pt x="14648" y="16613"/>
                      <a:pt x="17413" y="16101"/>
                    </a:cubicBezTo>
                    <a:cubicBezTo>
                      <a:pt x="17170" y="14102"/>
                      <a:pt x="16740" y="12232"/>
                      <a:pt x="16068" y="10691"/>
                    </a:cubicBezTo>
                    <a:close/>
                  </a:path>
                </a:pathLst>
              </a:custGeom>
              <a:solidFill>
                <a:srgbClr val="D5D5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06" name="Heart"/>
              <p:cNvSpPr/>
              <p:nvPr/>
            </p:nvSpPr>
            <p:spPr>
              <a:xfrm>
                <a:off x="14009704" y="36639"/>
                <a:ext cx="1437112" cy="1270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6" h="21433" extrusionOk="0">
                    <a:moveTo>
                      <a:pt x="5838" y="8"/>
                    </a:moveTo>
                    <a:cubicBezTo>
                      <a:pt x="3712" y="114"/>
                      <a:pt x="158" y="1891"/>
                      <a:pt x="2" y="7232"/>
                    </a:cubicBezTo>
                    <a:cubicBezTo>
                      <a:pt x="-54" y="9134"/>
                      <a:pt x="1253" y="14877"/>
                      <a:pt x="10702" y="21433"/>
                    </a:cubicBezTo>
                    <a:cubicBezTo>
                      <a:pt x="20130" y="14892"/>
                      <a:pt x="21546" y="9139"/>
                      <a:pt x="21505" y="7232"/>
                    </a:cubicBezTo>
                    <a:cubicBezTo>
                      <a:pt x="21391" y="1889"/>
                      <a:pt x="17806" y="115"/>
                      <a:pt x="15669" y="8"/>
                    </a:cubicBezTo>
                    <a:cubicBezTo>
                      <a:pt x="12170" y="-167"/>
                      <a:pt x="10753" y="2729"/>
                      <a:pt x="10753" y="2729"/>
                    </a:cubicBezTo>
                    <a:cubicBezTo>
                      <a:pt x="10753" y="2729"/>
                      <a:pt x="9337" y="-167"/>
                      <a:pt x="5838" y="8"/>
                    </a:cubicBezTo>
                    <a:close/>
                  </a:path>
                </a:pathLst>
              </a:custGeom>
              <a:solidFill>
                <a:srgbClr val="D5D5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grpSp>
            <p:nvGrpSpPr>
              <p:cNvPr id="212" name="Group"/>
              <p:cNvGrpSpPr/>
              <p:nvPr/>
            </p:nvGrpSpPr>
            <p:grpSpPr>
              <a:xfrm>
                <a:off x="-1" y="1621713"/>
                <a:ext cx="16968502" cy="1193801"/>
                <a:chOff x="0" y="0"/>
                <a:chExt cx="16968500" cy="1193800"/>
              </a:xfrm>
            </p:grpSpPr>
            <p:sp>
              <p:nvSpPr>
                <p:cNvPr id="207" name="Economic Development"/>
                <p:cNvSpPr txBox="1"/>
                <p:nvPr/>
              </p:nvSpPr>
              <p:spPr>
                <a:xfrm>
                  <a:off x="0" y="0"/>
                  <a:ext cx="4042180" cy="11938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sz="3700" b="0">
                      <a:solidFill>
                        <a:srgbClr val="FFFFFF"/>
                      </a:solidFill>
                      <a:latin typeface="DIN Alternate"/>
                      <a:ea typeface="DIN Alternate"/>
                      <a:cs typeface="DIN Alternate"/>
                      <a:sym typeface="DIN Alternate"/>
                    </a:defRPr>
                  </a:lvl1pPr>
                </a:lstStyle>
                <a:p>
                  <a:r>
                    <a:t>Economic Development</a:t>
                  </a:r>
                </a:p>
              </p:txBody>
            </p:sp>
            <p:sp>
              <p:nvSpPr>
                <p:cNvPr id="208" name="Healthcare"/>
                <p:cNvSpPr txBox="1"/>
                <p:nvPr/>
              </p:nvSpPr>
              <p:spPr>
                <a:xfrm>
                  <a:off x="3239353" y="158394"/>
                  <a:ext cx="4042180" cy="6477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sz="3700" b="0">
                      <a:solidFill>
                        <a:srgbClr val="FFFFFF"/>
                      </a:solidFill>
                      <a:latin typeface="DIN Alternate"/>
                      <a:ea typeface="DIN Alternate"/>
                      <a:cs typeface="DIN Alternate"/>
                      <a:sym typeface="DIN Alternate"/>
                    </a:defRPr>
                  </a:lvl1pPr>
                </a:lstStyle>
                <a:p>
                  <a:r>
                    <a:t>Healthcare</a:t>
                  </a:r>
                </a:p>
              </p:txBody>
            </p:sp>
            <p:sp>
              <p:nvSpPr>
                <p:cNvPr id="209" name="Government"/>
                <p:cNvSpPr txBox="1"/>
                <p:nvPr/>
              </p:nvSpPr>
              <p:spPr>
                <a:xfrm>
                  <a:off x="6208532" y="158394"/>
                  <a:ext cx="4042180" cy="6477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sz="3700" b="0">
                      <a:solidFill>
                        <a:srgbClr val="FFFFFF"/>
                      </a:solidFill>
                      <a:latin typeface="DIN Alternate"/>
                      <a:ea typeface="DIN Alternate"/>
                      <a:cs typeface="DIN Alternate"/>
                      <a:sym typeface="DIN Alternate"/>
                    </a:defRPr>
                  </a:lvl1pPr>
                </a:lstStyle>
                <a:p>
                  <a:r>
                    <a:t>Government</a:t>
                  </a:r>
                </a:p>
              </p:txBody>
            </p:sp>
            <p:sp>
              <p:nvSpPr>
                <p:cNvPr id="210" name="Education"/>
                <p:cNvSpPr txBox="1"/>
                <p:nvPr/>
              </p:nvSpPr>
              <p:spPr>
                <a:xfrm>
                  <a:off x="9518088" y="158394"/>
                  <a:ext cx="4042181" cy="6477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sz="3700" b="0">
                      <a:solidFill>
                        <a:srgbClr val="FFFFFF"/>
                      </a:solidFill>
                      <a:latin typeface="DIN Alternate"/>
                      <a:ea typeface="DIN Alternate"/>
                      <a:cs typeface="DIN Alternate"/>
                      <a:sym typeface="DIN Alternate"/>
                    </a:defRPr>
                  </a:lvl1pPr>
                </a:lstStyle>
                <a:p>
                  <a:r>
                    <a:t>Education</a:t>
                  </a:r>
                </a:p>
              </p:txBody>
            </p:sp>
            <p:sp>
              <p:nvSpPr>
                <p:cNvPr id="211" name="Nonprofits"/>
                <p:cNvSpPr txBox="1"/>
                <p:nvPr/>
              </p:nvSpPr>
              <p:spPr>
                <a:xfrm>
                  <a:off x="12926321" y="158394"/>
                  <a:ext cx="4042180" cy="6477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sz="3700" b="0">
                      <a:solidFill>
                        <a:srgbClr val="FFFFFF"/>
                      </a:solidFill>
                      <a:latin typeface="DIN Alternate"/>
                      <a:ea typeface="DIN Alternate"/>
                      <a:cs typeface="DIN Alternate"/>
                      <a:sym typeface="DIN Alternate"/>
                    </a:defRPr>
                  </a:lvl1pPr>
                </a:lstStyle>
                <a:p>
                  <a:r>
                    <a:t>Nonprofits</a:t>
                  </a:r>
                </a:p>
              </p:txBody>
            </p:sp>
          </p:grpSp>
        </p:grpSp>
        <p:sp>
          <p:nvSpPr>
            <p:cNvPr id="214" name="Rectangle"/>
            <p:cNvSpPr/>
            <p:nvPr/>
          </p:nvSpPr>
          <p:spPr>
            <a:xfrm>
              <a:off x="0" y="0"/>
              <a:ext cx="19466422" cy="4623221"/>
            </a:xfrm>
            <a:prstGeom prst="rect">
              <a:avLst/>
            </a:prstGeom>
            <a:noFill/>
            <a:ln w="25400" cap="flat">
              <a:solidFill>
                <a:srgbClr val="5C87A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216" name="© 2020 Harrison Edwards, Inc. All Rights Reserved."/>
          <p:cNvSpPr txBox="1"/>
          <p:nvPr/>
        </p:nvSpPr>
        <p:spPr>
          <a:xfrm>
            <a:off x="2332473" y="13149274"/>
            <a:ext cx="4789120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 b="0">
                <a:solidFill>
                  <a:srgbClr val="929292"/>
                </a:solidFill>
              </a:defRPr>
            </a:lvl1pPr>
          </a:lstStyle>
          <a:p>
            <a:r>
              <a:t>© 2020 Harrison Edwards, Inc. All Rights Reserved.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5" name="Group"/>
          <p:cNvGrpSpPr/>
          <p:nvPr/>
        </p:nvGrpSpPr>
        <p:grpSpPr>
          <a:xfrm>
            <a:off x="2462840" y="1874260"/>
            <a:ext cx="1510514" cy="231747"/>
            <a:chOff x="0" y="0"/>
            <a:chExt cx="1510512" cy="231746"/>
          </a:xfrm>
        </p:grpSpPr>
        <p:sp>
          <p:nvSpPr>
            <p:cNvPr id="993" name="Rectangle"/>
            <p:cNvSpPr/>
            <p:nvPr/>
          </p:nvSpPr>
          <p:spPr>
            <a:xfrm>
              <a:off x="0" y="0"/>
              <a:ext cx="760370" cy="231747"/>
            </a:xfrm>
            <a:prstGeom prst="rect">
              <a:avLst/>
            </a:prstGeom>
            <a:solidFill>
              <a:srgbClr val="5C87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994" name="Rectangle"/>
            <p:cNvSpPr/>
            <p:nvPr/>
          </p:nvSpPr>
          <p:spPr>
            <a:xfrm>
              <a:off x="750142" y="0"/>
              <a:ext cx="760371" cy="231747"/>
            </a:xfrm>
            <a:prstGeom prst="rect">
              <a:avLst/>
            </a:pr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998" name="Group"/>
          <p:cNvGrpSpPr/>
          <p:nvPr/>
        </p:nvGrpSpPr>
        <p:grpSpPr>
          <a:xfrm>
            <a:off x="576283" y="710566"/>
            <a:ext cx="23745709" cy="12016614"/>
            <a:chOff x="0" y="0"/>
            <a:chExt cx="23745708" cy="12016613"/>
          </a:xfrm>
        </p:grpSpPr>
        <p:sp>
          <p:nvSpPr>
            <p:cNvPr id="996" name="Rounded Rectangle"/>
            <p:cNvSpPr/>
            <p:nvPr/>
          </p:nvSpPr>
          <p:spPr>
            <a:xfrm>
              <a:off x="0" y="278254"/>
              <a:ext cx="23231434" cy="11738360"/>
            </a:xfrm>
            <a:prstGeom prst="roundRect">
              <a:avLst>
                <a:gd name="adj" fmla="val 14519"/>
              </a:avLst>
            </a:prstGeom>
            <a:noFill/>
            <a:ln w="76200" cap="flat">
              <a:solidFill>
                <a:srgbClr val="929292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997" name="Rectangle"/>
            <p:cNvSpPr/>
            <p:nvPr/>
          </p:nvSpPr>
          <p:spPr>
            <a:xfrm>
              <a:off x="21018620" y="0"/>
              <a:ext cx="2727089" cy="255913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999" name="Medina County’s Existing Fiber Network (for Business) is Directly Responsible For:"/>
          <p:cNvSpPr txBox="1"/>
          <p:nvPr/>
        </p:nvSpPr>
        <p:spPr>
          <a:xfrm>
            <a:off x="2558865" y="6103136"/>
            <a:ext cx="15481605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800" b="0">
                <a:solidFill>
                  <a:srgbClr val="92929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t>Medina County’s Existing Fiber Network (for Business) is Directly Responsible For:</a:t>
            </a:r>
          </a:p>
        </p:txBody>
      </p:sp>
      <p:sp>
        <p:nvSpPr>
          <p:cNvPr id="1000" name="Source: Medina County Economic Development Corporation (2019)"/>
          <p:cNvSpPr txBox="1"/>
          <p:nvPr/>
        </p:nvSpPr>
        <p:spPr>
          <a:xfrm>
            <a:off x="2653921" y="11422997"/>
            <a:ext cx="9896298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200" b="0">
                <a:solidFill>
                  <a:srgbClr val="92929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</a:lstStyle>
          <a:p>
            <a:r>
              <a:t>Source: Medina County Economic Development Corporation (2019)</a:t>
            </a:r>
          </a:p>
        </p:txBody>
      </p:sp>
      <p:sp>
        <p:nvSpPr>
          <p:cNvPr id="1001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40</a:t>
            </a:fld>
            <a:endParaRPr/>
          </a:p>
        </p:txBody>
      </p:sp>
      <p:sp>
        <p:nvSpPr>
          <p:cNvPr id="1002" name="Case Study…"/>
          <p:cNvSpPr txBox="1"/>
          <p:nvPr/>
        </p:nvSpPr>
        <p:spPr>
          <a:xfrm>
            <a:off x="2443311" y="3429000"/>
            <a:ext cx="8666112" cy="238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defRPr sz="9400" b="0">
                <a:solidFill>
                  <a:srgbClr val="5E5E5E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pPr>
            <a:r>
              <a:t>Case Study</a:t>
            </a:r>
          </a:p>
          <a:p>
            <a:pPr algn="l">
              <a:lnSpc>
                <a:spcPct val="90000"/>
              </a:lnSpc>
              <a:defRPr sz="6900" b="0">
                <a:solidFill>
                  <a:srgbClr val="5C87A0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pPr>
            <a:r>
              <a:t>Medina County, Ohio</a:t>
            </a:r>
          </a:p>
        </p:txBody>
      </p:sp>
      <p:sp>
        <p:nvSpPr>
          <p:cNvPr id="1003" name="Lamp"/>
          <p:cNvSpPr/>
          <p:nvPr/>
        </p:nvSpPr>
        <p:spPr>
          <a:xfrm flipH="1">
            <a:off x="21487725" y="1006943"/>
            <a:ext cx="2571016" cy="2387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7" h="21600" extrusionOk="0">
                <a:moveTo>
                  <a:pt x="16002" y="0"/>
                </a:moveTo>
                <a:lnTo>
                  <a:pt x="15692" y="171"/>
                </a:lnTo>
                <a:lnTo>
                  <a:pt x="15886" y="578"/>
                </a:lnTo>
                <a:lnTo>
                  <a:pt x="15308" y="898"/>
                </a:lnTo>
                <a:lnTo>
                  <a:pt x="16044" y="3041"/>
                </a:lnTo>
                <a:lnTo>
                  <a:pt x="15405" y="3377"/>
                </a:lnTo>
                <a:lnTo>
                  <a:pt x="14353" y="2744"/>
                </a:lnTo>
                <a:cubicBezTo>
                  <a:pt x="14137" y="2614"/>
                  <a:pt x="13873" y="2784"/>
                  <a:pt x="13877" y="3051"/>
                </a:cubicBezTo>
                <a:lnTo>
                  <a:pt x="13877" y="3091"/>
                </a:lnTo>
                <a:lnTo>
                  <a:pt x="2084" y="5347"/>
                </a:lnTo>
                <a:cubicBezTo>
                  <a:pt x="1994" y="5133"/>
                  <a:pt x="1750" y="5044"/>
                  <a:pt x="1557" y="5163"/>
                </a:cubicBezTo>
                <a:lnTo>
                  <a:pt x="189" y="6011"/>
                </a:lnTo>
                <a:cubicBezTo>
                  <a:pt x="-16" y="6138"/>
                  <a:pt x="-63" y="6434"/>
                  <a:pt x="92" y="6626"/>
                </a:cubicBezTo>
                <a:lnTo>
                  <a:pt x="779" y="7478"/>
                </a:lnTo>
                <a:cubicBezTo>
                  <a:pt x="871" y="7592"/>
                  <a:pt x="1012" y="7637"/>
                  <a:pt x="1144" y="7604"/>
                </a:cubicBezTo>
                <a:lnTo>
                  <a:pt x="7842" y="17569"/>
                </a:lnTo>
                <a:cubicBezTo>
                  <a:pt x="7796" y="17616"/>
                  <a:pt x="7773" y="17684"/>
                  <a:pt x="7782" y="17753"/>
                </a:cubicBezTo>
                <a:cubicBezTo>
                  <a:pt x="7805" y="17919"/>
                  <a:pt x="7846" y="18228"/>
                  <a:pt x="7866" y="18410"/>
                </a:cubicBezTo>
                <a:cubicBezTo>
                  <a:pt x="7867" y="18424"/>
                  <a:pt x="7870" y="18437"/>
                  <a:pt x="7874" y="18450"/>
                </a:cubicBezTo>
                <a:lnTo>
                  <a:pt x="7811" y="18450"/>
                </a:lnTo>
                <a:lnTo>
                  <a:pt x="6110" y="18999"/>
                </a:lnTo>
                <a:lnTo>
                  <a:pt x="4674" y="20383"/>
                </a:lnTo>
                <a:lnTo>
                  <a:pt x="4674" y="21600"/>
                </a:lnTo>
                <a:lnTo>
                  <a:pt x="11853" y="21600"/>
                </a:lnTo>
                <a:lnTo>
                  <a:pt x="11853" y="20383"/>
                </a:lnTo>
                <a:lnTo>
                  <a:pt x="10417" y="18999"/>
                </a:lnTo>
                <a:lnTo>
                  <a:pt x="8936" y="18522"/>
                </a:lnTo>
                <a:lnTo>
                  <a:pt x="9489" y="18094"/>
                </a:lnTo>
                <a:cubicBezTo>
                  <a:pt x="9571" y="18031"/>
                  <a:pt x="9596" y="17911"/>
                  <a:pt x="9547" y="17817"/>
                </a:cubicBezTo>
                <a:lnTo>
                  <a:pt x="9431" y="17599"/>
                </a:lnTo>
                <a:cubicBezTo>
                  <a:pt x="9405" y="17549"/>
                  <a:pt x="9399" y="17490"/>
                  <a:pt x="9414" y="17435"/>
                </a:cubicBezTo>
                <a:lnTo>
                  <a:pt x="9598" y="16747"/>
                </a:lnTo>
                <a:cubicBezTo>
                  <a:pt x="9619" y="16666"/>
                  <a:pt x="9595" y="16579"/>
                  <a:pt x="9535" y="16525"/>
                </a:cubicBezTo>
                <a:lnTo>
                  <a:pt x="9365" y="16373"/>
                </a:lnTo>
                <a:cubicBezTo>
                  <a:pt x="9291" y="16306"/>
                  <a:pt x="9183" y="16306"/>
                  <a:pt x="9110" y="16374"/>
                </a:cubicBezTo>
                <a:lnTo>
                  <a:pt x="8838" y="16630"/>
                </a:lnTo>
                <a:lnTo>
                  <a:pt x="2301" y="6905"/>
                </a:lnTo>
                <a:cubicBezTo>
                  <a:pt x="2345" y="6870"/>
                  <a:pt x="2380" y="6825"/>
                  <a:pt x="2405" y="6775"/>
                </a:cubicBezTo>
                <a:lnTo>
                  <a:pt x="13948" y="4567"/>
                </a:lnTo>
                <a:cubicBezTo>
                  <a:pt x="14038" y="4712"/>
                  <a:pt x="14225" y="4774"/>
                  <a:pt x="14380" y="4673"/>
                </a:cubicBezTo>
                <a:lnTo>
                  <a:pt x="15437" y="3990"/>
                </a:lnTo>
                <a:cubicBezTo>
                  <a:pt x="15522" y="3936"/>
                  <a:pt x="15571" y="3851"/>
                  <a:pt x="15587" y="3759"/>
                </a:cubicBezTo>
                <a:lnTo>
                  <a:pt x="16161" y="3456"/>
                </a:lnTo>
                <a:lnTo>
                  <a:pt x="15784" y="7603"/>
                </a:lnTo>
                <a:lnTo>
                  <a:pt x="21537" y="4414"/>
                </a:lnTo>
                <a:lnTo>
                  <a:pt x="18153" y="2300"/>
                </a:lnTo>
                <a:lnTo>
                  <a:pt x="16771" y="86"/>
                </a:lnTo>
                <a:lnTo>
                  <a:pt x="16194" y="406"/>
                </a:lnTo>
                <a:lnTo>
                  <a:pt x="16002" y="0"/>
                </a:lnTo>
                <a:close/>
                <a:moveTo>
                  <a:pt x="13884" y="3526"/>
                </a:moveTo>
                <a:lnTo>
                  <a:pt x="13892" y="4143"/>
                </a:lnTo>
                <a:lnTo>
                  <a:pt x="2395" y="6342"/>
                </a:lnTo>
                <a:lnTo>
                  <a:pt x="2213" y="5758"/>
                </a:lnTo>
                <a:lnTo>
                  <a:pt x="13884" y="3526"/>
                </a:lnTo>
                <a:close/>
                <a:moveTo>
                  <a:pt x="1958" y="7124"/>
                </a:moveTo>
                <a:lnTo>
                  <a:pt x="8537" y="16914"/>
                </a:lnTo>
                <a:lnTo>
                  <a:pt x="8143" y="17287"/>
                </a:lnTo>
                <a:lnTo>
                  <a:pt x="1503" y="7406"/>
                </a:lnTo>
                <a:lnTo>
                  <a:pt x="1958" y="7124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pSp>
        <p:nvGrpSpPr>
          <p:cNvPr id="1020" name="Group"/>
          <p:cNvGrpSpPr/>
          <p:nvPr/>
        </p:nvGrpSpPr>
        <p:grpSpPr>
          <a:xfrm>
            <a:off x="2484759" y="7139593"/>
            <a:ext cx="19414481" cy="3498778"/>
            <a:chOff x="0" y="0"/>
            <a:chExt cx="19414480" cy="3498777"/>
          </a:xfrm>
        </p:grpSpPr>
        <p:sp>
          <p:nvSpPr>
            <p:cNvPr id="1004" name="1,000 New Jobs"/>
            <p:cNvSpPr txBox="1"/>
            <p:nvPr/>
          </p:nvSpPr>
          <p:spPr>
            <a:xfrm>
              <a:off x="0" y="2304977"/>
              <a:ext cx="2522297" cy="1193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spcBef>
                  <a:spcPts val="800"/>
                </a:spcBef>
                <a:defRPr sz="3700" b="0">
                  <a:solidFill>
                    <a:srgbClr val="5E5E5E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lvl1pPr>
            </a:lstStyle>
            <a:p>
              <a:r>
                <a:t>1,000 New Jobs</a:t>
              </a:r>
            </a:p>
          </p:txBody>
        </p:sp>
        <p:sp>
          <p:nvSpPr>
            <p:cNvPr id="1005" name="Half: Total Payroll Created"/>
            <p:cNvSpPr txBox="1"/>
            <p:nvPr/>
          </p:nvSpPr>
          <p:spPr>
            <a:xfrm>
              <a:off x="3770079" y="2304977"/>
              <a:ext cx="3428229" cy="1193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spcBef>
                  <a:spcPts val="800"/>
                </a:spcBef>
                <a:defRPr sz="3700" b="0">
                  <a:solidFill>
                    <a:srgbClr val="5E5E5E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lvl1pPr>
            </a:lstStyle>
            <a:p>
              <a:r>
                <a:t>Half: Total Payroll Created</a:t>
              </a:r>
            </a:p>
          </p:txBody>
        </p:sp>
        <p:sp>
          <p:nvSpPr>
            <p:cNvPr id="1006" name="Half: Capital Investment"/>
            <p:cNvSpPr txBox="1"/>
            <p:nvPr/>
          </p:nvSpPr>
          <p:spPr>
            <a:xfrm>
              <a:off x="7748306" y="2304977"/>
              <a:ext cx="3709723" cy="1193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spcBef>
                  <a:spcPts val="800"/>
                </a:spcBef>
                <a:defRPr sz="3700" b="0">
                  <a:solidFill>
                    <a:srgbClr val="5E5E5E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lvl1pPr>
            </a:lstStyle>
            <a:p>
              <a:r>
                <a:t>Half: Capital Investment</a:t>
              </a:r>
            </a:p>
          </p:txBody>
        </p:sp>
        <p:sp>
          <p:nvSpPr>
            <p:cNvPr id="1007" name="Half: Square Footage"/>
            <p:cNvSpPr txBox="1"/>
            <p:nvPr/>
          </p:nvSpPr>
          <p:spPr>
            <a:xfrm>
              <a:off x="12216172" y="2304977"/>
              <a:ext cx="3428228" cy="1193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spcBef>
                  <a:spcPts val="800"/>
                </a:spcBef>
                <a:defRPr sz="3700" b="0">
                  <a:solidFill>
                    <a:srgbClr val="5E5E5E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lvl1pPr>
            </a:lstStyle>
            <a:p>
              <a:r>
                <a:t>Half: Square Footage</a:t>
              </a:r>
            </a:p>
          </p:txBody>
        </p:sp>
        <p:sp>
          <p:nvSpPr>
            <p:cNvPr id="1008" name="75% of Jobs Retained"/>
            <p:cNvSpPr txBox="1"/>
            <p:nvPr/>
          </p:nvSpPr>
          <p:spPr>
            <a:xfrm>
              <a:off x="16892184" y="2304977"/>
              <a:ext cx="2522297" cy="1193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spcBef>
                  <a:spcPts val="800"/>
                </a:spcBef>
                <a:defRPr sz="3700" b="0">
                  <a:solidFill>
                    <a:srgbClr val="5E5E5E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lvl1pPr>
            </a:lstStyle>
            <a:p>
              <a:r>
                <a:t>75% of Jobs Retained</a:t>
              </a:r>
            </a:p>
          </p:txBody>
        </p:sp>
        <p:sp>
          <p:nvSpPr>
            <p:cNvPr id="1009" name="Line"/>
            <p:cNvSpPr/>
            <p:nvPr/>
          </p:nvSpPr>
          <p:spPr>
            <a:xfrm>
              <a:off x="2906966" y="790533"/>
              <a:ext cx="931411" cy="1"/>
            </a:xfrm>
            <a:prstGeom prst="line">
              <a:avLst/>
            </a:prstGeom>
            <a:noFill/>
            <a:ln w="1143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010" name="Line"/>
            <p:cNvSpPr/>
            <p:nvPr/>
          </p:nvSpPr>
          <p:spPr>
            <a:xfrm>
              <a:off x="7130012" y="833810"/>
              <a:ext cx="931410" cy="1"/>
            </a:xfrm>
            <a:prstGeom prst="line">
              <a:avLst/>
            </a:prstGeom>
            <a:noFill/>
            <a:ln w="1143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011" name="Line"/>
            <p:cNvSpPr/>
            <p:nvPr/>
          </p:nvSpPr>
          <p:spPr>
            <a:xfrm>
              <a:off x="11343622" y="790533"/>
              <a:ext cx="931410" cy="1"/>
            </a:xfrm>
            <a:prstGeom prst="line">
              <a:avLst/>
            </a:prstGeom>
            <a:noFill/>
            <a:ln w="1143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012" name="Line"/>
            <p:cNvSpPr/>
            <p:nvPr/>
          </p:nvSpPr>
          <p:spPr>
            <a:xfrm>
              <a:off x="15585540" y="790533"/>
              <a:ext cx="931410" cy="1"/>
            </a:xfrm>
            <a:prstGeom prst="line">
              <a:avLst/>
            </a:prstGeom>
            <a:noFill/>
            <a:ln w="1143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013" name="Suitcase"/>
            <p:cNvSpPr/>
            <p:nvPr/>
          </p:nvSpPr>
          <p:spPr>
            <a:xfrm>
              <a:off x="536269" y="265757"/>
              <a:ext cx="1359880" cy="1165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87" y="0"/>
                  </a:moveTo>
                  <a:lnTo>
                    <a:pt x="6487" y="2989"/>
                  </a:lnTo>
                  <a:lnTo>
                    <a:pt x="4591" y="2989"/>
                  </a:lnTo>
                  <a:lnTo>
                    <a:pt x="4591" y="2214"/>
                  </a:lnTo>
                  <a:lnTo>
                    <a:pt x="2409" y="2214"/>
                  </a:lnTo>
                  <a:lnTo>
                    <a:pt x="2409" y="2989"/>
                  </a:lnTo>
                  <a:cubicBezTo>
                    <a:pt x="1080" y="2995"/>
                    <a:pt x="0" y="4263"/>
                    <a:pt x="0" y="5808"/>
                  </a:cubicBezTo>
                  <a:lnTo>
                    <a:pt x="0" y="18781"/>
                  </a:lnTo>
                  <a:cubicBezTo>
                    <a:pt x="0" y="20332"/>
                    <a:pt x="1085" y="21600"/>
                    <a:pt x="2414" y="21600"/>
                  </a:cubicBezTo>
                  <a:lnTo>
                    <a:pt x="19185" y="21600"/>
                  </a:lnTo>
                  <a:cubicBezTo>
                    <a:pt x="20513" y="21600"/>
                    <a:pt x="21600" y="20332"/>
                    <a:pt x="21600" y="18781"/>
                  </a:cubicBezTo>
                  <a:lnTo>
                    <a:pt x="21600" y="5808"/>
                  </a:lnTo>
                  <a:cubicBezTo>
                    <a:pt x="21600" y="4257"/>
                    <a:pt x="20515" y="2989"/>
                    <a:pt x="19191" y="2989"/>
                  </a:cubicBezTo>
                  <a:lnTo>
                    <a:pt x="19191" y="2214"/>
                  </a:lnTo>
                  <a:lnTo>
                    <a:pt x="17009" y="2214"/>
                  </a:lnTo>
                  <a:lnTo>
                    <a:pt x="17009" y="2989"/>
                  </a:lnTo>
                  <a:lnTo>
                    <a:pt x="15113" y="2989"/>
                  </a:lnTo>
                  <a:lnTo>
                    <a:pt x="15113" y="0"/>
                  </a:lnTo>
                  <a:lnTo>
                    <a:pt x="6487" y="0"/>
                  </a:lnTo>
                  <a:close/>
                  <a:moveTo>
                    <a:pt x="7940" y="1690"/>
                  </a:moveTo>
                  <a:lnTo>
                    <a:pt x="13660" y="1690"/>
                  </a:lnTo>
                  <a:lnTo>
                    <a:pt x="13660" y="2983"/>
                  </a:lnTo>
                  <a:lnTo>
                    <a:pt x="7940" y="2983"/>
                  </a:lnTo>
                  <a:lnTo>
                    <a:pt x="7940" y="1690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014" name="Cash"/>
            <p:cNvSpPr/>
            <p:nvPr/>
          </p:nvSpPr>
          <p:spPr>
            <a:xfrm>
              <a:off x="4717691" y="533917"/>
              <a:ext cx="1533005" cy="62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20071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3019" y="1846"/>
                  </a:moveTo>
                  <a:lnTo>
                    <a:pt x="9380" y="1846"/>
                  </a:lnTo>
                  <a:cubicBezTo>
                    <a:pt x="8379" y="3482"/>
                    <a:pt x="7686" y="6872"/>
                    <a:pt x="7686" y="10802"/>
                  </a:cubicBezTo>
                  <a:cubicBezTo>
                    <a:pt x="7686" y="14732"/>
                    <a:pt x="8379" y="18118"/>
                    <a:pt x="9380" y="19754"/>
                  </a:cubicBezTo>
                  <a:lnTo>
                    <a:pt x="3019" y="19754"/>
                  </a:lnTo>
                  <a:cubicBezTo>
                    <a:pt x="2835" y="16931"/>
                    <a:pt x="1920" y="14704"/>
                    <a:pt x="762" y="14256"/>
                  </a:cubicBezTo>
                  <a:lnTo>
                    <a:pt x="762" y="7344"/>
                  </a:lnTo>
                  <a:cubicBezTo>
                    <a:pt x="1920" y="6896"/>
                    <a:pt x="2835" y="4669"/>
                    <a:pt x="3019" y="1846"/>
                  </a:cubicBezTo>
                  <a:close/>
                  <a:moveTo>
                    <a:pt x="12080" y="1846"/>
                  </a:moveTo>
                  <a:lnTo>
                    <a:pt x="18581" y="1846"/>
                  </a:lnTo>
                  <a:cubicBezTo>
                    <a:pt x="18765" y="4669"/>
                    <a:pt x="19678" y="6896"/>
                    <a:pt x="20836" y="7344"/>
                  </a:cubicBezTo>
                  <a:lnTo>
                    <a:pt x="20836" y="14256"/>
                  </a:lnTo>
                  <a:cubicBezTo>
                    <a:pt x="19678" y="14704"/>
                    <a:pt x="18765" y="16931"/>
                    <a:pt x="18581" y="19754"/>
                  </a:cubicBezTo>
                  <a:lnTo>
                    <a:pt x="12080" y="19754"/>
                  </a:lnTo>
                  <a:cubicBezTo>
                    <a:pt x="13080" y="18118"/>
                    <a:pt x="13772" y="14732"/>
                    <a:pt x="13772" y="10802"/>
                  </a:cubicBezTo>
                  <a:cubicBezTo>
                    <a:pt x="13772" y="6872"/>
                    <a:pt x="13080" y="3482"/>
                    <a:pt x="12080" y="1846"/>
                  </a:cubicBezTo>
                  <a:close/>
                  <a:moveTo>
                    <a:pt x="4544" y="7884"/>
                  </a:moveTo>
                  <a:cubicBezTo>
                    <a:pt x="4232" y="7884"/>
                    <a:pt x="3921" y="8174"/>
                    <a:pt x="3683" y="8754"/>
                  </a:cubicBezTo>
                  <a:cubicBezTo>
                    <a:pt x="3208" y="9913"/>
                    <a:pt x="3208" y="11795"/>
                    <a:pt x="3683" y="12953"/>
                  </a:cubicBezTo>
                  <a:cubicBezTo>
                    <a:pt x="4159" y="14112"/>
                    <a:pt x="4929" y="14112"/>
                    <a:pt x="5404" y="12953"/>
                  </a:cubicBezTo>
                  <a:cubicBezTo>
                    <a:pt x="5880" y="11795"/>
                    <a:pt x="5880" y="9913"/>
                    <a:pt x="5404" y="8754"/>
                  </a:cubicBezTo>
                  <a:cubicBezTo>
                    <a:pt x="5167" y="8174"/>
                    <a:pt x="4855" y="7884"/>
                    <a:pt x="4544" y="7884"/>
                  </a:cubicBezTo>
                  <a:close/>
                  <a:moveTo>
                    <a:pt x="16914" y="7884"/>
                  </a:moveTo>
                  <a:cubicBezTo>
                    <a:pt x="16603" y="7884"/>
                    <a:pt x="16291" y="8174"/>
                    <a:pt x="16054" y="8754"/>
                  </a:cubicBezTo>
                  <a:cubicBezTo>
                    <a:pt x="15578" y="9913"/>
                    <a:pt x="15578" y="11795"/>
                    <a:pt x="16054" y="12953"/>
                  </a:cubicBezTo>
                  <a:cubicBezTo>
                    <a:pt x="16529" y="14112"/>
                    <a:pt x="17301" y="14112"/>
                    <a:pt x="17776" y="12953"/>
                  </a:cubicBezTo>
                  <a:cubicBezTo>
                    <a:pt x="18252" y="11795"/>
                    <a:pt x="18252" y="9913"/>
                    <a:pt x="17776" y="8754"/>
                  </a:cubicBezTo>
                  <a:cubicBezTo>
                    <a:pt x="17539" y="8174"/>
                    <a:pt x="17226" y="7884"/>
                    <a:pt x="16914" y="7884"/>
                  </a:cubicBez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015" name="Coins"/>
            <p:cNvSpPr/>
            <p:nvPr/>
          </p:nvSpPr>
          <p:spPr>
            <a:xfrm>
              <a:off x="9068475" y="212354"/>
              <a:ext cx="1268094" cy="1271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1" y="0"/>
                  </a:moveTo>
                  <a:cubicBezTo>
                    <a:pt x="7949" y="0"/>
                    <a:pt x="5266" y="392"/>
                    <a:pt x="3255" y="1111"/>
                  </a:cubicBezTo>
                  <a:cubicBezTo>
                    <a:pt x="1360" y="1787"/>
                    <a:pt x="273" y="2685"/>
                    <a:pt x="273" y="3572"/>
                  </a:cubicBezTo>
                  <a:cubicBezTo>
                    <a:pt x="273" y="4460"/>
                    <a:pt x="1360" y="5360"/>
                    <a:pt x="3255" y="6035"/>
                  </a:cubicBezTo>
                  <a:cubicBezTo>
                    <a:pt x="5266" y="6749"/>
                    <a:pt x="7949" y="7147"/>
                    <a:pt x="10801" y="7147"/>
                  </a:cubicBezTo>
                  <a:cubicBezTo>
                    <a:pt x="13652" y="7147"/>
                    <a:pt x="16334" y="6754"/>
                    <a:pt x="18345" y="6035"/>
                  </a:cubicBezTo>
                  <a:cubicBezTo>
                    <a:pt x="20240" y="5360"/>
                    <a:pt x="21327" y="4460"/>
                    <a:pt x="21327" y="3572"/>
                  </a:cubicBezTo>
                  <a:cubicBezTo>
                    <a:pt x="21327" y="2685"/>
                    <a:pt x="20240" y="1787"/>
                    <a:pt x="18345" y="1111"/>
                  </a:cubicBezTo>
                  <a:cubicBezTo>
                    <a:pt x="16334" y="398"/>
                    <a:pt x="13652" y="0"/>
                    <a:pt x="10801" y="0"/>
                  </a:cubicBezTo>
                  <a:close/>
                  <a:moveTo>
                    <a:pt x="12" y="4505"/>
                  </a:moveTo>
                  <a:lnTo>
                    <a:pt x="12" y="5914"/>
                  </a:lnTo>
                  <a:cubicBezTo>
                    <a:pt x="12" y="8033"/>
                    <a:pt x="4846" y="9754"/>
                    <a:pt x="10811" y="9754"/>
                  </a:cubicBezTo>
                  <a:cubicBezTo>
                    <a:pt x="16776" y="9754"/>
                    <a:pt x="21600" y="8039"/>
                    <a:pt x="21600" y="5914"/>
                  </a:cubicBezTo>
                  <a:lnTo>
                    <a:pt x="21600" y="4505"/>
                  </a:lnTo>
                  <a:cubicBezTo>
                    <a:pt x="21136" y="5284"/>
                    <a:pt x="20088" y="5991"/>
                    <a:pt x="18531" y="6541"/>
                  </a:cubicBezTo>
                  <a:cubicBezTo>
                    <a:pt x="16460" y="7276"/>
                    <a:pt x="13718" y="7679"/>
                    <a:pt x="10806" y="7679"/>
                  </a:cubicBezTo>
                  <a:cubicBezTo>
                    <a:pt x="7894" y="7679"/>
                    <a:pt x="5146" y="7276"/>
                    <a:pt x="3081" y="6541"/>
                  </a:cubicBezTo>
                  <a:cubicBezTo>
                    <a:pt x="1524" y="5985"/>
                    <a:pt x="476" y="5284"/>
                    <a:pt x="12" y="4505"/>
                  </a:cubicBezTo>
                  <a:close/>
                  <a:moveTo>
                    <a:pt x="0" y="7320"/>
                  </a:moveTo>
                  <a:lnTo>
                    <a:pt x="0" y="8284"/>
                  </a:lnTo>
                  <a:cubicBezTo>
                    <a:pt x="0" y="10402"/>
                    <a:pt x="4836" y="12123"/>
                    <a:pt x="10801" y="12123"/>
                  </a:cubicBezTo>
                  <a:cubicBezTo>
                    <a:pt x="16766" y="12123"/>
                    <a:pt x="21600" y="10408"/>
                    <a:pt x="21600" y="8284"/>
                  </a:cubicBezTo>
                  <a:lnTo>
                    <a:pt x="21600" y="7320"/>
                  </a:lnTo>
                  <a:cubicBezTo>
                    <a:pt x="21458" y="7495"/>
                    <a:pt x="21295" y="7664"/>
                    <a:pt x="21098" y="7827"/>
                  </a:cubicBezTo>
                  <a:cubicBezTo>
                    <a:pt x="20508" y="8329"/>
                    <a:pt x="19672" y="8769"/>
                    <a:pt x="18618" y="9145"/>
                  </a:cubicBezTo>
                  <a:cubicBezTo>
                    <a:pt x="16520" y="9891"/>
                    <a:pt x="13745" y="10299"/>
                    <a:pt x="10801" y="10299"/>
                  </a:cubicBezTo>
                  <a:cubicBezTo>
                    <a:pt x="7856" y="10299"/>
                    <a:pt x="5080" y="9891"/>
                    <a:pt x="2982" y="9145"/>
                  </a:cubicBezTo>
                  <a:cubicBezTo>
                    <a:pt x="1928" y="8769"/>
                    <a:pt x="1099" y="8329"/>
                    <a:pt x="504" y="7827"/>
                  </a:cubicBezTo>
                  <a:cubicBezTo>
                    <a:pt x="307" y="7664"/>
                    <a:pt x="142" y="7495"/>
                    <a:pt x="0" y="7320"/>
                  </a:cubicBezTo>
                  <a:close/>
                  <a:moveTo>
                    <a:pt x="0" y="9689"/>
                  </a:moveTo>
                  <a:lnTo>
                    <a:pt x="0" y="10653"/>
                  </a:lnTo>
                  <a:cubicBezTo>
                    <a:pt x="0" y="12771"/>
                    <a:pt x="4836" y="14492"/>
                    <a:pt x="10801" y="14492"/>
                  </a:cubicBezTo>
                  <a:cubicBezTo>
                    <a:pt x="16766" y="14492"/>
                    <a:pt x="21600" y="12777"/>
                    <a:pt x="21600" y="10653"/>
                  </a:cubicBezTo>
                  <a:lnTo>
                    <a:pt x="21600" y="9689"/>
                  </a:lnTo>
                  <a:cubicBezTo>
                    <a:pt x="21458" y="9864"/>
                    <a:pt x="21295" y="10033"/>
                    <a:pt x="21098" y="10197"/>
                  </a:cubicBezTo>
                  <a:cubicBezTo>
                    <a:pt x="20508" y="10698"/>
                    <a:pt x="19672" y="11138"/>
                    <a:pt x="18618" y="11514"/>
                  </a:cubicBezTo>
                  <a:cubicBezTo>
                    <a:pt x="16520" y="12260"/>
                    <a:pt x="13745" y="12668"/>
                    <a:pt x="10801" y="12668"/>
                  </a:cubicBezTo>
                  <a:cubicBezTo>
                    <a:pt x="7856" y="12668"/>
                    <a:pt x="5080" y="12260"/>
                    <a:pt x="2982" y="11514"/>
                  </a:cubicBezTo>
                  <a:cubicBezTo>
                    <a:pt x="1928" y="11138"/>
                    <a:pt x="1099" y="10698"/>
                    <a:pt x="504" y="10197"/>
                  </a:cubicBezTo>
                  <a:cubicBezTo>
                    <a:pt x="307" y="10033"/>
                    <a:pt x="142" y="9864"/>
                    <a:pt x="0" y="9689"/>
                  </a:cubicBezTo>
                  <a:close/>
                  <a:moveTo>
                    <a:pt x="0" y="12059"/>
                  </a:moveTo>
                  <a:lnTo>
                    <a:pt x="0" y="13022"/>
                  </a:lnTo>
                  <a:cubicBezTo>
                    <a:pt x="0" y="15141"/>
                    <a:pt x="4836" y="16862"/>
                    <a:pt x="10801" y="16862"/>
                  </a:cubicBezTo>
                  <a:cubicBezTo>
                    <a:pt x="16766" y="16862"/>
                    <a:pt x="21600" y="15146"/>
                    <a:pt x="21600" y="13022"/>
                  </a:cubicBezTo>
                  <a:lnTo>
                    <a:pt x="21600" y="12059"/>
                  </a:lnTo>
                  <a:cubicBezTo>
                    <a:pt x="21458" y="12233"/>
                    <a:pt x="21295" y="12402"/>
                    <a:pt x="21098" y="12566"/>
                  </a:cubicBezTo>
                  <a:cubicBezTo>
                    <a:pt x="20508" y="13067"/>
                    <a:pt x="19672" y="13507"/>
                    <a:pt x="18618" y="13883"/>
                  </a:cubicBezTo>
                  <a:cubicBezTo>
                    <a:pt x="16520" y="14629"/>
                    <a:pt x="13745" y="15037"/>
                    <a:pt x="10801" y="15037"/>
                  </a:cubicBezTo>
                  <a:cubicBezTo>
                    <a:pt x="7856" y="15037"/>
                    <a:pt x="5080" y="14629"/>
                    <a:pt x="2982" y="13883"/>
                  </a:cubicBezTo>
                  <a:cubicBezTo>
                    <a:pt x="1928" y="13507"/>
                    <a:pt x="1099" y="13067"/>
                    <a:pt x="504" y="12566"/>
                  </a:cubicBezTo>
                  <a:cubicBezTo>
                    <a:pt x="307" y="12402"/>
                    <a:pt x="142" y="12233"/>
                    <a:pt x="0" y="12059"/>
                  </a:cubicBezTo>
                  <a:close/>
                  <a:moveTo>
                    <a:pt x="0" y="14428"/>
                  </a:moveTo>
                  <a:lnTo>
                    <a:pt x="0" y="15391"/>
                  </a:lnTo>
                  <a:cubicBezTo>
                    <a:pt x="0" y="17510"/>
                    <a:pt x="4836" y="19231"/>
                    <a:pt x="10801" y="19231"/>
                  </a:cubicBezTo>
                  <a:cubicBezTo>
                    <a:pt x="16766" y="19231"/>
                    <a:pt x="21600" y="17515"/>
                    <a:pt x="21600" y="15391"/>
                  </a:cubicBezTo>
                  <a:lnTo>
                    <a:pt x="21600" y="14428"/>
                  </a:lnTo>
                  <a:cubicBezTo>
                    <a:pt x="21458" y="14602"/>
                    <a:pt x="21295" y="14772"/>
                    <a:pt x="21098" y="14935"/>
                  </a:cubicBezTo>
                  <a:cubicBezTo>
                    <a:pt x="20508" y="15436"/>
                    <a:pt x="19672" y="15877"/>
                    <a:pt x="18618" y="16252"/>
                  </a:cubicBezTo>
                  <a:cubicBezTo>
                    <a:pt x="16520" y="16998"/>
                    <a:pt x="13745" y="17406"/>
                    <a:pt x="10801" y="17406"/>
                  </a:cubicBezTo>
                  <a:cubicBezTo>
                    <a:pt x="7856" y="17406"/>
                    <a:pt x="5080" y="16998"/>
                    <a:pt x="2982" y="16252"/>
                  </a:cubicBezTo>
                  <a:cubicBezTo>
                    <a:pt x="1928" y="15877"/>
                    <a:pt x="1099" y="15436"/>
                    <a:pt x="504" y="14935"/>
                  </a:cubicBezTo>
                  <a:cubicBezTo>
                    <a:pt x="307" y="14772"/>
                    <a:pt x="142" y="14602"/>
                    <a:pt x="0" y="14428"/>
                  </a:cubicBezTo>
                  <a:close/>
                  <a:moveTo>
                    <a:pt x="0" y="16797"/>
                  </a:moveTo>
                  <a:lnTo>
                    <a:pt x="0" y="17760"/>
                  </a:lnTo>
                  <a:cubicBezTo>
                    <a:pt x="0" y="19879"/>
                    <a:pt x="4836" y="21600"/>
                    <a:pt x="10801" y="21600"/>
                  </a:cubicBezTo>
                  <a:cubicBezTo>
                    <a:pt x="16766" y="21600"/>
                    <a:pt x="21600" y="19879"/>
                    <a:pt x="21600" y="17760"/>
                  </a:cubicBezTo>
                  <a:lnTo>
                    <a:pt x="21600" y="16797"/>
                  </a:lnTo>
                  <a:cubicBezTo>
                    <a:pt x="21458" y="16971"/>
                    <a:pt x="21295" y="17141"/>
                    <a:pt x="21098" y="17304"/>
                  </a:cubicBezTo>
                  <a:cubicBezTo>
                    <a:pt x="20508" y="17805"/>
                    <a:pt x="19672" y="18246"/>
                    <a:pt x="18618" y="18622"/>
                  </a:cubicBezTo>
                  <a:cubicBezTo>
                    <a:pt x="16520" y="19368"/>
                    <a:pt x="13745" y="19775"/>
                    <a:pt x="10801" y="19775"/>
                  </a:cubicBezTo>
                  <a:cubicBezTo>
                    <a:pt x="7856" y="19775"/>
                    <a:pt x="5080" y="19368"/>
                    <a:pt x="2982" y="18622"/>
                  </a:cubicBezTo>
                  <a:cubicBezTo>
                    <a:pt x="1928" y="18246"/>
                    <a:pt x="1099" y="17805"/>
                    <a:pt x="504" y="17304"/>
                  </a:cubicBezTo>
                  <a:cubicBezTo>
                    <a:pt x="307" y="17141"/>
                    <a:pt x="142" y="16971"/>
                    <a:pt x="0" y="16797"/>
                  </a:cubicBez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016" name="Store"/>
            <p:cNvSpPr/>
            <p:nvPr/>
          </p:nvSpPr>
          <p:spPr>
            <a:xfrm>
              <a:off x="13220388" y="283460"/>
              <a:ext cx="1384490" cy="1129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901" y="0"/>
                  </a:moveTo>
                  <a:lnTo>
                    <a:pt x="5901" y="3628"/>
                  </a:lnTo>
                  <a:lnTo>
                    <a:pt x="7055" y="3628"/>
                  </a:lnTo>
                  <a:lnTo>
                    <a:pt x="7055" y="4787"/>
                  </a:lnTo>
                  <a:lnTo>
                    <a:pt x="2174" y="4787"/>
                  </a:lnTo>
                  <a:lnTo>
                    <a:pt x="0" y="9742"/>
                  </a:lnTo>
                  <a:cubicBezTo>
                    <a:pt x="0" y="10276"/>
                    <a:pt x="355" y="10709"/>
                    <a:pt x="791" y="10709"/>
                  </a:cubicBezTo>
                  <a:cubicBezTo>
                    <a:pt x="1168" y="10709"/>
                    <a:pt x="1481" y="10387"/>
                    <a:pt x="1560" y="9955"/>
                  </a:cubicBezTo>
                  <a:cubicBezTo>
                    <a:pt x="1639" y="10387"/>
                    <a:pt x="1954" y="10709"/>
                    <a:pt x="2331" y="10709"/>
                  </a:cubicBezTo>
                  <a:cubicBezTo>
                    <a:pt x="2707" y="10709"/>
                    <a:pt x="3021" y="10387"/>
                    <a:pt x="3100" y="9955"/>
                  </a:cubicBezTo>
                  <a:cubicBezTo>
                    <a:pt x="3179" y="10387"/>
                    <a:pt x="3494" y="10709"/>
                    <a:pt x="3871" y="10709"/>
                  </a:cubicBezTo>
                  <a:cubicBezTo>
                    <a:pt x="4247" y="10709"/>
                    <a:pt x="4561" y="10387"/>
                    <a:pt x="4640" y="9955"/>
                  </a:cubicBezTo>
                  <a:cubicBezTo>
                    <a:pt x="4719" y="10387"/>
                    <a:pt x="5034" y="10709"/>
                    <a:pt x="5411" y="10709"/>
                  </a:cubicBezTo>
                  <a:cubicBezTo>
                    <a:pt x="5787" y="10709"/>
                    <a:pt x="6101" y="10387"/>
                    <a:pt x="6180" y="9955"/>
                  </a:cubicBezTo>
                  <a:cubicBezTo>
                    <a:pt x="6259" y="10387"/>
                    <a:pt x="6574" y="10709"/>
                    <a:pt x="6950" y="10709"/>
                  </a:cubicBezTo>
                  <a:cubicBezTo>
                    <a:pt x="7327" y="10709"/>
                    <a:pt x="7642" y="10387"/>
                    <a:pt x="7721" y="9955"/>
                  </a:cubicBezTo>
                  <a:cubicBezTo>
                    <a:pt x="7800" y="10387"/>
                    <a:pt x="8114" y="10709"/>
                    <a:pt x="8490" y="10709"/>
                  </a:cubicBezTo>
                  <a:cubicBezTo>
                    <a:pt x="8867" y="10709"/>
                    <a:pt x="9182" y="10387"/>
                    <a:pt x="9261" y="9955"/>
                  </a:cubicBezTo>
                  <a:cubicBezTo>
                    <a:pt x="9340" y="10387"/>
                    <a:pt x="9654" y="10709"/>
                    <a:pt x="10030" y="10709"/>
                  </a:cubicBezTo>
                  <a:cubicBezTo>
                    <a:pt x="10407" y="10709"/>
                    <a:pt x="10722" y="10387"/>
                    <a:pt x="10801" y="9955"/>
                  </a:cubicBezTo>
                  <a:cubicBezTo>
                    <a:pt x="10880" y="10387"/>
                    <a:pt x="11193" y="10709"/>
                    <a:pt x="11570" y="10709"/>
                  </a:cubicBezTo>
                  <a:cubicBezTo>
                    <a:pt x="11946" y="10709"/>
                    <a:pt x="12262" y="10387"/>
                    <a:pt x="12341" y="9955"/>
                  </a:cubicBezTo>
                  <a:cubicBezTo>
                    <a:pt x="12420" y="10387"/>
                    <a:pt x="12733" y="10709"/>
                    <a:pt x="13110" y="10709"/>
                  </a:cubicBezTo>
                  <a:cubicBezTo>
                    <a:pt x="13486" y="10709"/>
                    <a:pt x="13801" y="10387"/>
                    <a:pt x="13881" y="9955"/>
                  </a:cubicBezTo>
                  <a:cubicBezTo>
                    <a:pt x="13960" y="10387"/>
                    <a:pt x="14273" y="10709"/>
                    <a:pt x="14650" y="10709"/>
                  </a:cubicBezTo>
                  <a:cubicBezTo>
                    <a:pt x="15026" y="10709"/>
                    <a:pt x="15341" y="10387"/>
                    <a:pt x="15420" y="9955"/>
                  </a:cubicBezTo>
                  <a:cubicBezTo>
                    <a:pt x="15499" y="10387"/>
                    <a:pt x="15815" y="10709"/>
                    <a:pt x="16191" y="10709"/>
                  </a:cubicBezTo>
                  <a:cubicBezTo>
                    <a:pt x="16568" y="10709"/>
                    <a:pt x="16881" y="10387"/>
                    <a:pt x="16960" y="9955"/>
                  </a:cubicBezTo>
                  <a:cubicBezTo>
                    <a:pt x="17039" y="10387"/>
                    <a:pt x="17354" y="10709"/>
                    <a:pt x="17731" y="10709"/>
                  </a:cubicBezTo>
                  <a:cubicBezTo>
                    <a:pt x="18107" y="10709"/>
                    <a:pt x="18421" y="10387"/>
                    <a:pt x="18500" y="9955"/>
                  </a:cubicBezTo>
                  <a:cubicBezTo>
                    <a:pt x="18579" y="10387"/>
                    <a:pt x="18894" y="10709"/>
                    <a:pt x="19271" y="10709"/>
                  </a:cubicBezTo>
                  <a:cubicBezTo>
                    <a:pt x="19647" y="10709"/>
                    <a:pt x="19961" y="10387"/>
                    <a:pt x="20040" y="9955"/>
                  </a:cubicBezTo>
                  <a:cubicBezTo>
                    <a:pt x="20119" y="10387"/>
                    <a:pt x="20434" y="10709"/>
                    <a:pt x="20811" y="10709"/>
                  </a:cubicBezTo>
                  <a:cubicBezTo>
                    <a:pt x="21247" y="10709"/>
                    <a:pt x="21600" y="10276"/>
                    <a:pt x="21600" y="9742"/>
                  </a:cubicBezTo>
                  <a:lnTo>
                    <a:pt x="19428" y="4787"/>
                  </a:lnTo>
                  <a:lnTo>
                    <a:pt x="14545" y="4787"/>
                  </a:lnTo>
                  <a:lnTo>
                    <a:pt x="14545" y="3628"/>
                  </a:lnTo>
                  <a:lnTo>
                    <a:pt x="15699" y="3628"/>
                  </a:lnTo>
                  <a:lnTo>
                    <a:pt x="15699" y="0"/>
                  </a:lnTo>
                  <a:lnTo>
                    <a:pt x="5901" y="0"/>
                  </a:lnTo>
                  <a:close/>
                  <a:moveTo>
                    <a:pt x="7876" y="3628"/>
                  </a:moveTo>
                  <a:lnTo>
                    <a:pt x="13724" y="3628"/>
                  </a:lnTo>
                  <a:lnTo>
                    <a:pt x="13724" y="4787"/>
                  </a:lnTo>
                  <a:lnTo>
                    <a:pt x="7876" y="4787"/>
                  </a:lnTo>
                  <a:lnTo>
                    <a:pt x="7876" y="3628"/>
                  </a:lnTo>
                  <a:close/>
                  <a:moveTo>
                    <a:pt x="1224" y="11763"/>
                  </a:moveTo>
                  <a:lnTo>
                    <a:pt x="1224" y="19095"/>
                  </a:lnTo>
                  <a:lnTo>
                    <a:pt x="9484" y="19095"/>
                  </a:lnTo>
                  <a:lnTo>
                    <a:pt x="9484" y="13117"/>
                  </a:lnTo>
                  <a:lnTo>
                    <a:pt x="12116" y="13117"/>
                  </a:lnTo>
                  <a:lnTo>
                    <a:pt x="12116" y="19095"/>
                  </a:lnTo>
                  <a:lnTo>
                    <a:pt x="20377" y="19095"/>
                  </a:lnTo>
                  <a:lnTo>
                    <a:pt x="20377" y="11763"/>
                  </a:lnTo>
                  <a:lnTo>
                    <a:pt x="1224" y="11763"/>
                  </a:lnTo>
                  <a:close/>
                  <a:moveTo>
                    <a:pt x="2371" y="13117"/>
                  </a:moveTo>
                  <a:lnTo>
                    <a:pt x="5004" y="13117"/>
                  </a:lnTo>
                  <a:lnTo>
                    <a:pt x="5004" y="16302"/>
                  </a:lnTo>
                  <a:lnTo>
                    <a:pt x="2371" y="16302"/>
                  </a:lnTo>
                  <a:lnTo>
                    <a:pt x="2371" y="13117"/>
                  </a:lnTo>
                  <a:close/>
                  <a:moveTo>
                    <a:pt x="5928" y="13117"/>
                  </a:moveTo>
                  <a:lnTo>
                    <a:pt x="8561" y="13117"/>
                  </a:lnTo>
                  <a:lnTo>
                    <a:pt x="8561" y="16302"/>
                  </a:lnTo>
                  <a:lnTo>
                    <a:pt x="5928" y="16302"/>
                  </a:lnTo>
                  <a:lnTo>
                    <a:pt x="5928" y="13117"/>
                  </a:lnTo>
                  <a:close/>
                  <a:moveTo>
                    <a:pt x="13041" y="13117"/>
                  </a:moveTo>
                  <a:lnTo>
                    <a:pt x="15673" y="13117"/>
                  </a:lnTo>
                  <a:lnTo>
                    <a:pt x="15673" y="16302"/>
                  </a:lnTo>
                  <a:lnTo>
                    <a:pt x="13041" y="16302"/>
                  </a:lnTo>
                  <a:lnTo>
                    <a:pt x="13041" y="13117"/>
                  </a:lnTo>
                  <a:close/>
                  <a:moveTo>
                    <a:pt x="16598" y="13117"/>
                  </a:moveTo>
                  <a:lnTo>
                    <a:pt x="19230" y="13117"/>
                  </a:lnTo>
                  <a:lnTo>
                    <a:pt x="19230" y="16302"/>
                  </a:lnTo>
                  <a:lnTo>
                    <a:pt x="16598" y="16302"/>
                  </a:lnTo>
                  <a:lnTo>
                    <a:pt x="16598" y="13117"/>
                  </a:lnTo>
                  <a:close/>
                  <a:moveTo>
                    <a:pt x="11270" y="15428"/>
                  </a:moveTo>
                  <a:lnTo>
                    <a:pt x="11270" y="17177"/>
                  </a:lnTo>
                  <a:lnTo>
                    <a:pt x="11764" y="17177"/>
                  </a:lnTo>
                  <a:lnTo>
                    <a:pt x="11764" y="15428"/>
                  </a:lnTo>
                  <a:lnTo>
                    <a:pt x="11270" y="15428"/>
                  </a:lnTo>
                  <a:close/>
                  <a:moveTo>
                    <a:pt x="19" y="20290"/>
                  </a:moveTo>
                  <a:lnTo>
                    <a:pt x="19" y="21600"/>
                  </a:lnTo>
                  <a:lnTo>
                    <a:pt x="21581" y="21600"/>
                  </a:lnTo>
                  <a:lnTo>
                    <a:pt x="21581" y="20290"/>
                  </a:lnTo>
                  <a:lnTo>
                    <a:pt x="19" y="20290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grpSp>
          <p:nvGrpSpPr>
            <p:cNvPr id="1019" name="Group"/>
            <p:cNvGrpSpPr/>
            <p:nvPr/>
          </p:nvGrpSpPr>
          <p:grpSpPr>
            <a:xfrm>
              <a:off x="17582591" y="-1"/>
              <a:ext cx="1141483" cy="1581069"/>
              <a:chOff x="0" y="0"/>
              <a:chExt cx="1141481" cy="1581067"/>
            </a:xfrm>
          </p:grpSpPr>
          <p:sp>
            <p:nvSpPr>
              <p:cNvPr id="1017" name="Woman"/>
              <p:cNvSpPr/>
              <p:nvPr/>
            </p:nvSpPr>
            <p:spPr>
              <a:xfrm>
                <a:off x="-1" y="48329"/>
                <a:ext cx="612264" cy="1532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7" h="21451" extrusionOk="0">
                    <a:moveTo>
                      <a:pt x="10767" y="3"/>
                    </a:moveTo>
                    <a:cubicBezTo>
                      <a:pt x="10163" y="-15"/>
                      <a:pt x="9173" y="50"/>
                      <a:pt x="8379" y="485"/>
                    </a:cubicBezTo>
                    <a:cubicBezTo>
                      <a:pt x="7869" y="770"/>
                      <a:pt x="7992" y="989"/>
                      <a:pt x="7147" y="1709"/>
                    </a:cubicBezTo>
                    <a:cubicBezTo>
                      <a:pt x="6047" y="2649"/>
                      <a:pt x="7909" y="2821"/>
                      <a:pt x="6636" y="3320"/>
                    </a:cubicBezTo>
                    <a:cubicBezTo>
                      <a:pt x="6113" y="3525"/>
                      <a:pt x="6502" y="3869"/>
                      <a:pt x="6502" y="3869"/>
                    </a:cubicBezTo>
                    <a:cubicBezTo>
                      <a:pt x="6394" y="3885"/>
                      <a:pt x="6207" y="3880"/>
                      <a:pt x="6099" y="3896"/>
                    </a:cubicBezTo>
                    <a:cubicBezTo>
                      <a:pt x="5550" y="3950"/>
                      <a:pt x="4864" y="4024"/>
                      <a:pt x="4314" y="4395"/>
                    </a:cubicBezTo>
                    <a:cubicBezTo>
                      <a:pt x="3537" y="4916"/>
                      <a:pt x="1662" y="6006"/>
                      <a:pt x="254" y="6893"/>
                    </a:cubicBezTo>
                    <a:cubicBezTo>
                      <a:pt x="241" y="6904"/>
                      <a:pt x="226" y="6914"/>
                      <a:pt x="212" y="6920"/>
                    </a:cubicBezTo>
                    <a:cubicBezTo>
                      <a:pt x="186" y="6941"/>
                      <a:pt x="160" y="6962"/>
                      <a:pt x="133" y="6978"/>
                    </a:cubicBezTo>
                    <a:cubicBezTo>
                      <a:pt x="-28" y="7113"/>
                      <a:pt x="-54" y="7253"/>
                      <a:pt x="120" y="7398"/>
                    </a:cubicBezTo>
                    <a:cubicBezTo>
                      <a:pt x="402" y="7629"/>
                      <a:pt x="494" y="7843"/>
                      <a:pt x="883" y="8241"/>
                    </a:cubicBezTo>
                    <a:cubicBezTo>
                      <a:pt x="1258" y="8633"/>
                      <a:pt x="2132" y="9064"/>
                      <a:pt x="2789" y="9483"/>
                    </a:cubicBezTo>
                    <a:cubicBezTo>
                      <a:pt x="2950" y="9591"/>
                      <a:pt x="2935" y="9681"/>
                      <a:pt x="3351" y="9923"/>
                    </a:cubicBezTo>
                    <a:cubicBezTo>
                      <a:pt x="3579" y="10057"/>
                      <a:pt x="3967" y="10040"/>
                      <a:pt x="3820" y="10040"/>
                    </a:cubicBezTo>
                    <a:cubicBezTo>
                      <a:pt x="4182" y="10051"/>
                      <a:pt x="4546" y="10004"/>
                      <a:pt x="4532" y="10025"/>
                    </a:cubicBezTo>
                    <a:cubicBezTo>
                      <a:pt x="4331" y="10627"/>
                      <a:pt x="4437" y="11347"/>
                      <a:pt x="4692" y="12094"/>
                    </a:cubicBezTo>
                    <a:cubicBezTo>
                      <a:pt x="4839" y="12561"/>
                      <a:pt x="6473" y="15069"/>
                      <a:pt x="6527" y="15493"/>
                    </a:cubicBezTo>
                    <a:cubicBezTo>
                      <a:pt x="6688" y="17357"/>
                      <a:pt x="7279" y="18781"/>
                      <a:pt x="7641" y="19603"/>
                    </a:cubicBezTo>
                    <a:cubicBezTo>
                      <a:pt x="7668" y="19651"/>
                      <a:pt x="7723" y="19673"/>
                      <a:pt x="7763" y="19673"/>
                    </a:cubicBezTo>
                    <a:cubicBezTo>
                      <a:pt x="7790" y="19673"/>
                      <a:pt x="7857" y="19684"/>
                      <a:pt x="7951" y="19700"/>
                    </a:cubicBezTo>
                    <a:cubicBezTo>
                      <a:pt x="7965" y="20098"/>
                      <a:pt x="8258" y="20001"/>
                      <a:pt x="7775" y="20313"/>
                    </a:cubicBezTo>
                    <a:cubicBezTo>
                      <a:pt x="7494" y="20495"/>
                      <a:pt x="6838" y="20688"/>
                      <a:pt x="6891" y="21026"/>
                    </a:cubicBezTo>
                    <a:cubicBezTo>
                      <a:pt x="6905" y="21150"/>
                      <a:pt x="6973" y="21215"/>
                      <a:pt x="7214" y="21307"/>
                    </a:cubicBezTo>
                    <a:cubicBezTo>
                      <a:pt x="7536" y="21419"/>
                      <a:pt x="8649" y="21585"/>
                      <a:pt x="9694" y="21268"/>
                    </a:cubicBezTo>
                    <a:cubicBezTo>
                      <a:pt x="10231" y="21107"/>
                      <a:pt x="9893" y="20801"/>
                      <a:pt x="10000" y="20672"/>
                    </a:cubicBezTo>
                    <a:cubicBezTo>
                      <a:pt x="10148" y="20511"/>
                      <a:pt x="10348" y="20420"/>
                      <a:pt x="10214" y="20027"/>
                    </a:cubicBezTo>
                    <a:cubicBezTo>
                      <a:pt x="10187" y="19947"/>
                      <a:pt x="10096" y="19803"/>
                      <a:pt x="10042" y="19690"/>
                    </a:cubicBezTo>
                    <a:cubicBezTo>
                      <a:pt x="10176" y="19669"/>
                      <a:pt x="10281" y="19642"/>
                      <a:pt x="10281" y="19609"/>
                    </a:cubicBezTo>
                    <a:cubicBezTo>
                      <a:pt x="10294" y="19174"/>
                      <a:pt x="10309" y="18942"/>
                      <a:pt x="10268" y="18287"/>
                    </a:cubicBezTo>
                    <a:cubicBezTo>
                      <a:pt x="10228" y="17798"/>
                      <a:pt x="10243" y="17454"/>
                      <a:pt x="10176" y="16944"/>
                    </a:cubicBezTo>
                    <a:cubicBezTo>
                      <a:pt x="10109" y="16390"/>
                      <a:pt x="10015" y="16449"/>
                      <a:pt x="9908" y="15896"/>
                    </a:cubicBezTo>
                    <a:cubicBezTo>
                      <a:pt x="9868" y="15660"/>
                      <a:pt x="9825" y="15434"/>
                      <a:pt x="9879" y="15193"/>
                    </a:cubicBezTo>
                    <a:cubicBezTo>
                      <a:pt x="9892" y="15101"/>
                      <a:pt x="9987" y="14456"/>
                      <a:pt x="10000" y="14365"/>
                    </a:cubicBezTo>
                    <a:cubicBezTo>
                      <a:pt x="10027" y="13312"/>
                      <a:pt x="10097" y="12899"/>
                      <a:pt x="10231" y="11852"/>
                    </a:cubicBezTo>
                    <a:cubicBezTo>
                      <a:pt x="10257" y="11766"/>
                      <a:pt x="10376" y="11717"/>
                      <a:pt x="10469" y="11803"/>
                    </a:cubicBezTo>
                    <a:cubicBezTo>
                      <a:pt x="11207" y="12464"/>
                      <a:pt x="11555" y="12812"/>
                      <a:pt x="12145" y="13452"/>
                    </a:cubicBezTo>
                    <a:cubicBezTo>
                      <a:pt x="12615" y="13962"/>
                      <a:pt x="13770" y="15290"/>
                      <a:pt x="13851" y="15532"/>
                    </a:cubicBezTo>
                    <a:cubicBezTo>
                      <a:pt x="13985" y="15978"/>
                      <a:pt x="14184" y="16417"/>
                      <a:pt x="14345" y="16965"/>
                    </a:cubicBezTo>
                    <a:cubicBezTo>
                      <a:pt x="14640" y="17948"/>
                      <a:pt x="15661" y="19270"/>
                      <a:pt x="15795" y="19517"/>
                    </a:cubicBezTo>
                    <a:cubicBezTo>
                      <a:pt x="15822" y="19565"/>
                      <a:pt x="15834" y="19592"/>
                      <a:pt x="15874" y="19630"/>
                    </a:cubicBezTo>
                    <a:cubicBezTo>
                      <a:pt x="15888" y="19640"/>
                      <a:pt x="16007" y="19658"/>
                      <a:pt x="16168" y="19663"/>
                    </a:cubicBezTo>
                    <a:cubicBezTo>
                      <a:pt x="16221" y="19851"/>
                      <a:pt x="16234" y="20173"/>
                      <a:pt x="15912" y="20420"/>
                    </a:cubicBezTo>
                    <a:cubicBezTo>
                      <a:pt x="15631" y="20641"/>
                      <a:pt x="16113" y="20946"/>
                      <a:pt x="16113" y="20946"/>
                    </a:cubicBezTo>
                    <a:cubicBezTo>
                      <a:pt x="16408" y="21042"/>
                      <a:pt x="16743" y="21091"/>
                      <a:pt x="17186" y="21080"/>
                    </a:cubicBezTo>
                    <a:cubicBezTo>
                      <a:pt x="17615" y="21075"/>
                      <a:pt x="17884" y="21161"/>
                      <a:pt x="17978" y="21187"/>
                    </a:cubicBezTo>
                    <a:cubicBezTo>
                      <a:pt x="18031" y="21204"/>
                      <a:pt x="18057" y="21209"/>
                      <a:pt x="18057" y="21209"/>
                    </a:cubicBezTo>
                    <a:cubicBezTo>
                      <a:pt x="18057" y="21209"/>
                      <a:pt x="19373" y="21440"/>
                      <a:pt x="20848" y="21344"/>
                    </a:cubicBezTo>
                    <a:cubicBezTo>
                      <a:pt x="21478" y="21317"/>
                      <a:pt x="21546" y="21161"/>
                      <a:pt x="21104" y="20946"/>
                    </a:cubicBezTo>
                    <a:cubicBezTo>
                      <a:pt x="20447" y="20618"/>
                      <a:pt x="19682" y="20571"/>
                      <a:pt x="19361" y="20367"/>
                    </a:cubicBezTo>
                    <a:cubicBezTo>
                      <a:pt x="18771" y="19991"/>
                      <a:pt x="18409" y="19910"/>
                      <a:pt x="18288" y="19620"/>
                    </a:cubicBezTo>
                    <a:cubicBezTo>
                      <a:pt x="18449" y="19598"/>
                      <a:pt x="18543" y="19583"/>
                      <a:pt x="18543" y="19583"/>
                    </a:cubicBezTo>
                    <a:cubicBezTo>
                      <a:pt x="18543" y="19583"/>
                      <a:pt x="18461" y="19087"/>
                      <a:pt x="18368" y="18765"/>
                    </a:cubicBezTo>
                    <a:cubicBezTo>
                      <a:pt x="18126" y="17922"/>
                      <a:pt x="18046" y="17332"/>
                      <a:pt x="17965" y="16870"/>
                    </a:cubicBezTo>
                    <a:cubicBezTo>
                      <a:pt x="17831" y="16053"/>
                      <a:pt x="17360" y="15671"/>
                      <a:pt x="17253" y="15402"/>
                    </a:cubicBezTo>
                    <a:cubicBezTo>
                      <a:pt x="16851" y="14452"/>
                      <a:pt x="16690" y="14372"/>
                      <a:pt x="16449" y="13378"/>
                    </a:cubicBezTo>
                    <a:cubicBezTo>
                      <a:pt x="16408" y="13195"/>
                      <a:pt x="16221" y="11911"/>
                      <a:pt x="15912" y="11159"/>
                    </a:cubicBezTo>
                    <a:cubicBezTo>
                      <a:pt x="15738" y="10734"/>
                      <a:pt x="15405" y="10370"/>
                      <a:pt x="15137" y="9967"/>
                    </a:cubicBezTo>
                    <a:cubicBezTo>
                      <a:pt x="15218" y="10096"/>
                      <a:pt x="15269" y="9913"/>
                      <a:pt x="15564" y="9886"/>
                    </a:cubicBezTo>
                    <a:cubicBezTo>
                      <a:pt x="16208" y="9832"/>
                      <a:pt x="16476" y="9686"/>
                      <a:pt x="16838" y="9498"/>
                    </a:cubicBezTo>
                    <a:cubicBezTo>
                      <a:pt x="17723" y="9020"/>
                      <a:pt x="20312" y="7812"/>
                      <a:pt x="20714" y="7469"/>
                    </a:cubicBezTo>
                    <a:cubicBezTo>
                      <a:pt x="20888" y="7318"/>
                      <a:pt x="21195" y="7000"/>
                      <a:pt x="21208" y="6839"/>
                    </a:cubicBezTo>
                    <a:cubicBezTo>
                      <a:pt x="21222" y="6646"/>
                      <a:pt x="20727" y="6421"/>
                      <a:pt x="20580" y="6292"/>
                    </a:cubicBezTo>
                    <a:cubicBezTo>
                      <a:pt x="20379" y="6120"/>
                      <a:pt x="19881" y="5825"/>
                      <a:pt x="19599" y="5669"/>
                    </a:cubicBezTo>
                    <a:cubicBezTo>
                      <a:pt x="18889" y="5277"/>
                      <a:pt x="18528" y="5179"/>
                      <a:pt x="17496" y="4690"/>
                    </a:cubicBezTo>
                    <a:cubicBezTo>
                      <a:pt x="17335" y="4615"/>
                      <a:pt x="16586" y="4008"/>
                      <a:pt x="15862" y="3884"/>
                    </a:cubicBezTo>
                    <a:cubicBezTo>
                      <a:pt x="15192" y="3766"/>
                      <a:pt x="13968" y="3767"/>
                      <a:pt x="13968" y="3767"/>
                    </a:cubicBezTo>
                    <a:cubicBezTo>
                      <a:pt x="14116" y="3536"/>
                      <a:pt x="13620" y="3418"/>
                      <a:pt x="13620" y="3149"/>
                    </a:cubicBezTo>
                    <a:cubicBezTo>
                      <a:pt x="13620" y="2607"/>
                      <a:pt x="15057" y="2853"/>
                      <a:pt x="13729" y="1365"/>
                    </a:cubicBezTo>
                    <a:cubicBezTo>
                      <a:pt x="13595" y="1220"/>
                      <a:pt x="13324" y="554"/>
                      <a:pt x="12426" y="334"/>
                    </a:cubicBezTo>
                    <a:cubicBezTo>
                      <a:pt x="12305" y="302"/>
                      <a:pt x="12051" y="279"/>
                      <a:pt x="11957" y="236"/>
                    </a:cubicBezTo>
                    <a:cubicBezTo>
                      <a:pt x="11796" y="172"/>
                      <a:pt x="11555" y="87"/>
                      <a:pt x="11219" y="38"/>
                    </a:cubicBezTo>
                    <a:cubicBezTo>
                      <a:pt x="11126" y="25"/>
                      <a:pt x="10968" y="9"/>
                      <a:pt x="10767" y="3"/>
                    </a:cubicBezTo>
                    <a:close/>
                    <a:moveTo>
                      <a:pt x="15514" y="5645"/>
                    </a:moveTo>
                    <a:cubicBezTo>
                      <a:pt x="15647" y="5640"/>
                      <a:pt x="15796" y="5665"/>
                      <a:pt x="15967" y="5723"/>
                    </a:cubicBezTo>
                    <a:cubicBezTo>
                      <a:pt x="16731" y="5981"/>
                      <a:pt x="18812" y="6904"/>
                      <a:pt x="18812" y="7022"/>
                    </a:cubicBezTo>
                    <a:cubicBezTo>
                      <a:pt x="18812" y="7113"/>
                      <a:pt x="18490" y="7365"/>
                      <a:pt x="17806" y="7838"/>
                    </a:cubicBezTo>
                    <a:cubicBezTo>
                      <a:pt x="17350" y="8155"/>
                      <a:pt x="16894" y="8365"/>
                      <a:pt x="16264" y="8763"/>
                    </a:cubicBezTo>
                    <a:cubicBezTo>
                      <a:pt x="16224" y="8790"/>
                      <a:pt x="15967" y="8972"/>
                      <a:pt x="15686" y="8961"/>
                    </a:cubicBezTo>
                    <a:cubicBezTo>
                      <a:pt x="15686" y="8961"/>
                      <a:pt x="15299" y="8919"/>
                      <a:pt x="14923" y="8817"/>
                    </a:cubicBezTo>
                    <a:cubicBezTo>
                      <a:pt x="14575" y="8720"/>
                      <a:pt x="14186" y="8736"/>
                      <a:pt x="14186" y="8758"/>
                    </a:cubicBezTo>
                    <a:cubicBezTo>
                      <a:pt x="14186" y="8763"/>
                      <a:pt x="13824" y="8521"/>
                      <a:pt x="13851" y="8021"/>
                    </a:cubicBezTo>
                    <a:cubicBezTo>
                      <a:pt x="13891" y="7054"/>
                      <a:pt x="14277" y="6722"/>
                      <a:pt x="14559" y="6340"/>
                    </a:cubicBezTo>
                    <a:cubicBezTo>
                      <a:pt x="14861" y="5938"/>
                      <a:pt x="15116" y="5661"/>
                      <a:pt x="15514" y="5645"/>
                    </a:cubicBezTo>
                    <a:close/>
                    <a:moveTo>
                      <a:pt x="5395" y="5887"/>
                    </a:moveTo>
                    <a:cubicBezTo>
                      <a:pt x="5545" y="5876"/>
                      <a:pt x="5689" y="5902"/>
                      <a:pt x="5722" y="6028"/>
                    </a:cubicBezTo>
                    <a:cubicBezTo>
                      <a:pt x="5749" y="6120"/>
                      <a:pt x="5832" y="6280"/>
                      <a:pt x="5886" y="6414"/>
                    </a:cubicBezTo>
                    <a:cubicBezTo>
                      <a:pt x="6060" y="6844"/>
                      <a:pt x="6366" y="6931"/>
                      <a:pt x="6393" y="7210"/>
                    </a:cubicBezTo>
                    <a:cubicBezTo>
                      <a:pt x="6527" y="8430"/>
                      <a:pt x="5806" y="8382"/>
                      <a:pt x="5404" y="8919"/>
                    </a:cubicBezTo>
                    <a:cubicBezTo>
                      <a:pt x="5337" y="8903"/>
                      <a:pt x="4707" y="8988"/>
                      <a:pt x="4130" y="9095"/>
                    </a:cubicBezTo>
                    <a:cubicBezTo>
                      <a:pt x="3419" y="8778"/>
                      <a:pt x="3068" y="7651"/>
                      <a:pt x="2559" y="7281"/>
                    </a:cubicBezTo>
                    <a:cubicBezTo>
                      <a:pt x="2291" y="7082"/>
                      <a:pt x="3164" y="6834"/>
                      <a:pt x="3807" y="6544"/>
                    </a:cubicBezTo>
                    <a:cubicBezTo>
                      <a:pt x="4304" y="6323"/>
                      <a:pt x="4516" y="6228"/>
                      <a:pt x="5052" y="5964"/>
                    </a:cubicBezTo>
                    <a:cubicBezTo>
                      <a:pt x="5092" y="5946"/>
                      <a:pt x="5246" y="5898"/>
                      <a:pt x="5395" y="5887"/>
                    </a:cubicBezTo>
                    <a:close/>
                  </a:path>
                </a:pathLst>
              </a:custGeom>
              <a:solidFill>
                <a:srgbClr val="929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018" name="Man"/>
              <p:cNvSpPr/>
              <p:nvPr/>
            </p:nvSpPr>
            <p:spPr>
              <a:xfrm>
                <a:off x="608725" y="-1"/>
                <a:ext cx="532757" cy="13753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0" h="21502" extrusionOk="0">
                    <a:moveTo>
                      <a:pt x="10246" y="10"/>
                    </a:moveTo>
                    <a:cubicBezTo>
                      <a:pt x="9651" y="39"/>
                      <a:pt x="9052" y="142"/>
                      <a:pt x="8490" y="331"/>
                    </a:cubicBezTo>
                    <a:cubicBezTo>
                      <a:pt x="7409" y="697"/>
                      <a:pt x="7827" y="1471"/>
                      <a:pt x="7827" y="1471"/>
                    </a:cubicBezTo>
                    <a:cubicBezTo>
                      <a:pt x="7827" y="1471"/>
                      <a:pt x="7467" y="1472"/>
                      <a:pt x="7689" y="1837"/>
                    </a:cubicBezTo>
                    <a:cubicBezTo>
                      <a:pt x="7827" y="2069"/>
                      <a:pt x="7730" y="2122"/>
                      <a:pt x="8174" y="2197"/>
                    </a:cubicBezTo>
                    <a:cubicBezTo>
                      <a:pt x="8285" y="2477"/>
                      <a:pt x="8629" y="2493"/>
                      <a:pt x="8629" y="2983"/>
                    </a:cubicBezTo>
                    <a:cubicBezTo>
                      <a:pt x="8629" y="2988"/>
                      <a:pt x="8355" y="2978"/>
                      <a:pt x="8161" y="3134"/>
                    </a:cubicBezTo>
                    <a:cubicBezTo>
                      <a:pt x="8106" y="3177"/>
                      <a:pt x="8049" y="3322"/>
                      <a:pt x="7827" y="3359"/>
                    </a:cubicBezTo>
                    <a:cubicBezTo>
                      <a:pt x="6842" y="3542"/>
                      <a:pt x="4636" y="3731"/>
                      <a:pt x="4095" y="3941"/>
                    </a:cubicBezTo>
                    <a:cubicBezTo>
                      <a:pt x="3332" y="4237"/>
                      <a:pt x="185" y="6557"/>
                      <a:pt x="185" y="6783"/>
                    </a:cubicBezTo>
                    <a:cubicBezTo>
                      <a:pt x="185" y="7133"/>
                      <a:pt x="112" y="7369"/>
                      <a:pt x="306" y="7546"/>
                    </a:cubicBezTo>
                    <a:cubicBezTo>
                      <a:pt x="1138" y="8300"/>
                      <a:pt x="2140" y="9548"/>
                      <a:pt x="3388" y="10139"/>
                    </a:cubicBezTo>
                    <a:cubicBezTo>
                      <a:pt x="3555" y="10220"/>
                      <a:pt x="3874" y="10313"/>
                      <a:pt x="4290" y="10366"/>
                    </a:cubicBezTo>
                    <a:cubicBezTo>
                      <a:pt x="4706" y="10420"/>
                      <a:pt x="5414" y="10539"/>
                      <a:pt x="5400" y="10636"/>
                    </a:cubicBezTo>
                    <a:cubicBezTo>
                      <a:pt x="5261" y="11507"/>
                      <a:pt x="4984" y="13595"/>
                      <a:pt x="4775" y="14591"/>
                    </a:cubicBezTo>
                    <a:cubicBezTo>
                      <a:pt x="4637" y="15242"/>
                      <a:pt x="4526" y="15984"/>
                      <a:pt x="4429" y="16447"/>
                    </a:cubicBezTo>
                    <a:cubicBezTo>
                      <a:pt x="4262" y="17244"/>
                      <a:pt x="4221" y="18180"/>
                      <a:pt x="3666" y="19165"/>
                    </a:cubicBezTo>
                    <a:cubicBezTo>
                      <a:pt x="3416" y="19617"/>
                      <a:pt x="2972" y="20214"/>
                      <a:pt x="3250" y="20214"/>
                    </a:cubicBezTo>
                    <a:cubicBezTo>
                      <a:pt x="2833" y="20612"/>
                      <a:pt x="1236" y="20827"/>
                      <a:pt x="432" y="20913"/>
                    </a:cubicBezTo>
                    <a:cubicBezTo>
                      <a:pt x="154" y="20940"/>
                      <a:pt x="-25" y="21043"/>
                      <a:pt x="3" y="21156"/>
                    </a:cubicBezTo>
                    <a:lnTo>
                      <a:pt x="29" y="21225"/>
                    </a:lnTo>
                    <a:cubicBezTo>
                      <a:pt x="43" y="21311"/>
                      <a:pt x="324" y="21344"/>
                      <a:pt x="393" y="21344"/>
                    </a:cubicBezTo>
                    <a:cubicBezTo>
                      <a:pt x="837" y="21376"/>
                      <a:pt x="2207" y="21461"/>
                      <a:pt x="3206" y="21305"/>
                    </a:cubicBezTo>
                    <a:cubicBezTo>
                      <a:pt x="4371" y="21128"/>
                      <a:pt x="5857" y="21247"/>
                      <a:pt x="7008" y="21188"/>
                    </a:cubicBezTo>
                    <a:cubicBezTo>
                      <a:pt x="7355" y="21171"/>
                      <a:pt x="7398" y="20692"/>
                      <a:pt x="7259" y="20471"/>
                    </a:cubicBezTo>
                    <a:cubicBezTo>
                      <a:pt x="7218" y="20407"/>
                      <a:pt x="7134" y="20375"/>
                      <a:pt x="7134" y="20375"/>
                    </a:cubicBezTo>
                    <a:lnTo>
                      <a:pt x="7190" y="20412"/>
                    </a:lnTo>
                    <a:cubicBezTo>
                      <a:pt x="7773" y="20434"/>
                      <a:pt x="8367" y="17905"/>
                      <a:pt x="8742" y="15860"/>
                    </a:cubicBezTo>
                    <a:cubicBezTo>
                      <a:pt x="8908" y="14999"/>
                      <a:pt x="10033" y="13116"/>
                      <a:pt x="10394" y="12497"/>
                    </a:cubicBezTo>
                    <a:cubicBezTo>
                      <a:pt x="10421" y="12443"/>
                      <a:pt x="10630" y="12443"/>
                      <a:pt x="10658" y="12497"/>
                    </a:cubicBezTo>
                    <a:cubicBezTo>
                      <a:pt x="10880" y="12987"/>
                      <a:pt x="11168" y="14031"/>
                      <a:pt x="11473" y="14757"/>
                    </a:cubicBezTo>
                    <a:cubicBezTo>
                      <a:pt x="11542" y="14924"/>
                      <a:pt x="11753" y="15564"/>
                      <a:pt x="11781" y="15968"/>
                    </a:cubicBezTo>
                    <a:cubicBezTo>
                      <a:pt x="11892" y="17206"/>
                      <a:pt x="11572" y="19842"/>
                      <a:pt x="12002" y="20175"/>
                    </a:cubicBezTo>
                    <a:cubicBezTo>
                      <a:pt x="12002" y="20175"/>
                      <a:pt x="11906" y="20682"/>
                      <a:pt x="11490" y="21053"/>
                    </a:cubicBezTo>
                    <a:cubicBezTo>
                      <a:pt x="10908" y="21575"/>
                      <a:pt x="13763" y="21580"/>
                      <a:pt x="14568" y="21381"/>
                    </a:cubicBezTo>
                    <a:cubicBezTo>
                      <a:pt x="15608" y="21128"/>
                      <a:pt x="14986" y="20682"/>
                      <a:pt x="15028" y="20488"/>
                    </a:cubicBezTo>
                    <a:cubicBezTo>
                      <a:pt x="15125" y="20316"/>
                      <a:pt x="15333" y="20316"/>
                      <a:pt x="15444" y="19950"/>
                    </a:cubicBezTo>
                    <a:cubicBezTo>
                      <a:pt x="15763" y="18841"/>
                      <a:pt x="15485" y="17442"/>
                      <a:pt x="15513" y="16318"/>
                    </a:cubicBezTo>
                    <a:cubicBezTo>
                      <a:pt x="15527" y="15946"/>
                      <a:pt x="15886" y="15230"/>
                      <a:pt x="15886" y="14229"/>
                    </a:cubicBezTo>
                    <a:cubicBezTo>
                      <a:pt x="15886" y="13223"/>
                      <a:pt x="15888" y="12330"/>
                      <a:pt x="15721" y="11431"/>
                    </a:cubicBezTo>
                    <a:cubicBezTo>
                      <a:pt x="15610" y="10839"/>
                      <a:pt x="16110" y="10802"/>
                      <a:pt x="15652" y="10044"/>
                    </a:cubicBezTo>
                    <a:cubicBezTo>
                      <a:pt x="17247" y="10108"/>
                      <a:pt x="17453" y="10054"/>
                      <a:pt x="17967" y="9801"/>
                    </a:cubicBezTo>
                    <a:cubicBezTo>
                      <a:pt x="19312" y="9123"/>
                      <a:pt x="20798" y="7585"/>
                      <a:pt x="21062" y="7321"/>
                    </a:cubicBezTo>
                    <a:cubicBezTo>
                      <a:pt x="21575" y="7278"/>
                      <a:pt x="21546" y="6846"/>
                      <a:pt x="21296" y="6534"/>
                    </a:cubicBezTo>
                    <a:cubicBezTo>
                      <a:pt x="21226" y="6453"/>
                      <a:pt x="20909" y="6465"/>
                      <a:pt x="20854" y="6384"/>
                    </a:cubicBezTo>
                    <a:cubicBezTo>
                      <a:pt x="20424" y="5755"/>
                      <a:pt x="17691" y="4302"/>
                      <a:pt x="17247" y="3990"/>
                    </a:cubicBezTo>
                    <a:cubicBezTo>
                      <a:pt x="16859" y="3715"/>
                      <a:pt x="14264" y="3516"/>
                      <a:pt x="13376" y="3381"/>
                    </a:cubicBezTo>
                    <a:cubicBezTo>
                      <a:pt x="13237" y="3360"/>
                      <a:pt x="13085" y="3300"/>
                      <a:pt x="13029" y="3247"/>
                    </a:cubicBezTo>
                    <a:cubicBezTo>
                      <a:pt x="13001" y="3225"/>
                      <a:pt x="12988" y="3204"/>
                      <a:pt x="12960" y="3183"/>
                    </a:cubicBezTo>
                    <a:cubicBezTo>
                      <a:pt x="12724" y="2984"/>
                      <a:pt x="12392" y="2989"/>
                      <a:pt x="12392" y="2989"/>
                    </a:cubicBezTo>
                    <a:cubicBezTo>
                      <a:pt x="12350" y="2839"/>
                      <a:pt x="12319" y="2714"/>
                      <a:pt x="12444" y="2628"/>
                    </a:cubicBezTo>
                    <a:cubicBezTo>
                      <a:pt x="12610" y="2504"/>
                      <a:pt x="12750" y="2364"/>
                      <a:pt x="12847" y="2219"/>
                    </a:cubicBezTo>
                    <a:cubicBezTo>
                      <a:pt x="13041" y="2203"/>
                      <a:pt x="13196" y="2213"/>
                      <a:pt x="13376" y="1933"/>
                    </a:cubicBezTo>
                    <a:cubicBezTo>
                      <a:pt x="13445" y="1810"/>
                      <a:pt x="13748" y="1482"/>
                      <a:pt x="13276" y="1471"/>
                    </a:cubicBezTo>
                    <a:cubicBezTo>
                      <a:pt x="13373" y="1245"/>
                      <a:pt x="13679" y="444"/>
                      <a:pt x="12500" y="272"/>
                    </a:cubicBezTo>
                    <a:cubicBezTo>
                      <a:pt x="12154" y="223"/>
                      <a:pt x="12141" y="153"/>
                      <a:pt x="11989" y="126"/>
                    </a:cubicBezTo>
                    <a:cubicBezTo>
                      <a:pt x="11434" y="23"/>
                      <a:pt x="10841" y="-20"/>
                      <a:pt x="10246" y="10"/>
                    </a:cubicBezTo>
                    <a:close/>
                    <a:moveTo>
                      <a:pt x="16042" y="6038"/>
                    </a:moveTo>
                    <a:cubicBezTo>
                      <a:pt x="16175" y="6060"/>
                      <a:pt x="16316" y="6123"/>
                      <a:pt x="16371" y="6147"/>
                    </a:cubicBezTo>
                    <a:cubicBezTo>
                      <a:pt x="17342" y="6567"/>
                      <a:pt x="18104" y="6825"/>
                      <a:pt x="18201" y="6955"/>
                    </a:cubicBezTo>
                    <a:cubicBezTo>
                      <a:pt x="18270" y="7186"/>
                      <a:pt x="18326" y="7449"/>
                      <a:pt x="18326" y="7449"/>
                    </a:cubicBezTo>
                    <a:cubicBezTo>
                      <a:pt x="18326" y="7449"/>
                      <a:pt x="17454" y="9005"/>
                      <a:pt x="17052" y="9124"/>
                    </a:cubicBezTo>
                    <a:cubicBezTo>
                      <a:pt x="16802" y="9205"/>
                      <a:pt x="15790" y="8946"/>
                      <a:pt x="15236" y="8972"/>
                    </a:cubicBezTo>
                    <a:cubicBezTo>
                      <a:pt x="15236" y="8703"/>
                      <a:pt x="15249" y="8450"/>
                      <a:pt x="15305" y="7950"/>
                    </a:cubicBezTo>
                    <a:cubicBezTo>
                      <a:pt x="15374" y="7347"/>
                      <a:pt x="15692" y="6443"/>
                      <a:pt x="15747" y="6174"/>
                    </a:cubicBezTo>
                    <a:cubicBezTo>
                      <a:pt x="15782" y="6034"/>
                      <a:pt x="15908" y="6016"/>
                      <a:pt x="16042" y="6038"/>
                    </a:cubicBezTo>
                    <a:close/>
                    <a:moveTo>
                      <a:pt x="5001" y="6053"/>
                    </a:moveTo>
                    <a:cubicBezTo>
                      <a:pt x="5137" y="6043"/>
                      <a:pt x="5286" y="6074"/>
                      <a:pt x="5317" y="6131"/>
                    </a:cubicBezTo>
                    <a:cubicBezTo>
                      <a:pt x="5456" y="6389"/>
                      <a:pt x="5454" y="6740"/>
                      <a:pt x="5551" y="7133"/>
                    </a:cubicBezTo>
                    <a:cubicBezTo>
                      <a:pt x="5704" y="7752"/>
                      <a:pt x="5968" y="8369"/>
                      <a:pt x="5898" y="8735"/>
                    </a:cubicBezTo>
                    <a:cubicBezTo>
                      <a:pt x="5870" y="8918"/>
                      <a:pt x="5912" y="9091"/>
                      <a:pt x="5898" y="9107"/>
                    </a:cubicBezTo>
                    <a:cubicBezTo>
                      <a:pt x="5898" y="9107"/>
                      <a:pt x="5413" y="9295"/>
                      <a:pt x="5205" y="9322"/>
                    </a:cubicBezTo>
                    <a:cubicBezTo>
                      <a:pt x="4899" y="9355"/>
                      <a:pt x="4593" y="9462"/>
                      <a:pt x="4537" y="9430"/>
                    </a:cubicBezTo>
                    <a:cubicBezTo>
                      <a:pt x="4149" y="9150"/>
                      <a:pt x="3152" y="7622"/>
                      <a:pt x="3042" y="7385"/>
                    </a:cubicBezTo>
                    <a:cubicBezTo>
                      <a:pt x="3097" y="7251"/>
                      <a:pt x="3139" y="7062"/>
                      <a:pt x="3167" y="6965"/>
                    </a:cubicBezTo>
                    <a:cubicBezTo>
                      <a:pt x="3181" y="6922"/>
                      <a:pt x="3206" y="6884"/>
                      <a:pt x="3276" y="6852"/>
                    </a:cubicBezTo>
                    <a:cubicBezTo>
                      <a:pt x="3539" y="6701"/>
                      <a:pt x="4330" y="6260"/>
                      <a:pt x="4871" y="6077"/>
                    </a:cubicBezTo>
                    <a:cubicBezTo>
                      <a:pt x="4909" y="6063"/>
                      <a:pt x="4955" y="6057"/>
                      <a:pt x="5001" y="6053"/>
                    </a:cubicBezTo>
                    <a:close/>
                  </a:path>
                </a:pathLst>
              </a:custGeom>
              <a:solidFill>
                <a:srgbClr val="929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</p:grpSp>
      </p:grpSp>
      <p:sp>
        <p:nvSpPr>
          <p:cNvPr id="1021" name="© 2020 Harrison Edwards, Inc. All Rights Reserved."/>
          <p:cNvSpPr txBox="1"/>
          <p:nvPr/>
        </p:nvSpPr>
        <p:spPr>
          <a:xfrm>
            <a:off x="2332473" y="13149274"/>
            <a:ext cx="4789120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 b="0">
                <a:solidFill>
                  <a:srgbClr val="929292"/>
                </a:solidFill>
              </a:defRPr>
            </a:lvl1pPr>
          </a:lstStyle>
          <a:p>
            <a:r>
              <a:t>© 2020 Harrison Edwards, Inc. All Rights Reserved.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38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3" name="HE Low Res Logo.png" descr="HE Low Res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603" y="11221635"/>
            <a:ext cx="2238978" cy="1444141"/>
          </a:xfrm>
          <a:prstGeom prst="rect">
            <a:avLst/>
          </a:prstGeom>
          <a:ln w="12700">
            <a:miter lim="400000"/>
          </a:ln>
        </p:spPr>
      </p:pic>
      <p:sp>
        <p:nvSpPr>
          <p:cNvPr id="1024" name="Thank You."/>
          <p:cNvSpPr txBox="1"/>
          <p:nvPr/>
        </p:nvSpPr>
        <p:spPr>
          <a:xfrm>
            <a:off x="2418755" y="5037433"/>
            <a:ext cx="10705529" cy="246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15900" b="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t>Thank You.</a:t>
            </a:r>
          </a:p>
        </p:txBody>
      </p:sp>
      <p:sp>
        <p:nvSpPr>
          <p:cNvPr id="1025" name="Bob Knight…"/>
          <p:cNvSpPr txBox="1"/>
          <p:nvPr/>
        </p:nvSpPr>
        <p:spPr>
          <a:xfrm>
            <a:off x="2446574" y="7611067"/>
            <a:ext cx="6436729" cy="284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100" b="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pPr>
            <a:r>
              <a:t>Bob Knight</a:t>
            </a:r>
          </a:p>
          <a:p>
            <a:pPr algn="l">
              <a:defRPr sz="3100" b="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pPr>
            <a:r>
              <a:t>EVP, Broadband &amp; COO</a:t>
            </a:r>
          </a:p>
          <a:p>
            <a:pPr algn="l">
              <a:defRPr sz="3100" b="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pPr>
            <a:r>
              <a:t>Harrison Edwards, Inc.</a:t>
            </a:r>
          </a:p>
          <a:p>
            <a:pPr algn="l">
              <a:defRPr sz="3100" b="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pPr>
            <a:endParaRPr/>
          </a:p>
          <a:p>
            <a:pPr algn="l">
              <a:defRPr sz="3100" b="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pPr>
            <a:r>
              <a:t>914.242.0010 x110</a:t>
            </a:r>
          </a:p>
          <a:p>
            <a:pPr algn="l">
              <a:defRPr sz="3100" b="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pPr>
            <a:r>
              <a:t>bknight@harrison-edwardspr.com</a:t>
            </a:r>
          </a:p>
        </p:txBody>
      </p:sp>
      <p:grpSp>
        <p:nvGrpSpPr>
          <p:cNvPr id="1028" name="Group"/>
          <p:cNvGrpSpPr/>
          <p:nvPr/>
        </p:nvGrpSpPr>
        <p:grpSpPr>
          <a:xfrm>
            <a:off x="2462840" y="1874260"/>
            <a:ext cx="1510514" cy="231747"/>
            <a:chOff x="0" y="0"/>
            <a:chExt cx="1510512" cy="231746"/>
          </a:xfrm>
        </p:grpSpPr>
        <p:sp>
          <p:nvSpPr>
            <p:cNvPr id="1026" name="Rectangle"/>
            <p:cNvSpPr/>
            <p:nvPr/>
          </p:nvSpPr>
          <p:spPr>
            <a:xfrm>
              <a:off x="0" y="0"/>
              <a:ext cx="760370" cy="231747"/>
            </a:xfrm>
            <a:prstGeom prst="rect">
              <a:avLst/>
            </a:prstGeom>
            <a:solidFill>
              <a:srgbClr val="5C87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027" name="Rectangle"/>
            <p:cNvSpPr/>
            <p:nvPr/>
          </p:nvSpPr>
          <p:spPr>
            <a:xfrm>
              <a:off x="750142" y="0"/>
              <a:ext cx="760371" cy="23174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1029" name="United States"/>
          <p:cNvSpPr/>
          <p:nvPr/>
        </p:nvSpPr>
        <p:spPr>
          <a:xfrm>
            <a:off x="13417780" y="4653690"/>
            <a:ext cx="10123696" cy="74984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090" y="0"/>
                </a:moveTo>
                <a:lnTo>
                  <a:pt x="11090" y="288"/>
                </a:lnTo>
                <a:lnTo>
                  <a:pt x="10319" y="288"/>
                </a:lnTo>
                <a:lnTo>
                  <a:pt x="10347" y="486"/>
                </a:lnTo>
                <a:lnTo>
                  <a:pt x="10347" y="552"/>
                </a:lnTo>
                <a:lnTo>
                  <a:pt x="10341" y="596"/>
                </a:lnTo>
                <a:lnTo>
                  <a:pt x="10347" y="670"/>
                </a:lnTo>
                <a:lnTo>
                  <a:pt x="10347" y="730"/>
                </a:lnTo>
                <a:lnTo>
                  <a:pt x="10353" y="787"/>
                </a:lnTo>
                <a:lnTo>
                  <a:pt x="10353" y="870"/>
                </a:lnTo>
                <a:lnTo>
                  <a:pt x="10369" y="964"/>
                </a:lnTo>
                <a:lnTo>
                  <a:pt x="10396" y="1054"/>
                </a:lnTo>
                <a:lnTo>
                  <a:pt x="10396" y="1082"/>
                </a:lnTo>
                <a:lnTo>
                  <a:pt x="10401" y="1128"/>
                </a:lnTo>
                <a:lnTo>
                  <a:pt x="10413" y="1171"/>
                </a:lnTo>
                <a:lnTo>
                  <a:pt x="10451" y="1312"/>
                </a:lnTo>
                <a:lnTo>
                  <a:pt x="10451" y="1436"/>
                </a:lnTo>
                <a:lnTo>
                  <a:pt x="10456" y="1466"/>
                </a:lnTo>
                <a:lnTo>
                  <a:pt x="10468" y="1760"/>
                </a:lnTo>
                <a:lnTo>
                  <a:pt x="10483" y="1804"/>
                </a:lnTo>
                <a:lnTo>
                  <a:pt x="10473" y="1878"/>
                </a:lnTo>
                <a:lnTo>
                  <a:pt x="10473" y="1908"/>
                </a:lnTo>
                <a:lnTo>
                  <a:pt x="10478" y="2002"/>
                </a:lnTo>
                <a:lnTo>
                  <a:pt x="10490" y="2048"/>
                </a:lnTo>
                <a:lnTo>
                  <a:pt x="10495" y="2129"/>
                </a:lnTo>
                <a:lnTo>
                  <a:pt x="10538" y="2239"/>
                </a:lnTo>
                <a:lnTo>
                  <a:pt x="10549" y="2283"/>
                </a:lnTo>
                <a:lnTo>
                  <a:pt x="10549" y="2320"/>
                </a:lnTo>
                <a:lnTo>
                  <a:pt x="10560" y="2386"/>
                </a:lnTo>
                <a:lnTo>
                  <a:pt x="10560" y="2474"/>
                </a:lnTo>
                <a:lnTo>
                  <a:pt x="10560" y="2490"/>
                </a:lnTo>
                <a:lnTo>
                  <a:pt x="10565" y="2534"/>
                </a:lnTo>
                <a:lnTo>
                  <a:pt x="10560" y="2564"/>
                </a:lnTo>
                <a:lnTo>
                  <a:pt x="10549" y="2607"/>
                </a:lnTo>
                <a:lnTo>
                  <a:pt x="10538" y="2651"/>
                </a:lnTo>
                <a:lnTo>
                  <a:pt x="10517" y="2688"/>
                </a:lnTo>
                <a:lnTo>
                  <a:pt x="10456" y="2768"/>
                </a:lnTo>
                <a:lnTo>
                  <a:pt x="10495" y="2849"/>
                </a:lnTo>
                <a:lnTo>
                  <a:pt x="10500" y="2872"/>
                </a:lnTo>
                <a:lnTo>
                  <a:pt x="10565" y="2916"/>
                </a:lnTo>
                <a:lnTo>
                  <a:pt x="10604" y="2982"/>
                </a:lnTo>
                <a:lnTo>
                  <a:pt x="10604" y="4227"/>
                </a:lnTo>
                <a:lnTo>
                  <a:pt x="10904" y="4227"/>
                </a:lnTo>
                <a:lnTo>
                  <a:pt x="12501" y="4227"/>
                </a:lnTo>
                <a:lnTo>
                  <a:pt x="12491" y="4057"/>
                </a:lnTo>
                <a:lnTo>
                  <a:pt x="12474" y="3977"/>
                </a:lnTo>
                <a:lnTo>
                  <a:pt x="12459" y="3947"/>
                </a:lnTo>
                <a:lnTo>
                  <a:pt x="12414" y="3910"/>
                </a:lnTo>
                <a:lnTo>
                  <a:pt x="12344" y="3859"/>
                </a:lnTo>
                <a:lnTo>
                  <a:pt x="12283" y="3799"/>
                </a:lnTo>
                <a:lnTo>
                  <a:pt x="12256" y="3733"/>
                </a:lnTo>
                <a:lnTo>
                  <a:pt x="12208" y="3659"/>
                </a:lnTo>
                <a:lnTo>
                  <a:pt x="12181" y="3638"/>
                </a:lnTo>
                <a:lnTo>
                  <a:pt x="12141" y="3622"/>
                </a:lnTo>
                <a:lnTo>
                  <a:pt x="12109" y="3585"/>
                </a:lnTo>
                <a:lnTo>
                  <a:pt x="12087" y="3558"/>
                </a:lnTo>
                <a:lnTo>
                  <a:pt x="12072" y="3535"/>
                </a:lnTo>
                <a:lnTo>
                  <a:pt x="12032" y="3528"/>
                </a:lnTo>
                <a:lnTo>
                  <a:pt x="11990" y="3491"/>
                </a:lnTo>
                <a:lnTo>
                  <a:pt x="11935" y="3424"/>
                </a:lnTo>
                <a:lnTo>
                  <a:pt x="11918" y="3358"/>
                </a:lnTo>
                <a:lnTo>
                  <a:pt x="11923" y="3321"/>
                </a:lnTo>
                <a:lnTo>
                  <a:pt x="11935" y="3247"/>
                </a:lnTo>
                <a:lnTo>
                  <a:pt x="11935" y="3233"/>
                </a:lnTo>
                <a:lnTo>
                  <a:pt x="11918" y="3153"/>
                </a:lnTo>
                <a:lnTo>
                  <a:pt x="11935" y="3123"/>
                </a:lnTo>
                <a:lnTo>
                  <a:pt x="11935" y="3033"/>
                </a:lnTo>
                <a:lnTo>
                  <a:pt x="11940" y="2996"/>
                </a:lnTo>
                <a:lnTo>
                  <a:pt x="11962" y="2923"/>
                </a:lnTo>
                <a:lnTo>
                  <a:pt x="11962" y="2902"/>
                </a:lnTo>
                <a:lnTo>
                  <a:pt x="11956" y="2872"/>
                </a:lnTo>
                <a:lnTo>
                  <a:pt x="11945" y="2849"/>
                </a:lnTo>
                <a:lnTo>
                  <a:pt x="11886" y="2805"/>
                </a:lnTo>
                <a:lnTo>
                  <a:pt x="11886" y="2732"/>
                </a:lnTo>
                <a:lnTo>
                  <a:pt x="11896" y="2681"/>
                </a:lnTo>
                <a:lnTo>
                  <a:pt x="11928" y="2614"/>
                </a:lnTo>
                <a:lnTo>
                  <a:pt x="11951" y="2554"/>
                </a:lnTo>
                <a:lnTo>
                  <a:pt x="11973" y="2527"/>
                </a:lnTo>
                <a:lnTo>
                  <a:pt x="12082" y="2430"/>
                </a:lnTo>
                <a:lnTo>
                  <a:pt x="12092" y="2430"/>
                </a:lnTo>
                <a:lnTo>
                  <a:pt x="12109" y="2407"/>
                </a:lnTo>
                <a:lnTo>
                  <a:pt x="12109" y="1975"/>
                </a:lnTo>
                <a:lnTo>
                  <a:pt x="12147" y="1965"/>
                </a:lnTo>
                <a:lnTo>
                  <a:pt x="12153" y="1952"/>
                </a:lnTo>
                <a:lnTo>
                  <a:pt x="12181" y="1901"/>
                </a:lnTo>
                <a:lnTo>
                  <a:pt x="12181" y="1892"/>
                </a:lnTo>
                <a:lnTo>
                  <a:pt x="12201" y="1864"/>
                </a:lnTo>
                <a:lnTo>
                  <a:pt x="12365" y="1687"/>
                </a:lnTo>
                <a:lnTo>
                  <a:pt x="12459" y="1569"/>
                </a:lnTo>
                <a:lnTo>
                  <a:pt x="12617" y="1339"/>
                </a:lnTo>
                <a:lnTo>
                  <a:pt x="12660" y="1289"/>
                </a:lnTo>
                <a:lnTo>
                  <a:pt x="12759" y="1208"/>
                </a:lnTo>
                <a:lnTo>
                  <a:pt x="12917" y="1135"/>
                </a:lnTo>
                <a:lnTo>
                  <a:pt x="12987" y="1091"/>
                </a:lnTo>
                <a:lnTo>
                  <a:pt x="13059" y="1038"/>
                </a:lnTo>
                <a:lnTo>
                  <a:pt x="13036" y="1045"/>
                </a:lnTo>
                <a:lnTo>
                  <a:pt x="12982" y="1024"/>
                </a:lnTo>
                <a:lnTo>
                  <a:pt x="12960" y="964"/>
                </a:lnTo>
                <a:lnTo>
                  <a:pt x="12955" y="957"/>
                </a:lnTo>
                <a:lnTo>
                  <a:pt x="12878" y="964"/>
                </a:lnTo>
                <a:lnTo>
                  <a:pt x="12769" y="957"/>
                </a:lnTo>
                <a:lnTo>
                  <a:pt x="12709" y="964"/>
                </a:lnTo>
                <a:lnTo>
                  <a:pt x="12677" y="927"/>
                </a:lnTo>
                <a:lnTo>
                  <a:pt x="12665" y="884"/>
                </a:lnTo>
                <a:lnTo>
                  <a:pt x="12655" y="884"/>
                </a:lnTo>
                <a:lnTo>
                  <a:pt x="12617" y="891"/>
                </a:lnTo>
                <a:lnTo>
                  <a:pt x="12551" y="957"/>
                </a:lnTo>
                <a:lnTo>
                  <a:pt x="12474" y="1001"/>
                </a:lnTo>
                <a:lnTo>
                  <a:pt x="12419" y="1001"/>
                </a:lnTo>
                <a:lnTo>
                  <a:pt x="12365" y="957"/>
                </a:lnTo>
                <a:lnTo>
                  <a:pt x="12278" y="884"/>
                </a:lnTo>
                <a:lnTo>
                  <a:pt x="12228" y="810"/>
                </a:lnTo>
                <a:lnTo>
                  <a:pt x="12181" y="787"/>
                </a:lnTo>
                <a:lnTo>
                  <a:pt x="12153" y="787"/>
                </a:lnTo>
                <a:lnTo>
                  <a:pt x="12131" y="833"/>
                </a:lnTo>
                <a:lnTo>
                  <a:pt x="12072" y="833"/>
                </a:lnTo>
                <a:lnTo>
                  <a:pt x="12037" y="700"/>
                </a:lnTo>
                <a:lnTo>
                  <a:pt x="12017" y="686"/>
                </a:lnTo>
                <a:lnTo>
                  <a:pt x="11956" y="633"/>
                </a:lnTo>
                <a:lnTo>
                  <a:pt x="11918" y="603"/>
                </a:lnTo>
                <a:lnTo>
                  <a:pt x="11864" y="575"/>
                </a:lnTo>
                <a:lnTo>
                  <a:pt x="11847" y="566"/>
                </a:lnTo>
                <a:lnTo>
                  <a:pt x="11777" y="566"/>
                </a:lnTo>
                <a:lnTo>
                  <a:pt x="11744" y="575"/>
                </a:lnTo>
                <a:lnTo>
                  <a:pt x="11705" y="612"/>
                </a:lnTo>
                <a:lnTo>
                  <a:pt x="11662" y="633"/>
                </a:lnTo>
                <a:lnTo>
                  <a:pt x="11601" y="640"/>
                </a:lnTo>
                <a:lnTo>
                  <a:pt x="11553" y="619"/>
                </a:lnTo>
                <a:lnTo>
                  <a:pt x="11531" y="575"/>
                </a:lnTo>
                <a:lnTo>
                  <a:pt x="11465" y="539"/>
                </a:lnTo>
                <a:lnTo>
                  <a:pt x="11335" y="509"/>
                </a:lnTo>
                <a:lnTo>
                  <a:pt x="11247" y="472"/>
                </a:lnTo>
                <a:lnTo>
                  <a:pt x="11219" y="435"/>
                </a:lnTo>
                <a:lnTo>
                  <a:pt x="11204" y="391"/>
                </a:lnTo>
                <a:lnTo>
                  <a:pt x="11204" y="361"/>
                </a:lnTo>
                <a:lnTo>
                  <a:pt x="11172" y="258"/>
                </a:lnTo>
                <a:lnTo>
                  <a:pt x="11155" y="161"/>
                </a:lnTo>
                <a:lnTo>
                  <a:pt x="11144" y="44"/>
                </a:lnTo>
                <a:lnTo>
                  <a:pt x="11149" y="23"/>
                </a:lnTo>
                <a:lnTo>
                  <a:pt x="11132" y="7"/>
                </a:lnTo>
                <a:lnTo>
                  <a:pt x="11090" y="0"/>
                </a:lnTo>
                <a:close/>
                <a:moveTo>
                  <a:pt x="535" y="214"/>
                </a:moveTo>
                <a:lnTo>
                  <a:pt x="563" y="288"/>
                </a:lnTo>
                <a:lnTo>
                  <a:pt x="600" y="301"/>
                </a:lnTo>
                <a:lnTo>
                  <a:pt x="638" y="214"/>
                </a:lnTo>
                <a:lnTo>
                  <a:pt x="535" y="214"/>
                </a:lnTo>
                <a:close/>
                <a:moveTo>
                  <a:pt x="726" y="288"/>
                </a:moveTo>
                <a:lnTo>
                  <a:pt x="753" y="382"/>
                </a:lnTo>
                <a:lnTo>
                  <a:pt x="759" y="375"/>
                </a:lnTo>
                <a:lnTo>
                  <a:pt x="791" y="375"/>
                </a:lnTo>
                <a:lnTo>
                  <a:pt x="808" y="419"/>
                </a:lnTo>
                <a:lnTo>
                  <a:pt x="818" y="492"/>
                </a:lnTo>
                <a:lnTo>
                  <a:pt x="818" y="575"/>
                </a:lnTo>
                <a:lnTo>
                  <a:pt x="823" y="596"/>
                </a:lnTo>
                <a:lnTo>
                  <a:pt x="828" y="640"/>
                </a:lnTo>
                <a:lnTo>
                  <a:pt x="796" y="663"/>
                </a:lnTo>
                <a:lnTo>
                  <a:pt x="801" y="670"/>
                </a:lnTo>
                <a:lnTo>
                  <a:pt x="823" y="700"/>
                </a:lnTo>
                <a:lnTo>
                  <a:pt x="863" y="780"/>
                </a:lnTo>
                <a:lnTo>
                  <a:pt x="863" y="833"/>
                </a:lnTo>
                <a:lnTo>
                  <a:pt x="845" y="840"/>
                </a:lnTo>
                <a:lnTo>
                  <a:pt x="863" y="861"/>
                </a:lnTo>
                <a:lnTo>
                  <a:pt x="878" y="907"/>
                </a:lnTo>
                <a:lnTo>
                  <a:pt x="890" y="921"/>
                </a:lnTo>
                <a:lnTo>
                  <a:pt x="910" y="957"/>
                </a:lnTo>
                <a:lnTo>
                  <a:pt x="927" y="1001"/>
                </a:lnTo>
                <a:lnTo>
                  <a:pt x="890" y="1068"/>
                </a:lnTo>
                <a:lnTo>
                  <a:pt x="883" y="1098"/>
                </a:lnTo>
                <a:lnTo>
                  <a:pt x="863" y="1164"/>
                </a:lnTo>
                <a:lnTo>
                  <a:pt x="868" y="1185"/>
                </a:lnTo>
                <a:lnTo>
                  <a:pt x="868" y="1229"/>
                </a:lnTo>
                <a:lnTo>
                  <a:pt x="863" y="1259"/>
                </a:lnTo>
                <a:lnTo>
                  <a:pt x="868" y="1275"/>
                </a:lnTo>
                <a:lnTo>
                  <a:pt x="873" y="1296"/>
                </a:lnTo>
                <a:lnTo>
                  <a:pt x="873" y="1362"/>
                </a:lnTo>
                <a:lnTo>
                  <a:pt x="878" y="1459"/>
                </a:lnTo>
                <a:lnTo>
                  <a:pt x="878" y="1487"/>
                </a:lnTo>
                <a:lnTo>
                  <a:pt x="840" y="1553"/>
                </a:lnTo>
                <a:lnTo>
                  <a:pt x="818" y="1569"/>
                </a:lnTo>
                <a:lnTo>
                  <a:pt x="808" y="1569"/>
                </a:lnTo>
                <a:lnTo>
                  <a:pt x="781" y="1650"/>
                </a:lnTo>
                <a:lnTo>
                  <a:pt x="764" y="1680"/>
                </a:lnTo>
                <a:lnTo>
                  <a:pt x="731" y="1708"/>
                </a:lnTo>
                <a:lnTo>
                  <a:pt x="704" y="1708"/>
                </a:lnTo>
                <a:lnTo>
                  <a:pt x="677" y="1687"/>
                </a:lnTo>
                <a:lnTo>
                  <a:pt x="644" y="1694"/>
                </a:lnTo>
                <a:lnTo>
                  <a:pt x="545" y="1680"/>
                </a:lnTo>
                <a:lnTo>
                  <a:pt x="590" y="1606"/>
                </a:lnTo>
                <a:lnTo>
                  <a:pt x="600" y="1553"/>
                </a:lnTo>
                <a:lnTo>
                  <a:pt x="622" y="1512"/>
                </a:lnTo>
                <a:lnTo>
                  <a:pt x="605" y="1523"/>
                </a:lnTo>
                <a:lnTo>
                  <a:pt x="568" y="1533"/>
                </a:lnTo>
                <a:lnTo>
                  <a:pt x="535" y="1517"/>
                </a:lnTo>
                <a:lnTo>
                  <a:pt x="528" y="1466"/>
                </a:lnTo>
                <a:lnTo>
                  <a:pt x="535" y="1413"/>
                </a:lnTo>
                <a:lnTo>
                  <a:pt x="568" y="1326"/>
                </a:lnTo>
                <a:lnTo>
                  <a:pt x="672" y="1105"/>
                </a:lnTo>
                <a:lnTo>
                  <a:pt x="692" y="1135"/>
                </a:lnTo>
                <a:lnTo>
                  <a:pt x="709" y="1091"/>
                </a:lnTo>
                <a:lnTo>
                  <a:pt x="704" y="1068"/>
                </a:lnTo>
                <a:lnTo>
                  <a:pt x="682" y="1008"/>
                </a:lnTo>
                <a:lnTo>
                  <a:pt x="672" y="971"/>
                </a:lnTo>
                <a:lnTo>
                  <a:pt x="649" y="987"/>
                </a:lnTo>
                <a:lnTo>
                  <a:pt x="617" y="987"/>
                </a:lnTo>
                <a:lnTo>
                  <a:pt x="590" y="980"/>
                </a:lnTo>
                <a:lnTo>
                  <a:pt x="551" y="927"/>
                </a:lnTo>
                <a:lnTo>
                  <a:pt x="518" y="950"/>
                </a:lnTo>
                <a:lnTo>
                  <a:pt x="501" y="950"/>
                </a:lnTo>
                <a:lnTo>
                  <a:pt x="235" y="914"/>
                </a:lnTo>
                <a:lnTo>
                  <a:pt x="181" y="884"/>
                </a:lnTo>
                <a:lnTo>
                  <a:pt x="153" y="854"/>
                </a:lnTo>
                <a:lnTo>
                  <a:pt x="65" y="810"/>
                </a:lnTo>
                <a:lnTo>
                  <a:pt x="5" y="766"/>
                </a:lnTo>
                <a:lnTo>
                  <a:pt x="5" y="787"/>
                </a:lnTo>
                <a:lnTo>
                  <a:pt x="0" y="891"/>
                </a:lnTo>
                <a:lnTo>
                  <a:pt x="10" y="1017"/>
                </a:lnTo>
                <a:lnTo>
                  <a:pt x="27" y="1061"/>
                </a:lnTo>
                <a:lnTo>
                  <a:pt x="87" y="1155"/>
                </a:lnTo>
                <a:lnTo>
                  <a:pt x="119" y="1259"/>
                </a:lnTo>
                <a:lnTo>
                  <a:pt x="147" y="1443"/>
                </a:lnTo>
                <a:lnTo>
                  <a:pt x="186" y="1590"/>
                </a:lnTo>
                <a:lnTo>
                  <a:pt x="196" y="1694"/>
                </a:lnTo>
                <a:lnTo>
                  <a:pt x="235" y="1694"/>
                </a:lnTo>
                <a:lnTo>
                  <a:pt x="256" y="1731"/>
                </a:lnTo>
                <a:lnTo>
                  <a:pt x="372" y="1767"/>
                </a:lnTo>
                <a:lnTo>
                  <a:pt x="223" y="1871"/>
                </a:lnTo>
                <a:lnTo>
                  <a:pt x="228" y="1915"/>
                </a:lnTo>
                <a:lnTo>
                  <a:pt x="273" y="1945"/>
                </a:lnTo>
                <a:lnTo>
                  <a:pt x="305" y="1988"/>
                </a:lnTo>
                <a:lnTo>
                  <a:pt x="295" y="2099"/>
                </a:lnTo>
                <a:lnTo>
                  <a:pt x="273" y="2246"/>
                </a:lnTo>
                <a:lnTo>
                  <a:pt x="278" y="2253"/>
                </a:lnTo>
                <a:lnTo>
                  <a:pt x="360" y="2232"/>
                </a:lnTo>
                <a:lnTo>
                  <a:pt x="377" y="2253"/>
                </a:lnTo>
                <a:lnTo>
                  <a:pt x="447" y="2253"/>
                </a:lnTo>
                <a:lnTo>
                  <a:pt x="474" y="2297"/>
                </a:lnTo>
                <a:lnTo>
                  <a:pt x="508" y="2327"/>
                </a:lnTo>
                <a:lnTo>
                  <a:pt x="523" y="2327"/>
                </a:lnTo>
                <a:lnTo>
                  <a:pt x="528" y="2334"/>
                </a:lnTo>
                <a:lnTo>
                  <a:pt x="563" y="2320"/>
                </a:lnTo>
                <a:lnTo>
                  <a:pt x="610" y="2343"/>
                </a:lnTo>
                <a:lnTo>
                  <a:pt x="655" y="2380"/>
                </a:lnTo>
                <a:lnTo>
                  <a:pt x="692" y="2490"/>
                </a:lnTo>
                <a:lnTo>
                  <a:pt x="731" y="2658"/>
                </a:lnTo>
                <a:lnTo>
                  <a:pt x="736" y="2702"/>
                </a:lnTo>
                <a:lnTo>
                  <a:pt x="753" y="2725"/>
                </a:lnTo>
                <a:lnTo>
                  <a:pt x="774" y="2725"/>
                </a:lnTo>
                <a:lnTo>
                  <a:pt x="910" y="2748"/>
                </a:lnTo>
                <a:lnTo>
                  <a:pt x="944" y="2739"/>
                </a:lnTo>
                <a:lnTo>
                  <a:pt x="1026" y="2674"/>
                </a:lnTo>
                <a:lnTo>
                  <a:pt x="1113" y="2658"/>
                </a:lnTo>
                <a:lnTo>
                  <a:pt x="1210" y="2658"/>
                </a:lnTo>
                <a:lnTo>
                  <a:pt x="1282" y="2681"/>
                </a:lnTo>
                <a:lnTo>
                  <a:pt x="1304" y="2711"/>
                </a:lnTo>
                <a:lnTo>
                  <a:pt x="1341" y="2711"/>
                </a:lnTo>
                <a:lnTo>
                  <a:pt x="1463" y="2674"/>
                </a:lnTo>
                <a:lnTo>
                  <a:pt x="1599" y="2651"/>
                </a:lnTo>
                <a:lnTo>
                  <a:pt x="1669" y="2621"/>
                </a:lnTo>
                <a:lnTo>
                  <a:pt x="1751" y="2571"/>
                </a:lnTo>
                <a:lnTo>
                  <a:pt x="1947" y="2497"/>
                </a:lnTo>
                <a:lnTo>
                  <a:pt x="2040" y="2490"/>
                </a:lnTo>
                <a:lnTo>
                  <a:pt x="2078" y="2467"/>
                </a:lnTo>
                <a:lnTo>
                  <a:pt x="2095" y="2453"/>
                </a:lnTo>
                <a:lnTo>
                  <a:pt x="2809" y="2453"/>
                </a:lnTo>
                <a:lnTo>
                  <a:pt x="2864" y="2453"/>
                </a:lnTo>
                <a:lnTo>
                  <a:pt x="2853" y="2393"/>
                </a:lnTo>
                <a:lnTo>
                  <a:pt x="2864" y="2363"/>
                </a:lnTo>
                <a:lnTo>
                  <a:pt x="2859" y="2327"/>
                </a:lnTo>
                <a:lnTo>
                  <a:pt x="2836" y="2260"/>
                </a:lnTo>
                <a:lnTo>
                  <a:pt x="2819" y="2202"/>
                </a:lnTo>
                <a:lnTo>
                  <a:pt x="2826" y="2166"/>
                </a:lnTo>
                <a:lnTo>
                  <a:pt x="2819" y="288"/>
                </a:lnTo>
                <a:lnTo>
                  <a:pt x="726" y="288"/>
                </a:lnTo>
                <a:close/>
                <a:moveTo>
                  <a:pt x="2874" y="288"/>
                </a:moveTo>
                <a:lnTo>
                  <a:pt x="2881" y="2179"/>
                </a:lnTo>
                <a:lnTo>
                  <a:pt x="2874" y="2195"/>
                </a:lnTo>
                <a:lnTo>
                  <a:pt x="2886" y="2239"/>
                </a:lnTo>
                <a:lnTo>
                  <a:pt x="2913" y="2313"/>
                </a:lnTo>
                <a:lnTo>
                  <a:pt x="2918" y="2370"/>
                </a:lnTo>
                <a:lnTo>
                  <a:pt x="2913" y="2400"/>
                </a:lnTo>
                <a:lnTo>
                  <a:pt x="2913" y="2437"/>
                </a:lnTo>
                <a:lnTo>
                  <a:pt x="2918" y="2453"/>
                </a:lnTo>
                <a:lnTo>
                  <a:pt x="2920" y="2455"/>
                </a:lnTo>
                <a:lnTo>
                  <a:pt x="2935" y="2497"/>
                </a:lnTo>
                <a:lnTo>
                  <a:pt x="2968" y="2554"/>
                </a:lnTo>
                <a:lnTo>
                  <a:pt x="3027" y="2607"/>
                </a:lnTo>
                <a:lnTo>
                  <a:pt x="3065" y="2674"/>
                </a:lnTo>
                <a:lnTo>
                  <a:pt x="3087" y="2748"/>
                </a:lnTo>
                <a:lnTo>
                  <a:pt x="3060" y="2886"/>
                </a:lnTo>
                <a:lnTo>
                  <a:pt x="2983" y="3100"/>
                </a:lnTo>
                <a:lnTo>
                  <a:pt x="2951" y="3226"/>
                </a:lnTo>
                <a:lnTo>
                  <a:pt x="2940" y="3291"/>
                </a:lnTo>
                <a:lnTo>
                  <a:pt x="2908" y="3388"/>
                </a:lnTo>
                <a:lnTo>
                  <a:pt x="2841" y="3528"/>
                </a:lnTo>
                <a:lnTo>
                  <a:pt x="2814" y="3615"/>
                </a:lnTo>
                <a:lnTo>
                  <a:pt x="2814" y="3659"/>
                </a:lnTo>
                <a:lnTo>
                  <a:pt x="2826" y="3675"/>
                </a:lnTo>
                <a:lnTo>
                  <a:pt x="2864" y="3689"/>
                </a:lnTo>
                <a:lnTo>
                  <a:pt x="2901" y="3719"/>
                </a:lnTo>
                <a:lnTo>
                  <a:pt x="2923" y="3763"/>
                </a:lnTo>
                <a:lnTo>
                  <a:pt x="2923" y="3816"/>
                </a:lnTo>
                <a:lnTo>
                  <a:pt x="2908" y="3843"/>
                </a:lnTo>
                <a:lnTo>
                  <a:pt x="2908" y="3859"/>
                </a:lnTo>
                <a:lnTo>
                  <a:pt x="2913" y="3889"/>
                </a:lnTo>
                <a:lnTo>
                  <a:pt x="2908" y="3947"/>
                </a:lnTo>
                <a:lnTo>
                  <a:pt x="2881" y="4050"/>
                </a:lnTo>
                <a:lnTo>
                  <a:pt x="2886" y="5258"/>
                </a:lnTo>
                <a:lnTo>
                  <a:pt x="3944" y="5258"/>
                </a:lnTo>
                <a:lnTo>
                  <a:pt x="3977" y="5258"/>
                </a:lnTo>
                <a:lnTo>
                  <a:pt x="3999" y="5258"/>
                </a:lnTo>
                <a:lnTo>
                  <a:pt x="4064" y="5258"/>
                </a:lnTo>
                <a:lnTo>
                  <a:pt x="4113" y="5258"/>
                </a:lnTo>
                <a:lnTo>
                  <a:pt x="4832" y="5258"/>
                </a:lnTo>
                <a:lnTo>
                  <a:pt x="5068" y="5258"/>
                </a:lnTo>
                <a:lnTo>
                  <a:pt x="5068" y="3585"/>
                </a:lnTo>
                <a:lnTo>
                  <a:pt x="5051" y="3572"/>
                </a:lnTo>
                <a:lnTo>
                  <a:pt x="5035" y="3549"/>
                </a:lnTo>
                <a:lnTo>
                  <a:pt x="5018" y="3521"/>
                </a:lnTo>
                <a:lnTo>
                  <a:pt x="4991" y="3447"/>
                </a:lnTo>
                <a:lnTo>
                  <a:pt x="4981" y="3424"/>
                </a:lnTo>
                <a:lnTo>
                  <a:pt x="4969" y="3431"/>
                </a:lnTo>
                <a:lnTo>
                  <a:pt x="4969" y="3461"/>
                </a:lnTo>
                <a:lnTo>
                  <a:pt x="4959" y="3484"/>
                </a:lnTo>
                <a:lnTo>
                  <a:pt x="4959" y="3498"/>
                </a:lnTo>
                <a:lnTo>
                  <a:pt x="4964" y="3512"/>
                </a:lnTo>
                <a:lnTo>
                  <a:pt x="4959" y="3549"/>
                </a:lnTo>
                <a:lnTo>
                  <a:pt x="4931" y="3572"/>
                </a:lnTo>
                <a:lnTo>
                  <a:pt x="4865" y="3558"/>
                </a:lnTo>
                <a:lnTo>
                  <a:pt x="4817" y="3572"/>
                </a:lnTo>
                <a:lnTo>
                  <a:pt x="4778" y="3565"/>
                </a:lnTo>
                <a:lnTo>
                  <a:pt x="4713" y="3565"/>
                </a:lnTo>
                <a:lnTo>
                  <a:pt x="4653" y="3558"/>
                </a:lnTo>
                <a:lnTo>
                  <a:pt x="4641" y="3565"/>
                </a:lnTo>
                <a:lnTo>
                  <a:pt x="4614" y="3615"/>
                </a:lnTo>
                <a:lnTo>
                  <a:pt x="4592" y="3622"/>
                </a:lnTo>
                <a:lnTo>
                  <a:pt x="4478" y="3602"/>
                </a:lnTo>
                <a:lnTo>
                  <a:pt x="4463" y="3622"/>
                </a:lnTo>
                <a:lnTo>
                  <a:pt x="4456" y="3652"/>
                </a:lnTo>
                <a:lnTo>
                  <a:pt x="4435" y="3675"/>
                </a:lnTo>
                <a:lnTo>
                  <a:pt x="4408" y="3668"/>
                </a:lnTo>
                <a:lnTo>
                  <a:pt x="4381" y="3652"/>
                </a:lnTo>
                <a:lnTo>
                  <a:pt x="4359" y="3622"/>
                </a:lnTo>
                <a:lnTo>
                  <a:pt x="4336" y="3595"/>
                </a:lnTo>
                <a:lnTo>
                  <a:pt x="4336" y="3549"/>
                </a:lnTo>
                <a:lnTo>
                  <a:pt x="4314" y="3491"/>
                </a:lnTo>
                <a:lnTo>
                  <a:pt x="4314" y="3454"/>
                </a:lnTo>
                <a:lnTo>
                  <a:pt x="4304" y="3424"/>
                </a:lnTo>
                <a:lnTo>
                  <a:pt x="4282" y="3388"/>
                </a:lnTo>
                <a:lnTo>
                  <a:pt x="4272" y="3381"/>
                </a:lnTo>
                <a:lnTo>
                  <a:pt x="4238" y="3388"/>
                </a:lnTo>
                <a:lnTo>
                  <a:pt x="4217" y="3374"/>
                </a:lnTo>
                <a:lnTo>
                  <a:pt x="4183" y="3321"/>
                </a:lnTo>
                <a:lnTo>
                  <a:pt x="4163" y="3284"/>
                </a:lnTo>
                <a:lnTo>
                  <a:pt x="4163" y="3254"/>
                </a:lnTo>
                <a:lnTo>
                  <a:pt x="4173" y="3210"/>
                </a:lnTo>
                <a:lnTo>
                  <a:pt x="4168" y="3197"/>
                </a:lnTo>
                <a:lnTo>
                  <a:pt x="4156" y="3153"/>
                </a:lnTo>
                <a:lnTo>
                  <a:pt x="4128" y="3123"/>
                </a:lnTo>
                <a:lnTo>
                  <a:pt x="4113" y="3079"/>
                </a:lnTo>
                <a:lnTo>
                  <a:pt x="4074" y="2996"/>
                </a:lnTo>
                <a:lnTo>
                  <a:pt x="4064" y="2946"/>
                </a:lnTo>
                <a:lnTo>
                  <a:pt x="4053" y="2895"/>
                </a:lnTo>
                <a:lnTo>
                  <a:pt x="4047" y="2858"/>
                </a:lnTo>
                <a:lnTo>
                  <a:pt x="4036" y="2828"/>
                </a:lnTo>
                <a:lnTo>
                  <a:pt x="4036" y="2798"/>
                </a:lnTo>
                <a:lnTo>
                  <a:pt x="4014" y="2775"/>
                </a:lnTo>
                <a:lnTo>
                  <a:pt x="4004" y="2762"/>
                </a:lnTo>
                <a:lnTo>
                  <a:pt x="3960" y="2828"/>
                </a:lnTo>
                <a:lnTo>
                  <a:pt x="3927" y="2849"/>
                </a:lnTo>
                <a:lnTo>
                  <a:pt x="3905" y="2879"/>
                </a:lnTo>
                <a:lnTo>
                  <a:pt x="3878" y="2895"/>
                </a:lnTo>
                <a:lnTo>
                  <a:pt x="3863" y="2895"/>
                </a:lnTo>
                <a:lnTo>
                  <a:pt x="3845" y="2886"/>
                </a:lnTo>
                <a:lnTo>
                  <a:pt x="3808" y="2842"/>
                </a:lnTo>
                <a:lnTo>
                  <a:pt x="3769" y="2821"/>
                </a:lnTo>
                <a:lnTo>
                  <a:pt x="3759" y="2791"/>
                </a:lnTo>
                <a:lnTo>
                  <a:pt x="3764" y="2739"/>
                </a:lnTo>
                <a:lnTo>
                  <a:pt x="3774" y="2711"/>
                </a:lnTo>
                <a:lnTo>
                  <a:pt x="3759" y="2644"/>
                </a:lnTo>
                <a:lnTo>
                  <a:pt x="3769" y="2607"/>
                </a:lnTo>
                <a:lnTo>
                  <a:pt x="3791" y="2571"/>
                </a:lnTo>
                <a:lnTo>
                  <a:pt x="3813" y="2554"/>
                </a:lnTo>
                <a:lnTo>
                  <a:pt x="3808" y="2518"/>
                </a:lnTo>
                <a:lnTo>
                  <a:pt x="3791" y="2490"/>
                </a:lnTo>
                <a:lnTo>
                  <a:pt x="3781" y="2467"/>
                </a:lnTo>
                <a:lnTo>
                  <a:pt x="3786" y="2407"/>
                </a:lnTo>
                <a:lnTo>
                  <a:pt x="3774" y="2363"/>
                </a:lnTo>
                <a:lnTo>
                  <a:pt x="3796" y="2327"/>
                </a:lnTo>
                <a:lnTo>
                  <a:pt x="3796" y="2283"/>
                </a:lnTo>
                <a:lnTo>
                  <a:pt x="3808" y="2223"/>
                </a:lnTo>
                <a:lnTo>
                  <a:pt x="3818" y="2159"/>
                </a:lnTo>
                <a:lnTo>
                  <a:pt x="3813" y="2113"/>
                </a:lnTo>
                <a:lnTo>
                  <a:pt x="3835" y="2069"/>
                </a:lnTo>
                <a:lnTo>
                  <a:pt x="3835" y="2039"/>
                </a:lnTo>
                <a:lnTo>
                  <a:pt x="3796" y="2048"/>
                </a:lnTo>
                <a:lnTo>
                  <a:pt x="3769" y="2048"/>
                </a:lnTo>
                <a:lnTo>
                  <a:pt x="3747" y="2032"/>
                </a:lnTo>
                <a:lnTo>
                  <a:pt x="3726" y="2011"/>
                </a:lnTo>
                <a:lnTo>
                  <a:pt x="3726" y="1981"/>
                </a:lnTo>
                <a:lnTo>
                  <a:pt x="3714" y="1988"/>
                </a:lnTo>
                <a:lnTo>
                  <a:pt x="3692" y="1988"/>
                </a:lnTo>
                <a:lnTo>
                  <a:pt x="3677" y="1958"/>
                </a:lnTo>
                <a:lnTo>
                  <a:pt x="3672" y="1938"/>
                </a:lnTo>
                <a:lnTo>
                  <a:pt x="3632" y="1885"/>
                </a:lnTo>
                <a:lnTo>
                  <a:pt x="3617" y="1834"/>
                </a:lnTo>
                <a:lnTo>
                  <a:pt x="3583" y="1790"/>
                </a:lnTo>
                <a:lnTo>
                  <a:pt x="3545" y="1708"/>
                </a:lnTo>
                <a:lnTo>
                  <a:pt x="3464" y="1590"/>
                </a:lnTo>
                <a:lnTo>
                  <a:pt x="3409" y="1546"/>
                </a:lnTo>
                <a:lnTo>
                  <a:pt x="3372" y="1496"/>
                </a:lnTo>
                <a:lnTo>
                  <a:pt x="3322" y="1436"/>
                </a:lnTo>
                <a:lnTo>
                  <a:pt x="3317" y="1406"/>
                </a:lnTo>
                <a:lnTo>
                  <a:pt x="3332" y="1385"/>
                </a:lnTo>
                <a:lnTo>
                  <a:pt x="3317" y="1349"/>
                </a:lnTo>
                <a:lnTo>
                  <a:pt x="3327" y="1303"/>
                </a:lnTo>
                <a:lnTo>
                  <a:pt x="3317" y="1245"/>
                </a:lnTo>
                <a:lnTo>
                  <a:pt x="3290" y="1192"/>
                </a:lnTo>
                <a:lnTo>
                  <a:pt x="3268" y="1148"/>
                </a:lnTo>
                <a:lnTo>
                  <a:pt x="3240" y="1105"/>
                </a:lnTo>
                <a:lnTo>
                  <a:pt x="3191" y="1017"/>
                </a:lnTo>
                <a:lnTo>
                  <a:pt x="3191" y="288"/>
                </a:lnTo>
                <a:lnTo>
                  <a:pt x="2874" y="288"/>
                </a:lnTo>
                <a:close/>
                <a:moveTo>
                  <a:pt x="3245" y="288"/>
                </a:moveTo>
                <a:lnTo>
                  <a:pt x="3245" y="435"/>
                </a:lnTo>
                <a:lnTo>
                  <a:pt x="3245" y="987"/>
                </a:lnTo>
                <a:lnTo>
                  <a:pt x="3283" y="1054"/>
                </a:lnTo>
                <a:lnTo>
                  <a:pt x="3317" y="1105"/>
                </a:lnTo>
                <a:lnTo>
                  <a:pt x="3332" y="1155"/>
                </a:lnTo>
                <a:lnTo>
                  <a:pt x="3365" y="1215"/>
                </a:lnTo>
                <a:lnTo>
                  <a:pt x="3372" y="1229"/>
                </a:lnTo>
                <a:lnTo>
                  <a:pt x="3382" y="1303"/>
                </a:lnTo>
                <a:lnTo>
                  <a:pt x="3377" y="1339"/>
                </a:lnTo>
                <a:lnTo>
                  <a:pt x="3392" y="1376"/>
                </a:lnTo>
                <a:lnTo>
                  <a:pt x="3387" y="1413"/>
                </a:lnTo>
                <a:lnTo>
                  <a:pt x="3404" y="1436"/>
                </a:lnTo>
                <a:lnTo>
                  <a:pt x="3447" y="1496"/>
                </a:lnTo>
                <a:lnTo>
                  <a:pt x="3501" y="1533"/>
                </a:lnTo>
                <a:lnTo>
                  <a:pt x="3518" y="1553"/>
                </a:lnTo>
                <a:lnTo>
                  <a:pt x="3590" y="1664"/>
                </a:lnTo>
                <a:lnTo>
                  <a:pt x="3622" y="1737"/>
                </a:lnTo>
                <a:lnTo>
                  <a:pt x="3660" y="1797"/>
                </a:lnTo>
                <a:lnTo>
                  <a:pt x="3677" y="1848"/>
                </a:lnTo>
                <a:lnTo>
                  <a:pt x="3719" y="1908"/>
                </a:lnTo>
                <a:lnTo>
                  <a:pt x="3736" y="1901"/>
                </a:lnTo>
                <a:lnTo>
                  <a:pt x="3759" y="1915"/>
                </a:lnTo>
                <a:lnTo>
                  <a:pt x="3781" y="1945"/>
                </a:lnTo>
                <a:lnTo>
                  <a:pt x="3781" y="1975"/>
                </a:lnTo>
                <a:lnTo>
                  <a:pt x="3791" y="1975"/>
                </a:lnTo>
                <a:lnTo>
                  <a:pt x="3868" y="1958"/>
                </a:lnTo>
                <a:lnTo>
                  <a:pt x="3890" y="1988"/>
                </a:lnTo>
                <a:lnTo>
                  <a:pt x="3895" y="2018"/>
                </a:lnTo>
                <a:lnTo>
                  <a:pt x="3890" y="2048"/>
                </a:lnTo>
                <a:lnTo>
                  <a:pt x="3883" y="2106"/>
                </a:lnTo>
                <a:lnTo>
                  <a:pt x="3873" y="2129"/>
                </a:lnTo>
                <a:lnTo>
                  <a:pt x="3873" y="2159"/>
                </a:lnTo>
                <a:lnTo>
                  <a:pt x="3863" y="2246"/>
                </a:lnTo>
                <a:lnTo>
                  <a:pt x="3851" y="2297"/>
                </a:lnTo>
                <a:lnTo>
                  <a:pt x="3845" y="2357"/>
                </a:lnTo>
                <a:lnTo>
                  <a:pt x="3835" y="2380"/>
                </a:lnTo>
                <a:lnTo>
                  <a:pt x="3840" y="2400"/>
                </a:lnTo>
                <a:lnTo>
                  <a:pt x="3835" y="2453"/>
                </a:lnTo>
                <a:lnTo>
                  <a:pt x="3856" y="2481"/>
                </a:lnTo>
                <a:lnTo>
                  <a:pt x="3868" y="2571"/>
                </a:lnTo>
                <a:lnTo>
                  <a:pt x="3856" y="2607"/>
                </a:lnTo>
                <a:lnTo>
                  <a:pt x="3818" y="2637"/>
                </a:lnTo>
                <a:lnTo>
                  <a:pt x="3818" y="2644"/>
                </a:lnTo>
                <a:lnTo>
                  <a:pt x="3828" y="2718"/>
                </a:lnTo>
                <a:lnTo>
                  <a:pt x="3813" y="2768"/>
                </a:lnTo>
                <a:lnTo>
                  <a:pt x="3835" y="2785"/>
                </a:lnTo>
                <a:lnTo>
                  <a:pt x="3873" y="2821"/>
                </a:lnTo>
                <a:lnTo>
                  <a:pt x="3895" y="2785"/>
                </a:lnTo>
                <a:lnTo>
                  <a:pt x="3927" y="2762"/>
                </a:lnTo>
                <a:lnTo>
                  <a:pt x="3965" y="2695"/>
                </a:lnTo>
                <a:lnTo>
                  <a:pt x="3977" y="2674"/>
                </a:lnTo>
                <a:lnTo>
                  <a:pt x="4009" y="2674"/>
                </a:lnTo>
                <a:lnTo>
                  <a:pt x="4031" y="2695"/>
                </a:lnTo>
                <a:lnTo>
                  <a:pt x="4053" y="2725"/>
                </a:lnTo>
                <a:lnTo>
                  <a:pt x="4086" y="2755"/>
                </a:lnTo>
                <a:lnTo>
                  <a:pt x="4091" y="2785"/>
                </a:lnTo>
                <a:lnTo>
                  <a:pt x="4091" y="2812"/>
                </a:lnTo>
                <a:lnTo>
                  <a:pt x="4101" y="2842"/>
                </a:lnTo>
                <a:lnTo>
                  <a:pt x="4108" y="2879"/>
                </a:lnTo>
                <a:lnTo>
                  <a:pt x="4118" y="2923"/>
                </a:lnTo>
                <a:lnTo>
                  <a:pt x="4128" y="2976"/>
                </a:lnTo>
                <a:lnTo>
                  <a:pt x="4156" y="3042"/>
                </a:lnTo>
                <a:lnTo>
                  <a:pt x="4178" y="3086"/>
                </a:lnTo>
                <a:lnTo>
                  <a:pt x="4200" y="3107"/>
                </a:lnTo>
                <a:lnTo>
                  <a:pt x="4210" y="3137"/>
                </a:lnTo>
                <a:lnTo>
                  <a:pt x="4222" y="3173"/>
                </a:lnTo>
                <a:lnTo>
                  <a:pt x="4227" y="3217"/>
                </a:lnTo>
                <a:lnTo>
                  <a:pt x="4217" y="3263"/>
                </a:lnTo>
                <a:lnTo>
                  <a:pt x="4222" y="3277"/>
                </a:lnTo>
                <a:lnTo>
                  <a:pt x="4249" y="3314"/>
                </a:lnTo>
                <a:lnTo>
                  <a:pt x="4277" y="3307"/>
                </a:lnTo>
                <a:lnTo>
                  <a:pt x="4309" y="3321"/>
                </a:lnTo>
                <a:lnTo>
                  <a:pt x="4331" y="3351"/>
                </a:lnTo>
                <a:lnTo>
                  <a:pt x="4353" y="3388"/>
                </a:lnTo>
                <a:lnTo>
                  <a:pt x="4369" y="3447"/>
                </a:lnTo>
                <a:lnTo>
                  <a:pt x="4369" y="3475"/>
                </a:lnTo>
                <a:lnTo>
                  <a:pt x="4391" y="3535"/>
                </a:lnTo>
                <a:lnTo>
                  <a:pt x="4391" y="3565"/>
                </a:lnTo>
                <a:lnTo>
                  <a:pt x="4396" y="3572"/>
                </a:lnTo>
                <a:lnTo>
                  <a:pt x="4413" y="3585"/>
                </a:lnTo>
                <a:lnTo>
                  <a:pt x="4428" y="3558"/>
                </a:lnTo>
                <a:lnTo>
                  <a:pt x="4463" y="3528"/>
                </a:lnTo>
                <a:lnTo>
                  <a:pt x="4495" y="3528"/>
                </a:lnTo>
                <a:lnTo>
                  <a:pt x="4587" y="3549"/>
                </a:lnTo>
                <a:lnTo>
                  <a:pt x="4604" y="3512"/>
                </a:lnTo>
                <a:lnTo>
                  <a:pt x="4619" y="3491"/>
                </a:lnTo>
                <a:lnTo>
                  <a:pt x="4653" y="3484"/>
                </a:lnTo>
                <a:lnTo>
                  <a:pt x="4713" y="3491"/>
                </a:lnTo>
                <a:lnTo>
                  <a:pt x="4783" y="3491"/>
                </a:lnTo>
                <a:lnTo>
                  <a:pt x="4817" y="3498"/>
                </a:lnTo>
                <a:lnTo>
                  <a:pt x="4865" y="3484"/>
                </a:lnTo>
                <a:lnTo>
                  <a:pt x="4904" y="3491"/>
                </a:lnTo>
                <a:lnTo>
                  <a:pt x="4904" y="3468"/>
                </a:lnTo>
                <a:lnTo>
                  <a:pt x="4914" y="3431"/>
                </a:lnTo>
                <a:lnTo>
                  <a:pt x="4919" y="3394"/>
                </a:lnTo>
                <a:lnTo>
                  <a:pt x="4947" y="3365"/>
                </a:lnTo>
                <a:lnTo>
                  <a:pt x="4969" y="3351"/>
                </a:lnTo>
                <a:lnTo>
                  <a:pt x="5001" y="3351"/>
                </a:lnTo>
                <a:lnTo>
                  <a:pt x="5018" y="3381"/>
                </a:lnTo>
                <a:lnTo>
                  <a:pt x="5035" y="3411"/>
                </a:lnTo>
                <a:lnTo>
                  <a:pt x="5068" y="3484"/>
                </a:lnTo>
                <a:lnTo>
                  <a:pt x="5068" y="3173"/>
                </a:lnTo>
                <a:lnTo>
                  <a:pt x="7701" y="3173"/>
                </a:lnTo>
                <a:lnTo>
                  <a:pt x="7701" y="3167"/>
                </a:lnTo>
                <a:lnTo>
                  <a:pt x="7713" y="3167"/>
                </a:lnTo>
                <a:lnTo>
                  <a:pt x="7708" y="877"/>
                </a:lnTo>
                <a:lnTo>
                  <a:pt x="7701" y="288"/>
                </a:lnTo>
                <a:lnTo>
                  <a:pt x="3245" y="288"/>
                </a:lnTo>
                <a:close/>
                <a:moveTo>
                  <a:pt x="7756" y="288"/>
                </a:moveTo>
                <a:lnTo>
                  <a:pt x="7768" y="2490"/>
                </a:lnTo>
                <a:lnTo>
                  <a:pt x="9010" y="2490"/>
                </a:lnTo>
                <a:lnTo>
                  <a:pt x="10505" y="2490"/>
                </a:lnTo>
                <a:lnTo>
                  <a:pt x="10505" y="2474"/>
                </a:lnTo>
                <a:lnTo>
                  <a:pt x="10505" y="2393"/>
                </a:lnTo>
                <a:lnTo>
                  <a:pt x="10495" y="2327"/>
                </a:lnTo>
                <a:lnTo>
                  <a:pt x="10495" y="2290"/>
                </a:lnTo>
                <a:lnTo>
                  <a:pt x="10490" y="2260"/>
                </a:lnTo>
                <a:lnTo>
                  <a:pt x="10445" y="2149"/>
                </a:lnTo>
                <a:lnTo>
                  <a:pt x="10435" y="2062"/>
                </a:lnTo>
                <a:lnTo>
                  <a:pt x="10423" y="2018"/>
                </a:lnTo>
                <a:lnTo>
                  <a:pt x="10418" y="1908"/>
                </a:lnTo>
                <a:lnTo>
                  <a:pt x="10418" y="1871"/>
                </a:lnTo>
                <a:lnTo>
                  <a:pt x="10428" y="1818"/>
                </a:lnTo>
                <a:lnTo>
                  <a:pt x="10413" y="1774"/>
                </a:lnTo>
                <a:lnTo>
                  <a:pt x="10408" y="1744"/>
                </a:lnTo>
                <a:lnTo>
                  <a:pt x="10401" y="1480"/>
                </a:lnTo>
                <a:lnTo>
                  <a:pt x="10396" y="1443"/>
                </a:lnTo>
                <a:lnTo>
                  <a:pt x="10396" y="1319"/>
                </a:lnTo>
                <a:lnTo>
                  <a:pt x="10364" y="1201"/>
                </a:lnTo>
                <a:lnTo>
                  <a:pt x="10347" y="1148"/>
                </a:lnTo>
                <a:lnTo>
                  <a:pt x="10341" y="1091"/>
                </a:lnTo>
                <a:lnTo>
                  <a:pt x="10341" y="1068"/>
                </a:lnTo>
                <a:lnTo>
                  <a:pt x="10314" y="987"/>
                </a:lnTo>
                <a:lnTo>
                  <a:pt x="10292" y="877"/>
                </a:lnTo>
                <a:lnTo>
                  <a:pt x="10299" y="787"/>
                </a:lnTo>
                <a:lnTo>
                  <a:pt x="10292" y="730"/>
                </a:lnTo>
                <a:lnTo>
                  <a:pt x="10292" y="670"/>
                </a:lnTo>
                <a:lnTo>
                  <a:pt x="10287" y="596"/>
                </a:lnTo>
                <a:lnTo>
                  <a:pt x="10292" y="545"/>
                </a:lnTo>
                <a:lnTo>
                  <a:pt x="10292" y="492"/>
                </a:lnTo>
                <a:lnTo>
                  <a:pt x="10265" y="288"/>
                </a:lnTo>
                <a:lnTo>
                  <a:pt x="7756" y="288"/>
                </a:lnTo>
                <a:close/>
                <a:moveTo>
                  <a:pt x="726" y="921"/>
                </a:moveTo>
                <a:lnTo>
                  <a:pt x="726" y="944"/>
                </a:lnTo>
                <a:lnTo>
                  <a:pt x="731" y="964"/>
                </a:lnTo>
                <a:lnTo>
                  <a:pt x="731" y="921"/>
                </a:lnTo>
                <a:lnTo>
                  <a:pt x="726" y="921"/>
                </a:lnTo>
                <a:close/>
                <a:moveTo>
                  <a:pt x="741" y="1008"/>
                </a:moveTo>
                <a:lnTo>
                  <a:pt x="747" y="1024"/>
                </a:lnTo>
                <a:lnTo>
                  <a:pt x="741" y="1008"/>
                </a:lnTo>
                <a:close/>
                <a:moveTo>
                  <a:pt x="818" y="1098"/>
                </a:moveTo>
                <a:lnTo>
                  <a:pt x="818" y="1112"/>
                </a:lnTo>
                <a:lnTo>
                  <a:pt x="823" y="1105"/>
                </a:lnTo>
                <a:lnTo>
                  <a:pt x="818" y="1098"/>
                </a:lnTo>
                <a:close/>
                <a:moveTo>
                  <a:pt x="813" y="1201"/>
                </a:moveTo>
                <a:lnTo>
                  <a:pt x="808" y="1208"/>
                </a:lnTo>
                <a:lnTo>
                  <a:pt x="813" y="1215"/>
                </a:lnTo>
                <a:lnTo>
                  <a:pt x="813" y="1201"/>
                </a:lnTo>
                <a:close/>
                <a:moveTo>
                  <a:pt x="726" y="1252"/>
                </a:moveTo>
                <a:lnTo>
                  <a:pt x="709" y="1275"/>
                </a:lnTo>
                <a:lnTo>
                  <a:pt x="726" y="1259"/>
                </a:lnTo>
                <a:lnTo>
                  <a:pt x="726" y="1252"/>
                </a:lnTo>
                <a:close/>
                <a:moveTo>
                  <a:pt x="699" y="1289"/>
                </a:moveTo>
                <a:lnTo>
                  <a:pt x="660" y="1332"/>
                </a:lnTo>
                <a:lnTo>
                  <a:pt x="638" y="1362"/>
                </a:lnTo>
                <a:lnTo>
                  <a:pt x="617" y="1413"/>
                </a:lnTo>
                <a:lnTo>
                  <a:pt x="682" y="1392"/>
                </a:lnTo>
                <a:lnTo>
                  <a:pt x="665" y="1466"/>
                </a:lnTo>
                <a:lnTo>
                  <a:pt x="677" y="1459"/>
                </a:lnTo>
                <a:lnTo>
                  <a:pt x="704" y="1487"/>
                </a:lnTo>
                <a:lnTo>
                  <a:pt x="714" y="1466"/>
                </a:lnTo>
                <a:lnTo>
                  <a:pt x="747" y="1503"/>
                </a:lnTo>
                <a:lnTo>
                  <a:pt x="753" y="1443"/>
                </a:lnTo>
                <a:lnTo>
                  <a:pt x="747" y="1413"/>
                </a:lnTo>
                <a:lnTo>
                  <a:pt x="741" y="1376"/>
                </a:lnTo>
                <a:lnTo>
                  <a:pt x="699" y="1289"/>
                </a:lnTo>
                <a:close/>
                <a:moveTo>
                  <a:pt x="13713" y="1436"/>
                </a:moveTo>
                <a:lnTo>
                  <a:pt x="13641" y="1473"/>
                </a:lnTo>
                <a:lnTo>
                  <a:pt x="13619" y="1496"/>
                </a:lnTo>
                <a:lnTo>
                  <a:pt x="13560" y="1576"/>
                </a:lnTo>
                <a:lnTo>
                  <a:pt x="13544" y="1613"/>
                </a:lnTo>
                <a:lnTo>
                  <a:pt x="13549" y="1613"/>
                </a:lnTo>
                <a:lnTo>
                  <a:pt x="13555" y="1620"/>
                </a:lnTo>
                <a:lnTo>
                  <a:pt x="13592" y="1540"/>
                </a:lnTo>
                <a:lnTo>
                  <a:pt x="13626" y="1613"/>
                </a:lnTo>
                <a:lnTo>
                  <a:pt x="13626" y="1634"/>
                </a:lnTo>
                <a:lnTo>
                  <a:pt x="13631" y="1620"/>
                </a:lnTo>
                <a:lnTo>
                  <a:pt x="13631" y="1613"/>
                </a:lnTo>
                <a:lnTo>
                  <a:pt x="13641" y="1576"/>
                </a:lnTo>
                <a:lnTo>
                  <a:pt x="13718" y="1496"/>
                </a:lnTo>
                <a:lnTo>
                  <a:pt x="13701" y="1480"/>
                </a:lnTo>
                <a:lnTo>
                  <a:pt x="13718" y="1436"/>
                </a:lnTo>
                <a:lnTo>
                  <a:pt x="13713" y="1436"/>
                </a:lnTo>
                <a:close/>
                <a:moveTo>
                  <a:pt x="20804" y="1450"/>
                </a:moveTo>
                <a:lnTo>
                  <a:pt x="20531" y="1981"/>
                </a:lnTo>
                <a:lnTo>
                  <a:pt x="20504" y="2179"/>
                </a:lnTo>
                <a:lnTo>
                  <a:pt x="20460" y="2260"/>
                </a:lnTo>
                <a:lnTo>
                  <a:pt x="20437" y="2320"/>
                </a:lnTo>
                <a:lnTo>
                  <a:pt x="20417" y="2453"/>
                </a:lnTo>
                <a:lnTo>
                  <a:pt x="20417" y="2497"/>
                </a:lnTo>
                <a:lnTo>
                  <a:pt x="20427" y="2527"/>
                </a:lnTo>
                <a:lnTo>
                  <a:pt x="20417" y="2577"/>
                </a:lnTo>
                <a:lnTo>
                  <a:pt x="20378" y="2644"/>
                </a:lnTo>
                <a:lnTo>
                  <a:pt x="20373" y="2695"/>
                </a:lnTo>
                <a:lnTo>
                  <a:pt x="20351" y="2725"/>
                </a:lnTo>
                <a:lnTo>
                  <a:pt x="20301" y="2768"/>
                </a:lnTo>
                <a:lnTo>
                  <a:pt x="20269" y="2828"/>
                </a:lnTo>
                <a:lnTo>
                  <a:pt x="20269" y="2849"/>
                </a:lnTo>
                <a:lnTo>
                  <a:pt x="20274" y="2872"/>
                </a:lnTo>
                <a:lnTo>
                  <a:pt x="20274" y="2916"/>
                </a:lnTo>
                <a:lnTo>
                  <a:pt x="20253" y="2953"/>
                </a:lnTo>
                <a:lnTo>
                  <a:pt x="20226" y="2953"/>
                </a:lnTo>
                <a:lnTo>
                  <a:pt x="20219" y="2953"/>
                </a:lnTo>
                <a:lnTo>
                  <a:pt x="20219" y="2959"/>
                </a:lnTo>
                <a:lnTo>
                  <a:pt x="20219" y="2996"/>
                </a:lnTo>
                <a:lnTo>
                  <a:pt x="20199" y="3042"/>
                </a:lnTo>
                <a:lnTo>
                  <a:pt x="20160" y="3063"/>
                </a:lnTo>
                <a:lnTo>
                  <a:pt x="20132" y="3012"/>
                </a:lnTo>
                <a:lnTo>
                  <a:pt x="20127" y="3012"/>
                </a:lnTo>
                <a:lnTo>
                  <a:pt x="20172" y="4241"/>
                </a:lnTo>
                <a:lnTo>
                  <a:pt x="20172" y="4294"/>
                </a:lnTo>
                <a:lnTo>
                  <a:pt x="20172" y="4331"/>
                </a:lnTo>
                <a:lnTo>
                  <a:pt x="20182" y="4368"/>
                </a:lnTo>
                <a:lnTo>
                  <a:pt x="20219" y="4432"/>
                </a:lnTo>
                <a:lnTo>
                  <a:pt x="20226" y="4485"/>
                </a:lnTo>
                <a:lnTo>
                  <a:pt x="20236" y="4499"/>
                </a:lnTo>
                <a:lnTo>
                  <a:pt x="20241" y="4492"/>
                </a:lnTo>
                <a:lnTo>
                  <a:pt x="20291" y="4345"/>
                </a:lnTo>
                <a:lnTo>
                  <a:pt x="20351" y="4257"/>
                </a:lnTo>
                <a:lnTo>
                  <a:pt x="20395" y="4184"/>
                </a:lnTo>
                <a:lnTo>
                  <a:pt x="20368" y="4154"/>
                </a:lnTo>
                <a:lnTo>
                  <a:pt x="20422" y="4050"/>
                </a:lnTo>
                <a:lnTo>
                  <a:pt x="20477" y="4000"/>
                </a:lnTo>
                <a:lnTo>
                  <a:pt x="20553" y="3970"/>
                </a:lnTo>
                <a:lnTo>
                  <a:pt x="20547" y="4007"/>
                </a:lnTo>
                <a:lnTo>
                  <a:pt x="20553" y="4000"/>
                </a:lnTo>
                <a:lnTo>
                  <a:pt x="20559" y="3910"/>
                </a:lnTo>
                <a:lnTo>
                  <a:pt x="20591" y="3940"/>
                </a:lnTo>
                <a:lnTo>
                  <a:pt x="20591" y="3933"/>
                </a:lnTo>
                <a:lnTo>
                  <a:pt x="20651" y="3843"/>
                </a:lnTo>
                <a:lnTo>
                  <a:pt x="20656" y="3873"/>
                </a:lnTo>
                <a:lnTo>
                  <a:pt x="20662" y="3829"/>
                </a:lnTo>
                <a:lnTo>
                  <a:pt x="20700" y="3917"/>
                </a:lnTo>
                <a:lnTo>
                  <a:pt x="20744" y="3873"/>
                </a:lnTo>
                <a:lnTo>
                  <a:pt x="20787" y="3889"/>
                </a:lnTo>
                <a:lnTo>
                  <a:pt x="20809" y="3866"/>
                </a:lnTo>
                <a:lnTo>
                  <a:pt x="20826" y="3836"/>
                </a:lnTo>
                <a:lnTo>
                  <a:pt x="20831" y="3779"/>
                </a:lnTo>
                <a:lnTo>
                  <a:pt x="20869" y="3668"/>
                </a:lnTo>
                <a:lnTo>
                  <a:pt x="20869" y="3595"/>
                </a:lnTo>
                <a:lnTo>
                  <a:pt x="20918" y="3549"/>
                </a:lnTo>
                <a:lnTo>
                  <a:pt x="20940" y="3498"/>
                </a:lnTo>
                <a:lnTo>
                  <a:pt x="21000" y="3431"/>
                </a:lnTo>
                <a:lnTo>
                  <a:pt x="20995" y="3565"/>
                </a:lnTo>
                <a:lnTo>
                  <a:pt x="21032" y="3602"/>
                </a:lnTo>
                <a:lnTo>
                  <a:pt x="21000" y="3645"/>
                </a:lnTo>
                <a:lnTo>
                  <a:pt x="21032" y="3659"/>
                </a:lnTo>
                <a:lnTo>
                  <a:pt x="21032" y="3638"/>
                </a:lnTo>
                <a:lnTo>
                  <a:pt x="21049" y="3585"/>
                </a:lnTo>
                <a:lnTo>
                  <a:pt x="21082" y="3475"/>
                </a:lnTo>
                <a:lnTo>
                  <a:pt x="21119" y="3558"/>
                </a:lnTo>
                <a:lnTo>
                  <a:pt x="21136" y="3528"/>
                </a:lnTo>
                <a:lnTo>
                  <a:pt x="21164" y="3512"/>
                </a:lnTo>
                <a:lnTo>
                  <a:pt x="21186" y="3512"/>
                </a:lnTo>
                <a:lnTo>
                  <a:pt x="21235" y="3542"/>
                </a:lnTo>
                <a:lnTo>
                  <a:pt x="21245" y="3579"/>
                </a:lnTo>
                <a:lnTo>
                  <a:pt x="21251" y="3542"/>
                </a:lnTo>
                <a:lnTo>
                  <a:pt x="21273" y="3549"/>
                </a:lnTo>
                <a:lnTo>
                  <a:pt x="21295" y="3475"/>
                </a:lnTo>
                <a:lnTo>
                  <a:pt x="21337" y="3461"/>
                </a:lnTo>
                <a:lnTo>
                  <a:pt x="21365" y="3484"/>
                </a:lnTo>
                <a:lnTo>
                  <a:pt x="21382" y="3484"/>
                </a:lnTo>
                <a:lnTo>
                  <a:pt x="21387" y="3484"/>
                </a:lnTo>
                <a:lnTo>
                  <a:pt x="21404" y="3424"/>
                </a:lnTo>
                <a:lnTo>
                  <a:pt x="21447" y="3417"/>
                </a:lnTo>
                <a:lnTo>
                  <a:pt x="21491" y="3388"/>
                </a:lnTo>
                <a:lnTo>
                  <a:pt x="21551" y="3401"/>
                </a:lnTo>
                <a:lnTo>
                  <a:pt x="21600" y="3328"/>
                </a:lnTo>
                <a:lnTo>
                  <a:pt x="21568" y="3321"/>
                </a:lnTo>
                <a:lnTo>
                  <a:pt x="21562" y="3240"/>
                </a:lnTo>
                <a:lnTo>
                  <a:pt x="21573" y="3210"/>
                </a:lnTo>
                <a:lnTo>
                  <a:pt x="21568" y="3153"/>
                </a:lnTo>
                <a:lnTo>
                  <a:pt x="21556" y="3116"/>
                </a:lnTo>
                <a:lnTo>
                  <a:pt x="21556" y="3107"/>
                </a:lnTo>
                <a:lnTo>
                  <a:pt x="21545" y="3107"/>
                </a:lnTo>
                <a:lnTo>
                  <a:pt x="21540" y="3116"/>
                </a:lnTo>
                <a:lnTo>
                  <a:pt x="21518" y="3144"/>
                </a:lnTo>
                <a:lnTo>
                  <a:pt x="21474" y="3116"/>
                </a:lnTo>
                <a:lnTo>
                  <a:pt x="21459" y="3079"/>
                </a:lnTo>
                <a:lnTo>
                  <a:pt x="21436" y="3049"/>
                </a:lnTo>
                <a:lnTo>
                  <a:pt x="21426" y="3012"/>
                </a:lnTo>
                <a:lnTo>
                  <a:pt x="21436" y="2969"/>
                </a:lnTo>
                <a:lnTo>
                  <a:pt x="21441" y="2939"/>
                </a:lnTo>
                <a:lnTo>
                  <a:pt x="21419" y="2872"/>
                </a:lnTo>
                <a:lnTo>
                  <a:pt x="21426" y="2828"/>
                </a:lnTo>
                <a:lnTo>
                  <a:pt x="21431" y="2821"/>
                </a:lnTo>
                <a:lnTo>
                  <a:pt x="21382" y="2805"/>
                </a:lnTo>
                <a:lnTo>
                  <a:pt x="21317" y="2748"/>
                </a:lnTo>
                <a:lnTo>
                  <a:pt x="21262" y="2658"/>
                </a:lnTo>
                <a:lnTo>
                  <a:pt x="21305" y="2637"/>
                </a:lnTo>
                <a:lnTo>
                  <a:pt x="21310" y="2607"/>
                </a:lnTo>
                <a:lnTo>
                  <a:pt x="21310" y="2577"/>
                </a:lnTo>
                <a:lnTo>
                  <a:pt x="21317" y="2548"/>
                </a:lnTo>
                <a:lnTo>
                  <a:pt x="21310" y="2518"/>
                </a:lnTo>
                <a:lnTo>
                  <a:pt x="21300" y="1708"/>
                </a:lnTo>
                <a:lnTo>
                  <a:pt x="21201" y="1576"/>
                </a:lnTo>
                <a:lnTo>
                  <a:pt x="21159" y="1533"/>
                </a:lnTo>
                <a:lnTo>
                  <a:pt x="21141" y="1523"/>
                </a:lnTo>
                <a:lnTo>
                  <a:pt x="21136" y="1546"/>
                </a:lnTo>
                <a:lnTo>
                  <a:pt x="21087" y="1576"/>
                </a:lnTo>
                <a:lnTo>
                  <a:pt x="21010" y="1597"/>
                </a:lnTo>
                <a:lnTo>
                  <a:pt x="20945" y="1643"/>
                </a:lnTo>
                <a:lnTo>
                  <a:pt x="20918" y="1643"/>
                </a:lnTo>
                <a:lnTo>
                  <a:pt x="20891" y="1627"/>
                </a:lnTo>
                <a:lnTo>
                  <a:pt x="20859" y="1597"/>
                </a:lnTo>
                <a:lnTo>
                  <a:pt x="20836" y="1569"/>
                </a:lnTo>
                <a:lnTo>
                  <a:pt x="20831" y="1503"/>
                </a:lnTo>
                <a:lnTo>
                  <a:pt x="20831" y="1466"/>
                </a:lnTo>
                <a:lnTo>
                  <a:pt x="20804" y="1450"/>
                </a:lnTo>
                <a:close/>
                <a:moveTo>
                  <a:pt x="731" y="1576"/>
                </a:moveTo>
                <a:lnTo>
                  <a:pt x="714" y="1627"/>
                </a:lnTo>
                <a:lnTo>
                  <a:pt x="714" y="1634"/>
                </a:lnTo>
                <a:lnTo>
                  <a:pt x="736" y="1613"/>
                </a:lnTo>
                <a:lnTo>
                  <a:pt x="741" y="1583"/>
                </a:lnTo>
                <a:lnTo>
                  <a:pt x="731" y="1576"/>
                </a:lnTo>
                <a:close/>
                <a:moveTo>
                  <a:pt x="13483" y="1643"/>
                </a:moveTo>
                <a:lnTo>
                  <a:pt x="13456" y="1671"/>
                </a:lnTo>
                <a:lnTo>
                  <a:pt x="13428" y="1708"/>
                </a:lnTo>
                <a:lnTo>
                  <a:pt x="13413" y="1744"/>
                </a:lnTo>
                <a:lnTo>
                  <a:pt x="13381" y="1774"/>
                </a:lnTo>
                <a:lnTo>
                  <a:pt x="13347" y="1781"/>
                </a:lnTo>
                <a:lnTo>
                  <a:pt x="13331" y="1790"/>
                </a:lnTo>
                <a:lnTo>
                  <a:pt x="13292" y="1841"/>
                </a:lnTo>
                <a:lnTo>
                  <a:pt x="13249" y="1878"/>
                </a:lnTo>
                <a:lnTo>
                  <a:pt x="13195" y="1892"/>
                </a:lnTo>
                <a:lnTo>
                  <a:pt x="13118" y="1908"/>
                </a:lnTo>
                <a:lnTo>
                  <a:pt x="13064" y="1938"/>
                </a:lnTo>
                <a:lnTo>
                  <a:pt x="13019" y="1988"/>
                </a:lnTo>
                <a:lnTo>
                  <a:pt x="12955" y="2039"/>
                </a:lnTo>
                <a:lnTo>
                  <a:pt x="12900" y="2069"/>
                </a:lnTo>
                <a:lnTo>
                  <a:pt x="12932" y="2085"/>
                </a:lnTo>
                <a:lnTo>
                  <a:pt x="12972" y="2209"/>
                </a:lnTo>
                <a:lnTo>
                  <a:pt x="13341" y="2350"/>
                </a:lnTo>
                <a:lnTo>
                  <a:pt x="13440" y="2423"/>
                </a:lnTo>
                <a:lnTo>
                  <a:pt x="13478" y="2430"/>
                </a:lnTo>
                <a:lnTo>
                  <a:pt x="13517" y="2437"/>
                </a:lnTo>
                <a:lnTo>
                  <a:pt x="13572" y="2444"/>
                </a:lnTo>
                <a:lnTo>
                  <a:pt x="13619" y="2460"/>
                </a:lnTo>
                <a:lnTo>
                  <a:pt x="13708" y="2497"/>
                </a:lnTo>
                <a:lnTo>
                  <a:pt x="13735" y="2541"/>
                </a:lnTo>
                <a:lnTo>
                  <a:pt x="13740" y="2577"/>
                </a:lnTo>
                <a:lnTo>
                  <a:pt x="13735" y="2600"/>
                </a:lnTo>
                <a:lnTo>
                  <a:pt x="13795" y="2628"/>
                </a:lnTo>
                <a:lnTo>
                  <a:pt x="13832" y="2674"/>
                </a:lnTo>
                <a:lnTo>
                  <a:pt x="13849" y="2702"/>
                </a:lnTo>
                <a:lnTo>
                  <a:pt x="13844" y="2732"/>
                </a:lnTo>
                <a:lnTo>
                  <a:pt x="13855" y="2785"/>
                </a:lnTo>
                <a:lnTo>
                  <a:pt x="13844" y="2812"/>
                </a:lnTo>
                <a:lnTo>
                  <a:pt x="13844" y="2858"/>
                </a:lnTo>
                <a:lnTo>
                  <a:pt x="13822" y="2909"/>
                </a:lnTo>
                <a:lnTo>
                  <a:pt x="13827" y="2909"/>
                </a:lnTo>
                <a:lnTo>
                  <a:pt x="13865" y="2895"/>
                </a:lnTo>
                <a:lnTo>
                  <a:pt x="13892" y="2916"/>
                </a:lnTo>
                <a:lnTo>
                  <a:pt x="13904" y="2946"/>
                </a:lnTo>
                <a:lnTo>
                  <a:pt x="13904" y="2969"/>
                </a:lnTo>
                <a:lnTo>
                  <a:pt x="13882" y="3042"/>
                </a:lnTo>
                <a:lnTo>
                  <a:pt x="13882" y="3056"/>
                </a:lnTo>
                <a:lnTo>
                  <a:pt x="13892" y="3049"/>
                </a:lnTo>
                <a:lnTo>
                  <a:pt x="13909" y="3005"/>
                </a:lnTo>
                <a:lnTo>
                  <a:pt x="13953" y="2923"/>
                </a:lnTo>
                <a:lnTo>
                  <a:pt x="13986" y="2842"/>
                </a:lnTo>
                <a:lnTo>
                  <a:pt x="14018" y="2755"/>
                </a:lnTo>
                <a:lnTo>
                  <a:pt x="14045" y="2695"/>
                </a:lnTo>
                <a:lnTo>
                  <a:pt x="14062" y="2681"/>
                </a:lnTo>
                <a:lnTo>
                  <a:pt x="14068" y="2665"/>
                </a:lnTo>
                <a:lnTo>
                  <a:pt x="14083" y="2591"/>
                </a:lnTo>
                <a:lnTo>
                  <a:pt x="14100" y="2541"/>
                </a:lnTo>
                <a:lnTo>
                  <a:pt x="14132" y="2481"/>
                </a:lnTo>
                <a:lnTo>
                  <a:pt x="14165" y="2548"/>
                </a:lnTo>
                <a:lnTo>
                  <a:pt x="14155" y="2607"/>
                </a:lnTo>
                <a:lnTo>
                  <a:pt x="14155" y="2651"/>
                </a:lnTo>
                <a:lnTo>
                  <a:pt x="14160" y="2637"/>
                </a:lnTo>
                <a:lnTo>
                  <a:pt x="14177" y="2584"/>
                </a:lnTo>
                <a:lnTo>
                  <a:pt x="14209" y="2548"/>
                </a:lnTo>
                <a:lnTo>
                  <a:pt x="14236" y="2564"/>
                </a:lnTo>
                <a:lnTo>
                  <a:pt x="14241" y="2564"/>
                </a:lnTo>
                <a:lnTo>
                  <a:pt x="14253" y="2548"/>
                </a:lnTo>
                <a:lnTo>
                  <a:pt x="14308" y="2527"/>
                </a:lnTo>
                <a:lnTo>
                  <a:pt x="14318" y="2584"/>
                </a:lnTo>
                <a:lnTo>
                  <a:pt x="14318" y="2614"/>
                </a:lnTo>
                <a:lnTo>
                  <a:pt x="14335" y="2600"/>
                </a:lnTo>
                <a:lnTo>
                  <a:pt x="14345" y="2591"/>
                </a:lnTo>
                <a:lnTo>
                  <a:pt x="14351" y="2564"/>
                </a:lnTo>
                <a:lnTo>
                  <a:pt x="14378" y="2504"/>
                </a:lnTo>
                <a:lnTo>
                  <a:pt x="14417" y="2481"/>
                </a:lnTo>
                <a:lnTo>
                  <a:pt x="14455" y="2474"/>
                </a:lnTo>
                <a:lnTo>
                  <a:pt x="14492" y="2481"/>
                </a:lnTo>
                <a:lnTo>
                  <a:pt x="14514" y="2490"/>
                </a:lnTo>
                <a:lnTo>
                  <a:pt x="14514" y="2481"/>
                </a:lnTo>
                <a:lnTo>
                  <a:pt x="14559" y="2467"/>
                </a:lnTo>
                <a:lnTo>
                  <a:pt x="14601" y="2460"/>
                </a:lnTo>
                <a:lnTo>
                  <a:pt x="14623" y="2444"/>
                </a:lnTo>
                <a:lnTo>
                  <a:pt x="14651" y="2400"/>
                </a:lnTo>
                <a:lnTo>
                  <a:pt x="14690" y="2370"/>
                </a:lnTo>
                <a:lnTo>
                  <a:pt x="14732" y="2370"/>
                </a:lnTo>
                <a:lnTo>
                  <a:pt x="14782" y="2386"/>
                </a:lnTo>
                <a:lnTo>
                  <a:pt x="14853" y="2423"/>
                </a:lnTo>
                <a:lnTo>
                  <a:pt x="14901" y="2467"/>
                </a:lnTo>
                <a:lnTo>
                  <a:pt x="14951" y="2534"/>
                </a:lnTo>
                <a:lnTo>
                  <a:pt x="14951" y="2518"/>
                </a:lnTo>
                <a:lnTo>
                  <a:pt x="14973" y="2437"/>
                </a:lnTo>
                <a:lnTo>
                  <a:pt x="15005" y="2407"/>
                </a:lnTo>
                <a:lnTo>
                  <a:pt x="15049" y="2423"/>
                </a:lnTo>
                <a:lnTo>
                  <a:pt x="15065" y="2444"/>
                </a:lnTo>
                <a:lnTo>
                  <a:pt x="15072" y="2444"/>
                </a:lnTo>
                <a:lnTo>
                  <a:pt x="15126" y="2453"/>
                </a:lnTo>
                <a:lnTo>
                  <a:pt x="15228" y="2474"/>
                </a:lnTo>
                <a:lnTo>
                  <a:pt x="15223" y="2467"/>
                </a:lnTo>
                <a:lnTo>
                  <a:pt x="15208" y="2430"/>
                </a:lnTo>
                <a:lnTo>
                  <a:pt x="15201" y="2400"/>
                </a:lnTo>
                <a:lnTo>
                  <a:pt x="15208" y="2393"/>
                </a:lnTo>
                <a:lnTo>
                  <a:pt x="15201" y="2393"/>
                </a:lnTo>
                <a:lnTo>
                  <a:pt x="15153" y="2386"/>
                </a:lnTo>
                <a:lnTo>
                  <a:pt x="15126" y="2350"/>
                </a:lnTo>
                <a:lnTo>
                  <a:pt x="15141" y="2297"/>
                </a:lnTo>
                <a:lnTo>
                  <a:pt x="15147" y="2290"/>
                </a:lnTo>
                <a:lnTo>
                  <a:pt x="15141" y="2276"/>
                </a:lnTo>
                <a:lnTo>
                  <a:pt x="15136" y="2232"/>
                </a:lnTo>
                <a:lnTo>
                  <a:pt x="15131" y="2202"/>
                </a:lnTo>
                <a:lnTo>
                  <a:pt x="15109" y="2159"/>
                </a:lnTo>
                <a:lnTo>
                  <a:pt x="15104" y="2159"/>
                </a:lnTo>
                <a:lnTo>
                  <a:pt x="15092" y="2172"/>
                </a:lnTo>
                <a:lnTo>
                  <a:pt x="15060" y="2209"/>
                </a:lnTo>
                <a:lnTo>
                  <a:pt x="15010" y="2195"/>
                </a:lnTo>
                <a:lnTo>
                  <a:pt x="14995" y="2166"/>
                </a:lnTo>
                <a:lnTo>
                  <a:pt x="14990" y="2166"/>
                </a:lnTo>
                <a:lnTo>
                  <a:pt x="14962" y="2179"/>
                </a:lnTo>
                <a:lnTo>
                  <a:pt x="14923" y="2179"/>
                </a:lnTo>
                <a:lnTo>
                  <a:pt x="14896" y="2166"/>
                </a:lnTo>
                <a:lnTo>
                  <a:pt x="14841" y="2149"/>
                </a:lnTo>
                <a:lnTo>
                  <a:pt x="14831" y="2113"/>
                </a:lnTo>
                <a:lnTo>
                  <a:pt x="14831" y="2076"/>
                </a:lnTo>
                <a:lnTo>
                  <a:pt x="14836" y="2062"/>
                </a:lnTo>
                <a:lnTo>
                  <a:pt x="14841" y="2032"/>
                </a:lnTo>
                <a:lnTo>
                  <a:pt x="14841" y="1981"/>
                </a:lnTo>
                <a:lnTo>
                  <a:pt x="14847" y="1952"/>
                </a:lnTo>
                <a:lnTo>
                  <a:pt x="14826" y="1952"/>
                </a:lnTo>
                <a:lnTo>
                  <a:pt x="14777" y="1975"/>
                </a:lnTo>
                <a:lnTo>
                  <a:pt x="14710" y="2002"/>
                </a:lnTo>
                <a:lnTo>
                  <a:pt x="14645" y="2018"/>
                </a:lnTo>
                <a:lnTo>
                  <a:pt x="14569" y="2011"/>
                </a:lnTo>
                <a:lnTo>
                  <a:pt x="14519" y="2011"/>
                </a:lnTo>
                <a:lnTo>
                  <a:pt x="14460" y="2025"/>
                </a:lnTo>
                <a:lnTo>
                  <a:pt x="14449" y="2025"/>
                </a:lnTo>
                <a:lnTo>
                  <a:pt x="14422" y="2039"/>
                </a:lnTo>
                <a:lnTo>
                  <a:pt x="14362" y="2092"/>
                </a:lnTo>
                <a:lnTo>
                  <a:pt x="14318" y="2136"/>
                </a:lnTo>
                <a:lnTo>
                  <a:pt x="14269" y="2195"/>
                </a:lnTo>
                <a:lnTo>
                  <a:pt x="14241" y="2195"/>
                </a:lnTo>
                <a:lnTo>
                  <a:pt x="14226" y="2172"/>
                </a:lnTo>
                <a:lnTo>
                  <a:pt x="14214" y="2166"/>
                </a:lnTo>
                <a:lnTo>
                  <a:pt x="14209" y="2166"/>
                </a:lnTo>
                <a:lnTo>
                  <a:pt x="14182" y="2179"/>
                </a:lnTo>
                <a:lnTo>
                  <a:pt x="14144" y="2166"/>
                </a:lnTo>
                <a:lnTo>
                  <a:pt x="14117" y="2129"/>
                </a:lnTo>
                <a:lnTo>
                  <a:pt x="14095" y="2143"/>
                </a:lnTo>
                <a:lnTo>
                  <a:pt x="14062" y="2149"/>
                </a:lnTo>
                <a:lnTo>
                  <a:pt x="13974" y="2143"/>
                </a:lnTo>
                <a:lnTo>
                  <a:pt x="13959" y="2113"/>
                </a:lnTo>
                <a:lnTo>
                  <a:pt x="13947" y="2069"/>
                </a:lnTo>
                <a:lnTo>
                  <a:pt x="13931" y="2048"/>
                </a:lnTo>
                <a:lnTo>
                  <a:pt x="13909" y="2011"/>
                </a:lnTo>
                <a:lnTo>
                  <a:pt x="13865" y="1908"/>
                </a:lnTo>
                <a:lnTo>
                  <a:pt x="13822" y="1871"/>
                </a:lnTo>
                <a:lnTo>
                  <a:pt x="13790" y="1855"/>
                </a:lnTo>
                <a:lnTo>
                  <a:pt x="13686" y="1834"/>
                </a:lnTo>
                <a:lnTo>
                  <a:pt x="13674" y="1827"/>
                </a:lnTo>
                <a:lnTo>
                  <a:pt x="13626" y="1871"/>
                </a:lnTo>
                <a:lnTo>
                  <a:pt x="13619" y="1892"/>
                </a:lnTo>
                <a:lnTo>
                  <a:pt x="13604" y="1922"/>
                </a:lnTo>
                <a:lnTo>
                  <a:pt x="13577" y="1952"/>
                </a:lnTo>
                <a:lnTo>
                  <a:pt x="13549" y="1908"/>
                </a:lnTo>
                <a:lnTo>
                  <a:pt x="13544" y="1878"/>
                </a:lnTo>
                <a:lnTo>
                  <a:pt x="13544" y="1834"/>
                </a:lnTo>
                <a:lnTo>
                  <a:pt x="13549" y="1781"/>
                </a:lnTo>
                <a:lnTo>
                  <a:pt x="13549" y="1760"/>
                </a:lnTo>
                <a:lnTo>
                  <a:pt x="13537" y="1754"/>
                </a:lnTo>
                <a:lnTo>
                  <a:pt x="13527" y="1708"/>
                </a:lnTo>
                <a:lnTo>
                  <a:pt x="13527" y="1694"/>
                </a:lnTo>
                <a:lnTo>
                  <a:pt x="13505" y="1680"/>
                </a:lnTo>
                <a:lnTo>
                  <a:pt x="13483" y="1643"/>
                </a:lnTo>
                <a:close/>
                <a:moveTo>
                  <a:pt x="213" y="1781"/>
                </a:moveTo>
                <a:lnTo>
                  <a:pt x="208" y="1804"/>
                </a:lnTo>
                <a:lnTo>
                  <a:pt x="223" y="1790"/>
                </a:lnTo>
                <a:lnTo>
                  <a:pt x="213" y="1781"/>
                </a:lnTo>
                <a:close/>
                <a:moveTo>
                  <a:pt x="12655" y="1818"/>
                </a:moveTo>
                <a:lnTo>
                  <a:pt x="12578" y="1892"/>
                </a:lnTo>
                <a:lnTo>
                  <a:pt x="12551" y="1878"/>
                </a:lnTo>
                <a:lnTo>
                  <a:pt x="12501" y="1928"/>
                </a:lnTo>
                <a:lnTo>
                  <a:pt x="12447" y="1958"/>
                </a:lnTo>
                <a:lnTo>
                  <a:pt x="12317" y="2011"/>
                </a:lnTo>
                <a:lnTo>
                  <a:pt x="12278" y="2018"/>
                </a:lnTo>
                <a:lnTo>
                  <a:pt x="12240" y="2011"/>
                </a:lnTo>
                <a:lnTo>
                  <a:pt x="12201" y="1981"/>
                </a:lnTo>
                <a:lnTo>
                  <a:pt x="12196" y="1995"/>
                </a:lnTo>
                <a:lnTo>
                  <a:pt x="12181" y="2025"/>
                </a:lnTo>
                <a:lnTo>
                  <a:pt x="12164" y="2032"/>
                </a:lnTo>
                <a:lnTo>
                  <a:pt x="12164" y="2444"/>
                </a:lnTo>
                <a:lnTo>
                  <a:pt x="12141" y="2467"/>
                </a:lnTo>
                <a:lnTo>
                  <a:pt x="12126" y="2497"/>
                </a:lnTo>
                <a:lnTo>
                  <a:pt x="12099" y="2504"/>
                </a:lnTo>
                <a:lnTo>
                  <a:pt x="12005" y="2584"/>
                </a:lnTo>
                <a:lnTo>
                  <a:pt x="11995" y="2600"/>
                </a:lnTo>
                <a:lnTo>
                  <a:pt x="11973" y="2658"/>
                </a:lnTo>
                <a:lnTo>
                  <a:pt x="11945" y="2718"/>
                </a:lnTo>
                <a:lnTo>
                  <a:pt x="11940" y="2739"/>
                </a:lnTo>
                <a:lnTo>
                  <a:pt x="11940" y="2762"/>
                </a:lnTo>
                <a:lnTo>
                  <a:pt x="11983" y="2791"/>
                </a:lnTo>
                <a:lnTo>
                  <a:pt x="12005" y="2842"/>
                </a:lnTo>
                <a:lnTo>
                  <a:pt x="12017" y="2895"/>
                </a:lnTo>
                <a:lnTo>
                  <a:pt x="12017" y="2953"/>
                </a:lnTo>
                <a:lnTo>
                  <a:pt x="11990" y="3019"/>
                </a:lnTo>
                <a:lnTo>
                  <a:pt x="11990" y="3042"/>
                </a:lnTo>
                <a:lnTo>
                  <a:pt x="11990" y="3137"/>
                </a:lnTo>
                <a:lnTo>
                  <a:pt x="11978" y="3167"/>
                </a:lnTo>
                <a:lnTo>
                  <a:pt x="11990" y="3226"/>
                </a:lnTo>
                <a:lnTo>
                  <a:pt x="11990" y="3254"/>
                </a:lnTo>
                <a:lnTo>
                  <a:pt x="11973" y="3358"/>
                </a:lnTo>
                <a:lnTo>
                  <a:pt x="11983" y="3381"/>
                </a:lnTo>
                <a:lnTo>
                  <a:pt x="12022" y="3431"/>
                </a:lnTo>
                <a:lnTo>
                  <a:pt x="12055" y="3454"/>
                </a:lnTo>
                <a:lnTo>
                  <a:pt x="12099" y="3468"/>
                </a:lnTo>
                <a:lnTo>
                  <a:pt x="12131" y="3505"/>
                </a:lnTo>
                <a:lnTo>
                  <a:pt x="12147" y="3542"/>
                </a:lnTo>
                <a:lnTo>
                  <a:pt x="12169" y="3558"/>
                </a:lnTo>
                <a:lnTo>
                  <a:pt x="12208" y="3572"/>
                </a:lnTo>
                <a:lnTo>
                  <a:pt x="12245" y="3608"/>
                </a:lnTo>
                <a:lnTo>
                  <a:pt x="12305" y="3696"/>
                </a:lnTo>
                <a:lnTo>
                  <a:pt x="12327" y="3756"/>
                </a:lnTo>
                <a:lnTo>
                  <a:pt x="12372" y="3799"/>
                </a:lnTo>
                <a:lnTo>
                  <a:pt x="12441" y="3843"/>
                </a:lnTo>
                <a:lnTo>
                  <a:pt x="12501" y="3896"/>
                </a:lnTo>
                <a:lnTo>
                  <a:pt x="12528" y="3947"/>
                </a:lnTo>
                <a:lnTo>
                  <a:pt x="12545" y="4050"/>
                </a:lnTo>
                <a:lnTo>
                  <a:pt x="12556" y="4227"/>
                </a:lnTo>
                <a:lnTo>
                  <a:pt x="12562" y="4294"/>
                </a:lnTo>
                <a:lnTo>
                  <a:pt x="12562" y="4301"/>
                </a:lnTo>
                <a:lnTo>
                  <a:pt x="12568" y="4322"/>
                </a:lnTo>
                <a:lnTo>
                  <a:pt x="12573" y="4338"/>
                </a:lnTo>
                <a:lnTo>
                  <a:pt x="12605" y="4359"/>
                </a:lnTo>
                <a:lnTo>
                  <a:pt x="12610" y="4425"/>
                </a:lnTo>
                <a:lnTo>
                  <a:pt x="12595" y="4485"/>
                </a:lnTo>
                <a:lnTo>
                  <a:pt x="12590" y="4543"/>
                </a:lnTo>
                <a:lnTo>
                  <a:pt x="12595" y="4616"/>
                </a:lnTo>
                <a:lnTo>
                  <a:pt x="12605" y="4683"/>
                </a:lnTo>
                <a:lnTo>
                  <a:pt x="12617" y="4736"/>
                </a:lnTo>
                <a:lnTo>
                  <a:pt x="12649" y="4773"/>
                </a:lnTo>
                <a:lnTo>
                  <a:pt x="12719" y="4810"/>
                </a:lnTo>
                <a:lnTo>
                  <a:pt x="12764" y="4860"/>
                </a:lnTo>
                <a:lnTo>
                  <a:pt x="12774" y="4911"/>
                </a:lnTo>
                <a:lnTo>
                  <a:pt x="13795" y="4920"/>
                </a:lnTo>
                <a:lnTo>
                  <a:pt x="13795" y="4830"/>
                </a:lnTo>
                <a:lnTo>
                  <a:pt x="13805" y="4780"/>
                </a:lnTo>
                <a:lnTo>
                  <a:pt x="13800" y="4757"/>
                </a:lnTo>
                <a:lnTo>
                  <a:pt x="13790" y="4727"/>
                </a:lnTo>
                <a:lnTo>
                  <a:pt x="13783" y="4699"/>
                </a:lnTo>
                <a:lnTo>
                  <a:pt x="13778" y="4639"/>
                </a:lnTo>
                <a:lnTo>
                  <a:pt x="13768" y="4616"/>
                </a:lnTo>
                <a:lnTo>
                  <a:pt x="13762" y="4580"/>
                </a:lnTo>
                <a:lnTo>
                  <a:pt x="13768" y="4552"/>
                </a:lnTo>
                <a:lnTo>
                  <a:pt x="13762" y="4543"/>
                </a:lnTo>
                <a:lnTo>
                  <a:pt x="13762" y="4515"/>
                </a:lnTo>
                <a:lnTo>
                  <a:pt x="13762" y="4499"/>
                </a:lnTo>
                <a:lnTo>
                  <a:pt x="13756" y="4448"/>
                </a:lnTo>
                <a:lnTo>
                  <a:pt x="13762" y="4405"/>
                </a:lnTo>
                <a:lnTo>
                  <a:pt x="13768" y="4368"/>
                </a:lnTo>
                <a:lnTo>
                  <a:pt x="13795" y="4264"/>
                </a:lnTo>
                <a:lnTo>
                  <a:pt x="13795" y="4227"/>
                </a:lnTo>
                <a:lnTo>
                  <a:pt x="13805" y="4184"/>
                </a:lnTo>
                <a:lnTo>
                  <a:pt x="13832" y="4094"/>
                </a:lnTo>
                <a:lnTo>
                  <a:pt x="13827" y="4050"/>
                </a:lnTo>
                <a:lnTo>
                  <a:pt x="13822" y="4020"/>
                </a:lnTo>
                <a:lnTo>
                  <a:pt x="13827" y="3977"/>
                </a:lnTo>
                <a:lnTo>
                  <a:pt x="13832" y="3926"/>
                </a:lnTo>
                <a:lnTo>
                  <a:pt x="13849" y="3859"/>
                </a:lnTo>
                <a:lnTo>
                  <a:pt x="13877" y="3799"/>
                </a:lnTo>
                <a:lnTo>
                  <a:pt x="13899" y="3779"/>
                </a:lnTo>
                <a:lnTo>
                  <a:pt x="13904" y="3756"/>
                </a:lnTo>
                <a:lnTo>
                  <a:pt x="13892" y="3712"/>
                </a:lnTo>
                <a:lnTo>
                  <a:pt x="13899" y="3645"/>
                </a:lnTo>
                <a:lnTo>
                  <a:pt x="13914" y="3549"/>
                </a:lnTo>
                <a:lnTo>
                  <a:pt x="13931" y="3484"/>
                </a:lnTo>
                <a:lnTo>
                  <a:pt x="13953" y="3431"/>
                </a:lnTo>
                <a:lnTo>
                  <a:pt x="13964" y="3394"/>
                </a:lnTo>
                <a:lnTo>
                  <a:pt x="13969" y="3365"/>
                </a:lnTo>
                <a:lnTo>
                  <a:pt x="13959" y="3358"/>
                </a:lnTo>
                <a:lnTo>
                  <a:pt x="13947" y="3337"/>
                </a:lnTo>
                <a:lnTo>
                  <a:pt x="13919" y="3358"/>
                </a:lnTo>
                <a:lnTo>
                  <a:pt x="13909" y="3351"/>
                </a:lnTo>
                <a:lnTo>
                  <a:pt x="13892" y="3381"/>
                </a:lnTo>
                <a:lnTo>
                  <a:pt x="13865" y="3454"/>
                </a:lnTo>
                <a:lnTo>
                  <a:pt x="13844" y="3491"/>
                </a:lnTo>
                <a:lnTo>
                  <a:pt x="13817" y="3505"/>
                </a:lnTo>
                <a:lnTo>
                  <a:pt x="13805" y="3521"/>
                </a:lnTo>
                <a:lnTo>
                  <a:pt x="13795" y="3558"/>
                </a:lnTo>
                <a:lnTo>
                  <a:pt x="13756" y="3565"/>
                </a:lnTo>
                <a:lnTo>
                  <a:pt x="13718" y="3535"/>
                </a:lnTo>
                <a:lnTo>
                  <a:pt x="13708" y="3475"/>
                </a:lnTo>
                <a:lnTo>
                  <a:pt x="13723" y="3417"/>
                </a:lnTo>
                <a:lnTo>
                  <a:pt x="13740" y="3358"/>
                </a:lnTo>
                <a:lnTo>
                  <a:pt x="13778" y="3284"/>
                </a:lnTo>
                <a:lnTo>
                  <a:pt x="13778" y="3254"/>
                </a:lnTo>
                <a:lnTo>
                  <a:pt x="13790" y="3217"/>
                </a:lnTo>
                <a:lnTo>
                  <a:pt x="13849" y="3180"/>
                </a:lnTo>
                <a:lnTo>
                  <a:pt x="13865" y="3167"/>
                </a:lnTo>
                <a:lnTo>
                  <a:pt x="13865" y="3153"/>
                </a:lnTo>
                <a:lnTo>
                  <a:pt x="13860" y="3153"/>
                </a:lnTo>
                <a:lnTo>
                  <a:pt x="13837" y="3107"/>
                </a:lnTo>
                <a:lnTo>
                  <a:pt x="13827" y="3063"/>
                </a:lnTo>
                <a:lnTo>
                  <a:pt x="13827" y="3026"/>
                </a:lnTo>
                <a:lnTo>
                  <a:pt x="13837" y="2982"/>
                </a:lnTo>
                <a:lnTo>
                  <a:pt x="13805" y="2989"/>
                </a:lnTo>
                <a:lnTo>
                  <a:pt x="13778" y="2976"/>
                </a:lnTo>
                <a:lnTo>
                  <a:pt x="13768" y="2939"/>
                </a:lnTo>
                <a:lnTo>
                  <a:pt x="13768" y="2902"/>
                </a:lnTo>
                <a:lnTo>
                  <a:pt x="13773" y="2879"/>
                </a:lnTo>
                <a:lnTo>
                  <a:pt x="13790" y="2835"/>
                </a:lnTo>
                <a:lnTo>
                  <a:pt x="13795" y="2791"/>
                </a:lnTo>
                <a:lnTo>
                  <a:pt x="13795" y="2775"/>
                </a:lnTo>
                <a:lnTo>
                  <a:pt x="13790" y="2739"/>
                </a:lnTo>
                <a:lnTo>
                  <a:pt x="13790" y="2725"/>
                </a:lnTo>
                <a:lnTo>
                  <a:pt x="13790" y="2718"/>
                </a:lnTo>
                <a:lnTo>
                  <a:pt x="13762" y="2695"/>
                </a:lnTo>
                <a:lnTo>
                  <a:pt x="13674" y="2644"/>
                </a:lnTo>
                <a:lnTo>
                  <a:pt x="13686" y="2577"/>
                </a:lnTo>
                <a:lnTo>
                  <a:pt x="13686" y="2571"/>
                </a:lnTo>
                <a:lnTo>
                  <a:pt x="13674" y="2554"/>
                </a:lnTo>
                <a:lnTo>
                  <a:pt x="13609" y="2527"/>
                </a:lnTo>
                <a:lnTo>
                  <a:pt x="13560" y="2511"/>
                </a:lnTo>
                <a:lnTo>
                  <a:pt x="13505" y="2511"/>
                </a:lnTo>
                <a:lnTo>
                  <a:pt x="13468" y="2504"/>
                </a:lnTo>
                <a:lnTo>
                  <a:pt x="13423" y="2497"/>
                </a:lnTo>
                <a:lnTo>
                  <a:pt x="13319" y="2416"/>
                </a:lnTo>
                <a:lnTo>
                  <a:pt x="12932" y="2269"/>
                </a:lnTo>
                <a:lnTo>
                  <a:pt x="12890" y="2143"/>
                </a:lnTo>
                <a:lnTo>
                  <a:pt x="12856" y="2122"/>
                </a:lnTo>
                <a:lnTo>
                  <a:pt x="12835" y="2129"/>
                </a:lnTo>
                <a:lnTo>
                  <a:pt x="12823" y="2099"/>
                </a:lnTo>
                <a:lnTo>
                  <a:pt x="12818" y="2099"/>
                </a:lnTo>
                <a:lnTo>
                  <a:pt x="12786" y="2085"/>
                </a:lnTo>
                <a:lnTo>
                  <a:pt x="12731" y="2039"/>
                </a:lnTo>
                <a:lnTo>
                  <a:pt x="12719" y="2048"/>
                </a:lnTo>
                <a:lnTo>
                  <a:pt x="12644" y="2092"/>
                </a:lnTo>
                <a:lnTo>
                  <a:pt x="12610" y="2039"/>
                </a:lnTo>
                <a:lnTo>
                  <a:pt x="12637" y="1975"/>
                </a:lnTo>
                <a:lnTo>
                  <a:pt x="12644" y="1952"/>
                </a:lnTo>
                <a:lnTo>
                  <a:pt x="12644" y="1922"/>
                </a:lnTo>
                <a:lnTo>
                  <a:pt x="12660" y="1878"/>
                </a:lnTo>
                <a:lnTo>
                  <a:pt x="12682" y="1827"/>
                </a:lnTo>
                <a:lnTo>
                  <a:pt x="12665" y="1818"/>
                </a:lnTo>
                <a:lnTo>
                  <a:pt x="12655" y="1818"/>
                </a:lnTo>
                <a:close/>
                <a:moveTo>
                  <a:pt x="245" y="2223"/>
                </a:moveTo>
                <a:lnTo>
                  <a:pt x="245" y="2232"/>
                </a:lnTo>
                <a:lnTo>
                  <a:pt x="245" y="2223"/>
                </a:lnTo>
                <a:close/>
                <a:moveTo>
                  <a:pt x="344" y="2313"/>
                </a:moveTo>
                <a:lnTo>
                  <a:pt x="317" y="2320"/>
                </a:lnTo>
                <a:lnTo>
                  <a:pt x="344" y="2320"/>
                </a:lnTo>
                <a:lnTo>
                  <a:pt x="344" y="2313"/>
                </a:lnTo>
                <a:close/>
                <a:moveTo>
                  <a:pt x="414" y="2363"/>
                </a:moveTo>
                <a:lnTo>
                  <a:pt x="360" y="2393"/>
                </a:lnTo>
                <a:lnTo>
                  <a:pt x="283" y="2393"/>
                </a:lnTo>
                <a:lnTo>
                  <a:pt x="278" y="2600"/>
                </a:lnTo>
                <a:lnTo>
                  <a:pt x="290" y="2798"/>
                </a:lnTo>
                <a:lnTo>
                  <a:pt x="278" y="2865"/>
                </a:lnTo>
                <a:lnTo>
                  <a:pt x="283" y="2923"/>
                </a:lnTo>
                <a:lnTo>
                  <a:pt x="240" y="3365"/>
                </a:lnTo>
                <a:lnTo>
                  <a:pt x="245" y="3454"/>
                </a:lnTo>
                <a:lnTo>
                  <a:pt x="240" y="3549"/>
                </a:lnTo>
                <a:lnTo>
                  <a:pt x="245" y="3622"/>
                </a:lnTo>
                <a:lnTo>
                  <a:pt x="223" y="3689"/>
                </a:lnTo>
                <a:lnTo>
                  <a:pt x="213" y="3880"/>
                </a:lnTo>
                <a:lnTo>
                  <a:pt x="208" y="4147"/>
                </a:lnTo>
                <a:lnTo>
                  <a:pt x="191" y="4175"/>
                </a:lnTo>
                <a:lnTo>
                  <a:pt x="164" y="4278"/>
                </a:lnTo>
                <a:lnTo>
                  <a:pt x="208" y="4308"/>
                </a:lnTo>
                <a:lnTo>
                  <a:pt x="141" y="4395"/>
                </a:lnTo>
                <a:lnTo>
                  <a:pt x="131" y="4395"/>
                </a:lnTo>
                <a:lnTo>
                  <a:pt x="92" y="4610"/>
                </a:lnTo>
                <a:lnTo>
                  <a:pt x="72" y="4669"/>
                </a:lnTo>
                <a:lnTo>
                  <a:pt x="60" y="4736"/>
                </a:lnTo>
                <a:lnTo>
                  <a:pt x="92" y="4824"/>
                </a:lnTo>
                <a:lnTo>
                  <a:pt x="109" y="4897"/>
                </a:lnTo>
                <a:lnTo>
                  <a:pt x="104" y="5038"/>
                </a:lnTo>
                <a:lnTo>
                  <a:pt x="109" y="5088"/>
                </a:lnTo>
                <a:lnTo>
                  <a:pt x="126" y="5199"/>
                </a:lnTo>
                <a:lnTo>
                  <a:pt x="164" y="5258"/>
                </a:lnTo>
                <a:lnTo>
                  <a:pt x="1277" y="5258"/>
                </a:lnTo>
                <a:lnTo>
                  <a:pt x="1936" y="5258"/>
                </a:lnTo>
                <a:lnTo>
                  <a:pt x="2831" y="5258"/>
                </a:lnTo>
                <a:lnTo>
                  <a:pt x="2826" y="4043"/>
                </a:lnTo>
                <a:lnTo>
                  <a:pt x="2831" y="4036"/>
                </a:lnTo>
                <a:lnTo>
                  <a:pt x="2853" y="3933"/>
                </a:lnTo>
                <a:lnTo>
                  <a:pt x="2859" y="3896"/>
                </a:lnTo>
                <a:lnTo>
                  <a:pt x="2847" y="3859"/>
                </a:lnTo>
                <a:lnTo>
                  <a:pt x="2859" y="3816"/>
                </a:lnTo>
                <a:lnTo>
                  <a:pt x="2869" y="3793"/>
                </a:lnTo>
                <a:lnTo>
                  <a:pt x="2869" y="3786"/>
                </a:lnTo>
                <a:lnTo>
                  <a:pt x="2859" y="3770"/>
                </a:lnTo>
                <a:lnTo>
                  <a:pt x="2841" y="3756"/>
                </a:lnTo>
                <a:lnTo>
                  <a:pt x="2792" y="3749"/>
                </a:lnTo>
                <a:lnTo>
                  <a:pt x="2760" y="3689"/>
                </a:lnTo>
                <a:lnTo>
                  <a:pt x="2760" y="3602"/>
                </a:lnTo>
                <a:lnTo>
                  <a:pt x="2792" y="3491"/>
                </a:lnTo>
                <a:lnTo>
                  <a:pt x="2859" y="3351"/>
                </a:lnTo>
                <a:lnTo>
                  <a:pt x="2891" y="3263"/>
                </a:lnTo>
                <a:lnTo>
                  <a:pt x="2896" y="3203"/>
                </a:lnTo>
                <a:lnTo>
                  <a:pt x="2935" y="3070"/>
                </a:lnTo>
                <a:lnTo>
                  <a:pt x="3005" y="2865"/>
                </a:lnTo>
                <a:lnTo>
                  <a:pt x="3032" y="2748"/>
                </a:lnTo>
                <a:lnTo>
                  <a:pt x="3017" y="2711"/>
                </a:lnTo>
                <a:lnTo>
                  <a:pt x="2990" y="2658"/>
                </a:lnTo>
                <a:lnTo>
                  <a:pt x="2928" y="2607"/>
                </a:lnTo>
                <a:lnTo>
                  <a:pt x="2886" y="2534"/>
                </a:lnTo>
                <a:lnTo>
                  <a:pt x="2886" y="2527"/>
                </a:lnTo>
                <a:lnTo>
                  <a:pt x="2809" y="2527"/>
                </a:lnTo>
                <a:lnTo>
                  <a:pt x="2117" y="2527"/>
                </a:lnTo>
                <a:lnTo>
                  <a:pt x="2105" y="2534"/>
                </a:lnTo>
                <a:lnTo>
                  <a:pt x="2045" y="2564"/>
                </a:lnTo>
                <a:lnTo>
                  <a:pt x="1953" y="2571"/>
                </a:lnTo>
                <a:lnTo>
                  <a:pt x="1768" y="2644"/>
                </a:lnTo>
                <a:lnTo>
                  <a:pt x="1691" y="2695"/>
                </a:lnTo>
                <a:lnTo>
                  <a:pt x="1609" y="2725"/>
                </a:lnTo>
                <a:lnTo>
                  <a:pt x="1473" y="2748"/>
                </a:lnTo>
                <a:lnTo>
                  <a:pt x="1347" y="2785"/>
                </a:lnTo>
                <a:lnTo>
                  <a:pt x="1282" y="2785"/>
                </a:lnTo>
                <a:lnTo>
                  <a:pt x="1255" y="2748"/>
                </a:lnTo>
                <a:lnTo>
                  <a:pt x="1205" y="2732"/>
                </a:lnTo>
                <a:lnTo>
                  <a:pt x="1113" y="2732"/>
                </a:lnTo>
                <a:lnTo>
                  <a:pt x="1041" y="2748"/>
                </a:lnTo>
                <a:lnTo>
                  <a:pt x="960" y="2812"/>
                </a:lnTo>
                <a:lnTo>
                  <a:pt x="910" y="2821"/>
                </a:lnTo>
                <a:lnTo>
                  <a:pt x="769" y="2798"/>
                </a:lnTo>
                <a:lnTo>
                  <a:pt x="731" y="2791"/>
                </a:lnTo>
                <a:lnTo>
                  <a:pt x="687" y="2748"/>
                </a:lnTo>
                <a:lnTo>
                  <a:pt x="677" y="2674"/>
                </a:lnTo>
                <a:lnTo>
                  <a:pt x="644" y="2511"/>
                </a:lnTo>
                <a:lnTo>
                  <a:pt x="610" y="2430"/>
                </a:lnTo>
                <a:lnTo>
                  <a:pt x="583" y="2400"/>
                </a:lnTo>
                <a:lnTo>
                  <a:pt x="568" y="2393"/>
                </a:lnTo>
                <a:lnTo>
                  <a:pt x="523" y="2416"/>
                </a:lnTo>
                <a:lnTo>
                  <a:pt x="491" y="2423"/>
                </a:lnTo>
                <a:lnTo>
                  <a:pt x="441" y="2407"/>
                </a:lnTo>
                <a:lnTo>
                  <a:pt x="414" y="2363"/>
                </a:lnTo>
                <a:close/>
                <a:moveTo>
                  <a:pt x="7768" y="2564"/>
                </a:moveTo>
                <a:lnTo>
                  <a:pt x="7768" y="3197"/>
                </a:lnTo>
                <a:lnTo>
                  <a:pt x="7768" y="3240"/>
                </a:lnTo>
                <a:lnTo>
                  <a:pt x="7756" y="3240"/>
                </a:lnTo>
                <a:lnTo>
                  <a:pt x="7756" y="4573"/>
                </a:lnTo>
                <a:lnTo>
                  <a:pt x="9835" y="4573"/>
                </a:lnTo>
                <a:lnTo>
                  <a:pt x="9955" y="4683"/>
                </a:lnTo>
                <a:lnTo>
                  <a:pt x="10004" y="4706"/>
                </a:lnTo>
                <a:lnTo>
                  <a:pt x="10036" y="4683"/>
                </a:lnTo>
                <a:lnTo>
                  <a:pt x="10101" y="4662"/>
                </a:lnTo>
                <a:lnTo>
                  <a:pt x="10210" y="4653"/>
                </a:lnTo>
                <a:lnTo>
                  <a:pt x="10292" y="4676"/>
                </a:lnTo>
                <a:lnTo>
                  <a:pt x="10326" y="4713"/>
                </a:lnTo>
                <a:lnTo>
                  <a:pt x="10374" y="4743"/>
                </a:lnTo>
                <a:lnTo>
                  <a:pt x="10456" y="4787"/>
                </a:lnTo>
                <a:lnTo>
                  <a:pt x="10483" y="4810"/>
                </a:lnTo>
                <a:lnTo>
                  <a:pt x="10483" y="4780"/>
                </a:lnTo>
                <a:lnTo>
                  <a:pt x="10490" y="4736"/>
                </a:lnTo>
                <a:lnTo>
                  <a:pt x="10510" y="4699"/>
                </a:lnTo>
                <a:lnTo>
                  <a:pt x="10527" y="4626"/>
                </a:lnTo>
                <a:lnTo>
                  <a:pt x="10532" y="4566"/>
                </a:lnTo>
                <a:lnTo>
                  <a:pt x="10544" y="4536"/>
                </a:lnTo>
                <a:lnTo>
                  <a:pt x="10544" y="4522"/>
                </a:lnTo>
                <a:lnTo>
                  <a:pt x="10538" y="4499"/>
                </a:lnTo>
                <a:lnTo>
                  <a:pt x="10517" y="4478"/>
                </a:lnTo>
                <a:lnTo>
                  <a:pt x="10505" y="4448"/>
                </a:lnTo>
                <a:lnTo>
                  <a:pt x="10505" y="4405"/>
                </a:lnTo>
                <a:lnTo>
                  <a:pt x="10517" y="4375"/>
                </a:lnTo>
                <a:lnTo>
                  <a:pt x="10517" y="4368"/>
                </a:lnTo>
                <a:lnTo>
                  <a:pt x="10500" y="4315"/>
                </a:lnTo>
                <a:lnTo>
                  <a:pt x="10490" y="4234"/>
                </a:lnTo>
                <a:lnTo>
                  <a:pt x="10549" y="4227"/>
                </a:lnTo>
                <a:lnTo>
                  <a:pt x="10549" y="3005"/>
                </a:lnTo>
                <a:lnTo>
                  <a:pt x="10527" y="2969"/>
                </a:lnTo>
                <a:lnTo>
                  <a:pt x="10463" y="2923"/>
                </a:lnTo>
                <a:lnTo>
                  <a:pt x="10445" y="2895"/>
                </a:lnTo>
                <a:lnTo>
                  <a:pt x="10401" y="2785"/>
                </a:lnTo>
                <a:lnTo>
                  <a:pt x="10396" y="2748"/>
                </a:lnTo>
                <a:lnTo>
                  <a:pt x="10418" y="2711"/>
                </a:lnTo>
                <a:lnTo>
                  <a:pt x="10478" y="2637"/>
                </a:lnTo>
                <a:lnTo>
                  <a:pt x="10490" y="2614"/>
                </a:lnTo>
                <a:lnTo>
                  <a:pt x="10500" y="2564"/>
                </a:lnTo>
                <a:lnTo>
                  <a:pt x="9010" y="2564"/>
                </a:lnTo>
                <a:lnTo>
                  <a:pt x="7768" y="2564"/>
                </a:lnTo>
                <a:close/>
                <a:moveTo>
                  <a:pt x="14662" y="2607"/>
                </a:moveTo>
                <a:lnTo>
                  <a:pt x="14635" y="2658"/>
                </a:lnTo>
                <a:lnTo>
                  <a:pt x="14618" y="2725"/>
                </a:lnTo>
                <a:lnTo>
                  <a:pt x="14618" y="2791"/>
                </a:lnTo>
                <a:lnTo>
                  <a:pt x="14651" y="2821"/>
                </a:lnTo>
                <a:lnTo>
                  <a:pt x="14673" y="2812"/>
                </a:lnTo>
                <a:lnTo>
                  <a:pt x="14705" y="2785"/>
                </a:lnTo>
                <a:lnTo>
                  <a:pt x="14717" y="2739"/>
                </a:lnTo>
                <a:lnTo>
                  <a:pt x="14717" y="2681"/>
                </a:lnTo>
                <a:lnTo>
                  <a:pt x="14727" y="2644"/>
                </a:lnTo>
                <a:lnTo>
                  <a:pt x="14662" y="2607"/>
                </a:lnTo>
                <a:close/>
                <a:moveTo>
                  <a:pt x="14968" y="2681"/>
                </a:moveTo>
                <a:lnTo>
                  <a:pt x="14956" y="2688"/>
                </a:lnTo>
                <a:lnTo>
                  <a:pt x="14923" y="2695"/>
                </a:lnTo>
                <a:lnTo>
                  <a:pt x="14913" y="2688"/>
                </a:lnTo>
                <a:lnTo>
                  <a:pt x="14901" y="2725"/>
                </a:lnTo>
                <a:lnTo>
                  <a:pt x="14881" y="2762"/>
                </a:lnTo>
                <a:lnTo>
                  <a:pt x="14869" y="2785"/>
                </a:lnTo>
                <a:lnTo>
                  <a:pt x="14864" y="2812"/>
                </a:lnTo>
                <a:lnTo>
                  <a:pt x="14869" y="2835"/>
                </a:lnTo>
                <a:lnTo>
                  <a:pt x="14874" y="2849"/>
                </a:lnTo>
                <a:lnTo>
                  <a:pt x="14886" y="2858"/>
                </a:lnTo>
                <a:lnTo>
                  <a:pt x="14913" y="2872"/>
                </a:lnTo>
                <a:lnTo>
                  <a:pt x="14935" y="2923"/>
                </a:lnTo>
                <a:lnTo>
                  <a:pt x="14891" y="2959"/>
                </a:lnTo>
                <a:lnTo>
                  <a:pt x="14864" y="2976"/>
                </a:lnTo>
                <a:lnTo>
                  <a:pt x="14831" y="2976"/>
                </a:lnTo>
                <a:lnTo>
                  <a:pt x="14804" y="2989"/>
                </a:lnTo>
                <a:lnTo>
                  <a:pt x="14772" y="3012"/>
                </a:lnTo>
                <a:lnTo>
                  <a:pt x="14755" y="3026"/>
                </a:lnTo>
                <a:lnTo>
                  <a:pt x="14755" y="3042"/>
                </a:lnTo>
                <a:lnTo>
                  <a:pt x="14755" y="3070"/>
                </a:lnTo>
                <a:lnTo>
                  <a:pt x="14760" y="3153"/>
                </a:lnTo>
                <a:lnTo>
                  <a:pt x="14755" y="3197"/>
                </a:lnTo>
                <a:lnTo>
                  <a:pt x="14717" y="3344"/>
                </a:lnTo>
                <a:lnTo>
                  <a:pt x="14673" y="3431"/>
                </a:lnTo>
                <a:lnTo>
                  <a:pt x="14645" y="3388"/>
                </a:lnTo>
                <a:lnTo>
                  <a:pt x="14628" y="3394"/>
                </a:lnTo>
                <a:lnTo>
                  <a:pt x="14601" y="3337"/>
                </a:lnTo>
                <a:lnTo>
                  <a:pt x="14608" y="3284"/>
                </a:lnTo>
                <a:lnTo>
                  <a:pt x="14618" y="3233"/>
                </a:lnTo>
                <a:lnTo>
                  <a:pt x="14613" y="3226"/>
                </a:lnTo>
                <a:lnTo>
                  <a:pt x="14623" y="3167"/>
                </a:lnTo>
                <a:lnTo>
                  <a:pt x="14601" y="3226"/>
                </a:lnTo>
                <a:lnTo>
                  <a:pt x="14559" y="3277"/>
                </a:lnTo>
                <a:lnTo>
                  <a:pt x="14531" y="3263"/>
                </a:lnTo>
                <a:lnTo>
                  <a:pt x="14519" y="3284"/>
                </a:lnTo>
                <a:lnTo>
                  <a:pt x="14499" y="3307"/>
                </a:lnTo>
                <a:lnTo>
                  <a:pt x="14487" y="3374"/>
                </a:lnTo>
                <a:lnTo>
                  <a:pt x="14472" y="3417"/>
                </a:lnTo>
                <a:lnTo>
                  <a:pt x="14427" y="3438"/>
                </a:lnTo>
                <a:lnTo>
                  <a:pt x="14432" y="3468"/>
                </a:lnTo>
                <a:lnTo>
                  <a:pt x="14437" y="3528"/>
                </a:lnTo>
                <a:lnTo>
                  <a:pt x="14427" y="3615"/>
                </a:lnTo>
                <a:lnTo>
                  <a:pt x="14417" y="3689"/>
                </a:lnTo>
                <a:lnTo>
                  <a:pt x="14390" y="3763"/>
                </a:lnTo>
                <a:lnTo>
                  <a:pt x="14368" y="3816"/>
                </a:lnTo>
                <a:lnTo>
                  <a:pt x="14335" y="3873"/>
                </a:lnTo>
                <a:lnTo>
                  <a:pt x="14345" y="3917"/>
                </a:lnTo>
                <a:lnTo>
                  <a:pt x="14356" y="3963"/>
                </a:lnTo>
                <a:lnTo>
                  <a:pt x="14362" y="4043"/>
                </a:lnTo>
                <a:lnTo>
                  <a:pt x="14356" y="4080"/>
                </a:lnTo>
                <a:lnTo>
                  <a:pt x="14323" y="4168"/>
                </a:lnTo>
                <a:lnTo>
                  <a:pt x="14362" y="4315"/>
                </a:lnTo>
                <a:lnTo>
                  <a:pt x="14400" y="4442"/>
                </a:lnTo>
                <a:lnTo>
                  <a:pt x="14432" y="4580"/>
                </a:lnTo>
                <a:lnTo>
                  <a:pt x="14444" y="4676"/>
                </a:lnTo>
                <a:lnTo>
                  <a:pt x="14444" y="4773"/>
                </a:lnTo>
                <a:lnTo>
                  <a:pt x="14437" y="4853"/>
                </a:lnTo>
                <a:lnTo>
                  <a:pt x="14427" y="4941"/>
                </a:lnTo>
                <a:lnTo>
                  <a:pt x="14410" y="5021"/>
                </a:lnTo>
                <a:lnTo>
                  <a:pt x="14395" y="5095"/>
                </a:lnTo>
                <a:lnTo>
                  <a:pt x="14373" y="5162"/>
                </a:lnTo>
                <a:lnTo>
                  <a:pt x="14328" y="5258"/>
                </a:lnTo>
                <a:lnTo>
                  <a:pt x="14308" y="5316"/>
                </a:lnTo>
                <a:lnTo>
                  <a:pt x="14286" y="5376"/>
                </a:lnTo>
                <a:lnTo>
                  <a:pt x="14259" y="5420"/>
                </a:lnTo>
                <a:lnTo>
                  <a:pt x="14978" y="5420"/>
                </a:lnTo>
                <a:lnTo>
                  <a:pt x="14978" y="5463"/>
                </a:lnTo>
                <a:lnTo>
                  <a:pt x="15436" y="5436"/>
                </a:lnTo>
                <a:lnTo>
                  <a:pt x="15464" y="5362"/>
                </a:lnTo>
                <a:lnTo>
                  <a:pt x="15496" y="5309"/>
                </a:lnTo>
                <a:lnTo>
                  <a:pt x="15508" y="5279"/>
                </a:lnTo>
                <a:lnTo>
                  <a:pt x="15528" y="5252"/>
                </a:lnTo>
                <a:lnTo>
                  <a:pt x="15528" y="5242"/>
                </a:lnTo>
                <a:lnTo>
                  <a:pt x="15535" y="5192"/>
                </a:lnTo>
                <a:lnTo>
                  <a:pt x="15545" y="5132"/>
                </a:lnTo>
                <a:lnTo>
                  <a:pt x="15568" y="5081"/>
                </a:lnTo>
                <a:lnTo>
                  <a:pt x="15583" y="5044"/>
                </a:lnTo>
                <a:lnTo>
                  <a:pt x="15610" y="5031"/>
                </a:lnTo>
                <a:lnTo>
                  <a:pt x="15637" y="5008"/>
                </a:lnTo>
                <a:lnTo>
                  <a:pt x="15644" y="4985"/>
                </a:lnTo>
                <a:lnTo>
                  <a:pt x="15649" y="4927"/>
                </a:lnTo>
                <a:lnTo>
                  <a:pt x="15665" y="4883"/>
                </a:lnTo>
                <a:lnTo>
                  <a:pt x="15672" y="4874"/>
                </a:lnTo>
                <a:lnTo>
                  <a:pt x="15665" y="4860"/>
                </a:lnTo>
                <a:lnTo>
                  <a:pt x="15682" y="4817"/>
                </a:lnTo>
                <a:lnTo>
                  <a:pt x="15719" y="4787"/>
                </a:lnTo>
                <a:lnTo>
                  <a:pt x="15747" y="4780"/>
                </a:lnTo>
                <a:lnTo>
                  <a:pt x="15774" y="4801"/>
                </a:lnTo>
                <a:lnTo>
                  <a:pt x="15781" y="4817"/>
                </a:lnTo>
                <a:lnTo>
                  <a:pt x="15791" y="4780"/>
                </a:lnTo>
                <a:lnTo>
                  <a:pt x="15818" y="4603"/>
                </a:lnTo>
                <a:lnTo>
                  <a:pt x="15801" y="4566"/>
                </a:lnTo>
                <a:lnTo>
                  <a:pt x="15781" y="4425"/>
                </a:lnTo>
                <a:lnTo>
                  <a:pt x="15747" y="4175"/>
                </a:lnTo>
                <a:lnTo>
                  <a:pt x="15726" y="4027"/>
                </a:lnTo>
                <a:lnTo>
                  <a:pt x="15709" y="3977"/>
                </a:lnTo>
                <a:lnTo>
                  <a:pt x="15687" y="3940"/>
                </a:lnTo>
                <a:lnTo>
                  <a:pt x="15660" y="3917"/>
                </a:lnTo>
                <a:lnTo>
                  <a:pt x="15644" y="3910"/>
                </a:lnTo>
                <a:lnTo>
                  <a:pt x="15637" y="3910"/>
                </a:lnTo>
                <a:lnTo>
                  <a:pt x="15605" y="3933"/>
                </a:lnTo>
                <a:lnTo>
                  <a:pt x="15540" y="3963"/>
                </a:lnTo>
                <a:lnTo>
                  <a:pt x="15518" y="3990"/>
                </a:lnTo>
                <a:lnTo>
                  <a:pt x="15518" y="4013"/>
                </a:lnTo>
                <a:lnTo>
                  <a:pt x="15469" y="4138"/>
                </a:lnTo>
                <a:lnTo>
                  <a:pt x="15441" y="4147"/>
                </a:lnTo>
                <a:lnTo>
                  <a:pt x="15431" y="4154"/>
                </a:lnTo>
                <a:lnTo>
                  <a:pt x="15409" y="4198"/>
                </a:lnTo>
                <a:lnTo>
                  <a:pt x="15377" y="4221"/>
                </a:lnTo>
                <a:lnTo>
                  <a:pt x="15337" y="4211"/>
                </a:lnTo>
                <a:lnTo>
                  <a:pt x="15290" y="4184"/>
                </a:lnTo>
                <a:lnTo>
                  <a:pt x="15262" y="4147"/>
                </a:lnTo>
                <a:lnTo>
                  <a:pt x="15245" y="4101"/>
                </a:lnTo>
                <a:lnTo>
                  <a:pt x="15245" y="4064"/>
                </a:lnTo>
                <a:lnTo>
                  <a:pt x="15251" y="4027"/>
                </a:lnTo>
                <a:lnTo>
                  <a:pt x="15251" y="4000"/>
                </a:lnTo>
                <a:lnTo>
                  <a:pt x="15273" y="3917"/>
                </a:lnTo>
                <a:lnTo>
                  <a:pt x="15305" y="3889"/>
                </a:lnTo>
                <a:lnTo>
                  <a:pt x="15344" y="3880"/>
                </a:lnTo>
                <a:lnTo>
                  <a:pt x="15344" y="3866"/>
                </a:lnTo>
                <a:lnTo>
                  <a:pt x="15377" y="3843"/>
                </a:lnTo>
                <a:lnTo>
                  <a:pt x="15382" y="3822"/>
                </a:lnTo>
                <a:lnTo>
                  <a:pt x="15392" y="3749"/>
                </a:lnTo>
                <a:lnTo>
                  <a:pt x="15414" y="3696"/>
                </a:lnTo>
                <a:lnTo>
                  <a:pt x="15436" y="3682"/>
                </a:lnTo>
                <a:lnTo>
                  <a:pt x="15447" y="3682"/>
                </a:lnTo>
                <a:lnTo>
                  <a:pt x="15464" y="3659"/>
                </a:lnTo>
                <a:lnTo>
                  <a:pt x="15474" y="3645"/>
                </a:lnTo>
                <a:lnTo>
                  <a:pt x="15481" y="3461"/>
                </a:lnTo>
                <a:lnTo>
                  <a:pt x="15486" y="3431"/>
                </a:lnTo>
                <a:lnTo>
                  <a:pt x="15486" y="3365"/>
                </a:lnTo>
                <a:lnTo>
                  <a:pt x="15481" y="3321"/>
                </a:lnTo>
                <a:lnTo>
                  <a:pt x="15436" y="3247"/>
                </a:lnTo>
                <a:lnTo>
                  <a:pt x="15431" y="3217"/>
                </a:lnTo>
                <a:lnTo>
                  <a:pt x="15431" y="3173"/>
                </a:lnTo>
                <a:lnTo>
                  <a:pt x="15447" y="3137"/>
                </a:lnTo>
                <a:lnTo>
                  <a:pt x="15481" y="3123"/>
                </a:lnTo>
                <a:lnTo>
                  <a:pt x="15474" y="3116"/>
                </a:lnTo>
                <a:lnTo>
                  <a:pt x="15447" y="3056"/>
                </a:lnTo>
                <a:lnTo>
                  <a:pt x="15447" y="3033"/>
                </a:lnTo>
                <a:lnTo>
                  <a:pt x="15447" y="3019"/>
                </a:lnTo>
                <a:lnTo>
                  <a:pt x="15431" y="2996"/>
                </a:lnTo>
                <a:lnTo>
                  <a:pt x="15392" y="2969"/>
                </a:lnTo>
                <a:lnTo>
                  <a:pt x="15283" y="2909"/>
                </a:lnTo>
                <a:lnTo>
                  <a:pt x="15268" y="2895"/>
                </a:lnTo>
                <a:lnTo>
                  <a:pt x="15251" y="2879"/>
                </a:lnTo>
                <a:lnTo>
                  <a:pt x="15213" y="2879"/>
                </a:lnTo>
                <a:lnTo>
                  <a:pt x="15181" y="2849"/>
                </a:lnTo>
                <a:lnTo>
                  <a:pt x="15169" y="2812"/>
                </a:lnTo>
                <a:lnTo>
                  <a:pt x="15159" y="2791"/>
                </a:lnTo>
                <a:lnTo>
                  <a:pt x="15147" y="2775"/>
                </a:lnTo>
                <a:lnTo>
                  <a:pt x="15119" y="2768"/>
                </a:lnTo>
                <a:lnTo>
                  <a:pt x="15077" y="2755"/>
                </a:lnTo>
                <a:lnTo>
                  <a:pt x="15022" y="2725"/>
                </a:lnTo>
                <a:lnTo>
                  <a:pt x="14978" y="2688"/>
                </a:lnTo>
                <a:lnTo>
                  <a:pt x="14968" y="2681"/>
                </a:lnTo>
                <a:close/>
                <a:moveTo>
                  <a:pt x="14137" y="2828"/>
                </a:moveTo>
                <a:lnTo>
                  <a:pt x="14105" y="2946"/>
                </a:lnTo>
                <a:lnTo>
                  <a:pt x="14127" y="2996"/>
                </a:lnTo>
                <a:lnTo>
                  <a:pt x="14172" y="2996"/>
                </a:lnTo>
                <a:lnTo>
                  <a:pt x="14204" y="2982"/>
                </a:lnTo>
                <a:lnTo>
                  <a:pt x="14204" y="2923"/>
                </a:lnTo>
                <a:lnTo>
                  <a:pt x="14199" y="2886"/>
                </a:lnTo>
                <a:lnTo>
                  <a:pt x="14182" y="2879"/>
                </a:lnTo>
                <a:lnTo>
                  <a:pt x="14165" y="2872"/>
                </a:lnTo>
                <a:lnTo>
                  <a:pt x="14137" y="2828"/>
                </a:lnTo>
                <a:close/>
                <a:moveTo>
                  <a:pt x="20018" y="3042"/>
                </a:moveTo>
                <a:lnTo>
                  <a:pt x="19996" y="3086"/>
                </a:lnTo>
                <a:lnTo>
                  <a:pt x="19974" y="3167"/>
                </a:lnTo>
                <a:lnTo>
                  <a:pt x="19959" y="3226"/>
                </a:lnTo>
                <a:lnTo>
                  <a:pt x="19969" y="3277"/>
                </a:lnTo>
                <a:lnTo>
                  <a:pt x="19926" y="3381"/>
                </a:lnTo>
                <a:lnTo>
                  <a:pt x="19926" y="3394"/>
                </a:lnTo>
                <a:lnTo>
                  <a:pt x="19941" y="3484"/>
                </a:lnTo>
                <a:lnTo>
                  <a:pt x="19941" y="3521"/>
                </a:lnTo>
                <a:lnTo>
                  <a:pt x="19936" y="3535"/>
                </a:lnTo>
                <a:lnTo>
                  <a:pt x="19926" y="3572"/>
                </a:lnTo>
                <a:lnTo>
                  <a:pt x="19909" y="3602"/>
                </a:lnTo>
                <a:lnTo>
                  <a:pt x="19892" y="3622"/>
                </a:lnTo>
                <a:lnTo>
                  <a:pt x="19810" y="3705"/>
                </a:lnTo>
                <a:lnTo>
                  <a:pt x="19768" y="3719"/>
                </a:lnTo>
                <a:lnTo>
                  <a:pt x="19756" y="3836"/>
                </a:lnTo>
                <a:lnTo>
                  <a:pt x="19740" y="3917"/>
                </a:lnTo>
                <a:lnTo>
                  <a:pt x="19735" y="3954"/>
                </a:lnTo>
                <a:lnTo>
                  <a:pt x="19713" y="4013"/>
                </a:lnTo>
                <a:lnTo>
                  <a:pt x="19691" y="4087"/>
                </a:lnTo>
                <a:lnTo>
                  <a:pt x="19669" y="4131"/>
                </a:lnTo>
                <a:lnTo>
                  <a:pt x="19653" y="4191"/>
                </a:lnTo>
                <a:lnTo>
                  <a:pt x="19641" y="4221"/>
                </a:lnTo>
                <a:lnTo>
                  <a:pt x="19636" y="4257"/>
                </a:lnTo>
                <a:lnTo>
                  <a:pt x="19631" y="4389"/>
                </a:lnTo>
                <a:lnTo>
                  <a:pt x="19614" y="4462"/>
                </a:lnTo>
                <a:lnTo>
                  <a:pt x="19604" y="4596"/>
                </a:lnTo>
                <a:lnTo>
                  <a:pt x="19592" y="4639"/>
                </a:lnTo>
                <a:lnTo>
                  <a:pt x="19587" y="4653"/>
                </a:lnTo>
                <a:lnTo>
                  <a:pt x="19577" y="4706"/>
                </a:lnTo>
                <a:lnTo>
                  <a:pt x="19577" y="4713"/>
                </a:lnTo>
                <a:lnTo>
                  <a:pt x="19599" y="4764"/>
                </a:lnTo>
                <a:lnTo>
                  <a:pt x="20001" y="4780"/>
                </a:lnTo>
                <a:lnTo>
                  <a:pt x="20023" y="4764"/>
                </a:lnTo>
                <a:lnTo>
                  <a:pt x="20062" y="4713"/>
                </a:lnTo>
                <a:lnTo>
                  <a:pt x="20090" y="4699"/>
                </a:lnTo>
                <a:lnTo>
                  <a:pt x="20132" y="4669"/>
                </a:lnTo>
                <a:lnTo>
                  <a:pt x="20155" y="4653"/>
                </a:lnTo>
                <a:lnTo>
                  <a:pt x="20182" y="4662"/>
                </a:lnTo>
                <a:lnTo>
                  <a:pt x="20187" y="4639"/>
                </a:lnTo>
                <a:lnTo>
                  <a:pt x="20199" y="4573"/>
                </a:lnTo>
                <a:lnTo>
                  <a:pt x="20172" y="4506"/>
                </a:lnTo>
                <a:lnTo>
                  <a:pt x="20165" y="4462"/>
                </a:lnTo>
                <a:lnTo>
                  <a:pt x="20132" y="4395"/>
                </a:lnTo>
                <a:lnTo>
                  <a:pt x="20122" y="4345"/>
                </a:lnTo>
                <a:lnTo>
                  <a:pt x="20117" y="4301"/>
                </a:lnTo>
                <a:lnTo>
                  <a:pt x="20117" y="4241"/>
                </a:lnTo>
                <a:lnTo>
                  <a:pt x="20073" y="3056"/>
                </a:lnTo>
                <a:lnTo>
                  <a:pt x="20051" y="3056"/>
                </a:lnTo>
                <a:lnTo>
                  <a:pt x="20018" y="3042"/>
                </a:lnTo>
                <a:close/>
                <a:moveTo>
                  <a:pt x="14465" y="3056"/>
                </a:moveTo>
                <a:lnTo>
                  <a:pt x="14449" y="3100"/>
                </a:lnTo>
                <a:lnTo>
                  <a:pt x="14460" y="3160"/>
                </a:lnTo>
                <a:lnTo>
                  <a:pt x="14482" y="3180"/>
                </a:lnTo>
                <a:lnTo>
                  <a:pt x="14519" y="3180"/>
                </a:lnTo>
                <a:lnTo>
                  <a:pt x="14536" y="3144"/>
                </a:lnTo>
                <a:lnTo>
                  <a:pt x="14531" y="3100"/>
                </a:lnTo>
                <a:lnTo>
                  <a:pt x="14514" y="3063"/>
                </a:lnTo>
                <a:lnTo>
                  <a:pt x="14465" y="3056"/>
                </a:lnTo>
                <a:close/>
                <a:moveTo>
                  <a:pt x="18687" y="3240"/>
                </a:moveTo>
                <a:lnTo>
                  <a:pt x="18637" y="3263"/>
                </a:lnTo>
                <a:lnTo>
                  <a:pt x="18573" y="3314"/>
                </a:lnTo>
                <a:lnTo>
                  <a:pt x="18496" y="3401"/>
                </a:lnTo>
                <a:lnTo>
                  <a:pt x="18360" y="3579"/>
                </a:lnTo>
                <a:lnTo>
                  <a:pt x="18365" y="3595"/>
                </a:lnTo>
                <a:lnTo>
                  <a:pt x="18349" y="3638"/>
                </a:lnTo>
                <a:lnTo>
                  <a:pt x="18332" y="3668"/>
                </a:lnTo>
                <a:lnTo>
                  <a:pt x="18181" y="3822"/>
                </a:lnTo>
                <a:lnTo>
                  <a:pt x="18201" y="3829"/>
                </a:lnTo>
                <a:lnTo>
                  <a:pt x="18218" y="3852"/>
                </a:lnTo>
                <a:lnTo>
                  <a:pt x="18223" y="3880"/>
                </a:lnTo>
                <a:lnTo>
                  <a:pt x="18273" y="3896"/>
                </a:lnTo>
                <a:lnTo>
                  <a:pt x="18223" y="3990"/>
                </a:lnTo>
                <a:lnTo>
                  <a:pt x="18191" y="4036"/>
                </a:lnTo>
                <a:lnTo>
                  <a:pt x="18191" y="4050"/>
                </a:lnTo>
                <a:lnTo>
                  <a:pt x="18196" y="4080"/>
                </a:lnTo>
                <a:lnTo>
                  <a:pt x="18208" y="4154"/>
                </a:lnTo>
                <a:lnTo>
                  <a:pt x="18208" y="4161"/>
                </a:lnTo>
                <a:lnTo>
                  <a:pt x="18201" y="4184"/>
                </a:lnTo>
                <a:lnTo>
                  <a:pt x="18208" y="4198"/>
                </a:lnTo>
                <a:lnTo>
                  <a:pt x="18196" y="4241"/>
                </a:lnTo>
                <a:lnTo>
                  <a:pt x="18181" y="4264"/>
                </a:lnTo>
                <a:lnTo>
                  <a:pt x="18147" y="4278"/>
                </a:lnTo>
                <a:lnTo>
                  <a:pt x="18119" y="4278"/>
                </a:lnTo>
                <a:lnTo>
                  <a:pt x="18087" y="4294"/>
                </a:lnTo>
                <a:lnTo>
                  <a:pt x="18049" y="4331"/>
                </a:lnTo>
                <a:lnTo>
                  <a:pt x="18027" y="4352"/>
                </a:lnTo>
                <a:lnTo>
                  <a:pt x="18010" y="4389"/>
                </a:lnTo>
                <a:lnTo>
                  <a:pt x="17983" y="4418"/>
                </a:lnTo>
                <a:lnTo>
                  <a:pt x="17973" y="4412"/>
                </a:lnTo>
                <a:lnTo>
                  <a:pt x="17935" y="4425"/>
                </a:lnTo>
                <a:lnTo>
                  <a:pt x="17923" y="4442"/>
                </a:lnTo>
                <a:lnTo>
                  <a:pt x="17918" y="4455"/>
                </a:lnTo>
                <a:lnTo>
                  <a:pt x="17886" y="4469"/>
                </a:lnTo>
                <a:lnTo>
                  <a:pt x="17874" y="4455"/>
                </a:lnTo>
                <a:lnTo>
                  <a:pt x="17841" y="4448"/>
                </a:lnTo>
                <a:lnTo>
                  <a:pt x="17777" y="4448"/>
                </a:lnTo>
                <a:lnTo>
                  <a:pt x="17722" y="4448"/>
                </a:lnTo>
                <a:lnTo>
                  <a:pt x="17678" y="4462"/>
                </a:lnTo>
                <a:lnTo>
                  <a:pt x="17635" y="4455"/>
                </a:lnTo>
                <a:lnTo>
                  <a:pt x="17601" y="4418"/>
                </a:lnTo>
                <a:lnTo>
                  <a:pt x="17553" y="4395"/>
                </a:lnTo>
                <a:lnTo>
                  <a:pt x="17432" y="4375"/>
                </a:lnTo>
                <a:lnTo>
                  <a:pt x="17328" y="4382"/>
                </a:lnTo>
                <a:lnTo>
                  <a:pt x="17247" y="4395"/>
                </a:lnTo>
                <a:lnTo>
                  <a:pt x="17132" y="4442"/>
                </a:lnTo>
                <a:lnTo>
                  <a:pt x="17127" y="4515"/>
                </a:lnTo>
                <a:lnTo>
                  <a:pt x="17177" y="4529"/>
                </a:lnTo>
                <a:lnTo>
                  <a:pt x="17192" y="4566"/>
                </a:lnTo>
                <a:lnTo>
                  <a:pt x="17187" y="4603"/>
                </a:lnTo>
                <a:lnTo>
                  <a:pt x="17182" y="4626"/>
                </a:lnTo>
                <a:lnTo>
                  <a:pt x="17182" y="4639"/>
                </a:lnTo>
                <a:lnTo>
                  <a:pt x="17192" y="4676"/>
                </a:lnTo>
                <a:lnTo>
                  <a:pt x="17204" y="4720"/>
                </a:lnTo>
                <a:lnTo>
                  <a:pt x="17199" y="4764"/>
                </a:lnTo>
                <a:lnTo>
                  <a:pt x="17172" y="4810"/>
                </a:lnTo>
                <a:lnTo>
                  <a:pt x="17144" y="4824"/>
                </a:lnTo>
                <a:lnTo>
                  <a:pt x="17122" y="4860"/>
                </a:lnTo>
                <a:lnTo>
                  <a:pt x="17100" y="4904"/>
                </a:lnTo>
                <a:lnTo>
                  <a:pt x="17062" y="4948"/>
                </a:lnTo>
                <a:lnTo>
                  <a:pt x="17023" y="4978"/>
                </a:lnTo>
                <a:lnTo>
                  <a:pt x="16986" y="5015"/>
                </a:lnTo>
                <a:lnTo>
                  <a:pt x="16953" y="5058"/>
                </a:lnTo>
                <a:lnTo>
                  <a:pt x="16865" y="5132"/>
                </a:lnTo>
                <a:lnTo>
                  <a:pt x="16865" y="5258"/>
                </a:lnTo>
                <a:lnTo>
                  <a:pt x="18508" y="5258"/>
                </a:lnTo>
                <a:lnTo>
                  <a:pt x="18551" y="5316"/>
                </a:lnTo>
                <a:lnTo>
                  <a:pt x="18556" y="5339"/>
                </a:lnTo>
                <a:lnTo>
                  <a:pt x="18605" y="5369"/>
                </a:lnTo>
                <a:lnTo>
                  <a:pt x="18622" y="5399"/>
                </a:lnTo>
                <a:lnTo>
                  <a:pt x="18622" y="5420"/>
                </a:lnTo>
                <a:lnTo>
                  <a:pt x="18637" y="5443"/>
                </a:lnTo>
                <a:lnTo>
                  <a:pt x="18632" y="5493"/>
                </a:lnTo>
                <a:lnTo>
                  <a:pt x="18632" y="5523"/>
                </a:lnTo>
                <a:lnTo>
                  <a:pt x="18637" y="5553"/>
                </a:lnTo>
                <a:lnTo>
                  <a:pt x="18644" y="5583"/>
                </a:lnTo>
                <a:lnTo>
                  <a:pt x="18660" y="5611"/>
                </a:lnTo>
                <a:lnTo>
                  <a:pt x="18665" y="5620"/>
                </a:lnTo>
                <a:lnTo>
                  <a:pt x="18736" y="5657"/>
                </a:lnTo>
                <a:lnTo>
                  <a:pt x="18759" y="5693"/>
                </a:lnTo>
                <a:lnTo>
                  <a:pt x="18764" y="5707"/>
                </a:lnTo>
                <a:lnTo>
                  <a:pt x="19009" y="5905"/>
                </a:lnTo>
                <a:lnTo>
                  <a:pt x="19009" y="5884"/>
                </a:lnTo>
                <a:lnTo>
                  <a:pt x="18987" y="5818"/>
                </a:lnTo>
                <a:lnTo>
                  <a:pt x="19036" y="5781"/>
                </a:lnTo>
                <a:lnTo>
                  <a:pt x="19053" y="5804"/>
                </a:lnTo>
                <a:lnTo>
                  <a:pt x="19074" y="5848"/>
                </a:lnTo>
                <a:lnTo>
                  <a:pt x="19074" y="5884"/>
                </a:lnTo>
                <a:lnTo>
                  <a:pt x="19162" y="5811"/>
                </a:lnTo>
                <a:lnTo>
                  <a:pt x="19145" y="5781"/>
                </a:lnTo>
                <a:lnTo>
                  <a:pt x="19173" y="5272"/>
                </a:lnTo>
                <a:lnTo>
                  <a:pt x="19156" y="5252"/>
                </a:lnTo>
                <a:lnTo>
                  <a:pt x="19255" y="4787"/>
                </a:lnTo>
                <a:lnTo>
                  <a:pt x="19244" y="4743"/>
                </a:lnTo>
                <a:lnTo>
                  <a:pt x="19255" y="4699"/>
                </a:lnTo>
                <a:lnTo>
                  <a:pt x="19260" y="4241"/>
                </a:lnTo>
                <a:lnTo>
                  <a:pt x="19255" y="4234"/>
                </a:lnTo>
                <a:lnTo>
                  <a:pt x="19244" y="4248"/>
                </a:lnTo>
                <a:lnTo>
                  <a:pt x="19217" y="4248"/>
                </a:lnTo>
                <a:lnTo>
                  <a:pt x="19195" y="4211"/>
                </a:lnTo>
                <a:lnTo>
                  <a:pt x="19195" y="4175"/>
                </a:lnTo>
                <a:lnTo>
                  <a:pt x="19210" y="4073"/>
                </a:lnTo>
                <a:lnTo>
                  <a:pt x="19205" y="4007"/>
                </a:lnTo>
                <a:lnTo>
                  <a:pt x="19195" y="3896"/>
                </a:lnTo>
                <a:lnTo>
                  <a:pt x="19190" y="3859"/>
                </a:lnTo>
                <a:lnTo>
                  <a:pt x="19200" y="3816"/>
                </a:lnTo>
                <a:lnTo>
                  <a:pt x="19210" y="3763"/>
                </a:lnTo>
                <a:lnTo>
                  <a:pt x="19232" y="3719"/>
                </a:lnTo>
                <a:lnTo>
                  <a:pt x="19227" y="3659"/>
                </a:lnTo>
                <a:lnTo>
                  <a:pt x="19232" y="3595"/>
                </a:lnTo>
                <a:lnTo>
                  <a:pt x="19210" y="3498"/>
                </a:lnTo>
                <a:lnTo>
                  <a:pt x="19222" y="3374"/>
                </a:lnTo>
                <a:lnTo>
                  <a:pt x="19217" y="3307"/>
                </a:lnTo>
                <a:lnTo>
                  <a:pt x="19222" y="3247"/>
                </a:lnTo>
                <a:lnTo>
                  <a:pt x="19222" y="3240"/>
                </a:lnTo>
                <a:lnTo>
                  <a:pt x="18719" y="3247"/>
                </a:lnTo>
                <a:lnTo>
                  <a:pt x="18687" y="3240"/>
                </a:lnTo>
                <a:close/>
                <a:moveTo>
                  <a:pt x="19277" y="3240"/>
                </a:moveTo>
                <a:lnTo>
                  <a:pt x="19277" y="3254"/>
                </a:lnTo>
                <a:lnTo>
                  <a:pt x="19272" y="3307"/>
                </a:lnTo>
                <a:lnTo>
                  <a:pt x="19277" y="3365"/>
                </a:lnTo>
                <a:lnTo>
                  <a:pt x="19265" y="3491"/>
                </a:lnTo>
                <a:lnTo>
                  <a:pt x="19292" y="3585"/>
                </a:lnTo>
                <a:lnTo>
                  <a:pt x="19282" y="3659"/>
                </a:lnTo>
                <a:lnTo>
                  <a:pt x="19287" y="3733"/>
                </a:lnTo>
                <a:lnTo>
                  <a:pt x="19277" y="3763"/>
                </a:lnTo>
                <a:lnTo>
                  <a:pt x="19260" y="3799"/>
                </a:lnTo>
                <a:lnTo>
                  <a:pt x="19249" y="3836"/>
                </a:lnTo>
                <a:lnTo>
                  <a:pt x="19249" y="3866"/>
                </a:lnTo>
                <a:lnTo>
                  <a:pt x="19249" y="3889"/>
                </a:lnTo>
                <a:lnTo>
                  <a:pt x="19260" y="4000"/>
                </a:lnTo>
                <a:lnTo>
                  <a:pt x="19265" y="4050"/>
                </a:lnTo>
                <a:lnTo>
                  <a:pt x="19265" y="4080"/>
                </a:lnTo>
                <a:lnTo>
                  <a:pt x="19260" y="4138"/>
                </a:lnTo>
                <a:lnTo>
                  <a:pt x="19287" y="4161"/>
                </a:lnTo>
                <a:lnTo>
                  <a:pt x="19314" y="4221"/>
                </a:lnTo>
                <a:lnTo>
                  <a:pt x="19304" y="4706"/>
                </a:lnTo>
                <a:lnTo>
                  <a:pt x="19304" y="4736"/>
                </a:lnTo>
                <a:lnTo>
                  <a:pt x="19304" y="4750"/>
                </a:lnTo>
                <a:lnTo>
                  <a:pt x="19532" y="4757"/>
                </a:lnTo>
                <a:lnTo>
                  <a:pt x="19527" y="4743"/>
                </a:lnTo>
                <a:lnTo>
                  <a:pt x="19522" y="4713"/>
                </a:lnTo>
                <a:lnTo>
                  <a:pt x="19522" y="4690"/>
                </a:lnTo>
                <a:lnTo>
                  <a:pt x="19537" y="4616"/>
                </a:lnTo>
                <a:lnTo>
                  <a:pt x="19544" y="4603"/>
                </a:lnTo>
                <a:lnTo>
                  <a:pt x="19549" y="4580"/>
                </a:lnTo>
                <a:lnTo>
                  <a:pt x="19565" y="4455"/>
                </a:lnTo>
                <a:lnTo>
                  <a:pt x="19577" y="4375"/>
                </a:lnTo>
                <a:lnTo>
                  <a:pt x="19582" y="4241"/>
                </a:lnTo>
                <a:lnTo>
                  <a:pt x="19592" y="4198"/>
                </a:lnTo>
                <a:lnTo>
                  <a:pt x="19604" y="4161"/>
                </a:lnTo>
                <a:lnTo>
                  <a:pt x="19619" y="4094"/>
                </a:lnTo>
                <a:lnTo>
                  <a:pt x="19647" y="4043"/>
                </a:lnTo>
                <a:lnTo>
                  <a:pt x="19664" y="3984"/>
                </a:lnTo>
                <a:lnTo>
                  <a:pt x="19686" y="3933"/>
                </a:lnTo>
                <a:lnTo>
                  <a:pt x="19686" y="3903"/>
                </a:lnTo>
                <a:lnTo>
                  <a:pt x="19708" y="3822"/>
                </a:lnTo>
                <a:lnTo>
                  <a:pt x="19718" y="3689"/>
                </a:lnTo>
                <a:lnTo>
                  <a:pt x="19740" y="3652"/>
                </a:lnTo>
                <a:lnTo>
                  <a:pt x="19795" y="3631"/>
                </a:lnTo>
                <a:lnTo>
                  <a:pt x="19805" y="3622"/>
                </a:lnTo>
                <a:lnTo>
                  <a:pt x="19872" y="3558"/>
                </a:lnTo>
                <a:lnTo>
                  <a:pt x="19877" y="3535"/>
                </a:lnTo>
                <a:lnTo>
                  <a:pt x="19887" y="3491"/>
                </a:lnTo>
                <a:lnTo>
                  <a:pt x="19872" y="3401"/>
                </a:lnTo>
                <a:lnTo>
                  <a:pt x="19872" y="3358"/>
                </a:lnTo>
                <a:lnTo>
                  <a:pt x="19909" y="3270"/>
                </a:lnTo>
                <a:lnTo>
                  <a:pt x="19904" y="3240"/>
                </a:lnTo>
                <a:lnTo>
                  <a:pt x="19277" y="3240"/>
                </a:lnTo>
                <a:close/>
                <a:moveTo>
                  <a:pt x="5122" y="3247"/>
                </a:moveTo>
                <a:lnTo>
                  <a:pt x="5122" y="3558"/>
                </a:lnTo>
                <a:lnTo>
                  <a:pt x="5122" y="5258"/>
                </a:lnTo>
                <a:lnTo>
                  <a:pt x="5122" y="5935"/>
                </a:lnTo>
                <a:lnTo>
                  <a:pt x="5874" y="5935"/>
                </a:lnTo>
                <a:lnTo>
                  <a:pt x="7708" y="5935"/>
                </a:lnTo>
                <a:lnTo>
                  <a:pt x="7701" y="3247"/>
                </a:lnTo>
                <a:lnTo>
                  <a:pt x="5122" y="3247"/>
                </a:lnTo>
                <a:close/>
                <a:moveTo>
                  <a:pt x="20935" y="3622"/>
                </a:moveTo>
                <a:lnTo>
                  <a:pt x="20923" y="3631"/>
                </a:lnTo>
                <a:lnTo>
                  <a:pt x="20923" y="3668"/>
                </a:lnTo>
                <a:lnTo>
                  <a:pt x="20940" y="3622"/>
                </a:lnTo>
                <a:lnTo>
                  <a:pt x="20935" y="3622"/>
                </a:lnTo>
                <a:close/>
                <a:moveTo>
                  <a:pt x="21147" y="3638"/>
                </a:moveTo>
                <a:lnTo>
                  <a:pt x="21136" y="3652"/>
                </a:lnTo>
                <a:lnTo>
                  <a:pt x="21153" y="3652"/>
                </a:lnTo>
                <a:lnTo>
                  <a:pt x="21147" y="3638"/>
                </a:lnTo>
                <a:close/>
                <a:moveTo>
                  <a:pt x="10555" y="4301"/>
                </a:moveTo>
                <a:lnTo>
                  <a:pt x="10572" y="4352"/>
                </a:lnTo>
                <a:lnTo>
                  <a:pt x="10572" y="4382"/>
                </a:lnTo>
                <a:lnTo>
                  <a:pt x="10565" y="4412"/>
                </a:lnTo>
                <a:lnTo>
                  <a:pt x="10560" y="4425"/>
                </a:lnTo>
                <a:lnTo>
                  <a:pt x="10582" y="4442"/>
                </a:lnTo>
                <a:lnTo>
                  <a:pt x="10599" y="4492"/>
                </a:lnTo>
                <a:lnTo>
                  <a:pt x="10599" y="4522"/>
                </a:lnTo>
                <a:lnTo>
                  <a:pt x="10599" y="4552"/>
                </a:lnTo>
                <a:lnTo>
                  <a:pt x="10582" y="4596"/>
                </a:lnTo>
                <a:lnTo>
                  <a:pt x="10577" y="4646"/>
                </a:lnTo>
                <a:lnTo>
                  <a:pt x="10560" y="4727"/>
                </a:lnTo>
                <a:lnTo>
                  <a:pt x="10538" y="4780"/>
                </a:lnTo>
                <a:lnTo>
                  <a:pt x="10572" y="4830"/>
                </a:lnTo>
                <a:lnTo>
                  <a:pt x="10572" y="4853"/>
                </a:lnTo>
                <a:lnTo>
                  <a:pt x="10582" y="4883"/>
                </a:lnTo>
                <a:lnTo>
                  <a:pt x="10587" y="4920"/>
                </a:lnTo>
                <a:lnTo>
                  <a:pt x="10592" y="4920"/>
                </a:lnTo>
                <a:lnTo>
                  <a:pt x="10631" y="5008"/>
                </a:lnTo>
                <a:lnTo>
                  <a:pt x="10636" y="5111"/>
                </a:lnTo>
                <a:lnTo>
                  <a:pt x="10659" y="5192"/>
                </a:lnTo>
                <a:lnTo>
                  <a:pt x="10691" y="5252"/>
                </a:lnTo>
                <a:lnTo>
                  <a:pt x="10713" y="5309"/>
                </a:lnTo>
                <a:lnTo>
                  <a:pt x="10713" y="5346"/>
                </a:lnTo>
                <a:lnTo>
                  <a:pt x="10718" y="5369"/>
                </a:lnTo>
                <a:lnTo>
                  <a:pt x="10740" y="5413"/>
                </a:lnTo>
                <a:lnTo>
                  <a:pt x="10745" y="5479"/>
                </a:lnTo>
                <a:lnTo>
                  <a:pt x="10745" y="5560"/>
                </a:lnTo>
                <a:lnTo>
                  <a:pt x="10745" y="5574"/>
                </a:lnTo>
                <a:lnTo>
                  <a:pt x="10756" y="5574"/>
                </a:lnTo>
                <a:lnTo>
                  <a:pt x="10778" y="5611"/>
                </a:lnTo>
                <a:lnTo>
                  <a:pt x="10778" y="5627"/>
                </a:lnTo>
                <a:lnTo>
                  <a:pt x="10790" y="5634"/>
                </a:lnTo>
                <a:lnTo>
                  <a:pt x="10800" y="5684"/>
                </a:lnTo>
                <a:lnTo>
                  <a:pt x="10795" y="5721"/>
                </a:lnTo>
                <a:lnTo>
                  <a:pt x="10810" y="5737"/>
                </a:lnTo>
                <a:lnTo>
                  <a:pt x="10817" y="5781"/>
                </a:lnTo>
                <a:lnTo>
                  <a:pt x="10805" y="5811"/>
                </a:lnTo>
                <a:lnTo>
                  <a:pt x="10822" y="5825"/>
                </a:lnTo>
                <a:lnTo>
                  <a:pt x="10827" y="5914"/>
                </a:lnTo>
                <a:lnTo>
                  <a:pt x="10832" y="6046"/>
                </a:lnTo>
                <a:lnTo>
                  <a:pt x="10827" y="6142"/>
                </a:lnTo>
                <a:lnTo>
                  <a:pt x="10832" y="6172"/>
                </a:lnTo>
                <a:lnTo>
                  <a:pt x="10849" y="6200"/>
                </a:lnTo>
                <a:lnTo>
                  <a:pt x="12365" y="6186"/>
                </a:lnTo>
                <a:lnTo>
                  <a:pt x="12387" y="6246"/>
                </a:lnTo>
                <a:lnTo>
                  <a:pt x="12409" y="6260"/>
                </a:lnTo>
                <a:lnTo>
                  <a:pt x="12414" y="6273"/>
                </a:lnTo>
                <a:lnTo>
                  <a:pt x="12441" y="6303"/>
                </a:lnTo>
                <a:lnTo>
                  <a:pt x="12447" y="6326"/>
                </a:lnTo>
                <a:lnTo>
                  <a:pt x="12453" y="6333"/>
                </a:lnTo>
                <a:lnTo>
                  <a:pt x="12447" y="6273"/>
                </a:lnTo>
                <a:lnTo>
                  <a:pt x="12474" y="6209"/>
                </a:lnTo>
                <a:lnTo>
                  <a:pt x="12523" y="6179"/>
                </a:lnTo>
                <a:lnTo>
                  <a:pt x="12562" y="6119"/>
                </a:lnTo>
                <a:lnTo>
                  <a:pt x="12600" y="6016"/>
                </a:lnTo>
                <a:lnTo>
                  <a:pt x="12610" y="5958"/>
                </a:lnTo>
                <a:lnTo>
                  <a:pt x="12610" y="5928"/>
                </a:lnTo>
                <a:lnTo>
                  <a:pt x="12600" y="5891"/>
                </a:lnTo>
                <a:lnTo>
                  <a:pt x="12573" y="5848"/>
                </a:lnTo>
                <a:lnTo>
                  <a:pt x="12562" y="5781"/>
                </a:lnTo>
                <a:lnTo>
                  <a:pt x="12578" y="5700"/>
                </a:lnTo>
                <a:lnTo>
                  <a:pt x="12637" y="5647"/>
                </a:lnTo>
                <a:lnTo>
                  <a:pt x="12709" y="5634"/>
                </a:lnTo>
                <a:lnTo>
                  <a:pt x="12769" y="5604"/>
                </a:lnTo>
                <a:lnTo>
                  <a:pt x="12818" y="5567"/>
                </a:lnTo>
                <a:lnTo>
                  <a:pt x="12840" y="5530"/>
                </a:lnTo>
                <a:lnTo>
                  <a:pt x="12856" y="5479"/>
                </a:lnTo>
                <a:lnTo>
                  <a:pt x="12873" y="5426"/>
                </a:lnTo>
                <a:lnTo>
                  <a:pt x="12895" y="5406"/>
                </a:lnTo>
                <a:lnTo>
                  <a:pt x="12905" y="5369"/>
                </a:lnTo>
                <a:lnTo>
                  <a:pt x="12910" y="5302"/>
                </a:lnTo>
                <a:lnTo>
                  <a:pt x="12917" y="5265"/>
                </a:lnTo>
                <a:lnTo>
                  <a:pt x="12910" y="5252"/>
                </a:lnTo>
                <a:lnTo>
                  <a:pt x="12895" y="5222"/>
                </a:lnTo>
                <a:lnTo>
                  <a:pt x="12845" y="5178"/>
                </a:lnTo>
                <a:lnTo>
                  <a:pt x="12818" y="5125"/>
                </a:lnTo>
                <a:lnTo>
                  <a:pt x="12813" y="5088"/>
                </a:lnTo>
                <a:lnTo>
                  <a:pt x="12796" y="5058"/>
                </a:lnTo>
                <a:lnTo>
                  <a:pt x="12753" y="5015"/>
                </a:lnTo>
                <a:lnTo>
                  <a:pt x="12726" y="4948"/>
                </a:lnTo>
                <a:lnTo>
                  <a:pt x="12714" y="4911"/>
                </a:lnTo>
                <a:lnTo>
                  <a:pt x="12714" y="4897"/>
                </a:lnTo>
                <a:lnTo>
                  <a:pt x="12687" y="4867"/>
                </a:lnTo>
                <a:lnTo>
                  <a:pt x="12622" y="4830"/>
                </a:lnTo>
                <a:lnTo>
                  <a:pt x="12573" y="4780"/>
                </a:lnTo>
                <a:lnTo>
                  <a:pt x="12551" y="4706"/>
                </a:lnTo>
                <a:lnTo>
                  <a:pt x="12540" y="4633"/>
                </a:lnTo>
                <a:lnTo>
                  <a:pt x="12535" y="4543"/>
                </a:lnTo>
                <a:lnTo>
                  <a:pt x="12540" y="4462"/>
                </a:lnTo>
                <a:lnTo>
                  <a:pt x="12556" y="4418"/>
                </a:lnTo>
                <a:lnTo>
                  <a:pt x="12551" y="4405"/>
                </a:lnTo>
                <a:lnTo>
                  <a:pt x="12535" y="4389"/>
                </a:lnTo>
                <a:lnTo>
                  <a:pt x="12513" y="4352"/>
                </a:lnTo>
                <a:lnTo>
                  <a:pt x="12508" y="4308"/>
                </a:lnTo>
                <a:lnTo>
                  <a:pt x="12508" y="4301"/>
                </a:lnTo>
                <a:lnTo>
                  <a:pt x="10555" y="4301"/>
                </a:lnTo>
                <a:close/>
                <a:moveTo>
                  <a:pt x="7756" y="4646"/>
                </a:moveTo>
                <a:lnTo>
                  <a:pt x="7763" y="5898"/>
                </a:lnTo>
                <a:lnTo>
                  <a:pt x="7763" y="5935"/>
                </a:lnTo>
                <a:lnTo>
                  <a:pt x="8509" y="5935"/>
                </a:lnTo>
                <a:lnTo>
                  <a:pt x="8514" y="6598"/>
                </a:lnTo>
                <a:lnTo>
                  <a:pt x="10936" y="6598"/>
                </a:lnTo>
                <a:lnTo>
                  <a:pt x="10931" y="6584"/>
                </a:lnTo>
                <a:lnTo>
                  <a:pt x="10919" y="6517"/>
                </a:lnTo>
                <a:lnTo>
                  <a:pt x="10909" y="6487"/>
                </a:lnTo>
                <a:lnTo>
                  <a:pt x="10877" y="6467"/>
                </a:lnTo>
                <a:lnTo>
                  <a:pt x="10844" y="6400"/>
                </a:lnTo>
                <a:lnTo>
                  <a:pt x="10837" y="6340"/>
                </a:lnTo>
                <a:lnTo>
                  <a:pt x="10817" y="6273"/>
                </a:lnTo>
                <a:lnTo>
                  <a:pt x="10805" y="6246"/>
                </a:lnTo>
                <a:lnTo>
                  <a:pt x="10783" y="6200"/>
                </a:lnTo>
                <a:lnTo>
                  <a:pt x="10768" y="6142"/>
                </a:lnTo>
                <a:lnTo>
                  <a:pt x="10778" y="6112"/>
                </a:lnTo>
                <a:lnTo>
                  <a:pt x="10778" y="6046"/>
                </a:lnTo>
                <a:lnTo>
                  <a:pt x="10778" y="5921"/>
                </a:lnTo>
                <a:lnTo>
                  <a:pt x="10768" y="5861"/>
                </a:lnTo>
                <a:lnTo>
                  <a:pt x="10756" y="5848"/>
                </a:lnTo>
                <a:lnTo>
                  <a:pt x="10751" y="5804"/>
                </a:lnTo>
                <a:lnTo>
                  <a:pt x="10756" y="5781"/>
                </a:lnTo>
                <a:lnTo>
                  <a:pt x="10745" y="5774"/>
                </a:lnTo>
                <a:lnTo>
                  <a:pt x="10735" y="5730"/>
                </a:lnTo>
                <a:lnTo>
                  <a:pt x="10740" y="5684"/>
                </a:lnTo>
                <a:lnTo>
                  <a:pt x="10735" y="5684"/>
                </a:lnTo>
                <a:lnTo>
                  <a:pt x="10718" y="5647"/>
                </a:lnTo>
                <a:lnTo>
                  <a:pt x="10718" y="5640"/>
                </a:lnTo>
                <a:lnTo>
                  <a:pt x="10701" y="5634"/>
                </a:lnTo>
                <a:lnTo>
                  <a:pt x="10691" y="5560"/>
                </a:lnTo>
                <a:lnTo>
                  <a:pt x="10691" y="5479"/>
                </a:lnTo>
                <a:lnTo>
                  <a:pt x="10686" y="5436"/>
                </a:lnTo>
                <a:lnTo>
                  <a:pt x="10669" y="5399"/>
                </a:lnTo>
                <a:lnTo>
                  <a:pt x="10659" y="5353"/>
                </a:lnTo>
                <a:lnTo>
                  <a:pt x="10659" y="5332"/>
                </a:lnTo>
                <a:lnTo>
                  <a:pt x="10647" y="5288"/>
                </a:lnTo>
                <a:lnTo>
                  <a:pt x="10609" y="5222"/>
                </a:lnTo>
                <a:lnTo>
                  <a:pt x="10587" y="5125"/>
                </a:lnTo>
                <a:lnTo>
                  <a:pt x="10577" y="5021"/>
                </a:lnTo>
                <a:lnTo>
                  <a:pt x="10560" y="4985"/>
                </a:lnTo>
                <a:lnTo>
                  <a:pt x="10544" y="4978"/>
                </a:lnTo>
                <a:lnTo>
                  <a:pt x="10517" y="4971"/>
                </a:lnTo>
                <a:lnTo>
                  <a:pt x="10483" y="4934"/>
                </a:lnTo>
                <a:lnTo>
                  <a:pt x="10473" y="4890"/>
                </a:lnTo>
                <a:lnTo>
                  <a:pt x="10428" y="4853"/>
                </a:lnTo>
                <a:lnTo>
                  <a:pt x="10353" y="4810"/>
                </a:lnTo>
                <a:lnTo>
                  <a:pt x="10292" y="4773"/>
                </a:lnTo>
                <a:lnTo>
                  <a:pt x="10272" y="4743"/>
                </a:lnTo>
                <a:lnTo>
                  <a:pt x="10210" y="4727"/>
                </a:lnTo>
                <a:lnTo>
                  <a:pt x="10108" y="4736"/>
                </a:lnTo>
                <a:lnTo>
                  <a:pt x="10053" y="4750"/>
                </a:lnTo>
                <a:lnTo>
                  <a:pt x="10014" y="4787"/>
                </a:lnTo>
                <a:lnTo>
                  <a:pt x="9927" y="4743"/>
                </a:lnTo>
                <a:lnTo>
                  <a:pt x="9818" y="4646"/>
                </a:lnTo>
                <a:lnTo>
                  <a:pt x="7756" y="4646"/>
                </a:lnTo>
                <a:close/>
                <a:moveTo>
                  <a:pt x="20160" y="4727"/>
                </a:moveTo>
                <a:lnTo>
                  <a:pt x="20149" y="4736"/>
                </a:lnTo>
                <a:lnTo>
                  <a:pt x="20110" y="4764"/>
                </a:lnTo>
                <a:lnTo>
                  <a:pt x="20095" y="4780"/>
                </a:lnTo>
                <a:lnTo>
                  <a:pt x="20051" y="4830"/>
                </a:lnTo>
                <a:lnTo>
                  <a:pt x="20013" y="4853"/>
                </a:lnTo>
                <a:lnTo>
                  <a:pt x="19619" y="4837"/>
                </a:lnTo>
                <a:lnTo>
                  <a:pt x="19575" y="4835"/>
                </a:lnTo>
                <a:lnTo>
                  <a:pt x="19573" y="4835"/>
                </a:lnTo>
                <a:lnTo>
                  <a:pt x="19560" y="4830"/>
                </a:lnTo>
                <a:lnTo>
                  <a:pt x="19309" y="4824"/>
                </a:lnTo>
                <a:lnTo>
                  <a:pt x="19304" y="4824"/>
                </a:lnTo>
                <a:lnTo>
                  <a:pt x="19222" y="5222"/>
                </a:lnTo>
                <a:lnTo>
                  <a:pt x="19445" y="5235"/>
                </a:lnTo>
                <a:lnTo>
                  <a:pt x="19855" y="5242"/>
                </a:lnTo>
                <a:lnTo>
                  <a:pt x="19855" y="5252"/>
                </a:lnTo>
                <a:lnTo>
                  <a:pt x="20013" y="5252"/>
                </a:lnTo>
                <a:lnTo>
                  <a:pt x="20013" y="5339"/>
                </a:lnTo>
                <a:lnTo>
                  <a:pt x="20028" y="5346"/>
                </a:lnTo>
                <a:lnTo>
                  <a:pt x="20028" y="5420"/>
                </a:lnTo>
                <a:lnTo>
                  <a:pt x="20045" y="5443"/>
                </a:lnTo>
                <a:lnTo>
                  <a:pt x="20051" y="5436"/>
                </a:lnTo>
                <a:lnTo>
                  <a:pt x="20117" y="5426"/>
                </a:lnTo>
                <a:lnTo>
                  <a:pt x="20083" y="5546"/>
                </a:lnTo>
                <a:lnTo>
                  <a:pt x="20083" y="5583"/>
                </a:lnTo>
                <a:lnTo>
                  <a:pt x="20090" y="5574"/>
                </a:lnTo>
                <a:lnTo>
                  <a:pt x="20127" y="5567"/>
                </a:lnTo>
                <a:lnTo>
                  <a:pt x="20236" y="5449"/>
                </a:lnTo>
                <a:lnTo>
                  <a:pt x="20281" y="5463"/>
                </a:lnTo>
                <a:lnTo>
                  <a:pt x="20286" y="5560"/>
                </a:lnTo>
                <a:lnTo>
                  <a:pt x="20313" y="5546"/>
                </a:lnTo>
                <a:lnTo>
                  <a:pt x="20340" y="5516"/>
                </a:lnTo>
                <a:lnTo>
                  <a:pt x="20368" y="5509"/>
                </a:lnTo>
                <a:lnTo>
                  <a:pt x="20328" y="5493"/>
                </a:lnTo>
                <a:lnTo>
                  <a:pt x="20286" y="5449"/>
                </a:lnTo>
                <a:lnTo>
                  <a:pt x="20274" y="5362"/>
                </a:lnTo>
                <a:lnTo>
                  <a:pt x="20226" y="5325"/>
                </a:lnTo>
                <a:lnTo>
                  <a:pt x="20241" y="5258"/>
                </a:lnTo>
                <a:lnTo>
                  <a:pt x="20209" y="5169"/>
                </a:lnTo>
                <a:lnTo>
                  <a:pt x="20187" y="5148"/>
                </a:lnTo>
                <a:lnTo>
                  <a:pt x="20110" y="5118"/>
                </a:lnTo>
                <a:lnTo>
                  <a:pt x="20073" y="5074"/>
                </a:lnTo>
                <a:lnTo>
                  <a:pt x="20132" y="4978"/>
                </a:lnTo>
                <a:lnTo>
                  <a:pt x="20155" y="4941"/>
                </a:lnTo>
                <a:lnTo>
                  <a:pt x="20177" y="4890"/>
                </a:lnTo>
                <a:lnTo>
                  <a:pt x="20214" y="4874"/>
                </a:lnTo>
                <a:lnTo>
                  <a:pt x="20187" y="4817"/>
                </a:lnTo>
                <a:lnTo>
                  <a:pt x="20177" y="4780"/>
                </a:lnTo>
                <a:lnTo>
                  <a:pt x="20165" y="4736"/>
                </a:lnTo>
                <a:lnTo>
                  <a:pt x="20160" y="4727"/>
                </a:lnTo>
                <a:close/>
                <a:moveTo>
                  <a:pt x="15736" y="4860"/>
                </a:moveTo>
                <a:lnTo>
                  <a:pt x="15731" y="4867"/>
                </a:lnTo>
                <a:lnTo>
                  <a:pt x="15736" y="4874"/>
                </a:lnTo>
                <a:lnTo>
                  <a:pt x="15736" y="4860"/>
                </a:lnTo>
                <a:close/>
                <a:moveTo>
                  <a:pt x="12813" y="4985"/>
                </a:moveTo>
                <a:lnTo>
                  <a:pt x="12840" y="5015"/>
                </a:lnTo>
                <a:lnTo>
                  <a:pt x="12862" y="5058"/>
                </a:lnTo>
                <a:lnTo>
                  <a:pt x="12868" y="5095"/>
                </a:lnTo>
                <a:lnTo>
                  <a:pt x="12883" y="5125"/>
                </a:lnTo>
                <a:lnTo>
                  <a:pt x="12932" y="5169"/>
                </a:lnTo>
                <a:lnTo>
                  <a:pt x="12960" y="5215"/>
                </a:lnTo>
                <a:lnTo>
                  <a:pt x="12972" y="5258"/>
                </a:lnTo>
                <a:lnTo>
                  <a:pt x="12965" y="5309"/>
                </a:lnTo>
                <a:lnTo>
                  <a:pt x="12955" y="5390"/>
                </a:lnTo>
                <a:lnTo>
                  <a:pt x="12932" y="5449"/>
                </a:lnTo>
                <a:lnTo>
                  <a:pt x="12917" y="5479"/>
                </a:lnTo>
                <a:lnTo>
                  <a:pt x="12905" y="5509"/>
                </a:lnTo>
                <a:lnTo>
                  <a:pt x="12890" y="5567"/>
                </a:lnTo>
                <a:lnTo>
                  <a:pt x="12845" y="5627"/>
                </a:lnTo>
                <a:lnTo>
                  <a:pt x="12791" y="5670"/>
                </a:lnTo>
                <a:lnTo>
                  <a:pt x="12726" y="5707"/>
                </a:lnTo>
                <a:lnTo>
                  <a:pt x="12655" y="5721"/>
                </a:lnTo>
                <a:lnTo>
                  <a:pt x="12627" y="5744"/>
                </a:lnTo>
                <a:lnTo>
                  <a:pt x="12622" y="5788"/>
                </a:lnTo>
                <a:lnTo>
                  <a:pt x="12622" y="5818"/>
                </a:lnTo>
                <a:lnTo>
                  <a:pt x="12649" y="5861"/>
                </a:lnTo>
                <a:lnTo>
                  <a:pt x="12665" y="5914"/>
                </a:lnTo>
                <a:lnTo>
                  <a:pt x="12665" y="5965"/>
                </a:lnTo>
                <a:lnTo>
                  <a:pt x="12649" y="6046"/>
                </a:lnTo>
                <a:lnTo>
                  <a:pt x="12605" y="6163"/>
                </a:lnTo>
                <a:lnTo>
                  <a:pt x="12551" y="6237"/>
                </a:lnTo>
                <a:lnTo>
                  <a:pt x="12513" y="6266"/>
                </a:lnTo>
                <a:lnTo>
                  <a:pt x="12501" y="6289"/>
                </a:lnTo>
                <a:lnTo>
                  <a:pt x="12508" y="6340"/>
                </a:lnTo>
                <a:lnTo>
                  <a:pt x="12501" y="6400"/>
                </a:lnTo>
                <a:lnTo>
                  <a:pt x="12481" y="6414"/>
                </a:lnTo>
                <a:lnTo>
                  <a:pt x="12464" y="6494"/>
                </a:lnTo>
                <a:lnTo>
                  <a:pt x="12464" y="6568"/>
                </a:lnTo>
                <a:lnTo>
                  <a:pt x="12474" y="6665"/>
                </a:lnTo>
                <a:lnTo>
                  <a:pt x="12491" y="6738"/>
                </a:lnTo>
                <a:lnTo>
                  <a:pt x="12501" y="6782"/>
                </a:lnTo>
                <a:lnTo>
                  <a:pt x="12562" y="6872"/>
                </a:lnTo>
                <a:lnTo>
                  <a:pt x="12677" y="7019"/>
                </a:lnTo>
                <a:lnTo>
                  <a:pt x="12747" y="7157"/>
                </a:lnTo>
                <a:lnTo>
                  <a:pt x="12774" y="7284"/>
                </a:lnTo>
                <a:lnTo>
                  <a:pt x="12786" y="7304"/>
                </a:lnTo>
                <a:lnTo>
                  <a:pt x="12813" y="7284"/>
                </a:lnTo>
                <a:lnTo>
                  <a:pt x="12868" y="7297"/>
                </a:lnTo>
                <a:lnTo>
                  <a:pt x="12932" y="7327"/>
                </a:lnTo>
                <a:lnTo>
                  <a:pt x="12972" y="7371"/>
                </a:lnTo>
                <a:lnTo>
                  <a:pt x="12977" y="7394"/>
                </a:lnTo>
                <a:lnTo>
                  <a:pt x="12965" y="7445"/>
                </a:lnTo>
                <a:lnTo>
                  <a:pt x="12905" y="7652"/>
                </a:lnTo>
                <a:lnTo>
                  <a:pt x="12883" y="7739"/>
                </a:lnTo>
                <a:lnTo>
                  <a:pt x="12890" y="7762"/>
                </a:lnTo>
                <a:lnTo>
                  <a:pt x="12910" y="7806"/>
                </a:lnTo>
                <a:lnTo>
                  <a:pt x="12955" y="7866"/>
                </a:lnTo>
                <a:lnTo>
                  <a:pt x="12987" y="7903"/>
                </a:lnTo>
                <a:lnTo>
                  <a:pt x="13026" y="7923"/>
                </a:lnTo>
                <a:lnTo>
                  <a:pt x="13081" y="7976"/>
                </a:lnTo>
                <a:lnTo>
                  <a:pt x="13162" y="8071"/>
                </a:lnTo>
                <a:lnTo>
                  <a:pt x="13205" y="8151"/>
                </a:lnTo>
                <a:lnTo>
                  <a:pt x="13205" y="8204"/>
                </a:lnTo>
                <a:lnTo>
                  <a:pt x="13210" y="8241"/>
                </a:lnTo>
                <a:lnTo>
                  <a:pt x="13227" y="8292"/>
                </a:lnTo>
                <a:lnTo>
                  <a:pt x="13227" y="8351"/>
                </a:lnTo>
                <a:lnTo>
                  <a:pt x="13210" y="8388"/>
                </a:lnTo>
                <a:lnTo>
                  <a:pt x="13217" y="8425"/>
                </a:lnTo>
                <a:lnTo>
                  <a:pt x="13249" y="8499"/>
                </a:lnTo>
                <a:lnTo>
                  <a:pt x="13260" y="8483"/>
                </a:lnTo>
                <a:lnTo>
                  <a:pt x="13272" y="8483"/>
                </a:lnTo>
                <a:lnTo>
                  <a:pt x="13292" y="8499"/>
                </a:lnTo>
                <a:lnTo>
                  <a:pt x="13304" y="8483"/>
                </a:lnTo>
                <a:lnTo>
                  <a:pt x="13341" y="8418"/>
                </a:lnTo>
                <a:lnTo>
                  <a:pt x="13423" y="8418"/>
                </a:lnTo>
                <a:lnTo>
                  <a:pt x="13527" y="8469"/>
                </a:lnTo>
                <a:lnTo>
                  <a:pt x="13555" y="8476"/>
                </a:lnTo>
                <a:lnTo>
                  <a:pt x="13549" y="8469"/>
                </a:lnTo>
                <a:lnTo>
                  <a:pt x="13537" y="8418"/>
                </a:lnTo>
                <a:lnTo>
                  <a:pt x="13532" y="8365"/>
                </a:lnTo>
                <a:lnTo>
                  <a:pt x="13537" y="8315"/>
                </a:lnTo>
                <a:lnTo>
                  <a:pt x="13587" y="8278"/>
                </a:lnTo>
                <a:lnTo>
                  <a:pt x="13664" y="8248"/>
                </a:lnTo>
                <a:lnTo>
                  <a:pt x="13681" y="8218"/>
                </a:lnTo>
                <a:lnTo>
                  <a:pt x="13669" y="8181"/>
                </a:lnTo>
                <a:lnTo>
                  <a:pt x="13674" y="8107"/>
                </a:lnTo>
                <a:lnTo>
                  <a:pt x="13696" y="8057"/>
                </a:lnTo>
                <a:lnTo>
                  <a:pt x="13686" y="8020"/>
                </a:lnTo>
                <a:lnTo>
                  <a:pt x="13691" y="7967"/>
                </a:lnTo>
                <a:lnTo>
                  <a:pt x="13708" y="7967"/>
                </a:lnTo>
                <a:lnTo>
                  <a:pt x="13701" y="7923"/>
                </a:lnTo>
                <a:lnTo>
                  <a:pt x="13718" y="7873"/>
                </a:lnTo>
                <a:lnTo>
                  <a:pt x="13718" y="7843"/>
                </a:lnTo>
                <a:lnTo>
                  <a:pt x="13740" y="7820"/>
                </a:lnTo>
                <a:lnTo>
                  <a:pt x="13728" y="7806"/>
                </a:lnTo>
                <a:lnTo>
                  <a:pt x="13728" y="7769"/>
                </a:lnTo>
                <a:lnTo>
                  <a:pt x="13745" y="7725"/>
                </a:lnTo>
                <a:lnTo>
                  <a:pt x="13773" y="7702"/>
                </a:lnTo>
                <a:lnTo>
                  <a:pt x="13783" y="7709"/>
                </a:lnTo>
                <a:lnTo>
                  <a:pt x="13790" y="7702"/>
                </a:lnTo>
                <a:lnTo>
                  <a:pt x="13805" y="7645"/>
                </a:lnTo>
                <a:lnTo>
                  <a:pt x="13832" y="7599"/>
                </a:lnTo>
                <a:lnTo>
                  <a:pt x="13849" y="7592"/>
                </a:lnTo>
                <a:lnTo>
                  <a:pt x="13860" y="7571"/>
                </a:lnTo>
                <a:lnTo>
                  <a:pt x="13882" y="7475"/>
                </a:lnTo>
                <a:lnTo>
                  <a:pt x="13899" y="7445"/>
                </a:lnTo>
                <a:lnTo>
                  <a:pt x="13904" y="7408"/>
                </a:lnTo>
                <a:lnTo>
                  <a:pt x="13899" y="7350"/>
                </a:lnTo>
                <a:lnTo>
                  <a:pt x="13882" y="7297"/>
                </a:lnTo>
                <a:lnTo>
                  <a:pt x="13860" y="7224"/>
                </a:lnTo>
                <a:lnTo>
                  <a:pt x="13849" y="7166"/>
                </a:lnTo>
                <a:lnTo>
                  <a:pt x="13865" y="7143"/>
                </a:lnTo>
                <a:lnTo>
                  <a:pt x="13872" y="7136"/>
                </a:lnTo>
                <a:lnTo>
                  <a:pt x="13865" y="7093"/>
                </a:lnTo>
                <a:lnTo>
                  <a:pt x="13887" y="7040"/>
                </a:lnTo>
                <a:lnTo>
                  <a:pt x="13899" y="7026"/>
                </a:lnTo>
                <a:lnTo>
                  <a:pt x="13899" y="5493"/>
                </a:lnTo>
                <a:lnTo>
                  <a:pt x="13887" y="5472"/>
                </a:lnTo>
                <a:lnTo>
                  <a:pt x="13872" y="5406"/>
                </a:lnTo>
                <a:lnTo>
                  <a:pt x="13855" y="5309"/>
                </a:lnTo>
                <a:lnTo>
                  <a:pt x="13837" y="5258"/>
                </a:lnTo>
                <a:lnTo>
                  <a:pt x="13827" y="5242"/>
                </a:lnTo>
                <a:lnTo>
                  <a:pt x="13810" y="5215"/>
                </a:lnTo>
                <a:lnTo>
                  <a:pt x="13795" y="5155"/>
                </a:lnTo>
                <a:lnTo>
                  <a:pt x="13790" y="5067"/>
                </a:lnTo>
                <a:lnTo>
                  <a:pt x="13790" y="4994"/>
                </a:lnTo>
                <a:lnTo>
                  <a:pt x="12813" y="4985"/>
                </a:lnTo>
                <a:close/>
                <a:moveTo>
                  <a:pt x="16810" y="5169"/>
                </a:moveTo>
                <a:lnTo>
                  <a:pt x="16641" y="5302"/>
                </a:lnTo>
                <a:lnTo>
                  <a:pt x="16582" y="5332"/>
                </a:lnTo>
                <a:lnTo>
                  <a:pt x="16582" y="6149"/>
                </a:lnTo>
                <a:lnTo>
                  <a:pt x="16582" y="6186"/>
                </a:lnTo>
                <a:lnTo>
                  <a:pt x="16582" y="6230"/>
                </a:lnTo>
                <a:lnTo>
                  <a:pt x="16582" y="6260"/>
                </a:lnTo>
                <a:lnTo>
                  <a:pt x="16582" y="6782"/>
                </a:lnTo>
                <a:lnTo>
                  <a:pt x="16974" y="6782"/>
                </a:lnTo>
                <a:lnTo>
                  <a:pt x="17499" y="6782"/>
                </a:lnTo>
                <a:lnTo>
                  <a:pt x="18322" y="6782"/>
                </a:lnTo>
                <a:lnTo>
                  <a:pt x="18337" y="6745"/>
                </a:lnTo>
                <a:lnTo>
                  <a:pt x="18365" y="6715"/>
                </a:lnTo>
                <a:lnTo>
                  <a:pt x="18387" y="6701"/>
                </a:lnTo>
                <a:lnTo>
                  <a:pt x="18441" y="6701"/>
                </a:lnTo>
                <a:lnTo>
                  <a:pt x="18464" y="6715"/>
                </a:lnTo>
                <a:lnTo>
                  <a:pt x="18501" y="6688"/>
                </a:lnTo>
                <a:lnTo>
                  <a:pt x="18551" y="6671"/>
                </a:lnTo>
                <a:lnTo>
                  <a:pt x="18578" y="6621"/>
                </a:lnTo>
                <a:lnTo>
                  <a:pt x="18583" y="6621"/>
                </a:lnTo>
                <a:lnTo>
                  <a:pt x="18600" y="6598"/>
                </a:lnTo>
                <a:lnTo>
                  <a:pt x="18649" y="6554"/>
                </a:lnTo>
                <a:lnTo>
                  <a:pt x="18687" y="6524"/>
                </a:lnTo>
                <a:lnTo>
                  <a:pt x="18622" y="6400"/>
                </a:lnTo>
                <a:lnTo>
                  <a:pt x="18595" y="6384"/>
                </a:lnTo>
                <a:lnTo>
                  <a:pt x="18568" y="6303"/>
                </a:lnTo>
                <a:lnTo>
                  <a:pt x="18540" y="6273"/>
                </a:lnTo>
                <a:lnTo>
                  <a:pt x="18528" y="6253"/>
                </a:lnTo>
                <a:lnTo>
                  <a:pt x="18528" y="6179"/>
                </a:lnTo>
                <a:lnTo>
                  <a:pt x="18528" y="6142"/>
                </a:lnTo>
                <a:lnTo>
                  <a:pt x="18540" y="6098"/>
                </a:lnTo>
                <a:lnTo>
                  <a:pt x="18568" y="6075"/>
                </a:lnTo>
                <a:lnTo>
                  <a:pt x="18573" y="6052"/>
                </a:lnTo>
                <a:lnTo>
                  <a:pt x="18556" y="5988"/>
                </a:lnTo>
                <a:lnTo>
                  <a:pt x="18556" y="5958"/>
                </a:lnTo>
                <a:lnTo>
                  <a:pt x="18600" y="5914"/>
                </a:lnTo>
                <a:lnTo>
                  <a:pt x="18637" y="5848"/>
                </a:lnTo>
                <a:lnTo>
                  <a:pt x="18665" y="5774"/>
                </a:lnTo>
                <a:lnTo>
                  <a:pt x="18682" y="5744"/>
                </a:lnTo>
                <a:lnTo>
                  <a:pt x="18699" y="5721"/>
                </a:lnTo>
                <a:lnTo>
                  <a:pt x="18704" y="5714"/>
                </a:lnTo>
                <a:lnTo>
                  <a:pt x="18632" y="5677"/>
                </a:lnTo>
                <a:lnTo>
                  <a:pt x="18617" y="5657"/>
                </a:lnTo>
                <a:lnTo>
                  <a:pt x="18595" y="5611"/>
                </a:lnTo>
                <a:lnTo>
                  <a:pt x="18583" y="5574"/>
                </a:lnTo>
                <a:lnTo>
                  <a:pt x="18578" y="5530"/>
                </a:lnTo>
                <a:lnTo>
                  <a:pt x="18578" y="5486"/>
                </a:lnTo>
                <a:lnTo>
                  <a:pt x="18578" y="5463"/>
                </a:lnTo>
                <a:lnTo>
                  <a:pt x="18568" y="5449"/>
                </a:lnTo>
                <a:lnTo>
                  <a:pt x="18568" y="5426"/>
                </a:lnTo>
                <a:lnTo>
                  <a:pt x="18518" y="5399"/>
                </a:lnTo>
                <a:lnTo>
                  <a:pt x="18501" y="5353"/>
                </a:lnTo>
                <a:lnTo>
                  <a:pt x="18486" y="5332"/>
                </a:lnTo>
                <a:lnTo>
                  <a:pt x="16810" y="5332"/>
                </a:lnTo>
                <a:lnTo>
                  <a:pt x="16810" y="5169"/>
                </a:lnTo>
                <a:close/>
                <a:moveTo>
                  <a:pt x="19222" y="5295"/>
                </a:moveTo>
                <a:lnTo>
                  <a:pt x="19200" y="5767"/>
                </a:lnTo>
                <a:lnTo>
                  <a:pt x="19232" y="5841"/>
                </a:lnTo>
                <a:lnTo>
                  <a:pt x="19145" y="5914"/>
                </a:lnTo>
                <a:lnTo>
                  <a:pt x="19151" y="5921"/>
                </a:lnTo>
                <a:lnTo>
                  <a:pt x="19299" y="5818"/>
                </a:lnTo>
                <a:lnTo>
                  <a:pt x="19359" y="5795"/>
                </a:lnTo>
                <a:lnTo>
                  <a:pt x="19401" y="5737"/>
                </a:lnTo>
                <a:lnTo>
                  <a:pt x="19440" y="5758"/>
                </a:lnTo>
                <a:lnTo>
                  <a:pt x="19572" y="5751"/>
                </a:lnTo>
                <a:lnTo>
                  <a:pt x="19614" y="5721"/>
                </a:lnTo>
                <a:lnTo>
                  <a:pt x="19653" y="5737"/>
                </a:lnTo>
                <a:lnTo>
                  <a:pt x="19718" y="5714"/>
                </a:lnTo>
                <a:lnTo>
                  <a:pt x="19778" y="5707"/>
                </a:lnTo>
                <a:lnTo>
                  <a:pt x="19790" y="5707"/>
                </a:lnTo>
                <a:lnTo>
                  <a:pt x="19795" y="5693"/>
                </a:lnTo>
                <a:lnTo>
                  <a:pt x="19800" y="5677"/>
                </a:lnTo>
                <a:lnTo>
                  <a:pt x="19805" y="5620"/>
                </a:lnTo>
                <a:lnTo>
                  <a:pt x="19800" y="5316"/>
                </a:lnTo>
                <a:lnTo>
                  <a:pt x="19495" y="5309"/>
                </a:lnTo>
                <a:lnTo>
                  <a:pt x="19490" y="5325"/>
                </a:lnTo>
                <a:lnTo>
                  <a:pt x="19423" y="5332"/>
                </a:lnTo>
                <a:lnTo>
                  <a:pt x="19423" y="5309"/>
                </a:lnTo>
                <a:lnTo>
                  <a:pt x="19222" y="5295"/>
                </a:lnTo>
                <a:close/>
                <a:moveTo>
                  <a:pt x="19855" y="5325"/>
                </a:moveTo>
                <a:lnTo>
                  <a:pt x="19860" y="5620"/>
                </a:lnTo>
                <a:lnTo>
                  <a:pt x="19855" y="5707"/>
                </a:lnTo>
                <a:lnTo>
                  <a:pt x="19919" y="5684"/>
                </a:lnTo>
                <a:lnTo>
                  <a:pt x="19936" y="5657"/>
                </a:lnTo>
                <a:lnTo>
                  <a:pt x="19941" y="5530"/>
                </a:lnTo>
                <a:lnTo>
                  <a:pt x="19964" y="5493"/>
                </a:lnTo>
                <a:lnTo>
                  <a:pt x="19947" y="5376"/>
                </a:lnTo>
                <a:lnTo>
                  <a:pt x="19964" y="5383"/>
                </a:lnTo>
                <a:lnTo>
                  <a:pt x="19959" y="5325"/>
                </a:lnTo>
                <a:lnTo>
                  <a:pt x="19855" y="5325"/>
                </a:lnTo>
                <a:close/>
                <a:moveTo>
                  <a:pt x="186" y="5332"/>
                </a:moveTo>
                <a:lnTo>
                  <a:pt x="186" y="5376"/>
                </a:lnTo>
                <a:lnTo>
                  <a:pt x="174" y="5436"/>
                </a:lnTo>
                <a:lnTo>
                  <a:pt x="201" y="5479"/>
                </a:lnTo>
                <a:lnTo>
                  <a:pt x="218" y="5537"/>
                </a:lnTo>
                <a:lnTo>
                  <a:pt x="235" y="5657"/>
                </a:lnTo>
                <a:lnTo>
                  <a:pt x="235" y="5714"/>
                </a:lnTo>
                <a:lnTo>
                  <a:pt x="208" y="5868"/>
                </a:lnTo>
                <a:lnTo>
                  <a:pt x="213" y="5995"/>
                </a:lnTo>
                <a:lnTo>
                  <a:pt x="191" y="6089"/>
                </a:lnTo>
                <a:lnTo>
                  <a:pt x="208" y="6098"/>
                </a:lnTo>
                <a:lnTo>
                  <a:pt x="181" y="6156"/>
                </a:lnTo>
                <a:lnTo>
                  <a:pt x="174" y="6223"/>
                </a:lnTo>
                <a:lnTo>
                  <a:pt x="147" y="6209"/>
                </a:lnTo>
                <a:lnTo>
                  <a:pt x="141" y="6253"/>
                </a:lnTo>
                <a:lnTo>
                  <a:pt x="126" y="6319"/>
                </a:lnTo>
                <a:lnTo>
                  <a:pt x="126" y="6384"/>
                </a:lnTo>
                <a:lnTo>
                  <a:pt x="136" y="6451"/>
                </a:lnTo>
                <a:lnTo>
                  <a:pt x="213" y="6547"/>
                </a:lnTo>
                <a:lnTo>
                  <a:pt x="300" y="6708"/>
                </a:lnTo>
                <a:lnTo>
                  <a:pt x="322" y="6768"/>
                </a:lnTo>
                <a:lnTo>
                  <a:pt x="344" y="6879"/>
                </a:lnTo>
                <a:lnTo>
                  <a:pt x="344" y="6959"/>
                </a:lnTo>
                <a:lnTo>
                  <a:pt x="332" y="7047"/>
                </a:lnTo>
                <a:lnTo>
                  <a:pt x="365" y="7217"/>
                </a:lnTo>
                <a:lnTo>
                  <a:pt x="372" y="7334"/>
                </a:lnTo>
                <a:lnTo>
                  <a:pt x="469" y="7475"/>
                </a:lnTo>
                <a:lnTo>
                  <a:pt x="518" y="7562"/>
                </a:lnTo>
                <a:lnTo>
                  <a:pt x="590" y="7622"/>
                </a:lnTo>
                <a:lnTo>
                  <a:pt x="617" y="7709"/>
                </a:lnTo>
                <a:lnTo>
                  <a:pt x="638" y="7732"/>
                </a:lnTo>
                <a:lnTo>
                  <a:pt x="672" y="7799"/>
                </a:lnTo>
                <a:lnTo>
                  <a:pt x="682" y="7843"/>
                </a:lnTo>
                <a:lnTo>
                  <a:pt x="649" y="7866"/>
                </a:lnTo>
                <a:lnTo>
                  <a:pt x="672" y="7887"/>
                </a:lnTo>
                <a:lnTo>
                  <a:pt x="719" y="7939"/>
                </a:lnTo>
                <a:lnTo>
                  <a:pt x="741" y="7960"/>
                </a:lnTo>
                <a:lnTo>
                  <a:pt x="774" y="7983"/>
                </a:lnTo>
                <a:lnTo>
                  <a:pt x="774" y="7967"/>
                </a:lnTo>
                <a:lnTo>
                  <a:pt x="781" y="7843"/>
                </a:lnTo>
                <a:lnTo>
                  <a:pt x="835" y="7806"/>
                </a:lnTo>
                <a:lnTo>
                  <a:pt x="873" y="7813"/>
                </a:lnTo>
                <a:lnTo>
                  <a:pt x="922" y="7857"/>
                </a:lnTo>
                <a:lnTo>
                  <a:pt x="965" y="7820"/>
                </a:lnTo>
                <a:lnTo>
                  <a:pt x="999" y="7820"/>
                </a:lnTo>
                <a:lnTo>
                  <a:pt x="1019" y="7843"/>
                </a:lnTo>
                <a:lnTo>
                  <a:pt x="1031" y="7850"/>
                </a:lnTo>
                <a:lnTo>
                  <a:pt x="1081" y="7843"/>
                </a:lnTo>
                <a:lnTo>
                  <a:pt x="1101" y="7850"/>
                </a:lnTo>
                <a:lnTo>
                  <a:pt x="1128" y="7843"/>
                </a:lnTo>
                <a:lnTo>
                  <a:pt x="1173" y="7866"/>
                </a:lnTo>
                <a:lnTo>
                  <a:pt x="1168" y="7939"/>
                </a:lnTo>
                <a:lnTo>
                  <a:pt x="1145" y="7939"/>
                </a:lnTo>
                <a:lnTo>
                  <a:pt x="1123" y="7930"/>
                </a:lnTo>
                <a:lnTo>
                  <a:pt x="1096" y="7953"/>
                </a:lnTo>
                <a:lnTo>
                  <a:pt x="949" y="7939"/>
                </a:lnTo>
                <a:lnTo>
                  <a:pt x="910" y="7946"/>
                </a:lnTo>
                <a:lnTo>
                  <a:pt x="873" y="7967"/>
                </a:lnTo>
                <a:lnTo>
                  <a:pt x="883" y="7983"/>
                </a:lnTo>
                <a:lnTo>
                  <a:pt x="900" y="8050"/>
                </a:lnTo>
                <a:lnTo>
                  <a:pt x="927" y="8094"/>
                </a:lnTo>
                <a:lnTo>
                  <a:pt x="949" y="8160"/>
                </a:lnTo>
                <a:lnTo>
                  <a:pt x="965" y="8204"/>
                </a:lnTo>
                <a:lnTo>
                  <a:pt x="972" y="8225"/>
                </a:lnTo>
                <a:lnTo>
                  <a:pt x="1009" y="8315"/>
                </a:lnTo>
                <a:lnTo>
                  <a:pt x="927" y="8298"/>
                </a:lnTo>
                <a:lnTo>
                  <a:pt x="900" y="8278"/>
                </a:lnTo>
                <a:lnTo>
                  <a:pt x="883" y="8241"/>
                </a:lnTo>
                <a:lnTo>
                  <a:pt x="851" y="8218"/>
                </a:lnTo>
                <a:lnTo>
                  <a:pt x="823" y="8174"/>
                </a:lnTo>
                <a:lnTo>
                  <a:pt x="823" y="8218"/>
                </a:lnTo>
                <a:lnTo>
                  <a:pt x="863" y="8328"/>
                </a:lnTo>
                <a:lnTo>
                  <a:pt x="863" y="8425"/>
                </a:lnTo>
                <a:lnTo>
                  <a:pt x="938" y="8542"/>
                </a:lnTo>
                <a:lnTo>
                  <a:pt x="1047" y="8579"/>
                </a:lnTo>
                <a:lnTo>
                  <a:pt x="1086" y="8660"/>
                </a:lnTo>
                <a:lnTo>
                  <a:pt x="1091" y="8690"/>
                </a:lnTo>
                <a:lnTo>
                  <a:pt x="1091" y="8750"/>
                </a:lnTo>
                <a:lnTo>
                  <a:pt x="1069" y="8807"/>
                </a:lnTo>
                <a:lnTo>
                  <a:pt x="1041" y="8851"/>
                </a:lnTo>
                <a:lnTo>
                  <a:pt x="1047" y="8924"/>
                </a:lnTo>
                <a:lnTo>
                  <a:pt x="1059" y="8970"/>
                </a:lnTo>
                <a:lnTo>
                  <a:pt x="1128" y="9081"/>
                </a:lnTo>
                <a:lnTo>
                  <a:pt x="1210" y="9228"/>
                </a:lnTo>
                <a:lnTo>
                  <a:pt x="1222" y="9265"/>
                </a:lnTo>
                <a:lnTo>
                  <a:pt x="1255" y="9316"/>
                </a:lnTo>
                <a:lnTo>
                  <a:pt x="1277" y="9375"/>
                </a:lnTo>
                <a:lnTo>
                  <a:pt x="1331" y="9419"/>
                </a:lnTo>
                <a:lnTo>
                  <a:pt x="1369" y="9493"/>
                </a:lnTo>
                <a:lnTo>
                  <a:pt x="1418" y="9530"/>
                </a:lnTo>
                <a:lnTo>
                  <a:pt x="1440" y="9587"/>
                </a:lnTo>
                <a:lnTo>
                  <a:pt x="1435" y="9647"/>
                </a:lnTo>
                <a:lnTo>
                  <a:pt x="1435" y="9661"/>
                </a:lnTo>
                <a:lnTo>
                  <a:pt x="1490" y="9691"/>
                </a:lnTo>
                <a:lnTo>
                  <a:pt x="1510" y="9728"/>
                </a:lnTo>
                <a:lnTo>
                  <a:pt x="1527" y="9764"/>
                </a:lnTo>
                <a:lnTo>
                  <a:pt x="1517" y="9845"/>
                </a:lnTo>
                <a:lnTo>
                  <a:pt x="1527" y="9935"/>
                </a:lnTo>
                <a:lnTo>
                  <a:pt x="1522" y="9972"/>
                </a:lnTo>
                <a:lnTo>
                  <a:pt x="1527" y="10022"/>
                </a:lnTo>
                <a:lnTo>
                  <a:pt x="1522" y="10052"/>
                </a:lnTo>
                <a:lnTo>
                  <a:pt x="1544" y="10075"/>
                </a:lnTo>
                <a:lnTo>
                  <a:pt x="1572" y="10112"/>
                </a:lnTo>
                <a:lnTo>
                  <a:pt x="1587" y="10112"/>
                </a:lnTo>
                <a:lnTo>
                  <a:pt x="1669" y="10103"/>
                </a:lnTo>
                <a:lnTo>
                  <a:pt x="1723" y="10112"/>
                </a:lnTo>
                <a:lnTo>
                  <a:pt x="1795" y="10140"/>
                </a:lnTo>
                <a:lnTo>
                  <a:pt x="1844" y="10149"/>
                </a:lnTo>
                <a:lnTo>
                  <a:pt x="1887" y="10133"/>
                </a:lnTo>
                <a:lnTo>
                  <a:pt x="1969" y="10192"/>
                </a:lnTo>
                <a:lnTo>
                  <a:pt x="2035" y="10250"/>
                </a:lnTo>
                <a:lnTo>
                  <a:pt x="2045" y="10310"/>
                </a:lnTo>
                <a:lnTo>
                  <a:pt x="2068" y="10333"/>
                </a:lnTo>
                <a:lnTo>
                  <a:pt x="2177" y="10377"/>
                </a:lnTo>
                <a:lnTo>
                  <a:pt x="2264" y="10370"/>
                </a:lnTo>
                <a:lnTo>
                  <a:pt x="2313" y="10390"/>
                </a:lnTo>
                <a:lnTo>
                  <a:pt x="2368" y="10508"/>
                </a:lnTo>
                <a:lnTo>
                  <a:pt x="2363" y="10561"/>
                </a:lnTo>
                <a:lnTo>
                  <a:pt x="2373" y="10538"/>
                </a:lnTo>
                <a:lnTo>
                  <a:pt x="2438" y="10545"/>
                </a:lnTo>
                <a:lnTo>
                  <a:pt x="2477" y="10574"/>
                </a:lnTo>
                <a:lnTo>
                  <a:pt x="2519" y="10634"/>
                </a:lnTo>
                <a:lnTo>
                  <a:pt x="2581" y="10678"/>
                </a:lnTo>
                <a:lnTo>
                  <a:pt x="2710" y="10839"/>
                </a:lnTo>
                <a:lnTo>
                  <a:pt x="2772" y="10966"/>
                </a:lnTo>
                <a:lnTo>
                  <a:pt x="2787" y="11060"/>
                </a:lnTo>
                <a:lnTo>
                  <a:pt x="2792" y="11113"/>
                </a:lnTo>
                <a:lnTo>
                  <a:pt x="2787" y="11150"/>
                </a:lnTo>
                <a:lnTo>
                  <a:pt x="2792" y="11187"/>
                </a:lnTo>
                <a:lnTo>
                  <a:pt x="2799" y="11180"/>
                </a:lnTo>
                <a:lnTo>
                  <a:pt x="2836" y="11230"/>
                </a:lnTo>
                <a:lnTo>
                  <a:pt x="2841" y="11274"/>
                </a:lnTo>
                <a:lnTo>
                  <a:pt x="3699" y="11171"/>
                </a:lnTo>
                <a:lnTo>
                  <a:pt x="3714" y="11164"/>
                </a:lnTo>
                <a:lnTo>
                  <a:pt x="3759" y="11157"/>
                </a:lnTo>
                <a:lnTo>
                  <a:pt x="3774" y="11150"/>
                </a:lnTo>
                <a:lnTo>
                  <a:pt x="3781" y="11120"/>
                </a:lnTo>
                <a:lnTo>
                  <a:pt x="3786" y="11090"/>
                </a:lnTo>
                <a:lnTo>
                  <a:pt x="3781" y="11060"/>
                </a:lnTo>
                <a:lnTo>
                  <a:pt x="3764" y="11046"/>
                </a:lnTo>
                <a:lnTo>
                  <a:pt x="3726" y="11023"/>
                </a:lnTo>
                <a:lnTo>
                  <a:pt x="3699" y="10936"/>
                </a:lnTo>
                <a:lnTo>
                  <a:pt x="3692" y="10832"/>
                </a:lnTo>
                <a:lnTo>
                  <a:pt x="3704" y="10752"/>
                </a:lnTo>
                <a:lnTo>
                  <a:pt x="3731" y="10745"/>
                </a:lnTo>
                <a:lnTo>
                  <a:pt x="3741" y="10729"/>
                </a:lnTo>
                <a:lnTo>
                  <a:pt x="3759" y="10692"/>
                </a:lnTo>
                <a:lnTo>
                  <a:pt x="3769" y="10655"/>
                </a:lnTo>
                <a:lnTo>
                  <a:pt x="3774" y="10611"/>
                </a:lnTo>
                <a:lnTo>
                  <a:pt x="3774" y="10561"/>
                </a:lnTo>
                <a:lnTo>
                  <a:pt x="3769" y="10480"/>
                </a:lnTo>
                <a:lnTo>
                  <a:pt x="3813" y="10377"/>
                </a:lnTo>
                <a:lnTo>
                  <a:pt x="3845" y="10317"/>
                </a:lnTo>
                <a:lnTo>
                  <a:pt x="3910" y="10243"/>
                </a:lnTo>
                <a:lnTo>
                  <a:pt x="3851" y="10192"/>
                </a:lnTo>
                <a:lnTo>
                  <a:pt x="3823" y="10149"/>
                </a:lnTo>
                <a:lnTo>
                  <a:pt x="3818" y="10112"/>
                </a:lnTo>
                <a:lnTo>
                  <a:pt x="3813" y="10089"/>
                </a:lnTo>
                <a:lnTo>
                  <a:pt x="3759" y="9965"/>
                </a:lnTo>
                <a:lnTo>
                  <a:pt x="3731" y="9882"/>
                </a:lnTo>
                <a:lnTo>
                  <a:pt x="3731" y="9838"/>
                </a:lnTo>
                <a:lnTo>
                  <a:pt x="2422" y="8160"/>
                </a:lnTo>
                <a:lnTo>
                  <a:pt x="1708" y="7304"/>
                </a:lnTo>
                <a:lnTo>
                  <a:pt x="1708" y="5332"/>
                </a:lnTo>
                <a:lnTo>
                  <a:pt x="186" y="5332"/>
                </a:lnTo>
                <a:close/>
                <a:moveTo>
                  <a:pt x="1763" y="5332"/>
                </a:moveTo>
                <a:lnTo>
                  <a:pt x="1763" y="7277"/>
                </a:lnTo>
                <a:lnTo>
                  <a:pt x="3010" y="8800"/>
                </a:lnTo>
                <a:lnTo>
                  <a:pt x="3736" y="9744"/>
                </a:lnTo>
                <a:lnTo>
                  <a:pt x="3741" y="9603"/>
                </a:lnTo>
                <a:lnTo>
                  <a:pt x="3719" y="9530"/>
                </a:lnTo>
                <a:lnTo>
                  <a:pt x="3714" y="9477"/>
                </a:lnTo>
                <a:lnTo>
                  <a:pt x="3719" y="9426"/>
                </a:lnTo>
                <a:lnTo>
                  <a:pt x="3719" y="9403"/>
                </a:lnTo>
                <a:lnTo>
                  <a:pt x="3709" y="9366"/>
                </a:lnTo>
                <a:lnTo>
                  <a:pt x="3704" y="9256"/>
                </a:lnTo>
                <a:lnTo>
                  <a:pt x="3687" y="9219"/>
                </a:lnTo>
                <a:lnTo>
                  <a:pt x="3682" y="9191"/>
                </a:lnTo>
                <a:lnTo>
                  <a:pt x="3699" y="9125"/>
                </a:lnTo>
                <a:lnTo>
                  <a:pt x="3726" y="9088"/>
                </a:lnTo>
                <a:lnTo>
                  <a:pt x="3764" y="9072"/>
                </a:lnTo>
                <a:lnTo>
                  <a:pt x="3796" y="9065"/>
                </a:lnTo>
                <a:lnTo>
                  <a:pt x="3851" y="9072"/>
                </a:lnTo>
                <a:lnTo>
                  <a:pt x="3883" y="9095"/>
                </a:lnTo>
                <a:lnTo>
                  <a:pt x="3900" y="9132"/>
                </a:lnTo>
                <a:lnTo>
                  <a:pt x="3910" y="9138"/>
                </a:lnTo>
                <a:lnTo>
                  <a:pt x="3922" y="9132"/>
                </a:lnTo>
                <a:lnTo>
                  <a:pt x="3944" y="9058"/>
                </a:lnTo>
                <a:lnTo>
                  <a:pt x="3944" y="8565"/>
                </a:lnTo>
                <a:lnTo>
                  <a:pt x="3944" y="7488"/>
                </a:lnTo>
                <a:lnTo>
                  <a:pt x="3944" y="5332"/>
                </a:lnTo>
                <a:lnTo>
                  <a:pt x="2886" y="5332"/>
                </a:lnTo>
                <a:lnTo>
                  <a:pt x="2853" y="5332"/>
                </a:lnTo>
                <a:lnTo>
                  <a:pt x="2831" y="5332"/>
                </a:lnTo>
                <a:lnTo>
                  <a:pt x="2083" y="5332"/>
                </a:lnTo>
                <a:lnTo>
                  <a:pt x="1763" y="5332"/>
                </a:lnTo>
                <a:close/>
                <a:moveTo>
                  <a:pt x="3999" y="5332"/>
                </a:moveTo>
                <a:lnTo>
                  <a:pt x="3999" y="8529"/>
                </a:lnTo>
                <a:lnTo>
                  <a:pt x="4914" y="8536"/>
                </a:lnTo>
                <a:lnTo>
                  <a:pt x="5819" y="8536"/>
                </a:lnTo>
                <a:lnTo>
                  <a:pt x="5819" y="7268"/>
                </a:lnTo>
                <a:lnTo>
                  <a:pt x="5819" y="6009"/>
                </a:lnTo>
                <a:lnTo>
                  <a:pt x="5068" y="6009"/>
                </a:lnTo>
                <a:lnTo>
                  <a:pt x="5068" y="5332"/>
                </a:lnTo>
                <a:lnTo>
                  <a:pt x="3999" y="5332"/>
                </a:lnTo>
                <a:close/>
                <a:moveTo>
                  <a:pt x="16527" y="5353"/>
                </a:moveTo>
                <a:lnTo>
                  <a:pt x="16435" y="5406"/>
                </a:lnTo>
                <a:lnTo>
                  <a:pt x="16304" y="5486"/>
                </a:lnTo>
                <a:lnTo>
                  <a:pt x="16222" y="5553"/>
                </a:lnTo>
                <a:lnTo>
                  <a:pt x="16156" y="5634"/>
                </a:lnTo>
                <a:lnTo>
                  <a:pt x="16108" y="5663"/>
                </a:lnTo>
                <a:lnTo>
                  <a:pt x="16069" y="5670"/>
                </a:lnTo>
                <a:lnTo>
                  <a:pt x="16009" y="5670"/>
                </a:lnTo>
                <a:lnTo>
                  <a:pt x="15960" y="5677"/>
                </a:lnTo>
                <a:lnTo>
                  <a:pt x="15868" y="5714"/>
                </a:lnTo>
                <a:lnTo>
                  <a:pt x="15845" y="5737"/>
                </a:lnTo>
                <a:lnTo>
                  <a:pt x="15818" y="5744"/>
                </a:lnTo>
                <a:lnTo>
                  <a:pt x="15791" y="5730"/>
                </a:lnTo>
                <a:lnTo>
                  <a:pt x="15759" y="5700"/>
                </a:lnTo>
                <a:lnTo>
                  <a:pt x="15753" y="5707"/>
                </a:lnTo>
                <a:lnTo>
                  <a:pt x="15714" y="5693"/>
                </a:lnTo>
                <a:lnTo>
                  <a:pt x="15699" y="5693"/>
                </a:lnTo>
                <a:lnTo>
                  <a:pt x="15665" y="5707"/>
                </a:lnTo>
                <a:lnTo>
                  <a:pt x="15637" y="5714"/>
                </a:lnTo>
                <a:lnTo>
                  <a:pt x="15540" y="5677"/>
                </a:lnTo>
                <a:lnTo>
                  <a:pt x="15610" y="5627"/>
                </a:lnTo>
                <a:lnTo>
                  <a:pt x="15600" y="5620"/>
                </a:lnTo>
                <a:lnTo>
                  <a:pt x="15583" y="5597"/>
                </a:lnTo>
                <a:lnTo>
                  <a:pt x="15518" y="5553"/>
                </a:lnTo>
                <a:lnTo>
                  <a:pt x="15501" y="5537"/>
                </a:lnTo>
                <a:lnTo>
                  <a:pt x="15486" y="5523"/>
                </a:lnTo>
                <a:lnTo>
                  <a:pt x="15441" y="5516"/>
                </a:lnTo>
                <a:lnTo>
                  <a:pt x="15441" y="5509"/>
                </a:lnTo>
                <a:lnTo>
                  <a:pt x="15153" y="5523"/>
                </a:lnTo>
                <a:lnTo>
                  <a:pt x="14978" y="5537"/>
                </a:lnTo>
                <a:lnTo>
                  <a:pt x="14968" y="7173"/>
                </a:lnTo>
                <a:lnTo>
                  <a:pt x="14995" y="7166"/>
                </a:lnTo>
                <a:lnTo>
                  <a:pt x="15017" y="7194"/>
                </a:lnTo>
                <a:lnTo>
                  <a:pt x="15027" y="7194"/>
                </a:lnTo>
                <a:lnTo>
                  <a:pt x="15060" y="7187"/>
                </a:lnTo>
                <a:lnTo>
                  <a:pt x="15104" y="7203"/>
                </a:lnTo>
                <a:lnTo>
                  <a:pt x="15136" y="7240"/>
                </a:lnTo>
                <a:lnTo>
                  <a:pt x="15164" y="7284"/>
                </a:lnTo>
                <a:lnTo>
                  <a:pt x="15186" y="7357"/>
                </a:lnTo>
                <a:lnTo>
                  <a:pt x="15218" y="7387"/>
                </a:lnTo>
                <a:lnTo>
                  <a:pt x="15278" y="7401"/>
                </a:lnTo>
                <a:lnTo>
                  <a:pt x="15332" y="7438"/>
                </a:lnTo>
                <a:lnTo>
                  <a:pt x="15365" y="7475"/>
                </a:lnTo>
                <a:lnTo>
                  <a:pt x="15387" y="7461"/>
                </a:lnTo>
                <a:lnTo>
                  <a:pt x="15426" y="7445"/>
                </a:lnTo>
                <a:lnTo>
                  <a:pt x="15469" y="7468"/>
                </a:lnTo>
                <a:lnTo>
                  <a:pt x="15496" y="7498"/>
                </a:lnTo>
                <a:lnTo>
                  <a:pt x="15540" y="7488"/>
                </a:lnTo>
                <a:lnTo>
                  <a:pt x="15622" y="7438"/>
                </a:lnTo>
                <a:lnTo>
                  <a:pt x="15687" y="7445"/>
                </a:lnTo>
                <a:lnTo>
                  <a:pt x="15709" y="7511"/>
                </a:lnTo>
                <a:lnTo>
                  <a:pt x="15736" y="7562"/>
                </a:lnTo>
                <a:lnTo>
                  <a:pt x="15781" y="7615"/>
                </a:lnTo>
                <a:lnTo>
                  <a:pt x="15818" y="7629"/>
                </a:lnTo>
                <a:lnTo>
                  <a:pt x="15845" y="7622"/>
                </a:lnTo>
                <a:lnTo>
                  <a:pt x="15856" y="7608"/>
                </a:lnTo>
                <a:lnTo>
                  <a:pt x="15868" y="7555"/>
                </a:lnTo>
                <a:lnTo>
                  <a:pt x="15890" y="7518"/>
                </a:lnTo>
                <a:lnTo>
                  <a:pt x="15905" y="7511"/>
                </a:lnTo>
                <a:lnTo>
                  <a:pt x="15905" y="7475"/>
                </a:lnTo>
                <a:lnTo>
                  <a:pt x="15895" y="7438"/>
                </a:lnTo>
                <a:lnTo>
                  <a:pt x="15917" y="7378"/>
                </a:lnTo>
                <a:lnTo>
                  <a:pt x="15955" y="7284"/>
                </a:lnTo>
                <a:lnTo>
                  <a:pt x="15999" y="7240"/>
                </a:lnTo>
                <a:lnTo>
                  <a:pt x="16036" y="7268"/>
                </a:lnTo>
                <a:lnTo>
                  <a:pt x="16053" y="7297"/>
                </a:lnTo>
                <a:lnTo>
                  <a:pt x="16047" y="7268"/>
                </a:lnTo>
                <a:lnTo>
                  <a:pt x="16047" y="7210"/>
                </a:lnTo>
                <a:lnTo>
                  <a:pt x="16069" y="7194"/>
                </a:lnTo>
                <a:lnTo>
                  <a:pt x="16074" y="7180"/>
                </a:lnTo>
                <a:lnTo>
                  <a:pt x="16091" y="7113"/>
                </a:lnTo>
                <a:lnTo>
                  <a:pt x="16118" y="7076"/>
                </a:lnTo>
                <a:lnTo>
                  <a:pt x="16140" y="7076"/>
                </a:lnTo>
                <a:lnTo>
                  <a:pt x="16151" y="7063"/>
                </a:lnTo>
                <a:lnTo>
                  <a:pt x="16173" y="7019"/>
                </a:lnTo>
                <a:lnTo>
                  <a:pt x="16217" y="6989"/>
                </a:lnTo>
                <a:lnTo>
                  <a:pt x="16237" y="7019"/>
                </a:lnTo>
                <a:lnTo>
                  <a:pt x="16244" y="7019"/>
                </a:lnTo>
                <a:lnTo>
                  <a:pt x="16265" y="7003"/>
                </a:lnTo>
                <a:lnTo>
                  <a:pt x="16309" y="6959"/>
                </a:lnTo>
                <a:lnTo>
                  <a:pt x="16369" y="6892"/>
                </a:lnTo>
                <a:lnTo>
                  <a:pt x="16396" y="6842"/>
                </a:lnTo>
                <a:lnTo>
                  <a:pt x="16396" y="6798"/>
                </a:lnTo>
                <a:lnTo>
                  <a:pt x="16423" y="6688"/>
                </a:lnTo>
                <a:lnTo>
                  <a:pt x="16473" y="6503"/>
                </a:lnTo>
                <a:lnTo>
                  <a:pt x="16500" y="6393"/>
                </a:lnTo>
                <a:lnTo>
                  <a:pt x="16500" y="6340"/>
                </a:lnTo>
                <a:lnTo>
                  <a:pt x="16495" y="6310"/>
                </a:lnTo>
                <a:lnTo>
                  <a:pt x="16473" y="6266"/>
                </a:lnTo>
                <a:lnTo>
                  <a:pt x="16490" y="6209"/>
                </a:lnTo>
                <a:lnTo>
                  <a:pt x="16527" y="6186"/>
                </a:lnTo>
                <a:lnTo>
                  <a:pt x="16527" y="5353"/>
                </a:lnTo>
                <a:close/>
                <a:moveTo>
                  <a:pt x="20504" y="5456"/>
                </a:moveTo>
                <a:lnTo>
                  <a:pt x="20477" y="5479"/>
                </a:lnTo>
                <a:lnTo>
                  <a:pt x="20504" y="5479"/>
                </a:lnTo>
                <a:lnTo>
                  <a:pt x="20504" y="5456"/>
                </a:lnTo>
                <a:close/>
                <a:moveTo>
                  <a:pt x="14182" y="5493"/>
                </a:moveTo>
                <a:lnTo>
                  <a:pt x="14110" y="5553"/>
                </a:lnTo>
                <a:lnTo>
                  <a:pt x="14068" y="5574"/>
                </a:lnTo>
                <a:lnTo>
                  <a:pt x="14035" y="5583"/>
                </a:lnTo>
                <a:lnTo>
                  <a:pt x="13981" y="5574"/>
                </a:lnTo>
                <a:lnTo>
                  <a:pt x="13953" y="5560"/>
                </a:lnTo>
                <a:lnTo>
                  <a:pt x="13953" y="7063"/>
                </a:lnTo>
                <a:lnTo>
                  <a:pt x="13931" y="7093"/>
                </a:lnTo>
                <a:lnTo>
                  <a:pt x="13919" y="7106"/>
                </a:lnTo>
                <a:lnTo>
                  <a:pt x="13926" y="7136"/>
                </a:lnTo>
                <a:lnTo>
                  <a:pt x="13919" y="7180"/>
                </a:lnTo>
                <a:lnTo>
                  <a:pt x="13909" y="7194"/>
                </a:lnTo>
                <a:lnTo>
                  <a:pt x="13914" y="7210"/>
                </a:lnTo>
                <a:lnTo>
                  <a:pt x="13936" y="7268"/>
                </a:lnTo>
                <a:lnTo>
                  <a:pt x="13953" y="7334"/>
                </a:lnTo>
                <a:lnTo>
                  <a:pt x="13959" y="7415"/>
                </a:lnTo>
                <a:lnTo>
                  <a:pt x="13953" y="7468"/>
                </a:lnTo>
                <a:lnTo>
                  <a:pt x="13931" y="7511"/>
                </a:lnTo>
                <a:lnTo>
                  <a:pt x="13909" y="7608"/>
                </a:lnTo>
                <a:lnTo>
                  <a:pt x="13887" y="7652"/>
                </a:lnTo>
                <a:lnTo>
                  <a:pt x="13865" y="7666"/>
                </a:lnTo>
                <a:lnTo>
                  <a:pt x="13855" y="7682"/>
                </a:lnTo>
                <a:lnTo>
                  <a:pt x="13832" y="7746"/>
                </a:lnTo>
                <a:lnTo>
                  <a:pt x="13805" y="7783"/>
                </a:lnTo>
                <a:lnTo>
                  <a:pt x="13783" y="7783"/>
                </a:lnTo>
                <a:lnTo>
                  <a:pt x="13795" y="7813"/>
                </a:lnTo>
                <a:lnTo>
                  <a:pt x="13790" y="7866"/>
                </a:lnTo>
                <a:lnTo>
                  <a:pt x="13783" y="7873"/>
                </a:lnTo>
                <a:lnTo>
                  <a:pt x="13773" y="7910"/>
                </a:lnTo>
                <a:lnTo>
                  <a:pt x="13762" y="7923"/>
                </a:lnTo>
                <a:lnTo>
                  <a:pt x="13756" y="7930"/>
                </a:lnTo>
                <a:lnTo>
                  <a:pt x="13762" y="7976"/>
                </a:lnTo>
                <a:lnTo>
                  <a:pt x="13773" y="7953"/>
                </a:lnTo>
                <a:lnTo>
                  <a:pt x="13800" y="7946"/>
                </a:lnTo>
                <a:lnTo>
                  <a:pt x="13822" y="7967"/>
                </a:lnTo>
                <a:lnTo>
                  <a:pt x="13832" y="7967"/>
                </a:lnTo>
                <a:lnTo>
                  <a:pt x="13860" y="7960"/>
                </a:lnTo>
                <a:lnTo>
                  <a:pt x="13872" y="7967"/>
                </a:lnTo>
                <a:lnTo>
                  <a:pt x="13872" y="7953"/>
                </a:lnTo>
                <a:lnTo>
                  <a:pt x="13904" y="7910"/>
                </a:lnTo>
                <a:lnTo>
                  <a:pt x="13931" y="7946"/>
                </a:lnTo>
                <a:lnTo>
                  <a:pt x="13953" y="7939"/>
                </a:lnTo>
                <a:lnTo>
                  <a:pt x="13996" y="7953"/>
                </a:lnTo>
                <a:lnTo>
                  <a:pt x="14062" y="7997"/>
                </a:lnTo>
                <a:lnTo>
                  <a:pt x="14073" y="8013"/>
                </a:lnTo>
                <a:lnTo>
                  <a:pt x="14090" y="7983"/>
                </a:lnTo>
                <a:lnTo>
                  <a:pt x="14122" y="7939"/>
                </a:lnTo>
                <a:lnTo>
                  <a:pt x="14172" y="7910"/>
                </a:lnTo>
                <a:lnTo>
                  <a:pt x="14226" y="7923"/>
                </a:lnTo>
                <a:lnTo>
                  <a:pt x="14259" y="7976"/>
                </a:lnTo>
                <a:lnTo>
                  <a:pt x="14264" y="7976"/>
                </a:lnTo>
                <a:lnTo>
                  <a:pt x="14269" y="7967"/>
                </a:lnTo>
                <a:lnTo>
                  <a:pt x="14274" y="7946"/>
                </a:lnTo>
                <a:lnTo>
                  <a:pt x="14281" y="7910"/>
                </a:lnTo>
                <a:lnTo>
                  <a:pt x="14291" y="7880"/>
                </a:lnTo>
                <a:lnTo>
                  <a:pt x="14301" y="7873"/>
                </a:lnTo>
                <a:lnTo>
                  <a:pt x="14296" y="7843"/>
                </a:lnTo>
                <a:lnTo>
                  <a:pt x="14328" y="7806"/>
                </a:lnTo>
                <a:lnTo>
                  <a:pt x="14335" y="7806"/>
                </a:lnTo>
                <a:lnTo>
                  <a:pt x="14340" y="7783"/>
                </a:lnTo>
                <a:lnTo>
                  <a:pt x="14362" y="7783"/>
                </a:lnTo>
                <a:lnTo>
                  <a:pt x="14378" y="7783"/>
                </a:lnTo>
                <a:lnTo>
                  <a:pt x="14405" y="7806"/>
                </a:lnTo>
                <a:lnTo>
                  <a:pt x="14417" y="7843"/>
                </a:lnTo>
                <a:lnTo>
                  <a:pt x="14422" y="7866"/>
                </a:lnTo>
                <a:lnTo>
                  <a:pt x="14437" y="7880"/>
                </a:lnTo>
                <a:lnTo>
                  <a:pt x="14472" y="7903"/>
                </a:lnTo>
                <a:lnTo>
                  <a:pt x="14487" y="7910"/>
                </a:lnTo>
                <a:lnTo>
                  <a:pt x="14492" y="7903"/>
                </a:lnTo>
                <a:lnTo>
                  <a:pt x="14509" y="7866"/>
                </a:lnTo>
                <a:lnTo>
                  <a:pt x="14531" y="7776"/>
                </a:lnTo>
                <a:lnTo>
                  <a:pt x="14564" y="7719"/>
                </a:lnTo>
                <a:lnTo>
                  <a:pt x="14596" y="7709"/>
                </a:lnTo>
                <a:lnTo>
                  <a:pt x="14608" y="7689"/>
                </a:lnTo>
                <a:lnTo>
                  <a:pt x="14623" y="7636"/>
                </a:lnTo>
                <a:lnTo>
                  <a:pt x="14656" y="7592"/>
                </a:lnTo>
                <a:lnTo>
                  <a:pt x="14678" y="7571"/>
                </a:lnTo>
                <a:lnTo>
                  <a:pt x="14690" y="7548"/>
                </a:lnTo>
                <a:lnTo>
                  <a:pt x="14678" y="7488"/>
                </a:lnTo>
                <a:lnTo>
                  <a:pt x="14705" y="7431"/>
                </a:lnTo>
                <a:lnTo>
                  <a:pt x="14760" y="7424"/>
                </a:lnTo>
                <a:lnTo>
                  <a:pt x="14792" y="7431"/>
                </a:lnTo>
                <a:lnTo>
                  <a:pt x="14814" y="7452"/>
                </a:lnTo>
                <a:lnTo>
                  <a:pt x="14826" y="7445"/>
                </a:lnTo>
                <a:lnTo>
                  <a:pt x="14901" y="7408"/>
                </a:lnTo>
                <a:lnTo>
                  <a:pt x="14923" y="7387"/>
                </a:lnTo>
                <a:lnTo>
                  <a:pt x="14908" y="7371"/>
                </a:lnTo>
                <a:lnTo>
                  <a:pt x="14896" y="7327"/>
                </a:lnTo>
                <a:lnTo>
                  <a:pt x="14908" y="7297"/>
                </a:lnTo>
                <a:lnTo>
                  <a:pt x="14896" y="7261"/>
                </a:lnTo>
                <a:lnTo>
                  <a:pt x="14913" y="7210"/>
                </a:lnTo>
                <a:lnTo>
                  <a:pt x="14923" y="5493"/>
                </a:lnTo>
                <a:lnTo>
                  <a:pt x="14182" y="5493"/>
                </a:lnTo>
                <a:close/>
                <a:moveTo>
                  <a:pt x="20514" y="5693"/>
                </a:moveTo>
                <a:lnTo>
                  <a:pt x="20460" y="5700"/>
                </a:lnTo>
                <a:lnTo>
                  <a:pt x="20460" y="5721"/>
                </a:lnTo>
                <a:lnTo>
                  <a:pt x="20318" y="5781"/>
                </a:lnTo>
                <a:lnTo>
                  <a:pt x="20487" y="5841"/>
                </a:lnTo>
                <a:lnTo>
                  <a:pt x="20547" y="5818"/>
                </a:lnTo>
                <a:lnTo>
                  <a:pt x="20536" y="5767"/>
                </a:lnTo>
                <a:lnTo>
                  <a:pt x="20514" y="5693"/>
                </a:lnTo>
                <a:close/>
                <a:moveTo>
                  <a:pt x="18741" y="5774"/>
                </a:moveTo>
                <a:lnTo>
                  <a:pt x="18719" y="5795"/>
                </a:lnTo>
                <a:lnTo>
                  <a:pt x="18709" y="5811"/>
                </a:lnTo>
                <a:lnTo>
                  <a:pt x="18682" y="5891"/>
                </a:lnTo>
                <a:lnTo>
                  <a:pt x="18632" y="5965"/>
                </a:lnTo>
                <a:lnTo>
                  <a:pt x="18610" y="5988"/>
                </a:lnTo>
                <a:lnTo>
                  <a:pt x="18627" y="6039"/>
                </a:lnTo>
                <a:lnTo>
                  <a:pt x="18627" y="6075"/>
                </a:lnTo>
                <a:lnTo>
                  <a:pt x="18605" y="6126"/>
                </a:lnTo>
                <a:lnTo>
                  <a:pt x="18583" y="6149"/>
                </a:lnTo>
                <a:lnTo>
                  <a:pt x="18583" y="6179"/>
                </a:lnTo>
                <a:lnTo>
                  <a:pt x="18583" y="6230"/>
                </a:lnTo>
                <a:lnTo>
                  <a:pt x="18617" y="6253"/>
                </a:lnTo>
                <a:lnTo>
                  <a:pt x="18637" y="6326"/>
                </a:lnTo>
                <a:lnTo>
                  <a:pt x="18655" y="6333"/>
                </a:lnTo>
                <a:lnTo>
                  <a:pt x="18769" y="6547"/>
                </a:lnTo>
                <a:lnTo>
                  <a:pt x="18677" y="6614"/>
                </a:lnTo>
                <a:lnTo>
                  <a:pt x="18622" y="6671"/>
                </a:lnTo>
                <a:lnTo>
                  <a:pt x="18617" y="6694"/>
                </a:lnTo>
                <a:lnTo>
                  <a:pt x="18590" y="6752"/>
                </a:lnTo>
                <a:lnTo>
                  <a:pt x="18508" y="6782"/>
                </a:lnTo>
                <a:lnTo>
                  <a:pt x="18491" y="6798"/>
                </a:lnTo>
                <a:lnTo>
                  <a:pt x="18474" y="6842"/>
                </a:lnTo>
                <a:lnTo>
                  <a:pt x="18459" y="6899"/>
                </a:lnTo>
                <a:lnTo>
                  <a:pt x="18459" y="6945"/>
                </a:lnTo>
                <a:lnTo>
                  <a:pt x="18459" y="6959"/>
                </a:lnTo>
                <a:lnTo>
                  <a:pt x="18513" y="7040"/>
                </a:lnTo>
                <a:lnTo>
                  <a:pt x="18562" y="7076"/>
                </a:lnTo>
                <a:lnTo>
                  <a:pt x="18590" y="7113"/>
                </a:lnTo>
                <a:lnTo>
                  <a:pt x="18617" y="7113"/>
                </a:lnTo>
                <a:lnTo>
                  <a:pt x="18655" y="7136"/>
                </a:lnTo>
                <a:lnTo>
                  <a:pt x="18699" y="7180"/>
                </a:lnTo>
                <a:lnTo>
                  <a:pt x="18687" y="7261"/>
                </a:lnTo>
                <a:lnTo>
                  <a:pt x="18736" y="7136"/>
                </a:lnTo>
                <a:lnTo>
                  <a:pt x="18747" y="7113"/>
                </a:lnTo>
                <a:lnTo>
                  <a:pt x="18753" y="7083"/>
                </a:lnTo>
                <a:lnTo>
                  <a:pt x="18769" y="7056"/>
                </a:lnTo>
                <a:lnTo>
                  <a:pt x="18801" y="7026"/>
                </a:lnTo>
                <a:lnTo>
                  <a:pt x="18813" y="7026"/>
                </a:lnTo>
                <a:lnTo>
                  <a:pt x="18818" y="7019"/>
                </a:lnTo>
                <a:lnTo>
                  <a:pt x="18828" y="6966"/>
                </a:lnTo>
                <a:lnTo>
                  <a:pt x="18813" y="6885"/>
                </a:lnTo>
                <a:lnTo>
                  <a:pt x="18868" y="6899"/>
                </a:lnTo>
                <a:lnTo>
                  <a:pt x="18883" y="6872"/>
                </a:lnTo>
                <a:lnTo>
                  <a:pt x="18910" y="6805"/>
                </a:lnTo>
                <a:lnTo>
                  <a:pt x="18932" y="6665"/>
                </a:lnTo>
                <a:lnTo>
                  <a:pt x="18944" y="6628"/>
                </a:lnTo>
                <a:lnTo>
                  <a:pt x="18965" y="6614"/>
                </a:lnTo>
                <a:lnTo>
                  <a:pt x="18965" y="6584"/>
                </a:lnTo>
                <a:lnTo>
                  <a:pt x="18977" y="6517"/>
                </a:lnTo>
                <a:lnTo>
                  <a:pt x="18987" y="6457"/>
                </a:lnTo>
                <a:lnTo>
                  <a:pt x="18992" y="6421"/>
                </a:lnTo>
                <a:lnTo>
                  <a:pt x="18987" y="6393"/>
                </a:lnTo>
                <a:lnTo>
                  <a:pt x="18890" y="6363"/>
                </a:lnTo>
                <a:lnTo>
                  <a:pt x="18883" y="6333"/>
                </a:lnTo>
                <a:lnTo>
                  <a:pt x="18878" y="6310"/>
                </a:lnTo>
                <a:lnTo>
                  <a:pt x="18878" y="6283"/>
                </a:lnTo>
                <a:lnTo>
                  <a:pt x="18895" y="6209"/>
                </a:lnTo>
                <a:lnTo>
                  <a:pt x="18910" y="6186"/>
                </a:lnTo>
                <a:lnTo>
                  <a:pt x="18932" y="6156"/>
                </a:lnTo>
                <a:lnTo>
                  <a:pt x="18944" y="6149"/>
                </a:lnTo>
                <a:lnTo>
                  <a:pt x="18972" y="6112"/>
                </a:lnTo>
                <a:lnTo>
                  <a:pt x="19004" y="6016"/>
                </a:lnTo>
                <a:lnTo>
                  <a:pt x="19009" y="5995"/>
                </a:lnTo>
                <a:lnTo>
                  <a:pt x="18741" y="5774"/>
                </a:lnTo>
                <a:close/>
                <a:moveTo>
                  <a:pt x="19081" y="5905"/>
                </a:moveTo>
                <a:lnTo>
                  <a:pt x="19081" y="5935"/>
                </a:lnTo>
                <a:lnTo>
                  <a:pt x="19069" y="6025"/>
                </a:lnTo>
                <a:lnTo>
                  <a:pt x="19108" y="5972"/>
                </a:lnTo>
                <a:lnTo>
                  <a:pt x="19081" y="5905"/>
                </a:lnTo>
                <a:close/>
                <a:moveTo>
                  <a:pt x="5874" y="6009"/>
                </a:moveTo>
                <a:lnTo>
                  <a:pt x="5874" y="7268"/>
                </a:lnTo>
                <a:lnTo>
                  <a:pt x="5874" y="8536"/>
                </a:lnTo>
                <a:lnTo>
                  <a:pt x="8090" y="8536"/>
                </a:lnTo>
                <a:lnTo>
                  <a:pt x="8144" y="8536"/>
                </a:lnTo>
                <a:lnTo>
                  <a:pt x="8460" y="8536"/>
                </a:lnTo>
                <a:lnTo>
                  <a:pt x="8455" y="6009"/>
                </a:lnTo>
                <a:lnTo>
                  <a:pt x="5874" y="6009"/>
                </a:lnTo>
                <a:close/>
                <a:moveTo>
                  <a:pt x="19505" y="6016"/>
                </a:moveTo>
                <a:lnTo>
                  <a:pt x="19445" y="6025"/>
                </a:lnTo>
                <a:lnTo>
                  <a:pt x="19347" y="6039"/>
                </a:lnTo>
                <a:lnTo>
                  <a:pt x="19309" y="6052"/>
                </a:lnTo>
                <a:lnTo>
                  <a:pt x="19272" y="6062"/>
                </a:lnTo>
                <a:lnTo>
                  <a:pt x="19237" y="6046"/>
                </a:lnTo>
                <a:lnTo>
                  <a:pt x="19232" y="6046"/>
                </a:lnTo>
                <a:lnTo>
                  <a:pt x="19217" y="6052"/>
                </a:lnTo>
                <a:lnTo>
                  <a:pt x="19200" y="6062"/>
                </a:lnTo>
                <a:lnTo>
                  <a:pt x="19168" y="6069"/>
                </a:lnTo>
                <a:lnTo>
                  <a:pt x="19162" y="6069"/>
                </a:lnTo>
                <a:lnTo>
                  <a:pt x="19151" y="6156"/>
                </a:lnTo>
                <a:lnTo>
                  <a:pt x="19118" y="6105"/>
                </a:lnTo>
                <a:lnTo>
                  <a:pt x="19108" y="6119"/>
                </a:lnTo>
                <a:lnTo>
                  <a:pt x="19064" y="6142"/>
                </a:lnTo>
                <a:lnTo>
                  <a:pt x="19047" y="6172"/>
                </a:lnTo>
                <a:lnTo>
                  <a:pt x="19081" y="6163"/>
                </a:lnTo>
                <a:lnTo>
                  <a:pt x="19108" y="6193"/>
                </a:lnTo>
                <a:lnTo>
                  <a:pt x="19108" y="6209"/>
                </a:lnTo>
                <a:lnTo>
                  <a:pt x="19145" y="6200"/>
                </a:lnTo>
                <a:lnTo>
                  <a:pt x="19282" y="6156"/>
                </a:lnTo>
                <a:lnTo>
                  <a:pt x="19299" y="6163"/>
                </a:lnTo>
                <a:lnTo>
                  <a:pt x="19456" y="6082"/>
                </a:lnTo>
                <a:lnTo>
                  <a:pt x="19495" y="6075"/>
                </a:lnTo>
                <a:lnTo>
                  <a:pt x="19527" y="6062"/>
                </a:lnTo>
                <a:lnTo>
                  <a:pt x="19483" y="6052"/>
                </a:lnTo>
                <a:lnTo>
                  <a:pt x="19505" y="6016"/>
                </a:lnTo>
                <a:close/>
                <a:moveTo>
                  <a:pt x="12332" y="6260"/>
                </a:moveTo>
                <a:lnTo>
                  <a:pt x="10877" y="6273"/>
                </a:lnTo>
                <a:lnTo>
                  <a:pt x="10892" y="6319"/>
                </a:lnTo>
                <a:lnTo>
                  <a:pt x="10899" y="6384"/>
                </a:lnTo>
                <a:lnTo>
                  <a:pt x="10909" y="6414"/>
                </a:lnTo>
                <a:lnTo>
                  <a:pt x="10941" y="6430"/>
                </a:lnTo>
                <a:lnTo>
                  <a:pt x="10974" y="6494"/>
                </a:lnTo>
                <a:lnTo>
                  <a:pt x="10986" y="6554"/>
                </a:lnTo>
                <a:lnTo>
                  <a:pt x="11008" y="6605"/>
                </a:lnTo>
                <a:lnTo>
                  <a:pt x="11013" y="6614"/>
                </a:lnTo>
                <a:lnTo>
                  <a:pt x="11073" y="6671"/>
                </a:lnTo>
                <a:lnTo>
                  <a:pt x="11083" y="6688"/>
                </a:lnTo>
                <a:lnTo>
                  <a:pt x="11095" y="6688"/>
                </a:lnTo>
                <a:lnTo>
                  <a:pt x="11132" y="6665"/>
                </a:lnTo>
                <a:lnTo>
                  <a:pt x="11172" y="6701"/>
                </a:lnTo>
                <a:lnTo>
                  <a:pt x="11187" y="6775"/>
                </a:lnTo>
                <a:lnTo>
                  <a:pt x="11182" y="6842"/>
                </a:lnTo>
                <a:lnTo>
                  <a:pt x="11155" y="6842"/>
                </a:lnTo>
                <a:lnTo>
                  <a:pt x="11144" y="6862"/>
                </a:lnTo>
                <a:lnTo>
                  <a:pt x="11122" y="6909"/>
                </a:lnTo>
                <a:lnTo>
                  <a:pt x="11127" y="6936"/>
                </a:lnTo>
                <a:lnTo>
                  <a:pt x="11160" y="6989"/>
                </a:lnTo>
                <a:lnTo>
                  <a:pt x="11192" y="7056"/>
                </a:lnTo>
                <a:lnTo>
                  <a:pt x="11204" y="7106"/>
                </a:lnTo>
                <a:lnTo>
                  <a:pt x="11219" y="7136"/>
                </a:lnTo>
                <a:lnTo>
                  <a:pt x="11291" y="7187"/>
                </a:lnTo>
                <a:lnTo>
                  <a:pt x="11291" y="7231"/>
                </a:lnTo>
                <a:lnTo>
                  <a:pt x="11291" y="8536"/>
                </a:lnTo>
                <a:lnTo>
                  <a:pt x="11291" y="8556"/>
                </a:lnTo>
                <a:lnTo>
                  <a:pt x="11291" y="8609"/>
                </a:lnTo>
                <a:lnTo>
                  <a:pt x="11291" y="8851"/>
                </a:lnTo>
                <a:lnTo>
                  <a:pt x="12955" y="8851"/>
                </a:lnTo>
                <a:lnTo>
                  <a:pt x="12977" y="8918"/>
                </a:lnTo>
                <a:lnTo>
                  <a:pt x="12999" y="8954"/>
                </a:lnTo>
                <a:lnTo>
                  <a:pt x="12999" y="8991"/>
                </a:lnTo>
                <a:lnTo>
                  <a:pt x="12992" y="9028"/>
                </a:lnTo>
                <a:lnTo>
                  <a:pt x="12955" y="9095"/>
                </a:lnTo>
                <a:lnTo>
                  <a:pt x="12937" y="9118"/>
                </a:lnTo>
                <a:lnTo>
                  <a:pt x="12927" y="9132"/>
                </a:lnTo>
                <a:lnTo>
                  <a:pt x="12905" y="9168"/>
                </a:lnTo>
                <a:lnTo>
                  <a:pt x="13086" y="9161"/>
                </a:lnTo>
                <a:lnTo>
                  <a:pt x="13108" y="9125"/>
                </a:lnTo>
                <a:lnTo>
                  <a:pt x="13108" y="9102"/>
                </a:lnTo>
                <a:lnTo>
                  <a:pt x="13086" y="9058"/>
                </a:lnTo>
                <a:lnTo>
                  <a:pt x="13108" y="9014"/>
                </a:lnTo>
                <a:lnTo>
                  <a:pt x="13118" y="9007"/>
                </a:lnTo>
                <a:lnTo>
                  <a:pt x="13113" y="9007"/>
                </a:lnTo>
                <a:lnTo>
                  <a:pt x="13123" y="8954"/>
                </a:lnTo>
                <a:lnTo>
                  <a:pt x="13140" y="8941"/>
                </a:lnTo>
                <a:lnTo>
                  <a:pt x="13140" y="8934"/>
                </a:lnTo>
                <a:lnTo>
                  <a:pt x="13135" y="8881"/>
                </a:lnTo>
                <a:lnTo>
                  <a:pt x="13140" y="8851"/>
                </a:lnTo>
                <a:lnTo>
                  <a:pt x="13140" y="8837"/>
                </a:lnTo>
                <a:lnTo>
                  <a:pt x="13145" y="8823"/>
                </a:lnTo>
                <a:lnTo>
                  <a:pt x="13173" y="8814"/>
                </a:lnTo>
                <a:lnTo>
                  <a:pt x="13195" y="8814"/>
                </a:lnTo>
                <a:lnTo>
                  <a:pt x="13195" y="8823"/>
                </a:lnTo>
                <a:lnTo>
                  <a:pt x="13200" y="8807"/>
                </a:lnTo>
                <a:lnTo>
                  <a:pt x="13249" y="8770"/>
                </a:lnTo>
                <a:lnTo>
                  <a:pt x="13272" y="8786"/>
                </a:lnTo>
                <a:lnTo>
                  <a:pt x="13277" y="8786"/>
                </a:lnTo>
                <a:lnTo>
                  <a:pt x="13287" y="8733"/>
                </a:lnTo>
                <a:lnTo>
                  <a:pt x="13299" y="8683"/>
                </a:lnTo>
                <a:lnTo>
                  <a:pt x="13299" y="8630"/>
                </a:lnTo>
                <a:lnTo>
                  <a:pt x="13292" y="8593"/>
                </a:lnTo>
                <a:lnTo>
                  <a:pt x="13287" y="8586"/>
                </a:lnTo>
                <a:lnTo>
                  <a:pt x="13287" y="8593"/>
                </a:lnTo>
                <a:lnTo>
                  <a:pt x="13260" y="8602"/>
                </a:lnTo>
                <a:lnTo>
                  <a:pt x="13249" y="8593"/>
                </a:lnTo>
                <a:lnTo>
                  <a:pt x="13217" y="8572"/>
                </a:lnTo>
                <a:lnTo>
                  <a:pt x="13195" y="8529"/>
                </a:lnTo>
                <a:lnTo>
                  <a:pt x="13162" y="8439"/>
                </a:lnTo>
                <a:lnTo>
                  <a:pt x="13156" y="8372"/>
                </a:lnTo>
                <a:lnTo>
                  <a:pt x="13173" y="8328"/>
                </a:lnTo>
                <a:lnTo>
                  <a:pt x="13173" y="8308"/>
                </a:lnTo>
                <a:lnTo>
                  <a:pt x="13162" y="8262"/>
                </a:lnTo>
                <a:lnTo>
                  <a:pt x="13151" y="8204"/>
                </a:lnTo>
                <a:lnTo>
                  <a:pt x="13151" y="8174"/>
                </a:lnTo>
                <a:lnTo>
                  <a:pt x="13118" y="8124"/>
                </a:lnTo>
                <a:lnTo>
                  <a:pt x="13047" y="8034"/>
                </a:lnTo>
                <a:lnTo>
                  <a:pt x="12992" y="7990"/>
                </a:lnTo>
                <a:lnTo>
                  <a:pt x="12955" y="7960"/>
                </a:lnTo>
                <a:lnTo>
                  <a:pt x="12917" y="7916"/>
                </a:lnTo>
                <a:lnTo>
                  <a:pt x="12868" y="7850"/>
                </a:lnTo>
                <a:lnTo>
                  <a:pt x="12835" y="7783"/>
                </a:lnTo>
                <a:lnTo>
                  <a:pt x="12828" y="7732"/>
                </a:lnTo>
                <a:lnTo>
                  <a:pt x="12851" y="7629"/>
                </a:lnTo>
                <a:lnTo>
                  <a:pt x="12922" y="7408"/>
                </a:lnTo>
                <a:lnTo>
                  <a:pt x="12905" y="7387"/>
                </a:lnTo>
                <a:lnTo>
                  <a:pt x="12856" y="7371"/>
                </a:lnTo>
                <a:lnTo>
                  <a:pt x="12823" y="7364"/>
                </a:lnTo>
                <a:lnTo>
                  <a:pt x="12774" y="7394"/>
                </a:lnTo>
                <a:lnTo>
                  <a:pt x="12719" y="7304"/>
                </a:lnTo>
                <a:lnTo>
                  <a:pt x="12699" y="7187"/>
                </a:lnTo>
                <a:lnTo>
                  <a:pt x="12632" y="7063"/>
                </a:lnTo>
                <a:lnTo>
                  <a:pt x="12523" y="6922"/>
                </a:lnTo>
                <a:lnTo>
                  <a:pt x="12453" y="6819"/>
                </a:lnTo>
                <a:lnTo>
                  <a:pt x="12436" y="6768"/>
                </a:lnTo>
                <a:lnTo>
                  <a:pt x="12419" y="6678"/>
                </a:lnTo>
                <a:lnTo>
                  <a:pt x="12409" y="6577"/>
                </a:lnTo>
                <a:lnTo>
                  <a:pt x="12409" y="6474"/>
                </a:lnTo>
                <a:lnTo>
                  <a:pt x="12426" y="6400"/>
                </a:lnTo>
                <a:lnTo>
                  <a:pt x="12399" y="6370"/>
                </a:lnTo>
                <a:lnTo>
                  <a:pt x="12392" y="6347"/>
                </a:lnTo>
                <a:lnTo>
                  <a:pt x="12365" y="6326"/>
                </a:lnTo>
                <a:lnTo>
                  <a:pt x="12365" y="6310"/>
                </a:lnTo>
                <a:lnTo>
                  <a:pt x="12344" y="6296"/>
                </a:lnTo>
                <a:lnTo>
                  <a:pt x="12332" y="6260"/>
                </a:lnTo>
                <a:close/>
                <a:moveTo>
                  <a:pt x="16527" y="6524"/>
                </a:moveTo>
                <a:lnTo>
                  <a:pt x="16473" y="6708"/>
                </a:lnTo>
                <a:lnTo>
                  <a:pt x="16451" y="6812"/>
                </a:lnTo>
                <a:lnTo>
                  <a:pt x="16451" y="6872"/>
                </a:lnTo>
                <a:lnTo>
                  <a:pt x="16408" y="6945"/>
                </a:lnTo>
                <a:lnTo>
                  <a:pt x="16341" y="7019"/>
                </a:lnTo>
                <a:lnTo>
                  <a:pt x="16287" y="7070"/>
                </a:lnTo>
                <a:lnTo>
                  <a:pt x="16255" y="7093"/>
                </a:lnTo>
                <a:lnTo>
                  <a:pt x="16222" y="7093"/>
                </a:lnTo>
                <a:lnTo>
                  <a:pt x="16210" y="7076"/>
                </a:lnTo>
                <a:lnTo>
                  <a:pt x="16183" y="7120"/>
                </a:lnTo>
                <a:lnTo>
                  <a:pt x="16156" y="7150"/>
                </a:lnTo>
                <a:lnTo>
                  <a:pt x="16145" y="7150"/>
                </a:lnTo>
                <a:lnTo>
                  <a:pt x="16140" y="7157"/>
                </a:lnTo>
                <a:lnTo>
                  <a:pt x="16123" y="7210"/>
                </a:lnTo>
                <a:lnTo>
                  <a:pt x="16108" y="7254"/>
                </a:lnTo>
                <a:lnTo>
                  <a:pt x="16101" y="7254"/>
                </a:lnTo>
                <a:lnTo>
                  <a:pt x="16113" y="7304"/>
                </a:lnTo>
                <a:lnTo>
                  <a:pt x="16108" y="7357"/>
                </a:lnTo>
                <a:lnTo>
                  <a:pt x="16074" y="7364"/>
                </a:lnTo>
                <a:lnTo>
                  <a:pt x="16059" y="7394"/>
                </a:lnTo>
                <a:lnTo>
                  <a:pt x="16036" y="7394"/>
                </a:lnTo>
                <a:lnTo>
                  <a:pt x="16014" y="7378"/>
                </a:lnTo>
                <a:lnTo>
                  <a:pt x="16009" y="7357"/>
                </a:lnTo>
                <a:lnTo>
                  <a:pt x="16004" y="7327"/>
                </a:lnTo>
                <a:lnTo>
                  <a:pt x="15992" y="7334"/>
                </a:lnTo>
                <a:lnTo>
                  <a:pt x="15960" y="7408"/>
                </a:lnTo>
                <a:lnTo>
                  <a:pt x="15955" y="7445"/>
                </a:lnTo>
                <a:lnTo>
                  <a:pt x="15955" y="7468"/>
                </a:lnTo>
                <a:lnTo>
                  <a:pt x="15960" y="7534"/>
                </a:lnTo>
                <a:lnTo>
                  <a:pt x="15944" y="7578"/>
                </a:lnTo>
                <a:lnTo>
                  <a:pt x="15922" y="7585"/>
                </a:lnTo>
                <a:lnTo>
                  <a:pt x="15917" y="7592"/>
                </a:lnTo>
                <a:lnTo>
                  <a:pt x="15905" y="7645"/>
                </a:lnTo>
                <a:lnTo>
                  <a:pt x="15868" y="7689"/>
                </a:lnTo>
                <a:lnTo>
                  <a:pt x="15813" y="7702"/>
                </a:lnTo>
                <a:lnTo>
                  <a:pt x="15808" y="7702"/>
                </a:lnTo>
                <a:lnTo>
                  <a:pt x="15813" y="7762"/>
                </a:lnTo>
                <a:lnTo>
                  <a:pt x="15808" y="7792"/>
                </a:lnTo>
                <a:lnTo>
                  <a:pt x="15796" y="7829"/>
                </a:lnTo>
                <a:lnTo>
                  <a:pt x="15801" y="7857"/>
                </a:lnTo>
                <a:lnTo>
                  <a:pt x="15845" y="7930"/>
                </a:lnTo>
                <a:lnTo>
                  <a:pt x="15851" y="7960"/>
                </a:lnTo>
                <a:lnTo>
                  <a:pt x="15862" y="7990"/>
                </a:lnTo>
                <a:lnTo>
                  <a:pt x="15878" y="8027"/>
                </a:lnTo>
                <a:lnTo>
                  <a:pt x="15917" y="8107"/>
                </a:lnTo>
                <a:lnTo>
                  <a:pt x="15977" y="8174"/>
                </a:lnTo>
                <a:lnTo>
                  <a:pt x="16009" y="8188"/>
                </a:lnTo>
                <a:lnTo>
                  <a:pt x="16031" y="8160"/>
                </a:lnTo>
                <a:lnTo>
                  <a:pt x="16036" y="8197"/>
                </a:lnTo>
                <a:lnTo>
                  <a:pt x="16074" y="8211"/>
                </a:lnTo>
                <a:lnTo>
                  <a:pt x="16041" y="8241"/>
                </a:lnTo>
                <a:lnTo>
                  <a:pt x="16047" y="8248"/>
                </a:lnTo>
                <a:lnTo>
                  <a:pt x="16041" y="8262"/>
                </a:lnTo>
                <a:lnTo>
                  <a:pt x="16047" y="8285"/>
                </a:lnTo>
                <a:lnTo>
                  <a:pt x="16059" y="8322"/>
                </a:lnTo>
                <a:lnTo>
                  <a:pt x="16069" y="8335"/>
                </a:lnTo>
                <a:lnTo>
                  <a:pt x="16081" y="8351"/>
                </a:lnTo>
                <a:lnTo>
                  <a:pt x="16108" y="8365"/>
                </a:lnTo>
                <a:lnTo>
                  <a:pt x="16140" y="8395"/>
                </a:lnTo>
                <a:lnTo>
                  <a:pt x="16156" y="8402"/>
                </a:lnTo>
                <a:lnTo>
                  <a:pt x="16178" y="8381"/>
                </a:lnTo>
                <a:lnTo>
                  <a:pt x="16205" y="8358"/>
                </a:lnTo>
                <a:lnTo>
                  <a:pt x="16244" y="8315"/>
                </a:lnTo>
                <a:lnTo>
                  <a:pt x="16299" y="8365"/>
                </a:lnTo>
                <a:lnTo>
                  <a:pt x="16304" y="8365"/>
                </a:lnTo>
                <a:lnTo>
                  <a:pt x="16353" y="8351"/>
                </a:lnTo>
                <a:lnTo>
                  <a:pt x="16396" y="8335"/>
                </a:lnTo>
                <a:lnTo>
                  <a:pt x="16401" y="8298"/>
                </a:lnTo>
                <a:lnTo>
                  <a:pt x="16408" y="8278"/>
                </a:lnTo>
                <a:lnTo>
                  <a:pt x="16435" y="8271"/>
                </a:lnTo>
                <a:lnTo>
                  <a:pt x="16451" y="8262"/>
                </a:lnTo>
                <a:lnTo>
                  <a:pt x="16468" y="8278"/>
                </a:lnTo>
                <a:lnTo>
                  <a:pt x="16478" y="8278"/>
                </a:lnTo>
                <a:lnTo>
                  <a:pt x="16560" y="8234"/>
                </a:lnTo>
                <a:lnTo>
                  <a:pt x="16587" y="8248"/>
                </a:lnTo>
                <a:lnTo>
                  <a:pt x="16599" y="8241"/>
                </a:lnTo>
                <a:lnTo>
                  <a:pt x="16609" y="8225"/>
                </a:lnTo>
                <a:lnTo>
                  <a:pt x="16619" y="8188"/>
                </a:lnTo>
                <a:lnTo>
                  <a:pt x="16626" y="8174"/>
                </a:lnTo>
                <a:lnTo>
                  <a:pt x="16614" y="8144"/>
                </a:lnTo>
                <a:lnTo>
                  <a:pt x="16636" y="8078"/>
                </a:lnTo>
                <a:lnTo>
                  <a:pt x="16659" y="8027"/>
                </a:lnTo>
                <a:lnTo>
                  <a:pt x="16740" y="7887"/>
                </a:lnTo>
                <a:lnTo>
                  <a:pt x="16768" y="7799"/>
                </a:lnTo>
                <a:lnTo>
                  <a:pt x="16800" y="7746"/>
                </a:lnTo>
                <a:lnTo>
                  <a:pt x="16810" y="7696"/>
                </a:lnTo>
                <a:lnTo>
                  <a:pt x="16832" y="7659"/>
                </a:lnTo>
                <a:lnTo>
                  <a:pt x="16855" y="7562"/>
                </a:lnTo>
                <a:lnTo>
                  <a:pt x="16872" y="7534"/>
                </a:lnTo>
                <a:lnTo>
                  <a:pt x="16909" y="7525"/>
                </a:lnTo>
                <a:lnTo>
                  <a:pt x="16936" y="7548"/>
                </a:lnTo>
                <a:lnTo>
                  <a:pt x="16953" y="7578"/>
                </a:lnTo>
                <a:lnTo>
                  <a:pt x="16959" y="7592"/>
                </a:lnTo>
                <a:lnTo>
                  <a:pt x="16986" y="7608"/>
                </a:lnTo>
                <a:lnTo>
                  <a:pt x="17008" y="7608"/>
                </a:lnTo>
                <a:lnTo>
                  <a:pt x="17018" y="7599"/>
                </a:lnTo>
                <a:lnTo>
                  <a:pt x="17028" y="7578"/>
                </a:lnTo>
                <a:lnTo>
                  <a:pt x="17045" y="7518"/>
                </a:lnTo>
                <a:lnTo>
                  <a:pt x="17062" y="7482"/>
                </a:lnTo>
                <a:lnTo>
                  <a:pt x="17073" y="7445"/>
                </a:lnTo>
                <a:lnTo>
                  <a:pt x="17095" y="7394"/>
                </a:lnTo>
                <a:lnTo>
                  <a:pt x="17122" y="7371"/>
                </a:lnTo>
                <a:lnTo>
                  <a:pt x="17165" y="7371"/>
                </a:lnTo>
                <a:lnTo>
                  <a:pt x="17182" y="7350"/>
                </a:lnTo>
                <a:lnTo>
                  <a:pt x="17204" y="7320"/>
                </a:lnTo>
                <a:lnTo>
                  <a:pt x="17219" y="7297"/>
                </a:lnTo>
                <a:lnTo>
                  <a:pt x="17231" y="7304"/>
                </a:lnTo>
                <a:lnTo>
                  <a:pt x="17264" y="7268"/>
                </a:lnTo>
                <a:lnTo>
                  <a:pt x="17313" y="7173"/>
                </a:lnTo>
                <a:lnTo>
                  <a:pt x="17323" y="7106"/>
                </a:lnTo>
                <a:lnTo>
                  <a:pt x="17340" y="7063"/>
                </a:lnTo>
                <a:lnTo>
                  <a:pt x="17345" y="7003"/>
                </a:lnTo>
                <a:lnTo>
                  <a:pt x="17373" y="6936"/>
                </a:lnTo>
                <a:lnTo>
                  <a:pt x="17553" y="7136"/>
                </a:lnTo>
                <a:lnTo>
                  <a:pt x="17574" y="7070"/>
                </a:lnTo>
                <a:lnTo>
                  <a:pt x="17569" y="7033"/>
                </a:lnTo>
                <a:lnTo>
                  <a:pt x="17559" y="7026"/>
                </a:lnTo>
                <a:lnTo>
                  <a:pt x="17547" y="6982"/>
                </a:lnTo>
                <a:lnTo>
                  <a:pt x="17553" y="6973"/>
                </a:lnTo>
                <a:lnTo>
                  <a:pt x="17531" y="6952"/>
                </a:lnTo>
                <a:lnTo>
                  <a:pt x="17526" y="6929"/>
                </a:lnTo>
                <a:lnTo>
                  <a:pt x="17514" y="6929"/>
                </a:lnTo>
                <a:lnTo>
                  <a:pt x="17477" y="6909"/>
                </a:lnTo>
                <a:lnTo>
                  <a:pt x="17455" y="6885"/>
                </a:lnTo>
                <a:lnTo>
                  <a:pt x="17437" y="6879"/>
                </a:lnTo>
                <a:lnTo>
                  <a:pt x="17383" y="6909"/>
                </a:lnTo>
                <a:lnTo>
                  <a:pt x="17362" y="6915"/>
                </a:lnTo>
                <a:lnTo>
                  <a:pt x="17351" y="6952"/>
                </a:lnTo>
                <a:lnTo>
                  <a:pt x="17323" y="6982"/>
                </a:lnTo>
                <a:lnTo>
                  <a:pt x="17286" y="6982"/>
                </a:lnTo>
                <a:lnTo>
                  <a:pt x="17236" y="6966"/>
                </a:lnTo>
                <a:lnTo>
                  <a:pt x="17214" y="6945"/>
                </a:lnTo>
                <a:lnTo>
                  <a:pt x="17144" y="7040"/>
                </a:lnTo>
                <a:lnTo>
                  <a:pt x="17110" y="7019"/>
                </a:lnTo>
                <a:lnTo>
                  <a:pt x="17028" y="7120"/>
                </a:lnTo>
                <a:lnTo>
                  <a:pt x="17001" y="7136"/>
                </a:lnTo>
                <a:lnTo>
                  <a:pt x="16914" y="7224"/>
                </a:lnTo>
                <a:lnTo>
                  <a:pt x="16919" y="6856"/>
                </a:lnTo>
                <a:lnTo>
                  <a:pt x="16527" y="6856"/>
                </a:lnTo>
                <a:lnTo>
                  <a:pt x="16527" y="6524"/>
                </a:lnTo>
                <a:close/>
                <a:moveTo>
                  <a:pt x="8514" y="6671"/>
                </a:moveTo>
                <a:lnTo>
                  <a:pt x="8514" y="8536"/>
                </a:lnTo>
                <a:lnTo>
                  <a:pt x="11236" y="8536"/>
                </a:lnTo>
                <a:lnTo>
                  <a:pt x="11236" y="7231"/>
                </a:lnTo>
                <a:lnTo>
                  <a:pt x="11182" y="7187"/>
                </a:lnTo>
                <a:lnTo>
                  <a:pt x="11155" y="7136"/>
                </a:lnTo>
                <a:lnTo>
                  <a:pt x="11137" y="7083"/>
                </a:lnTo>
                <a:lnTo>
                  <a:pt x="11117" y="7033"/>
                </a:lnTo>
                <a:lnTo>
                  <a:pt x="11073" y="6973"/>
                </a:lnTo>
                <a:lnTo>
                  <a:pt x="11062" y="6892"/>
                </a:lnTo>
                <a:lnTo>
                  <a:pt x="11100" y="6812"/>
                </a:lnTo>
                <a:lnTo>
                  <a:pt x="11127" y="6768"/>
                </a:lnTo>
                <a:lnTo>
                  <a:pt x="11122" y="6745"/>
                </a:lnTo>
                <a:lnTo>
                  <a:pt x="11105" y="6761"/>
                </a:lnTo>
                <a:lnTo>
                  <a:pt x="11068" y="6752"/>
                </a:lnTo>
                <a:lnTo>
                  <a:pt x="10981" y="6671"/>
                </a:lnTo>
                <a:lnTo>
                  <a:pt x="10926" y="6671"/>
                </a:lnTo>
                <a:lnTo>
                  <a:pt x="8514" y="6671"/>
                </a:lnTo>
                <a:close/>
                <a:moveTo>
                  <a:pt x="18426" y="6775"/>
                </a:moveTo>
                <a:lnTo>
                  <a:pt x="18387" y="6782"/>
                </a:lnTo>
                <a:lnTo>
                  <a:pt x="18382" y="6789"/>
                </a:lnTo>
                <a:lnTo>
                  <a:pt x="18360" y="6826"/>
                </a:lnTo>
                <a:lnTo>
                  <a:pt x="18360" y="6842"/>
                </a:lnTo>
                <a:lnTo>
                  <a:pt x="18372" y="7047"/>
                </a:lnTo>
                <a:lnTo>
                  <a:pt x="18372" y="7070"/>
                </a:lnTo>
                <a:lnTo>
                  <a:pt x="18387" y="7608"/>
                </a:lnTo>
                <a:lnTo>
                  <a:pt x="18474" y="7608"/>
                </a:lnTo>
                <a:lnTo>
                  <a:pt x="18556" y="7505"/>
                </a:lnTo>
                <a:lnTo>
                  <a:pt x="18568" y="7468"/>
                </a:lnTo>
                <a:lnTo>
                  <a:pt x="18568" y="7461"/>
                </a:lnTo>
                <a:lnTo>
                  <a:pt x="18540" y="7438"/>
                </a:lnTo>
                <a:lnTo>
                  <a:pt x="18491" y="7334"/>
                </a:lnTo>
                <a:lnTo>
                  <a:pt x="18453" y="7231"/>
                </a:lnTo>
                <a:lnTo>
                  <a:pt x="18447" y="7120"/>
                </a:lnTo>
                <a:lnTo>
                  <a:pt x="18409" y="7047"/>
                </a:lnTo>
                <a:lnTo>
                  <a:pt x="18387" y="6989"/>
                </a:lnTo>
                <a:lnTo>
                  <a:pt x="18387" y="6929"/>
                </a:lnTo>
                <a:lnTo>
                  <a:pt x="18382" y="6909"/>
                </a:lnTo>
                <a:lnTo>
                  <a:pt x="18382" y="6856"/>
                </a:lnTo>
                <a:lnTo>
                  <a:pt x="18414" y="6805"/>
                </a:lnTo>
                <a:lnTo>
                  <a:pt x="18426" y="6775"/>
                </a:lnTo>
                <a:close/>
                <a:moveTo>
                  <a:pt x="16974" y="6856"/>
                </a:moveTo>
                <a:lnTo>
                  <a:pt x="16969" y="7076"/>
                </a:lnTo>
                <a:lnTo>
                  <a:pt x="16974" y="7076"/>
                </a:lnTo>
                <a:lnTo>
                  <a:pt x="17001" y="7056"/>
                </a:lnTo>
                <a:lnTo>
                  <a:pt x="17090" y="6945"/>
                </a:lnTo>
                <a:lnTo>
                  <a:pt x="17117" y="6945"/>
                </a:lnTo>
                <a:lnTo>
                  <a:pt x="17132" y="6952"/>
                </a:lnTo>
                <a:lnTo>
                  <a:pt x="17172" y="6899"/>
                </a:lnTo>
                <a:lnTo>
                  <a:pt x="17182" y="6872"/>
                </a:lnTo>
                <a:lnTo>
                  <a:pt x="17192" y="6856"/>
                </a:lnTo>
                <a:lnTo>
                  <a:pt x="16974" y="6856"/>
                </a:lnTo>
                <a:close/>
                <a:moveTo>
                  <a:pt x="17236" y="6856"/>
                </a:moveTo>
                <a:lnTo>
                  <a:pt x="17253" y="6879"/>
                </a:lnTo>
                <a:lnTo>
                  <a:pt x="17247" y="6892"/>
                </a:lnTo>
                <a:lnTo>
                  <a:pt x="17259" y="6892"/>
                </a:lnTo>
                <a:lnTo>
                  <a:pt x="17286" y="6909"/>
                </a:lnTo>
                <a:lnTo>
                  <a:pt x="17308" y="6909"/>
                </a:lnTo>
                <a:lnTo>
                  <a:pt x="17313" y="6879"/>
                </a:lnTo>
                <a:lnTo>
                  <a:pt x="17328" y="6856"/>
                </a:lnTo>
                <a:lnTo>
                  <a:pt x="17236" y="6856"/>
                </a:lnTo>
                <a:close/>
                <a:moveTo>
                  <a:pt x="17553" y="6856"/>
                </a:moveTo>
                <a:lnTo>
                  <a:pt x="17596" y="6885"/>
                </a:lnTo>
                <a:lnTo>
                  <a:pt x="17581" y="6909"/>
                </a:lnTo>
                <a:lnTo>
                  <a:pt x="17601" y="6929"/>
                </a:lnTo>
                <a:lnTo>
                  <a:pt x="17618" y="6973"/>
                </a:lnTo>
                <a:lnTo>
                  <a:pt x="17613" y="6982"/>
                </a:lnTo>
                <a:lnTo>
                  <a:pt x="17623" y="7026"/>
                </a:lnTo>
                <a:lnTo>
                  <a:pt x="17623" y="7040"/>
                </a:lnTo>
                <a:lnTo>
                  <a:pt x="17628" y="7047"/>
                </a:lnTo>
                <a:lnTo>
                  <a:pt x="17640" y="7056"/>
                </a:lnTo>
                <a:lnTo>
                  <a:pt x="17695" y="7093"/>
                </a:lnTo>
                <a:lnTo>
                  <a:pt x="17727" y="7136"/>
                </a:lnTo>
                <a:lnTo>
                  <a:pt x="17717" y="7187"/>
                </a:lnTo>
                <a:lnTo>
                  <a:pt x="17782" y="7231"/>
                </a:lnTo>
                <a:lnTo>
                  <a:pt x="17826" y="7284"/>
                </a:lnTo>
                <a:lnTo>
                  <a:pt x="17864" y="7224"/>
                </a:lnTo>
                <a:lnTo>
                  <a:pt x="17940" y="7364"/>
                </a:lnTo>
                <a:lnTo>
                  <a:pt x="17896" y="7431"/>
                </a:lnTo>
                <a:lnTo>
                  <a:pt x="17896" y="7438"/>
                </a:lnTo>
                <a:lnTo>
                  <a:pt x="17881" y="7505"/>
                </a:lnTo>
                <a:lnTo>
                  <a:pt x="17847" y="7541"/>
                </a:lnTo>
                <a:lnTo>
                  <a:pt x="17819" y="7599"/>
                </a:lnTo>
                <a:lnTo>
                  <a:pt x="17814" y="7622"/>
                </a:lnTo>
                <a:lnTo>
                  <a:pt x="17814" y="7636"/>
                </a:lnTo>
                <a:lnTo>
                  <a:pt x="17841" y="7615"/>
                </a:lnTo>
                <a:lnTo>
                  <a:pt x="17901" y="7608"/>
                </a:lnTo>
                <a:lnTo>
                  <a:pt x="17901" y="7555"/>
                </a:lnTo>
                <a:lnTo>
                  <a:pt x="17983" y="7732"/>
                </a:lnTo>
                <a:lnTo>
                  <a:pt x="18044" y="7755"/>
                </a:lnTo>
                <a:lnTo>
                  <a:pt x="18072" y="7776"/>
                </a:lnTo>
                <a:lnTo>
                  <a:pt x="17990" y="7659"/>
                </a:lnTo>
                <a:lnTo>
                  <a:pt x="17978" y="7599"/>
                </a:lnTo>
                <a:lnTo>
                  <a:pt x="17973" y="7541"/>
                </a:lnTo>
                <a:lnTo>
                  <a:pt x="18022" y="7525"/>
                </a:lnTo>
                <a:lnTo>
                  <a:pt x="18031" y="7544"/>
                </a:lnTo>
                <a:lnTo>
                  <a:pt x="18022" y="7452"/>
                </a:lnTo>
                <a:lnTo>
                  <a:pt x="18032" y="7415"/>
                </a:lnTo>
                <a:lnTo>
                  <a:pt x="18032" y="7387"/>
                </a:lnTo>
                <a:lnTo>
                  <a:pt x="18032" y="7350"/>
                </a:lnTo>
                <a:lnTo>
                  <a:pt x="18037" y="7327"/>
                </a:lnTo>
                <a:lnTo>
                  <a:pt x="18032" y="7297"/>
                </a:lnTo>
                <a:lnTo>
                  <a:pt x="18005" y="7224"/>
                </a:lnTo>
                <a:lnTo>
                  <a:pt x="18049" y="7210"/>
                </a:lnTo>
                <a:lnTo>
                  <a:pt x="18010" y="7136"/>
                </a:lnTo>
                <a:lnTo>
                  <a:pt x="18017" y="7063"/>
                </a:lnTo>
                <a:lnTo>
                  <a:pt x="18072" y="7093"/>
                </a:lnTo>
                <a:lnTo>
                  <a:pt x="18072" y="7070"/>
                </a:lnTo>
                <a:lnTo>
                  <a:pt x="18092" y="7056"/>
                </a:lnTo>
                <a:lnTo>
                  <a:pt x="18099" y="7047"/>
                </a:lnTo>
                <a:lnTo>
                  <a:pt x="18092" y="7026"/>
                </a:lnTo>
                <a:lnTo>
                  <a:pt x="18131" y="6959"/>
                </a:lnTo>
                <a:lnTo>
                  <a:pt x="18136" y="6966"/>
                </a:lnTo>
                <a:lnTo>
                  <a:pt x="18136" y="6922"/>
                </a:lnTo>
                <a:lnTo>
                  <a:pt x="18191" y="6989"/>
                </a:lnTo>
                <a:lnTo>
                  <a:pt x="18196" y="6982"/>
                </a:lnTo>
                <a:lnTo>
                  <a:pt x="18191" y="6936"/>
                </a:lnTo>
                <a:lnTo>
                  <a:pt x="18213" y="6892"/>
                </a:lnTo>
                <a:lnTo>
                  <a:pt x="18240" y="6885"/>
                </a:lnTo>
                <a:lnTo>
                  <a:pt x="18290" y="6856"/>
                </a:lnTo>
                <a:lnTo>
                  <a:pt x="17553" y="6856"/>
                </a:lnTo>
                <a:close/>
                <a:moveTo>
                  <a:pt x="18031" y="7544"/>
                </a:moveTo>
                <a:lnTo>
                  <a:pt x="18032" y="7571"/>
                </a:lnTo>
                <a:lnTo>
                  <a:pt x="18032" y="7548"/>
                </a:lnTo>
                <a:lnTo>
                  <a:pt x="18031" y="7544"/>
                </a:lnTo>
                <a:close/>
                <a:moveTo>
                  <a:pt x="18300" y="6856"/>
                </a:moveTo>
                <a:lnTo>
                  <a:pt x="18295" y="6922"/>
                </a:lnTo>
                <a:lnTo>
                  <a:pt x="18310" y="6915"/>
                </a:lnTo>
                <a:lnTo>
                  <a:pt x="18305" y="6856"/>
                </a:lnTo>
                <a:lnTo>
                  <a:pt x="18300" y="6856"/>
                </a:lnTo>
                <a:close/>
                <a:moveTo>
                  <a:pt x="18310" y="6996"/>
                </a:moveTo>
                <a:lnTo>
                  <a:pt x="18305" y="7010"/>
                </a:lnTo>
                <a:lnTo>
                  <a:pt x="18310" y="7010"/>
                </a:lnTo>
                <a:lnTo>
                  <a:pt x="18310" y="6996"/>
                </a:lnTo>
                <a:close/>
                <a:moveTo>
                  <a:pt x="17395" y="7056"/>
                </a:moveTo>
                <a:lnTo>
                  <a:pt x="17390" y="7083"/>
                </a:lnTo>
                <a:lnTo>
                  <a:pt x="17378" y="7136"/>
                </a:lnTo>
                <a:lnTo>
                  <a:pt x="17362" y="7210"/>
                </a:lnTo>
                <a:lnTo>
                  <a:pt x="17301" y="7320"/>
                </a:lnTo>
                <a:lnTo>
                  <a:pt x="17253" y="7378"/>
                </a:lnTo>
                <a:lnTo>
                  <a:pt x="17236" y="7378"/>
                </a:lnTo>
                <a:lnTo>
                  <a:pt x="17219" y="7401"/>
                </a:lnTo>
                <a:lnTo>
                  <a:pt x="17187" y="7445"/>
                </a:lnTo>
                <a:lnTo>
                  <a:pt x="17137" y="7445"/>
                </a:lnTo>
                <a:lnTo>
                  <a:pt x="17132" y="7452"/>
                </a:lnTo>
                <a:lnTo>
                  <a:pt x="17122" y="7475"/>
                </a:lnTo>
                <a:lnTo>
                  <a:pt x="17110" y="7518"/>
                </a:lnTo>
                <a:lnTo>
                  <a:pt x="17095" y="7555"/>
                </a:lnTo>
                <a:lnTo>
                  <a:pt x="17078" y="7615"/>
                </a:lnTo>
                <a:lnTo>
                  <a:pt x="17056" y="7659"/>
                </a:lnTo>
                <a:lnTo>
                  <a:pt x="17018" y="7682"/>
                </a:lnTo>
                <a:lnTo>
                  <a:pt x="16969" y="7673"/>
                </a:lnTo>
                <a:lnTo>
                  <a:pt x="16914" y="7645"/>
                </a:lnTo>
                <a:lnTo>
                  <a:pt x="16899" y="7608"/>
                </a:lnTo>
                <a:lnTo>
                  <a:pt x="16882" y="7696"/>
                </a:lnTo>
                <a:lnTo>
                  <a:pt x="16855" y="7739"/>
                </a:lnTo>
                <a:lnTo>
                  <a:pt x="16844" y="7783"/>
                </a:lnTo>
                <a:lnTo>
                  <a:pt x="16810" y="7836"/>
                </a:lnTo>
                <a:lnTo>
                  <a:pt x="16783" y="7923"/>
                </a:lnTo>
                <a:lnTo>
                  <a:pt x="16701" y="8071"/>
                </a:lnTo>
                <a:lnTo>
                  <a:pt x="16681" y="8114"/>
                </a:lnTo>
                <a:lnTo>
                  <a:pt x="16674" y="8137"/>
                </a:lnTo>
                <a:lnTo>
                  <a:pt x="16681" y="8151"/>
                </a:lnTo>
                <a:lnTo>
                  <a:pt x="16691" y="8181"/>
                </a:lnTo>
                <a:lnTo>
                  <a:pt x="16669" y="8225"/>
                </a:lnTo>
                <a:lnTo>
                  <a:pt x="16659" y="8271"/>
                </a:lnTo>
                <a:lnTo>
                  <a:pt x="16626" y="8308"/>
                </a:lnTo>
                <a:lnTo>
                  <a:pt x="16572" y="8345"/>
                </a:lnTo>
                <a:lnTo>
                  <a:pt x="16555" y="8315"/>
                </a:lnTo>
                <a:lnTo>
                  <a:pt x="16483" y="8351"/>
                </a:lnTo>
                <a:lnTo>
                  <a:pt x="16451" y="8351"/>
                </a:lnTo>
                <a:lnTo>
                  <a:pt x="16451" y="8372"/>
                </a:lnTo>
                <a:lnTo>
                  <a:pt x="16418" y="8409"/>
                </a:lnTo>
                <a:lnTo>
                  <a:pt x="16401" y="8418"/>
                </a:lnTo>
                <a:lnTo>
                  <a:pt x="16359" y="8425"/>
                </a:lnTo>
                <a:lnTo>
                  <a:pt x="16309" y="8439"/>
                </a:lnTo>
                <a:lnTo>
                  <a:pt x="16282" y="8439"/>
                </a:lnTo>
                <a:lnTo>
                  <a:pt x="16249" y="8409"/>
                </a:lnTo>
                <a:lnTo>
                  <a:pt x="16232" y="8425"/>
                </a:lnTo>
                <a:lnTo>
                  <a:pt x="16205" y="8439"/>
                </a:lnTo>
                <a:lnTo>
                  <a:pt x="16173" y="8476"/>
                </a:lnTo>
                <a:lnTo>
                  <a:pt x="16151" y="8476"/>
                </a:lnTo>
                <a:lnTo>
                  <a:pt x="16113" y="8462"/>
                </a:lnTo>
                <a:lnTo>
                  <a:pt x="16081" y="8432"/>
                </a:lnTo>
                <a:lnTo>
                  <a:pt x="16047" y="8409"/>
                </a:lnTo>
                <a:lnTo>
                  <a:pt x="16026" y="8388"/>
                </a:lnTo>
                <a:lnTo>
                  <a:pt x="16009" y="8351"/>
                </a:lnTo>
                <a:lnTo>
                  <a:pt x="15999" y="8315"/>
                </a:lnTo>
                <a:lnTo>
                  <a:pt x="15992" y="8298"/>
                </a:lnTo>
                <a:lnTo>
                  <a:pt x="15890" y="8409"/>
                </a:lnTo>
                <a:lnTo>
                  <a:pt x="15823" y="8469"/>
                </a:lnTo>
                <a:lnTo>
                  <a:pt x="15764" y="8513"/>
                </a:lnTo>
                <a:lnTo>
                  <a:pt x="15747" y="8565"/>
                </a:lnTo>
                <a:lnTo>
                  <a:pt x="15709" y="8609"/>
                </a:lnTo>
                <a:lnTo>
                  <a:pt x="15682" y="8660"/>
                </a:lnTo>
                <a:lnTo>
                  <a:pt x="15627" y="8697"/>
                </a:lnTo>
                <a:lnTo>
                  <a:pt x="15578" y="8756"/>
                </a:lnTo>
                <a:lnTo>
                  <a:pt x="15523" y="8786"/>
                </a:lnTo>
                <a:lnTo>
                  <a:pt x="16009" y="8786"/>
                </a:lnTo>
                <a:lnTo>
                  <a:pt x="16031" y="8770"/>
                </a:lnTo>
                <a:lnTo>
                  <a:pt x="16113" y="8777"/>
                </a:lnTo>
                <a:lnTo>
                  <a:pt x="16123" y="8750"/>
                </a:lnTo>
                <a:lnTo>
                  <a:pt x="16140" y="8777"/>
                </a:lnTo>
                <a:lnTo>
                  <a:pt x="16173" y="8777"/>
                </a:lnTo>
                <a:lnTo>
                  <a:pt x="16168" y="8793"/>
                </a:lnTo>
                <a:lnTo>
                  <a:pt x="18273" y="8814"/>
                </a:lnTo>
                <a:lnTo>
                  <a:pt x="18268" y="8793"/>
                </a:lnTo>
                <a:lnTo>
                  <a:pt x="18251" y="8733"/>
                </a:lnTo>
                <a:lnTo>
                  <a:pt x="18235" y="8660"/>
                </a:lnTo>
                <a:lnTo>
                  <a:pt x="18196" y="8653"/>
                </a:lnTo>
                <a:lnTo>
                  <a:pt x="18164" y="8639"/>
                </a:lnTo>
                <a:lnTo>
                  <a:pt x="18109" y="8676"/>
                </a:lnTo>
                <a:lnTo>
                  <a:pt x="18049" y="8667"/>
                </a:lnTo>
                <a:lnTo>
                  <a:pt x="18037" y="8616"/>
                </a:lnTo>
                <a:lnTo>
                  <a:pt x="17990" y="8565"/>
                </a:lnTo>
                <a:lnTo>
                  <a:pt x="17978" y="8492"/>
                </a:lnTo>
                <a:lnTo>
                  <a:pt x="17962" y="8492"/>
                </a:lnTo>
                <a:lnTo>
                  <a:pt x="17891" y="8455"/>
                </a:lnTo>
                <a:lnTo>
                  <a:pt x="17864" y="8432"/>
                </a:lnTo>
                <a:lnTo>
                  <a:pt x="17792" y="8418"/>
                </a:lnTo>
                <a:lnTo>
                  <a:pt x="17772" y="8402"/>
                </a:lnTo>
                <a:lnTo>
                  <a:pt x="17717" y="8322"/>
                </a:lnTo>
                <a:lnTo>
                  <a:pt x="17886" y="8335"/>
                </a:lnTo>
                <a:lnTo>
                  <a:pt x="17995" y="8395"/>
                </a:lnTo>
                <a:lnTo>
                  <a:pt x="18005" y="8395"/>
                </a:lnTo>
                <a:lnTo>
                  <a:pt x="17951" y="8298"/>
                </a:lnTo>
                <a:lnTo>
                  <a:pt x="17940" y="8271"/>
                </a:lnTo>
                <a:lnTo>
                  <a:pt x="17935" y="8144"/>
                </a:lnTo>
                <a:lnTo>
                  <a:pt x="18077" y="8351"/>
                </a:lnTo>
                <a:lnTo>
                  <a:pt x="18077" y="8278"/>
                </a:lnTo>
                <a:lnTo>
                  <a:pt x="18131" y="8298"/>
                </a:lnTo>
                <a:lnTo>
                  <a:pt x="18126" y="8285"/>
                </a:lnTo>
                <a:lnTo>
                  <a:pt x="18065" y="8241"/>
                </a:lnTo>
                <a:lnTo>
                  <a:pt x="18087" y="8218"/>
                </a:lnTo>
                <a:lnTo>
                  <a:pt x="18055" y="8204"/>
                </a:lnTo>
                <a:lnTo>
                  <a:pt x="18022" y="8167"/>
                </a:lnTo>
                <a:lnTo>
                  <a:pt x="18000" y="8114"/>
                </a:lnTo>
                <a:lnTo>
                  <a:pt x="17962" y="8078"/>
                </a:lnTo>
                <a:lnTo>
                  <a:pt x="17913" y="7997"/>
                </a:lnTo>
                <a:lnTo>
                  <a:pt x="17886" y="7939"/>
                </a:lnTo>
                <a:lnTo>
                  <a:pt x="17772" y="7799"/>
                </a:lnTo>
                <a:lnTo>
                  <a:pt x="17859" y="7792"/>
                </a:lnTo>
                <a:lnTo>
                  <a:pt x="17881" y="7813"/>
                </a:lnTo>
                <a:lnTo>
                  <a:pt x="17841" y="7739"/>
                </a:lnTo>
                <a:lnTo>
                  <a:pt x="17836" y="7732"/>
                </a:lnTo>
                <a:lnTo>
                  <a:pt x="17787" y="7755"/>
                </a:lnTo>
                <a:lnTo>
                  <a:pt x="17760" y="7739"/>
                </a:lnTo>
                <a:lnTo>
                  <a:pt x="17732" y="7689"/>
                </a:lnTo>
                <a:lnTo>
                  <a:pt x="17744" y="7585"/>
                </a:lnTo>
                <a:lnTo>
                  <a:pt x="17755" y="7534"/>
                </a:lnTo>
                <a:lnTo>
                  <a:pt x="17799" y="7475"/>
                </a:lnTo>
                <a:lnTo>
                  <a:pt x="17826" y="7445"/>
                </a:lnTo>
                <a:lnTo>
                  <a:pt x="17836" y="7424"/>
                </a:lnTo>
                <a:lnTo>
                  <a:pt x="17836" y="7371"/>
                </a:lnTo>
                <a:lnTo>
                  <a:pt x="17787" y="7334"/>
                </a:lnTo>
                <a:lnTo>
                  <a:pt x="17749" y="7284"/>
                </a:lnTo>
                <a:lnTo>
                  <a:pt x="17678" y="7247"/>
                </a:lnTo>
                <a:lnTo>
                  <a:pt x="17662" y="7210"/>
                </a:lnTo>
                <a:lnTo>
                  <a:pt x="17668" y="7150"/>
                </a:lnTo>
                <a:lnTo>
                  <a:pt x="17662" y="7150"/>
                </a:lnTo>
                <a:lnTo>
                  <a:pt x="17618" y="7120"/>
                </a:lnTo>
                <a:lnTo>
                  <a:pt x="17574" y="7254"/>
                </a:lnTo>
                <a:lnTo>
                  <a:pt x="17395" y="7056"/>
                </a:lnTo>
                <a:close/>
                <a:moveTo>
                  <a:pt x="18317" y="7076"/>
                </a:moveTo>
                <a:lnTo>
                  <a:pt x="18268" y="7083"/>
                </a:lnTo>
                <a:lnTo>
                  <a:pt x="18235" y="7083"/>
                </a:lnTo>
                <a:lnTo>
                  <a:pt x="18218" y="7106"/>
                </a:lnTo>
                <a:lnTo>
                  <a:pt x="18191" y="7173"/>
                </a:lnTo>
                <a:lnTo>
                  <a:pt x="18235" y="7120"/>
                </a:lnTo>
                <a:lnTo>
                  <a:pt x="18228" y="7254"/>
                </a:lnTo>
                <a:lnTo>
                  <a:pt x="18208" y="7320"/>
                </a:lnTo>
                <a:lnTo>
                  <a:pt x="18223" y="7408"/>
                </a:lnTo>
                <a:lnTo>
                  <a:pt x="18196" y="7424"/>
                </a:lnTo>
                <a:lnTo>
                  <a:pt x="18208" y="7461"/>
                </a:lnTo>
                <a:lnTo>
                  <a:pt x="18240" y="7498"/>
                </a:lnTo>
                <a:lnTo>
                  <a:pt x="18262" y="7488"/>
                </a:lnTo>
                <a:lnTo>
                  <a:pt x="18300" y="7585"/>
                </a:lnTo>
                <a:lnTo>
                  <a:pt x="18208" y="7585"/>
                </a:lnTo>
                <a:lnTo>
                  <a:pt x="18181" y="7578"/>
                </a:lnTo>
                <a:lnTo>
                  <a:pt x="18174" y="7578"/>
                </a:lnTo>
                <a:lnTo>
                  <a:pt x="18169" y="7615"/>
                </a:lnTo>
                <a:lnTo>
                  <a:pt x="18181" y="7636"/>
                </a:lnTo>
                <a:lnTo>
                  <a:pt x="18196" y="7673"/>
                </a:lnTo>
                <a:lnTo>
                  <a:pt x="18228" y="7702"/>
                </a:lnTo>
                <a:lnTo>
                  <a:pt x="18273" y="7666"/>
                </a:lnTo>
                <a:lnTo>
                  <a:pt x="18278" y="7682"/>
                </a:lnTo>
                <a:lnTo>
                  <a:pt x="18278" y="7673"/>
                </a:lnTo>
                <a:lnTo>
                  <a:pt x="18337" y="7652"/>
                </a:lnTo>
                <a:lnTo>
                  <a:pt x="18337" y="7645"/>
                </a:lnTo>
                <a:lnTo>
                  <a:pt x="18317" y="7076"/>
                </a:lnTo>
                <a:close/>
                <a:moveTo>
                  <a:pt x="18131" y="7113"/>
                </a:moveTo>
                <a:lnTo>
                  <a:pt x="18131" y="7136"/>
                </a:lnTo>
                <a:lnTo>
                  <a:pt x="18109" y="7180"/>
                </a:lnTo>
                <a:lnTo>
                  <a:pt x="18119" y="7187"/>
                </a:lnTo>
                <a:lnTo>
                  <a:pt x="18126" y="7247"/>
                </a:lnTo>
                <a:lnTo>
                  <a:pt x="18141" y="7247"/>
                </a:lnTo>
                <a:lnTo>
                  <a:pt x="18136" y="7157"/>
                </a:lnTo>
                <a:lnTo>
                  <a:pt x="18141" y="7143"/>
                </a:lnTo>
                <a:lnTo>
                  <a:pt x="18131" y="7113"/>
                </a:lnTo>
                <a:close/>
                <a:moveTo>
                  <a:pt x="14973" y="7247"/>
                </a:moveTo>
                <a:lnTo>
                  <a:pt x="14956" y="7261"/>
                </a:lnTo>
                <a:lnTo>
                  <a:pt x="14962" y="7284"/>
                </a:lnTo>
                <a:lnTo>
                  <a:pt x="14962" y="7320"/>
                </a:lnTo>
                <a:lnTo>
                  <a:pt x="14968" y="7327"/>
                </a:lnTo>
                <a:lnTo>
                  <a:pt x="14983" y="7371"/>
                </a:lnTo>
                <a:lnTo>
                  <a:pt x="14973" y="7431"/>
                </a:lnTo>
                <a:lnTo>
                  <a:pt x="14923" y="7475"/>
                </a:lnTo>
                <a:lnTo>
                  <a:pt x="14809" y="7525"/>
                </a:lnTo>
                <a:lnTo>
                  <a:pt x="14782" y="7511"/>
                </a:lnTo>
                <a:lnTo>
                  <a:pt x="14772" y="7505"/>
                </a:lnTo>
                <a:lnTo>
                  <a:pt x="14760" y="7498"/>
                </a:lnTo>
                <a:lnTo>
                  <a:pt x="14737" y="7505"/>
                </a:lnTo>
                <a:lnTo>
                  <a:pt x="14744" y="7555"/>
                </a:lnTo>
                <a:lnTo>
                  <a:pt x="14727" y="7615"/>
                </a:lnTo>
                <a:lnTo>
                  <a:pt x="14690" y="7652"/>
                </a:lnTo>
                <a:lnTo>
                  <a:pt x="14668" y="7682"/>
                </a:lnTo>
                <a:lnTo>
                  <a:pt x="14651" y="7739"/>
                </a:lnTo>
                <a:lnTo>
                  <a:pt x="14623" y="7776"/>
                </a:lnTo>
                <a:lnTo>
                  <a:pt x="14596" y="7783"/>
                </a:lnTo>
                <a:lnTo>
                  <a:pt x="14581" y="7813"/>
                </a:lnTo>
                <a:lnTo>
                  <a:pt x="14559" y="7893"/>
                </a:lnTo>
                <a:lnTo>
                  <a:pt x="14536" y="7953"/>
                </a:lnTo>
                <a:lnTo>
                  <a:pt x="14499" y="7983"/>
                </a:lnTo>
                <a:lnTo>
                  <a:pt x="14449" y="7976"/>
                </a:lnTo>
                <a:lnTo>
                  <a:pt x="14400" y="7939"/>
                </a:lnTo>
                <a:lnTo>
                  <a:pt x="14373" y="7903"/>
                </a:lnTo>
                <a:lnTo>
                  <a:pt x="14368" y="7880"/>
                </a:lnTo>
                <a:lnTo>
                  <a:pt x="14356" y="7880"/>
                </a:lnTo>
                <a:lnTo>
                  <a:pt x="14362" y="7887"/>
                </a:lnTo>
                <a:lnTo>
                  <a:pt x="14345" y="7923"/>
                </a:lnTo>
                <a:lnTo>
                  <a:pt x="14328" y="7930"/>
                </a:lnTo>
                <a:lnTo>
                  <a:pt x="14328" y="7976"/>
                </a:lnTo>
                <a:lnTo>
                  <a:pt x="14313" y="8013"/>
                </a:lnTo>
                <a:lnTo>
                  <a:pt x="14286" y="8057"/>
                </a:lnTo>
                <a:lnTo>
                  <a:pt x="14231" y="8041"/>
                </a:lnTo>
                <a:lnTo>
                  <a:pt x="14199" y="7997"/>
                </a:lnTo>
                <a:lnTo>
                  <a:pt x="14177" y="7990"/>
                </a:lnTo>
                <a:lnTo>
                  <a:pt x="14149" y="8004"/>
                </a:lnTo>
                <a:lnTo>
                  <a:pt x="14127" y="8034"/>
                </a:lnTo>
                <a:lnTo>
                  <a:pt x="14105" y="8078"/>
                </a:lnTo>
                <a:lnTo>
                  <a:pt x="14068" y="8101"/>
                </a:lnTo>
                <a:lnTo>
                  <a:pt x="14028" y="8057"/>
                </a:lnTo>
                <a:lnTo>
                  <a:pt x="13974" y="8020"/>
                </a:lnTo>
                <a:lnTo>
                  <a:pt x="13953" y="8013"/>
                </a:lnTo>
                <a:lnTo>
                  <a:pt x="13931" y="8020"/>
                </a:lnTo>
                <a:lnTo>
                  <a:pt x="13926" y="8020"/>
                </a:lnTo>
                <a:lnTo>
                  <a:pt x="13914" y="8057"/>
                </a:lnTo>
                <a:lnTo>
                  <a:pt x="13882" y="8087"/>
                </a:lnTo>
                <a:lnTo>
                  <a:pt x="13849" y="8057"/>
                </a:lnTo>
                <a:lnTo>
                  <a:pt x="13849" y="8041"/>
                </a:lnTo>
                <a:lnTo>
                  <a:pt x="13837" y="8050"/>
                </a:lnTo>
                <a:lnTo>
                  <a:pt x="13810" y="8041"/>
                </a:lnTo>
                <a:lnTo>
                  <a:pt x="13805" y="8071"/>
                </a:lnTo>
                <a:lnTo>
                  <a:pt x="13783" y="8101"/>
                </a:lnTo>
                <a:lnTo>
                  <a:pt x="13756" y="8107"/>
                </a:lnTo>
                <a:lnTo>
                  <a:pt x="13745" y="8101"/>
                </a:lnTo>
                <a:lnTo>
                  <a:pt x="13740" y="8107"/>
                </a:lnTo>
                <a:lnTo>
                  <a:pt x="13728" y="8137"/>
                </a:lnTo>
                <a:lnTo>
                  <a:pt x="13723" y="8174"/>
                </a:lnTo>
                <a:lnTo>
                  <a:pt x="13740" y="8241"/>
                </a:lnTo>
                <a:lnTo>
                  <a:pt x="13691" y="8308"/>
                </a:lnTo>
                <a:lnTo>
                  <a:pt x="13609" y="8345"/>
                </a:lnTo>
                <a:lnTo>
                  <a:pt x="13587" y="8365"/>
                </a:lnTo>
                <a:lnTo>
                  <a:pt x="13592" y="8395"/>
                </a:lnTo>
                <a:lnTo>
                  <a:pt x="13604" y="8455"/>
                </a:lnTo>
                <a:lnTo>
                  <a:pt x="13609" y="8506"/>
                </a:lnTo>
                <a:lnTo>
                  <a:pt x="13582" y="8556"/>
                </a:lnTo>
                <a:lnTo>
                  <a:pt x="13510" y="8536"/>
                </a:lnTo>
                <a:lnTo>
                  <a:pt x="13418" y="8492"/>
                </a:lnTo>
                <a:lnTo>
                  <a:pt x="13369" y="8492"/>
                </a:lnTo>
                <a:lnTo>
                  <a:pt x="13347" y="8529"/>
                </a:lnTo>
                <a:lnTo>
                  <a:pt x="13341" y="8549"/>
                </a:lnTo>
                <a:lnTo>
                  <a:pt x="13341" y="8565"/>
                </a:lnTo>
                <a:lnTo>
                  <a:pt x="13341" y="8572"/>
                </a:lnTo>
                <a:lnTo>
                  <a:pt x="13353" y="8623"/>
                </a:lnTo>
                <a:lnTo>
                  <a:pt x="13353" y="8653"/>
                </a:lnTo>
                <a:lnTo>
                  <a:pt x="13359" y="8690"/>
                </a:lnTo>
                <a:lnTo>
                  <a:pt x="13353" y="8683"/>
                </a:lnTo>
                <a:lnTo>
                  <a:pt x="13353" y="8690"/>
                </a:lnTo>
                <a:lnTo>
                  <a:pt x="13341" y="8756"/>
                </a:lnTo>
                <a:lnTo>
                  <a:pt x="13319" y="8830"/>
                </a:lnTo>
                <a:lnTo>
                  <a:pt x="13299" y="8851"/>
                </a:lnTo>
                <a:lnTo>
                  <a:pt x="13701" y="8851"/>
                </a:lnTo>
                <a:lnTo>
                  <a:pt x="13701" y="8837"/>
                </a:lnTo>
                <a:lnTo>
                  <a:pt x="13674" y="8727"/>
                </a:lnTo>
                <a:lnTo>
                  <a:pt x="13810" y="8740"/>
                </a:lnTo>
                <a:lnTo>
                  <a:pt x="13822" y="8756"/>
                </a:lnTo>
                <a:lnTo>
                  <a:pt x="14308" y="8750"/>
                </a:lnTo>
                <a:lnTo>
                  <a:pt x="15349" y="8793"/>
                </a:lnTo>
                <a:lnTo>
                  <a:pt x="15360" y="8786"/>
                </a:lnTo>
                <a:lnTo>
                  <a:pt x="15409" y="8756"/>
                </a:lnTo>
                <a:lnTo>
                  <a:pt x="15464" y="8733"/>
                </a:lnTo>
                <a:lnTo>
                  <a:pt x="15556" y="8690"/>
                </a:lnTo>
                <a:lnTo>
                  <a:pt x="15595" y="8639"/>
                </a:lnTo>
                <a:lnTo>
                  <a:pt x="15649" y="8602"/>
                </a:lnTo>
                <a:lnTo>
                  <a:pt x="15672" y="8556"/>
                </a:lnTo>
                <a:lnTo>
                  <a:pt x="15704" y="8519"/>
                </a:lnTo>
                <a:lnTo>
                  <a:pt x="15726" y="8455"/>
                </a:lnTo>
                <a:lnTo>
                  <a:pt x="15796" y="8402"/>
                </a:lnTo>
                <a:lnTo>
                  <a:pt x="15856" y="8351"/>
                </a:lnTo>
                <a:lnTo>
                  <a:pt x="15955" y="8248"/>
                </a:lnTo>
                <a:lnTo>
                  <a:pt x="15944" y="8241"/>
                </a:lnTo>
                <a:lnTo>
                  <a:pt x="15873" y="8151"/>
                </a:lnTo>
                <a:lnTo>
                  <a:pt x="15828" y="8064"/>
                </a:lnTo>
                <a:lnTo>
                  <a:pt x="15818" y="8020"/>
                </a:lnTo>
                <a:lnTo>
                  <a:pt x="15796" y="7990"/>
                </a:lnTo>
                <a:lnTo>
                  <a:pt x="15796" y="7960"/>
                </a:lnTo>
                <a:lnTo>
                  <a:pt x="15759" y="7893"/>
                </a:lnTo>
                <a:lnTo>
                  <a:pt x="15741" y="7843"/>
                </a:lnTo>
                <a:lnTo>
                  <a:pt x="15741" y="7813"/>
                </a:lnTo>
                <a:lnTo>
                  <a:pt x="15759" y="7755"/>
                </a:lnTo>
                <a:lnTo>
                  <a:pt x="15747" y="7673"/>
                </a:lnTo>
                <a:lnTo>
                  <a:pt x="15692" y="7608"/>
                </a:lnTo>
                <a:lnTo>
                  <a:pt x="15660" y="7541"/>
                </a:lnTo>
                <a:lnTo>
                  <a:pt x="15649" y="7511"/>
                </a:lnTo>
                <a:lnTo>
                  <a:pt x="15632" y="7511"/>
                </a:lnTo>
                <a:lnTo>
                  <a:pt x="15551" y="7562"/>
                </a:lnTo>
                <a:lnTo>
                  <a:pt x="15486" y="7571"/>
                </a:lnTo>
                <a:lnTo>
                  <a:pt x="15441" y="7534"/>
                </a:lnTo>
                <a:lnTo>
                  <a:pt x="15419" y="7525"/>
                </a:lnTo>
                <a:lnTo>
                  <a:pt x="15404" y="7525"/>
                </a:lnTo>
                <a:lnTo>
                  <a:pt x="15372" y="7555"/>
                </a:lnTo>
                <a:lnTo>
                  <a:pt x="15322" y="7525"/>
                </a:lnTo>
                <a:lnTo>
                  <a:pt x="15300" y="7498"/>
                </a:lnTo>
                <a:lnTo>
                  <a:pt x="15262" y="7475"/>
                </a:lnTo>
                <a:lnTo>
                  <a:pt x="15196" y="7452"/>
                </a:lnTo>
                <a:lnTo>
                  <a:pt x="15141" y="7401"/>
                </a:lnTo>
                <a:lnTo>
                  <a:pt x="15114" y="7320"/>
                </a:lnTo>
                <a:lnTo>
                  <a:pt x="15099" y="7284"/>
                </a:lnTo>
                <a:lnTo>
                  <a:pt x="15077" y="7268"/>
                </a:lnTo>
                <a:lnTo>
                  <a:pt x="15060" y="7261"/>
                </a:lnTo>
                <a:lnTo>
                  <a:pt x="15027" y="7268"/>
                </a:lnTo>
                <a:lnTo>
                  <a:pt x="14990" y="7261"/>
                </a:lnTo>
                <a:lnTo>
                  <a:pt x="14973" y="7247"/>
                </a:lnTo>
                <a:close/>
                <a:moveTo>
                  <a:pt x="18109" y="7277"/>
                </a:moveTo>
                <a:lnTo>
                  <a:pt x="18092" y="7304"/>
                </a:lnTo>
                <a:lnTo>
                  <a:pt x="18099" y="7327"/>
                </a:lnTo>
                <a:lnTo>
                  <a:pt x="18087" y="7364"/>
                </a:lnTo>
                <a:lnTo>
                  <a:pt x="18087" y="7394"/>
                </a:lnTo>
                <a:lnTo>
                  <a:pt x="18082" y="7431"/>
                </a:lnTo>
                <a:lnTo>
                  <a:pt x="18082" y="7461"/>
                </a:lnTo>
                <a:lnTo>
                  <a:pt x="18087" y="7525"/>
                </a:lnTo>
                <a:lnTo>
                  <a:pt x="18114" y="7401"/>
                </a:lnTo>
                <a:lnTo>
                  <a:pt x="18099" y="7408"/>
                </a:lnTo>
                <a:lnTo>
                  <a:pt x="18104" y="7314"/>
                </a:lnTo>
                <a:lnTo>
                  <a:pt x="18109" y="7277"/>
                </a:lnTo>
                <a:close/>
                <a:moveTo>
                  <a:pt x="18578" y="7585"/>
                </a:moveTo>
                <a:lnTo>
                  <a:pt x="18486" y="7608"/>
                </a:lnTo>
                <a:lnTo>
                  <a:pt x="18583" y="7608"/>
                </a:lnTo>
                <a:lnTo>
                  <a:pt x="18578" y="7585"/>
                </a:lnTo>
                <a:close/>
                <a:moveTo>
                  <a:pt x="18337" y="7682"/>
                </a:moveTo>
                <a:lnTo>
                  <a:pt x="18327" y="7732"/>
                </a:lnTo>
                <a:lnTo>
                  <a:pt x="18332" y="7769"/>
                </a:lnTo>
                <a:lnTo>
                  <a:pt x="18322" y="7813"/>
                </a:lnTo>
                <a:lnTo>
                  <a:pt x="18360" y="7873"/>
                </a:lnTo>
                <a:lnTo>
                  <a:pt x="18349" y="7916"/>
                </a:lnTo>
                <a:lnTo>
                  <a:pt x="18355" y="7916"/>
                </a:lnTo>
                <a:lnTo>
                  <a:pt x="18372" y="7923"/>
                </a:lnTo>
                <a:lnTo>
                  <a:pt x="18382" y="7903"/>
                </a:lnTo>
                <a:lnTo>
                  <a:pt x="18469" y="7887"/>
                </a:lnTo>
                <a:lnTo>
                  <a:pt x="18474" y="7873"/>
                </a:lnTo>
                <a:lnTo>
                  <a:pt x="18496" y="7836"/>
                </a:lnTo>
                <a:lnTo>
                  <a:pt x="18523" y="7746"/>
                </a:lnTo>
                <a:lnTo>
                  <a:pt x="18551" y="7732"/>
                </a:lnTo>
                <a:lnTo>
                  <a:pt x="18551" y="7682"/>
                </a:lnTo>
                <a:lnTo>
                  <a:pt x="18337" y="7682"/>
                </a:lnTo>
                <a:close/>
                <a:moveTo>
                  <a:pt x="17940" y="7776"/>
                </a:moveTo>
                <a:lnTo>
                  <a:pt x="17940" y="7783"/>
                </a:lnTo>
                <a:lnTo>
                  <a:pt x="17940" y="7776"/>
                </a:lnTo>
                <a:close/>
                <a:moveTo>
                  <a:pt x="17923" y="7850"/>
                </a:moveTo>
                <a:lnTo>
                  <a:pt x="17962" y="7930"/>
                </a:lnTo>
                <a:lnTo>
                  <a:pt x="17973" y="7946"/>
                </a:lnTo>
                <a:lnTo>
                  <a:pt x="18082" y="8107"/>
                </a:lnTo>
                <a:lnTo>
                  <a:pt x="18092" y="8107"/>
                </a:lnTo>
                <a:lnTo>
                  <a:pt x="18109" y="8107"/>
                </a:lnTo>
                <a:lnTo>
                  <a:pt x="18114" y="8101"/>
                </a:lnTo>
                <a:lnTo>
                  <a:pt x="18119" y="8050"/>
                </a:lnTo>
                <a:lnTo>
                  <a:pt x="18126" y="8027"/>
                </a:lnTo>
                <a:lnTo>
                  <a:pt x="18126" y="8020"/>
                </a:lnTo>
                <a:lnTo>
                  <a:pt x="18104" y="7990"/>
                </a:lnTo>
                <a:lnTo>
                  <a:pt x="18060" y="7953"/>
                </a:lnTo>
                <a:lnTo>
                  <a:pt x="18027" y="7903"/>
                </a:lnTo>
                <a:lnTo>
                  <a:pt x="18000" y="7880"/>
                </a:lnTo>
                <a:lnTo>
                  <a:pt x="17923" y="7850"/>
                </a:lnTo>
                <a:close/>
                <a:moveTo>
                  <a:pt x="840" y="7880"/>
                </a:moveTo>
                <a:lnTo>
                  <a:pt x="828" y="7887"/>
                </a:lnTo>
                <a:lnTo>
                  <a:pt x="828" y="7923"/>
                </a:lnTo>
                <a:lnTo>
                  <a:pt x="863" y="7893"/>
                </a:lnTo>
                <a:lnTo>
                  <a:pt x="840" y="7880"/>
                </a:lnTo>
                <a:close/>
                <a:moveTo>
                  <a:pt x="18087" y="7887"/>
                </a:moveTo>
                <a:lnTo>
                  <a:pt x="18092" y="7903"/>
                </a:lnTo>
                <a:lnTo>
                  <a:pt x="18114" y="7910"/>
                </a:lnTo>
                <a:lnTo>
                  <a:pt x="18087" y="7887"/>
                </a:lnTo>
                <a:close/>
                <a:moveTo>
                  <a:pt x="18441" y="7960"/>
                </a:moveTo>
                <a:lnTo>
                  <a:pt x="18409" y="7967"/>
                </a:lnTo>
                <a:lnTo>
                  <a:pt x="18404" y="7983"/>
                </a:lnTo>
                <a:lnTo>
                  <a:pt x="18377" y="8071"/>
                </a:lnTo>
                <a:lnTo>
                  <a:pt x="18355" y="8114"/>
                </a:lnTo>
                <a:lnTo>
                  <a:pt x="18322" y="8188"/>
                </a:lnTo>
                <a:lnTo>
                  <a:pt x="18300" y="8285"/>
                </a:lnTo>
                <a:lnTo>
                  <a:pt x="18322" y="8241"/>
                </a:lnTo>
                <a:lnTo>
                  <a:pt x="18355" y="8211"/>
                </a:lnTo>
                <a:lnTo>
                  <a:pt x="18382" y="8197"/>
                </a:lnTo>
                <a:lnTo>
                  <a:pt x="18377" y="8167"/>
                </a:lnTo>
                <a:lnTo>
                  <a:pt x="18441" y="7960"/>
                </a:lnTo>
                <a:close/>
                <a:moveTo>
                  <a:pt x="13756" y="7997"/>
                </a:moveTo>
                <a:lnTo>
                  <a:pt x="13751" y="8004"/>
                </a:lnTo>
                <a:lnTo>
                  <a:pt x="13745" y="8027"/>
                </a:lnTo>
                <a:lnTo>
                  <a:pt x="13756" y="8034"/>
                </a:lnTo>
                <a:lnTo>
                  <a:pt x="13756" y="8027"/>
                </a:lnTo>
                <a:lnTo>
                  <a:pt x="13756" y="7997"/>
                </a:lnTo>
                <a:close/>
                <a:moveTo>
                  <a:pt x="835" y="8020"/>
                </a:moveTo>
                <a:lnTo>
                  <a:pt x="835" y="8034"/>
                </a:lnTo>
                <a:lnTo>
                  <a:pt x="840" y="8034"/>
                </a:lnTo>
                <a:lnTo>
                  <a:pt x="835" y="8020"/>
                </a:lnTo>
                <a:close/>
                <a:moveTo>
                  <a:pt x="868" y="8114"/>
                </a:moveTo>
                <a:lnTo>
                  <a:pt x="873" y="8137"/>
                </a:lnTo>
                <a:lnTo>
                  <a:pt x="890" y="8167"/>
                </a:lnTo>
                <a:lnTo>
                  <a:pt x="895" y="8167"/>
                </a:lnTo>
                <a:lnTo>
                  <a:pt x="878" y="8130"/>
                </a:lnTo>
                <a:lnTo>
                  <a:pt x="868" y="8114"/>
                </a:lnTo>
                <a:close/>
                <a:moveTo>
                  <a:pt x="18049" y="8439"/>
                </a:moveTo>
                <a:lnTo>
                  <a:pt x="18049" y="8462"/>
                </a:lnTo>
                <a:lnTo>
                  <a:pt x="18082" y="8499"/>
                </a:lnTo>
                <a:lnTo>
                  <a:pt x="18109" y="8536"/>
                </a:lnTo>
                <a:lnTo>
                  <a:pt x="18114" y="8529"/>
                </a:lnTo>
                <a:lnTo>
                  <a:pt x="18114" y="8513"/>
                </a:lnTo>
                <a:lnTo>
                  <a:pt x="18109" y="8499"/>
                </a:lnTo>
                <a:lnTo>
                  <a:pt x="18087" y="8469"/>
                </a:lnTo>
                <a:lnTo>
                  <a:pt x="18049" y="8439"/>
                </a:lnTo>
                <a:close/>
                <a:moveTo>
                  <a:pt x="3999" y="8602"/>
                </a:moveTo>
                <a:lnTo>
                  <a:pt x="3999" y="9109"/>
                </a:lnTo>
                <a:lnTo>
                  <a:pt x="3987" y="9118"/>
                </a:lnTo>
                <a:lnTo>
                  <a:pt x="3960" y="9175"/>
                </a:lnTo>
                <a:lnTo>
                  <a:pt x="3927" y="9219"/>
                </a:lnTo>
                <a:lnTo>
                  <a:pt x="3895" y="9212"/>
                </a:lnTo>
                <a:lnTo>
                  <a:pt x="3863" y="9182"/>
                </a:lnTo>
                <a:lnTo>
                  <a:pt x="3845" y="9155"/>
                </a:lnTo>
                <a:lnTo>
                  <a:pt x="3828" y="9138"/>
                </a:lnTo>
                <a:lnTo>
                  <a:pt x="3801" y="9138"/>
                </a:lnTo>
                <a:lnTo>
                  <a:pt x="3774" y="9138"/>
                </a:lnTo>
                <a:lnTo>
                  <a:pt x="3753" y="9155"/>
                </a:lnTo>
                <a:lnTo>
                  <a:pt x="3741" y="9168"/>
                </a:lnTo>
                <a:lnTo>
                  <a:pt x="3736" y="9191"/>
                </a:lnTo>
                <a:lnTo>
                  <a:pt x="3741" y="9198"/>
                </a:lnTo>
                <a:lnTo>
                  <a:pt x="3759" y="9242"/>
                </a:lnTo>
                <a:lnTo>
                  <a:pt x="3764" y="9359"/>
                </a:lnTo>
                <a:lnTo>
                  <a:pt x="3769" y="9389"/>
                </a:lnTo>
                <a:lnTo>
                  <a:pt x="3774" y="9433"/>
                </a:lnTo>
                <a:lnTo>
                  <a:pt x="3769" y="9477"/>
                </a:lnTo>
                <a:lnTo>
                  <a:pt x="3769" y="9514"/>
                </a:lnTo>
                <a:lnTo>
                  <a:pt x="3796" y="9596"/>
                </a:lnTo>
                <a:lnTo>
                  <a:pt x="3786" y="9868"/>
                </a:lnTo>
                <a:lnTo>
                  <a:pt x="3808" y="9935"/>
                </a:lnTo>
                <a:lnTo>
                  <a:pt x="3868" y="10059"/>
                </a:lnTo>
                <a:lnTo>
                  <a:pt x="3873" y="10096"/>
                </a:lnTo>
                <a:lnTo>
                  <a:pt x="3878" y="10119"/>
                </a:lnTo>
                <a:lnTo>
                  <a:pt x="3890" y="10140"/>
                </a:lnTo>
                <a:lnTo>
                  <a:pt x="3949" y="10192"/>
                </a:lnTo>
                <a:lnTo>
                  <a:pt x="3972" y="10222"/>
                </a:lnTo>
                <a:lnTo>
                  <a:pt x="3972" y="10273"/>
                </a:lnTo>
                <a:lnTo>
                  <a:pt x="3949" y="10303"/>
                </a:lnTo>
                <a:lnTo>
                  <a:pt x="3883" y="10370"/>
                </a:lnTo>
                <a:lnTo>
                  <a:pt x="3856" y="10420"/>
                </a:lnTo>
                <a:lnTo>
                  <a:pt x="3823" y="10494"/>
                </a:lnTo>
                <a:lnTo>
                  <a:pt x="3828" y="10561"/>
                </a:lnTo>
                <a:lnTo>
                  <a:pt x="3828" y="10618"/>
                </a:lnTo>
                <a:lnTo>
                  <a:pt x="3818" y="10678"/>
                </a:lnTo>
                <a:lnTo>
                  <a:pt x="3808" y="10722"/>
                </a:lnTo>
                <a:lnTo>
                  <a:pt x="3781" y="10782"/>
                </a:lnTo>
                <a:lnTo>
                  <a:pt x="3759" y="10812"/>
                </a:lnTo>
                <a:lnTo>
                  <a:pt x="3747" y="10812"/>
                </a:lnTo>
                <a:lnTo>
                  <a:pt x="3747" y="10839"/>
                </a:lnTo>
                <a:lnTo>
                  <a:pt x="3753" y="10922"/>
                </a:lnTo>
                <a:lnTo>
                  <a:pt x="3764" y="10966"/>
                </a:lnTo>
                <a:lnTo>
                  <a:pt x="3801" y="10986"/>
                </a:lnTo>
                <a:lnTo>
                  <a:pt x="3828" y="11023"/>
                </a:lnTo>
                <a:lnTo>
                  <a:pt x="3840" y="11083"/>
                </a:lnTo>
                <a:lnTo>
                  <a:pt x="3835" y="11150"/>
                </a:lnTo>
                <a:lnTo>
                  <a:pt x="3818" y="11194"/>
                </a:lnTo>
                <a:lnTo>
                  <a:pt x="3781" y="11230"/>
                </a:lnTo>
                <a:lnTo>
                  <a:pt x="3736" y="11237"/>
                </a:lnTo>
                <a:lnTo>
                  <a:pt x="3719" y="11311"/>
                </a:lnTo>
                <a:lnTo>
                  <a:pt x="5105" y="11997"/>
                </a:lnTo>
                <a:lnTo>
                  <a:pt x="5819" y="11997"/>
                </a:lnTo>
                <a:lnTo>
                  <a:pt x="5819" y="8609"/>
                </a:lnTo>
                <a:lnTo>
                  <a:pt x="4914" y="8609"/>
                </a:lnTo>
                <a:lnTo>
                  <a:pt x="3999" y="8602"/>
                </a:lnTo>
                <a:close/>
                <a:moveTo>
                  <a:pt x="5874" y="8609"/>
                </a:moveTo>
                <a:lnTo>
                  <a:pt x="5874" y="11997"/>
                </a:lnTo>
                <a:lnTo>
                  <a:pt x="6131" y="11997"/>
                </a:lnTo>
                <a:lnTo>
                  <a:pt x="6136" y="11723"/>
                </a:lnTo>
                <a:lnTo>
                  <a:pt x="6747" y="11732"/>
                </a:lnTo>
                <a:lnTo>
                  <a:pt x="6699" y="11599"/>
                </a:lnTo>
                <a:lnTo>
                  <a:pt x="6736" y="11599"/>
                </a:lnTo>
                <a:lnTo>
                  <a:pt x="8068" y="11599"/>
                </a:lnTo>
                <a:lnTo>
                  <a:pt x="8073" y="8851"/>
                </a:lnTo>
                <a:lnTo>
                  <a:pt x="8090" y="8851"/>
                </a:lnTo>
                <a:lnTo>
                  <a:pt x="8090" y="8727"/>
                </a:lnTo>
                <a:lnTo>
                  <a:pt x="8090" y="8609"/>
                </a:lnTo>
                <a:lnTo>
                  <a:pt x="5874" y="8609"/>
                </a:lnTo>
                <a:close/>
                <a:moveTo>
                  <a:pt x="8144" y="8609"/>
                </a:moveTo>
                <a:lnTo>
                  <a:pt x="8144" y="8727"/>
                </a:lnTo>
                <a:lnTo>
                  <a:pt x="8144" y="8844"/>
                </a:lnTo>
                <a:lnTo>
                  <a:pt x="8323" y="8844"/>
                </a:lnTo>
                <a:lnTo>
                  <a:pt x="8328" y="8844"/>
                </a:lnTo>
                <a:lnTo>
                  <a:pt x="9273" y="8851"/>
                </a:lnTo>
                <a:lnTo>
                  <a:pt x="9273" y="10045"/>
                </a:lnTo>
                <a:lnTo>
                  <a:pt x="9278" y="10045"/>
                </a:lnTo>
                <a:lnTo>
                  <a:pt x="9310" y="10075"/>
                </a:lnTo>
                <a:lnTo>
                  <a:pt x="9387" y="10156"/>
                </a:lnTo>
                <a:lnTo>
                  <a:pt x="9419" y="10149"/>
                </a:lnTo>
                <a:lnTo>
                  <a:pt x="9447" y="10156"/>
                </a:lnTo>
                <a:lnTo>
                  <a:pt x="9459" y="10126"/>
                </a:lnTo>
                <a:lnTo>
                  <a:pt x="9464" y="10112"/>
                </a:lnTo>
                <a:lnTo>
                  <a:pt x="9496" y="10119"/>
                </a:lnTo>
                <a:lnTo>
                  <a:pt x="9540" y="10163"/>
                </a:lnTo>
                <a:lnTo>
                  <a:pt x="9545" y="10169"/>
                </a:lnTo>
                <a:lnTo>
                  <a:pt x="9573" y="10229"/>
                </a:lnTo>
                <a:lnTo>
                  <a:pt x="9573" y="10259"/>
                </a:lnTo>
                <a:lnTo>
                  <a:pt x="9590" y="10266"/>
                </a:lnTo>
                <a:lnTo>
                  <a:pt x="9638" y="10266"/>
                </a:lnTo>
                <a:lnTo>
                  <a:pt x="9704" y="10303"/>
                </a:lnTo>
                <a:lnTo>
                  <a:pt x="9719" y="10303"/>
                </a:lnTo>
                <a:lnTo>
                  <a:pt x="9774" y="10296"/>
                </a:lnTo>
                <a:lnTo>
                  <a:pt x="9823" y="10347"/>
                </a:lnTo>
                <a:lnTo>
                  <a:pt x="9851" y="10310"/>
                </a:lnTo>
                <a:lnTo>
                  <a:pt x="9917" y="10310"/>
                </a:lnTo>
                <a:lnTo>
                  <a:pt x="9982" y="10303"/>
                </a:lnTo>
                <a:lnTo>
                  <a:pt x="9992" y="10383"/>
                </a:lnTo>
                <a:lnTo>
                  <a:pt x="10026" y="10413"/>
                </a:lnTo>
                <a:lnTo>
                  <a:pt x="10041" y="10434"/>
                </a:lnTo>
                <a:lnTo>
                  <a:pt x="10041" y="10471"/>
                </a:lnTo>
                <a:lnTo>
                  <a:pt x="10047" y="10471"/>
                </a:lnTo>
                <a:lnTo>
                  <a:pt x="10059" y="10457"/>
                </a:lnTo>
                <a:lnTo>
                  <a:pt x="10113" y="10397"/>
                </a:lnTo>
                <a:lnTo>
                  <a:pt x="10128" y="10397"/>
                </a:lnTo>
                <a:lnTo>
                  <a:pt x="10151" y="10406"/>
                </a:lnTo>
                <a:lnTo>
                  <a:pt x="10168" y="10427"/>
                </a:lnTo>
                <a:lnTo>
                  <a:pt x="10173" y="10450"/>
                </a:lnTo>
                <a:lnTo>
                  <a:pt x="10210" y="10471"/>
                </a:lnTo>
                <a:lnTo>
                  <a:pt x="10222" y="10494"/>
                </a:lnTo>
                <a:lnTo>
                  <a:pt x="10249" y="10471"/>
                </a:lnTo>
                <a:lnTo>
                  <a:pt x="10260" y="10471"/>
                </a:lnTo>
                <a:lnTo>
                  <a:pt x="10287" y="10450"/>
                </a:lnTo>
                <a:lnTo>
                  <a:pt x="10319" y="10471"/>
                </a:lnTo>
                <a:lnTo>
                  <a:pt x="10326" y="10487"/>
                </a:lnTo>
                <a:lnTo>
                  <a:pt x="10347" y="10480"/>
                </a:lnTo>
                <a:lnTo>
                  <a:pt x="10359" y="10443"/>
                </a:lnTo>
                <a:lnTo>
                  <a:pt x="10391" y="10420"/>
                </a:lnTo>
                <a:lnTo>
                  <a:pt x="10418" y="10427"/>
                </a:lnTo>
                <a:lnTo>
                  <a:pt x="10435" y="10450"/>
                </a:lnTo>
                <a:lnTo>
                  <a:pt x="10445" y="10471"/>
                </a:lnTo>
                <a:lnTo>
                  <a:pt x="10468" y="10480"/>
                </a:lnTo>
                <a:lnTo>
                  <a:pt x="10490" y="10457"/>
                </a:lnTo>
                <a:lnTo>
                  <a:pt x="10510" y="10443"/>
                </a:lnTo>
                <a:lnTo>
                  <a:pt x="10532" y="10457"/>
                </a:lnTo>
                <a:lnTo>
                  <a:pt x="10544" y="10464"/>
                </a:lnTo>
                <a:lnTo>
                  <a:pt x="10549" y="10501"/>
                </a:lnTo>
                <a:lnTo>
                  <a:pt x="10577" y="10524"/>
                </a:lnTo>
                <a:lnTo>
                  <a:pt x="10604" y="10531"/>
                </a:lnTo>
                <a:lnTo>
                  <a:pt x="10619" y="10554"/>
                </a:lnTo>
                <a:lnTo>
                  <a:pt x="10626" y="10545"/>
                </a:lnTo>
                <a:lnTo>
                  <a:pt x="10653" y="10531"/>
                </a:lnTo>
                <a:lnTo>
                  <a:pt x="10686" y="10501"/>
                </a:lnTo>
                <a:lnTo>
                  <a:pt x="10768" y="10464"/>
                </a:lnTo>
                <a:lnTo>
                  <a:pt x="10800" y="10480"/>
                </a:lnTo>
                <a:lnTo>
                  <a:pt x="10810" y="10480"/>
                </a:lnTo>
                <a:lnTo>
                  <a:pt x="10817" y="10464"/>
                </a:lnTo>
                <a:lnTo>
                  <a:pt x="10882" y="10434"/>
                </a:lnTo>
                <a:lnTo>
                  <a:pt x="10899" y="10420"/>
                </a:lnTo>
                <a:lnTo>
                  <a:pt x="10936" y="10450"/>
                </a:lnTo>
                <a:lnTo>
                  <a:pt x="10936" y="10464"/>
                </a:lnTo>
                <a:lnTo>
                  <a:pt x="10964" y="10471"/>
                </a:lnTo>
                <a:lnTo>
                  <a:pt x="10974" y="10471"/>
                </a:lnTo>
                <a:lnTo>
                  <a:pt x="10996" y="10457"/>
                </a:lnTo>
                <a:lnTo>
                  <a:pt x="11018" y="10420"/>
                </a:lnTo>
                <a:lnTo>
                  <a:pt x="11045" y="10420"/>
                </a:lnTo>
                <a:lnTo>
                  <a:pt x="11078" y="10434"/>
                </a:lnTo>
                <a:lnTo>
                  <a:pt x="11155" y="10501"/>
                </a:lnTo>
                <a:lnTo>
                  <a:pt x="11187" y="10538"/>
                </a:lnTo>
                <a:lnTo>
                  <a:pt x="11219" y="10561"/>
                </a:lnTo>
                <a:lnTo>
                  <a:pt x="11241" y="10581"/>
                </a:lnTo>
                <a:lnTo>
                  <a:pt x="11286" y="10597"/>
                </a:lnTo>
                <a:lnTo>
                  <a:pt x="11301" y="9580"/>
                </a:lnTo>
                <a:lnTo>
                  <a:pt x="11241" y="8924"/>
                </a:lnTo>
                <a:lnTo>
                  <a:pt x="11236" y="8924"/>
                </a:lnTo>
                <a:lnTo>
                  <a:pt x="11236" y="8888"/>
                </a:lnTo>
                <a:lnTo>
                  <a:pt x="11231" y="8851"/>
                </a:lnTo>
                <a:lnTo>
                  <a:pt x="11236" y="8851"/>
                </a:lnTo>
                <a:lnTo>
                  <a:pt x="11236" y="8609"/>
                </a:lnTo>
                <a:lnTo>
                  <a:pt x="8514" y="8609"/>
                </a:lnTo>
                <a:lnTo>
                  <a:pt x="8460" y="8609"/>
                </a:lnTo>
                <a:lnTo>
                  <a:pt x="8144" y="8609"/>
                </a:lnTo>
                <a:close/>
                <a:moveTo>
                  <a:pt x="13751" y="8807"/>
                </a:moveTo>
                <a:lnTo>
                  <a:pt x="13756" y="8830"/>
                </a:lnTo>
                <a:lnTo>
                  <a:pt x="13756" y="8911"/>
                </a:lnTo>
                <a:lnTo>
                  <a:pt x="13735" y="8924"/>
                </a:lnTo>
                <a:lnTo>
                  <a:pt x="13723" y="8924"/>
                </a:lnTo>
                <a:lnTo>
                  <a:pt x="13210" y="8924"/>
                </a:lnTo>
                <a:lnTo>
                  <a:pt x="13200" y="8934"/>
                </a:lnTo>
                <a:lnTo>
                  <a:pt x="13190" y="8991"/>
                </a:lnTo>
                <a:lnTo>
                  <a:pt x="13178" y="8998"/>
                </a:lnTo>
                <a:lnTo>
                  <a:pt x="13183" y="9007"/>
                </a:lnTo>
                <a:lnTo>
                  <a:pt x="13183" y="9044"/>
                </a:lnTo>
                <a:lnTo>
                  <a:pt x="13168" y="9072"/>
                </a:lnTo>
                <a:lnTo>
                  <a:pt x="13156" y="9072"/>
                </a:lnTo>
                <a:lnTo>
                  <a:pt x="13162" y="9088"/>
                </a:lnTo>
                <a:lnTo>
                  <a:pt x="13156" y="9155"/>
                </a:lnTo>
                <a:lnTo>
                  <a:pt x="13135" y="9191"/>
                </a:lnTo>
                <a:lnTo>
                  <a:pt x="13135" y="9205"/>
                </a:lnTo>
                <a:lnTo>
                  <a:pt x="13140" y="9235"/>
                </a:lnTo>
                <a:lnTo>
                  <a:pt x="13140" y="9265"/>
                </a:lnTo>
                <a:lnTo>
                  <a:pt x="13123" y="9286"/>
                </a:lnTo>
                <a:lnTo>
                  <a:pt x="13113" y="9293"/>
                </a:lnTo>
                <a:lnTo>
                  <a:pt x="13113" y="9309"/>
                </a:lnTo>
                <a:lnTo>
                  <a:pt x="13101" y="9346"/>
                </a:lnTo>
                <a:lnTo>
                  <a:pt x="13059" y="9382"/>
                </a:lnTo>
                <a:lnTo>
                  <a:pt x="13047" y="9403"/>
                </a:lnTo>
                <a:lnTo>
                  <a:pt x="13053" y="9456"/>
                </a:lnTo>
                <a:lnTo>
                  <a:pt x="13031" y="9530"/>
                </a:lnTo>
                <a:lnTo>
                  <a:pt x="12999" y="9580"/>
                </a:lnTo>
                <a:lnTo>
                  <a:pt x="12987" y="9624"/>
                </a:lnTo>
                <a:lnTo>
                  <a:pt x="12992" y="9698"/>
                </a:lnTo>
                <a:lnTo>
                  <a:pt x="12965" y="9771"/>
                </a:lnTo>
                <a:lnTo>
                  <a:pt x="12955" y="9781"/>
                </a:lnTo>
                <a:lnTo>
                  <a:pt x="13626" y="9781"/>
                </a:lnTo>
                <a:lnTo>
                  <a:pt x="13619" y="9771"/>
                </a:lnTo>
                <a:lnTo>
                  <a:pt x="13674" y="9764"/>
                </a:lnTo>
                <a:lnTo>
                  <a:pt x="14608" y="9781"/>
                </a:lnTo>
                <a:lnTo>
                  <a:pt x="15082" y="9787"/>
                </a:lnTo>
                <a:lnTo>
                  <a:pt x="15104" y="9787"/>
                </a:lnTo>
                <a:lnTo>
                  <a:pt x="15114" y="9677"/>
                </a:lnTo>
                <a:lnTo>
                  <a:pt x="15131" y="9640"/>
                </a:lnTo>
                <a:lnTo>
                  <a:pt x="15164" y="9617"/>
                </a:lnTo>
                <a:lnTo>
                  <a:pt x="15196" y="9617"/>
                </a:lnTo>
                <a:lnTo>
                  <a:pt x="15208" y="9617"/>
                </a:lnTo>
                <a:lnTo>
                  <a:pt x="15223" y="9543"/>
                </a:lnTo>
                <a:lnTo>
                  <a:pt x="15283" y="9470"/>
                </a:lnTo>
                <a:lnTo>
                  <a:pt x="15310" y="9449"/>
                </a:lnTo>
                <a:lnTo>
                  <a:pt x="15332" y="9440"/>
                </a:lnTo>
                <a:lnTo>
                  <a:pt x="15349" y="9433"/>
                </a:lnTo>
                <a:lnTo>
                  <a:pt x="15426" y="9419"/>
                </a:lnTo>
                <a:lnTo>
                  <a:pt x="15508" y="9366"/>
                </a:lnTo>
                <a:lnTo>
                  <a:pt x="15573" y="9302"/>
                </a:lnTo>
                <a:lnTo>
                  <a:pt x="15617" y="9286"/>
                </a:lnTo>
                <a:lnTo>
                  <a:pt x="15622" y="9279"/>
                </a:lnTo>
                <a:lnTo>
                  <a:pt x="15627" y="9265"/>
                </a:lnTo>
                <a:lnTo>
                  <a:pt x="15637" y="9219"/>
                </a:lnTo>
                <a:lnTo>
                  <a:pt x="15655" y="9191"/>
                </a:lnTo>
                <a:lnTo>
                  <a:pt x="15682" y="9191"/>
                </a:lnTo>
                <a:lnTo>
                  <a:pt x="15704" y="9168"/>
                </a:lnTo>
                <a:lnTo>
                  <a:pt x="15731" y="9145"/>
                </a:lnTo>
                <a:lnTo>
                  <a:pt x="15759" y="9132"/>
                </a:lnTo>
                <a:lnTo>
                  <a:pt x="15786" y="9132"/>
                </a:lnTo>
                <a:lnTo>
                  <a:pt x="15801" y="9168"/>
                </a:lnTo>
                <a:lnTo>
                  <a:pt x="15801" y="9161"/>
                </a:lnTo>
                <a:lnTo>
                  <a:pt x="15851" y="9102"/>
                </a:lnTo>
                <a:lnTo>
                  <a:pt x="15883" y="9081"/>
                </a:lnTo>
                <a:lnTo>
                  <a:pt x="15937" y="9065"/>
                </a:lnTo>
                <a:lnTo>
                  <a:pt x="15965" y="9088"/>
                </a:lnTo>
                <a:lnTo>
                  <a:pt x="16019" y="8977"/>
                </a:lnTo>
                <a:lnTo>
                  <a:pt x="16047" y="8954"/>
                </a:lnTo>
                <a:lnTo>
                  <a:pt x="16074" y="8941"/>
                </a:lnTo>
                <a:lnTo>
                  <a:pt x="16086" y="8888"/>
                </a:lnTo>
                <a:lnTo>
                  <a:pt x="16086" y="8851"/>
                </a:lnTo>
                <a:lnTo>
                  <a:pt x="16041" y="8851"/>
                </a:lnTo>
                <a:lnTo>
                  <a:pt x="16026" y="8860"/>
                </a:lnTo>
                <a:lnTo>
                  <a:pt x="15382" y="8860"/>
                </a:lnTo>
                <a:lnTo>
                  <a:pt x="15372" y="8860"/>
                </a:lnTo>
                <a:lnTo>
                  <a:pt x="15365" y="8860"/>
                </a:lnTo>
                <a:lnTo>
                  <a:pt x="15355" y="8830"/>
                </a:lnTo>
                <a:lnTo>
                  <a:pt x="15360" y="8860"/>
                </a:lnTo>
                <a:lnTo>
                  <a:pt x="15365" y="8867"/>
                </a:lnTo>
                <a:lnTo>
                  <a:pt x="15349" y="8867"/>
                </a:lnTo>
                <a:lnTo>
                  <a:pt x="14308" y="8823"/>
                </a:lnTo>
                <a:lnTo>
                  <a:pt x="13795" y="8830"/>
                </a:lnTo>
                <a:lnTo>
                  <a:pt x="13783" y="8807"/>
                </a:lnTo>
                <a:lnTo>
                  <a:pt x="13751" y="8807"/>
                </a:lnTo>
                <a:close/>
                <a:moveTo>
                  <a:pt x="15355" y="8830"/>
                </a:moveTo>
                <a:lnTo>
                  <a:pt x="15349" y="8807"/>
                </a:lnTo>
                <a:lnTo>
                  <a:pt x="15349" y="8814"/>
                </a:lnTo>
                <a:lnTo>
                  <a:pt x="15355" y="8830"/>
                </a:lnTo>
                <a:close/>
                <a:moveTo>
                  <a:pt x="16140" y="8860"/>
                </a:moveTo>
                <a:lnTo>
                  <a:pt x="16140" y="8874"/>
                </a:lnTo>
                <a:lnTo>
                  <a:pt x="16135" y="8904"/>
                </a:lnTo>
                <a:lnTo>
                  <a:pt x="16128" y="8947"/>
                </a:lnTo>
                <a:lnTo>
                  <a:pt x="16128" y="9014"/>
                </a:lnTo>
                <a:lnTo>
                  <a:pt x="16081" y="9014"/>
                </a:lnTo>
                <a:lnTo>
                  <a:pt x="16069" y="9021"/>
                </a:lnTo>
                <a:lnTo>
                  <a:pt x="16053" y="9035"/>
                </a:lnTo>
                <a:lnTo>
                  <a:pt x="15999" y="9155"/>
                </a:lnTo>
                <a:lnTo>
                  <a:pt x="15960" y="9175"/>
                </a:lnTo>
                <a:lnTo>
                  <a:pt x="15927" y="9138"/>
                </a:lnTo>
                <a:lnTo>
                  <a:pt x="15900" y="9145"/>
                </a:lnTo>
                <a:lnTo>
                  <a:pt x="15878" y="9168"/>
                </a:lnTo>
                <a:lnTo>
                  <a:pt x="15813" y="9242"/>
                </a:lnTo>
                <a:lnTo>
                  <a:pt x="15796" y="9256"/>
                </a:lnTo>
                <a:lnTo>
                  <a:pt x="15769" y="9249"/>
                </a:lnTo>
                <a:lnTo>
                  <a:pt x="15753" y="9212"/>
                </a:lnTo>
                <a:lnTo>
                  <a:pt x="15736" y="9228"/>
                </a:lnTo>
                <a:lnTo>
                  <a:pt x="15709" y="9272"/>
                </a:lnTo>
                <a:lnTo>
                  <a:pt x="15687" y="9265"/>
                </a:lnTo>
                <a:lnTo>
                  <a:pt x="15682" y="9293"/>
                </a:lnTo>
                <a:lnTo>
                  <a:pt x="15665" y="9329"/>
                </a:lnTo>
                <a:lnTo>
                  <a:pt x="15644" y="9352"/>
                </a:lnTo>
                <a:lnTo>
                  <a:pt x="15590" y="9375"/>
                </a:lnTo>
                <a:lnTo>
                  <a:pt x="15535" y="9426"/>
                </a:lnTo>
                <a:lnTo>
                  <a:pt x="15436" y="9493"/>
                </a:lnTo>
                <a:lnTo>
                  <a:pt x="15360" y="9507"/>
                </a:lnTo>
                <a:lnTo>
                  <a:pt x="15332" y="9523"/>
                </a:lnTo>
                <a:lnTo>
                  <a:pt x="15317" y="9530"/>
                </a:lnTo>
                <a:lnTo>
                  <a:pt x="15273" y="9580"/>
                </a:lnTo>
                <a:lnTo>
                  <a:pt x="15245" y="9670"/>
                </a:lnTo>
                <a:lnTo>
                  <a:pt x="15201" y="9691"/>
                </a:lnTo>
                <a:lnTo>
                  <a:pt x="15174" y="9691"/>
                </a:lnTo>
                <a:lnTo>
                  <a:pt x="15169" y="9707"/>
                </a:lnTo>
                <a:lnTo>
                  <a:pt x="15159" y="9787"/>
                </a:lnTo>
                <a:lnTo>
                  <a:pt x="15305" y="9787"/>
                </a:lnTo>
                <a:lnTo>
                  <a:pt x="15583" y="9781"/>
                </a:lnTo>
                <a:lnTo>
                  <a:pt x="15704" y="9728"/>
                </a:lnTo>
                <a:lnTo>
                  <a:pt x="15714" y="9728"/>
                </a:lnTo>
                <a:lnTo>
                  <a:pt x="15747" y="9707"/>
                </a:lnTo>
                <a:lnTo>
                  <a:pt x="15818" y="9677"/>
                </a:lnTo>
                <a:lnTo>
                  <a:pt x="15851" y="9647"/>
                </a:lnTo>
                <a:lnTo>
                  <a:pt x="15873" y="9654"/>
                </a:lnTo>
                <a:lnTo>
                  <a:pt x="16353" y="9691"/>
                </a:lnTo>
                <a:lnTo>
                  <a:pt x="16374" y="9698"/>
                </a:lnTo>
                <a:lnTo>
                  <a:pt x="16381" y="9721"/>
                </a:lnTo>
                <a:lnTo>
                  <a:pt x="16408" y="9698"/>
                </a:lnTo>
                <a:lnTo>
                  <a:pt x="16478" y="9831"/>
                </a:lnTo>
                <a:lnTo>
                  <a:pt x="16483" y="9891"/>
                </a:lnTo>
                <a:lnTo>
                  <a:pt x="16892" y="9905"/>
                </a:lnTo>
                <a:lnTo>
                  <a:pt x="17296" y="10464"/>
                </a:lnTo>
                <a:lnTo>
                  <a:pt x="17345" y="10443"/>
                </a:lnTo>
                <a:lnTo>
                  <a:pt x="17482" y="10450"/>
                </a:lnTo>
                <a:lnTo>
                  <a:pt x="17487" y="10427"/>
                </a:lnTo>
                <a:lnTo>
                  <a:pt x="17492" y="10324"/>
                </a:lnTo>
                <a:lnTo>
                  <a:pt x="17531" y="10317"/>
                </a:lnTo>
                <a:lnTo>
                  <a:pt x="17574" y="10236"/>
                </a:lnTo>
                <a:lnTo>
                  <a:pt x="17601" y="10199"/>
                </a:lnTo>
                <a:lnTo>
                  <a:pt x="17618" y="10186"/>
                </a:lnTo>
                <a:lnTo>
                  <a:pt x="17668" y="10126"/>
                </a:lnTo>
                <a:lnTo>
                  <a:pt x="17700" y="10096"/>
                </a:lnTo>
                <a:lnTo>
                  <a:pt x="17695" y="10066"/>
                </a:lnTo>
                <a:lnTo>
                  <a:pt x="17695" y="9861"/>
                </a:lnTo>
                <a:lnTo>
                  <a:pt x="17760" y="9992"/>
                </a:lnTo>
                <a:lnTo>
                  <a:pt x="17765" y="10022"/>
                </a:lnTo>
                <a:lnTo>
                  <a:pt x="17772" y="10022"/>
                </a:lnTo>
                <a:lnTo>
                  <a:pt x="17819" y="9955"/>
                </a:lnTo>
                <a:lnTo>
                  <a:pt x="17864" y="9972"/>
                </a:lnTo>
                <a:lnTo>
                  <a:pt x="17951" y="9965"/>
                </a:lnTo>
                <a:lnTo>
                  <a:pt x="17945" y="9955"/>
                </a:lnTo>
                <a:lnTo>
                  <a:pt x="17962" y="9955"/>
                </a:lnTo>
                <a:lnTo>
                  <a:pt x="17968" y="9942"/>
                </a:lnTo>
                <a:lnTo>
                  <a:pt x="18017" y="9928"/>
                </a:lnTo>
                <a:lnTo>
                  <a:pt x="18044" y="9919"/>
                </a:lnTo>
                <a:lnTo>
                  <a:pt x="18072" y="9891"/>
                </a:lnTo>
                <a:lnTo>
                  <a:pt x="18082" y="9868"/>
                </a:lnTo>
                <a:lnTo>
                  <a:pt x="18077" y="9861"/>
                </a:lnTo>
                <a:lnTo>
                  <a:pt x="17973" y="9891"/>
                </a:lnTo>
                <a:lnTo>
                  <a:pt x="17901" y="9868"/>
                </a:lnTo>
                <a:lnTo>
                  <a:pt x="17864" y="9824"/>
                </a:lnTo>
                <a:lnTo>
                  <a:pt x="17826" y="9744"/>
                </a:lnTo>
                <a:lnTo>
                  <a:pt x="17869" y="9698"/>
                </a:lnTo>
                <a:lnTo>
                  <a:pt x="17940" y="9781"/>
                </a:lnTo>
                <a:lnTo>
                  <a:pt x="17956" y="9787"/>
                </a:lnTo>
                <a:lnTo>
                  <a:pt x="17995" y="9744"/>
                </a:lnTo>
                <a:lnTo>
                  <a:pt x="18000" y="9707"/>
                </a:lnTo>
                <a:lnTo>
                  <a:pt x="18022" y="9654"/>
                </a:lnTo>
                <a:lnTo>
                  <a:pt x="18017" y="9647"/>
                </a:lnTo>
                <a:lnTo>
                  <a:pt x="17869" y="9567"/>
                </a:lnTo>
                <a:lnTo>
                  <a:pt x="17841" y="9514"/>
                </a:lnTo>
                <a:lnTo>
                  <a:pt x="17874" y="9463"/>
                </a:lnTo>
                <a:lnTo>
                  <a:pt x="17928" y="9500"/>
                </a:lnTo>
                <a:lnTo>
                  <a:pt x="17973" y="9514"/>
                </a:lnTo>
                <a:lnTo>
                  <a:pt x="17995" y="9507"/>
                </a:lnTo>
                <a:lnTo>
                  <a:pt x="18000" y="9456"/>
                </a:lnTo>
                <a:lnTo>
                  <a:pt x="18044" y="9449"/>
                </a:lnTo>
                <a:lnTo>
                  <a:pt x="18077" y="9486"/>
                </a:lnTo>
                <a:lnTo>
                  <a:pt x="18082" y="9530"/>
                </a:lnTo>
                <a:lnTo>
                  <a:pt x="18109" y="9537"/>
                </a:lnTo>
                <a:lnTo>
                  <a:pt x="18159" y="9560"/>
                </a:lnTo>
                <a:lnTo>
                  <a:pt x="18186" y="9560"/>
                </a:lnTo>
                <a:lnTo>
                  <a:pt x="18196" y="9550"/>
                </a:lnTo>
                <a:lnTo>
                  <a:pt x="18245" y="9477"/>
                </a:lnTo>
                <a:lnTo>
                  <a:pt x="18310" y="9396"/>
                </a:lnTo>
                <a:lnTo>
                  <a:pt x="18322" y="9346"/>
                </a:lnTo>
                <a:lnTo>
                  <a:pt x="18310" y="9265"/>
                </a:lnTo>
                <a:lnTo>
                  <a:pt x="18290" y="9286"/>
                </a:lnTo>
                <a:lnTo>
                  <a:pt x="18278" y="9389"/>
                </a:lnTo>
                <a:lnTo>
                  <a:pt x="18245" y="9426"/>
                </a:lnTo>
                <a:lnTo>
                  <a:pt x="18191" y="9426"/>
                </a:lnTo>
                <a:lnTo>
                  <a:pt x="18196" y="9329"/>
                </a:lnTo>
                <a:lnTo>
                  <a:pt x="18201" y="9272"/>
                </a:lnTo>
                <a:lnTo>
                  <a:pt x="18201" y="9249"/>
                </a:lnTo>
                <a:lnTo>
                  <a:pt x="18181" y="9242"/>
                </a:lnTo>
                <a:lnTo>
                  <a:pt x="18159" y="9256"/>
                </a:lnTo>
                <a:lnTo>
                  <a:pt x="18119" y="9265"/>
                </a:lnTo>
                <a:lnTo>
                  <a:pt x="18065" y="9265"/>
                </a:lnTo>
                <a:lnTo>
                  <a:pt x="18022" y="9272"/>
                </a:lnTo>
                <a:lnTo>
                  <a:pt x="17951" y="9256"/>
                </a:lnTo>
                <a:lnTo>
                  <a:pt x="17956" y="9175"/>
                </a:lnTo>
                <a:lnTo>
                  <a:pt x="17945" y="9118"/>
                </a:lnTo>
                <a:lnTo>
                  <a:pt x="17951" y="9051"/>
                </a:lnTo>
                <a:lnTo>
                  <a:pt x="18005" y="9051"/>
                </a:lnTo>
                <a:lnTo>
                  <a:pt x="18010" y="9095"/>
                </a:lnTo>
                <a:lnTo>
                  <a:pt x="18022" y="9125"/>
                </a:lnTo>
                <a:lnTo>
                  <a:pt x="18049" y="9145"/>
                </a:lnTo>
                <a:lnTo>
                  <a:pt x="18060" y="9145"/>
                </a:lnTo>
                <a:lnTo>
                  <a:pt x="18072" y="9132"/>
                </a:lnTo>
                <a:lnTo>
                  <a:pt x="18092" y="9081"/>
                </a:lnTo>
                <a:lnTo>
                  <a:pt x="18119" y="9081"/>
                </a:lnTo>
                <a:lnTo>
                  <a:pt x="18087" y="8991"/>
                </a:lnTo>
                <a:lnTo>
                  <a:pt x="18174" y="9051"/>
                </a:lnTo>
                <a:lnTo>
                  <a:pt x="18164" y="8954"/>
                </a:lnTo>
                <a:lnTo>
                  <a:pt x="18245" y="9021"/>
                </a:lnTo>
                <a:lnTo>
                  <a:pt x="18273" y="9028"/>
                </a:lnTo>
                <a:lnTo>
                  <a:pt x="18256" y="8977"/>
                </a:lnTo>
                <a:lnTo>
                  <a:pt x="18235" y="8947"/>
                </a:lnTo>
                <a:lnTo>
                  <a:pt x="18228" y="8904"/>
                </a:lnTo>
                <a:lnTo>
                  <a:pt x="18228" y="8888"/>
                </a:lnTo>
                <a:lnTo>
                  <a:pt x="16140" y="8860"/>
                </a:lnTo>
                <a:close/>
                <a:moveTo>
                  <a:pt x="8127" y="8918"/>
                </a:moveTo>
                <a:lnTo>
                  <a:pt x="8122" y="11665"/>
                </a:lnTo>
                <a:lnTo>
                  <a:pt x="6786" y="11672"/>
                </a:lnTo>
                <a:lnTo>
                  <a:pt x="6801" y="11716"/>
                </a:lnTo>
                <a:lnTo>
                  <a:pt x="6835" y="11739"/>
                </a:lnTo>
                <a:lnTo>
                  <a:pt x="6851" y="11746"/>
                </a:lnTo>
                <a:lnTo>
                  <a:pt x="6883" y="11806"/>
                </a:lnTo>
                <a:lnTo>
                  <a:pt x="6917" y="11879"/>
                </a:lnTo>
                <a:lnTo>
                  <a:pt x="6955" y="11930"/>
                </a:lnTo>
                <a:lnTo>
                  <a:pt x="6999" y="11960"/>
                </a:lnTo>
                <a:lnTo>
                  <a:pt x="7081" y="12054"/>
                </a:lnTo>
                <a:lnTo>
                  <a:pt x="7195" y="12211"/>
                </a:lnTo>
                <a:lnTo>
                  <a:pt x="7282" y="12312"/>
                </a:lnTo>
                <a:lnTo>
                  <a:pt x="7341" y="12358"/>
                </a:lnTo>
                <a:lnTo>
                  <a:pt x="7396" y="12409"/>
                </a:lnTo>
                <a:lnTo>
                  <a:pt x="7423" y="12452"/>
                </a:lnTo>
                <a:lnTo>
                  <a:pt x="7451" y="12533"/>
                </a:lnTo>
                <a:lnTo>
                  <a:pt x="7517" y="12733"/>
                </a:lnTo>
                <a:lnTo>
                  <a:pt x="7517" y="12807"/>
                </a:lnTo>
                <a:lnTo>
                  <a:pt x="7532" y="12880"/>
                </a:lnTo>
                <a:lnTo>
                  <a:pt x="7577" y="12975"/>
                </a:lnTo>
                <a:lnTo>
                  <a:pt x="7609" y="13028"/>
                </a:lnTo>
                <a:lnTo>
                  <a:pt x="7641" y="13048"/>
                </a:lnTo>
                <a:lnTo>
                  <a:pt x="7681" y="13085"/>
                </a:lnTo>
                <a:lnTo>
                  <a:pt x="7718" y="13138"/>
                </a:lnTo>
                <a:lnTo>
                  <a:pt x="7756" y="13168"/>
                </a:lnTo>
                <a:lnTo>
                  <a:pt x="7810" y="13189"/>
                </a:lnTo>
                <a:lnTo>
                  <a:pt x="7882" y="13242"/>
                </a:lnTo>
                <a:lnTo>
                  <a:pt x="7974" y="13315"/>
                </a:lnTo>
                <a:lnTo>
                  <a:pt x="8028" y="13352"/>
                </a:lnTo>
                <a:lnTo>
                  <a:pt x="8045" y="13352"/>
                </a:lnTo>
                <a:lnTo>
                  <a:pt x="8063" y="13336"/>
                </a:lnTo>
                <a:lnTo>
                  <a:pt x="8090" y="13285"/>
                </a:lnTo>
                <a:lnTo>
                  <a:pt x="8122" y="13249"/>
                </a:lnTo>
                <a:lnTo>
                  <a:pt x="8138" y="13232"/>
                </a:lnTo>
                <a:lnTo>
                  <a:pt x="8138" y="13205"/>
                </a:lnTo>
                <a:lnTo>
                  <a:pt x="8155" y="13122"/>
                </a:lnTo>
                <a:lnTo>
                  <a:pt x="8199" y="12991"/>
                </a:lnTo>
                <a:lnTo>
                  <a:pt x="8247" y="12917"/>
                </a:lnTo>
                <a:lnTo>
                  <a:pt x="8308" y="12910"/>
                </a:lnTo>
                <a:lnTo>
                  <a:pt x="8328" y="12894"/>
                </a:lnTo>
                <a:lnTo>
                  <a:pt x="8351" y="12850"/>
                </a:lnTo>
                <a:lnTo>
                  <a:pt x="8400" y="12850"/>
                </a:lnTo>
                <a:lnTo>
                  <a:pt x="8438" y="12880"/>
                </a:lnTo>
                <a:lnTo>
                  <a:pt x="8504" y="12894"/>
                </a:lnTo>
                <a:lnTo>
                  <a:pt x="8586" y="12901"/>
                </a:lnTo>
                <a:lnTo>
                  <a:pt x="8628" y="12894"/>
                </a:lnTo>
                <a:lnTo>
                  <a:pt x="8651" y="12887"/>
                </a:lnTo>
                <a:lnTo>
                  <a:pt x="8690" y="12887"/>
                </a:lnTo>
                <a:lnTo>
                  <a:pt x="8690" y="12901"/>
                </a:lnTo>
                <a:lnTo>
                  <a:pt x="8710" y="12901"/>
                </a:lnTo>
                <a:lnTo>
                  <a:pt x="8749" y="12938"/>
                </a:lnTo>
                <a:lnTo>
                  <a:pt x="8777" y="12998"/>
                </a:lnTo>
                <a:lnTo>
                  <a:pt x="8874" y="13094"/>
                </a:lnTo>
                <a:lnTo>
                  <a:pt x="8886" y="13138"/>
                </a:lnTo>
                <a:lnTo>
                  <a:pt x="8918" y="13182"/>
                </a:lnTo>
                <a:lnTo>
                  <a:pt x="8983" y="13262"/>
                </a:lnTo>
                <a:lnTo>
                  <a:pt x="9022" y="13343"/>
                </a:lnTo>
                <a:lnTo>
                  <a:pt x="9032" y="13396"/>
                </a:lnTo>
                <a:lnTo>
                  <a:pt x="9060" y="13476"/>
                </a:lnTo>
                <a:lnTo>
                  <a:pt x="9114" y="13594"/>
                </a:lnTo>
                <a:lnTo>
                  <a:pt x="9153" y="13684"/>
                </a:lnTo>
                <a:lnTo>
                  <a:pt x="9141" y="13697"/>
                </a:lnTo>
                <a:lnTo>
                  <a:pt x="9141" y="13711"/>
                </a:lnTo>
                <a:lnTo>
                  <a:pt x="9159" y="13757"/>
                </a:lnTo>
                <a:lnTo>
                  <a:pt x="9181" y="13801"/>
                </a:lnTo>
                <a:lnTo>
                  <a:pt x="9223" y="13845"/>
                </a:lnTo>
                <a:lnTo>
                  <a:pt x="9268" y="13911"/>
                </a:lnTo>
                <a:lnTo>
                  <a:pt x="9305" y="14015"/>
                </a:lnTo>
                <a:lnTo>
                  <a:pt x="9355" y="14089"/>
                </a:lnTo>
                <a:lnTo>
                  <a:pt x="9414" y="14146"/>
                </a:lnTo>
                <a:lnTo>
                  <a:pt x="9453" y="14206"/>
                </a:lnTo>
                <a:lnTo>
                  <a:pt x="9464" y="14263"/>
                </a:lnTo>
                <a:lnTo>
                  <a:pt x="9464" y="14316"/>
                </a:lnTo>
                <a:lnTo>
                  <a:pt x="9459" y="14346"/>
                </a:lnTo>
                <a:lnTo>
                  <a:pt x="9459" y="14353"/>
                </a:lnTo>
                <a:lnTo>
                  <a:pt x="9474" y="14390"/>
                </a:lnTo>
                <a:lnTo>
                  <a:pt x="9481" y="14434"/>
                </a:lnTo>
                <a:lnTo>
                  <a:pt x="9474" y="14484"/>
                </a:lnTo>
                <a:lnTo>
                  <a:pt x="9474" y="14494"/>
                </a:lnTo>
                <a:lnTo>
                  <a:pt x="9528" y="14581"/>
                </a:lnTo>
                <a:lnTo>
                  <a:pt x="9563" y="14655"/>
                </a:lnTo>
                <a:lnTo>
                  <a:pt x="9578" y="14765"/>
                </a:lnTo>
                <a:lnTo>
                  <a:pt x="9600" y="14816"/>
                </a:lnTo>
                <a:lnTo>
                  <a:pt x="9622" y="14839"/>
                </a:lnTo>
                <a:lnTo>
                  <a:pt x="9677" y="14846"/>
                </a:lnTo>
                <a:lnTo>
                  <a:pt x="9726" y="14876"/>
                </a:lnTo>
                <a:lnTo>
                  <a:pt x="9753" y="14906"/>
                </a:lnTo>
                <a:lnTo>
                  <a:pt x="9781" y="14926"/>
                </a:lnTo>
                <a:lnTo>
                  <a:pt x="9823" y="14935"/>
                </a:lnTo>
                <a:lnTo>
                  <a:pt x="9868" y="14963"/>
                </a:lnTo>
                <a:lnTo>
                  <a:pt x="9905" y="15000"/>
                </a:lnTo>
                <a:lnTo>
                  <a:pt x="9972" y="15023"/>
                </a:lnTo>
                <a:lnTo>
                  <a:pt x="10074" y="15037"/>
                </a:lnTo>
                <a:lnTo>
                  <a:pt x="10168" y="15074"/>
                </a:lnTo>
                <a:lnTo>
                  <a:pt x="10217" y="15126"/>
                </a:lnTo>
                <a:lnTo>
                  <a:pt x="10222" y="15126"/>
                </a:lnTo>
                <a:lnTo>
                  <a:pt x="10222" y="15120"/>
                </a:lnTo>
                <a:lnTo>
                  <a:pt x="10260" y="15090"/>
                </a:lnTo>
                <a:lnTo>
                  <a:pt x="10272" y="15090"/>
                </a:lnTo>
                <a:lnTo>
                  <a:pt x="10195" y="14889"/>
                </a:lnTo>
                <a:lnTo>
                  <a:pt x="10178" y="14832"/>
                </a:lnTo>
                <a:lnTo>
                  <a:pt x="10168" y="14715"/>
                </a:lnTo>
                <a:lnTo>
                  <a:pt x="10156" y="14678"/>
                </a:lnTo>
                <a:lnTo>
                  <a:pt x="10145" y="14595"/>
                </a:lnTo>
                <a:lnTo>
                  <a:pt x="10135" y="14551"/>
                </a:lnTo>
                <a:lnTo>
                  <a:pt x="10151" y="14484"/>
                </a:lnTo>
                <a:lnTo>
                  <a:pt x="10163" y="14457"/>
                </a:lnTo>
                <a:lnTo>
                  <a:pt x="10168" y="14434"/>
                </a:lnTo>
                <a:lnTo>
                  <a:pt x="10163" y="14427"/>
                </a:lnTo>
                <a:lnTo>
                  <a:pt x="10091" y="14397"/>
                </a:lnTo>
                <a:lnTo>
                  <a:pt x="10019" y="14153"/>
                </a:lnTo>
                <a:lnTo>
                  <a:pt x="10128" y="14280"/>
                </a:lnTo>
                <a:lnTo>
                  <a:pt x="10178" y="14316"/>
                </a:lnTo>
                <a:lnTo>
                  <a:pt x="10190" y="14316"/>
                </a:lnTo>
                <a:lnTo>
                  <a:pt x="10200" y="14280"/>
                </a:lnTo>
                <a:lnTo>
                  <a:pt x="10232" y="14162"/>
                </a:lnTo>
                <a:lnTo>
                  <a:pt x="10173" y="14052"/>
                </a:lnTo>
                <a:lnTo>
                  <a:pt x="10205" y="14006"/>
                </a:lnTo>
                <a:lnTo>
                  <a:pt x="10227" y="13999"/>
                </a:lnTo>
                <a:lnTo>
                  <a:pt x="10272" y="14006"/>
                </a:lnTo>
                <a:lnTo>
                  <a:pt x="10287" y="13999"/>
                </a:lnTo>
                <a:lnTo>
                  <a:pt x="10309" y="13969"/>
                </a:lnTo>
                <a:lnTo>
                  <a:pt x="10299" y="13978"/>
                </a:lnTo>
                <a:lnTo>
                  <a:pt x="10282" y="13904"/>
                </a:lnTo>
                <a:lnTo>
                  <a:pt x="10282" y="13852"/>
                </a:lnTo>
                <a:lnTo>
                  <a:pt x="10326" y="13838"/>
                </a:lnTo>
                <a:lnTo>
                  <a:pt x="10359" y="13838"/>
                </a:lnTo>
                <a:lnTo>
                  <a:pt x="10364" y="13831"/>
                </a:lnTo>
                <a:lnTo>
                  <a:pt x="10408" y="13764"/>
                </a:lnTo>
                <a:lnTo>
                  <a:pt x="10418" y="13808"/>
                </a:lnTo>
                <a:lnTo>
                  <a:pt x="10418" y="13778"/>
                </a:lnTo>
                <a:lnTo>
                  <a:pt x="10435" y="13647"/>
                </a:lnTo>
                <a:lnTo>
                  <a:pt x="10500" y="13727"/>
                </a:lnTo>
                <a:lnTo>
                  <a:pt x="10527" y="13711"/>
                </a:lnTo>
                <a:lnTo>
                  <a:pt x="10468" y="13543"/>
                </a:lnTo>
                <a:lnTo>
                  <a:pt x="10510" y="13506"/>
                </a:lnTo>
                <a:lnTo>
                  <a:pt x="10549" y="13520"/>
                </a:lnTo>
                <a:lnTo>
                  <a:pt x="10560" y="13550"/>
                </a:lnTo>
                <a:lnTo>
                  <a:pt x="10565" y="13564"/>
                </a:lnTo>
                <a:lnTo>
                  <a:pt x="10577" y="13580"/>
                </a:lnTo>
                <a:lnTo>
                  <a:pt x="10577" y="13550"/>
                </a:lnTo>
                <a:lnTo>
                  <a:pt x="10647" y="13550"/>
                </a:lnTo>
                <a:lnTo>
                  <a:pt x="10701" y="13573"/>
                </a:lnTo>
                <a:lnTo>
                  <a:pt x="10740" y="13564"/>
                </a:lnTo>
                <a:lnTo>
                  <a:pt x="10745" y="13587"/>
                </a:lnTo>
                <a:lnTo>
                  <a:pt x="10790" y="13564"/>
                </a:lnTo>
                <a:lnTo>
                  <a:pt x="10832" y="13527"/>
                </a:lnTo>
                <a:lnTo>
                  <a:pt x="10860" y="13506"/>
                </a:lnTo>
                <a:lnTo>
                  <a:pt x="11001" y="13380"/>
                </a:lnTo>
                <a:lnTo>
                  <a:pt x="11040" y="13329"/>
                </a:lnTo>
                <a:lnTo>
                  <a:pt x="11045" y="13278"/>
                </a:lnTo>
                <a:lnTo>
                  <a:pt x="11095" y="13212"/>
                </a:lnTo>
                <a:lnTo>
                  <a:pt x="11127" y="13168"/>
                </a:lnTo>
                <a:lnTo>
                  <a:pt x="11122" y="13138"/>
                </a:lnTo>
                <a:lnTo>
                  <a:pt x="11100" y="13094"/>
                </a:lnTo>
                <a:lnTo>
                  <a:pt x="11083" y="12954"/>
                </a:lnTo>
                <a:lnTo>
                  <a:pt x="11132" y="12938"/>
                </a:lnTo>
                <a:lnTo>
                  <a:pt x="11149" y="12954"/>
                </a:lnTo>
                <a:lnTo>
                  <a:pt x="11172" y="12917"/>
                </a:lnTo>
                <a:lnTo>
                  <a:pt x="11241" y="12917"/>
                </a:lnTo>
                <a:lnTo>
                  <a:pt x="11253" y="13012"/>
                </a:lnTo>
                <a:lnTo>
                  <a:pt x="11247" y="13035"/>
                </a:lnTo>
                <a:lnTo>
                  <a:pt x="11269" y="13021"/>
                </a:lnTo>
                <a:lnTo>
                  <a:pt x="11323" y="13041"/>
                </a:lnTo>
                <a:lnTo>
                  <a:pt x="11455" y="12968"/>
                </a:lnTo>
                <a:lnTo>
                  <a:pt x="11504" y="12961"/>
                </a:lnTo>
                <a:lnTo>
                  <a:pt x="11487" y="12917"/>
                </a:lnTo>
                <a:lnTo>
                  <a:pt x="11541" y="12784"/>
                </a:lnTo>
                <a:lnTo>
                  <a:pt x="11559" y="12784"/>
                </a:lnTo>
                <a:lnTo>
                  <a:pt x="11574" y="12740"/>
                </a:lnTo>
                <a:lnTo>
                  <a:pt x="11574" y="12653"/>
                </a:lnTo>
                <a:lnTo>
                  <a:pt x="11564" y="12616"/>
                </a:lnTo>
                <a:lnTo>
                  <a:pt x="11564" y="12586"/>
                </a:lnTo>
                <a:lnTo>
                  <a:pt x="11574" y="12526"/>
                </a:lnTo>
                <a:lnTo>
                  <a:pt x="11574" y="12475"/>
                </a:lnTo>
                <a:lnTo>
                  <a:pt x="11596" y="12409"/>
                </a:lnTo>
                <a:lnTo>
                  <a:pt x="11613" y="12379"/>
                </a:lnTo>
                <a:lnTo>
                  <a:pt x="11628" y="12321"/>
                </a:lnTo>
                <a:lnTo>
                  <a:pt x="11628" y="12284"/>
                </a:lnTo>
                <a:lnTo>
                  <a:pt x="11635" y="12254"/>
                </a:lnTo>
                <a:lnTo>
                  <a:pt x="11628" y="12218"/>
                </a:lnTo>
                <a:lnTo>
                  <a:pt x="11640" y="12195"/>
                </a:lnTo>
                <a:lnTo>
                  <a:pt x="11640" y="12165"/>
                </a:lnTo>
                <a:lnTo>
                  <a:pt x="11635" y="12137"/>
                </a:lnTo>
                <a:lnTo>
                  <a:pt x="11623" y="12121"/>
                </a:lnTo>
                <a:lnTo>
                  <a:pt x="11596" y="12040"/>
                </a:lnTo>
                <a:lnTo>
                  <a:pt x="11596" y="12017"/>
                </a:lnTo>
                <a:lnTo>
                  <a:pt x="11569" y="11953"/>
                </a:lnTo>
                <a:lnTo>
                  <a:pt x="11569" y="11937"/>
                </a:lnTo>
                <a:lnTo>
                  <a:pt x="11547" y="11907"/>
                </a:lnTo>
                <a:lnTo>
                  <a:pt x="11536" y="11870"/>
                </a:lnTo>
                <a:lnTo>
                  <a:pt x="11536" y="11790"/>
                </a:lnTo>
                <a:lnTo>
                  <a:pt x="11531" y="11769"/>
                </a:lnTo>
                <a:lnTo>
                  <a:pt x="11509" y="11732"/>
                </a:lnTo>
                <a:lnTo>
                  <a:pt x="11455" y="11649"/>
                </a:lnTo>
                <a:lnTo>
                  <a:pt x="11455" y="11039"/>
                </a:lnTo>
                <a:lnTo>
                  <a:pt x="11449" y="10722"/>
                </a:lnTo>
                <a:lnTo>
                  <a:pt x="11427" y="10715"/>
                </a:lnTo>
                <a:lnTo>
                  <a:pt x="11405" y="10722"/>
                </a:lnTo>
                <a:lnTo>
                  <a:pt x="11395" y="10722"/>
                </a:lnTo>
                <a:lnTo>
                  <a:pt x="11378" y="10729"/>
                </a:lnTo>
                <a:lnTo>
                  <a:pt x="11362" y="10738"/>
                </a:lnTo>
                <a:lnTo>
                  <a:pt x="11335" y="10722"/>
                </a:lnTo>
                <a:lnTo>
                  <a:pt x="11328" y="10708"/>
                </a:lnTo>
                <a:lnTo>
                  <a:pt x="11318" y="10708"/>
                </a:lnTo>
                <a:lnTo>
                  <a:pt x="11301" y="10678"/>
                </a:lnTo>
                <a:lnTo>
                  <a:pt x="11214" y="10641"/>
                </a:lnTo>
                <a:lnTo>
                  <a:pt x="11192" y="10627"/>
                </a:lnTo>
                <a:lnTo>
                  <a:pt x="11149" y="10597"/>
                </a:lnTo>
                <a:lnTo>
                  <a:pt x="11117" y="10554"/>
                </a:lnTo>
                <a:lnTo>
                  <a:pt x="11045" y="10494"/>
                </a:lnTo>
                <a:lnTo>
                  <a:pt x="11035" y="10517"/>
                </a:lnTo>
                <a:lnTo>
                  <a:pt x="10981" y="10545"/>
                </a:lnTo>
                <a:lnTo>
                  <a:pt x="10959" y="10545"/>
                </a:lnTo>
                <a:lnTo>
                  <a:pt x="10914" y="10531"/>
                </a:lnTo>
                <a:lnTo>
                  <a:pt x="10892" y="10508"/>
                </a:lnTo>
                <a:lnTo>
                  <a:pt x="10855" y="10531"/>
                </a:lnTo>
                <a:lnTo>
                  <a:pt x="10844" y="10545"/>
                </a:lnTo>
                <a:lnTo>
                  <a:pt x="10795" y="10554"/>
                </a:lnTo>
                <a:lnTo>
                  <a:pt x="10768" y="10538"/>
                </a:lnTo>
                <a:lnTo>
                  <a:pt x="10708" y="10568"/>
                </a:lnTo>
                <a:lnTo>
                  <a:pt x="10674" y="10604"/>
                </a:lnTo>
                <a:lnTo>
                  <a:pt x="10659" y="10611"/>
                </a:lnTo>
                <a:lnTo>
                  <a:pt x="10636" y="10648"/>
                </a:lnTo>
                <a:lnTo>
                  <a:pt x="10599" y="10627"/>
                </a:lnTo>
                <a:lnTo>
                  <a:pt x="10577" y="10597"/>
                </a:lnTo>
                <a:lnTo>
                  <a:pt x="10549" y="10591"/>
                </a:lnTo>
                <a:lnTo>
                  <a:pt x="10500" y="10545"/>
                </a:lnTo>
                <a:lnTo>
                  <a:pt x="10478" y="10561"/>
                </a:lnTo>
                <a:lnTo>
                  <a:pt x="10456" y="10554"/>
                </a:lnTo>
                <a:lnTo>
                  <a:pt x="10408" y="10531"/>
                </a:lnTo>
                <a:lnTo>
                  <a:pt x="10396" y="10508"/>
                </a:lnTo>
                <a:lnTo>
                  <a:pt x="10391" y="10524"/>
                </a:lnTo>
                <a:lnTo>
                  <a:pt x="10374" y="10545"/>
                </a:lnTo>
                <a:lnTo>
                  <a:pt x="10353" y="10611"/>
                </a:lnTo>
                <a:lnTo>
                  <a:pt x="10336" y="10634"/>
                </a:lnTo>
                <a:lnTo>
                  <a:pt x="10304" y="10627"/>
                </a:lnTo>
                <a:lnTo>
                  <a:pt x="10282" y="10597"/>
                </a:lnTo>
                <a:lnTo>
                  <a:pt x="10272" y="10574"/>
                </a:lnTo>
                <a:lnTo>
                  <a:pt x="10265" y="10545"/>
                </a:lnTo>
                <a:lnTo>
                  <a:pt x="10260" y="10545"/>
                </a:lnTo>
                <a:lnTo>
                  <a:pt x="10244" y="10561"/>
                </a:lnTo>
                <a:lnTo>
                  <a:pt x="10222" y="10568"/>
                </a:lnTo>
                <a:lnTo>
                  <a:pt x="10195" y="10561"/>
                </a:lnTo>
                <a:lnTo>
                  <a:pt x="10173" y="10531"/>
                </a:lnTo>
                <a:lnTo>
                  <a:pt x="10135" y="10508"/>
                </a:lnTo>
                <a:lnTo>
                  <a:pt x="10123" y="10480"/>
                </a:lnTo>
                <a:lnTo>
                  <a:pt x="10091" y="10524"/>
                </a:lnTo>
                <a:lnTo>
                  <a:pt x="10059" y="10545"/>
                </a:lnTo>
                <a:lnTo>
                  <a:pt x="10036" y="10545"/>
                </a:lnTo>
                <a:lnTo>
                  <a:pt x="10009" y="10538"/>
                </a:lnTo>
                <a:lnTo>
                  <a:pt x="9987" y="10508"/>
                </a:lnTo>
                <a:lnTo>
                  <a:pt x="9987" y="10464"/>
                </a:lnTo>
                <a:lnTo>
                  <a:pt x="9949" y="10427"/>
                </a:lnTo>
                <a:lnTo>
                  <a:pt x="9932" y="10383"/>
                </a:lnTo>
                <a:lnTo>
                  <a:pt x="9917" y="10383"/>
                </a:lnTo>
                <a:lnTo>
                  <a:pt x="9873" y="10383"/>
                </a:lnTo>
                <a:lnTo>
                  <a:pt x="9845" y="10413"/>
                </a:lnTo>
                <a:lnTo>
                  <a:pt x="9823" y="10420"/>
                </a:lnTo>
                <a:lnTo>
                  <a:pt x="9791" y="10406"/>
                </a:lnTo>
                <a:lnTo>
                  <a:pt x="9759" y="10370"/>
                </a:lnTo>
                <a:lnTo>
                  <a:pt x="9719" y="10377"/>
                </a:lnTo>
                <a:lnTo>
                  <a:pt x="9687" y="10370"/>
                </a:lnTo>
                <a:lnTo>
                  <a:pt x="9627" y="10340"/>
                </a:lnTo>
                <a:lnTo>
                  <a:pt x="9578" y="10340"/>
                </a:lnTo>
                <a:lnTo>
                  <a:pt x="9545" y="10324"/>
                </a:lnTo>
                <a:lnTo>
                  <a:pt x="9523" y="10310"/>
                </a:lnTo>
                <a:lnTo>
                  <a:pt x="9518" y="10250"/>
                </a:lnTo>
                <a:lnTo>
                  <a:pt x="9496" y="10206"/>
                </a:lnTo>
                <a:lnTo>
                  <a:pt x="9491" y="10206"/>
                </a:lnTo>
                <a:lnTo>
                  <a:pt x="9486" y="10222"/>
                </a:lnTo>
                <a:lnTo>
                  <a:pt x="9459" y="10229"/>
                </a:lnTo>
                <a:lnTo>
                  <a:pt x="9419" y="10222"/>
                </a:lnTo>
                <a:lnTo>
                  <a:pt x="9377" y="10229"/>
                </a:lnTo>
                <a:lnTo>
                  <a:pt x="9349" y="10206"/>
                </a:lnTo>
                <a:lnTo>
                  <a:pt x="9278" y="10126"/>
                </a:lnTo>
                <a:lnTo>
                  <a:pt x="9256" y="10112"/>
                </a:lnTo>
                <a:lnTo>
                  <a:pt x="9218" y="10103"/>
                </a:lnTo>
                <a:lnTo>
                  <a:pt x="9218" y="8924"/>
                </a:lnTo>
                <a:lnTo>
                  <a:pt x="8127" y="8918"/>
                </a:lnTo>
                <a:close/>
                <a:moveTo>
                  <a:pt x="11296" y="8924"/>
                </a:moveTo>
                <a:lnTo>
                  <a:pt x="11356" y="9573"/>
                </a:lnTo>
                <a:lnTo>
                  <a:pt x="11340" y="10627"/>
                </a:lnTo>
                <a:lnTo>
                  <a:pt x="11351" y="10641"/>
                </a:lnTo>
                <a:lnTo>
                  <a:pt x="11368" y="10648"/>
                </a:lnTo>
                <a:lnTo>
                  <a:pt x="11378" y="10641"/>
                </a:lnTo>
                <a:lnTo>
                  <a:pt x="11405" y="10648"/>
                </a:lnTo>
                <a:lnTo>
                  <a:pt x="11422" y="10641"/>
                </a:lnTo>
                <a:lnTo>
                  <a:pt x="11472" y="10655"/>
                </a:lnTo>
                <a:lnTo>
                  <a:pt x="11504" y="10678"/>
                </a:lnTo>
                <a:lnTo>
                  <a:pt x="11509" y="10996"/>
                </a:lnTo>
                <a:lnTo>
                  <a:pt x="12540" y="10986"/>
                </a:lnTo>
                <a:lnTo>
                  <a:pt x="12556" y="10906"/>
                </a:lnTo>
                <a:lnTo>
                  <a:pt x="12535" y="10869"/>
                </a:lnTo>
                <a:lnTo>
                  <a:pt x="12528" y="10818"/>
                </a:lnTo>
                <a:lnTo>
                  <a:pt x="12540" y="10765"/>
                </a:lnTo>
                <a:lnTo>
                  <a:pt x="12540" y="10752"/>
                </a:lnTo>
                <a:lnTo>
                  <a:pt x="12528" y="10745"/>
                </a:lnTo>
                <a:lnTo>
                  <a:pt x="12513" y="10671"/>
                </a:lnTo>
                <a:lnTo>
                  <a:pt x="12523" y="10655"/>
                </a:lnTo>
                <a:lnTo>
                  <a:pt x="12513" y="10634"/>
                </a:lnTo>
                <a:lnTo>
                  <a:pt x="12528" y="10581"/>
                </a:lnTo>
                <a:lnTo>
                  <a:pt x="12562" y="10545"/>
                </a:lnTo>
                <a:lnTo>
                  <a:pt x="12578" y="10524"/>
                </a:lnTo>
                <a:lnTo>
                  <a:pt x="12578" y="10494"/>
                </a:lnTo>
                <a:lnTo>
                  <a:pt x="12578" y="10480"/>
                </a:lnTo>
                <a:lnTo>
                  <a:pt x="12568" y="10450"/>
                </a:lnTo>
                <a:lnTo>
                  <a:pt x="12578" y="10413"/>
                </a:lnTo>
                <a:lnTo>
                  <a:pt x="12600" y="10390"/>
                </a:lnTo>
                <a:lnTo>
                  <a:pt x="12627" y="10383"/>
                </a:lnTo>
                <a:lnTo>
                  <a:pt x="12617" y="10354"/>
                </a:lnTo>
                <a:lnTo>
                  <a:pt x="12632" y="10296"/>
                </a:lnTo>
                <a:lnTo>
                  <a:pt x="12672" y="10250"/>
                </a:lnTo>
                <a:lnTo>
                  <a:pt x="12682" y="10229"/>
                </a:lnTo>
                <a:lnTo>
                  <a:pt x="12687" y="10199"/>
                </a:lnTo>
                <a:lnTo>
                  <a:pt x="12714" y="10163"/>
                </a:lnTo>
                <a:lnTo>
                  <a:pt x="12741" y="10149"/>
                </a:lnTo>
                <a:lnTo>
                  <a:pt x="12753" y="10112"/>
                </a:lnTo>
                <a:lnTo>
                  <a:pt x="12759" y="10022"/>
                </a:lnTo>
                <a:lnTo>
                  <a:pt x="12774" y="9955"/>
                </a:lnTo>
                <a:lnTo>
                  <a:pt x="12796" y="9949"/>
                </a:lnTo>
                <a:lnTo>
                  <a:pt x="12796" y="9919"/>
                </a:lnTo>
                <a:lnTo>
                  <a:pt x="12828" y="9875"/>
                </a:lnTo>
                <a:lnTo>
                  <a:pt x="12862" y="9845"/>
                </a:lnTo>
                <a:lnTo>
                  <a:pt x="12862" y="9838"/>
                </a:lnTo>
                <a:lnTo>
                  <a:pt x="12862" y="9817"/>
                </a:lnTo>
                <a:lnTo>
                  <a:pt x="12862" y="9808"/>
                </a:lnTo>
                <a:lnTo>
                  <a:pt x="12873" y="9781"/>
                </a:lnTo>
                <a:lnTo>
                  <a:pt x="12883" y="9758"/>
                </a:lnTo>
                <a:lnTo>
                  <a:pt x="12922" y="9721"/>
                </a:lnTo>
                <a:lnTo>
                  <a:pt x="12932" y="9684"/>
                </a:lnTo>
                <a:lnTo>
                  <a:pt x="12927" y="9617"/>
                </a:lnTo>
                <a:lnTo>
                  <a:pt x="12955" y="9537"/>
                </a:lnTo>
                <a:lnTo>
                  <a:pt x="12987" y="9486"/>
                </a:lnTo>
                <a:lnTo>
                  <a:pt x="12999" y="9449"/>
                </a:lnTo>
                <a:lnTo>
                  <a:pt x="12992" y="9389"/>
                </a:lnTo>
                <a:lnTo>
                  <a:pt x="13014" y="9329"/>
                </a:lnTo>
                <a:lnTo>
                  <a:pt x="13059" y="9293"/>
                </a:lnTo>
                <a:lnTo>
                  <a:pt x="13059" y="9279"/>
                </a:lnTo>
                <a:lnTo>
                  <a:pt x="13064" y="9242"/>
                </a:lnTo>
                <a:lnTo>
                  <a:pt x="13074" y="9235"/>
                </a:lnTo>
                <a:lnTo>
                  <a:pt x="12808" y="9242"/>
                </a:lnTo>
                <a:lnTo>
                  <a:pt x="12868" y="9109"/>
                </a:lnTo>
                <a:lnTo>
                  <a:pt x="12883" y="9088"/>
                </a:lnTo>
                <a:lnTo>
                  <a:pt x="12900" y="9058"/>
                </a:lnTo>
                <a:lnTo>
                  <a:pt x="12922" y="9035"/>
                </a:lnTo>
                <a:lnTo>
                  <a:pt x="12944" y="8998"/>
                </a:lnTo>
                <a:lnTo>
                  <a:pt x="12944" y="8991"/>
                </a:lnTo>
                <a:lnTo>
                  <a:pt x="12944" y="8977"/>
                </a:lnTo>
                <a:lnTo>
                  <a:pt x="12932" y="8954"/>
                </a:lnTo>
                <a:lnTo>
                  <a:pt x="12922" y="8924"/>
                </a:lnTo>
                <a:lnTo>
                  <a:pt x="11296" y="8924"/>
                </a:lnTo>
                <a:close/>
                <a:moveTo>
                  <a:pt x="18223" y="9088"/>
                </a:moveTo>
                <a:lnTo>
                  <a:pt x="18218" y="9161"/>
                </a:lnTo>
                <a:lnTo>
                  <a:pt x="18208" y="9155"/>
                </a:lnTo>
                <a:lnTo>
                  <a:pt x="18218" y="9175"/>
                </a:lnTo>
                <a:lnTo>
                  <a:pt x="18251" y="9182"/>
                </a:lnTo>
                <a:lnTo>
                  <a:pt x="18256" y="9228"/>
                </a:lnTo>
                <a:lnTo>
                  <a:pt x="18300" y="9182"/>
                </a:lnTo>
                <a:lnTo>
                  <a:pt x="18310" y="9191"/>
                </a:lnTo>
                <a:lnTo>
                  <a:pt x="18300" y="9155"/>
                </a:lnTo>
                <a:lnTo>
                  <a:pt x="18278" y="9118"/>
                </a:lnTo>
                <a:lnTo>
                  <a:pt x="18262" y="9102"/>
                </a:lnTo>
                <a:lnTo>
                  <a:pt x="18223" y="9088"/>
                </a:lnTo>
                <a:close/>
                <a:moveTo>
                  <a:pt x="18327" y="9132"/>
                </a:moveTo>
                <a:lnTo>
                  <a:pt x="18310" y="9145"/>
                </a:lnTo>
                <a:lnTo>
                  <a:pt x="18337" y="9168"/>
                </a:lnTo>
                <a:lnTo>
                  <a:pt x="18327" y="9132"/>
                </a:lnTo>
                <a:close/>
                <a:moveTo>
                  <a:pt x="18126" y="9145"/>
                </a:moveTo>
                <a:lnTo>
                  <a:pt x="18114" y="9182"/>
                </a:lnTo>
                <a:lnTo>
                  <a:pt x="18104" y="9191"/>
                </a:lnTo>
                <a:lnTo>
                  <a:pt x="18114" y="9191"/>
                </a:lnTo>
                <a:lnTo>
                  <a:pt x="18147" y="9182"/>
                </a:lnTo>
                <a:lnTo>
                  <a:pt x="18169" y="9168"/>
                </a:lnTo>
                <a:lnTo>
                  <a:pt x="18131" y="9145"/>
                </a:lnTo>
                <a:lnTo>
                  <a:pt x="18126" y="9145"/>
                </a:lnTo>
                <a:close/>
                <a:moveTo>
                  <a:pt x="18464" y="9329"/>
                </a:moveTo>
                <a:lnTo>
                  <a:pt x="18414" y="9339"/>
                </a:lnTo>
                <a:lnTo>
                  <a:pt x="18414" y="9366"/>
                </a:lnTo>
                <a:lnTo>
                  <a:pt x="18419" y="9463"/>
                </a:lnTo>
                <a:lnTo>
                  <a:pt x="18419" y="9514"/>
                </a:lnTo>
                <a:lnTo>
                  <a:pt x="18404" y="9617"/>
                </a:lnTo>
                <a:lnTo>
                  <a:pt x="18327" y="9670"/>
                </a:lnTo>
                <a:lnTo>
                  <a:pt x="18327" y="9661"/>
                </a:lnTo>
                <a:lnTo>
                  <a:pt x="18300" y="9677"/>
                </a:lnTo>
                <a:lnTo>
                  <a:pt x="18181" y="9758"/>
                </a:lnTo>
                <a:lnTo>
                  <a:pt x="18268" y="9787"/>
                </a:lnTo>
                <a:lnTo>
                  <a:pt x="18349" y="9734"/>
                </a:lnTo>
                <a:lnTo>
                  <a:pt x="18332" y="9691"/>
                </a:lnTo>
                <a:lnTo>
                  <a:pt x="18365" y="9728"/>
                </a:lnTo>
                <a:lnTo>
                  <a:pt x="18441" y="9707"/>
                </a:lnTo>
                <a:lnTo>
                  <a:pt x="18459" y="9670"/>
                </a:lnTo>
                <a:lnTo>
                  <a:pt x="18481" y="9543"/>
                </a:lnTo>
                <a:lnTo>
                  <a:pt x="18486" y="9463"/>
                </a:lnTo>
                <a:lnTo>
                  <a:pt x="18474" y="9366"/>
                </a:lnTo>
                <a:lnTo>
                  <a:pt x="18464" y="9329"/>
                </a:lnTo>
                <a:close/>
                <a:moveTo>
                  <a:pt x="18037" y="9567"/>
                </a:moveTo>
                <a:lnTo>
                  <a:pt x="18027" y="9573"/>
                </a:lnTo>
                <a:lnTo>
                  <a:pt x="18044" y="9580"/>
                </a:lnTo>
                <a:lnTo>
                  <a:pt x="18037" y="9567"/>
                </a:lnTo>
                <a:close/>
                <a:moveTo>
                  <a:pt x="15856" y="9728"/>
                </a:moveTo>
                <a:lnTo>
                  <a:pt x="15840" y="9744"/>
                </a:lnTo>
                <a:lnTo>
                  <a:pt x="15769" y="9771"/>
                </a:lnTo>
                <a:lnTo>
                  <a:pt x="15726" y="9801"/>
                </a:lnTo>
                <a:lnTo>
                  <a:pt x="15714" y="9801"/>
                </a:lnTo>
                <a:lnTo>
                  <a:pt x="15595" y="9854"/>
                </a:lnTo>
                <a:lnTo>
                  <a:pt x="15583" y="9882"/>
                </a:lnTo>
                <a:lnTo>
                  <a:pt x="15528" y="9955"/>
                </a:lnTo>
                <a:lnTo>
                  <a:pt x="15523" y="9985"/>
                </a:lnTo>
                <a:lnTo>
                  <a:pt x="15583" y="10045"/>
                </a:lnTo>
                <a:lnTo>
                  <a:pt x="15622" y="10089"/>
                </a:lnTo>
                <a:lnTo>
                  <a:pt x="15644" y="10103"/>
                </a:lnTo>
                <a:lnTo>
                  <a:pt x="15677" y="10112"/>
                </a:lnTo>
                <a:lnTo>
                  <a:pt x="15704" y="10140"/>
                </a:lnTo>
                <a:lnTo>
                  <a:pt x="15719" y="10192"/>
                </a:lnTo>
                <a:lnTo>
                  <a:pt x="15801" y="10397"/>
                </a:lnTo>
                <a:lnTo>
                  <a:pt x="15890" y="10501"/>
                </a:lnTo>
                <a:lnTo>
                  <a:pt x="15927" y="10568"/>
                </a:lnTo>
                <a:lnTo>
                  <a:pt x="15944" y="10611"/>
                </a:lnTo>
                <a:lnTo>
                  <a:pt x="16019" y="10701"/>
                </a:lnTo>
                <a:lnTo>
                  <a:pt x="16053" y="10752"/>
                </a:lnTo>
                <a:lnTo>
                  <a:pt x="16053" y="10788"/>
                </a:lnTo>
                <a:lnTo>
                  <a:pt x="16059" y="10795"/>
                </a:lnTo>
                <a:lnTo>
                  <a:pt x="16074" y="10818"/>
                </a:lnTo>
                <a:lnTo>
                  <a:pt x="16091" y="10848"/>
                </a:lnTo>
                <a:lnTo>
                  <a:pt x="16108" y="10899"/>
                </a:lnTo>
                <a:lnTo>
                  <a:pt x="16128" y="10929"/>
                </a:lnTo>
                <a:lnTo>
                  <a:pt x="16178" y="10966"/>
                </a:lnTo>
                <a:lnTo>
                  <a:pt x="16217" y="11069"/>
                </a:lnTo>
                <a:lnTo>
                  <a:pt x="16237" y="11194"/>
                </a:lnTo>
                <a:lnTo>
                  <a:pt x="16255" y="11244"/>
                </a:lnTo>
                <a:lnTo>
                  <a:pt x="16287" y="11274"/>
                </a:lnTo>
                <a:lnTo>
                  <a:pt x="16336" y="11391"/>
                </a:lnTo>
                <a:lnTo>
                  <a:pt x="16353" y="11465"/>
                </a:lnTo>
                <a:lnTo>
                  <a:pt x="16353" y="11511"/>
                </a:lnTo>
                <a:lnTo>
                  <a:pt x="16364" y="11539"/>
                </a:lnTo>
                <a:lnTo>
                  <a:pt x="16401" y="11562"/>
                </a:lnTo>
                <a:lnTo>
                  <a:pt x="16413" y="11532"/>
                </a:lnTo>
                <a:lnTo>
                  <a:pt x="16451" y="11518"/>
                </a:lnTo>
                <a:lnTo>
                  <a:pt x="16456" y="11502"/>
                </a:lnTo>
                <a:lnTo>
                  <a:pt x="16456" y="11495"/>
                </a:lnTo>
                <a:lnTo>
                  <a:pt x="16440" y="11474"/>
                </a:lnTo>
                <a:lnTo>
                  <a:pt x="16423" y="11421"/>
                </a:lnTo>
                <a:lnTo>
                  <a:pt x="16418" y="11244"/>
                </a:lnTo>
                <a:lnTo>
                  <a:pt x="16456" y="11318"/>
                </a:lnTo>
                <a:lnTo>
                  <a:pt x="16532" y="11274"/>
                </a:lnTo>
                <a:lnTo>
                  <a:pt x="16582" y="11290"/>
                </a:lnTo>
                <a:lnTo>
                  <a:pt x="16614" y="11297"/>
                </a:lnTo>
                <a:lnTo>
                  <a:pt x="16636" y="11281"/>
                </a:lnTo>
                <a:lnTo>
                  <a:pt x="16647" y="11260"/>
                </a:lnTo>
                <a:lnTo>
                  <a:pt x="16681" y="11244"/>
                </a:lnTo>
                <a:lnTo>
                  <a:pt x="16701" y="11244"/>
                </a:lnTo>
                <a:lnTo>
                  <a:pt x="16728" y="11230"/>
                </a:lnTo>
                <a:lnTo>
                  <a:pt x="16756" y="11207"/>
                </a:lnTo>
                <a:lnTo>
                  <a:pt x="16762" y="11194"/>
                </a:lnTo>
                <a:lnTo>
                  <a:pt x="16728" y="11097"/>
                </a:lnTo>
                <a:lnTo>
                  <a:pt x="16822" y="11127"/>
                </a:lnTo>
                <a:lnTo>
                  <a:pt x="16837" y="11113"/>
                </a:lnTo>
                <a:lnTo>
                  <a:pt x="16872" y="11069"/>
                </a:lnTo>
                <a:lnTo>
                  <a:pt x="16882" y="11009"/>
                </a:lnTo>
                <a:lnTo>
                  <a:pt x="16931" y="10986"/>
                </a:lnTo>
                <a:lnTo>
                  <a:pt x="16959" y="10973"/>
                </a:lnTo>
                <a:lnTo>
                  <a:pt x="17013" y="10913"/>
                </a:lnTo>
                <a:lnTo>
                  <a:pt x="16991" y="10839"/>
                </a:lnTo>
                <a:lnTo>
                  <a:pt x="17018" y="10775"/>
                </a:lnTo>
                <a:lnTo>
                  <a:pt x="17045" y="10782"/>
                </a:lnTo>
                <a:lnTo>
                  <a:pt x="17051" y="10765"/>
                </a:lnTo>
                <a:lnTo>
                  <a:pt x="17132" y="10618"/>
                </a:lnTo>
                <a:lnTo>
                  <a:pt x="17165" y="10574"/>
                </a:lnTo>
                <a:lnTo>
                  <a:pt x="17247" y="10501"/>
                </a:lnTo>
                <a:lnTo>
                  <a:pt x="16872" y="9978"/>
                </a:lnTo>
                <a:lnTo>
                  <a:pt x="16428" y="9955"/>
                </a:lnTo>
                <a:lnTo>
                  <a:pt x="16428" y="9854"/>
                </a:lnTo>
                <a:lnTo>
                  <a:pt x="16391" y="9794"/>
                </a:lnTo>
                <a:lnTo>
                  <a:pt x="16341" y="9831"/>
                </a:lnTo>
                <a:lnTo>
                  <a:pt x="16331" y="9764"/>
                </a:lnTo>
                <a:lnTo>
                  <a:pt x="16331" y="9758"/>
                </a:lnTo>
                <a:lnTo>
                  <a:pt x="15856" y="9728"/>
                </a:lnTo>
                <a:close/>
                <a:moveTo>
                  <a:pt x="13740" y="9838"/>
                </a:moveTo>
                <a:lnTo>
                  <a:pt x="13745" y="9845"/>
                </a:lnTo>
                <a:lnTo>
                  <a:pt x="13745" y="9854"/>
                </a:lnTo>
                <a:lnTo>
                  <a:pt x="13592" y="11702"/>
                </a:lnTo>
                <a:lnTo>
                  <a:pt x="13626" y="12556"/>
                </a:lnTo>
                <a:lnTo>
                  <a:pt x="13659" y="12563"/>
                </a:lnTo>
                <a:lnTo>
                  <a:pt x="13681" y="12563"/>
                </a:lnTo>
                <a:lnTo>
                  <a:pt x="13681" y="12556"/>
                </a:lnTo>
                <a:lnTo>
                  <a:pt x="13691" y="12475"/>
                </a:lnTo>
                <a:lnTo>
                  <a:pt x="13713" y="12386"/>
                </a:lnTo>
                <a:lnTo>
                  <a:pt x="13751" y="12358"/>
                </a:lnTo>
                <a:lnTo>
                  <a:pt x="13795" y="12432"/>
                </a:lnTo>
                <a:lnTo>
                  <a:pt x="13805" y="12475"/>
                </a:lnTo>
                <a:lnTo>
                  <a:pt x="13805" y="12533"/>
                </a:lnTo>
                <a:lnTo>
                  <a:pt x="13817" y="12542"/>
                </a:lnTo>
                <a:lnTo>
                  <a:pt x="13844" y="12593"/>
                </a:lnTo>
                <a:lnTo>
                  <a:pt x="13855" y="12623"/>
                </a:lnTo>
                <a:lnTo>
                  <a:pt x="13877" y="12623"/>
                </a:lnTo>
                <a:lnTo>
                  <a:pt x="13914" y="12563"/>
                </a:lnTo>
                <a:lnTo>
                  <a:pt x="13919" y="12549"/>
                </a:lnTo>
                <a:lnTo>
                  <a:pt x="13936" y="12526"/>
                </a:lnTo>
                <a:lnTo>
                  <a:pt x="13931" y="12489"/>
                </a:lnTo>
                <a:lnTo>
                  <a:pt x="13941" y="12439"/>
                </a:lnTo>
                <a:lnTo>
                  <a:pt x="13887" y="12358"/>
                </a:lnTo>
                <a:lnTo>
                  <a:pt x="13872" y="12312"/>
                </a:lnTo>
                <a:lnTo>
                  <a:pt x="13872" y="12261"/>
                </a:lnTo>
                <a:lnTo>
                  <a:pt x="13877" y="12188"/>
                </a:lnTo>
                <a:lnTo>
                  <a:pt x="14831" y="12188"/>
                </a:lnTo>
                <a:lnTo>
                  <a:pt x="14819" y="12158"/>
                </a:lnTo>
                <a:lnTo>
                  <a:pt x="14814" y="12047"/>
                </a:lnTo>
                <a:lnTo>
                  <a:pt x="14826" y="11886"/>
                </a:lnTo>
                <a:lnTo>
                  <a:pt x="14826" y="11856"/>
                </a:lnTo>
                <a:lnTo>
                  <a:pt x="14799" y="11776"/>
                </a:lnTo>
                <a:lnTo>
                  <a:pt x="14804" y="11695"/>
                </a:lnTo>
                <a:lnTo>
                  <a:pt x="14836" y="11525"/>
                </a:lnTo>
                <a:lnTo>
                  <a:pt x="14859" y="11488"/>
                </a:lnTo>
                <a:lnTo>
                  <a:pt x="14869" y="11474"/>
                </a:lnTo>
                <a:lnTo>
                  <a:pt x="14864" y="11465"/>
                </a:lnTo>
                <a:lnTo>
                  <a:pt x="14853" y="11421"/>
                </a:lnTo>
                <a:lnTo>
                  <a:pt x="14859" y="11391"/>
                </a:lnTo>
                <a:lnTo>
                  <a:pt x="14841" y="11334"/>
                </a:lnTo>
                <a:lnTo>
                  <a:pt x="14787" y="11157"/>
                </a:lnTo>
                <a:lnTo>
                  <a:pt x="14782" y="11106"/>
                </a:lnTo>
                <a:lnTo>
                  <a:pt x="14772" y="11076"/>
                </a:lnTo>
                <a:lnTo>
                  <a:pt x="14618" y="9854"/>
                </a:lnTo>
                <a:lnTo>
                  <a:pt x="13751" y="9838"/>
                </a:lnTo>
                <a:lnTo>
                  <a:pt x="13740" y="9838"/>
                </a:lnTo>
                <a:close/>
                <a:moveTo>
                  <a:pt x="12922" y="9854"/>
                </a:moveTo>
                <a:lnTo>
                  <a:pt x="12890" y="9912"/>
                </a:lnTo>
                <a:lnTo>
                  <a:pt x="12856" y="9942"/>
                </a:lnTo>
                <a:lnTo>
                  <a:pt x="12845" y="9955"/>
                </a:lnTo>
                <a:lnTo>
                  <a:pt x="12845" y="9978"/>
                </a:lnTo>
                <a:lnTo>
                  <a:pt x="12828" y="10008"/>
                </a:lnTo>
                <a:lnTo>
                  <a:pt x="12818" y="10015"/>
                </a:lnTo>
                <a:lnTo>
                  <a:pt x="12813" y="10038"/>
                </a:lnTo>
                <a:lnTo>
                  <a:pt x="12801" y="10140"/>
                </a:lnTo>
                <a:lnTo>
                  <a:pt x="12781" y="10206"/>
                </a:lnTo>
                <a:lnTo>
                  <a:pt x="12741" y="10222"/>
                </a:lnTo>
                <a:lnTo>
                  <a:pt x="12736" y="10229"/>
                </a:lnTo>
                <a:lnTo>
                  <a:pt x="12736" y="10259"/>
                </a:lnTo>
                <a:lnTo>
                  <a:pt x="12709" y="10303"/>
                </a:lnTo>
                <a:lnTo>
                  <a:pt x="12677" y="10340"/>
                </a:lnTo>
                <a:lnTo>
                  <a:pt x="12677" y="10354"/>
                </a:lnTo>
                <a:lnTo>
                  <a:pt x="12687" y="10383"/>
                </a:lnTo>
                <a:lnTo>
                  <a:pt x="12677" y="10420"/>
                </a:lnTo>
                <a:lnTo>
                  <a:pt x="12655" y="10450"/>
                </a:lnTo>
                <a:lnTo>
                  <a:pt x="12632" y="10457"/>
                </a:lnTo>
                <a:lnTo>
                  <a:pt x="12637" y="10487"/>
                </a:lnTo>
                <a:lnTo>
                  <a:pt x="12627" y="10554"/>
                </a:lnTo>
                <a:lnTo>
                  <a:pt x="12600" y="10604"/>
                </a:lnTo>
                <a:lnTo>
                  <a:pt x="12578" y="10618"/>
                </a:lnTo>
                <a:lnTo>
                  <a:pt x="12583" y="10627"/>
                </a:lnTo>
                <a:lnTo>
                  <a:pt x="12583" y="10678"/>
                </a:lnTo>
                <a:lnTo>
                  <a:pt x="12573" y="10692"/>
                </a:lnTo>
                <a:lnTo>
                  <a:pt x="12573" y="10701"/>
                </a:lnTo>
                <a:lnTo>
                  <a:pt x="12590" y="10715"/>
                </a:lnTo>
                <a:lnTo>
                  <a:pt x="12600" y="10775"/>
                </a:lnTo>
                <a:lnTo>
                  <a:pt x="12590" y="10825"/>
                </a:lnTo>
                <a:lnTo>
                  <a:pt x="12590" y="10848"/>
                </a:lnTo>
                <a:lnTo>
                  <a:pt x="12605" y="10876"/>
                </a:lnTo>
                <a:lnTo>
                  <a:pt x="12610" y="10899"/>
                </a:lnTo>
                <a:lnTo>
                  <a:pt x="12595" y="11009"/>
                </a:lnTo>
                <a:lnTo>
                  <a:pt x="12595" y="11032"/>
                </a:lnTo>
                <a:lnTo>
                  <a:pt x="12610" y="11053"/>
                </a:lnTo>
                <a:lnTo>
                  <a:pt x="12617" y="11113"/>
                </a:lnTo>
                <a:lnTo>
                  <a:pt x="12600" y="11157"/>
                </a:lnTo>
                <a:lnTo>
                  <a:pt x="12600" y="11164"/>
                </a:lnTo>
                <a:lnTo>
                  <a:pt x="12617" y="11187"/>
                </a:lnTo>
                <a:lnTo>
                  <a:pt x="12610" y="11237"/>
                </a:lnTo>
                <a:lnTo>
                  <a:pt x="12595" y="11253"/>
                </a:lnTo>
                <a:lnTo>
                  <a:pt x="12605" y="11274"/>
                </a:lnTo>
                <a:lnTo>
                  <a:pt x="12610" y="11304"/>
                </a:lnTo>
                <a:lnTo>
                  <a:pt x="12610" y="11334"/>
                </a:lnTo>
                <a:lnTo>
                  <a:pt x="12622" y="11355"/>
                </a:lnTo>
                <a:lnTo>
                  <a:pt x="12649" y="11385"/>
                </a:lnTo>
                <a:lnTo>
                  <a:pt x="12672" y="11421"/>
                </a:lnTo>
                <a:lnTo>
                  <a:pt x="12672" y="11474"/>
                </a:lnTo>
                <a:lnTo>
                  <a:pt x="12665" y="11511"/>
                </a:lnTo>
                <a:lnTo>
                  <a:pt x="12617" y="11576"/>
                </a:lnTo>
                <a:lnTo>
                  <a:pt x="12617" y="11622"/>
                </a:lnTo>
                <a:lnTo>
                  <a:pt x="12578" y="11679"/>
                </a:lnTo>
                <a:lnTo>
                  <a:pt x="12535" y="11732"/>
                </a:lnTo>
                <a:lnTo>
                  <a:pt x="12508" y="11783"/>
                </a:lnTo>
                <a:lnTo>
                  <a:pt x="12491" y="11856"/>
                </a:lnTo>
                <a:lnTo>
                  <a:pt x="12469" y="11923"/>
                </a:lnTo>
                <a:lnTo>
                  <a:pt x="12459" y="11937"/>
                </a:lnTo>
                <a:lnTo>
                  <a:pt x="12453" y="11967"/>
                </a:lnTo>
                <a:lnTo>
                  <a:pt x="12453" y="12027"/>
                </a:lnTo>
                <a:lnTo>
                  <a:pt x="12431" y="12084"/>
                </a:lnTo>
                <a:lnTo>
                  <a:pt x="12414" y="12091"/>
                </a:lnTo>
                <a:lnTo>
                  <a:pt x="12426" y="12158"/>
                </a:lnTo>
                <a:lnTo>
                  <a:pt x="12419" y="12188"/>
                </a:lnTo>
                <a:lnTo>
                  <a:pt x="13128" y="12188"/>
                </a:lnTo>
                <a:lnTo>
                  <a:pt x="13113" y="12298"/>
                </a:lnTo>
                <a:lnTo>
                  <a:pt x="13086" y="12402"/>
                </a:lnTo>
                <a:lnTo>
                  <a:pt x="13091" y="12432"/>
                </a:lnTo>
                <a:lnTo>
                  <a:pt x="13091" y="12445"/>
                </a:lnTo>
                <a:lnTo>
                  <a:pt x="13096" y="12452"/>
                </a:lnTo>
                <a:lnTo>
                  <a:pt x="13118" y="12482"/>
                </a:lnTo>
                <a:lnTo>
                  <a:pt x="13140" y="12526"/>
                </a:lnTo>
                <a:lnTo>
                  <a:pt x="13156" y="12593"/>
                </a:lnTo>
                <a:lnTo>
                  <a:pt x="13162" y="12630"/>
                </a:lnTo>
                <a:lnTo>
                  <a:pt x="13173" y="12659"/>
                </a:lnTo>
                <a:lnTo>
                  <a:pt x="13178" y="12659"/>
                </a:lnTo>
                <a:lnTo>
                  <a:pt x="13190" y="12653"/>
                </a:lnTo>
                <a:lnTo>
                  <a:pt x="13237" y="12570"/>
                </a:lnTo>
                <a:lnTo>
                  <a:pt x="13292" y="12579"/>
                </a:lnTo>
                <a:lnTo>
                  <a:pt x="13347" y="12556"/>
                </a:lnTo>
                <a:lnTo>
                  <a:pt x="13408" y="12533"/>
                </a:lnTo>
                <a:lnTo>
                  <a:pt x="13423" y="12533"/>
                </a:lnTo>
                <a:lnTo>
                  <a:pt x="13451" y="12542"/>
                </a:lnTo>
                <a:lnTo>
                  <a:pt x="13495" y="12563"/>
                </a:lnTo>
                <a:lnTo>
                  <a:pt x="13572" y="12556"/>
                </a:lnTo>
                <a:lnTo>
                  <a:pt x="13537" y="11702"/>
                </a:lnTo>
                <a:lnTo>
                  <a:pt x="13686" y="9875"/>
                </a:lnTo>
                <a:lnTo>
                  <a:pt x="13674" y="9854"/>
                </a:lnTo>
                <a:lnTo>
                  <a:pt x="12922" y="9854"/>
                </a:lnTo>
                <a:close/>
                <a:moveTo>
                  <a:pt x="14673" y="9854"/>
                </a:moveTo>
                <a:lnTo>
                  <a:pt x="14826" y="11053"/>
                </a:lnTo>
                <a:lnTo>
                  <a:pt x="14836" y="11083"/>
                </a:lnTo>
                <a:lnTo>
                  <a:pt x="14841" y="11143"/>
                </a:lnTo>
                <a:lnTo>
                  <a:pt x="14896" y="11304"/>
                </a:lnTo>
                <a:lnTo>
                  <a:pt x="14913" y="11385"/>
                </a:lnTo>
                <a:lnTo>
                  <a:pt x="14908" y="11414"/>
                </a:lnTo>
                <a:lnTo>
                  <a:pt x="14908" y="11421"/>
                </a:lnTo>
                <a:lnTo>
                  <a:pt x="14935" y="11451"/>
                </a:lnTo>
                <a:lnTo>
                  <a:pt x="14923" y="11502"/>
                </a:lnTo>
                <a:lnTo>
                  <a:pt x="14896" y="11539"/>
                </a:lnTo>
                <a:lnTo>
                  <a:pt x="14886" y="11562"/>
                </a:lnTo>
                <a:lnTo>
                  <a:pt x="14881" y="11605"/>
                </a:lnTo>
                <a:lnTo>
                  <a:pt x="14853" y="11709"/>
                </a:lnTo>
                <a:lnTo>
                  <a:pt x="14853" y="11760"/>
                </a:lnTo>
                <a:lnTo>
                  <a:pt x="14874" y="11842"/>
                </a:lnTo>
                <a:lnTo>
                  <a:pt x="14881" y="11886"/>
                </a:lnTo>
                <a:lnTo>
                  <a:pt x="14869" y="12047"/>
                </a:lnTo>
                <a:lnTo>
                  <a:pt x="14874" y="12144"/>
                </a:lnTo>
                <a:lnTo>
                  <a:pt x="14891" y="12188"/>
                </a:lnTo>
                <a:lnTo>
                  <a:pt x="14913" y="12261"/>
                </a:lnTo>
                <a:lnTo>
                  <a:pt x="14945" y="12358"/>
                </a:lnTo>
                <a:lnTo>
                  <a:pt x="15937" y="12445"/>
                </a:lnTo>
                <a:lnTo>
                  <a:pt x="15937" y="12489"/>
                </a:lnTo>
                <a:lnTo>
                  <a:pt x="15949" y="12526"/>
                </a:lnTo>
                <a:lnTo>
                  <a:pt x="15949" y="12556"/>
                </a:lnTo>
                <a:lnTo>
                  <a:pt x="15955" y="12549"/>
                </a:lnTo>
                <a:lnTo>
                  <a:pt x="15960" y="12526"/>
                </a:lnTo>
                <a:lnTo>
                  <a:pt x="15965" y="12482"/>
                </a:lnTo>
                <a:lnTo>
                  <a:pt x="15960" y="12432"/>
                </a:lnTo>
                <a:lnTo>
                  <a:pt x="15960" y="12365"/>
                </a:lnTo>
                <a:lnTo>
                  <a:pt x="15977" y="12328"/>
                </a:lnTo>
                <a:lnTo>
                  <a:pt x="15992" y="12321"/>
                </a:lnTo>
                <a:lnTo>
                  <a:pt x="16004" y="12298"/>
                </a:lnTo>
                <a:lnTo>
                  <a:pt x="16026" y="12291"/>
                </a:lnTo>
                <a:lnTo>
                  <a:pt x="16053" y="12305"/>
                </a:lnTo>
                <a:lnTo>
                  <a:pt x="16128" y="12342"/>
                </a:lnTo>
                <a:lnTo>
                  <a:pt x="16156" y="12342"/>
                </a:lnTo>
                <a:lnTo>
                  <a:pt x="16151" y="12291"/>
                </a:lnTo>
                <a:lnTo>
                  <a:pt x="16162" y="12261"/>
                </a:lnTo>
                <a:lnTo>
                  <a:pt x="16178" y="12174"/>
                </a:lnTo>
                <a:lnTo>
                  <a:pt x="16178" y="12151"/>
                </a:lnTo>
                <a:lnTo>
                  <a:pt x="16195" y="12040"/>
                </a:lnTo>
                <a:lnTo>
                  <a:pt x="16227" y="12077"/>
                </a:lnTo>
                <a:lnTo>
                  <a:pt x="16232" y="12070"/>
                </a:lnTo>
                <a:lnTo>
                  <a:pt x="16210" y="12054"/>
                </a:lnTo>
                <a:lnTo>
                  <a:pt x="16205" y="11990"/>
                </a:lnTo>
                <a:lnTo>
                  <a:pt x="16249" y="11974"/>
                </a:lnTo>
                <a:lnTo>
                  <a:pt x="16260" y="11937"/>
                </a:lnTo>
                <a:lnTo>
                  <a:pt x="16244" y="11930"/>
                </a:lnTo>
                <a:lnTo>
                  <a:pt x="16265" y="11863"/>
                </a:lnTo>
                <a:lnTo>
                  <a:pt x="16282" y="11849"/>
                </a:lnTo>
                <a:lnTo>
                  <a:pt x="16272" y="11796"/>
                </a:lnTo>
                <a:lnTo>
                  <a:pt x="16299" y="11753"/>
                </a:lnTo>
                <a:lnTo>
                  <a:pt x="16314" y="11746"/>
                </a:lnTo>
                <a:lnTo>
                  <a:pt x="16299" y="11686"/>
                </a:lnTo>
                <a:lnTo>
                  <a:pt x="16336" y="11658"/>
                </a:lnTo>
                <a:lnTo>
                  <a:pt x="16353" y="11658"/>
                </a:lnTo>
                <a:lnTo>
                  <a:pt x="16386" y="11635"/>
                </a:lnTo>
                <a:lnTo>
                  <a:pt x="16331" y="11599"/>
                </a:lnTo>
                <a:lnTo>
                  <a:pt x="16299" y="11539"/>
                </a:lnTo>
                <a:lnTo>
                  <a:pt x="16299" y="11474"/>
                </a:lnTo>
                <a:lnTo>
                  <a:pt x="16287" y="11421"/>
                </a:lnTo>
                <a:lnTo>
                  <a:pt x="16249" y="11327"/>
                </a:lnTo>
                <a:lnTo>
                  <a:pt x="16210" y="11297"/>
                </a:lnTo>
                <a:lnTo>
                  <a:pt x="16190" y="11217"/>
                </a:lnTo>
                <a:lnTo>
                  <a:pt x="16168" y="11090"/>
                </a:lnTo>
                <a:lnTo>
                  <a:pt x="16140" y="11023"/>
                </a:lnTo>
                <a:lnTo>
                  <a:pt x="16096" y="10986"/>
                </a:lnTo>
                <a:lnTo>
                  <a:pt x="16059" y="10936"/>
                </a:lnTo>
                <a:lnTo>
                  <a:pt x="16041" y="10885"/>
                </a:lnTo>
                <a:lnTo>
                  <a:pt x="16031" y="10869"/>
                </a:lnTo>
                <a:lnTo>
                  <a:pt x="16014" y="10848"/>
                </a:lnTo>
                <a:lnTo>
                  <a:pt x="15999" y="10802"/>
                </a:lnTo>
                <a:lnTo>
                  <a:pt x="15999" y="10782"/>
                </a:lnTo>
                <a:lnTo>
                  <a:pt x="15977" y="10745"/>
                </a:lnTo>
                <a:lnTo>
                  <a:pt x="15900" y="10648"/>
                </a:lnTo>
                <a:lnTo>
                  <a:pt x="15883" y="10604"/>
                </a:lnTo>
                <a:lnTo>
                  <a:pt x="15851" y="10554"/>
                </a:lnTo>
                <a:lnTo>
                  <a:pt x="15764" y="10450"/>
                </a:lnTo>
                <a:lnTo>
                  <a:pt x="15774" y="10427"/>
                </a:lnTo>
                <a:lnTo>
                  <a:pt x="15759" y="10434"/>
                </a:lnTo>
                <a:lnTo>
                  <a:pt x="15672" y="10222"/>
                </a:lnTo>
                <a:lnTo>
                  <a:pt x="15660" y="10186"/>
                </a:lnTo>
                <a:lnTo>
                  <a:pt x="15655" y="10186"/>
                </a:lnTo>
                <a:lnTo>
                  <a:pt x="15622" y="10169"/>
                </a:lnTo>
                <a:lnTo>
                  <a:pt x="15590" y="10149"/>
                </a:lnTo>
                <a:lnTo>
                  <a:pt x="15545" y="10089"/>
                </a:lnTo>
                <a:lnTo>
                  <a:pt x="15459" y="10015"/>
                </a:lnTo>
                <a:lnTo>
                  <a:pt x="15486" y="9912"/>
                </a:lnTo>
                <a:lnTo>
                  <a:pt x="15528" y="9854"/>
                </a:lnTo>
                <a:lnTo>
                  <a:pt x="15372" y="9861"/>
                </a:lnTo>
                <a:lnTo>
                  <a:pt x="15153" y="9861"/>
                </a:lnTo>
                <a:lnTo>
                  <a:pt x="15126" y="9861"/>
                </a:lnTo>
                <a:lnTo>
                  <a:pt x="15099" y="9861"/>
                </a:lnTo>
                <a:lnTo>
                  <a:pt x="14673" y="9854"/>
                </a:lnTo>
                <a:close/>
                <a:moveTo>
                  <a:pt x="1604" y="10340"/>
                </a:moveTo>
                <a:lnTo>
                  <a:pt x="1572" y="10360"/>
                </a:lnTo>
                <a:lnTo>
                  <a:pt x="1510" y="10434"/>
                </a:lnTo>
                <a:lnTo>
                  <a:pt x="1599" y="10457"/>
                </a:lnTo>
                <a:lnTo>
                  <a:pt x="1626" y="10450"/>
                </a:lnTo>
                <a:lnTo>
                  <a:pt x="1659" y="10508"/>
                </a:lnTo>
                <a:lnTo>
                  <a:pt x="1691" y="10524"/>
                </a:lnTo>
                <a:lnTo>
                  <a:pt x="1735" y="10517"/>
                </a:lnTo>
                <a:lnTo>
                  <a:pt x="1768" y="10464"/>
                </a:lnTo>
                <a:lnTo>
                  <a:pt x="1805" y="10487"/>
                </a:lnTo>
                <a:lnTo>
                  <a:pt x="1919" y="10457"/>
                </a:lnTo>
                <a:lnTo>
                  <a:pt x="1936" y="10413"/>
                </a:lnTo>
                <a:lnTo>
                  <a:pt x="1909" y="10354"/>
                </a:lnTo>
                <a:lnTo>
                  <a:pt x="1855" y="10377"/>
                </a:lnTo>
                <a:lnTo>
                  <a:pt x="1778" y="10340"/>
                </a:lnTo>
                <a:lnTo>
                  <a:pt x="1728" y="10370"/>
                </a:lnTo>
                <a:lnTo>
                  <a:pt x="1740" y="10397"/>
                </a:lnTo>
                <a:lnTo>
                  <a:pt x="1718" y="10377"/>
                </a:lnTo>
                <a:lnTo>
                  <a:pt x="1636" y="10383"/>
                </a:lnTo>
                <a:lnTo>
                  <a:pt x="1604" y="10340"/>
                </a:lnTo>
                <a:close/>
                <a:moveTo>
                  <a:pt x="2274" y="10701"/>
                </a:moveTo>
                <a:lnTo>
                  <a:pt x="2241" y="10745"/>
                </a:lnTo>
                <a:lnTo>
                  <a:pt x="2247" y="10782"/>
                </a:lnTo>
                <a:lnTo>
                  <a:pt x="2264" y="10812"/>
                </a:lnTo>
                <a:lnTo>
                  <a:pt x="2281" y="10812"/>
                </a:lnTo>
                <a:lnTo>
                  <a:pt x="2301" y="10885"/>
                </a:lnTo>
                <a:lnTo>
                  <a:pt x="2345" y="10876"/>
                </a:lnTo>
                <a:lnTo>
                  <a:pt x="2427" y="10892"/>
                </a:lnTo>
                <a:lnTo>
                  <a:pt x="2378" y="10782"/>
                </a:lnTo>
                <a:lnTo>
                  <a:pt x="2356" y="10759"/>
                </a:lnTo>
                <a:lnTo>
                  <a:pt x="2274" y="10701"/>
                </a:lnTo>
                <a:close/>
                <a:moveTo>
                  <a:pt x="1914" y="10825"/>
                </a:moveTo>
                <a:lnTo>
                  <a:pt x="1855" y="10832"/>
                </a:lnTo>
                <a:lnTo>
                  <a:pt x="1887" y="10936"/>
                </a:lnTo>
                <a:lnTo>
                  <a:pt x="1931" y="10943"/>
                </a:lnTo>
                <a:lnTo>
                  <a:pt x="1981" y="10936"/>
                </a:lnTo>
                <a:lnTo>
                  <a:pt x="1974" y="10885"/>
                </a:lnTo>
                <a:lnTo>
                  <a:pt x="1947" y="10839"/>
                </a:lnTo>
                <a:lnTo>
                  <a:pt x="1914" y="10825"/>
                </a:lnTo>
                <a:close/>
                <a:moveTo>
                  <a:pt x="2286" y="10959"/>
                </a:moveTo>
                <a:lnTo>
                  <a:pt x="2231" y="11023"/>
                </a:lnTo>
                <a:lnTo>
                  <a:pt x="2264" y="11090"/>
                </a:lnTo>
                <a:lnTo>
                  <a:pt x="2291" y="11164"/>
                </a:lnTo>
                <a:lnTo>
                  <a:pt x="2328" y="11180"/>
                </a:lnTo>
                <a:lnTo>
                  <a:pt x="2422" y="11157"/>
                </a:lnTo>
                <a:lnTo>
                  <a:pt x="2373" y="11113"/>
                </a:lnTo>
                <a:lnTo>
                  <a:pt x="2318" y="11039"/>
                </a:lnTo>
                <a:lnTo>
                  <a:pt x="2286" y="10959"/>
                </a:lnTo>
                <a:close/>
                <a:moveTo>
                  <a:pt x="12540" y="11060"/>
                </a:moveTo>
                <a:lnTo>
                  <a:pt x="11509" y="11069"/>
                </a:lnTo>
                <a:lnTo>
                  <a:pt x="11509" y="11622"/>
                </a:lnTo>
                <a:lnTo>
                  <a:pt x="11553" y="11686"/>
                </a:lnTo>
                <a:lnTo>
                  <a:pt x="11581" y="11739"/>
                </a:lnTo>
                <a:lnTo>
                  <a:pt x="11591" y="11783"/>
                </a:lnTo>
                <a:lnTo>
                  <a:pt x="11591" y="11870"/>
                </a:lnTo>
                <a:lnTo>
                  <a:pt x="11623" y="11907"/>
                </a:lnTo>
                <a:lnTo>
                  <a:pt x="11623" y="11930"/>
                </a:lnTo>
                <a:lnTo>
                  <a:pt x="11651" y="11997"/>
                </a:lnTo>
                <a:lnTo>
                  <a:pt x="11651" y="12027"/>
                </a:lnTo>
                <a:lnTo>
                  <a:pt x="11668" y="12077"/>
                </a:lnTo>
                <a:lnTo>
                  <a:pt x="11690" y="12100"/>
                </a:lnTo>
                <a:lnTo>
                  <a:pt x="11690" y="12158"/>
                </a:lnTo>
                <a:lnTo>
                  <a:pt x="11700" y="12201"/>
                </a:lnTo>
                <a:lnTo>
                  <a:pt x="11690" y="12231"/>
                </a:lnTo>
                <a:lnTo>
                  <a:pt x="11695" y="12254"/>
                </a:lnTo>
                <a:lnTo>
                  <a:pt x="11683" y="12298"/>
                </a:lnTo>
                <a:lnTo>
                  <a:pt x="11678" y="12342"/>
                </a:lnTo>
                <a:lnTo>
                  <a:pt x="11662" y="12416"/>
                </a:lnTo>
                <a:lnTo>
                  <a:pt x="11645" y="12445"/>
                </a:lnTo>
                <a:lnTo>
                  <a:pt x="11628" y="12489"/>
                </a:lnTo>
                <a:lnTo>
                  <a:pt x="11628" y="12542"/>
                </a:lnTo>
                <a:lnTo>
                  <a:pt x="11618" y="12600"/>
                </a:lnTo>
                <a:lnTo>
                  <a:pt x="11628" y="12643"/>
                </a:lnTo>
                <a:lnTo>
                  <a:pt x="11635" y="12747"/>
                </a:lnTo>
                <a:lnTo>
                  <a:pt x="11623" y="12777"/>
                </a:lnTo>
                <a:lnTo>
                  <a:pt x="11608" y="12821"/>
                </a:lnTo>
                <a:lnTo>
                  <a:pt x="11613" y="12827"/>
                </a:lnTo>
                <a:lnTo>
                  <a:pt x="11608" y="12880"/>
                </a:lnTo>
                <a:lnTo>
                  <a:pt x="11591" y="12910"/>
                </a:lnTo>
                <a:lnTo>
                  <a:pt x="11613" y="12910"/>
                </a:lnTo>
                <a:lnTo>
                  <a:pt x="11727" y="12901"/>
                </a:lnTo>
                <a:lnTo>
                  <a:pt x="11765" y="12894"/>
                </a:lnTo>
                <a:lnTo>
                  <a:pt x="11814" y="12901"/>
                </a:lnTo>
                <a:lnTo>
                  <a:pt x="11896" y="12938"/>
                </a:lnTo>
                <a:lnTo>
                  <a:pt x="11962" y="12991"/>
                </a:lnTo>
                <a:lnTo>
                  <a:pt x="12000" y="13005"/>
                </a:lnTo>
                <a:lnTo>
                  <a:pt x="12147" y="13028"/>
                </a:lnTo>
                <a:lnTo>
                  <a:pt x="12181" y="13021"/>
                </a:lnTo>
                <a:lnTo>
                  <a:pt x="12164" y="12984"/>
                </a:lnTo>
                <a:lnTo>
                  <a:pt x="12201" y="12917"/>
                </a:lnTo>
                <a:lnTo>
                  <a:pt x="12235" y="12894"/>
                </a:lnTo>
                <a:lnTo>
                  <a:pt x="12300" y="12864"/>
                </a:lnTo>
                <a:lnTo>
                  <a:pt x="12327" y="12917"/>
                </a:lnTo>
                <a:lnTo>
                  <a:pt x="12387" y="12924"/>
                </a:lnTo>
                <a:lnTo>
                  <a:pt x="12441" y="13035"/>
                </a:lnTo>
                <a:lnTo>
                  <a:pt x="12491" y="13048"/>
                </a:lnTo>
                <a:lnTo>
                  <a:pt x="12508" y="13028"/>
                </a:lnTo>
                <a:lnTo>
                  <a:pt x="12562" y="13028"/>
                </a:lnTo>
                <a:lnTo>
                  <a:pt x="12551" y="13094"/>
                </a:lnTo>
                <a:lnTo>
                  <a:pt x="12556" y="13108"/>
                </a:lnTo>
                <a:lnTo>
                  <a:pt x="12590" y="13175"/>
                </a:lnTo>
                <a:lnTo>
                  <a:pt x="12595" y="13226"/>
                </a:lnTo>
                <a:lnTo>
                  <a:pt x="12632" y="13242"/>
                </a:lnTo>
                <a:lnTo>
                  <a:pt x="12714" y="13278"/>
                </a:lnTo>
                <a:lnTo>
                  <a:pt x="12726" y="13269"/>
                </a:lnTo>
                <a:lnTo>
                  <a:pt x="12759" y="13205"/>
                </a:lnTo>
                <a:lnTo>
                  <a:pt x="12801" y="13182"/>
                </a:lnTo>
                <a:lnTo>
                  <a:pt x="12862" y="13182"/>
                </a:lnTo>
                <a:lnTo>
                  <a:pt x="12905" y="13219"/>
                </a:lnTo>
                <a:lnTo>
                  <a:pt x="12927" y="13285"/>
                </a:lnTo>
                <a:lnTo>
                  <a:pt x="12932" y="13269"/>
                </a:lnTo>
                <a:lnTo>
                  <a:pt x="12937" y="13242"/>
                </a:lnTo>
                <a:lnTo>
                  <a:pt x="12944" y="13205"/>
                </a:lnTo>
                <a:lnTo>
                  <a:pt x="12949" y="13189"/>
                </a:lnTo>
                <a:lnTo>
                  <a:pt x="12949" y="13159"/>
                </a:lnTo>
                <a:lnTo>
                  <a:pt x="12944" y="13152"/>
                </a:lnTo>
                <a:lnTo>
                  <a:pt x="12927" y="13145"/>
                </a:lnTo>
                <a:lnTo>
                  <a:pt x="12910" y="13108"/>
                </a:lnTo>
                <a:lnTo>
                  <a:pt x="12910" y="13028"/>
                </a:lnTo>
                <a:lnTo>
                  <a:pt x="13064" y="13094"/>
                </a:lnTo>
                <a:lnTo>
                  <a:pt x="13091" y="13131"/>
                </a:lnTo>
                <a:lnTo>
                  <a:pt x="13101" y="13168"/>
                </a:lnTo>
                <a:lnTo>
                  <a:pt x="13108" y="13175"/>
                </a:lnTo>
                <a:lnTo>
                  <a:pt x="13123" y="13168"/>
                </a:lnTo>
                <a:lnTo>
                  <a:pt x="13156" y="13189"/>
                </a:lnTo>
                <a:lnTo>
                  <a:pt x="13173" y="13205"/>
                </a:lnTo>
                <a:lnTo>
                  <a:pt x="13195" y="13219"/>
                </a:lnTo>
                <a:lnTo>
                  <a:pt x="13232" y="13262"/>
                </a:lnTo>
                <a:lnTo>
                  <a:pt x="13249" y="13306"/>
                </a:lnTo>
                <a:lnTo>
                  <a:pt x="13260" y="13322"/>
                </a:lnTo>
                <a:lnTo>
                  <a:pt x="13282" y="13292"/>
                </a:lnTo>
                <a:lnTo>
                  <a:pt x="13309" y="13322"/>
                </a:lnTo>
                <a:lnTo>
                  <a:pt x="13309" y="13306"/>
                </a:lnTo>
                <a:lnTo>
                  <a:pt x="13331" y="13292"/>
                </a:lnTo>
                <a:lnTo>
                  <a:pt x="13304" y="13262"/>
                </a:lnTo>
                <a:lnTo>
                  <a:pt x="13292" y="13232"/>
                </a:lnTo>
                <a:lnTo>
                  <a:pt x="13277" y="13232"/>
                </a:lnTo>
                <a:lnTo>
                  <a:pt x="13162" y="13175"/>
                </a:lnTo>
                <a:lnTo>
                  <a:pt x="13140" y="13138"/>
                </a:lnTo>
                <a:lnTo>
                  <a:pt x="13096" y="13101"/>
                </a:lnTo>
                <a:lnTo>
                  <a:pt x="13069" y="13028"/>
                </a:lnTo>
                <a:lnTo>
                  <a:pt x="13091" y="12991"/>
                </a:lnTo>
                <a:lnTo>
                  <a:pt x="13091" y="12975"/>
                </a:lnTo>
                <a:lnTo>
                  <a:pt x="13123" y="12954"/>
                </a:lnTo>
                <a:lnTo>
                  <a:pt x="13162" y="12910"/>
                </a:lnTo>
                <a:lnTo>
                  <a:pt x="13195" y="12901"/>
                </a:lnTo>
                <a:lnTo>
                  <a:pt x="13210" y="12894"/>
                </a:lnTo>
                <a:lnTo>
                  <a:pt x="13210" y="12864"/>
                </a:lnTo>
                <a:lnTo>
                  <a:pt x="13195" y="12837"/>
                </a:lnTo>
                <a:lnTo>
                  <a:pt x="13195" y="12821"/>
                </a:lnTo>
                <a:lnTo>
                  <a:pt x="13183" y="12827"/>
                </a:lnTo>
                <a:lnTo>
                  <a:pt x="13173" y="12887"/>
                </a:lnTo>
                <a:lnTo>
                  <a:pt x="13135" y="12901"/>
                </a:lnTo>
                <a:lnTo>
                  <a:pt x="13081" y="12880"/>
                </a:lnTo>
                <a:lnTo>
                  <a:pt x="13031" y="12807"/>
                </a:lnTo>
                <a:lnTo>
                  <a:pt x="13053" y="12777"/>
                </a:lnTo>
                <a:lnTo>
                  <a:pt x="13047" y="12777"/>
                </a:lnTo>
                <a:lnTo>
                  <a:pt x="13009" y="12814"/>
                </a:lnTo>
                <a:lnTo>
                  <a:pt x="12927" y="12827"/>
                </a:lnTo>
                <a:lnTo>
                  <a:pt x="12873" y="12807"/>
                </a:lnTo>
                <a:lnTo>
                  <a:pt x="12808" y="12740"/>
                </a:lnTo>
                <a:lnTo>
                  <a:pt x="12851" y="12623"/>
                </a:lnTo>
                <a:lnTo>
                  <a:pt x="12900" y="12549"/>
                </a:lnTo>
                <a:lnTo>
                  <a:pt x="12955" y="12556"/>
                </a:lnTo>
                <a:lnTo>
                  <a:pt x="12992" y="12570"/>
                </a:lnTo>
                <a:lnTo>
                  <a:pt x="13031" y="12623"/>
                </a:lnTo>
                <a:lnTo>
                  <a:pt x="13113" y="12659"/>
                </a:lnTo>
                <a:lnTo>
                  <a:pt x="13113" y="12643"/>
                </a:lnTo>
                <a:lnTo>
                  <a:pt x="13108" y="12616"/>
                </a:lnTo>
                <a:lnTo>
                  <a:pt x="13091" y="12556"/>
                </a:lnTo>
                <a:lnTo>
                  <a:pt x="13074" y="12526"/>
                </a:lnTo>
                <a:lnTo>
                  <a:pt x="13053" y="12496"/>
                </a:lnTo>
                <a:lnTo>
                  <a:pt x="13036" y="12459"/>
                </a:lnTo>
                <a:lnTo>
                  <a:pt x="13036" y="12445"/>
                </a:lnTo>
                <a:lnTo>
                  <a:pt x="13031" y="12409"/>
                </a:lnTo>
                <a:lnTo>
                  <a:pt x="13036" y="12372"/>
                </a:lnTo>
                <a:lnTo>
                  <a:pt x="13064" y="12261"/>
                </a:lnTo>
                <a:lnTo>
                  <a:pt x="12344" y="12261"/>
                </a:lnTo>
                <a:lnTo>
                  <a:pt x="12349" y="12188"/>
                </a:lnTo>
                <a:lnTo>
                  <a:pt x="12372" y="12165"/>
                </a:lnTo>
                <a:lnTo>
                  <a:pt x="12372" y="12158"/>
                </a:lnTo>
                <a:lnTo>
                  <a:pt x="12360" y="12100"/>
                </a:lnTo>
                <a:lnTo>
                  <a:pt x="12365" y="12033"/>
                </a:lnTo>
                <a:lnTo>
                  <a:pt x="12392" y="12027"/>
                </a:lnTo>
                <a:lnTo>
                  <a:pt x="12399" y="12010"/>
                </a:lnTo>
                <a:lnTo>
                  <a:pt x="12399" y="11953"/>
                </a:lnTo>
                <a:lnTo>
                  <a:pt x="12409" y="11900"/>
                </a:lnTo>
                <a:lnTo>
                  <a:pt x="12426" y="11879"/>
                </a:lnTo>
                <a:lnTo>
                  <a:pt x="12441" y="11833"/>
                </a:lnTo>
                <a:lnTo>
                  <a:pt x="12459" y="11746"/>
                </a:lnTo>
                <a:lnTo>
                  <a:pt x="12496" y="11672"/>
                </a:lnTo>
                <a:lnTo>
                  <a:pt x="12545" y="11628"/>
                </a:lnTo>
                <a:lnTo>
                  <a:pt x="12562" y="11592"/>
                </a:lnTo>
                <a:lnTo>
                  <a:pt x="12562" y="11555"/>
                </a:lnTo>
                <a:lnTo>
                  <a:pt x="12573" y="11532"/>
                </a:lnTo>
                <a:lnTo>
                  <a:pt x="12590" y="11518"/>
                </a:lnTo>
                <a:lnTo>
                  <a:pt x="12617" y="11474"/>
                </a:lnTo>
                <a:lnTo>
                  <a:pt x="12617" y="11465"/>
                </a:lnTo>
                <a:lnTo>
                  <a:pt x="12617" y="11451"/>
                </a:lnTo>
                <a:lnTo>
                  <a:pt x="12605" y="11428"/>
                </a:lnTo>
                <a:lnTo>
                  <a:pt x="12578" y="11401"/>
                </a:lnTo>
                <a:lnTo>
                  <a:pt x="12556" y="11348"/>
                </a:lnTo>
                <a:lnTo>
                  <a:pt x="12556" y="11311"/>
                </a:lnTo>
                <a:lnTo>
                  <a:pt x="12556" y="11297"/>
                </a:lnTo>
                <a:lnTo>
                  <a:pt x="12540" y="11267"/>
                </a:lnTo>
                <a:lnTo>
                  <a:pt x="12545" y="11217"/>
                </a:lnTo>
                <a:lnTo>
                  <a:pt x="12551" y="11207"/>
                </a:lnTo>
                <a:lnTo>
                  <a:pt x="12545" y="11200"/>
                </a:lnTo>
                <a:lnTo>
                  <a:pt x="12545" y="11143"/>
                </a:lnTo>
                <a:lnTo>
                  <a:pt x="12562" y="11097"/>
                </a:lnTo>
                <a:lnTo>
                  <a:pt x="12562" y="11090"/>
                </a:lnTo>
                <a:lnTo>
                  <a:pt x="12540" y="11076"/>
                </a:lnTo>
                <a:lnTo>
                  <a:pt x="12540" y="11060"/>
                </a:lnTo>
                <a:close/>
                <a:moveTo>
                  <a:pt x="16473" y="11348"/>
                </a:moveTo>
                <a:lnTo>
                  <a:pt x="16490" y="11371"/>
                </a:lnTo>
                <a:lnTo>
                  <a:pt x="16500" y="11364"/>
                </a:lnTo>
                <a:lnTo>
                  <a:pt x="16473" y="11348"/>
                </a:lnTo>
                <a:close/>
                <a:moveTo>
                  <a:pt x="16532" y="11378"/>
                </a:moveTo>
                <a:lnTo>
                  <a:pt x="16537" y="11414"/>
                </a:lnTo>
                <a:lnTo>
                  <a:pt x="16544" y="11408"/>
                </a:lnTo>
                <a:lnTo>
                  <a:pt x="16544" y="11391"/>
                </a:lnTo>
                <a:lnTo>
                  <a:pt x="16532" y="11378"/>
                </a:lnTo>
                <a:close/>
                <a:moveTo>
                  <a:pt x="16232" y="12158"/>
                </a:moveTo>
                <a:lnTo>
                  <a:pt x="16232" y="12174"/>
                </a:lnTo>
                <a:lnTo>
                  <a:pt x="16244" y="12165"/>
                </a:lnTo>
                <a:lnTo>
                  <a:pt x="16232" y="12158"/>
                </a:lnTo>
                <a:close/>
                <a:moveTo>
                  <a:pt x="13926" y="12261"/>
                </a:moveTo>
                <a:lnTo>
                  <a:pt x="13926" y="12268"/>
                </a:lnTo>
                <a:lnTo>
                  <a:pt x="13926" y="12298"/>
                </a:lnTo>
                <a:lnTo>
                  <a:pt x="13936" y="12321"/>
                </a:lnTo>
                <a:lnTo>
                  <a:pt x="13991" y="12402"/>
                </a:lnTo>
                <a:lnTo>
                  <a:pt x="13996" y="12432"/>
                </a:lnTo>
                <a:lnTo>
                  <a:pt x="13991" y="12496"/>
                </a:lnTo>
                <a:lnTo>
                  <a:pt x="13991" y="12533"/>
                </a:lnTo>
                <a:lnTo>
                  <a:pt x="13981" y="12563"/>
                </a:lnTo>
                <a:lnTo>
                  <a:pt x="13986" y="12586"/>
                </a:lnTo>
                <a:lnTo>
                  <a:pt x="13996" y="12579"/>
                </a:lnTo>
                <a:lnTo>
                  <a:pt x="14013" y="12556"/>
                </a:lnTo>
                <a:lnTo>
                  <a:pt x="14028" y="12526"/>
                </a:lnTo>
                <a:lnTo>
                  <a:pt x="14035" y="12459"/>
                </a:lnTo>
                <a:lnTo>
                  <a:pt x="14090" y="12459"/>
                </a:lnTo>
                <a:lnTo>
                  <a:pt x="14137" y="12422"/>
                </a:lnTo>
                <a:lnTo>
                  <a:pt x="14165" y="12512"/>
                </a:lnTo>
                <a:lnTo>
                  <a:pt x="14160" y="12549"/>
                </a:lnTo>
                <a:lnTo>
                  <a:pt x="14236" y="12542"/>
                </a:lnTo>
                <a:lnTo>
                  <a:pt x="14259" y="12526"/>
                </a:lnTo>
                <a:lnTo>
                  <a:pt x="14291" y="12505"/>
                </a:lnTo>
                <a:lnTo>
                  <a:pt x="14328" y="12482"/>
                </a:lnTo>
                <a:lnTo>
                  <a:pt x="14362" y="12489"/>
                </a:lnTo>
                <a:lnTo>
                  <a:pt x="14405" y="12482"/>
                </a:lnTo>
                <a:lnTo>
                  <a:pt x="14455" y="12512"/>
                </a:lnTo>
                <a:lnTo>
                  <a:pt x="14472" y="12533"/>
                </a:lnTo>
                <a:lnTo>
                  <a:pt x="14492" y="12607"/>
                </a:lnTo>
                <a:lnTo>
                  <a:pt x="14569" y="12659"/>
                </a:lnTo>
                <a:lnTo>
                  <a:pt x="14569" y="12643"/>
                </a:lnTo>
                <a:lnTo>
                  <a:pt x="14618" y="12607"/>
                </a:lnTo>
                <a:lnTo>
                  <a:pt x="14700" y="12600"/>
                </a:lnTo>
                <a:lnTo>
                  <a:pt x="14656" y="12689"/>
                </a:lnTo>
                <a:lnTo>
                  <a:pt x="14678" y="12710"/>
                </a:lnTo>
                <a:lnTo>
                  <a:pt x="14668" y="12747"/>
                </a:lnTo>
                <a:lnTo>
                  <a:pt x="14705" y="12800"/>
                </a:lnTo>
                <a:lnTo>
                  <a:pt x="14765" y="12864"/>
                </a:lnTo>
                <a:lnTo>
                  <a:pt x="14787" y="12924"/>
                </a:lnTo>
                <a:lnTo>
                  <a:pt x="14782" y="12947"/>
                </a:lnTo>
                <a:lnTo>
                  <a:pt x="14799" y="12947"/>
                </a:lnTo>
                <a:lnTo>
                  <a:pt x="14859" y="12938"/>
                </a:lnTo>
                <a:lnTo>
                  <a:pt x="14913" y="12901"/>
                </a:lnTo>
                <a:lnTo>
                  <a:pt x="14945" y="12901"/>
                </a:lnTo>
                <a:lnTo>
                  <a:pt x="15037" y="12837"/>
                </a:lnTo>
                <a:lnTo>
                  <a:pt x="15077" y="12827"/>
                </a:lnTo>
                <a:lnTo>
                  <a:pt x="15082" y="12827"/>
                </a:lnTo>
                <a:lnTo>
                  <a:pt x="15082" y="12821"/>
                </a:lnTo>
                <a:lnTo>
                  <a:pt x="15092" y="12770"/>
                </a:lnTo>
                <a:lnTo>
                  <a:pt x="15119" y="12740"/>
                </a:lnTo>
                <a:lnTo>
                  <a:pt x="15240" y="12710"/>
                </a:lnTo>
                <a:lnTo>
                  <a:pt x="15387" y="12827"/>
                </a:lnTo>
                <a:lnTo>
                  <a:pt x="15535" y="13101"/>
                </a:lnTo>
                <a:lnTo>
                  <a:pt x="15736" y="13336"/>
                </a:lnTo>
                <a:lnTo>
                  <a:pt x="15786" y="13440"/>
                </a:lnTo>
                <a:lnTo>
                  <a:pt x="15786" y="13499"/>
                </a:lnTo>
                <a:lnTo>
                  <a:pt x="15786" y="13527"/>
                </a:lnTo>
                <a:lnTo>
                  <a:pt x="15781" y="13697"/>
                </a:lnTo>
                <a:lnTo>
                  <a:pt x="15747" y="13838"/>
                </a:lnTo>
                <a:lnTo>
                  <a:pt x="15726" y="13955"/>
                </a:lnTo>
                <a:lnTo>
                  <a:pt x="15764" y="13932"/>
                </a:lnTo>
                <a:lnTo>
                  <a:pt x="15801" y="13955"/>
                </a:lnTo>
                <a:lnTo>
                  <a:pt x="15818" y="13992"/>
                </a:lnTo>
                <a:lnTo>
                  <a:pt x="15835" y="13969"/>
                </a:lnTo>
                <a:lnTo>
                  <a:pt x="15873" y="14022"/>
                </a:lnTo>
                <a:lnTo>
                  <a:pt x="15878" y="14059"/>
                </a:lnTo>
                <a:lnTo>
                  <a:pt x="15862" y="14116"/>
                </a:lnTo>
                <a:lnTo>
                  <a:pt x="15823" y="14169"/>
                </a:lnTo>
                <a:lnTo>
                  <a:pt x="15781" y="14263"/>
                </a:lnTo>
                <a:lnTo>
                  <a:pt x="15791" y="14286"/>
                </a:lnTo>
                <a:lnTo>
                  <a:pt x="15862" y="14484"/>
                </a:lnTo>
                <a:lnTo>
                  <a:pt x="15890" y="14551"/>
                </a:lnTo>
                <a:lnTo>
                  <a:pt x="15905" y="14567"/>
                </a:lnTo>
                <a:lnTo>
                  <a:pt x="15900" y="14544"/>
                </a:lnTo>
                <a:lnTo>
                  <a:pt x="15960" y="14514"/>
                </a:lnTo>
                <a:lnTo>
                  <a:pt x="16047" y="14514"/>
                </a:lnTo>
                <a:lnTo>
                  <a:pt x="16004" y="14604"/>
                </a:lnTo>
                <a:lnTo>
                  <a:pt x="15999" y="14698"/>
                </a:lnTo>
                <a:lnTo>
                  <a:pt x="16004" y="14728"/>
                </a:lnTo>
                <a:lnTo>
                  <a:pt x="16009" y="14715"/>
                </a:lnTo>
                <a:lnTo>
                  <a:pt x="16031" y="14685"/>
                </a:lnTo>
                <a:lnTo>
                  <a:pt x="16140" y="14618"/>
                </a:lnTo>
                <a:lnTo>
                  <a:pt x="16053" y="14809"/>
                </a:lnTo>
                <a:lnTo>
                  <a:pt x="16074" y="14825"/>
                </a:lnTo>
                <a:lnTo>
                  <a:pt x="16096" y="15000"/>
                </a:lnTo>
                <a:lnTo>
                  <a:pt x="16128" y="15083"/>
                </a:lnTo>
                <a:lnTo>
                  <a:pt x="16173" y="15120"/>
                </a:lnTo>
                <a:lnTo>
                  <a:pt x="16265" y="15163"/>
                </a:lnTo>
                <a:lnTo>
                  <a:pt x="16272" y="15230"/>
                </a:lnTo>
                <a:lnTo>
                  <a:pt x="16314" y="15311"/>
                </a:lnTo>
                <a:lnTo>
                  <a:pt x="16353" y="15421"/>
                </a:lnTo>
                <a:lnTo>
                  <a:pt x="16369" y="15435"/>
                </a:lnTo>
                <a:lnTo>
                  <a:pt x="16401" y="15451"/>
                </a:lnTo>
                <a:lnTo>
                  <a:pt x="16428" y="15502"/>
                </a:lnTo>
                <a:lnTo>
                  <a:pt x="16423" y="15515"/>
                </a:lnTo>
                <a:lnTo>
                  <a:pt x="16473" y="15531"/>
                </a:lnTo>
                <a:lnTo>
                  <a:pt x="16537" y="15488"/>
                </a:lnTo>
                <a:lnTo>
                  <a:pt x="16560" y="15488"/>
                </a:lnTo>
                <a:lnTo>
                  <a:pt x="16592" y="15451"/>
                </a:lnTo>
                <a:lnTo>
                  <a:pt x="16604" y="15405"/>
                </a:lnTo>
                <a:lnTo>
                  <a:pt x="16614" y="15288"/>
                </a:lnTo>
                <a:lnTo>
                  <a:pt x="16647" y="15221"/>
                </a:lnTo>
                <a:lnTo>
                  <a:pt x="16674" y="15120"/>
                </a:lnTo>
                <a:lnTo>
                  <a:pt x="16681" y="15120"/>
                </a:lnTo>
                <a:lnTo>
                  <a:pt x="16681" y="15016"/>
                </a:lnTo>
                <a:lnTo>
                  <a:pt x="16708" y="14772"/>
                </a:lnTo>
                <a:lnTo>
                  <a:pt x="16708" y="14641"/>
                </a:lnTo>
                <a:lnTo>
                  <a:pt x="16691" y="14544"/>
                </a:lnTo>
                <a:lnTo>
                  <a:pt x="16681" y="14500"/>
                </a:lnTo>
                <a:lnTo>
                  <a:pt x="16641" y="14427"/>
                </a:lnTo>
                <a:lnTo>
                  <a:pt x="16468" y="13822"/>
                </a:lnTo>
                <a:lnTo>
                  <a:pt x="16445" y="13748"/>
                </a:lnTo>
                <a:lnTo>
                  <a:pt x="16428" y="13647"/>
                </a:lnTo>
                <a:lnTo>
                  <a:pt x="16418" y="13601"/>
                </a:lnTo>
                <a:lnTo>
                  <a:pt x="16408" y="13490"/>
                </a:lnTo>
                <a:lnTo>
                  <a:pt x="16440" y="13490"/>
                </a:lnTo>
                <a:lnTo>
                  <a:pt x="16391" y="13380"/>
                </a:lnTo>
                <a:lnTo>
                  <a:pt x="16314" y="13138"/>
                </a:lnTo>
                <a:lnTo>
                  <a:pt x="16255" y="12947"/>
                </a:lnTo>
                <a:lnTo>
                  <a:pt x="16222" y="12733"/>
                </a:lnTo>
                <a:lnTo>
                  <a:pt x="16205" y="12666"/>
                </a:lnTo>
                <a:lnTo>
                  <a:pt x="16178" y="12445"/>
                </a:lnTo>
                <a:lnTo>
                  <a:pt x="16168" y="12416"/>
                </a:lnTo>
                <a:lnTo>
                  <a:pt x="16113" y="12409"/>
                </a:lnTo>
                <a:lnTo>
                  <a:pt x="16031" y="12372"/>
                </a:lnTo>
                <a:lnTo>
                  <a:pt x="16014" y="12395"/>
                </a:lnTo>
                <a:lnTo>
                  <a:pt x="16014" y="12422"/>
                </a:lnTo>
                <a:lnTo>
                  <a:pt x="16019" y="12482"/>
                </a:lnTo>
                <a:lnTo>
                  <a:pt x="16014" y="12542"/>
                </a:lnTo>
                <a:lnTo>
                  <a:pt x="15999" y="12600"/>
                </a:lnTo>
                <a:lnTo>
                  <a:pt x="15965" y="12630"/>
                </a:lnTo>
                <a:lnTo>
                  <a:pt x="15932" y="12630"/>
                </a:lnTo>
                <a:lnTo>
                  <a:pt x="15905" y="12607"/>
                </a:lnTo>
                <a:lnTo>
                  <a:pt x="15895" y="12570"/>
                </a:lnTo>
                <a:lnTo>
                  <a:pt x="15895" y="12542"/>
                </a:lnTo>
                <a:lnTo>
                  <a:pt x="15883" y="12512"/>
                </a:lnTo>
                <a:lnTo>
                  <a:pt x="14891" y="12422"/>
                </a:lnTo>
                <a:lnTo>
                  <a:pt x="14891" y="12372"/>
                </a:lnTo>
                <a:lnTo>
                  <a:pt x="14853" y="12261"/>
                </a:lnTo>
                <a:lnTo>
                  <a:pt x="13926" y="12261"/>
                </a:lnTo>
                <a:close/>
                <a:moveTo>
                  <a:pt x="13745" y="12482"/>
                </a:moveTo>
                <a:lnTo>
                  <a:pt x="13745" y="12489"/>
                </a:lnTo>
                <a:lnTo>
                  <a:pt x="13718" y="12616"/>
                </a:lnTo>
                <a:lnTo>
                  <a:pt x="13735" y="12630"/>
                </a:lnTo>
                <a:lnTo>
                  <a:pt x="13740" y="12630"/>
                </a:lnTo>
                <a:lnTo>
                  <a:pt x="13778" y="12623"/>
                </a:lnTo>
                <a:lnTo>
                  <a:pt x="13790" y="12616"/>
                </a:lnTo>
                <a:lnTo>
                  <a:pt x="13783" y="12607"/>
                </a:lnTo>
                <a:lnTo>
                  <a:pt x="13773" y="12600"/>
                </a:lnTo>
                <a:lnTo>
                  <a:pt x="13751" y="12556"/>
                </a:lnTo>
                <a:lnTo>
                  <a:pt x="13751" y="12489"/>
                </a:lnTo>
                <a:lnTo>
                  <a:pt x="13745" y="12482"/>
                </a:lnTo>
                <a:close/>
                <a:moveTo>
                  <a:pt x="12922" y="12630"/>
                </a:moveTo>
                <a:lnTo>
                  <a:pt x="12895" y="12666"/>
                </a:lnTo>
                <a:lnTo>
                  <a:pt x="12878" y="12717"/>
                </a:lnTo>
                <a:lnTo>
                  <a:pt x="12905" y="12740"/>
                </a:lnTo>
                <a:lnTo>
                  <a:pt x="12932" y="12754"/>
                </a:lnTo>
                <a:lnTo>
                  <a:pt x="12987" y="12740"/>
                </a:lnTo>
                <a:lnTo>
                  <a:pt x="13031" y="12703"/>
                </a:lnTo>
                <a:lnTo>
                  <a:pt x="12999" y="12689"/>
                </a:lnTo>
                <a:lnTo>
                  <a:pt x="12965" y="12636"/>
                </a:lnTo>
                <a:lnTo>
                  <a:pt x="12922" y="12630"/>
                </a:lnTo>
                <a:close/>
                <a:moveTo>
                  <a:pt x="13572" y="12630"/>
                </a:moveTo>
                <a:lnTo>
                  <a:pt x="13527" y="12636"/>
                </a:lnTo>
                <a:lnTo>
                  <a:pt x="13549" y="12643"/>
                </a:lnTo>
                <a:lnTo>
                  <a:pt x="13560" y="12659"/>
                </a:lnTo>
                <a:lnTo>
                  <a:pt x="13631" y="12630"/>
                </a:lnTo>
                <a:lnTo>
                  <a:pt x="13614" y="12630"/>
                </a:lnTo>
                <a:lnTo>
                  <a:pt x="13577" y="12630"/>
                </a:lnTo>
                <a:lnTo>
                  <a:pt x="13572" y="12630"/>
                </a:lnTo>
                <a:close/>
                <a:moveTo>
                  <a:pt x="13178" y="12740"/>
                </a:moveTo>
                <a:lnTo>
                  <a:pt x="13156" y="12754"/>
                </a:lnTo>
                <a:lnTo>
                  <a:pt x="13151" y="12754"/>
                </a:lnTo>
                <a:lnTo>
                  <a:pt x="13123" y="12791"/>
                </a:lnTo>
                <a:lnTo>
                  <a:pt x="13101" y="12807"/>
                </a:lnTo>
                <a:lnTo>
                  <a:pt x="13108" y="12821"/>
                </a:lnTo>
                <a:lnTo>
                  <a:pt x="13128" y="12827"/>
                </a:lnTo>
                <a:lnTo>
                  <a:pt x="13135" y="12791"/>
                </a:lnTo>
                <a:lnTo>
                  <a:pt x="13178" y="12740"/>
                </a:lnTo>
                <a:close/>
                <a:moveTo>
                  <a:pt x="13445" y="12754"/>
                </a:moveTo>
                <a:lnTo>
                  <a:pt x="13396" y="12784"/>
                </a:lnTo>
                <a:lnTo>
                  <a:pt x="13408" y="12850"/>
                </a:lnTo>
                <a:lnTo>
                  <a:pt x="13401" y="12931"/>
                </a:lnTo>
                <a:lnTo>
                  <a:pt x="13391" y="12938"/>
                </a:lnTo>
                <a:lnTo>
                  <a:pt x="13369" y="12984"/>
                </a:lnTo>
                <a:lnTo>
                  <a:pt x="13359" y="13115"/>
                </a:lnTo>
                <a:lnTo>
                  <a:pt x="13435" y="13005"/>
                </a:lnTo>
                <a:lnTo>
                  <a:pt x="13445" y="12961"/>
                </a:lnTo>
                <a:lnTo>
                  <a:pt x="13451" y="12961"/>
                </a:lnTo>
                <a:lnTo>
                  <a:pt x="13462" y="12938"/>
                </a:lnTo>
                <a:lnTo>
                  <a:pt x="13468" y="12887"/>
                </a:lnTo>
                <a:lnTo>
                  <a:pt x="13478" y="12844"/>
                </a:lnTo>
                <a:lnTo>
                  <a:pt x="13473" y="12850"/>
                </a:lnTo>
                <a:lnTo>
                  <a:pt x="13468" y="12807"/>
                </a:lnTo>
                <a:lnTo>
                  <a:pt x="13445" y="12754"/>
                </a:lnTo>
                <a:close/>
                <a:moveTo>
                  <a:pt x="12278" y="12947"/>
                </a:moveTo>
                <a:lnTo>
                  <a:pt x="12251" y="12961"/>
                </a:lnTo>
                <a:lnTo>
                  <a:pt x="12228" y="12984"/>
                </a:lnTo>
                <a:lnTo>
                  <a:pt x="12240" y="12998"/>
                </a:lnTo>
                <a:lnTo>
                  <a:pt x="12268" y="12984"/>
                </a:lnTo>
                <a:lnTo>
                  <a:pt x="12295" y="12984"/>
                </a:lnTo>
                <a:lnTo>
                  <a:pt x="12278" y="12947"/>
                </a:lnTo>
                <a:close/>
                <a:moveTo>
                  <a:pt x="11192" y="12998"/>
                </a:moveTo>
                <a:lnTo>
                  <a:pt x="11177" y="13035"/>
                </a:lnTo>
                <a:lnTo>
                  <a:pt x="11144" y="13035"/>
                </a:lnTo>
                <a:lnTo>
                  <a:pt x="11149" y="13071"/>
                </a:lnTo>
                <a:lnTo>
                  <a:pt x="11165" y="13101"/>
                </a:lnTo>
                <a:lnTo>
                  <a:pt x="11187" y="13152"/>
                </a:lnTo>
                <a:lnTo>
                  <a:pt x="11192" y="13122"/>
                </a:lnTo>
                <a:lnTo>
                  <a:pt x="11204" y="13115"/>
                </a:lnTo>
                <a:lnTo>
                  <a:pt x="11165" y="13094"/>
                </a:lnTo>
                <a:lnTo>
                  <a:pt x="11199" y="13005"/>
                </a:lnTo>
                <a:lnTo>
                  <a:pt x="11192" y="12998"/>
                </a:lnTo>
                <a:close/>
                <a:moveTo>
                  <a:pt x="10473" y="13794"/>
                </a:moveTo>
                <a:lnTo>
                  <a:pt x="10473" y="13801"/>
                </a:lnTo>
                <a:lnTo>
                  <a:pt x="10478" y="13801"/>
                </a:lnTo>
                <a:lnTo>
                  <a:pt x="10473" y="13794"/>
                </a:lnTo>
                <a:close/>
                <a:moveTo>
                  <a:pt x="15719" y="13992"/>
                </a:moveTo>
                <a:lnTo>
                  <a:pt x="15714" y="14043"/>
                </a:lnTo>
                <a:lnTo>
                  <a:pt x="15726" y="14072"/>
                </a:lnTo>
                <a:lnTo>
                  <a:pt x="15741" y="14079"/>
                </a:lnTo>
                <a:lnTo>
                  <a:pt x="15747" y="14079"/>
                </a:lnTo>
                <a:lnTo>
                  <a:pt x="15747" y="14052"/>
                </a:lnTo>
                <a:lnTo>
                  <a:pt x="15736" y="14036"/>
                </a:lnTo>
                <a:lnTo>
                  <a:pt x="15719" y="13992"/>
                </a:lnTo>
                <a:close/>
                <a:moveTo>
                  <a:pt x="10292" y="14072"/>
                </a:moveTo>
                <a:lnTo>
                  <a:pt x="10277" y="14079"/>
                </a:lnTo>
                <a:lnTo>
                  <a:pt x="10255" y="14079"/>
                </a:lnTo>
                <a:lnTo>
                  <a:pt x="10277" y="14116"/>
                </a:lnTo>
                <a:lnTo>
                  <a:pt x="10292" y="14072"/>
                </a:lnTo>
                <a:close/>
                <a:moveTo>
                  <a:pt x="15801" y="14072"/>
                </a:moveTo>
                <a:lnTo>
                  <a:pt x="15796" y="14102"/>
                </a:lnTo>
                <a:lnTo>
                  <a:pt x="15813" y="14079"/>
                </a:lnTo>
                <a:lnTo>
                  <a:pt x="15801" y="14072"/>
                </a:lnTo>
                <a:close/>
                <a:moveTo>
                  <a:pt x="2891" y="15428"/>
                </a:moveTo>
                <a:lnTo>
                  <a:pt x="2859" y="15465"/>
                </a:lnTo>
                <a:lnTo>
                  <a:pt x="2836" y="15502"/>
                </a:lnTo>
                <a:lnTo>
                  <a:pt x="2814" y="15561"/>
                </a:lnTo>
                <a:lnTo>
                  <a:pt x="2799" y="15582"/>
                </a:lnTo>
                <a:lnTo>
                  <a:pt x="2772" y="15626"/>
                </a:lnTo>
                <a:lnTo>
                  <a:pt x="2738" y="15663"/>
                </a:lnTo>
                <a:lnTo>
                  <a:pt x="2727" y="15672"/>
                </a:lnTo>
                <a:lnTo>
                  <a:pt x="2678" y="15672"/>
                </a:lnTo>
                <a:lnTo>
                  <a:pt x="2673" y="15679"/>
                </a:lnTo>
                <a:lnTo>
                  <a:pt x="2663" y="15686"/>
                </a:lnTo>
                <a:lnTo>
                  <a:pt x="2623" y="15686"/>
                </a:lnTo>
                <a:lnTo>
                  <a:pt x="2613" y="15699"/>
                </a:lnTo>
                <a:lnTo>
                  <a:pt x="2596" y="15709"/>
                </a:lnTo>
                <a:lnTo>
                  <a:pt x="2591" y="15709"/>
                </a:lnTo>
                <a:lnTo>
                  <a:pt x="2586" y="15693"/>
                </a:lnTo>
                <a:lnTo>
                  <a:pt x="2596" y="15679"/>
                </a:lnTo>
                <a:lnTo>
                  <a:pt x="2608" y="15672"/>
                </a:lnTo>
                <a:lnTo>
                  <a:pt x="2608" y="15656"/>
                </a:lnTo>
                <a:lnTo>
                  <a:pt x="2601" y="15649"/>
                </a:lnTo>
                <a:lnTo>
                  <a:pt x="2591" y="15649"/>
                </a:lnTo>
                <a:lnTo>
                  <a:pt x="2553" y="15686"/>
                </a:lnTo>
                <a:lnTo>
                  <a:pt x="2509" y="15752"/>
                </a:lnTo>
                <a:lnTo>
                  <a:pt x="2519" y="15752"/>
                </a:lnTo>
                <a:lnTo>
                  <a:pt x="2541" y="15796"/>
                </a:lnTo>
                <a:lnTo>
                  <a:pt x="2581" y="15796"/>
                </a:lnTo>
                <a:lnTo>
                  <a:pt x="2547" y="15819"/>
                </a:lnTo>
                <a:lnTo>
                  <a:pt x="2531" y="15810"/>
                </a:lnTo>
                <a:lnTo>
                  <a:pt x="2526" y="15833"/>
                </a:lnTo>
                <a:lnTo>
                  <a:pt x="2526" y="15863"/>
                </a:lnTo>
                <a:lnTo>
                  <a:pt x="2526" y="15893"/>
                </a:lnTo>
                <a:lnTo>
                  <a:pt x="2526" y="15913"/>
                </a:lnTo>
                <a:lnTo>
                  <a:pt x="2519" y="15893"/>
                </a:lnTo>
                <a:lnTo>
                  <a:pt x="2499" y="15893"/>
                </a:lnTo>
                <a:lnTo>
                  <a:pt x="2509" y="15840"/>
                </a:lnTo>
                <a:lnTo>
                  <a:pt x="2499" y="15833"/>
                </a:lnTo>
                <a:lnTo>
                  <a:pt x="2514" y="15789"/>
                </a:lnTo>
                <a:lnTo>
                  <a:pt x="2504" y="15782"/>
                </a:lnTo>
                <a:lnTo>
                  <a:pt x="2499" y="15782"/>
                </a:lnTo>
                <a:lnTo>
                  <a:pt x="2444" y="15840"/>
                </a:lnTo>
                <a:lnTo>
                  <a:pt x="2444" y="15847"/>
                </a:lnTo>
                <a:lnTo>
                  <a:pt x="2405" y="15900"/>
                </a:lnTo>
                <a:lnTo>
                  <a:pt x="2340" y="15930"/>
                </a:lnTo>
                <a:lnTo>
                  <a:pt x="2323" y="15943"/>
                </a:lnTo>
                <a:lnTo>
                  <a:pt x="2301" y="15957"/>
                </a:lnTo>
                <a:lnTo>
                  <a:pt x="2296" y="15957"/>
                </a:lnTo>
                <a:lnTo>
                  <a:pt x="2301" y="15950"/>
                </a:lnTo>
                <a:lnTo>
                  <a:pt x="2318" y="15937"/>
                </a:lnTo>
                <a:lnTo>
                  <a:pt x="2328" y="15920"/>
                </a:lnTo>
                <a:lnTo>
                  <a:pt x="2335" y="15913"/>
                </a:lnTo>
                <a:lnTo>
                  <a:pt x="2335" y="15907"/>
                </a:lnTo>
                <a:lnTo>
                  <a:pt x="2328" y="15900"/>
                </a:lnTo>
                <a:lnTo>
                  <a:pt x="2323" y="15884"/>
                </a:lnTo>
                <a:lnTo>
                  <a:pt x="2313" y="15907"/>
                </a:lnTo>
                <a:lnTo>
                  <a:pt x="2301" y="15930"/>
                </a:lnTo>
                <a:lnTo>
                  <a:pt x="2274" y="15987"/>
                </a:lnTo>
                <a:lnTo>
                  <a:pt x="2209" y="16128"/>
                </a:lnTo>
                <a:lnTo>
                  <a:pt x="2192" y="16187"/>
                </a:lnTo>
                <a:lnTo>
                  <a:pt x="2187" y="16252"/>
                </a:lnTo>
                <a:lnTo>
                  <a:pt x="2182" y="16282"/>
                </a:lnTo>
                <a:lnTo>
                  <a:pt x="2182" y="16275"/>
                </a:lnTo>
                <a:lnTo>
                  <a:pt x="2177" y="16298"/>
                </a:lnTo>
                <a:lnTo>
                  <a:pt x="2144" y="16371"/>
                </a:lnTo>
                <a:lnTo>
                  <a:pt x="2110" y="16422"/>
                </a:lnTo>
                <a:lnTo>
                  <a:pt x="2083" y="16452"/>
                </a:lnTo>
                <a:lnTo>
                  <a:pt x="2068" y="16459"/>
                </a:lnTo>
                <a:lnTo>
                  <a:pt x="2008" y="16473"/>
                </a:lnTo>
                <a:lnTo>
                  <a:pt x="1991" y="16482"/>
                </a:lnTo>
                <a:lnTo>
                  <a:pt x="1941" y="16489"/>
                </a:lnTo>
                <a:lnTo>
                  <a:pt x="1865" y="16482"/>
                </a:lnTo>
                <a:lnTo>
                  <a:pt x="1872" y="16519"/>
                </a:lnTo>
                <a:lnTo>
                  <a:pt x="1860" y="16606"/>
                </a:lnTo>
                <a:lnTo>
                  <a:pt x="1849" y="16666"/>
                </a:lnTo>
                <a:lnTo>
                  <a:pt x="1844" y="16680"/>
                </a:lnTo>
                <a:lnTo>
                  <a:pt x="1832" y="16694"/>
                </a:lnTo>
                <a:lnTo>
                  <a:pt x="1822" y="16687"/>
                </a:lnTo>
                <a:lnTo>
                  <a:pt x="1832" y="16666"/>
                </a:lnTo>
                <a:lnTo>
                  <a:pt x="1822" y="16673"/>
                </a:lnTo>
                <a:lnTo>
                  <a:pt x="1805" y="16694"/>
                </a:lnTo>
                <a:lnTo>
                  <a:pt x="1827" y="16710"/>
                </a:lnTo>
                <a:lnTo>
                  <a:pt x="1844" y="16717"/>
                </a:lnTo>
                <a:lnTo>
                  <a:pt x="1860" y="16730"/>
                </a:lnTo>
                <a:lnTo>
                  <a:pt x="1887" y="16776"/>
                </a:lnTo>
                <a:lnTo>
                  <a:pt x="1947" y="16820"/>
                </a:lnTo>
                <a:lnTo>
                  <a:pt x="2083" y="16988"/>
                </a:lnTo>
                <a:lnTo>
                  <a:pt x="2105" y="17041"/>
                </a:lnTo>
                <a:lnTo>
                  <a:pt x="2122" y="17115"/>
                </a:lnTo>
                <a:lnTo>
                  <a:pt x="2132" y="17145"/>
                </a:lnTo>
                <a:lnTo>
                  <a:pt x="2155" y="17182"/>
                </a:lnTo>
                <a:lnTo>
                  <a:pt x="2209" y="17209"/>
                </a:lnTo>
                <a:lnTo>
                  <a:pt x="2236" y="17209"/>
                </a:lnTo>
                <a:lnTo>
                  <a:pt x="2253" y="17218"/>
                </a:lnTo>
                <a:lnTo>
                  <a:pt x="2269" y="17188"/>
                </a:lnTo>
                <a:lnTo>
                  <a:pt x="2269" y="17202"/>
                </a:lnTo>
                <a:lnTo>
                  <a:pt x="2269" y="17218"/>
                </a:lnTo>
                <a:lnTo>
                  <a:pt x="2313" y="17209"/>
                </a:lnTo>
                <a:lnTo>
                  <a:pt x="2340" y="17218"/>
                </a:lnTo>
                <a:lnTo>
                  <a:pt x="2351" y="17232"/>
                </a:lnTo>
                <a:lnTo>
                  <a:pt x="2340" y="17255"/>
                </a:lnTo>
                <a:lnTo>
                  <a:pt x="2323" y="17299"/>
                </a:lnTo>
                <a:lnTo>
                  <a:pt x="2323" y="17336"/>
                </a:lnTo>
                <a:lnTo>
                  <a:pt x="2340" y="17356"/>
                </a:lnTo>
                <a:lnTo>
                  <a:pt x="2351" y="17379"/>
                </a:lnTo>
                <a:lnTo>
                  <a:pt x="2368" y="17393"/>
                </a:lnTo>
                <a:lnTo>
                  <a:pt x="2405" y="17356"/>
                </a:lnTo>
                <a:lnTo>
                  <a:pt x="2427" y="17349"/>
                </a:lnTo>
                <a:lnTo>
                  <a:pt x="2449" y="17373"/>
                </a:lnTo>
                <a:lnTo>
                  <a:pt x="2477" y="17373"/>
                </a:lnTo>
                <a:lnTo>
                  <a:pt x="2487" y="17386"/>
                </a:lnTo>
                <a:lnTo>
                  <a:pt x="2492" y="17409"/>
                </a:lnTo>
                <a:lnTo>
                  <a:pt x="2492" y="17439"/>
                </a:lnTo>
                <a:lnTo>
                  <a:pt x="2449" y="17453"/>
                </a:lnTo>
                <a:lnTo>
                  <a:pt x="2432" y="17446"/>
                </a:lnTo>
                <a:lnTo>
                  <a:pt x="2405" y="17416"/>
                </a:lnTo>
                <a:lnTo>
                  <a:pt x="2395" y="17409"/>
                </a:lnTo>
                <a:lnTo>
                  <a:pt x="2373" y="17409"/>
                </a:lnTo>
                <a:lnTo>
                  <a:pt x="2345" y="17423"/>
                </a:lnTo>
                <a:lnTo>
                  <a:pt x="2313" y="17386"/>
                </a:lnTo>
                <a:lnTo>
                  <a:pt x="2296" y="17349"/>
                </a:lnTo>
                <a:lnTo>
                  <a:pt x="2301" y="17306"/>
                </a:lnTo>
                <a:lnTo>
                  <a:pt x="2291" y="17299"/>
                </a:lnTo>
                <a:lnTo>
                  <a:pt x="2281" y="17255"/>
                </a:lnTo>
                <a:lnTo>
                  <a:pt x="2269" y="17246"/>
                </a:lnTo>
                <a:lnTo>
                  <a:pt x="2259" y="17255"/>
                </a:lnTo>
                <a:lnTo>
                  <a:pt x="2241" y="17269"/>
                </a:lnTo>
                <a:lnTo>
                  <a:pt x="2247" y="17299"/>
                </a:lnTo>
                <a:lnTo>
                  <a:pt x="2253" y="17320"/>
                </a:lnTo>
                <a:lnTo>
                  <a:pt x="2269" y="17320"/>
                </a:lnTo>
                <a:lnTo>
                  <a:pt x="2281" y="17336"/>
                </a:lnTo>
                <a:lnTo>
                  <a:pt x="2313" y="17409"/>
                </a:lnTo>
                <a:lnTo>
                  <a:pt x="2308" y="17439"/>
                </a:lnTo>
                <a:lnTo>
                  <a:pt x="2318" y="17453"/>
                </a:lnTo>
                <a:lnTo>
                  <a:pt x="2351" y="17439"/>
                </a:lnTo>
                <a:lnTo>
                  <a:pt x="2395" y="17467"/>
                </a:lnTo>
                <a:lnTo>
                  <a:pt x="2400" y="17483"/>
                </a:lnTo>
                <a:lnTo>
                  <a:pt x="2405" y="17520"/>
                </a:lnTo>
                <a:lnTo>
                  <a:pt x="2400" y="17504"/>
                </a:lnTo>
                <a:lnTo>
                  <a:pt x="2390" y="17513"/>
                </a:lnTo>
                <a:lnTo>
                  <a:pt x="2373" y="17504"/>
                </a:lnTo>
                <a:lnTo>
                  <a:pt x="2363" y="17490"/>
                </a:lnTo>
                <a:lnTo>
                  <a:pt x="2351" y="17497"/>
                </a:lnTo>
                <a:lnTo>
                  <a:pt x="2323" y="17564"/>
                </a:lnTo>
                <a:lnTo>
                  <a:pt x="2313" y="17570"/>
                </a:lnTo>
                <a:lnTo>
                  <a:pt x="2286" y="17564"/>
                </a:lnTo>
                <a:lnTo>
                  <a:pt x="2247" y="17570"/>
                </a:lnTo>
                <a:lnTo>
                  <a:pt x="2231" y="17570"/>
                </a:lnTo>
                <a:lnTo>
                  <a:pt x="2214" y="17557"/>
                </a:lnTo>
                <a:lnTo>
                  <a:pt x="2182" y="17564"/>
                </a:lnTo>
                <a:lnTo>
                  <a:pt x="2127" y="17564"/>
                </a:lnTo>
                <a:lnTo>
                  <a:pt x="2090" y="17520"/>
                </a:lnTo>
                <a:lnTo>
                  <a:pt x="2095" y="17504"/>
                </a:lnTo>
                <a:lnTo>
                  <a:pt x="2100" y="17497"/>
                </a:lnTo>
                <a:lnTo>
                  <a:pt x="2100" y="17467"/>
                </a:lnTo>
                <a:lnTo>
                  <a:pt x="2110" y="17423"/>
                </a:lnTo>
                <a:lnTo>
                  <a:pt x="2110" y="17409"/>
                </a:lnTo>
                <a:lnTo>
                  <a:pt x="2105" y="17402"/>
                </a:lnTo>
                <a:lnTo>
                  <a:pt x="2100" y="17393"/>
                </a:lnTo>
                <a:lnTo>
                  <a:pt x="2110" y="17393"/>
                </a:lnTo>
                <a:lnTo>
                  <a:pt x="2127" y="17393"/>
                </a:lnTo>
                <a:lnTo>
                  <a:pt x="2117" y="17379"/>
                </a:lnTo>
                <a:lnTo>
                  <a:pt x="2083" y="17379"/>
                </a:lnTo>
                <a:lnTo>
                  <a:pt x="2040" y="17386"/>
                </a:lnTo>
                <a:lnTo>
                  <a:pt x="2018" y="17402"/>
                </a:lnTo>
                <a:lnTo>
                  <a:pt x="1974" y="17446"/>
                </a:lnTo>
                <a:lnTo>
                  <a:pt x="1959" y="17446"/>
                </a:lnTo>
                <a:lnTo>
                  <a:pt x="1943" y="17451"/>
                </a:lnTo>
                <a:lnTo>
                  <a:pt x="1947" y="17446"/>
                </a:lnTo>
                <a:lnTo>
                  <a:pt x="1947" y="17439"/>
                </a:lnTo>
                <a:lnTo>
                  <a:pt x="1926" y="17453"/>
                </a:lnTo>
                <a:lnTo>
                  <a:pt x="1914" y="17467"/>
                </a:lnTo>
                <a:lnTo>
                  <a:pt x="1899" y="17483"/>
                </a:lnTo>
                <a:lnTo>
                  <a:pt x="1892" y="17490"/>
                </a:lnTo>
                <a:lnTo>
                  <a:pt x="1887" y="17504"/>
                </a:lnTo>
                <a:lnTo>
                  <a:pt x="1914" y="17534"/>
                </a:lnTo>
                <a:lnTo>
                  <a:pt x="1909" y="17541"/>
                </a:lnTo>
                <a:lnTo>
                  <a:pt x="1904" y="17550"/>
                </a:lnTo>
                <a:lnTo>
                  <a:pt x="1892" y="17557"/>
                </a:lnTo>
                <a:lnTo>
                  <a:pt x="1860" y="17557"/>
                </a:lnTo>
                <a:lnTo>
                  <a:pt x="1855" y="17557"/>
                </a:lnTo>
                <a:lnTo>
                  <a:pt x="1838" y="17541"/>
                </a:lnTo>
                <a:lnTo>
                  <a:pt x="1817" y="17550"/>
                </a:lnTo>
                <a:lnTo>
                  <a:pt x="1800" y="17564"/>
                </a:lnTo>
                <a:lnTo>
                  <a:pt x="1778" y="17577"/>
                </a:lnTo>
                <a:lnTo>
                  <a:pt x="1763" y="17607"/>
                </a:lnTo>
                <a:lnTo>
                  <a:pt x="1751" y="17630"/>
                </a:lnTo>
                <a:lnTo>
                  <a:pt x="1745" y="17637"/>
                </a:lnTo>
                <a:lnTo>
                  <a:pt x="1713" y="17644"/>
                </a:lnTo>
                <a:lnTo>
                  <a:pt x="1696" y="17681"/>
                </a:lnTo>
                <a:lnTo>
                  <a:pt x="1664" y="17711"/>
                </a:lnTo>
                <a:lnTo>
                  <a:pt x="1664" y="17697"/>
                </a:lnTo>
                <a:lnTo>
                  <a:pt x="1664" y="17681"/>
                </a:lnTo>
                <a:lnTo>
                  <a:pt x="1653" y="17688"/>
                </a:lnTo>
                <a:lnTo>
                  <a:pt x="1641" y="17711"/>
                </a:lnTo>
                <a:lnTo>
                  <a:pt x="1647" y="17734"/>
                </a:lnTo>
                <a:lnTo>
                  <a:pt x="1653" y="17741"/>
                </a:lnTo>
                <a:lnTo>
                  <a:pt x="1713" y="17791"/>
                </a:lnTo>
                <a:lnTo>
                  <a:pt x="1790" y="17821"/>
                </a:lnTo>
                <a:lnTo>
                  <a:pt x="1795" y="17814"/>
                </a:lnTo>
                <a:lnTo>
                  <a:pt x="1838" y="17828"/>
                </a:lnTo>
                <a:lnTo>
                  <a:pt x="1844" y="17835"/>
                </a:lnTo>
                <a:lnTo>
                  <a:pt x="1849" y="17844"/>
                </a:lnTo>
                <a:lnTo>
                  <a:pt x="1832" y="17835"/>
                </a:lnTo>
                <a:lnTo>
                  <a:pt x="1817" y="17844"/>
                </a:lnTo>
                <a:lnTo>
                  <a:pt x="1805" y="17872"/>
                </a:lnTo>
                <a:lnTo>
                  <a:pt x="1783" y="17881"/>
                </a:lnTo>
                <a:lnTo>
                  <a:pt x="1773" y="17872"/>
                </a:lnTo>
                <a:lnTo>
                  <a:pt x="1768" y="17865"/>
                </a:lnTo>
                <a:lnTo>
                  <a:pt x="1778" y="17888"/>
                </a:lnTo>
                <a:lnTo>
                  <a:pt x="1805" y="17939"/>
                </a:lnTo>
                <a:lnTo>
                  <a:pt x="1822" y="17946"/>
                </a:lnTo>
                <a:lnTo>
                  <a:pt x="1822" y="17982"/>
                </a:lnTo>
                <a:lnTo>
                  <a:pt x="1817" y="17992"/>
                </a:lnTo>
                <a:lnTo>
                  <a:pt x="1817" y="18012"/>
                </a:lnTo>
                <a:lnTo>
                  <a:pt x="1832" y="18049"/>
                </a:lnTo>
                <a:lnTo>
                  <a:pt x="1855" y="18065"/>
                </a:lnTo>
                <a:lnTo>
                  <a:pt x="1931" y="18086"/>
                </a:lnTo>
                <a:lnTo>
                  <a:pt x="1964" y="18102"/>
                </a:lnTo>
                <a:lnTo>
                  <a:pt x="1981" y="18109"/>
                </a:lnTo>
                <a:lnTo>
                  <a:pt x="1991" y="18109"/>
                </a:lnTo>
                <a:lnTo>
                  <a:pt x="1996" y="18102"/>
                </a:lnTo>
                <a:lnTo>
                  <a:pt x="2001" y="18093"/>
                </a:lnTo>
                <a:lnTo>
                  <a:pt x="2008" y="18086"/>
                </a:lnTo>
                <a:lnTo>
                  <a:pt x="2013" y="18086"/>
                </a:lnTo>
                <a:lnTo>
                  <a:pt x="2018" y="18093"/>
                </a:lnTo>
                <a:lnTo>
                  <a:pt x="2063" y="18072"/>
                </a:lnTo>
                <a:lnTo>
                  <a:pt x="2122" y="18072"/>
                </a:lnTo>
                <a:lnTo>
                  <a:pt x="2144" y="18086"/>
                </a:lnTo>
                <a:lnTo>
                  <a:pt x="2165" y="18109"/>
                </a:lnTo>
                <a:lnTo>
                  <a:pt x="2177" y="18123"/>
                </a:lnTo>
                <a:lnTo>
                  <a:pt x="2182" y="18109"/>
                </a:lnTo>
                <a:lnTo>
                  <a:pt x="2187" y="18093"/>
                </a:lnTo>
                <a:lnTo>
                  <a:pt x="2177" y="18086"/>
                </a:lnTo>
                <a:lnTo>
                  <a:pt x="2172" y="18079"/>
                </a:lnTo>
                <a:lnTo>
                  <a:pt x="2165" y="18065"/>
                </a:lnTo>
                <a:lnTo>
                  <a:pt x="2177" y="18049"/>
                </a:lnTo>
                <a:lnTo>
                  <a:pt x="2209" y="18093"/>
                </a:lnTo>
                <a:lnTo>
                  <a:pt x="2214" y="18139"/>
                </a:lnTo>
                <a:lnTo>
                  <a:pt x="2226" y="18139"/>
                </a:lnTo>
                <a:lnTo>
                  <a:pt x="2231" y="18116"/>
                </a:lnTo>
                <a:lnTo>
                  <a:pt x="2264" y="18065"/>
                </a:lnTo>
                <a:lnTo>
                  <a:pt x="2281" y="18042"/>
                </a:lnTo>
                <a:lnTo>
                  <a:pt x="2313" y="18019"/>
                </a:lnTo>
                <a:lnTo>
                  <a:pt x="2323" y="17998"/>
                </a:lnTo>
                <a:lnTo>
                  <a:pt x="2335" y="18005"/>
                </a:lnTo>
                <a:lnTo>
                  <a:pt x="2351" y="18005"/>
                </a:lnTo>
                <a:lnTo>
                  <a:pt x="2378" y="17962"/>
                </a:lnTo>
                <a:lnTo>
                  <a:pt x="2383" y="17962"/>
                </a:lnTo>
                <a:lnTo>
                  <a:pt x="2390" y="17969"/>
                </a:lnTo>
                <a:lnTo>
                  <a:pt x="2400" y="17992"/>
                </a:lnTo>
                <a:lnTo>
                  <a:pt x="2410" y="18005"/>
                </a:lnTo>
                <a:lnTo>
                  <a:pt x="2417" y="18019"/>
                </a:lnTo>
                <a:lnTo>
                  <a:pt x="2417" y="18042"/>
                </a:lnTo>
                <a:lnTo>
                  <a:pt x="2410" y="18065"/>
                </a:lnTo>
                <a:lnTo>
                  <a:pt x="2405" y="18079"/>
                </a:lnTo>
                <a:lnTo>
                  <a:pt x="2395" y="18093"/>
                </a:lnTo>
                <a:lnTo>
                  <a:pt x="2378" y="18102"/>
                </a:lnTo>
                <a:lnTo>
                  <a:pt x="2356" y="18102"/>
                </a:lnTo>
                <a:lnTo>
                  <a:pt x="2351" y="18130"/>
                </a:lnTo>
                <a:lnTo>
                  <a:pt x="2363" y="18130"/>
                </a:lnTo>
                <a:lnTo>
                  <a:pt x="2378" y="18146"/>
                </a:lnTo>
                <a:lnTo>
                  <a:pt x="2405" y="18196"/>
                </a:lnTo>
                <a:lnTo>
                  <a:pt x="2417" y="18270"/>
                </a:lnTo>
                <a:lnTo>
                  <a:pt x="2422" y="18300"/>
                </a:lnTo>
                <a:lnTo>
                  <a:pt x="2427" y="18337"/>
                </a:lnTo>
                <a:lnTo>
                  <a:pt x="2422" y="18367"/>
                </a:lnTo>
                <a:lnTo>
                  <a:pt x="2410" y="18387"/>
                </a:lnTo>
                <a:lnTo>
                  <a:pt x="2395" y="18417"/>
                </a:lnTo>
                <a:lnTo>
                  <a:pt x="2378" y="18440"/>
                </a:lnTo>
                <a:lnTo>
                  <a:pt x="2351" y="18447"/>
                </a:lnTo>
                <a:lnTo>
                  <a:pt x="2301" y="18454"/>
                </a:lnTo>
                <a:lnTo>
                  <a:pt x="2291" y="18447"/>
                </a:lnTo>
                <a:lnTo>
                  <a:pt x="2286" y="18424"/>
                </a:lnTo>
                <a:lnTo>
                  <a:pt x="2274" y="18424"/>
                </a:lnTo>
                <a:lnTo>
                  <a:pt x="2264" y="18433"/>
                </a:lnTo>
                <a:lnTo>
                  <a:pt x="2259" y="18454"/>
                </a:lnTo>
                <a:lnTo>
                  <a:pt x="2231" y="18514"/>
                </a:lnTo>
                <a:lnTo>
                  <a:pt x="2209" y="18535"/>
                </a:lnTo>
                <a:lnTo>
                  <a:pt x="2192" y="18565"/>
                </a:lnTo>
                <a:lnTo>
                  <a:pt x="2182" y="18581"/>
                </a:lnTo>
                <a:lnTo>
                  <a:pt x="2160" y="18588"/>
                </a:lnTo>
                <a:lnTo>
                  <a:pt x="2155" y="18588"/>
                </a:lnTo>
                <a:lnTo>
                  <a:pt x="2149" y="18571"/>
                </a:lnTo>
                <a:lnTo>
                  <a:pt x="2138" y="18565"/>
                </a:lnTo>
                <a:lnTo>
                  <a:pt x="2122" y="18581"/>
                </a:lnTo>
                <a:lnTo>
                  <a:pt x="2110" y="18595"/>
                </a:lnTo>
                <a:lnTo>
                  <a:pt x="2110" y="18588"/>
                </a:lnTo>
                <a:lnTo>
                  <a:pt x="2110" y="18581"/>
                </a:lnTo>
                <a:lnTo>
                  <a:pt x="2117" y="18571"/>
                </a:lnTo>
                <a:lnTo>
                  <a:pt x="2122" y="18565"/>
                </a:lnTo>
                <a:lnTo>
                  <a:pt x="2122" y="18558"/>
                </a:lnTo>
                <a:lnTo>
                  <a:pt x="2110" y="18535"/>
                </a:lnTo>
                <a:lnTo>
                  <a:pt x="2090" y="18521"/>
                </a:lnTo>
                <a:lnTo>
                  <a:pt x="2073" y="18514"/>
                </a:lnTo>
                <a:lnTo>
                  <a:pt x="2040" y="18528"/>
                </a:lnTo>
                <a:lnTo>
                  <a:pt x="2035" y="18535"/>
                </a:lnTo>
                <a:lnTo>
                  <a:pt x="2028" y="18551"/>
                </a:lnTo>
                <a:lnTo>
                  <a:pt x="2045" y="18571"/>
                </a:lnTo>
                <a:lnTo>
                  <a:pt x="2045" y="18581"/>
                </a:lnTo>
                <a:lnTo>
                  <a:pt x="2040" y="18581"/>
                </a:lnTo>
                <a:lnTo>
                  <a:pt x="2013" y="18588"/>
                </a:lnTo>
                <a:lnTo>
                  <a:pt x="2001" y="18601"/>
                </a:lnTo>
                <a:lnTo>
                  <a:pt x="1996" y="18618"/>
                </a:lnTo>
                <a:lnTo>
                  <a:pt x="1991" y="18654"/>
                </a:lnTo>
                <a:lnTo>
                  <a:pt x="1996" y="18691"/>
                </a:lnTo>
                <a:lnTo>
                  <a:pt x="2001" y="18705"/>
                </a:lnTo>
                <a:lnTo>
                  <a:pt x="2013" y="18691"/>
                </a:lnTo>
                <a:lnTo>
                  <a:pt x="2023" y="18682"/>
                </a:lnTo>
                <a:lnTo>
                  <a:pt x="2023" y="18691"/>
                </a:lnTo>
                <a:lnTo>
                  <a:pt x="2013" y="18712"/>
                </a:lnTo>
                <a:lnTo>
                  <a:pt x="1996" y="18719"/>
                </a:lnTo>
                <a:lnTo>
                  <a:pt x="2001" y="18742"/>
                </a:lnTo>
                <a:lnTo>
                  <a:pt x="2008" y="18749"/>
                </a:lnTo>
                <a:lnTo>
                  <a:pt x="2008" y="18756"/>
                </a:lnTo>
                <a:lnTo>
                  <a:pt x="1996" y="18742"/>
                </a:lnTo>
                <a:lnTo>
                  <a:pt x="1986" y="18735"/>
                </a:lnTo>
                <a:lnTo>
                  <a:pt x="1974" y="18742"/>
                </a:lnTo>
                <a:lnTo>
                  <a:pt x="1964" y="18756"/>
                </a:lnTo>
                <a:lnTo>
                  <a:pt x="1936" y="18809"/>
                </a:lnTo>
                <a:lnTo>
                  <a:pt x="1909" y="18866"/>
                </a:lnTo>
                <a:lnTo>
                  <a:pt x="1904" y="18896"/>
                </a:lnTo>
                <a:lnTo>
                  <a:pt x="1904" y="18912"/>
                </a:lnTo>
                <a:lnTo>
                  <a:pt x="1904" y="18919"/>
                </a:lnTo>
                <a:lnTo>
                  <a:pt x="1914" y="18933"/>
                </a:lnTo>
                <a:lnTo>
                  <a:pt x="1892" y="18940"/>
                </a:lnTo>
                <a:lnTo>
                  <a:pt x="1877" y="18940"/>
                </a:lnTo>
                <a:lnTo>
                  <a:pt x="1865" y="18949"/>
                </a:lnTo>
                <a:lnTo>
                  <a:pt x="1872" y="18963"/>
                </a:lnTo>
                <a:lnTo>
                  <a:pt x="1892" y="18977"/>
                </a:lnTo>
                <a:lnTo>
                  <a:pt x="1892" y="18986"/>
                </a:lnTo>
                <a:lnTo>
                  <a:pt x="1865" y="18993"/>
                </a:lnTo>
                <a:lnTo>
                  <a:pt x="1860" y="18986"/>
                </a:lnTo>
                <a:lnTo>
                  <a:pt x="1855" y="18986"/>
                </a:lnTo>
                <a:lnTo>
                  <a:pt x="1855" y="19006"/>
                </a:lnTo>
                <a:lnTo>
                  <a:pt x="1855" y="19023"/>
                </a:lnTo>
                <a:lnTo>
                  <a:pt x="1860" y="19036"/>
                </a:lnTo>
                <a:lnTo>
                  <a:pt x="1877" y="19023"/>
                </a:lnTo>
                <a:lnTo>
                  <a:pt x="1887" y="19029"/>
                </a:lnTo>
                <a:lnTo>
                  <a:pt x="1892" y="19043"/>
                </a:lnTo>
                <a:lnTo>
                  <a:pt x="1882" y="19073"/>
                </a:lnTo>
                <a:lnTo>
                  <a:pt x="1887" y="19096"/>
                </a:lnTo>
                <a:lnTo>
                  <a:pt x="1904" y="19103"/>
                </a:lnTo>
                <a:lnTo>
                  <a:pt x="1909" y="19140"/>
                </a:lnTo>
                <a:lnTo>
                  <a:pt x="1914" y="19161"/>
                </a:lnTo>
                <a:lnTo>
                  <a:pt x="1926" y="19161"/>
                </a:lnTo>
                <a:lnTo>
                  <a:pt x="1936" y="19161"/>
                </a:lnTo>
                <a:lnTo>
                  <a:pt x="1936" y="19140"/>
                </a:lnTo>
                <a:lnTo>
                  <a:pt x="1936" y="19124"/>
                </a:lnTo>
                <a:lnTo>
                  <a:pt x="1941" y="19110"/>
                </a:lnTo>
                <a:lnTo>
                  <a:pt x="1947" y="19110"/>
                </a:lnTo>
                <a:lnTo>
                  <a:pt x="1953" y="19110"/>
                </a:lnTo>
                <a:lnTo>
                  <a:pt x="1947" y="19124"/>
                </a:lnTo>
                <a:lnTo>
                  <a:pt x="1941" y="19133"/>
                </a:lnTo>
                <a:lnTo>
                  <a:pt x="1947" y="19140"/>
                </a:lnTo>
                <a:lnTo>
                  <a:pt x="1953" y="19147"/>
                </a:lnTo>
                <a:lnTo>
                  <a:pt x="1959" y="19140"/>
                </a:lnTo>
                <a:lnTo>
                  <a:pt x="1959" y="19161"/>
                </a:lnTo>
                <a:lnTo>
                  <a:pt x="1964" y="19170"/>
                </a:lnTo>
                <a:lnTo>
                  <a:pt x="1981" y="19161"/>
                </a:lnTo>
                <a:lnTo>
                  <a:pt x="1986" y="19161"/>
                </a:lnTo>
                <a:lnTo>
                  <a:pt x="1986" y="19170"/>
                </a:lnTo>
                <a:lnTo>
                  <a:pt x="1974" y="19184"/>
                </a:lnTo>
                <a:lnTo>
                  <a:pt x="1959" y="19207"/>
                </a:lnTo>
                <a:lnTo>
                  <a:pt x="1964" y="19214"/>
                </a:lnTo>
                <a:lnTo>
                  <a:pt x="1969" y="19214"/>
                </a:lnTo>
                <a:lnTo>
                  <a:pt x="2001" y="19214"/>
                </a:lnTo>
                <a:lnTo>
                  <a:pt x="2035" y="19227"/>
                </a:lnTo>
                <a:lnTo>
                  <a:pt x="2083" y="19227"/>
                </a:lnTo>
                <a:lnTo>
                  <a:pt x="2110" y="19197"/>
                </a:lnTo>
                <a:lnTo>
                  <a:pt x="2122" y="19207"/>
                </a:lnTo>
                <a:lnTo>
                  <a:pt x="2127" y="19214"/>
                </a:lnTo>
                <a:lnTo>
                  <a:pt x="2122" y="19220"/>
                </a:lnTo>
                <a:lnTo>
                  <a:pt x="2100" y="19220"/>
                </a:lnTo>
                <a:lnTo>
                  <a:pt x="2095" y="19227"/>
                </a:lnTo>
                <a:lnTo>
                  <a:pt x="2127" y="19234"/>
                </a:lnTo>
                <a:lnTo>
                  <a:pt x="2138" y="19243"/>
                </a:lnTo>
                <a:lnTo>
                  <a:pt x="2149" y="19257"/>
                </a:lnTo>
                <a:lnTo>
                  <a:pt x="2138" y="19287"/>
                </a:lnTo>
                <a:lnTo>
                  <a:pt x="2117" y="19308"/>
                </a:lnTo>
                <a:lnTo>
                  <a:pt x="2105" y="19287"/>
                </a:lnTo>
                <a:lnTo>
                  <a:pt x="2100" y="19264"/>
                </a:lnTo>
                <a:lnTo>
                  <a:pt x="2095" y="19257"/>
                </a:lnTo>
                <a:lnTo>
                  <a:pt x="2090" y="19257"/>
                </a:lnTo>
                <a:lnTo>
                  <a:pt x="2073" y="19280"/>
                </a:lnTo>
                <a:lnTo>
                  <a:pt x="2056" y="19301"/>
                </a:lnTo>
                <a:lnTo>
                  <a:pt x="2051" y="19308"/>
                </a:lnTo>
                <a:lnTo>
                  <a:pt x="2056" y="19294"/>
                </a:lnTo>
                <a:lnTo>
                  <a:pt x="2063" y="19271"/>
                </a:lnTo>
                <a:lnTo>
                  <a:pt x="2056" y="19257"/>
                </a:lnTo>
                <a:lnTo>
                  <a:pt x="2051" y="19250"/>
                </a:lnTo>
                <a:lnTo>
                  <a:pt x="2035" y="19243"/>
                </a:lnTo>
                <a:lnTo>
                  <a:pt x="2018" y="19227"/>
                </a:lnTo>
                <a:lnTo>
                  <a:pt x="2008" y="19220"/>
                </a:lnTo>
                <a:lnTo>
                  <a:pt x="1996" y="19227"/>
                </a:lnTo>
                <a:lnTo>
                  <a:pt x="1986" y="19264"/>
                </a:lnTo>
                <a:lnTo>
                  <a:pt x="1947" y="19324"/>
                </a:lnTo>
                <a:lnTo>
                  <a:pt x="1964" y="19331"/>
                </a:lnTo>
                <a:lnTo>
                  <a:pt x="1974" y="19331"/>
                </a:lnTo>
                <a:lnTo>
                  <a:pt x="1986" y="19338"/>
                </a:lnTo>
                <a:lnTo>
                  <a:pt x="1986" y="19345"/>
                </a:lnTo>
                <a:lnTo>
                  <a:pt x="1986" y="19361"/>
                </a:lnTo>
                <a:lnTo>
                  <a:pt x="2001" y="19382"/>
                </a:lnTo>
                <a:lnTo>
                  <a:pt x="2013" y="19398"/>
                </a:lnTo>
                <a:lnTo>
                  <a:pt x="2028" y="19398"/>
                </a:lnTo>
                <a:lnTo>
                  <a:pt x="2051" y="19441"/>
                </a:lnTo>
                <a:lnTo>
                  <a:pt x="2090" y="19485"/>
                </a:lnTo>
                <a:lnTo>
                  <a:pt x="2090" y="19501"/>
                </a:lnTo>
                <a:lnTo>
                  <a:pt x="2090" y="19515"/>
                </a:lnTo>
                <a:lnTo>
                  <a:pt x="2117" y="19538"/>
                </a:lnTo>
                <a:lnTo>
                  <a:pt x="2138" y="19538"/>
                </a:lnTo>
                <a:lnTo>
                  <a:pt x="2187" y="19522"/>
                </a:lnTo>
                <a:lnTo>
                  <a:pt x="2226" y="19501"/>
                </a:lnTo>
                <a:lnTo>
                  <a:pt x="2241" y="19478"/>
                </a:lnTo>
                <a:lnTo>
                  <a:pt x="2259" y="19478"/>
                </a:lnTo>
                <a:lnTo>
                  <a:pt x="2264" y="19464"/>
                </a:lnTo>
                <a:lnTo>
                  <a:pt x="2269" y="19441"/>
                </a:lnTo>
                <a:lnTo>
                  <a:pt x="2264" y="19418"/>
                </a:lnTo>
                <a:lnTo>
                  <a:pt x="2264" y="19411"/>
                </a:lnTo>
                <a:lnTo>
                  <a:pt x="2247" y="19405"/>
                </a:lnTo>
                <a:lnTo>
                  <a:pt x="2259" y="19398"/>
                </a:lnTo>
                <a:lnTo>
                  <a:pt x="2274" y="19368"/>
                </a:lnTo>
                <a:lnTo>
                  <a:pt x="2296" y="19308"/>
                </a:lnTo>
                <a:lnTo>
                  <a:pt x="2301" y="19294"/>
                </a:lnTo>
                <a:lnTo>
                  <a:pt x="2308" y="19280"/>
                </a:lnTo>
                <a:lnTo>
                  <a:pt x="2313" y="19280"/>
                </a:lnTo>
                <a:lnTo>
                  <a:pt x="2323" y="19280"/>
                </a:lnTo>
                <a:lnTo>
                  <a:pt x="2301" y="19301"/>
                </a:lnTo>
                <a:lnTo>
                  <a:pt x="2286" y="19345"/>
                </a:lnTo>
                <a:lnTo>
                  <a:pt x="2269" y="19398"/>
                </a:lnTo>
                <a:lnTo>
                  <a:pt x="2286" y="19428"/>
                </a:lnTo>
                <a:lnTo>
                  <a:pt x="2296" y="19485"/>
                </a:lnTo>
                <a:lnTo>
                  <a:pt x="2318" y="19559"/>
                </a:lnTo>
                <a:lnTo>
                  <a:pt x="2328" y="19596"/>
                </a:lnTo>
                <a:lnTo>
                  <a:pt x="2328" y="19619"/>
                </a:lnTo>
                <a:lnTo>
                  <a:pt x="2323" y="19639"/>
                </a:lnTo>
                <a:lnTo>
                  <a:pt x="2318" y="19655"/>
                </a:lnTo>
                <a:lnTo>
                  <a:pt x="2308" y="19676"/>
                </a:lnTo>
                <a:lnTo>
                  <a:pt x="2313" y="19713"/>
                </a:lnTo>
                <a:lnTo>
                  <a:pt x="2323" y="19736"/>
                </a:lnTo>
                <a:lnTo>
                  <a:pt x="2335" y="19729"/>
                </a:lnTo>
                <a:lnTo>
                  <a:pt x="2351" y="19729"/>
                </a:lnTo>
                <a:lnTo>
                  <a:pt x="2335" y="19759"/>
                </a:lnTo>
                <a:lnTo>
                  <a:pt x="2335" y="19780"/>
                </a:lnTo>
                <a:lnTo>
                  <a:pt x="2335" y="19796"/>
                </a:lnTo>
                <a:lnTo>
                  <a:pt x="2340" y="19823"/>
                </a:lnTo>
                <a:lnTo>
                  <a:pt x="2323" y="19846"/>
                </a:lnTo>
                <a:lnTo>
                  <a:pt x="2308" y="19853"/>
                </a:lnTo>
                <a:lnTo>
                  <a:pt x="2291" y="19869"/>
                </a:lnTo>
                <a:lnTo>
                  <a:pt x="2335" y="19876"/>
                </a:lnTo>
                <a:lnTo>
                  <a:pt x="2378" y="19860"/>
                </a:lnTo>
                <a:lnTo>
                  <a:pt x="2383" y="19840"/>
                </a:lnTo>
                <a:lnTo>
                  <a:pt x="2390" y="19833"/>
                </a:lnTo>
                <a:lnTo>
                  <a:pt x="2395" y="19823"/>
                </a:lnTo>
                <a:lnTo>
                  <a:pt x="2400" y="19823"/>
                </a:lnTo>
                <a:lnTo>
                  <a:pt x="2432" y="19803"/>
                </a:lnTo>
                <a:lnTo>
                  <a:pt x="2444" y="19803"/>
                </a:lnTo>
                <a:lnTo>
                  <a:pt x="2460" y="19780"/>
                </a:lnTo>
                <a:lnTo>
                  <a:pt x="2477" y="19766"/>
                </a:lnTo>
                <a:lnTo>
                  <a:pt x="2492" y="19750"/>
                </a:lnTo>
                <a:lnTo>
                  <a:pt x="2504" y="19773"/>
                </a:lnTo>
                <a:lnTo>
                  <a:pt x="2514" y="19787"/>
                </a:lnTo>
                <a:lnTo>
                  <a:pt x="2541" y="19810"/>
                </a:lnTo>
                <a:lnTo>
                  <a:pt x="2553" y="19803"/>
                </a:lnTo>
                <a:lnTo>
                  <a:pt x="2564" y="19787"/>
                </a:lnTo>
                <a:lnTo>
                  <a:pt x="2569" y="19780"/>
                </a:lnTo>
                <a:lnTo>
                  <a:pt x="2591" y="19810"/>
                </a:lnTo>
                <a:lnTo>
                  <a:pt x="2601" y="19833"/>
                </a:lnTo>
                <a:lnTo>
                  <a:pt x="2628" y="19897"/>
                </a:lnTo>
                <a:lnTo>
                  <a:pt x="2645" y="19913"/>
                </a:lnTo>
                <a:lnTo>
                  <a:pt x="2663" y="19906"/>
                </a:lnTo>
                <a:lnTo>
                  <a:pt x="2663" y="19883"/>
                </a:lnTo>
                <a:lnTo>
                  <a:pt x="2651" y="19833"/>
                </a:lnTo>
                <a:lnTo>
                  <a:pt x="2651" y="19810"/>
                </a:lnTo>
                <a:lnTo>
                  <a:pt x="2656" y="19780"/>
                </a:lnTo>
                <a:lnTo>
                  <a:pt x="2651" y="19759"/>
                </a:lnTo>
                <a:lnTo>
                  <a:pt x="2656" y="19766"/>
                </a:lnTo>
                <a:lnTo>
                  <a:pt x="2668" y="19773"/>
                </a:lnTo>
                <a:lnTo>
                  <a:pt x="2678" y="19759"/>
                </a:lnTo>
                <a:lnTo>
                  <a:pt x="2683" y="19736"/>
                </a:lnTo>
                <a:lnTo>
                  <a:pt x="2695" y="19729"/>
                </a:lnTo>
                <a:lnTo>
                  <a:pt x="2717" y="19743"/>
                </a:lnTo>
                <a:lnTo>
                  <a:pt x="2732" y="19759"/>
                </a:lnTo>
                <a:lnTo>
                  <a:pt x="2722" y="19759"/>
                </a:lnTo>
                <a:lnTo>
                  <a:pt x="2710" y="19750"/>
                </a:lnTo>
                <a:lnTo>
                  <a:pt x="2700" y="19750"/>
                </a:lnTo>
                <a:lnTo>
                  <a:pt x="2695" y="19766"/>
                </a:lnTo>
                <a:lnTo>
                  <a:pt x="2690" y="19787"/>
                </a:lnTo>
                <a:lnTo>
                  <a:pt x="2695" y="19810"/>
                </a:lnTo>
                <a:lnTo>
                  <a:pt x="2700" y="19816"/>
                </a:lnTo>
                <a:lnTo>
                  <a:pt x="2710" y="19846"/>
                </a:lnTo>
                <a:lnTo>
                  <a:pt x="2722" y="19853"/>
                </a:lnTo>
                <a:lnTo>
                  <a:pt x="2738" y="19846"/>
                </a:lnTo>
                <a:lnTo>
                  <a:pt x="2777" y="19816"/>
                </a:lnTo>
                <a:lnTo>
                  <a:pt x="2831" y="19780"/>
                </a:lnTo>
                <a:lnTo>
                  <a:pt x="2847" y="19750"/>
                </a:lnTo>
                <a:lnTo>
                  <a:pt x="2864" y="19713"/>
                </a:lnTo>
                <a:lnTo>
                  <a:pt x="2853" y="19759"/>
                </a:lnTo>
                <a:lnTo>
                  <a:pt x="2841" y="19810"/>
                </a:lnTo>
                <a:lnTo>
                  <a:pt x="2847" y="19816"/>
                </a:lnTo>
                <a:lnTo>
                  <a:pt x="2853" y="19816"/>
                </a:lnTo>
                <a:lnTo>
                  <a:pt x="2826" y="19846"/>
                </a:lnTo>
                <a:lnTo>
                  <a:pt x="2799" y="19883"/>
                </a:lnTo>
                <a:lnTo>
                  <a:pt x="2792" y="19906"/>
                </a:lnTo>
                <a:lnTo>
                  <a:pt x="2792" y="19927"/>
                </a:lnTo>
                <a:lnTo>
                  <a:pt x="2799" y="19957"/>
                </a:lnTo>
                <a:lnTo>
                  <a:pt x="2809" y="19964"/>
                </a:lnTo>
                <a:lnTo>
                  <a:pt x="2814" y="19964"/>
                </a:lnTo>
                <a:lnTo>
                  <a:pt x="2831" y="19971"/>
                </a:lnTo>
                <a:lnTo>
                  <a:pt x="2804" y="19980"/>
                </a:lnTo>
                <a:lnTo>
                  <a:pt x="2792" y="19987"/>
                </a:lnTo>
                <a:lnTo>
                  <a:pt x="2787" y="20008"/>
                </a:lnTo>
                <a:lnTo>
                  <a:pt x="2787" y="20054"/>
                </a:lnTo>
                <a:lnTo>
                  <a:pt x="2782" y="20097"/>
                </a:lnTo>
                <a:lnTo>
                  <a:pt x="2782" y="20111"/>
                </a:lnTo>
                <a:lnTo>
                  <a:pt x="2782" y="20118"/>
                </a:lnTo>
                <a:lnTo>
                  <a:pt x="2787" y="20127"/>
                </a:lnTo>
                <a:lnTo>
                  <a:pt x="2792" y="20141"/>
                </a:lnTo>
                <a:lnTo>
                  <a:pt x="2799" y="20148"/>
                </a:lnTo>
                <a:lnTo>
                  <a:pt x="2804" y="20148"/>
                </a:lnTo>
                <a:lnTo>
                  <a:pt x="2799" y="20155"/>
                </a:lnTo>
                <a:lnTo>
                  <a:pt x="2787" y="20148"/>
                </a:lnTo>
                <a:lnTo>
                  <a:pt x="2782" y="20141"/>
                </a:lnTo>
                <a:lnTo>
                  <a:pt x="2782" y="20134"/>
                </a:lnTo>
                <a:lnTo>
                  <a:pt x="2777" y="20134"/>
                </a:lnTo>
                <a:lnTo>
                  <a:pt x="2765" y="20141"/>
                </a:lnTo>
                <a:lnTo>
                  <a:pt x="2760" y="20148"/>
                </a:lnTo>
                <a:lnTo>
                  <a:pt x="2744" y="20178"/>
                </a:lnTo>
                <a:lnTo>
                  <a:pt x="2732" y="20192"/>
                </a:lnTo>
                <a:lnTo>
                  <a:pt x="2722" y="20201"/>
                </a:lnTo>
                <a:lnTo>
                  <a:pt x="2710" y="20215"/>
                </a:lnTo>
                <a:lnTo>
                  <a:pt x="2695" y="20245"/>
                </a:lnTo>
                <a:lnTo>
                  <a:pt x="2683" y="20265"/>
                </a:lnTo>
                <a:lnTo>
                  <a:pt x="2678" y="20288"/>
                </a:lnTo>
                <a:lnTo>
                  <a:pt x="2678" y="20295"/>
                </a:lnTo>
                <a:lnTo>
                  <a:pt x="2678" y="20311"/>
                </a:lnTo>
                <a:lnTo>
                  <a:pt x="2678" y="20325"/>
                </a:lnTo>
                <a:lnTo>
                  <a:pt x="2678" y="20339"/>
                </a:lnTo>
                <a:lnTo>
                  <a:pt x="2678" y="20348"/>
                </a:lnTo>
                <a:lnTo>
                  <a:pt x="2673" y="20348"/>
                </a:lnTo>
                <a:lnTo>
                  <a:pt x="2668" y="20348"/>
                </a:lnTo>
                <a:lnTo>
                  <a:pt x="2656" y="20339"/>
                </a:lnTo>
                <a:lnTo>
                  <a:pt x="2656" y="20332"/>
                </a:lnTo>
                <a:lnTo>
                  <a:pt x="2656" y="20325"/>
                </a:lnTo>
                <a:lnTo>
                  <a:pt x="2651" y="20332"/>
                </a:lnTo>
                <a:lnTo>
                  <a:pt x="2635" y="20355"/>
                </a:lnTo>
                <a:lnTo>
                  <a:pt x="2623" y="20376"/>
                </a:lnTo>
                <a:lnTo>
                  <a:pt x="2569" y="20406"/>
                </a:lnTo>
                <a:lnTo>
                  <a:pt x="2541" y="20436"/>
                </a:lnTo>
                <a:lnTo>
                  <a:pt x="2531" y="20442"/>
                </a:lnTo>
                <a:lnTo>
                  <a:pt x="2514" y="20465"/>
                </a:lnTo>
                <a:lnTo>
                  <a:pt x="2509" y="20486"/>
                </a:lnTo>
                <a:lnTo>
                  <a:pt x="2499" y="20516"/>
                </a:lnTo>
                <a:lnTo>
                  <a:pt x="2492" y="20539"/>
                </a:lnTo>
                <a:lnTo>
                  <a:pt x="2492" y="20553"/>
                </a:lnTo>
                <a:lnTo>
                  <a:pt x="2492" y="20560"/>
                </a:lnTo>
                <a:lnTo>
                  <a:pt x="2499" y="20569"/>
                </a:lnTo>
                <a:lnTo>
                  <a:pt x="2514" y="20583"/>
                </a:lnTo>
                <a:lnTo>
                  <a:pt x="2519" y="20590"/>
                </a:lnTo>
                <a:lnTo>
                  <a:pt x="2519" y="20597"/>
                </a:lnTo>
                <a:lnTo>
                  <a:pt x="2514" y="20597"/>
                </a:lnTo>
                <a:lnTo>
                  <a:pt x="2504" y="20590"/>
                </a:lnTo>
                <a:lnTo>
                  <a:pt x="2499" y="20583"/>
                </a:lnTo>
                <a:lnTo>
                  <a:pt x="2492" y="20576"/>
                </a:lnTo>
                <a:lnTo>
                  <a:pt x="2487" y="20576"/>
                </a:lnTo>
                <a:lnTo>
                  <a:pt x="2477" y="20576"/>
                </a:lnTo>
                <a:lnTo>
                  <a:pt x="2472" y="20583"/>
                </a:lnTo>
                <a:lnTo>
                  <a:pt x="2472" y="20606"/>
                </a:lnTo>
                <a:lnTo>
                  <a:pt x="2472" y="20613"/>
                </a:lnTo>
                <a:lnTo>
                  <a:pt x="2465" y="20613"/>
                </a:lnTo>
                <a:lnTo>
                  <a:pt x="2460" y="20606"/>
                </a:lnTo>
                <a:lnTo>
                  <a:pt x="2444" y="20576"/>
                </a:lnTo>
                <a:lnTo>
                  <a:pt x="2444" y="20569"/>
                </a:lnTo>
                <a:lnTo>
                  <a:pt x="2455" y="20560"/>
                </a:lnTo>
                <a:lnTo>
                  <a:pt x="2455" y="20553"/>
                </a:lnTo>
                <a:lnTo>
                  <a:pt x="2455" y="20546"/>
                </a:lnTo>
                <a:lnTo>
                  <a:pt x="2449" y="20553"/>
                </a:lnTo>
                <a:lnTo>
                  <a:pt x="2432" y="20560"/>
                </a:lnTo>
                <a:lnTo>
                  <a:pt x="2427" y="20560"/>
                </a:lnTo>
                <a:lnTo>
                  <a:pt x="2422" y="20553"/>
                </a:lnTo>
                <a:lnTo>
                  <a:pt x="2427" y="20546"/>
                </a:lnTo>
                <a:lnTo>
                  <a:pt x="2422" y="20546"/>
                </a:lnTo>
                <a:lnTo>
                  <a:pt x="2373" y="20576"/>
                </a:lnTo>
                <a:lnTo>
                  <a:pt x="2345" y="20597"/>
                </a:lnTo>
                <a:lnTo>
                  <a:pt x="2323" y="20627"/>
                </a:lnTo>
                <a:lnTo>
                  <a:pt x="2301" y="20656"/>
                </a:lnTo>
                <a:lnTo>
                  <a:pt x="2286" y="20693"/>
                </a:lnTo>
                <a:lnTo>
                  <a:pt x="2269" y="20716"/>
                </a:lnTo>
                <a:lnTo>
                  <a:pt x="2259" y="20730"/>
                </a:lnTo>
                <a:lnTo>
                  <a:pt x="2253" y="20744"/>
                </a:lnTo>
                <a:lnTo>
                  <a:pt x="2253" y="20753"/>
                </a:lnTo>
                <a:lnTo>
                  <a:pt x="2247" y="20760"/>
                </a:lnTo>
                <a:lnTo>
                  <a:pt x="2241" y="20760"/>
                </a:lnTo>
                <a:lnTo>
                  <a:pt x="2236" y="20760"/>
                </a:lnTo>
                <a:lnTo>
                  <a:pt x="2231" y="20753"/>
                </a:lnTo>
                <a:lnTo>
                  <a:pt x="2226" y="20753"/>
                </a:lnTo>
                <a:lnTo>
                  <a:pt x="2209" y="20767"/>
                </a:lnTo>
                <a:lnTo>
                  <a:pt x="2209" y="20774"/>
                </a:lnTo>
                <a:lnTo>
                  <a:pt x="2209" y="20781"/>
                </a:lnTo>
                <a:lnTo>
                  <a:pt x="2209" y="20797"/>
                </a:lnTo>
                <a:lnTo>
                  <a:pt x="2209" y="20811"/>
                </a:lnTo>
                <a:lnTo>
                  <a:pt x="2204" y="20827"/>
                </a:lnTo>
                <a:lnTo>
                  <a:pt x="2192" y="20781"/>
                </a:lnTo>
                <a:lnTo>
                  <a:pt x="2187" y="20790"/>
                </a:lnTo>
                <a:lnTo>
                  <a:pt x="2182" y="20781"/>
                </a:lnTo>
                <a:lnTo>
                  <a:pt x="2177" y="20781"/>
                </a:lnTo>
                <a:lnTo>
                  <a:pt x="2155" y="20781"/>
                </a:lnTo>
                <a:lnTo>
                  <a:pt x="2149" y="20781"/>
                </a:lnTo>
                <a:lnTo>
                  <a:pt x="2122" y="20804"/>
                </a:lnTo>
                <a:lnTo>
                  <a:pt x="2110" y="20818"/>
                </a:lnTo>
                <a:lnTo>
                  <a:pt x="2095" y="20818"/>
                </a:lnTo>
                <a:lnTo>
                  <a:pt x="2090" y="20818"/>
                </a:lnTo>
                <a:lnTo>
                  <a:pt x="2083" y="20827"/>
                </a:lnTo>
                <a:lnTo>
                  <a:pt x="2068" y="20870"/>
                </a:lnTo>
                <a:lnTo>
                  <a:pt x="2063" y="20877"/>
                </a:lnTo>
                <a:lnTo>
                  <a:pt x="2045" y="20891"/>
                </a:lnTo>
                <a:lnTo>
                  <a:pt x="2045" y="20900"/>
                </a:lnTo>
                <a:lnTo>
                  <a:pt x="2045" y="20907"/>
                </a:lnTo>
                <a:lnTo>
                  <a:pt x="2051" y="20928"/>
                </a:lnTo>
                <a:lnTo>
                  <a:pt x="2056" y="20937"/>
                </a:lnTo>
                <a:lnTo>
                  <a:pt x="2068" y="20937"/>
                </a:lnTo>
                <a:lnTo>
                  <a:pt x="2083" y="20937"/>
                </a:lnTo>
                <a:lnTo>
                  <a:pt x="2095" y="20928"/>
                </a:lnTo>
                <a:lnTo>
                  <a:pt x="2100" y="20921"/>
                </a:lnTo>
                <a:lnTo>
                  <a:pt x="2105" y="20914"/>
                </a:lnTo>
                <a:lnTo>
                  <a:pt x="2117" y="20891"/>
                </a:lnTo>
                <a:lnTo>
                  <a:pt x="2122" y="20884"/>
                </a:lnTo>
                <a:lnTo>
                  <a:pt x="2132" y="20877"/>
                </a:lnTo>
                <a:lnTo>
                  <a:pt x="2187" y="20877"/>
                </a:lnTo>
                <a:lnTo>
                  <a:pt x="2192" y="20877"/>
                </a:lnTo>
                <a:lnTo>
                  <a:pt x="2209" y="20854"/>
                </a:lnTo>
                <a:lnTo>
                  <a:pt x="2236" y="20870"/>
                </a:lnTo>
                <a:lnTo>
                  <a:pt x="2236" y="20864"/>
                </a:lnTo>
                <a:lnTo>
                  <a:pt x="2231" y="20854"/>
                </a:lnTo>
                <a:lnTo>
                  <a:pt x="2226" y="20847"/>
                </a:lnTo>
                <a:lnTo>
                  <a:pt x="2214" y="20841"/>
                </a:lnTo>
                <a:lnTo>
                  <a:pt x="2209" y="20834"/>
                </a:lnTo>
                <a:lnTo>
                  <a:pt x="2214" y="20827"/>
                </a:lnTo>
                <a:lnTo>
                  <a:pt x="2226" y="20811"/>
                </a:lnTo>
                <a:lnTo>
                  <a:pt x="2231" y="20797"/>
                </a:lnTo>
                <a:lnTo>
                  <a:pt x="2226" y="20781"/>
                </a:lnTo>
                <a:lnTo>
                  <a:pt x="2226" y="20774"/>
                </a:lnTo>
                <a:lnTo>
                  <a:pt x="2236" y="20781"/>
                </a:lnTo>
                <a:lnTo>
                  <a:pt x="2253" y="20804"/>
                </a:lnTo>
                <a:lnTo>
                  <a:pt x="2259" y="20804"/>
                </a:lnTo>
                <a:lnTo>
                  <a:pt x="2274" y="20790"/>
                </a:lnTo>
                <a:lnTo>
                  <a:pt x="2281" y="20781"/>
                </a:lnTo>
                <a:lnTo>
                  <a:pt x="2281" y="20774"/>
                </a:lnTo>
                <a:lnTo>
                  <a:pt x="2274" y="20737"/>
                </a:lnTo>
                <a:lnTo>
                  <a:pt x="2274" y="20730"/>
                </a:lnTo>
                <a:lnTo>
                  <a:pt x="2286" y="20730"/>
                </a:lnTo>
                <a:lnTo>
                  <a:pt x="2291" y="20737"/>
                </a:lnTo>
                <a:lnTo>
                  <a:pt x="2296" y="20753"/>
                </a:lnTo>
                <a:lnTo>
                  <a:pt x="2296" y="20760"/>
                </a:lnTo>
                <a:lnTo>
                  <a:pt x="2291" y="20760"/>
                </a:lnTo>
                <a:lnTo>
                  <a:pt x="2291" y="20767"/>
                </a:lnTo>
                <a:lnTo>
                  <a:pt x="2296" y="20774"/>
                </a:lnTo>
                <a:lnTo>
                  <a:pt x="2301" y="20774"/>
                </a:lnTo>
                <a:lnTo>
                  <a:pt x="2308" y="20774"/>
                </a:lnTo>
                <a:lnTo>
                  <a:pt x="2313" y="20767"/>
                </a:lnTo>
                <a:lnTo>
                  <a:pt x="2318" y="20753"/>
                </a:lnTo>
                <a:lnTo>
                  <a:pt x="2323" y="20744"/>
                </a:lnTo>
                <a:lnTo>
                  <a:pt x="2335" y="20744"/>
                </a:lnTo>
                <a:lnTo>
                  <a:pt x="2345" y="20730"/>
                </a:lnTo>
                <a:lnTo>
                  <a:pt x="2373" y="20679"/>
                </a:lnTo>
                <a:lnTo>
                  <a:pt x="2373" y="20670"/>
                </a:lnTo>
                <a:lnTo>
                  <a:pt x="2378" y="20643"/>
                </a:lnTo>
                <a:lnTo>
                  <a:pt x="2383" y="20633"/>
                </a:lnTo>
                <a:lnTo>
                  <a:pt x="2390" y="20627"/>
                </a:lnTo>
                <a:lnTo>
                  <a:pt x="2400" y="20620"/>
                </a:lnTo>
                <a:lnTo>
                  <a:pt x="2405" y="20620"/>
                </a:lnTo>
                <a:lnTo>
                  <a:pt x="2417" y="20627"/>
                </a:lnTo>
                <a:lnTo>
                  <a:pt x="2427" y="20633"/>
                </a:lnTo>
                <a:lnTo>
                  <a:pt x="2432" y="20643"/>
                </a:lnTo>
                <a:lnTo>
                  <a:pt x="2432" y="20650"/>
                </a:lnTo>
                <a:lnTo>
                  <a:pt x="2422" y="20643"/>
                </a:lnTo>
                <a:lnTo>
                  <a:pt x="2417" y="20643"/>
                </a:lnTo>
                <a:lnTo>
                  <a:pt x="2410" y="20650"/>
                </a:lnTo>
                <a:lnTo>
                  <a:pt x="2405" y="20656"/>
                </a:lnTo>
                <a:lnTo>
                  <a:pt x="2400" y="20670"/>
                </a:lnTo>
                <a:lnTo>
                  <a:pt x="2400" y="20686"/>
                </a:lnTo>
                <a:lnTo>
                  <a:pt x="2400" y="20693"/>
                </a:lnTo>
                <a:lnTo>
                  <a:pt x="2410" y="20693"/>
                </a:lnTo>
                <a:lnTo>
                  <a:pt x="2432" y="20686"/>
                </a:lnTo>
                <a:lnTo>
                  <a:pt x="2444" y="20679"/>
                </a:lnTo>
                <a:lnTo>
                  <a:pt x="2449" y="20670"/>
                </a:lnTo>
                <a:lnTo>
                  <a:pt x="2455" y="20656"/>
                </a:lnTo>
                <a:lnTo>
                  <a:pt x="2460" y="20650"/>
                </a:lnTo>
                <a:lnTo>
                  <a:pt x="2472" y="20656"/>
                </a:lnTo>
                <a:lnTo>
                  <a:pt x="2477" y="20650"/>
                </a:lnTo>
                <a:lnTo>
                  <a:pt x="2482" y="20643"/>
                </a:lnTo>
                <a:lnTo>
                  <a:pt x="2487" y="20643"/>
                </a:lnTo>
                <a:lnTo>
                  <a:pt x="2492" y="20650"/>
                </a:lnTo>
                <a:lnTo>
                  <a:pt x="2499" y="20650"/>
                </a:lnTo>
                <a:lnTo>
                  <a:pt x="2504" y="20643"/>
                </a:lnTo>
                <a:lnTo>
                  <a:pt x="2509" y="20627"/>
                </a:lnTo>
                <a:lnTo>
                  <a:pt x="2514" y="20620"/>
                </a:lnTo>
                <a:lnTo>
                  <a:pt x="2531" y="20613"/>
                </a:lnTo>
                <a:lnTo>
                  <a:pt x="2553" y="20583"/>
                </a:lnTo>
                <a:lnTo>
                  <a:pt x="2564" y="20576"/>
                </a:lnTo>
                <a:lnTo>
                  <a:pt x="2569" y="20576"/>
                </a:lnTo>
                <a:lnTo>
                  <a:pt x="2574" y="20576"/>
                </a:lnTo>
                <a:lnTo>
                  <a:pt x="2581" y="20569"/>
                </a:lnTo>
                <a:lnTo>
                  <a:pt x="2586" y="20569"/>
                </a:lnTo>
                <a:lnTo>
                  <a:pt x="2591" y="20569"/>
                </a:lnTo>
                <a:lnTo>
                  <a:pt x="2596" y="20576"/>
                </a:lnTo>
                <a:lnTo>
                  <a:pt x="2596" y="20583"/>
                </a:lnTo>
                <a:lnTo>
                  <a:pt x="2596" y="20620"/>
                </a:lnTo>
                <a:lnTo>
                  <a:pt x="2596" y="20627"/>
                </a:lnTo>
                <a:lnTo>
                  <a:pt x="2601" y="20620"/>
                </a:lnTo>
                <a:lnTo>
                  <a:pt x="2608" y="20613"/>
                </a:lnTo>
                <a:lnTo>
                  <a:pt x="2613" y="20597"/>
                </a:lnTo>
                <a:lnTo>
                  <a:pt x="2613" y="20583"/>
                </a:lnTo>
                <a:lnTo>
                  <a:pt x="2623" y="20576"/>
                </a:lnTo>
                <a:lnTo>
                  <a:pt x="2690" y="20539"/>
                </a:lnTo>
                <a:lnTo>
                  <a:pt x="2700" y="20523"/>
                </a:lnTo>
                <a:lnTo>
                  <a:pt x="2710" y="20495"/>
                </a:lnTo>
                <a:lnTo>
                  <a:pt x="2717" y="20486"/>
                </a:lnTo>
                <a:lnTo>
                  <a:pt x="2722" y="20486"/>
                </a:lnTo>
                <a:lnTo>
                  <a:pt x="2722" y="20495"/>
                </a:lnTo>
                <a:lnTo>
                  <a:pt x="2722" y="20516"/>
                </a:lnTo>
                <a:lnTo>
                  <a:pt x="2727" y="20516"/>
                </a:lnTo>
                <a:lnTo>
                  <a:pt x="2732" y="20509"/>
                </a:lnTo>
                <a:lnTo>
                  <a:pt x="2749" y="20486"/>
                </a:lnTo>
                <a:lnTo>
                  <a:pt x="2749" y="20472"/>
                </a:lnTo>
                <a:lnTo>
                  <a:pt x="2744" y="20465"/>
                </a:lnTo>
                <a:lnTo>
                  <a:pt x="2738" y="20459"/>
                </a:lnTo>
                <a:lnTo>
                  <a:pt x="2727" y="20449"/>
                </a:lnTo>
                <a:lnTo>
                  <a:pt x="2722" y="20449"/>
                </a:lnTo>
                <a:lnTo>
                  <a:pt x="2722" y="20442"/>
                </a:lnTo>
                <a:lnTo>
                  <a:pt x="2732" y="20413"/>
                </a:lnTo>
                <a:lnTo>
                  <a:pt x="2738" y="20406"/>
                </a:lnTo>
                <a:lnTo>
                  <a:pt x="2755" y="20399"/>
                </a:lnTo>
                <a:lnTo>
                  <a:pt x="2772" y="20399"/>
                </a:lnTo>
                <a:lnTo>
                  <a:pt x="2777" y="20399"/>
                </a:lnTo>
                <a:lnTo>
                  <a:pt x="2782" y="20392"/>
                </a:lnTo>
                <a:lnTo>
                  <a:pt x="2799" y="20376"/>
                </a:lnTo>
                <a:lnTo>
                  <a:pt x="2809" y="20376"/>
                </a:lnTo>
                <a:lnTo>
                  <a:pt x="2819" y="20385"/>
                </a:lnTo>
                <a:lnTo>
                  <a:pt x="2826" y="20385"/>
                </a:lnTo>
                <a:lnTo>
                  <a:pt x="2831" y="20385"/>
                </a:lnTo>
                <a:lnTo>
                  <a:pt x="2836" y="20376"/>
                </a:lnTo>
                <a:lnTo>
                  <a:pt x="2841" y="20355"/>
                </a:lnTo>
                <a:lnTo>
                  <a:pt x="2847" y="20348"/>
                </a:lnTo>
                <a:lnTo>
                  <a:pt x="2853" y="20339"/>
                </a:lnTo>
                <a:lnTo>
                  <a:pt x="2859" y="20339"/>
                </a:lnTo>
                <a:lnTo>
                  <a:pt x="2864" y="20339"/>
                </a:lnTo>
                <a:lnTo>
                  <a:pt x="2869" y="20339"/>
                </a:lnTo>
                <a:lnTo>
                  <a:pt x="2874" y="20332"/>
                </a:lnTo>
                <a:lnTo>
                  <a:pt x="2881" y="20325"/>
                </a:lnTo>
                <a:lnTo>
                  <a:pt x="2891" y="20311"/>
                </a:lnTo>
                <a:lnTo>
                  <a:pt x="2896" y="20302"/>
                </a:lnTo>
                <a:lnTo>
                  <a:pt x="2901" y="20302"/>
                </a:lnTo>
                <a:lnTo>
                  <a:pt x="2908" y="20295"/>
                </a:lnTo>
                <a:lnTo>
                  <a:pt x="2913" y="20288"/>
                </a:lnTo>
                <a:lnTo>
                  <a:pt x="2918" y="20288"/>
                </a:lnTo>
                <a:lnTo>
                  <a:pt x="2928" y="20288"/>
                </a:lnTo>
                <a:lnTo>
                  <a:pt x="2935" y="20274"/>
                </a:lnTo>
                <a:lnTo>
                  <a:pt x="2945" y="20265"/>
                </a:lnTo>
                <a:lnTo>
                  <a:pt x="2951" y="20258"/>
                </a:lnTo>
                <a:lnTo>
                  <a:pt x="2956" y="20228"/>
                </a:lnTo>
                <a:lnTo>
                  <a:pt x="2956" y="20222"/>
                </a:lnTo>
                <a:lnTo>
                  <a:pt x="2951" y="20208"/>
                </a:lnTo>
                <a:lnTo>
                  <a:pt x="2945" y="20201"/>
                </a:lnTo>
                <a:lnTo>
                  <a:pt x="2945" y="20192"/>
                </a:lnTo>
                <a:lnTo>
                  <a:pt x="2951" y="20185"/>
                </a:lnTo>
                <a:lnTo>
                  <a:pt x="2973" y="20164"/>
                </a:lnTo>
                <a:lnTo>
                  <a:pt x="2983" y="20155"/>
                </a:lnTo>
                <a:lnTo>
                  <a:pt x="2990" y="20164"/>
                </a:lnTo>
                <a:lnTo>
                  <a:pt x="2995" y="20164"/>
                </a:lnTo>
                <a:lnTo>
                  <a:pt x="2995" y="20141"/>
                </a:lnTo>
                <a:lnTo>
                  <a:pt x="3000" y="20134"/>
                </a:lnTo>
                <a:lnTo>
                  <a:pt x="3022" y="20127"/>
                </a:lnTo>
                <a:lnTo>
                  <a:pt x="3027" y="20127"/>
                </a:lnTo>
                <a:lnTo>
                  <a:pt x="3032" y="20111"/>
                </a:lnTo>
                <a:lnTo>
                  <a:pt x="3044" y="20097"/>
                </a:lnTo>
                <a:lnTo>
                  <a:pt x="3049" y="20090"/>
                </a:lnTo>
                <a:lnTo>
                  <a:pt x="3049" y="20081"/>
                </a:lnTo>
                <a:lnTo>
                  <a:pt x="3055" y="20074"/>
                </a:lnTo>
                <a:lnTo>
                  <a:pt x="3065" y="20067"/>
                </a:lnTo>
                <a:lnTo>
                  <a:pt x="3077" y="20060"/>
                </a:lnTo>
                <a:lnTo>
                  <a:pt x="3092" y="20037"/>
                </a:lnTo>
                <a:lnTo>
                  <a:pt x="3099" y="20031"/>
                </a:lnTo>
                <a:lnTo>
                  <a:pt x="3109" y="20001"/>
                </a:lnTo>
                <a:lnTo>
                  <a:pt x="3153" y="19994"/>
                </a:lnTo>
                <a:lnTo>
                  <a:pt x="3153" y="19980"/>
                </a:lnTo>
                <a:lnTo>
                  <a:pt x="3169" y="19971"/>
                </a:lnTo>
                <a:lnTo>
                  <a:pt x="3181" y="19971"/>
                </a:lnTo>
                <a:lnTo>
                  <a:pt x="3186" y="19971"/>
                </a:lnTo>
                <a:lnTo>
                  <a:pt x="3186" y="19950"/>
                </a:lnTo>
                <a:lnTo>
                  <a:pt x="3191" y="19934"/>
                </a:lnTo>
                <a:lnTo>
                  <a:pt x="3186" y="19934"/>
                </a:lnTo>
                <a:lnTo>
                  <a:pt x="3208" y="19920"/>
                </a:lnTo>
                <a:lnTo>
                  <a:pt x="3213" y="19913"/>
                </a:lnTo>
                <a:lnTo>
                  <a:pt x="3213" y="19897"/>
                </a:lnTo>
                <a:lnTo>
                  <a:pt x="3218" y="19883"/>
                </a:lnTo>
                <a:lnTo>
                  <a:pt x="3235" y="19853"/>
                </a:lnTo>
                <a:lnTo>
                  <a:pt x="3240" y="19846"/>
                </a:lnTo>
                <a:lnTo>
                  <a:pt x="3251" y="19840"/>
                </a:lnTo>
                <a:lnTo>
                  <a:pt x="3263" y="19833"/>
                </a:lnTo>
                <a:lnTo>
                  <a:pt x="3278" y="19803"/>
                </a:lnTo>
                <a:lnTo>
                  <a:pt x="3283" y="19780"/>
                </a:lnTo>
                <a:lnTo>
                  <a:pt x="3290" y="19773"/>
                </a:lnTo>
                <a:lnTo>
                  <a:pt x="3290" y="19766"/>
                </a:lnTo>
                <a:lnTo>
                  <a:pt x="3290" y="19759"/>
                </a:lnTo>
                <a:lnTo>
                  <a:pt x="3278" y="19743"/>
                </a:lnTo>
                <a:lnTo>
                  <a:pt x="3251" y="19722"/>
                </a:lnTo>
                <a:lnTo>
                  <a:pt x="3235" y="19713"/>
                </a:lnTo>
                <a:lnTo>
                  <a:pt x="3223" y="19713"/>
                </a:lnTo>
                <a:lnTo>
                  <a:pt x="3201" y="19699"/>
                </a:lnTo>
                <a:lnTo>
                  <a:pt x="3196" y="19692"/>
                </a:lnTo>
                <a:lnTo>
                  <a:pt x="3201" y="19669"/>
                </a:lnTo>
                <a:lnTo>
                  <a:pt x="3208" y="19639"/>
                </a:lnTo>
                <a:lnTo>
                  <a:pt x="3208" y="19632"/>
                </a:lnTo>
                <a:lnTo>
                  <a:pt x="3235" y="19602"/>
                </a:lnTo>
                <a:lnTo>
                  <a:pt x="3240" y="19596"/>
                </a:lnTo>
                <a:lnTo>
                  <a:pt x="3245" y="19589"/>
                </a:lnTo>
                <a:lnTo>
                  <a:pt x="3256" y="19575"/>
                </a:lnTo>
                <a:lnTo>
                  <a:pt x="3256" y="19566"/>
                </a:lnTo>
                <a:lnTo>
                  <a:pt x="3251" y="19559"/>
                </a:lnTo>
                <a:lnTo>
                  <a:pt x="3268" y="19538"/>
                </a:lnTo>
                <a:lnTo>
                  <a:pt x="3273" y="19529"/>
                </a:lnTo>
                <a:lnTo>
                  <a:pt x="3278" y="19529"/>
                </a:lnTo>
                <a:lnTo>
                  <a:pt x="3278" y="19545"/>
                </a:lnTo>
                <a:lnTo>
                  <a:pt x="3290" y="19545"/>
                </a:lnTo>
                <a:lnTo>
                  <a:pt x="3305" y="19538"/>
                </a:lnTo>
                <a:lnTo>
                  <a:pt x="3310" y="19529"/>
                </a:lnTo>
                <a:lnTo>
                  <a:pt x="3310" y="19515"/>
                </a:lnTo>
                <a:lnTo>
                  <a:pt x="3310" y="19508"/>
                </a:lnTo>
                <a:lnTo>
                  <a:pt x="3295" y="19501"/>
                </a:lnTo>
                <a:lnTo>
                  <a:pt x="3295" y="19492"/>
                </a:lnTo>
                <a:lnTo>
                  <a:pt x="3305" y="19485"/>
                </a:lnTo>
                <a:lnTo>
                  <a:pt x="3332" y="19478"/>
                </a:lnTo>
                <a:lnTo>
                  <a:pt x="3344" y="19471"/>
                </a:lnTo>
                <a:lnTo>
                  <a:pt x="3355" y="19448"/>
                </a:lnTo>
                <a:lnTo>
                  <a:pt x="3360" y="19434"/>
                </a:lnTo>
                <a:lnTo>
                  <a:pt x="3360" y="19418"/>
                </a:lnTo>
                <a:lnTo>
                  <a:pt x="3355" y="19405"/>
                </a:lnTo>
                <a:lnTo>
                  <a:pt x="3344" y="19391"/>
                </a:lnTo>
                <a:lnTo>
                  <a:pt x="3327" y="19375"/>
                </a:lnTo>
                <a:lnTo>
                  <a:pt x="3310" y="19361"/>
                </a:lnTo>
                <a:lnTo>
                  <a:pt x="3322" y="19361"/>
                </a:lnTo>
                <a:lnTo>
                  <a:pt x="3332" y="19375"/>
                </a:lnTo>
                <a:lnTo>
                  <a:pt x="3338" y="19375"/>
                </a:lnTo>
                <a:lnTo>
                  <a:pt x="3344" y="19375"/>
                </a:lnTo>
                <a:lnTo>
                  <a:pt x="3355" y="19368"/>
                </a:lnTo>
                <a:lnTo>
                  <a:pt x="3365" y="19345"/>
                </a:lnTo>
                <a:lnTo>
                  <a:pt x="3377" y="19331"/>
                </a:lnTo>
                <a:lnTo>
                  <a:pt x="3382" y="19324"/>
                </a:lnTo>
                <a:lnTo>
                  <a:pt x="3377" y="19308"/>
                </a:lnTo>
                <a:lnTo>
                  <a:pt x="3377" y="19301"/>
                </a:lnTo>
                <a:lnTo>
                  <a:pt x="3382" y="19287"/>
                </a:lnTo>
                <a:lnTo>
                  <a:pt x="3409" y="19243"/>
                </a:lnTo>
                <a:lnTo>
                  <a:pt x="3426" y="19227"/>
                </a:lnTo>
                <a:lnTo>
                  <a:pt x="3436" y="19227"/>
                </a:lnTo>
                <a:lnTo>
                  <a:pt x="3441" y="19220"/>
                </a:lnTo>
                <a:lnTo>
                  <a:pt x="3436" y="19197"/>
                </a:lnTo>
                <a:lnTo>
                  <a:pt x="3436" y="19191"/>
                </a:lnTo>
                <a:lnTo>
                  <a:pt x="3441" y="19177"/>
                </a:lnTo>
                <a:lnTo>
                  <a:pt x="3459" y="19154"/>
                </a:lnTo>
                <a:lnTo>
                  <a:pt x="3474" y="19147"/>
                </a:lnTo>
                <a:lnTo>
                  <a:pt x="3491" y="19140"/>
                </a:lnTo>
                <a:lnTo>
                  <a:pt x="3508" y="19124"/>
                </a:lnTo>
                <a:lnTo>
                  <a:pt x="3518" y="19110"/>
                </a:lnTo>
                <a:lnTo>
                  <a:pt x="3528" y="19096"/>
                </a:lnTo>
                <a:lnTo>
                  <a:pt x="3563" y="19066"/>
                </a:lnTo>
                <a:lnTo>
                  <a:pt x="3568" y="19066"/>
                </a:lnTo>
                <a:lnTo>
                  <a:pt x="3573" y="19066"/>
                </a:lnTo>
                <a:lnTo>
                  <a:pt x="3578" y="19080"/>
                </a:lnTo>
                <a:lnTo>
                  <a:pt x="3617" y="19080"/>
                </a:lnTo>
                <a:lnTo>
                  <a:pt x="3632" y="19080"/>
                </a:lnTo>
                <a:lnTo>
                  <a:pt x="3638" y="19073"/>
                </a:lnTo>
                <a:lnTo>
                  <a:pt x="3644" y="19050"/>
                </a:lnTo>
                <a:lnTo>
                  <a:pt x="3649" y="19036"/>
                </a:lnTo>
                <a:lnTo>
                  <a:pt x="3660" y="19023"/>
                </a:lnTo>
                <a:lnTo>
                  <a:pt x="3665" y="19013"/>
                </a:lnTo>
                <a:lnTo>
                  <a:pt x="3687" y="19006"/>
                </a:lnTo>
                <a:lnTo>
                  <a:pt x="3699" y="19006"/>
                </a:lnTo>
                <a:lnTo>
                  <a:pt x="3672" y="19029"/>
                </a:lnTo>
                <a:lnTo>
                  <a:pt x="3655" y="19043"/>
                </a:lnTo>
                <a:lnTo>
                  <a:pt x="3644" y="19059"/>
                </a:lnTo>
                <a:lnTo>
                  <a:pt x="3638" y="19073"/>
                </a:lnTo>
                <a:lnTo>
                  <a:pt x="3638" y="19080"/>
                </a:lnTo>
                <a:lnTo>
                  <a:pt x="3632" y="19087"/>
                </a:lnTo>
                <a:lnTo>
                  <a:pt x="3622" y="19096"/>
                </a:lnTo>
                <a:lnTo>
                  <a:pt x="3617" y="19103"/>
                </a:lnTo>
                <a:lnTo>
                  <a:pt x="3627" y="19117"/>
                </a:lnTo>
                <a:lnTo>
                  <a:pt x="3665" y="19154"/>
                </a:lnTo>
                <a:lnTo>
                  <a:pt x="3682" y="19161"/>
                </a:lnTo>
                <a:lnTo>
                  <a:pt x="3714" y="19170"/>
                </a:lnTo>
                <a:lnTo>
                  <a:pt x="3719" y="19184"/>
                </a:lnTo>
                <a:lnTo>
                  <a:pt x="3709" y="19184"/>
                </a:lnTo>
                <a:lnTo>
                  <a:pt x="3660" y="19161"/>
                </a:lnTo>
                <a:lnTo>
                  <a:pt x="3638" y="19161"/>
                </a:lnTo>
                <a:lnTo>
                  <a:pt x="3622" y="19170"/>
                </a:lnTo>
                <a:lnTo>
                  <a:pt x="3610" y="19170"/>
                </a:lnTo>
                <a:lnTo>
                  <a:pt x="3600" y="19161"/>
                </a:lnTo>
                <a:lnTo>
                  <a:pt x="3590" y="19154"/>
                </a:lnTo>
                <a:lnTo>
                  <a:pt x="3583" y="19147"/>
                </a:lnTo>
                <a:lnTo>
                  <a:pt x="3573" y="19147"/>
                </a:lnTo>
                <a:lnTo>
                  <a:pt x="3535" y="19177"/>
                </a:lnTo>
                <a:lnTo>
                  <a:pt x="3518" y="19197"/>
                </a:lnTo>
                <a:lnTo>
                  <a:pt x="3481" y="19227"/>
                </a:lnTo>
                <a:lnTo>
                  <a:pt x="3474" y="19234"/>
                </a:lnTo>
                <a:lnTo>
                  <a:pt x="3474" y="19257"/>
                </a:lnTo>
                <a:lnTo>
                  <a:pt x="3481" y="19287"/>
                </a:lnTo>
                <a:lnTo>
                  <a:pt x="3481" y="19308"/>
                </a:lnTo>
                <a:lnTo>
                  <a:pt x="3469" y="19368"/>
                </a:lnTo>
                <a:lnTo>
                  <a:pt x="3464" y="19391"/>
                </a:lnTo>
                <a:lnTo>
                  <a:pt x="3447" y="19418"/>
                </a:lnTo>
                <a:lnTo>
                  <a:pt x="3436" y="19448"/>
                </a:lnTo>
                <a:lnTo>
                  <a:pt x="3431" y="19471"/>
                </a:lnTo>
                <a:lnTo>
                  <a:pt x="3426" y="19508"/>
                </a:lnTo>
                <a:lnTo>
                  <a:pt x="3431" y="19522"/>
                </a:lnTo>
                <a:lnTo>
                  <a:pt x="3436" y="19529"/>
                </a:lnTo>
                <a:lnTo>
                  <a:pt x="3464" y="19545"/>
                </a:lnTo>
                <a:lnTo>
                  <a:pt x="3469" y="19545"/>
                </a:lnTo>
                <a:lnTo>
                  <a:pt x="3474" y="19545"/>
                </a:lnTo>
                <a:lnTo>
                  <a:pt x="3508" y="19508"/>
                </a:lnTo>
                <a:lnTo>
                  <a:pt x="3513" y="19508"/>
                </a:lnTo>
                <a:lnTo>
                  <a:pt x="3496" y="19545"/>
                </a:lnTo>
                <a:lnTo>
                  <a:pt x="3491" y="19559"/>
                </a:lnTo>
                <a:lnTo>
                  <a:pt x="3474" y="19582"/>
                </a:lnTo>
                <a:lnTo>
                  <a:pt x="3464" y="19589"/>
                </a:lnTo>
                <a:lnTo>
                  <a:pt x="3447" y="19596"/>
                </a:lnTo>
                <a:lnTo>
                  <a:pt x="3431" y="19612"/>
                </a:lnTo>
                <a:lnTo>
                  <a:pt x="3426" y="19619"/>
                </a:lnTo>
                <a:lnTo>
                  <a:pt x="3419" y="19632"/>
                </a:lnTo>
                <a:lnTo>
                  <a:pt x="3414" y="19648"/>
                </a:lnTo>
                <a:lnTo>
                  <a:pt x="3414" y="19655"/>
                </a:lnTo>
                <a:lnTo>
                  <a:pt x="3419" y="19655"/>
                </a:lnTo>
                <a:lnTo>
                  <a:pt x="3436" y="19676"/>
                </a:lnTo>
                <a:lnTo>
                  <a:pt x="3447" y="19676"/>
                </a:lnTo>
                <a:lnTo>
                  <a:pt x="3464" y="19662"/>
                </a:lnTo>
                <a:lnTo>
                  <a:pt x="3469" y="19625"/>
                </a:lnTo>
                <a:lnTo>
                  <a:pt x="3481" y="19632"/>
                </a:lnTo>
                <a:lnTo>
                  <a:pt x="3486" y="19632"/>
                </a:lnTo>
                <a:lnTo>
                  <a:pt x="3491" y="19632"/>
                </a:lnTo>
                <a:lnTo>
                  <a:pt x="3491" y="19625"/>
                </a:lnTo>
                <a:lnTo>
                  <a:pt x="3486" y="19619"/>
                </a:lnTo>
                <a:lnTo>
                  <a:pt x="3496" y="19625"/>
                </a:lnTo>
                <a:lnTo>
                  <a:pt x="3508" y="19632"/>
                </a:lnTo>
                <a:lnTo>
                  <a:pt x="3513" y="19632"/>
                </a:lnTo>
                <a:lnTo>
                  <a:pt x="3518" y="19619"/>
                </a:lnTo>
                <a:lnTo>
                  <a:pt x="3523" y="19612"/>
                </a:lnTo>
                <a:lnTo>
                  <a:pt x="3540" y="19589"/>
                </a:lnTo>
                <a:lnTo>
                  <a:pt x="3545" y="19575"/>
                </a:lnTo>
                <a:lnTo>
                  <a:pt x="3545" y="19559"/>
                </a:lnTo>
                <a:lnTo>
                  <a:pt x="3545" y="19552"/>
                </a:lnTo>
                <a:lnTo>
                  <a:pt x="3551" y="19552"/>
                </a:lnTo>
                <a:lnTo>
                  <a:pt x="3556" y="19559"/>
                </a:lnTo>
                <a:lnTo>
                  <a:pt x="3563" y="19559"/>
                </a:lnTo>
                <a:lnTo>
                  <a:pt x="3578" y="19545"/>
                </a:lnTo>
                <a:lnTo>
                  <a:pt x="3583" y="19545"/>
                </a:lnTo>
                <a:lnTo>
                  <a:pt x="3590" y="19545"/>
                </a:lnTo>
                <a:lnTo>
                  <a:pt x="3595" y="19545"/>
                </a:lnTo>
                <a:lnTo>
                  <a:pt x="3622" y="19508"/>
                </a:lnTo>
                <a:lnTo>
                  <a:pt x="3622" y="19501"/>
                </a:lnTo>
                <a:lnTo>
                  <a:pt x="3617" y="19485"/>
                </a:lnTo>
                <a:lnTo>
                  <a:pt x="3622" y="19485"/>
                </a:lnTo>
                <a:lnTo>
                  <a:pt x="3638" y="19501"/>
                </a:lnTo>
                <a:lnTo>
                  <a:pt x="3638" y="19478"/>
                </a:lnTo>
                <a:lnTo>
                  <a:pt x="3638" y="19471"/>
                </a:lnTo>
                <a:lnTo>
                  <a:pt x="3649" y="19455"/>
                </a:lnTo>
                <a:lnTo>
                  <a:pt x="3655" y="19464"/>
                </a:lnTo>
                <a:lnTo>
                  <a:pt x="3660" y="19492"/>
                </a:lnTo>
                <a:lnTo>
                  <a:pt x="3660" y="19501"/>
                </a:lnTo>
                <a:lnTo>
                  <a:pt x="3665" y="19464"/>
                </a:lnTo>
                <a:lnTo>
                  <a:pt x="3677" y="19441"/>
                </a:lnTo>
                <a:lnTo>
                  <a:pt x="3682" y="19434"/>
                </a:lnTo>
                <a:lnTo>
                  <a:pt x="3682" y="19405"/>
                </a:lnTo>
                <a:lnTo>
                  <a:pt x="3692" y="19434"/>
                </a:lnTo>
                <a:lnTo>
                  <a:pt x="3699" y="19441"/>
                </a:lnTo>
                <a:lnTo>
                  <a:pt x="3714" y="19434"/>
                </a:lnTo>
                <a:lnTo>
                  <a:pt x="3719" y="19441"/>
                </a:lnTo>
                <a:lnTo>
                  <a:pt x="3726" y="19448"/>
                </a:lnTo>
                <a:lnTo>
                  <a:pt x="3741" y="19455"/>
                </a:lnTo>
                <a:lnTo>
                  <a:pt x="3753" y="19455"/>
                </a:lnTo>
                <a:lnTo>
                  <a:pt x="3764" y="19455"/>
                </a:lnTo>
                <a:lnTo>
                  <a:pt x="3769" y="19448"/>
                </a:lnTo>
                <a:lnTo>
                  <a:pt x="3774" y="19441"/>
                </a:lnTo>
                <a:lnTo>
                  <a:pt x="3781" y="19441"/>
                </a:lnTo>
                <a:lnTo>
                  <a:pt x="3786" y="19448"/>
                </a:lnTo>
                <a:lnTo>
                  <a:pt x="3791" y="19441"/>
                </a:lnTo>
                <a:lnTo>
                  <a:pt x="3759" y="19418"/>
                </a:lnTo>
                <a:lnTo>
                  <a:pt x="3764" y="19411"/>
                </a:lnTo>
                <a:lnTo>
                  <a:pt x="3769" y="19411"/>
                </a:lnTo>
                <a:lnTo>
                  <a:pt x="3774" y="19411"/>
                </a:lnTo>
                <a:lnTo>
                  <a:pt x="3774" y="19405"/>
                </a:lnTo>
                <a:lnTo>
                  <a:pt x="3774" y="19375"/>
                </a:lnTo>
                <a:lnTo>
                  <a:pt x="3774" y="19361"/>
                </a:lnTo>
                <a:lnTo>
                  <a:pt x="3774" y="19345"/>
                </a:lnTo>
                <a:lnTo>
                  <a:pt x="3774" y="19338"/>
                </a:lnTo>
                <a:lnTo>
                  <a:pt x="3781" y="19331"/>
                </a:lnTo>
                <a:lnTo>
                  <a:pt x="3791" y="19324"/>
                </a:lnTo>
                <a:lnTo>
                  <a:pt x="3796" y="19317"/>
                </a:lnTo>
                <a:lnTo>
                  <a:pt x="3801" y="19308"/>
                </a:lnTo>
                <a:lnTo>
                  <a:pt x="3801" y="19294"/>
                </a:lnTo>
                <a:lnTo>
                  <a:pt x="3796" y="19280"/>
                </a:lnTo>
                <a:lnTo>
                  <a:pt x="3791" y="19280"/>
                </a:lnTo>
                <a:lnTo>
                  <a:pt x="3786" y="19287"/>
                </a:lnTo>
                <a:lnTo>
                  <a:pt x="3774" y="19294"/>
                </a:lnTo>
                <a:lnTo>
                  <a:pt x="3759" y="19294"/>
                </a:lnTo>
                <a:lnTo>
                  <a:pt x="3747" y="19301"/>
                </a:lnTo>
                <a:lnTo>
                  <a:pt x="3759" y="19287"/>
                </a:lnTo>
                <a:lnTo>
                  <a:pt x="3764" y="19287"/>
                </a:lnTo>
                <a:lnTo>
                  <a:pt x="3781" y="19287"/>
                </a:lnTo>
                <a:lnTo>
                  <a:pt x="3786" y="19280"/>
                </a:lnTo>
                <a:lnTo>
                  <a:pt x="3786" y="19271"/>
                </a:lnTo>
                <a:lnTo>
                  <a:pt x="3791" y="19250"/>
                </a:lnTo>
                <a:lnTo>
                  <a:pt x="3791" y="19243"/>
                </a:lnTo>
                <a:lnTo>
                  <a:pt x="3786" y="19234"/>
                </a:lnTo>
                <a:lnTo>
                  <a:pt x="3781" y="19234"/>
                </a:lnTo>
                <a:lnTo>
                  <a:pt x="3764" y="19214"/>
                </a:lnTo>
                <a:lnTo>
                  <a:pt x="3764" y="19207"/>
                </a:lnTo>
                <a:lnTo>
                  <a:pt x="3774" y="19207"/>
                </a:lnTo>
                <a:lnTo>
                  <a:pt x="3786" y="19207"/>
                </a:lnTo>
                <a:lnTo>
                  <a:pt x="3791" y="19197"/>
                </a:lnTo>
                <a:lnTo>
                  <a:pt x="3796" y="19177"/>
                </a:lnTo>
                <a:lnTo>
                  <a:pt x="3808" y="19147"/>
                </a:lnTo>
                <a:lnTo>
                  <a:pt x="3808" y="19140"/>
                </a:lnTo>
                <a:lnTo>
                  <a:pt x="3801" y="19140"/>
                </a:lnTo>
                <a:lnTo>
                  <a:pt x="3791" y="19147"/>
                </a:lnTo>
                <a:lnTo>
                  <a:pt x="3791" y="19140"/>
                </a:lnTo>
                <a:lnTo>
                  <a:pt x="3796" y="19133"/>
                </a:lnTo>
                <a:lnTo>
                  <a:pt x="3801" y="19124"/>
                </a:lnTo>
                <a:lnTo>
                  <a:pt x="3808" y="19124"/>
                </a:lnTo>
                <a:lnTo>
                  <a:pt x="3813" y="19124"/>
                </a:lnTo>
                <a:lnTo>
                  <a:pt x="3823" y="19124"/>
                </a:lnTo>
                <a:lnTo>
                  <a:pt x="3828" y="19117"/>
                </a:lnTo>
                <a:lnTo>
                  <a:pt x="3845" y="19096"/>
                </a:lnTo>
                <a:lnTo>
                  <a:pt x="3851" y="19087"/>
                </a:lnTo>
                <a:lnTo>
                  <a:pt x="3828" y="19147"/>
                </a:lnTo>
                <a:lnTo>
                  <a:pt x="3823" y="19161"/>
                </a:lnTo>
                <a:lnTo>
                  <a:pt x="3823" y="19170"/>
                </a:lnTo>
                <a:lnTo>
                  <a:pt x="3823" y="19177"/>
                </a:lnTo>
                <a:lnTo>
                  <a:pt x="3823" y="19191"/>
                </a:lnTo>
                <a:lnTo>
                  <a:pt x="3823" y="19197"/>
                </a:lnTo>
                <a:lnTo>
                  <a:pt x="3828" y="19207"/>
                </a:lnTo>
                <a:lnTo>
                  <a:pt x="3840" y="19207"/>
                </a:lnTo>
                <a:lnTo>
                  <a:pt x="3835" y="19184"/>
                </a:lnTo>
                <a:lnTo>
                  <a:pt x="3845" y="19184"/>
                </a:lnTo>
                <a:lnTo>
                  <a:pt x="3863" y="19177"/>
                </a:lnTo>
                <a:lnTo>
                  <a:pt x="3868" y="19170"/>
                </a:lnTo>
                <a:lnTo>
                  <a:pt x="3873" y="19154"/>
                </a:lnTo>
                <a:lnTo>
                  <a:pt x="3873" y="19147"/>
                </a:lnTo>
                <a:lnTo>
                  <a:pt x="3878" y="19154"/>
                </a:lnTo>
                <a:lnTo>
                  <a:pt x="3890" y="19161"/>
                </a:lnTo>
                <a:lnTo>
                  <a:pt x="3895" y="19170"/>
                </a:lnTo>
                <a:lnTo>
                  <a:pt x="3900" y="19170"/>
                </a:lnTo>
                <a:lnTo>
                  <a:pt x="3905" y="19170"/>
                </a:lnTo>
                <a:lnTo>
                  <a:pt x="3910" y="19161"/>
                </a:lnTo>
                <a:lnTo>
                  <a:pt x="3917" y="19154"/>
                </a:lnTo>
                <a:lnTo>
                  <a:pt x="3922" y="19147"/>
                </a:lnTo>
                <a:lnTo>
                  <a:pt x="3932" y="19147"/>
                </a:lnTo>
                <a:lnTo>
                  <a:pt x="3938" y="19147"/>
                </a:lnTo>
                <a:lnTo>
                  <a:pt x="3944" y="19154"/>
                </a:lnTo>
                <a:lnTo>
                  <a:pt x="3960" y="19140"/>
                </a:lnTo>
                <a:lnTo>
                  <a:pt x="3982" y="19140"/>
                </a:lnTo>
                <a:lnTo>
                  <a:pt x="3992" y="19147"/>
                </a:lnTo>
                <a:lnTo>
                  <a:pt x="3960" y="19161"/>
                </a:lnTo>
                <a:lnTo>
                  <a:pt x="3955" y="19177"/>
                </a:lnTo>
                <a:lnTo>
                  <a:pt x="3955" y="19207"/>
                </a:lnTo>
                <a:lnTo>
                  <a:pt x="3960" y="19214"/>
                </a:lnTo>
                <a:lnTo>
                  <a:pt x="3965" y="19220"/>
                </a:lnTo>
                <a:lnTo>
                  <a:pt x="3982" y="19227"/>
                </a:lnTo>
                <a:lnTo>
                  <a:pt x="3972" y="19243"/>
                </a:lnTo>
                <a:lnTo>
                  <a:pt x="3965" y="19243"/>
                </a:lnTo>
                <a:lnTo>
                  <a:pt x="3965" y="19250"/>
                </a:lnTo>
                <a:lnTo>
                  <a:pt x="3972" y="19257"/>
                </a:lnTo>
                <a:lnTo>
                  <a:pt x="3987" y="19250"/>
                </a:lnTo>
                <a:lnTo>
                  <a:pt x="3999" y="19250"/>
                </a:lnTo>
                <a:lnTo>
                  <a:pt x="4004" y="19257"/>
                </a:lnTo>
                <a:lnTo>
                  <a:pt x="4004" y="19264"/>
                </a:lnTo>
                <a:lnTo>
                  <a:pt x="4004" y="19271"/>
                </a:lnTo>
                <a:lnTo>
                  <a:pt x="4004" y="19280"/>
                </a:lnTo>
                <a:lnTo>
                  <a:pt x="4053" y="19280"/>
                </a:lnTo>
                <a:lnTo>
                  <a:pt x="4053" y="19287"/>
                </a:lnTo>
                <a:lnTo>
                  <a:pt x="4047" y="19301"/>
                </a:lnTo>
                <a:lnTo>
                  <a:pt x="4041" y="19308"/>
                </a:lnTo>
                <a:lnTo>
                  <a:pt x="4031" y="19324"/>
                </a:lnTo>
                <a:lnTo>
                  <a:pt x="4036" y="19324"/>
                </a:lnTo>
                <a:lnTo>
                  <a:pt x="4053" y="19324"/>
                </a:lnTo>
                <a:lnTo>
                  <a:pt x="4069" y="19331"/>
                </a:lnTo>
                <a:lnTo>
                  <a:pt x="4091" y="19345"/>
                </a:lnTo>
                <a:lnTo>
                  <a:pt x="4108" y="19345"/>
                </a:lnTo>
                <a:lnTo>
                  <a:pt x="4118" y="19338"/>
                </a:lnTo>
                <a:lnTo>
                  <a:pt x="4123" y="19324"/>
                </a:lnTo>
                <a:lnTo>
                  <a:pt x="4135" y="19301"/>
                </a:lnTo>
                <a:lnTo>
                  <a:pt x="4145" y="19280"/>
                </a:lnTo>
                <a:lnTo>
                  <a:pt x="4163" y="19264"/>
                </a:lnTo>
                <a:lnTo>
                  <a:pt x="4168" y="19264"/>
                </a:lnTo>
                <a:lnTo>
                  <a:pt x="4156" y="19287"/>
                </a:lnTo>
                <a:lnTo>
                  <a:pt x="4151" y="19301"/>
                </a:lnTo>
                <a:lnTo>
                  <a:pt x="4145" y="19324"/>
                </a:lnTo>
                <a:lnTo>
                  <a:pt x="4140" y="19361"/>
                </a:lnTo>
                <a:lnTo>
                  <a:pt x="4145" y="19375"/>
                </a:lnTo>
                <a:lnTo>
                  <a:pt x="4156" y="19382"/>
                </a:lnTo>
                <a:lnTo>
                  <a:pt x="4163" y="19391"/>
                </a:lnTo>
                <a:lnTo>
                  <a:pt x="4168" y="19398"/>
                </a:lnTo>
                <a:lnTo>
                  <a:pt x="4178" y="19405"/>
                </a:lnTo>
                <a:lnTo>
                  <a:pt x="4200" y="19411"/>
                </a:lnTo>
                <a:lnTo>
                  <a:pt x="4217" y="19428"/>
                </a:lnTo>
                <a:lnTo>
                  <a:pt x="4224" y="19441"/>
                </a:lnTo>
                <a:lnTo>
                  <a:pt x="4222" y="19441"/>
                </a:lnTo>
                <a:lnTo>
                  <a:pt x="4210" y="19455"/>
                </a:lnTo>
                <a:lnTo>
                  <a:pt x="4200" y="19478"/>
                </a:lnTo>
                <a:lnTo>
                  <a:pt x="4200" y="19492"/>
                </a:lnTo>
                <a:lnTo>
                  <a:pt x="4217" y="19455"/>
                </a:lnTo>
                <a:lnTo>
                  <a:pt x="4227" y="19446"/>
                </a:lnTo>
                <a:lnTo>
                  <a:pt x="4227" y="19448"/>
                </a:lnTo>
                <a:lnTo>
                  <a:pt x="4227" y="19455"/>
                </a:lnTo>
                <a:lnTo>
                  <a:pt x="4222" y="19464"/>
                </a:lnTo>
                <a:lnTo>
                  <a:pt x="4222" y="19471"/>
                </a:lnTo>
                <a:lnTo>
                  <a:pt x="4238" y="19471"/>
                </a:lnTo>
                <a:lnTo>
                  <a:pt x="4255" y="19471"/>
                </a:lnTo>
                <a:lnTo>
                  <a:pt x="4287" y="19455"/>
                </a:lnTo>
                <a:lnTo>
                  <a:pt x="4347" y="19441"/>
                </a:lnTo>
                <a:lnTo>
                  <a:pt x="4391" y="19441"/>
                </a:lnTo>
                <a:lnTo>
                  <a:pt x="4440" y="19455"/>
                </a:lnTo>
                <a:lnTo>
                  <a:pt x="4483" y="19471"/>
                </a:lnTo>
                <a:lnTo>
                  <a:pt x="4500" y="19464"/>
                </a:lnTo>
                <a:lnTo>
                  <a:pt x="4510" y="19455"/>
                </a:lnTo>
                <a:lnTo>
                  <a:pt x="4517" y="19448"/>
                </a:lnTo>
                <a:lnTo>
                  <a:pt x="4517" y="19434"/>
                </a:lnTo>
                <a:lnTo>
                  <a:pt x="4517" y="19428"/>
                </a:lnTo>
                <a:lnTo>
                  <a:pt x="4522" y="19428"/>
                </a:lnTo>
                <a:lnTo>
                  <a:pt x="4527" y="19434"/>
                </a:lnTo>
                <a:lnTo>
                  <a:pt x="4532" y="19455"/>
                </a:lnTo>
                <a:lnTo>
                  <a:pt x="4532" y="19464"/>
                </a:lnTo>
                <a:lnTo>
                  <a:pt x="4522" y="19485"/>
                </a:lnTo>
                <a:lnTo>
                  <a:pt x="4527" y="19492"/>
                </a:lnTo>
                <a:lnTo>
                  <a:pt x="4582" y="19529"/>
                </a:lnTo>
                <a:lnTo>
                  <a:pt x="4604" y="19538"/>
                </a:lnTo>
                <a:lnTo>
                  <a:pt x="4626" y="19538"/>
                </a:lnTo>
                <a:lnTo>
                  <a:pt x="4647" y="19529"/>
                </a:lnTo>
                <a:lnTo>
                  <a:pt x="4681" y="19508"/>
                </a:lnTo>
                <a:lnTo>
                  <a:pt x="4686" y="19501"/>
                </a:lnTo>
                <a:lnTo>
                  <a:pt x="4713" y="19455"/>
                </a:lnTo>
                <a:lnTo>
                  <a:pt x="4723" y="19441"/>
                </a:lnTo>
                <a:lnTo>
                  <a:pt x="4735" y="19441"/>
                </a:lnTo>
                <a:lnTo>
                  <a:pt x="4740" y="19441"/>
                </a:lnTo>
                <a:lnTo>
                  <a:pt x="4756" y="19471"/>
                </a:lnTo>
                <a:lnTo>
                  <a:pt x="4783" y="19485"/>
                </a:lnTo>
                <a:lnTo>
                  <a:pt x="4778" y="19485"/>
                </a:lnTo>
                <a:lnTo>
                  <a:pt x="4763" y="19485"/>
                </a:lnTo>
                <a:lnTo>
                  <a:pt x="4756" y="19492"/>
                </a:lnTo>
                <a:lnTo>
                  <a:pt x="4756" y="19501"/>
                </a:lnTo>
                <a:lnTo>
                  <a:pt x="4756" y="19508"/>
                </a:lnTo>
                <a:lnTo>
                  <a:pt x="4756" y="19529"/>
                </a:lnTo>
                <a:lnTo>
                  <a:pt x="4756" y="19545"/>
                </a:lnTo>
                <a:lnTo>
                  <a:pt x="4751" y="19508"/>
                </a:lnTo>
                <a:lnTo>
                  <a:pt x="4751" y="19478"/>
                </a:lnTo>
                <a:lnTo>
                  <a:pt x="4751" y="19471"/>
                </a:lnTo>
                <a:lnTo>
                  <a:pt x="4740" y="19448"/>
                </a:lnTo>
                <a:lnTo>
                  <a:pt x="4735" y="19448"/>
                </a:lnTo>
                <a:lnTo>
                  <a:pt x="4728" y="19448"/>
                </a:lnTo>
                <a:lnTo>
                  <a:pt x="4723" y="19455"/>
                </a:lnTo>
                <a:lnTo>
                  <a:pt x="4723" y="19464"/>
                </a:lnTo>
                <a:lnTo>
                  <a:pt x="4723" y="19471"/>
                </a:lnTo>
                <a:lnTo>
                  <a:pt x="4723" y="19478"/>
                </a:lnTo>
                <a:lnTo>
                  <a:pt x="4723" y="19492"/>
                </a:lnTo>
                <a:lnTo>
                  <a:pt x="4728" y="19508"/>
                </a:lnTo>
                <a:lnTo>
                  <a:pt x="4728" y="19515"/>
                </a:lnTo>
                <a:lnTo>
                  <a:pt x="4718" y="19538"/>
                </a:lnTo>
                <a:lnTo>
                  <a:pt x="4713" y="19545"/>
                </a:lnTo>
                <a:lnTo>
                  <a:pt x="4701" y="19552"/>
                </a:lnTo>
                <a:lnTo>
                  <a:pt x="4696" y="19559"/>
                </a:lnTo>
                <a:lnTo>
                  <a:pt x="4701" y="19566"/>
                </a:lnTo>
                <a:lnTo>
                  <a:pt x="4708" y="19575"/>
                </a:lnTo>
                <a:lnTo>
                  <a:pt x="4723" y="19589"/>
                </a:lnTo>
                <a:lnTo>
                  <a:pt x="4751" y="19612"/>
                </a:lnTo>
                <a:lnTo>
                  <a:pt x="4800" y="19648"/>
                </a:lnTo>
                <a:lnTo>
                  <a:pt x="4822" y="19662"/>
                </a:lnTo>
                <a:lnTo>
                  <a:pt x="4844" y="19669"/>
                </a:lnTo>
                <a:lnTo>
                  <a:pt x="4844" y="19676"/>
                </a:lnTo>
                <a:lnTo>
                  <a:pt x="4838" y="19685"/>
                </a:lnTo>
                <a:lnTo>
                  <a:pt x="4838" y="19692"/>
                </a:lnTo>
                <a:lnTo>
                  <a:pt x="4849" y="19692"/>
                </a:lnTo>
                <a:lnTo>
                  <a:pt x="4860" y="19699"/>
                </a:lnTo>
                <a:lnTo>
                  <a:pt x="4872" y="19713"/>
                </a:lnTo>
                <a:lnTo>
                  <a:pt x="4892" y="19743"/>
                </a:lnTo>
                <a:lnTo>
                  <a:pt x="4899" y="19759"/>
                </a:lnTo>
                <a:lnTo>
                  <a:pt x="4904" y="19773"/>
                </a:lnTo>
                <a:lnTo>
                  <a:pt x="4909" y="19787"/>
                </a:lnTo>
                <a:lnTo>
                  <a:pt x="4919" y="19810"/>
                </a:lnTo>
                <a:lnTo>
                  <a:pt x="4931" y="19823"/>
                </a:lnTo>
                <a:lnTo>
                  <a:pt x="4936" y="19833"/>
                </a:lnTo>
                <a:lnTo>
                  <a:pt x="4941" y="19840"/>
                </a:lnTo>
                <a:lnTo>
                  <a:pt x="4941" y="19846"/>
                </a:lnTo>
                <a:lnTo>
                  <a:pt x="4991" y="19897"/>
                </a:lnTo>
                <a:lnTo>
                  <a:pt x="5013" y="19913"/>
                </a:lnTo>
                <a:lnTo>
                  <a:pt x="5028" y="19927"/>
                </a:lnTo>
                <a:lnTo>
                  <a:pt x="5040" y="19934"/>
                </a:lnTo>
                <a:lnTo>
                  <a:pt x="5051" y="19913"/>
                </a:lnTo>
                <a:lnTo>
                  <a:pt x="5083" y="19906"/>
                </a:lnTo>
                <a:lnTo>
                  <a:pt x="5090" y="19897"/>
                </a:lnTo>
                <a:lnTo>
                  <a:pt x="5090" y="19890"/>
                </a:lnTo>
                <a:lnTo>
                  <a:pt x="5090" y="19869"/>
                </a:lnTo>
                <a:lnTo>
                  <a:pt x="5083" y="19853"/>
                </a:lnTo>
                <a:lnTo>
                  <a:pt x="5073" y="19823"/>
                </a:lnTo>
                <a:lnTo>
                  <a:pt x="5063" y="19816"/>
                </a:lnTo>
                <a:lnTo>
                  <a:pt x="5045" y="19816"/>
                </a:lnTo>
                <a:lnTo>
                  <a:pt x="5056" y="19803"/>
                </a:lnTo>
                <a:lnTo>
                  <a:pt x="5056" y="19796"/>
                </a:lnTo>
                <a:lnTo>
                  <a:pt x="5045" y="19787"/>
                </a:lnTo>
                <a:lnTo>
                  <a:pt x="5045" y="19780"/>
                </a:lnTo>
                <a:lnTo>
                  <a:pt x="5040" y="19773"/>
                </a:lnTo>
                <a:lnTo>
                  <a:pt x="5028" y="19759"/>
                </a:lnTo>
                <a:lnTo>
                  <a:pt x="5013" y="19750"/>
                </a:lnTo>
                <a:lnTo>
                  <a:pt x="5001" y="19750"/>
                </a:lnTo>
                <a:lnTo>
                  <a:pt x="4996" y="19759"/>
                </a:lnTo>
                <a:lnTo>
                  <a:pt x="5001" y="19743"/>
                </a:lnTo>
                <a:lnTo>
                  <a:pt x="5008" y="19743"/>
                </a:lnTo>
                <a:lnTo>
                  <a:pt x="5008" y="19736"/>
                </a:lnTo>
                <a:lnTo>
                  <a:pt x="5003" y="19727"/>
                </a:lnTo>
                <a:lnTo>
                  <a:pt x="5001" y="19729"/>
                </a:lnTo>
                <a:lnTo>
                  <a:pt x="4981" y="19743"/>
                </a:lnTo>
                <a:lnTo>
                  <a:pt x="4964" y="19759"/>
                </a:lnTo>
                <a:lnTo>
                  <a:pt x="4947" y="19780"/>
                </a:lnTo>
                <a:lnTo>
                  <a:pt x="4936" y="19780"/>
                </a:lnTo>
                <a:lnTo>
                  <a:pt x="4941" y="19759"/>
                </a:lnTo>
                <a:lnTo>
                  <a:pt x="4936" y="19722"/>
                </a:lnTo>
                <a:lnTo>
                  <a:pt x="4931" y="19692"/>
                </a:lnTo>
                <a:lnTo>
                  <a:pt x="4919" y="19676"/>
                </a:lnTo>
                <a:lnTo>
                  <a:pt x="4904" y="19648"/>
                </a:lnTo>
                <a:lnTo>
                  <a:pt x="4887" y="19625"/>
                </a:lnTo>
                <a:lnTo>
                  <a:pt x="4865" y="19596"/>
                </a:lnTo>
                <a:lnTo>
                  <a:pt x="4849" y="19575"/>
                </a:lnTo>
                <a:lnTo>
                  <a:pt x="4832" y="19552"/>
                </a:lnTo>
                <a:lnTo>
                  <a:pt x="4817" y="19522"/>
                </a:lnTo>
                <a:lnTo>
                  <a:pt x="4810" y="19485"/>
                </a:lnTo>
                <a:lnTo>
                  <a:pt x="4795" y="19471"/>
                </a:lnTo>
                <a:lnTo>
                  <a:pt x="4778" y="19455"/>
                </a:lnTo>
                <a:lnTo>
                  <a:pt x="4763" y="19434"/>
                </a:lnTo>
                <a:lnTo>
                  <a:pt x="4768" y="19411"/>
                </a:lnTo>
                <a:lnTo>
                  <a:pt x="4773" y="19382"/>
                </a:lnTo>
                <a:lnTo>
                  <a:pt x="4773" y="19361"/>
                </a:lnTo>
                <a:lnTo>
                  <a:pt x="4756" y="19361"/>
                </a:lnTo>
                <a:lnTo>
                  <a:pt x="4728" y="19361"/>
                </a:lnTo>
                <a:lnTo>
                  <a:pt x="4708" y="19361"/>
                </a:lnTo>
                <a:lnTo>
                  <a:pt x="4691" y="19382"/>
                </a:lnTo>
                <a:lnTo>
                  <a:pt x="4674" y="19405"/>
                </a:lnTo>
                <a:lnTo>
                  <a:pt x="4653" y="19391"/>
                </a:lnTo>
                <a:lnTo>
                  <a:pt x="4626" y="19375"/>
                </a:lnTo>
                <a:lnTo>
                  <a:pt x="4619" y="19398"/>
                </a:lnTo>
                <a:lnTo>
                  <a:pt x="4592" y="19382"/>
                </a:lnTo>
                <a:lnTo>
                  <a:pt x="4565" y="19368"/>
                </a:lnTo>
                <a:lnTo>
                  <a:pt x="4565" y="19287"/>
                </a:lnTo>
                <a:lnTo>
                  <a:pt x="4565" y="19197"/>
                </a:lnTo>
                <a:lnTo>
                  <a:pt x="4565" y="19110"/>
                </a:lnTo>
                <a:lnTo>
                  <a:pt x="4565" y="19023"/>
                </a:lnTo>
                <a:lnTo>
                  <a:pt x="4565" y="18933"/>
                </a:lnTo>
                <a:lnTo>
                  <a:pt x="4565" y="18845"/>
                </a:lnTo>
                <a:lnTo>
                  <a:pt x="4565" y="18756"/>
                </a:lnTo>
                <a:lnTo>
                  <a:pt x="4565" y="18668"/>
                </a:lnTo>
                <a:lnTo>
                  <a:pt x="4565" y="18581"/>
                </a:lnTo>
                <a:lnTo>
                  <a:pt x="4565" y="18484"/>
                </a:lnTo>
                <a:lnTo>
                  <a:pt x="4565" y="18387"/>
                </a:lnTo>
                <a:lnTo>
                  <a:pt x="4565" y="18293"/>
                </a:lnTo>
                <a:lnTo>
                  <a:pt x="4565" y="18196"/>
                </a:lnTo>
                <a:lnTo>
                  <a:pt x="4565" y="18102"/>
                </a:lnTo>
                <a:lnTo>
                  <a:pt x="4565" y="18005"/>
                </a:lnTo>
                <a:lnTo>
                  <a:pt x="4565" y="17909"/>
                </a:lnTo>
                <a:lnTo>
                  <a:pt x="4565" y="17814"/>
                </a:lnTo>
                <a:lnTo>
                  <a:pt x="4565" y="17711"/>
                </a:lnTo>
                <a:lnTo>
                  <a:pt x="4565" y="17607"/>
                </a:lnTo>
                <a:lnTo>
                  <a:pt x="4565" y="17504"/>
                </a:lnTo>
                <a:lnTo>
                  <a:pt x="4565" y="17402"/>
                </a:lnTo>
                <a:lnTo>
                  <a:pt x="4565" y="17299"/>
                </a:lnTo>
                <a:lnTo>
                  <a:pt x="4565" y="17195"/>
                </a:lnTo>
                <a:lnTo>
                  <a:pt x="4565" y="17085"/>
                </a:lnTo>
                <a:lnTo>
                  <a:pt x="4565" y="16974"/>
                </a:lnTo>
                <a:lnTo>
                  <a:pt x="4565" y="16864"/>
                </a:lnTo>
                <a:lnTo>
                  <a:pt x="4565" y="16753"/>
                </a:lnTo>
                <a:lnTo>
                  <a:pt x="4565" y="16643"/>
                </a:lnTo>
                <a:lnTo>
                  <a:pt x="4565" y="16526"/>
                </a:lnTo>
                <a:lnTo>
                  <a:pt x="4565" y="16408"/>
                </a:lnTo>
                <a:lnTo>
                  <a:pt x="4565" y="16289"/>
                </a:lnTo>
                <a:lnTo>
                  <a:pt x="4565" y="16171"/>
                </a:lnTo>
                <a:lnTo>
                  <a:pt x="4555" y="16171"/>
                </a:lnTo>
                <a:lnTo>
                  <a:pt x="4532" y="16171"/>
                </a:lnTo>
                <a:lnTo>
                  <a:pt x="4527" y="16178"/>
                </a:lnTo>
                <a:lnTo>
                  <a:pt x="4522" y="16178"/>
                </a:lnTo>
                <a:lnTo>
                  <a:pt x="4510" y="16157"/>
                </a:lnTo>
                <a:lnTo>
                  <a:pt x="4495" y="16134"/>
                </a:lnTo>
                <a:lnTo>
                  <a:pt x="4428" y="16091"/>
                </a:lnTo>
                <a:lnTo>
                  <a:pt x="4418" y="16061"/>
                </a:lnTo>
                <a:lnTo>
                  <a:pt x="4386" y="16024"/>
                </a:lnTo>
                <a:lnTo>
                  <a:pt x="4331" y="15987"/>
                </a:lnTo>
                <a:lnTo>
                  <a:pt x="4326" y="15994"/>
                </a:lnTo>
                <a:lnTo>
                  <a:pt x="4314" y="15994"/>
                </a:lnTo>
                <a:lnTo>
                  <a:pt x="4292" y="15987"/>
                </a:lnTo>
                <a:lnTo>
                  <a:pt x="4277" y="15987"/>
                </a:lnTo>
                <a:lnTo>
                  <a:pt x="4244" y="16010"/>
                </a:lnTo>
                <a:lnTo>
                  <a:pt x="4205" y="16017"/>
                </a:lnTo>
                <a:lnTo>
                  <a:pt x="4183" y="16040"/>
                </a:lnTo>
                <a:lnTo>
                  <a:pt x="4123" y="16024"/>
                </a:lnTo>
                <a:lnTo>
                  <a:pt x="4118" y="16017"/>
                </a:lnTo>
                <a:lnTo>
                  <a:pt x="4096" y="16010"/>
                </a:lnTo>
                <a:lnTo>
                  <a:pt x="4059" y="15966"/>
                </a:lnTo>
                <a:lnTo>
                  <a:pt x="4031" y="15966"/>
                </a:lnTo>
                <a:lnTo>
                  <a:pt x="4009" y="15950"/>
                </a:lnTo>
                <a:lnTo>
                  <a:pt x="3960" y="15950"/>
                </a:lnTo>
                <a:lnTo>
                  <a:pt x="3927" y="15957"/>
                </a:lnTo>
                <a:lnTo>
                  <a:pt x="3863" y="15937"/>
                </a:lnTo>
                <a:lnTo>
                  <a:pt x="3851" y="15930"/>
                </a:lnTo>
                <a:lnTo>
                  <a:pt x="3840" y="15900"/>
                </a:lnTo>
                <a:lnTo>
                  <a:pt x="3823" y="15893"/>
                </a:lnTo>
                <a:lnTo>
                  <a:pt x="3813" y="15877"/>
                </a:lnTo>
                <a:lnTo>
                  <a:pt x="3801" y="15877"/>
                </a:lnTo>
                <a:lnTo>
                  <a:pt x="3791" y="15893"/>
                </a:lnTo>
                <a:lnTo>
                  <a:pt x="3781" y="15893"/>
                </a:lnTo>
                <a:lnTo>
                  <a:pt x="3759" y="15847"/>
                </a:lnTo>
                <a:lnTo>
                  <a:pt x="3741" y="15840"/>
                </a:lnTo>
                <a:lnTo>
                  <a:pt x="3699" y="15810"/>
                </a:lnTo>
                <a:lnTo>
                  <a:pt x="3682" y="15819"/>
                </a:lnTo>
                <a:lnTo>
                  <a:pt x="3665" y="15810"/>
                </a:lnTo>
                <a:lnTo>
                  <a:pt x="3632" y="15810"/>
                </a:lnTo>
                <a:lnTo>
                  <a:pt x="3605" y="15840"/>
                </a:lnTo>
                <a:lnTo>
                  <a:pt x="3595" y="15847"/>
                </a:lnTo>
                <a:lnTo>
                  <a:pt x="3578" y="15840"/>
                </a:lnTo>
                <a:lnTo>
                  <a:pt x="3563" y="15819"/>
                </a:lnTo>
                <a:lnTo>
                  <a:pt x="3551" y="15810"/>
                </a:lnTo>
                <a:lnTo>
                  <a:pt x="3518" y="15833"/>
                </a:lnTo>
                <a:lnTo>
                  <a:pt x="3501" y="15840"/>
                </a:lnTo>
                <a:lnTo>
                  <a:pt x="3491" y="15856"/>
                </a:lnTo>
                <a:lnTo>
                  <a:pt x="3414" y="15840"/>
                </a:lnTo>
                <a:lnTo>
                  <a:pt x="3426" y="15819"/>
                </a:lnTo>
                <a:lnTo>
                  <a:pt x="3426" y="15803"/>
                </a:lnTo>
                <a:lnTo>
                  <a:pt x="3431" y="15796"/>
                </a:lnTo>
                <a:lnTo>
                  <a:pt x="3387" y="15796"/>
                </a:lnTo>
                <a:lnTo>
                  <a:pt x="3377" y="15789"/>
                </a:lnTo>
                <a:lnTo>
                  <a:pt x="3377" y="15766"/>
                </a:lnTo>
                <a:lnTo>
                  <a:pt x="3360" y="15766"/>
                </a:lnTo>
                <a:lnTo>
                  <a:pt x="3355" y="15752"/>
                </a:lnTo>
                <a:lnTo>
                  <a:pt x="3360" y="15716"/>
                </a:lnTo>
                <a:lnTo>
                  <a:pt x="3382" y="15679"/>
                </a:lnTo>
                <a:lnTo>
                  <a:pt x="3377" y="15663"/>
                </a:lnTo>
                <a:lnTo>
                  <a:pt x="3355" y="15649"/>
                </a:lnTo>
                <a:lnTo>
                  <a:pt x="3338" y="15642"/>
                </a:lnTo>
                <a:lnTo>
                  <a:pt x="3327" y="15649"/>
                </a:lnTo>
                <a:lnTo>
                  <a:pt x="3278" y="15626"/>
                </a:lnTo>
                <a:lnTo>
                  <a:pt x="3251" y="15642"/>
                </a:lnTo>
                <a:lnTo>
                  <a:pt x="3228" y="15642"/>
                </a:lnTo>
                <a:lnTo>
                  <a:pt x="3208" y="15649"/>
                </a:lnTo>
                <a:lnTo>
                  <a:pt x="3181" y="15686"/>
                </a:lnTo>
                <a:lnTo>
                  <a:pt x="3159" y="15672"/>
                </a:lnTo>
                <a:lnTo>
                  <a:pt x="3136" y="15663"/>
                </a:lnTo>
                <a:lnTo>
                  <a:pt x="3114" y="15642"/>
                </a:lnTo>
                <a:lnTo>
                  <a:pt x="3119" y="15626"/>
                </a:lnTo>
                <a:lnTo>
                  <a:pt x="3126" y="15598"/>
                </a:lnTo>
                <a:lnTo>
                  <a:pt x="3109" y="15568"/>
                </a:lnTo>
                <a:lnTo>
                  <a:pt x="3099" y="15552"/>
                </a:lnTo>
                <a:lnTo>
                  <a:pt x="3077" y="15545"/>
                </a:lnTo>
                <a:lnTo>
                  <a:pt x="3072" y="15552"/>
                </a:lnTo>
                <a:lnTo>
                  <a:pt x="3060" y="15582"/>
                </a:lnTo>
                <a:lnTo>
                  <a:pt x="3032" y="15635"/>
                </a:lnTo>
                <a:lnTo>
                  <a:pt x="3017" y="15649"/>
                </a:lnTo>
                <a:lnTo>
                  <a:pt x="3000" y="15656"/>
                </a:lnTo>
                <a:lnTo>
                  <a:pt x="2990" y="15656"/>
                </a:lnTo>
                <a:lnTo>
                  <a:pt x="2935" y="15656"/>
                </a:lnTo>
                <a:lnTo>
                  <a:pt x="2923" y="15642"/>
                </a:lnTo>
                <a:lnTo>
                  <a:pt x="2963" y="15612"/>
                </a:lnTo>
                <a:lnTo>
                  <a:pt x="2978" y="15582"/>
                </a:lnTo>
                <a:lnTo>
                  <a:pt x="2983" y="15552"/>
                </a:lnTo>
                <a:lnTo>
                  <a:pt x="2978" y="15525"/>
                </a:lnTo>
                <a:lnTo>
                  <a:pt x="2963" y="15525"/>
                </a:lnTo>
                <a:lnTo>
                  <a:pt x="2891" y="15479"/>
                </a:lnTo>
                <a:lnTo>
                  <a:pt x="2881" y="15458"/>
                </a:lnTo>
                <a:lnTo>
                  <a:pt x="2886" y="15442"/>
                </a:lnTo>
                <a:lnTo>
                  <a:pt x="2896" y="15435"/>
                </a:lnTo>
                <a:lnTo>
                  <a:pt x="2891" y="15428"/>
                </a:lnTo>
                <a:close/>
                <a:moveTo>
                  <a:pt x="5003" y="19727"/>
                </a:moveTo>
                <a:lnTo>
                  <a:pt x="5008" y="19720"/>
                </a:lnTo>
                <a:lnTo>
                  <a:pt x="5001" y="19713"/>
                </a:lnTo>
                <a:lnTo>
                  <a:pt x="5001" y="19722"/>
                </a:lnTo>
                <a:lnTo>
                  <a:pt x="5003" y="19727"/>
                </a:lnTo>
                <a:close/>
                <a:moveTo>
                  <a:pt x="5008" y="19720"/>
                </a:moveTo>
                <a:lnTo>
                  <a:pt x="5018" y="19729"/>
                </a:lnTo>
                <a:lnTo>
                  <a:pt x="5045" y="19743"/>
                </a:lnTo>
                <a:lnTo>
                  <a:pt x="5051" y="19750"/>
                </a:lnTo>
                <a:lnTo>
                  <a:pt x="5056" y="19766"/>
                </a:lnTo>
                <a:lnTo>
                  <a:pt x="5063" y="19773"/>
                </a:lnTo>
                <a:lnTo>
                  <a:pt x="5068" y="19780"/>
                </a:lnTo>
                <a:lnTo>
                  <a:pt x="5078" y="19796"/>
                </a:lnTo>
                <a:lnTo>
                  <a:pt x="5083" y="19803"/>
                </a:lnTo>
                <a:lnTo>
                  <a:pt x="5090" y="19803"/>
                </a:lnTo>
                <a:lnTo>
                  <a:pt x="5095" y="19796"/>
                </a:lnTo>
                <a:lnTo>
                  <a:pt x="5095" y="19787"/>
                </a:lnTo>
                <a:lnTo>
                  <a:pt x="5095" y="19773"/>
                </a:lnTo>
                <a:lnTo>
                  <a:pt x="5095" y="19766"/>
                </a:lnTo>
                <a:lnTo>
                  <a:pt x="5090" y="19750"/>
                </a:lnTo>
                <a:lnTo>
                  <a:pt x="5090" y="19722"/>
                </a:lnTo>
                <a:lnTo>
                  <a:pt x="5095" y="19729"/>
                </a:lnTo>
                <a:lnTo>
                  <a:pt x="5100" y="19759"/>
                </a:lnTo>
                <a:lnTo>
                  <a:pt x="5105" y="19766"/>
                </a:lnTo>
                <a:lnTo>
                  <a:pt x="5117" y="19759"/>
                </a:lnTo>
                <a:lnTo>
                  <a:pt x="5127" y="19759"/>
                </a:lnTo>
                <a:lnTo>
                  <a:pt x="5105" y="19780"/>
                </a:lnTo>
                <a:lnTo>
                  <a:pt x="5105" y="19787"/>
                </a:lnTo>
                <a:lnTo>
                  <a:pt x="5122" y="19833"/>
                </a:lnTo>
                <a:lnTo>
                  <a:pt x="5127" y="19846"/>
                </a:lnTo>
                <a:lnTo>
                  <a:pt x="5122" y="19876"/>
                </a:lnTo>
                <a:lnTo>
                  <a:pt x="5122" y="19890"/>
                </a:lnTo>
                <a:lnTo>
                  <a:pt x="5155" y="19883"/>
                </a:lnTo>
                <a:lnTo>
                  <a:pt x="5138" y="19920"/>
                </a:lnTo>
                <a:lnTo>
                  <a:pt x="5149" y="19943"/>
                </a:lnTo>
                <a:lnTo>
                  <a:pt x="5155" y="19957"/>
                </a:lnTo>
                <a:lnTo>
                  <a:pt x="5172" y="19964"/>
                </a:lnTo>
                <a:lnTo>
                  <a:pt x="5177" y="19964"/>
                </a:lnTo>
                <a:lnTo>
                  <a:pt x="5182" y="19957"/>
                </a:lnTo>
                <a:lnTo>
                  <a:pt x="5182" y="19950"/>
                </a:lnTo>
                <a:lnTo>
                  <a:pt x="5182" y="19943"/>
                </a:lnTo>
                <a:lnTo>
                  <a:pt x="5172" y="19897"/>
                </a:lnTo>
                <a:lnTo>
                  <a:pt x="5165" y="19876"/>
                </a:lnTo>
                <a:lnTo>
                  <a:pt x="5165" y="19853"/>
                </a:lnTo>
                <a:lnTo>
                  <a:pt x="5160" y="19823"/>
                </a:lnTo>
                <a:lnTo>
                  <a:pt x="5155" y="19787"/>
                </a:lnTo>
                <a:lnTo>
                  <a:pt x="5149" y="19736"/>
                </a:lnTo>
                <a:lnTo>
                  <a:pt x="5138" y="19706"/>
                </a:lnTo>
                <a:lnTo>
                  <a:pt x="5144" y="19706"/>
                </a:lnTo>
                <a:lnTo>
                  <a:pt x="5149" y="19706"/>
                </a:lnTo>
                <a:lnTo>
                  <a:pt x="5149" y="19699"/>
                </a:lnTo>
                <a:lnTo>
                  <a:pt x="5144" y="19676"/>
                </a:lnTo>
                <a:lnTo>
                  <a:pt x="5149" y="19676"/>
                </a:lnTo>
                <a:lnTo>
                  <a:pt x="5149" y="19669"/>
                </a:lnTo>
                <a:lnTo>
                  <a:pt x="5155" y="19648"/>
                </a:lnTo>
                <a:lnTo>
                  <a:pt x="5155" y="19669"/>
                </a:lnTo>
                <a:lnTo>
                  <a:pt x="5160" y="19692"/>
                </a:lnTo>
                <a:lnTo>
                  <a:pt x="5172" y="19736"/>
                </a:lnTo>
                <a:lnTo>
                  <a:pt x="5182" y="19803"/>
                </a:lnTo>
                <a:lnTo>
                  <a:pt x="5187" y="19816"/>
                </a:lnTo>
                <a:lnTo>
                  <a:pt x="5199" y="19823"/>
                </a:lnTo>
                <a:lnTo>
                  <a:pt x="5199" y="19833"/>
                </a:lnTo>
                <a:lnTo>
                  <a:pt x="5199" y="19860"/>
                </a:lnTo>
                <a:lnTo>
                  <a:pt x="5214" y="19913"/>
                </a:lnTo>
                <a:lnTo>
                  <a:pt x="5226" y="19934"/>
                </a:lnTo>
                <a:lnTo>
                  <a:pt x="5231" y="19950"/>
                </a:lnTo>
                <a:lnTo>
                  <a:pt x="5236" y="19971"/>
                </a:lnTo>
                <a:lnTo>
                  <a:pt x="5241" y="19994"/>
                </a:lnTo>
                <a:lnTo>
                  <a:pt x="5247" y="20060"/>
                </a:lnTo>
                <a:lnTo>
                  <a:pt x="5253" y="20090"/>
                </a:lnTo>
                <a:lnTo>
                  <a:pt x="5259" y="20111"/>
                </a:lnTo>
                <a:lnTo>
                  <a:pt x="5269" y="20134"/>
                </a:lnTo>
                <a:lnTo>
                  <a:pt x="5269" y="20148"/>
                </a:lnTo>
                <a:lnTo>
                  <a:pt x="5259" y="20201"/>
                </a:lnTo>
                <a:lnTo>
                  <a:pt x="5253" y="20208"/>
                </a:lnTo>
                <a:lnTo>
                  <a:pt x="5253" y="20222"/>
                </a:lnTo>
                <a:lnTo>
                  <a:pt x="5253" y="20238"/>
                </a:lnTo>
                <a:lnTo>
                  <a:pt x="5259" y="20245"/>
                </a:lnTo>
                <a:lnTo>
                  <a:pt x="5264" y="20251"/>
                </a:lnTo>
                <a:lnTo>
                  <a:pt x="5274" y="20228"/>
                </a:lnTo>
                <a:lnTo>
                  <a:pt x="5291" y="20208"/>
                </a:lnTo>
                <a:lnTo>
                  <a:pt x="5308" y="20171"/>
                </a:lnTo>
                <a:lnTo>
                  <a:pt x="5323" y="20164"/>
                </a:lnTo>
                <a:lnTo>
                  <a:pt x="5323" y="20155"/>
                </a:lnTo>
                <a:lnTo>
                  <a:pt x="5323" y="20148"/>
                </a:lnTo>
                <a:lnTo>
                  <a:pt x="5318" y="20127"/>
                </a:lnTo>
                <a:lnTo>
                  <a:pt x="5323" y="20118"/>
                </a:lnTo>
                <a:lnTo>
                  <a:pt x="5323" y="20097"/>
                </a:lnTo>
                <a:lnTo>
                  <a:pt x="5323" y="20090"/>
                </a:lnTo>
                <a:lnTo>
                  <a:pt x="5313" y="20060"/>
                </a:lnTo>
                <a:lnTo>
                  <a:pt x="5291" y="20017"/>
                </a:lnTo>
                <a:lnTo>
                  <a:pt x="5286" y="19994"/>
                </a:lnTo>
                <a:lnTo>
                  <a:pt x="5286" y="19971"/>
                </a:lnTo>
                <a:lnTo>
                  <a:pt x="5291" y="19971"/>
                </a:lnTo>
                <a:lnTo>
                  <a:pt x="5296" y="19971"/>
                </a:lnTo>
                <a:lnTo>
                  <a:pt x="5296" y="19980"/>
                </a:lnTo>
                <a:lnTo>
                  <a:pt x="5296" y="20001"/>
                </a:lnTo>
                <a:lnTo>
                  <a:pt x="5296" y="20017"/>
                </a:lnTo>
                <a:lnTo>
                  <a:pt x="5313" y="20037"/>
                </a:lnTo>
                <a:lnTo>
                  <a:pt x="5318" y="20054"/>
                </a:lnTo>
                <a:lnTo>
                  <a:pt x="5328" y="20074"/>
                </a:lnTo>
                <a:lnTo>
                  <a:pt x="5340" y="20090"/>
                </a:lnTo>
                <a:lnTo>
                  <a:pt x="5337" y="20072"/>
                </a:lnTo>
                <a:lnTo>
                  <a:pt x="5340" y="20067"/>
                </a:lnTo>
                <a:lnTo>
                  <a:pt x="5345" y="20054"/>
                </a:lnTo>
                <a:lnTo>
                  <a:pt x="5351" y="20054"/>
                </a:lnTo>
                <a:lnTo>
                  <a:pt x="5383" y="20067"/>
                </a:lnTo>
                <a:lnTo>
                  <a:pt x="5351" y="20060"/>
                </a:lnTo>
                <a:lnTo>
                  <a:pt x="5351" y="20067"/>
                </a:lnTo>
                <a:lnTo>
                  <a:pt x="5351" y="20074"/>
                </a:lnTo>
                <a:lnTo>
                  <a:pt x="5351" y="20090"/>
                </a:lnTo>
                <a:lnTo>
                  <a:pt x="5363" y="20104"/>
                </a:lnTo>
                <a:lnTo>
                  <a:pt x="5395" y="20148"/>
                </a:lnTo>
                <a:lnTo>
                  <a:pt x="5390" y="20148"/>
                </a:lnTo>
                <a:lnTo>
                  <a:pt x="5368" y="20127"/>
                </a:lnTo>
                <a:lnTo>
                  <a:pt x="5345" y="20111"/>
                </a:lnTo>
                <a:lnTo>
                  <a:pt x="5340" y="20111"/>
                </a:lnTo>
                <a:lnTo>
                  <a:pt x="5340" y="20118"/>
                </a:lnTo>
                <a:lnTo>
                  <a:pt x="5340" y="20127"/>
                </a:lnTo>
                <a:lnTo>
                  <a:pt x="5351" y="20148"/>
                </a:lnTo>
                <a:lnTo>
                  <a:pt x="5363" y="20208"/>
                </a:lnTo>
                <a:lnTo>
                  <a:pt x="5357" y="20242"/>
                </a:lnTo>
                <a:lnTo>
                  <a:pt x="5335" y="20228"/>
                </a:lnTo>
                <a:lnTo>
                  <a:pt x="5318" y="20228"/>
                </a:lnTo>
                <a:lnTo>
                  <a:pt x="5308" y="20238"/>
                </a:lnTo>
                <a:lnTo>
                  <a:pt x="5308" y="20245"/>
                </a:lnTo>
                <a:lnTo>
                  <a:pt x="5313" y="20258"/>
                </a:lnTo>
                <a:lnTo>
                  <a:pt x="5323" y="20274"/>
                </a:lnTo>
                <a:lnTo>
                  <a:pt x="5328" y="20288"/>
                </a:lnTo>
                <a:lnTo>
                  <a:pt x="5335" y="20311"/>
                </a:lnTo>
                <a:lnTo>
                  <a:pt x="5335" y="20318"/>
                </a:lnTo>
                <a:lnTo>
                  <a:pt x="5323" y="20318"/>
                </a:lnTo>
                <a:lnTo>
                  <a:pt x="5318" y="20302"/>
                </a:lnTo>
                <a:lnTo>
                  <a:pt x="5313" y="20281"/>
                </a:lnTo>
                <a:lnTo>
                  <a:pt x="5301" y="20274"/>
                </a:lnTo>
                <a:lnTo>
                  <a:pt x="5286" y="20281"/>
                </a:lnTo>
                <a:lnTo>
                  <a:pt x="5274" y="20302"/>
                </a:lnTo>
                <a:lnTo>
                  <a:pt x="5274" y="20325"/>
                </a:lnTo>
                <a:lnTo>
                  <a:pt x="5274" y="20332"/>
                </a:lnTo>
                <a:lnTo>
                  <a:pt x="5286" y="20362"/>
                </a:lnTo>
                <a:lnTo>
                  <a:pt x="5286" y="20369"/>
                </a:lnTo>
                <a:lnTo>
                  <a:pt x="5301" y="20385"/>
                </a:lnTo>
                <a:lnTo>
                  <a:pt x="5308" y="20399"/>
                </a:lnTo>
                <a:lnTo>
                  <a:pt x="5296" y="20413"/>
                </a:lnTo>
                <a:lnTo>
                  <a:pt x="5291" y="20465"/>
                </a:lnTo>
                <a:lnTo>
                  <a:pt x="5296" y="20495"/>
                </a:lnTo>
                <a:lnTo>
                  <a:pt x="5301" y="20495"/>
                </a:lnTo>
                <a:lnTo>
                  <a:pt x="5308" y="20479"/>
                </a:lnTo>
                <a:lnTo>
                  <a:pt x="5313" y="20479"/>
                </a:lnTo>
                <a:lnTo>
                  <a:pt x="5318" y="20486"/>
                </a:lnTo>
                <a:lnTo>
                  <a:pt x="5318" y="20479"/>
                </a:lnTo>
                <a:lnTo>
                  <a:pt x="5318" y="20465"/>
                </a:lnTo>
                <a:lnTo>
                  <a:pt x="5323" y="20442"/>
                </a:lnTo>
                <a:lnTo>
                  <a:pt x="5323" y="20422"/>
                </a:lnTo>
                <a:lnTo>
                  <a:pt x="5323" y="20399"/>
                </a:lnTo>
                <a:lnTo>
                  <a:pt x="5328" y="20376"/>
                </a:lnTo>
                <a:lnTo>
                  <a:pt x="5335" y="20369"/>
                </a:lnTo>
                <a:lnTo>
                  <a:pt x="5340" y="20369"/>
                </a:lnTo>
                <a:lnTo>
                  <a:pt x="5340" y="20385"/>
                </a:lnTo>
                <a:lnTo>
                  <a:pt x="5340" y="20392"/>
                </a:lnTo>
                <a:lnTo>
                  <a:pt x="5345" y="20399"/>
                </a:lnTo>
                <a:lnTo>
                  <a:pt x="5356" y="20399"/>
                </a:lnTo>
                <a:lnTo>
                  <a:pt x="5368" y="20392"/>
                </a:lnTo>
                <a:lnTo>
                  <a:pt x="5383" y="20392"/>
                </a:lnTo>
                <a:lnTo>
                  <a:pt x="5390" y="20392"/>
                </a:lnTo>
                <a:lnTo>
                  <a:pt x="5390" y="20385"/>
                </a:lnTo>
                <a:lnTo>
                  <a:pt x="5390" y="20376"/>
                </a:lnTo>
                <a:lnTo>
                  <a:pt x="5390" y="20369"/>
                </a:lnTo>
                <a:lnTo>
                  <a:pt x="5390" y="20355"/>
                </a:lnTo>
                <a:lnTo>
                  <a:pt x="5390" y="20348"/>
                </a:lnTo>
                <a:lnTo>
                  <a:pt x="5383" y="20332"/>
                </a:lnTo>
                <a:lnTo>
                  <a:pt x="5383" y="20325"/>
                </a:lnTo>
                <a:lnTo>
                  <a:pt x="5378" y="20311"/>
                </a:lnTo>
                <a:lnTo>
                  <a:pt x="5378" y="20302"/>
                </a:lnTo>
                <a:lnTo>
                  <a:pt x="5390" y="20311"/>
                </a:lnTo>
                <a:lnTo>
                  <a:pt x="5400" y="20339"/>
                </a:lnTo>
                <a:lnTo>
                  <a:pt x="5410" y="20355"/>
                </a:lnTo>
                <a:lnTo>
                  <a:pt x="5417" y="20355"/>
                </a:lnTo>
                <a:lnTo>
                  <a:pt x="5422" y="20348"/>
                </a:lnTo>
                <a:lnTo>
                  <a:pt x="5422" y="20339"/>
                </a:lnTo>
                <a:lnTo>
                  <a:pt x="5422" y="20332"/>
                </a:lnTo>
                <a:lnTo>
                  <a:pt x="5422" y="20318"/>
                </a:lnTo>
                <a:lnTo>
                  <a:pt x="5422" y="20302"/>
                </a:lnTo>
                <a:lnTo>
                  <a:pt x="5422" y="20295"/>
                </a:lnTo>
                <a:lnTo>
                  <a:pt x="5417" y="20281"/>
                </a:lnTo>
                <a:lnTo>
                  <a:pt x="5427" y="20281"/>
                </a:lnTo>
                <a:lnTo>
                  <a:pt x="5427" y="20288"/>
                </a:lnTo>
                <a:lnTo>
                  <a:pt x="5427" y="20311"/>
                </a:lnTo>
                <a:lnTo>
                  <a:pt x="5427" y="20318"/>
                </a:lnTo>
                <a:lnTo>
                  <a:pt x="5432" y="20325"/>
                </a:lnTo>
                <a:lnTo>
                  <a:pt x="5438" y="20337"/>
                </a:lnTo>
                <a:lnTo>
                  <a:pt x="5438" y="20339"/>
                </a:lnTo>
                <a:lnTo>
                  <a:pt x="5432" y="20355"/>
                </a:lnTo>
                <a:lnTo>
                  <a:pt x="5427" y="20362"/>
                </a:lnTo>
                <a:lnTo>
                  <a:pt x="5427" y="20369"/>
                </a:lnTo>
                <a:lnTo>
                  <a:pt x="5427" y="20385"/>
                </a:lnTo>
                <a:lnTo>
                  <a:pt x="5432" y="20385"/>
                </a:lnTo>
                <a:lnTo>
                  <a:pt x="5449" y="20385"/>
                </a:lnTo>
                <a:lnTo>
                  <a:pt x="5465" y="20385"/>
                </a:lnTo>
                <a:lnTo>
                  <a:pt x="5465" y="20392"/>
                </a:lnTo>
                <a:lnTo>
                  <a:pt x="5472" y="20399"/>
                </a:lnTo>
                <a:lnTo>
                  <a:pt x="5477" y="20399"/>
                </a:lnTo>
                <a:lnTo>
                  <a:pt x="5477" y="20406"/>
                </a:lnTo>
                <a:lnTo>
                  <a:pt x="5477" y="20422"/>
                </a:lnTo>
                <a:lnTo>
                  <a:pt x="5472" y="20442"/>
                </a:lnTo>
                <a:lnTo>
                  <a:pt x="5465" y="20442"/>
                </a:lnTo>
                <a:lnTo>
                  <a:pt x="5465" y="20436"/>
                </a:lnTo>
                <a:lnTo>
                  <a:pt x="5465" y="20429"/>
                </a:lnTo>
                <a:lnTo>
                  <a:pt x="5465" y="20422"/>
                </a:lnTo>
                <a:lnTo>
                  <a:pt x="5465" y="20413"/>
                </a:lnTo>
                <a:lnTo>
                  <a:pt x="5465" y="20406"/>
                </a:lnTo>
                <a:lnTo>
                  <a:pt x="5460" y="20406"/>
                </a:lnTo>
                <a:lnTo>
                  <a:pt x="5438" y="20406"/>
                </a:lnTo>
                <a:lnTo>
                  <a:pt x="5432" y="20406"/>
                </a:lnTo>
                <a:lnTo>
                  <a:pt x="5422" y="20422"/>
                </a:lnTo>
                <a:lnTo>
                  <a:pt x="5422" y="20429"/>
                </a:lnTo>
                <a:lnTo>
                  <a:pt x="5422" y="20436"/>
                </a:lnTo>
                <a:lnTo>
                  <a:pt x="5438" y="20459"/>
                </a:lnTo>
                <a:lnTo>
                  <a:pt x="5449" y="20459"/>
                </a:lnTo>
                <a:lnTo>
                  <a:pt x="5463" y="20449"/>
                </a:lnTo>
                <a:lnTo>
                  <a:pt x="5460" y="20465"/>
                </a:lnTo>
                <a:lnTo>
                  <a:pt x="5455" y="20472"/>
                </a:lnTo>
                <a:lnTo>
                  <a:pt x="5455" y="20479"/>
                </a:lnTo>
                <a:lnTo>
                  <a:pt x="5455" y="20495"/>
                </a:lnTo>
                <a:lnTo>
                  <a:pt x="5460" y="20509"/>
                </a:lnTo>
                <a:lnTo>
                  <a:pt x="5465" y="20509"/>
                </a:lnTo>
                <a:lnTo>
                  <a:pt x="5482" y="20509"/>
                </a:lnTo>
                <a:lnTo>
                  <a:pt x="5487" y="20516"/>
                </a:lnTo>
                <a:lnTo>
                  <a:pt x="5487" y="20532"/>
                </a:lnTo>
                <a:lnTo>
                  <a:pt x="5487" y="20539"/>
                </a:lnTo>
                <a:lnTo>
                  <a:pt x="5492" y="20546"/>
                </a:lnTo>
                <a:lnTo>
                  <a:pt x="5504" y="20546"/>
                </a:lnTo>
                <a:lnTo>
                  <a:pt x="5509" y="20539"/>
                </a:lnTo>
                <a:lnTo>
                  <a:pt x="5514" y="20539"/>
                </a:lnTo>
                <a:lnTo>
                  <a:pt x="5519" y="20539"/>
                </a:lnTo>
                <a:lnTo>
                  <a:pt x="5519" y="20495"/>
                </a:lnTo>
                <a:lnTo>
                  <a:pt x="5526" y="20502"/>
                </a:lnTo>
                <a:lnTo>
                  <a:pt x="5531" y="20502"/>
                </a:lnTo>
                <a:lnTo>
                  <a:pt x="5564" y="20509"/>
                </a:lnTo>
                <a:lnTo>
                  <a:pt x="5541" y="20523"/>
                </a:lnTo>
                <a:lnTo>
                  <a:pt x="5531" y="20523"/>
                </a:lnTo>
                <a:lnTo>
                  <a:pt x="5514" y="20583"/>
                </a:lnTo>
                <a:lnTo>
                  <a:pt x="5504" y="20606"/>
                </a:lnTo>
                <a:lnTo>
                  <a:pt x="5499" y="20617"/>
                </a:lnTo>
                <a:lnTo>
                  <a:pt x="5487" y="20597"/>
                </a:lnTo>
                <a:lnTo>
                  <a:pt x="5482" y="20569"/>
                </a:lnTo>
                <a:lnTo>
                  <a:pt x="5477" y="20553"/>
                </a:lnTo>
                <a:lnTo>
                  <a:pt x="5472" y="20539"/>
                </a:lnTo>
                <a:lnTo>
                  <a:pt x="5455" y="20516"/>
                </a:lnTo>
                <a:lnTo>
                  <a:pt x="5417" y="20495"/>
                </a:lnTo>
                <a:lnTo>
                  <a:pt x="5417" y="20486"/>
                </a:lnTo>
                <a:lnTo>
                  <a:pt x="5417" y="20479"/>
                </a:lnTo>
                <a:lnTo>
                  <a:pt x="5417" y="20472"/>
                </a:lnTo>
                <a:lnTo>
                  <a:pt x="5417" y="20465"/>
                </a:lnTo>
                <a:lnTo>
                  <a:pt x="5410" y="20449"/>
                </a:lnTo>
                <a:lnTo>
                  <a:pt x="5405" y="20442"/>
                </a:lnTo>
                <a:lnTo>
                  <a:pt x="5390" y="20442"/>
                </a:lnTo>
                <a:lnTo>
                  <a:pt x="5368" y="20436"/>
                </a:lnTo>
                <a:lnTo>
                  <a:pt x="5356" y="20442"/>
                </a:lnTo>
                <a:lnTo>
                  <a:pt x="5363" y="20449"/>
                </a:lnTo>
                <a:lnTo>
                  <a:pt x="5363" y="20459"/>
                </a:lnTo>
                <a:lnTo>
                  <a:pt x="5356" y="20472"/>
                </a:lnTo>
                <a:lnTo>
                  <a:pt x="5340" y="20495"/>
                </a:lnTo>
                <a:lnTo>
                  <a:pt x="5340" y="20502"/>
                </a:lnTo>
                <a:lnTo>
                  <a:pt x="5345" y="20509"/>
                </a:lnTo>
                <a:lnTo>
                  <a:pt x="5363" y="20495"/>
                </a:lnTo>
                <a:lnTo>
                  <a:pt x="5378" y="20486"/>
                </a:lnTo>
                <a:lnTo>
                  <a:pt x="5390" y="20495"/>
                </a:lnTo>
                <a:lnTo>
                  <a:pt x="5395" y="20509"/>
                </a:lnTo>
                <a:lnTo>
                  <a:pt x="5395" y="20516"/>
                </a:lnTo>
                <a:lnTo>
                  <a:pt x="5390" y="20523"/>
                </a:lnTo>
                <a:lnTo>
                  <a:pt x="5390" y="20532"/>
                </a:lnTo>
                <a:lnTo>
                  <a:pt x="5378" y="20546"/>
                </a:lnTo>
                <a:lnTo>
                  <a:pt x="5373" y="20546"/>
                </a:lnTo>
                <a:lnTo>
                  <a:pt x="5363" y="20539"/>
                </a:lnTo>
                <a:lnTo>
                  <a:pt x="5356" y="20539"/>
                </a:lnTo>
                <a:lnTo>
                  <a:pt x="5345" y="20546"/>
                </a:lnTo>
                <a:lnTo>
                  <a:pt x="5345" y="20553"/>
                </a:lnTo>
                <a:lnTo>
                  <a:pt x="5351" y="20560"/>
                </a:lnTo>
                <a:lnTo>
                  <a:pt x="5363" y="20576"/>
                </a:lnTo>
                <a:lnTo>
                  <a:pt x="5368" y="20576"/>
                </a:lnTo>
                <a:lnTo>
                  <a:pt x="5383" y="20576"/>
                </a:lnTo>
                <a:lnTo>
                  <a:pt x="5390" y="20583"/>
                </a:lnTo>
                <a:lnTo>
                  <a:pt x="5395" y="20597"/>
                </a:lnTo>
                <a:lnTo>
                  <a:pt x="5400" y="20597"/>
                </a:lnTo>
                <a:lnTo>
                  <a:pt x="5417" y="20590"/>
                </a:lnTo>
                <a:lnTo>
                  <a:pt x="5422" y="20597"/>
                </a:lnTo>
                <a:lnTo>
                  <a:pt x="5417" y="20613"/>
                </a:lnTo>
                <a:lnTo>
                  <a:pt x="5417" y="20620"/>
                </a:lnTo>
                <a:lnTo>
                  <a:pt x="5427" y="20650"/>
                </a:lnTo>
                <a:lnTo>
                  <a:pt x="5427" y="20656"/>
                </a:lnTo>
                <a:lnTo>
                  <a:pt x="5422" y="20656"/>
                </a:lnTo>
                <a:lnTo>
                  <a:pt x="5417" y="20663"/>
                </a:lnTo>
                <a:lnTo>
                  <a:pt x="5417" y="20670"/>
                </a:lnTo>
                <a:lnTo>
                  <a:pt x="5422" y="20679"/>
                </a:lnTo>
                <a:lnTo>
                  <a:pt x="5438" y="20707"/>
                </a:lnTo>
                <a:lnTo>
                  <a:pt x="5455" y="20744"/>
                </a:lnTo>
                <a:lnTo>
                  <a:pt x="5465" y="20753"/>
                </a:lnTo>
                <a:lnTo>
                  <a:pt x="5465" y="20744"/>
                </a:lnTo>
                <a:lnTo>
                  <a:pt x="5465" y="20730"/>
                </a:lnTo>
                <a:lnTo>
                  <a:pt x="5472" y="20723"/>
                </a:lnTo>
                <a:lnTo>
                  <a:pt x="5477" y="20723"/>
                </a:lnTo>
                <a:lnTo>
                  <a:pt x="5477" y="20730"/>
                </a:lnTo>
                <a:lnTo>
                  <a:pt x="5482" y="20744"/>
                </a:lnTo>
                <a:lnTo>
                  <a:pt x="5482" y="20760"/>
                </a:lnTo>
                <a:lnTo>
                  <a:pt x="5487" y="20767"/>
                </a:lnTo>
                <a:lnTo>
                  <a:pt x="5492" y="20767"/>
                </a:lnTo>
                <a:lnTo>
                  <a:pt x="5504" y="20774"/>
                </a:lnTo>
                <a:lnTo>
                  <a:pt x="5509" y="20781"/>
                </a:lnTo>
                <a:lnTo>
                  <a:pt x="5514" y="20811"/>
                </a:lnTo>
                <a:lnTo>
                  <a:pt x="5519" y="20827"/>
                </a:lnTo>
                <a:lnTo>
                  <a:pt x="5526" y="20834"/>
                </a:lnTo>
                <a:lnTo>
                  <a:pt x="5531" y="20834"/>
                </a:lnTo>
                <a:lnTo>
                  <a:pt x="5536" y="20834"/>
                </a:lnTo>
                <a:lnTo>
                  <a:pt x="5541" y="20811"/>
                </a:lnTo>
                <a:lnTo>
                  <a:pt x="5541" y="20804"/>
                </a:lnTo>
                <a:lnTo>
                  <a:pt x="5541" y="20797"/>
                </a:lnTo>
                <a:lnTo>
                  <a:pt x="5541" y="20790"/>
                </a:lnTo>
                <a:lnTo>
                  <a:pt x="5541" y="20781"/>
                </a:lnTo>
                <a:lnTo>
                  <a:pt x="5541" y="20774"/>
                </a:lnTo>
                <a:lnTo>
                  <a:pt x="5541" y="20760"/>
                </a:lnTo>
                <a:lnTo>
                  <a:pt x="5541" y="20716"/>
                </a:lnTo>
                <a:lnTo>
                  <a:pt x="5536" y="20707"/>
                </a:lnTo>
                <a:lnTo>
                  <a:pt x="5519" y="20707"/>
                </a:lnTo>
                <a:lnTo>
                  <a:pt x="5514" y="20707"/>
                </a:lnTo>
                <a:lnTo>
                  <a:pt x="5514" y="20700"/>
                </a:lnTo>
                <a:lnTo>
                  <a:pt x="5519" y="20686"/>
                </a:lnTo>
                <a:lnTo>
                  <a:pt x="5519" y="20679"/>
                </a:lnTo>
                <a:lnTo>
                  <a:pt x="5526" y="20670"/>
                </a:lnTo>
                <a:lnTo>
                  <a:pt x="5531" y="20650"/>
                </a:lnTo>
                <a:lnTo>
                  <a:pt x="5536" y="20627"/>
                </a:lnTo>
                <a:lnTo>
                  <a:pt x="5541" y="20620"/>
                </a:lnTo>
                <a:lnTo>
                  <a:pt x="5541" y="20613"/>
                </a:lnTo>
                <a:lnTo>
                  <a:pt x="5536" y="20597"/>
                </a:lnTo>
                <a:lnTo>
                  <a:pt x="5536" y="20590"/>
                </a:lnTo>
                <a:lnTo>
                  <a:pt x="5541" y="20583"/>
                </a:lnTo>
                <a:lnTo>
                  <a:pt x="5559" y="20569"/>
                </a:lnTo>
                <a:lnTo>
                  <a:pt x="5569" y="20562"/>
                </a:lnTo>
                <a:lnTo>
                  <a:pt x="5569" y="20620"/>
                </a:lnTo>
                <a:lnTo>
                  <a:pt x="5559" y="20643"/>
                </a:lnTo>
                <a:lnTo>
                  <a:pt x="5547" y="20663"/>
                </a:lnTo>
                <a:lnTo>
                  <a:pt x="5547" y="20679"/>
                </a:lnTo>
                <a:lnTo>
                  <a:pt x="5553" y="20716"/>
                </a:lnTo>
                <a:lnTo>
                  <a:pt x="5559" y="20730"/>
                </a:lnTo>
                <a:lnTo>
                  <a:pt x="5564" y="20716"/>
                </a:lnTo>
                <a:lnTo>
                  <a:pt x="5574" y="20693"/>
                </a:lnTo>
                <a:lnTo>
                  <a:pt x="5586" y="20686"/>
                </a:lnTo>
                <a:lnTo>
                  <a:pt x="5591" y="20679"/>
                </a:lnTo>
                <a:lnTo>
                  <a:pt x="5596" y="20670"/>
                </a:lnTo>
                <a:lnTo>
                  <a:pt x="5596" y="20679"/>
                </a:lnTo>
                <a:lnTo>
                  <a:pt x="5591" y="20693"/>
                </a:lnTo>
                <a:lnTo>
                  <a:pt x="5596" y="20707"/>
                </a:lnTo>
                <a:lnTo>
                  <a:pt x="5601" y="20707"/>
                </a:lnTo>
                <a:lnTo>
                  <a:pt x="5608" y="20707"/>
                </a:lnTo>
                <a:lnTo>
                  <a:pt x="5613" y="20723"/>
                </a:lnTo>
                <a:lnTo>
                  <a:pt x="5618" y="20723"/>
                </a:lnTo>
                <a:lnTo>
                  <a:pt x="5628" y="20707"/>
                </a:lnTo>
                <a:lnTo>
                  <a:pt x="5635" y="20679"/>
                </a:lnTo>
                <a:lnTo>
                  <a:pt x="5640" y="20650"/>
                </a:lnTo>
                <a:lnTo>
                  <a:pt x="5640" y="20663"/>
                </a:lnTo>
                <a:lnTo>
                  <a:pt x="5640" y="20686"/>
                </a:lnTo>
                <a:lnTo>
                  <a:pt x="5640" y="20716"/>
                </a:lnTo>
                <a:lnTo>
                  <a:pt x="5640" y="20723"/>
                </a:lnTo>
                <a:lnTo>
                  <a:pt x="5651" y="20723"/>
                </a:lnTo>
                <a:lnTo>
                  <a:pt x="5651" y="20730"/>
                </a:lnTo>
                <a:lnTo>
                  <a:pt x="5623" y="20744"/>
                </a:lnTo>
                <a:lnTo>
                  <a:pt x="5618" y="20760"/>
                </a:lnTo>
                <a:lnTo>
                  <a:pt x="5618" y="20767"/>
                </a:lnTo>
                <a:lnTo>
                  <a:pt x="5623" y="20790"/>
                </a:lnTo>
                <a:lnTo>
                  <a:pt x="5628" y="20818"/>
                </a:lnTo>
                <a:lnTo>
                  <a:pt x="5640" y="20854"/>
                </a:lnTo>
                <a:lnTo>
                  <a:pt x="5668" y="20864"/>
                </a:lnTo>
                <a:lnTo>
                  <a:pt x="5673" y="20870"/>
                </a:lnTo>
                <a:lnTo>
                  <a:pt x="5683" y="20854"/>
                </a:lnTo>
                <a:lnTo>
                  <a:pt x="5705" y="20827"/>
                </a:lnTo>
                <a:lnTo>
                  <a:pt x="5717" y="20804"/>
                </a:lnTo>
                <a:lnTo>
                  <a:pt x="5717" y="20797"/>
                </a:lnTo>
                <a:lnTo>
                  <a:pt x="5722" y="20774"/>
                </a:lnTo>
                <a:lnTo>
                  <a:pt x="5738" y="20737"/>
                </a:lnTo>
                <a:lnTo>
                  <a:pt x="5738" y="20723"/>
                </a:lnTo>
                <a:lnTo>
                  <a:pt x="5738" y="20707"/>
                </a:lnTo>
                <a:lnTo>
                  <a:pt x="5732" y="20679"/>
                </a:lnTo>
                <a:lnTo>
                  <a:pt x="5732" y="20663"/>
                </a:lnTo>
                <a:lnTo>
                  <a:pt x="5732" y="20650"/>
                </a:lnTo>
                <a:lnTo>
                  <a:pt x="5732" y="20633"/>
                </a:lnTo>
                <a:lnTo>
                  <a:pt x="5732" y="20620"/>
                </a:lnTo>
                <a:lnTo>
                  <a:pt x="5738" y="20606"/>
                </a:lnTo>
                <a:lnTo>
                  <a:pt x="5744" y="20590"/>
                </a:lnTo>
                <a:lnTo>
                  <a:pt x="5744" y="20576"/>
                </a:lnTo>
                <a:lnTo>
                  <a:pt x="5744" y="20560"/>
                </a:lnTo>
                <a:lnTo>
                  <a:pt x="5738" y="20546"/>
                </a:lnTo>
                <a:lnTo>
                  <a:pt x="5732" y="20532"/>
                </a:lnTo>
                <a:lnTo>
                  <a:pt x="5722" y="20539"/>
                </a:lnTo>
                <a:lnTo>
                  <a:pt x="5700" y="20532"/>
                </a:lnTo>
                <a:lnTo>
                  <a:pt x="5695" y="20502"/>
                </a:lnTo>
                <a:lnTo>
                  <a:pt x="5678" y="20495"/>
                </a:lnTo>
                <a:lnTo>
                  <a:pt x="5668" y="20472"/>
                </a:lnTo>
                <a:lnTo>
                  <a:pt x="5645" y="20465"/>
                </a:lnTo>
                <a:lnTo>
                  <a:pt x="5628" y="20459"/>
                </a:lnTo>
                <a:lnTo>
                  <a:pt x="5618" y="20442"/>
                </a:lnTo>
                <a:lnTo>
                  <a:pt x="5601" y="20429"/>
                </a:lnTo>
                <a:lnTo>
                  <a:pt x="5586" y="20413"/>
                </a:lnTo>
                <a:lnTo>
                  <a:pt x="5574" y="20406"/>
                </a:lnTo>
                <a:lnTo>
                  <a:pt x="5569" y="20406"/>
                </a:lnTo>
                <a:lnTo>
                  <a:pt x="5553" y="20406"/>
                </a:lnTo>
                <a:lnTo>
                  <a:pt x="5553" y="20385"/>
                </a:lnTo>
                <a:lnTo>
                  <a:pt x="5547" y="20369"/>
                </a:lnTo>
                <a:lnTo>
                  <a:pt x="5547" y="20355"/>
                </a:lnTo>
                <a:lnTo>
                  <a:pt x="5536" y="20348"/>
                </a:lnTo>
                <a:lnTo>
                  <a:pt x="5519" y="20339"/>
                </a:lnTo>
                <a:lnTo>
                  <a:pt x="5526" y="20318"/>
                </a:lnTo>
                <a:lnTo>
                  <a:pt x="5531" y="20295"/>
                </a:lnTo>
                <a:lnTo>
                  <a:pt x="5519" y="20288"/>
                </a:lnTo>
                <a:lnTo>
                  <a:pt x="5499" y="20281"/>
                </a:lnTo>
                <a:lnTo>
                  <a:pt x="5504" y="20265"/>
                </a:lnTo>
                <a:lnTo>
                  <a:pt x="5509" y="20251"/>
                </a:lnTo>
                <a:lnTo>
                  <a:pt x="5504" y="20228"/>
                </a:lnTo>
                <a:lnTo>
                  <a:pt x="5487" y="20192"/>
                </a:lnTo>
                <a:lnTo>
                  <a:pt x="5477" y="20171"/>
                </a:lnTo>
                <a:lnTo>
                  <a:pt x="5460" y="20134"/>
                </a:lnTo>
                <a:lnTo>
                  <a:pt x="5449" y="20097"/>
                </a:lnTo>
                <a:lnTo>
                  <a:pt x="5438" y="20067"/>
                </a:lnTo>
                <a:lnTo>
                  <a:pt x="5427" y="20044"/>
                </a:lnTo>
                <a:lnTo>
                  <a:pt x="5417" y="20008"/>
                </a:lnTo>
                <a:lnTo>
                  <a:pt x="5400" y="19971"/>
                </a:lnTo>
                <a:lnTo>
                  <a:pt x="5383" y="19943"/>
                </a:lnTo>
                <a:lnTo>
                  <a:pt x="5383" y="19920"/>
                </a:lnTo>
                <a:lnTo>
                  <a:pt x="5368" y="19897"/>
                </a:lnTo>
                <a:lnTo>
                  <a:pt x="5356" y="19876"/>
                </a:lnTo>
                <a:lnTo>
                  <a:pt x="5340" y="19846"/>
                </a:lnTo>
                <a:lnTo>
                  <a:pt x="5323" y="19833"/>
                </a:lnTo>
                <a:lnTo>
                  <a:pt x="5313" y="19823"/>
                </a:lnTo>
                <a:lnTo>
                  <a:pt x="5296" y="19810"/>
                </a:lnTo>
                <a:lnTo>
                  <a:pt x="5286" y="19796"/>
                </a:lnTo>
                <a:lnTo>
                  <a:pt x="5281" y="19780"/>
                </a:lnTo>
                <a:lnTo>
                  <a:pt x="5274" y="19773"/>
                </a:lnTo>
                <a:lnTo>
                  <a:pt x="5269" y="19759"/>
                </a:lnTo>
                <a:lnTo>
                  <a:pt x="5269" y="19743"/>
                </a:lnTo>
                <a:lnTo>
                  <a:pt x="5264" y="19736"/>
                </a:lnTo>
                <a:lnTo>
                  <a:pt x="5241" y="19713"/>
                </a:lnTo>
                <a:lnTo>
                  <a:pt x="5236" y="19699"/>
                </a:lnTo>
                <a:lnTo>
                  <a:pt x="5226" y="19685"/>
                </a:lnTo>
                <a:lnTo>
                  <a:pt x="5214" y="19676"/>
                </a:lnTo>
                <a:lnTo>
                  <a:pt x="5209" y="19669"/>
                </a:lnTo>
                <a:lnTo>
                  <a:pt x="5199" y="19625"/>
                </a:lnTo>
                <a:lnTo>
                  <a:pt x="5199" y="19612"/>
                </a:lnTo>
                <a:lnTo>
                  <a:pt x="5199" y="19596"/>
                </a:lnTo>
                <a:lnTo>
                  <a:pt x="5199" y="19589"/>
                </a:lnTo>
                <a:lnTo>
                  <a:pt x="5177" y="19559"/>
                </a:lnTo>
                <a:lnTo>
                  <a:pt x="5165" y="19545"/>
                </a:lnTo>
                <a:lnTo>
                  <a:pt x="5155" y="19529"/>
                </a:lnTo>
                <a:lnTo>
                  <a:pt x="5132" y="19545"/>
                </a:lnTo>
                <a:lnTo>
                  <a:pt x="5105" y="19566"/>
                </a:lnTo>
                <a:lnTo>
                  <a:pt x="5090" y="19575"/>
                </a:lnTo>
                <a:lnTo>
                  <a:pt x="5068" y="19582"/>
                </a:lnTo>
                <a:lnTo>
                  <a:pt x="5073" y="19602"/>
                </a:lnTo>
                <a:lnTo>
                  <a:pt x="5068" y="19619"/>
                </a:lnTo>
                <a:lnTo>
                  <a:pt x="5063" y="19625"/>
                </a:lnTo>
                <a:lnTo>
                  <a:pt x="5051" y="19625"/>
                </a:lnTo>
                <a:lnTo>
                  <a:pt x="5051" y="19676"/>
                </a:lnTo>
                <a:lnTo>
                  <a:pt x="5040" y="19713"/>
                </a:lnTo>
                <a:lnTo>
                  <a:pt x="5013" y="19713"/>
                </a:lnTo>
                <a:lnTo>
                  <a:pt x="5008" y="19720"/>
                </a:lnTo>
                <a:close/>
                <a:moveTo>
                  <a:pt x="5172" y="19964"/>
                </a:moveTo>
                <a:lnTo>
                  <a:pt x="5165" y="19964"/>
                </a:lnTo>
                <a:lnTo>
                  <a:pt x="5160" y="19971"/>
                </a:lnTo>
                <a:lnTo>
                  <a:pt x="5144" y="19994"/>
                </a:lnTo>
                <a:lnTo>
                  <a:pt x="5138" y="20001"/>
                </a:lnTo>
                <a:lnTo>
                  <a:pt x="5132" y="19994"/>
                </a:lnTo>
                <a:lnTo>
                  <a:pt x="5132" y="19987"/>
                </a:lnTo>
                <a:lnTo>
                  <a:pt x="5144" y="19980"/>
                </a:lnTo>
                <a:lnTo>
                  <a:pt x="5149" y="19964"/>
                </a:lnTo>
                <a:lnTo>
                  <a:pt x="5149" y="19957"/>
                </a:lnTo>
                <a:lnTo>
                  <a:pt x="5132" y="19927"/>
                </a:lnTo>
                <a:lnTo>
                  <a:pt x="5127" y="19920"/>
                </a:lnTo>
                <a:lnTo>
                  <a:pt x="5117" y="19927"/>
                </a:lnTo>
                <a:lnTo>
                  <a:pt x="5110" y="19943"/>
                </a:lnTo>
                <a:lnTo>
                  <a:pt x="5105" y="19943"/>
                </a:lnTo>
                <a:lnTo>
                  <a:pt x="5095" y="19943"/>
                </a:lnTo>
                <a:lnTo>
                  <a:pt x="5090" y="19957"/>
                </a:lnTo>
                <a:lnTo>
                  <a:pt x="5090" y="19971"/>
                </a:lnTo>
                <a:lnTo>
                  <a:pt x="5078" y="19957"/>
                </a:lnTo>
                <a:lnTo>
                  <a:pt x="5073" y="19943"/>
                </a:lnTo>
                <a:lnTo>
                  <a:pt x="5068" y="19964"/>
                </a:lnTo>
                <a:lnTo>
                  <a:pt x="5056" y="19971"/>
                </a:lnTo>
                <a:lnTo>
                  <a:pt x="5051" y="19971"/>
                </a:lnTo>
                <a:lnTo>
                  <a:pt x="5051" y="19987"/>
                </a:lnTo>
                <a:lnTo>
                  <a:pt x="5045" y="20008"/>
                </a:lnTo>
                <a:lnTo>
                  <a:pt x="5056" y="20037"/>
                </a:lnTo>
                <a:lnTo>
                  <a:pt x="5068" y="20044"/>
                </a:lnTo>
                <a:lnTo>
                  <a:pt x="5100" y="20090"/>
                </a:lnTo>
                <a:lnTo>
                  <a:pt x="5110" y="20127"/>
                </a:lnTo>
                <a:lnTo>
                  <a:pt x="5122" y="20148"/>
                </a:lnTo>
                <a:lnTo>
                  <a:pt x="5139" y="20152"/>
                </a:lnTo>
                <a:lnTo>
                  <a:pt x="5138" y="20155"/>
                </a:lnTo>
                <a:lnTo>
                  <a:pt x="5132" y="20164"/>
                </a:lnTo>
                <a:lnTo>
                  <a:pt x="5122" y="20171"/>
                </a:lnTo>
                <a:lnTo>
                  <a:pt x="5117" y="20178"/>
                </a:lnTo>
                <a:lnTo>
                  <a:pt x="5117" y="20192"/>
                </a:lnTo>
                <a:lnTo>
                  <a:pt x="5122" y="20228"/>
                </a:lnTo>
                <a:lnTo>
                  <a:pt x="5122" y="20245"/>
                </a:lnTo>
                <a:lnTo>
                  <a:pt x="5117" y="20258"/>
                </a:lnTo>
                <a:lnTo>
                  <a:pt x="5132" y="20251"/>
                </a:lnTo>
                <a:lnTo>
                  <a:pt x="5138" y="20245"/>
                </a:lnTo>
                <a:lnTo>
                  <a:pt x="5149" y="20201"/>
                </a:lnTo>
                <a:lnTo>
                  <a:pt x="5155" y="20201"/>
                </a:lnTo>
                <a:lnTo>
                  <a:pt x="5165" y="20215"/>
                </a:lnTo>
                <a:lnTo>
                  <a:pt x="5172" y="20245"/>
                </a:lnTo>
                <a:lnTo>
                  <a:pt x="5177" y="20251"/>
                </a:lnTo>
                <a:lnTo>
                  <a:pt x="5182" y="20251"/>
                </a:lnTo>
                <a:lnTo>
                  <a:pt x="5182" y="20258"/>
                </a:lnTo>
                <a:lnTo>
                  <a:pt x="5172" y="20281"/>
                </a:lnTo>
                <a:lnTo>
                  <a:pt x="5172" y="20288"/>
                </a:lnTo>
                <a:lnTo>
                  <a:pt x="5172" y="20302"/>
                </a:lnTo>
                <a:lnTo>
                  <a:pt x="5172" y="20311"/>
                </a:lnTo>
                <a:lnTo>
                  <a:pt x="5177" y="20318"/>
                </a:lnTo>
                <a:lnTo>
                  <a:pt x="5187" y="20311"/>
                </a:lnTo>
                <a:lnTo>
                  <a:pt x="5187" y="20318"/>
                </a:lnTo>
                <a:lnTo>
                  <a:pt x="5187" y="20339"/>
                </a:lnTo>
                <a:lnTo>
                  <a:pt x="5192" y="20348"/>
                </a:lnTo>
                <a:lnTo>
                  <a:pt x="5204" y="20362"/>
                </a:lnTo>
                <a:lnTo>
                  <a:pt x="5214" y="20362"/>
                </a:lnTo>
                <a:lnTo>
                  <a:pt x="5219" y="20362"/>
                </a:lnTo>
                <a:lnTo>
                  <a:pt x="5214" y="20376"/>
                </a:lnTo>
                <a:lnTo>
                  <a:pt x="5209" y="20385"/>
                </a:lnTo>
                <a:lnTo>
                  <a:pt x="5209" y="20392"/>
                </a:lnTo>
                <a:lnTo>
                  <a:pt x="5209" y="20406"/>
                </a:lnTo>
                <a:lnTo>
                  <a:pt x="5214" y="20422"/>
                </a:lnTo>
                <a:lnTo>
                  <a:pt x="5226" y="20459"/>
                </a:lnTo>
                <a:lnTo>
                  <a:pt x="5231" y="20465"/>
                </a:lnTo>
                <a:lnTo>
                  <a:pt x="5236" y="20472"/>
                </a:lnTo>
                <a:lnTo>
                  <a:pt x="5241" y="20479"/>
                </a:lnTo>
                <a:lnTo>
                  <a:pt x="5247" y="20479"/>
                </a:lnTo>
                <a:lnTo>
                  <a:pt x="5247" y="20459"/>
                </a:lnTo>
                <a:lnTo>
                  <a:pt x="5247" y="20422"/>
                </a:lnTo>
                <a:lnTo>
                  <a:pt x="5247" y="20399"/>
                </a:lnTo>
                <a:lnTo>
                  <a:pt x="5247" y="20392"/>
                </a:lnTo>
                <a:lnTo>
                  <a:pt x="5253" y="20385"/>
                </a:lnTo>
                <a:lnTo>
                  <a:pt x="5253" y="20376"/>
                </a:lnTo>
                <a:lnTo>
                  <a:pt x="5253" y="20348"/>
                </a:lnTo>
                <a:lnTo>
                  <a:pt x="5253" y="20332"/>
                </a:lnTo>
                <a:lnTo>
                  <a:pt x="5247" y="20311"/>
                </a:lnTo>
                <a:lnTo>
                  <a:pt x="5236" y="20251"/>
                </a:lnTo>
                <a:lnTo>
                  <a:pt x="5231" y="20222"/>
                </a:lnTo>
                <a:lnTo>
                  <a:pt x="5226" y="20201"/>
                </a:lnTo>
                <a:lnTo>
                  <a:pt x="5214" y="20171"/>
                </a:lnTo>
                <a:lnTo>
                  <a:pt x="5199" y="20148"/>
                </a:lnTo>
                <a:lnTo>
                  <a:pt x="5192" y="20141"/>
                </a:lnTo>
                <a:lnTo>
                  <a:pt x="5172" y="20111"/>
                </a:lnTo>
                <a:lnTo>
                  <a:pt x="5160" y="20111"/>
                </a:lnTo>
                <a:lnTo>
                  <a:pt x="5155" y="20118"/>
                </a:lnTo>
                <a:lnTo>
                  <a:pt x="5149" y="20129"/>
                </a:lnTo>
                <a:lnTo>
                  <a:pt x="5149" y="20111"/>
                </a:lnTo>
                <a:lnTo>
                  <a:pt x="5149" y="20097"/>
                </a:lnTo>
                <a:lnTo>
                  <a:pt x="5155" y="20090"/>
                </a:lnTo>
                <a:lnTo>
                  <a:pt x="5160" y="20090"/>
                </a:lnTo>
                <a:lnTo>
                  <a:pt x="5187" y="20111"/>
                </a:lnTo>
                <a:lnTo>
                  <a:pt x="5204" y="20127"/>
                </a:lnTo>
                <a:lnTo>
                  <a:pt x="5219" y="20134"/>
                </a:lnTo>
                <a:lnTo>
                  <a:pt x="5226" y="20104"/>
                </a:lnTo>
                <a:lnTo>
                  <a:pt x="5226" y="20090"/>
                </a:lnTo>
                <a:lnTo>
                  <a:pt x="5214" y="20067"/>
                </a:lnTo>
                <a:lnTo>
                  <a:pt x="5187" y="20067"/>
                </a:lnTo>
                <a:lnTo>
                  <a:pt x="5177" y="20060"/>
                </a:lnTo>
                <a:lnTo>
                  <a:pt x="5187" y="20044"/>
                </a:lnTo>
                <a:lnTo>
                  <a:pt x="5192" y="20054"/>
                </a:lnTo>
                <a:lnTo>
                  <a:pt x="5199" y="20054"/>
                </a:lnTo>
                <a:lnTo>
                  <a:pt x="5214" y="20044"/>
                </a:lnTo>
                <a:lnTo>
                  <a:pt x="5219" y="20008"/>
                </a:lnTo>
                <a:lnTo>
                  <a:pt x="5214" y="19994"/>
                </a:lnTo>
                <a:lnTo>
                  <a:pt x="5209" y="19987"/>
                </a:lnTo>
                <a:lnTo>
                  <a:pt x="5192" y="19971"/>
                </a:lnTo>
                <a:lnTo>
                  <a:pt x="5172" y="19964"/>
                </a:lnTo>
                <a:close/>
                <a:moveTo>
                  <a:pt x="6540" y="15531"/>
                </a:moveTo>
                <a:lnTo>
                  <a:pt x="6486" y="15575"/>
                </a:lnTo>
                <a:lnTo>
                  <a:pt x="6464" y="15626"/>
                </a:lnTo>
                <a:lnTo>
                  <a:pt x="6481" y="15656"/>
                </a:lnTo>
                <a:lnTo>
                  <a:pt x="6518" y="15679"/>
                </a:lnTo>
                <a:lnTo>
                  <a:pt x="6535" y="15699"/>
                </a:lnTo>
                <a:lnTo>
                  <a:pt x="6573" y="15709"/>
                </a:lnTo>
                <a:lnTo>
                  <a:pt x="6595" y="15722"/>
                </a:lnTo>
                <a:lnTo>
                  <a:pt x="6627" y="15693"/>
                </a:lnTo>
                <a:lnTo>
                  <a:pt x="6627" y="15672"/>
                </a:lnTo>
                <a:lnTo>
                  <a:pt x="6632" y="15626"/>
                </a:lnTo>
                <a:lnTo>
                  <a:pt x="6644" y="15598"/>
                </a:lnTo>
                <a:lnTo>
                  <a:pt x="6644" y="15568"/>
                </a:lnTo>
                <a:lnTo>
                  <a:pt x="6627" y="15531"/>
                </a:lnTo>
                <a:lnTo>
                  <a:pt x="6540" y="15531"/>
                </a:lnTo>
                <a:close/>
                <a:moveTo>
                  <a:pt x="16347" y="15531"/>
                </a:moveTo>
                <a:lnTo>
                  <a:pt x="16353" y="15538"/>
                </a:lnTo>
                <a:lnTo>
                  <a:pt x="16359" y="15538"/>
                </a:lnTo>
                <a:lnTo>
                  <a:pt x="16347" y="15531"/>
                </a:lnTo>
                <a:close/>
                <a:moveTo>
                  <a:pt x="7145" y="15819"/>
                </a:moveTo>
                <a:lnTo>
                  <a:pt x="7123" y="15826"/>
                </a:lnTo>
                <a:lnTo>
                  <a:pt x="7086" y="15877"/>
                </a:lnTo>
                <a:lnTo>
                  <a:pt x="7031" y="15884"/>
                </a:lnTo>
                <a:lnTo>
                  <a:pt x="7041" y="15913"/>
                </a:lnTo>
                <a:lnTo>
                  <a:pt x="7041" y="15937"/>
                </a:lnTo>
                <a:lnTo>
                  <a:pt x="7081" y="15994"/>
                </a:lnTo>
                <a:lnTo>
                  <a:pt x="7091" y="16024"/>
                </a:lnTo>
                <a:lnTo>
                  <a:pt x="7101" y="16024"/>
                </a:lnTo>
                <a:lnTo>
                  <a:pt x="7140" y="16024"/>
                </a:lnTo>
                <a:lnTo>
                  <a:pt x="7128" y="15994"/>
                </a:lnTo>
                <a:lnTo>
                  <a:pt x="7145" y="15987"/>
                </a:lnTo>
                <a:lnTo>
                  <a:pt x="7151" y="15994"/>
                </a:lnTo>
                <a:lnTo>
                  <a:pt x="7156" y="16017"/>
                </a:lnTo>
                <a:lnTo>
                  <a:pt x="7178" y="16010"/>
                </a:lnTo>
                <a:lnTo>
                  <a:pt x="7200" y="16040"/>
                </a:lnTo>
                <a:lnTo>
                  <a:pt x="7217" y="16054"/>
                </a:lnTo>
                <a:lnTo>
                  <a:pt x="7255" y="16047"/>
                </a:lnTo>
                <a:lnTo>
                  <a:pt x="7277" y="16031"/>
                </a:lnTo>
                <a:lnTo>
                  <a:pt x="7272" y="16017"/>
                </a:lnTo>
                <a:lnTo>
                  <a:pt x="7249" y="15994"/>
                </a:lnTo>
                <a:lnTo>
                  <a:pt x="7244" y="15950"/>
                </a:lnTo>
                <a:lnTo>
                  <a:pt x="7227" y="15950"/>
                </a:lnTo>
                <a:lnTo>
                  <a:pt x="7217" y="15950"/>
                </a:lnTo>
                <a:lnTo>
                  <a:pt x="7200" y="15943"/>
                </a:lnTo>
                <a:lnTo>
                  <a:pt x="7190" y="15920"/>
                </a:lnTo>
                <a:lnTo>
                  <a:pt x="7190" y="15900"/>
                </a:lnTo>
                <a:lnTo>
                  <a:pt x="7145" y="15819"/>
                </a:lnTo>
                <a:close/>
                <a:moveTo>
                  <a:pt x="7418" y="16077"/>
                </a:moveTo>
                <a:lnTo>
                  <a:pt x="7418" y="16104"/>
                </a:lnTo>
                <a:lnTo>
                  <a:pt x="7408" y="16121"/>
                </a:lnTo>
                <a:lnTo>
                  <a:pt x="7401" y="16141"/>
                </a:lnTo>
                <a:lnTo>
                  <a:pt x="7505" y="16151"/>
                </a:lnTo>
                <a:lnTo>
                  <a:pt x="7565" y="16171"/>
                </a:lnTo>
                <a:lnTo>
                  <a:pt x="7609" y="16151"/>
                </a:lnTo>
                <a:lnTo>
                  <a:pt x="7619" y="16121"/>
                </a:lnTo>
                <a:lnTo>
                  <a:pt x="7609" y="16114"/>
                </a:lnTo>
                <a:lnTo>
                  <a:pt x="7544" y="16104"/>
                </a:lnTo>
                <a:lnTo>
                  <a:pt x="7532" y="16091"/>
                </a:lnTo>
                <a:lnTo>
                  <a:pt x="7517" y="16098"/>
                </a:lnTo>
                <a:lnTo>
                  <a:pt x="7435" y="16084"/>
                </a:lnTo>
                <a:lnTo>
                  <a:pt x="7418" y="16077"/>
                </a:lnTo>
                <a:close/>
                <a:moveTo>
                  <a:pt x="7669" y="16187"/>
                </a:moveTo>
                <a:lnTo>
                  <a:pt x="7641" y="16194"/>
                </a:lnTo>
                <a:lnTo>
                  <a:pt x="7626" y="16238"/>
                </a:lnTo>
                <a:lnTo>
                  <a:pt x="7631" y="16261"/>
                </a:lnTo>
                <a:lnTo>
                  <a:pt x="7659" y="16305"/>
                </a:lnTo>
                <a:lnTo>
                  <a:pt x="7686" y="16319"/>
                </a:lnTo>
                <a:lnTo>
                  <a:pt x="7708" y="16312"/>
                </a:lnTo>
                <a:lnTo>
                  <a:pt x="7718" y="16362"/>
                </a:lnTo>
                <a:lnTo>
                  <a:pt x="7723" y="16408"/>
                </a:lnTo>
                <a:lnTo>
                  <a:pt x="7735" y="16415"/>
                </a:lnTo>
                <a:lnTo>
                  <a:pt x="7773" y="16415"/>
                </a:lnTo>
                <a:lnTo>
                  <a:pt x="7800" y="16399"/>
                </a:lnTo>
                <a:lnTo>
                  <a:pt x="7849" y="16392"/>
                </a:lnTo>
                <a:lnTo>
                  <a:pt x="7882" y="16355"/>
                </a:lnTo>
                <a:lnTo>
                  <a:pt x="7892" y="16335"/>
                </a:lnTo>
                <a:lnTo>
                  <a:pt x="7882" y="16312"/>
                </a:lnTo>
                <a:lnTo>
                  <a:pt x="7849" y="16282"/>
                </a:lnTo>
                <a:lnTo>
                  <a:pt x="7832" y="16261"/>
                </a:lnTo>
                <a:lnTo>
                  <a:pt x="7783" y="16224"/>
                </a:lnTo>
                <a:lnTo>
                  <a:pt x="7756" y="16231"/>
                </a:lnTo>
                <a:lnTo>
                  <a:pt x="7718" y="16245"/>
                </a:lnTo>
                <a:lnTo>
                  <a:pt x="7708" y="16238"/>
                </a:lnTo>
                <a:lnTo>
                  <a:pt x="7691" y="16208"/>
                </a:lnTo>
                <a:lnTo>
                  <a:pt x="7669" y="16187"/>
                </a:lnTo>
                <a:close/>
                <a:moveTo>
                  <a:pt x="7538" y="16238"/>
                </a:moveTo>
                <a:lnTo>
                  <a:pt x="7500" y="16245"/>
                </a:lnTo>
                <a:lnTo>
                  <a:pt x="7522" y="16289"/>
                </a:lnTo>
                <a:lnTo>
                  <a:pt x="7527" y="16325"/>
                </a:lnTo>
                <a:lnTo>
                  <a:pt x="7549" y="16335"/>
                </a:lnTo>
                <a:lnTo>
                  <a:pt x="7572" y="16319"/>
                </a:lnTo>
                <a:lnTo>
                  <a:pt x="7587" y="16289"/>
                </a:lnTo>
                <a:lnTo>
                  <a:pt x="7572" y="16268"/>
                </a:lnTo>
                <a:lnTo>
                  <a:pt x="7560" y="16252"/>
                </a:lnTo>
                <a:lnTo>
                  <a:pt x="7538" y="16238"/>
                </a:lnTo>
                <a:close/>
                <a:moveTo>
                  <a:pt x="7947" y="16576"/>
                </a:moveTo>
                <a:lnTo>
                  <a:pt x="7931" y="16583"/>
                </a:lnTo>
                <a:lnTo>
                  <a:pt x="7926" y="16636"/>
                </a:lnTo>
                <a:lnTo>
                  <a:pt x="7953" y="16717"/>
                </a:lnTo>
                <a:lnTo>
                  <a:pt x="7919" y="16783"/>
                </a:lnTo>
                <a:lnTo>
                  <a:pt x="7892" y="16820"/>
                </a:lnTo>
                <a:lnTo>
                  <a:pt x="7872" y="16864"/>
                </a:lnTo>
                <a:lnTo>
                  <a:pt x="7904" y="16951"/>
                </a:lnTo>
                <a:lnTo>
                  <a:pt x="7931" y="17062"/>
                </a:lnTo>
                <a:lnTo>
                  <a:pt x="7926" y="17202"/>
                </a:lnTo>
                <a:lnTo>
                  <a:pt x="7936" y="17232"/>
                </a:lnTo>
                <a:lnTo>
                  <a:pt x="8013" y="17283"/>
                </a:lnTo>
                <a:lnTo>
                  <a:pt x="8035" y="17283"/>
                </a:lnTo>
                <a:lnTo>
                  <a:pt x="8051" y="17262"/>
                </a:lnTo>
                <a:lnTo>
                  <a:pt x="8056" y="17195"/>
                </a:lnTo>
                <a:lnTo>
                  <a:pt x="8144" y="17115"/>
                </a:lnTo>
                <a:lnTo>
                  <a:pt x="8241" y="17085"/>
                </a:lnTo>
                <a:lnTo>
                  <a:pt x="8318" y="17011"/>
                </a:lnTo>
                <a:lnTo>
                  <a:pt x="8335" y="16974"/>
                </a:lnTo>
                <a:lnTo>
                  <a:pt x="8318" y="16951"/>
                </a:lnTo>
                <a:lnTo>
                  <a:pt x="8274" y="16908"/>
                </a:lnTo>
                <a:lnTo>
                  <a:pt x="8259" y="16864"/>
                </a:lnTo>
                <a:lnTo>
                  <a:pt x="8231" y="16857"/>
                </a:lnTo>
                <a:lnTo>
                  <a:pt x="8226" y="16790"/>
                </a:lnTo>
                <a:lnTo>
                  <a:pt x="8182" y="16724"/>
                </a:lnTo>
                <a:lnTo>
                  <a:pt x="8023" y="16636"/>
                </a:lnTo>
                <a:lnTo>
                  <a:pt x="7947" y="16576"/>
                </a:lnTo>
                <a:close/>
                <a:moveTo>
                  <a:pt x="1440" y="18323"/>
                </a:moveTo>
                <a:lnTo>
                  <a:pt x="1428" y="18330"/>
                </a:lnTo>
                <a:lnTo>
                  <a:pt x="1408" y="18351"/>
                </a:lnTo>
                <a:lnTo>
                  <a:pt x="1391" y="18351"/>
                </a:lnTo>
                <a:lnTo>
                  <a:pt x="1374" y="18344"/>
                </a:lnTo>
                <a:lnTo>
                  <a:pt x="1359" y="18344"/>
                </a:lnTo>
                <a:lnTo>
                  <a:pt x="1347" y="18344"/>
                </a:lnTo>
                <a:lnTo>
                  <a:pt x="1347" y="18337"/>
                </a:lnTo>
                <a:lnTo>
                  <a:pt x="1331" y="18337"/>
                </a:lnTo>
                <a:lnTo>
                  <a:pt x="1319" y="18344"/>
                </a:lnTo>
                <a:lnTo>
                  <a:pt x="1314" y="18380"/>
                </a:lnTo>
                <a:lnTo>
                  <a:pt x="1314" y="18397"/>
                </a:lnTo>
                <a:lnTo>
                  <a:pt x="1314" y="18410"/>
                </a:lnTo>
                <a:lnTo>
                  <a:pt x="1319" y="18424"/>
                </a:lnTo>
                <a:lnTo>
                  <a:pt x="1326" y="18433"/>
                </a:lnTo>
                <a:lnTo>
                  <a:pt x="1336" y="18447"/>
                </a:lnTo>
                <a:lnTo>
                  <a:pt x="1347" y="18454"/>
                </a:lnTo>
                <a:lnTo>
                  <a:pt x="1359" y="18454"/>
                </a:lnTo>
                <a:lnTo>
                  <a:pt x="1369" y="18447"/>
                </a:lnTo>
                <a:lnTo>
                  <a:pt x="1381" y="18433"/>
                </a:lnTo>
                <a:lnTo>
                  <a:pt x="1391" y="18424"/>
                </a:lnTo>
                <a:lnTo>
                  <a:pt x="1401" y="18424"/>
                </a:lnTo>
                <a:lnTo>
                  <a:pt x="1413" y="18424"/>
                </a:lnTo>
                <a:lnTo>
                  <a:pt x="1445" y="18447"/>
                </a:lnTo>
                <a:lnTo>
                  <a:pt x="1456" y="18454"/>
                </a:lnTo>
                <a:lnTo>
                  <a:pt x="1468" y="18470"/>
                </a:lnTo>
                <a:lnTo>
                  <a:pt x="1473" y="18477"/>
                </a:lnTo>
                <a:lnTo>
                  <a:pt x="1478" y="18491"/>
                </a:lnTo>
                <a:lnTo>
                  <a:pt x="1483" y="18507"/>
                </a:lnTo>
                <a:lnTo>
                  <a:pt x="1490" y="18507"/>
                </a:lnTo>
                <a:lnTo>
                  <a:pt x="1500" y="18514"/>
                </a:lnTo>
                <a:lnTo>
                  <a:pt x="1510" y="18521"/>
                </a:lnTo>
                <a:lnTo>
                  <a:pt x="1517" y="18528"/>
                </a:lnTo>
                <a:lnTo>
                  <a:pt x="1522" y="18535"/>
                </a:lnTo>
                <a:lnTo>
                  <a:pt x="1527" y="18565"/>
                </a:lnTo>
                <a:lnTo>
                  <a:pt x="1532" y="18571"/>
                </a:lnTo>
                <a:lnTo>
                  <a:pt x="1538" y="18565"/>
                </a:lnTo>
                <a:lnTo>
                  <a:pt x="1544" y="18558"/>
                </a:lnTo>
                <a:lnTo>
                  <a:pt x="1544" y="18535"/>
                </a:lnTo>
                <a:lnTo>
                  <a:pt x="1555" y="18514"/>
                </a:lnTo>
                <a:lnTo>
                  <a:pt x="1565" y="18498"/>
                </a:lnTo>
                <a:lnTo>
                  <a:pt x="1592" y="18491"/>
                </a:lnTo>
                <a:lnTo>
                  <a:pt x="1619" y="18498"/>
                </a:lnTo>
                <a:lnTo>
                  <a:pt x="1631" y="18484"/>
                </a:lnTo>
                <a:lnTo>
                  <a:pt x="1636" y="18454"/>
                </a:lnTo>
                <a:lnTo>
                  <a:pt x="1609" y="18440"/>
                </a:lnTo>
                <a:lnTo>
                  <a:pt x="1587" y="18440"/>
                </a:lnTo>
                <a:lnTo>
                  <a:pt x="1582" y="18440"/>
                </a:lnTo>
                <a:lnTo>
                  <a:pt x="1565" y="18440"/>
                </a:lnTo>
                <a:lnTo>
                  <a:pt x="1555" y="18433"/>
                </a:lnTo>
                <a:lnTo>
                  <a:pt x="1549" y="18424"/>
                </a:lnTo>
                <a:lnTo>
                  <a:pt x="1544" y="18417"/>
                </a:lnTo>
                <a:lnTo>
                  <a:pt x="1527" y="18410"/>
                </a:lnTo>
                <a:lnTo>
                  <a:pt x="1500" y="18397"/>
                </a:lnTo>
                <a:lnTo>
                  <a:pt x="1495" y="18380"/>
                </a:lnTo>
                <a:lnTo>
                  <a:pt x="1490" y="18367"/>
                </a:lnTo>
                <a:lnTo>
                  <a:pt x="1483" y="18351"/>
                </a:lnTo>
                <a:lnTo>
                  <a:pt x="1478" y="18344"/>
                </a:lnTo>
                <a:lnTo>
                  <a:pt x="1468" y="18330"/>
                </a:lnTo>
                <a:lnTo>
                  <a:pt x="1451" y="18323"/>
                </a:lnTo>
                <a:lnTo>
                  <a:pt x="1440" y="18323"/>
                </a:lnTo>
                <a:close/>
                <a:moveTo>
                  <a:pt x="1195" y="19271"/>
                </a:moveTo>
                <a:lnTo>
                  <a:pt x="1183" y="19287"/>
                </a:lnTo>
                <a:lnTo>
                  <a:pt x="1178" y="19308"/>
                </a:lnTo>
                <a:lnTo>
                  <a:pt x="1190" y="19317"/>
                </a:lnTo>
                <a:lnTo>
                  <a:pt x="1222" y="19354"/>
                </a:lnTo>
                <a:lnTo>
                  <a:pt x="1249" y="19354"/>
                </a:lnTo>
                <a:lnTo>
                  <a:pt x="1265" y="19361"/>
                </a:lnTo>
                <a:lnTo>
                  <a:pt x="1260" y="19345"/>
                </a:lnTo>
                <a:lnTo>
                  <a:pt x="1249" y="19331"/>
                </a:lnTo>
                <a:lnTo>
                  <a:pt x="1232" y="19331"/>
                </a:lnTo>
                <a:lnTo>
                  <a:pt x="1210" y="19308"/>
                </a:lnTo>
                <a:lnTo>
                  <a:pt x="1200" y="19301"/>
                </a:lnTo>
                <a:lnTo>
                  <a:pt x="1195" y="19271"/>
                </a:lnTo>
                <a:close/>
                <a:moveTo>
                  <a:pt x="3863" y="19294"/>
                </a:moveTo>
                <a:lnTo>
                  <a:pt x="3856" y="19308"/>
                </a:lnTo>
                <a:lnTo>
                  <a:pt x="3856" y="19301"/>
                </a:lnTo>
                <a:lnTo>
                  <a:pt x="3851" y="19324"/>
                </a:lnTo>
                <a:lnTo>
                  <a:pt x="3851" y="19331"/>
                </a:lnTo>
                <a:lnTo>
                  <a:pt x="3851" y="19338"/>
                </a:lnTo>
                <a:lnTo>
                  <a:pt x="3845" y="19345"/>
                </a:lnTo>
                <a:lnTo>
                  <a:pt x="3845" y="19368"/>
                </a:lnTo>
                <a:lnTo>
                  <a:pt x="3851" y="19368"/>
                </a:lnTo>
                <a:lnTo>
                  <a:pt x="3851" y="19375"/>
                </a:lnTo>
                <a:lnTo>
                  <a:pt x="3851" y="19382"/>
                </a:lnTo>
                <a:lnTo>
                  <a:pt x="3856" y="19382"/>
                </a:lnTo>
                <a:lnTo>
                  <a:pt x="3863" y="19382"/>
                </a:lnTo>
                <a:lnTo>
                  <a:pt x="3868" y="19375"/>
                </a:lnTo>
                <a:lnTo>
                  <a:pt x="3868" y="19361"/>
                </a:lnTo>
                <a:lnTo>
                  <a:pt x="3873" y="19338"/>
                </a:lnTo>
                <a:lnTo>
                  <a:pt x="3868" y="19324"/>
                </a:lnTo>
                <a:lnTo>
                  <a:pt x="3873" y="19317"/>
                </a:lnTo>
                <a:lnTo>
                  <a:pt x="3873" y="19308"/>
                </a:lnTo>
                <a:lnTo>
                  <a:pt x="3863" y="19294"/>
                </a:lnTo>
                <a:close/>
                <a:moveTo>
                  <a:pt x="3987" y="19301"/>
                </a:moveTo>
                <a:lnTo>
                  <a:pt x="3982" y="19308"/>
                </a:lnTo>
                <a:lnTo>
                  <a:pt x="3977" y="19317"/>
                </a:lnTo>
                <a:lnTo>
                  <a:pt x="3972" y="19324"/>
                </a:lnTo>
                <a:lnTo>
                  <a:pt x="3972" y="19331"/>
                </a:lnTo>
                <a:lnTo>
                  <a:pt x="3972" y="19338"/>
                </a:lnTo>
                <a:lnTo>
                  <a:pt x="3977" y="19345"/>
                </a:lnTo>
                <a:lnTo>
                  <a:pt x="3982" y="19361"/>
                </a:lnTo>
                <a:lnTo>
                  <a:pt x="3999" y="19345"/>
                </a:lnTo>
                <a:lnTo>
                  <a:pt x="4019" y="19331"/>
                </a:lnTo>
                <a:lnTo>
                  <a:pt x="4026" y="19324"/>
                </a:lnTo>
                <a:lnTo>
                  <a:pt x="4031" y="19317"/>
                </a:lnTo>
                <a:lnTo>
                  <a:pt x="4026" y="19317"/>
                </a:lnTo>
                <a:lnTo>
                  <a:pt x="4004" y="19317"/>
                </a:lnTo>
                <a:lnTo>
                  <a:pt x="4004" y="19308"/>
                </a:lnTo>
                <a:lnTo>
                  <a:pt x="3987" y="19301"/>
                </a:lnTo>
                <a:close/>
                <a:moveTo>
                  <a:pt x="1872" y="19324"/>
                </a:moveTo>
                <a:lnTo>
                  <a:pt x="1860" y="19338"/>
                </a:lnTo>
                <a:lnTo>
                  <a:pt x="1844" y="19345"/>
                </a:lnTo>
                <a:lnTo>
                  <a:pt x="1838" y="19354"/>
                </a:lnTo>
                <a:lnTo>
                  <a:pt x="1832" y="19375"/>
                </a:lnTo>
                <a:lnTo>
                  <a:pt x="1790" y="19368"/>
                </a:lnTo>
                <a:lnTo>
                  <a:pt x="1778" y="19368"/>
                </a:lnTo>
                <a:lnTo>
                  <a:pt x="1768" y="19375"/>
                </a:lnTo>
                <a:lnTo>
                  <a:pt x="1783" y="19405"/>
                </a:lnTo>
                <a:lnTo>
                  <a:pt x="1800" y="19428"/>
                </a:lnTo>
                <a:lnTo>
                  <a:pt x="1817" y="19434"/>
                </a:lnTo>
                <a:lnTo>
                  <a:pt x="1855" y="19471"/>
                </a:lnTo>
                <a:lnTo>
                  <a:pt x="1887" y="19478"/>
                </a:lnTo>
                <a:lnTo>
                  <a:pt x="1899" y="19485"/>
                </a:lnTo>
                <a:lnTo>
                  <a:pt x="1904" y="19501"/>
                </a:lnTo>
                <a:lnTo>
                  <a:pt x="1909" y="19501"/>
                </a:lnTo>
                <a:lnTo>
                  <a:pt x="1914" y="19501"/>
                </a:lnTo>
                <a:lnTo>
                  <a:pt x="1914" y="19485"/>
                </a:lnTo>
                <a:lnTo>
                  <a:pt x="1919" y="19478"/>
                </a:lnTo>
                <a:lnTo>
                  <a:pt x="1936" y="19464"/>
                </a:lnTo>
                <a:lnTo>
                  <a:pt x="1953" y="19464"/>
                </a:lnTo>
                <a:lnTo>
                  <a:pt x="1969" y="19455"/>
                </a:lnTo>
                <a:lnTo>
                  <a:pt x="1969" y="19441"/>
                </a:lnTo>
                <a:lnTo>
                  <a:pt x="1969" y="19428"/>
                </a:lnTo>
                <a:lnTo>
                  <a:pt x="1959" y="19411"/>
                </a:lnTo>
                <a:lnTo>
                  <a:pt x="1959" y="19405"/>
                </a:lnTo>
                <a:lnTo>
                  <a:pt x="1959" y="19382"/>
                </a:lnTo>
                <a:lnTo>
                  <a:pt x="1959" y="19368"/>
                </a:lnTo>
                <a:lnTo>
                  <a:pt x="1959" y="19354"/>
                </a:lnTo>
                <a:lnTo>
                  <a:pt x="1953" y="19345"/>
                </a:lnTo>
                <a:lnTo>
                  <a:pt x="1947" y="19338"/>
                </a:lnTo>
                <a:lnTo>
                  <a:pt x="1941" y="19338"/>
                </a:lnTo>
                <a:lnTo>
                  <a:pt x="1926" y="19345"/>
                </a:lnTo>
                <a:lnTo>
                  <a:pt x="1919" y="19345"/>
                </a:lnTo>
                <a:lnTo>
                  <a:pt x="1909" y="19331"/>
                </a:lnTo>
                <a:lnTo>
                  <a:pt x="1892" y="19324"/>
                </a:lnTo>
                <a:lnTo>
                  <a:pt x="1882" y="19331"/>
                </a:lnTo>
                <a:lnTo>
                  <a:pt x="1877" y="19324"/>
                </a:lnTo>
                <a:lnTo>
                  <a:pt x="1872" y="19324"/>
                </a:lnTo>
                <a:close/>
                <a:moveTo>
                  <a:pt x="4140" y="19324"/>
                </a:moveTo>
                <a:lnTo>
                  <a:pt x="4123" y="19345"/>
                </a:lnTo>
                <a:lnTo>
                  <a:pt x="4128" y="19354"/>
                </a:lnTo>
                <a:lnTo>
                  <a:pt x="4140" y="19345"/>
                </a:lnTo>
                <a:lnTo>
                  <a:pt x="4140" y="19331"/>
                </a:lnTo>
                <a:lnTo>
                  <a:pt x="4140" y="19324"/>
                </a:lnTo>
                <a:close/>
                <a:moveTo>
                  <a:pt x="3922" y="19345"/>
                </a:moveTo>
                <a:lnTo>
                  <a:pt x="3922" y="19361"/>
                </a:lnTo>
                <a:lnTo>
                  <a:pt x="3905" y="19398"/>
                </a:lnTo>
                <a:lnTo>
                  <a:pt x="3890" y="19418"/>
                </a:lnTo>
                <a:lnTo>
                  <a:pt x="3873" y="19434"/>
                </a:lnTo>
                <a:lnTo>
                  <a:pt x="3863" y="19455"/>
                </a:lnTo>
                <a:lnTo>
                  <a:pt x="3856" y="19455"/>
                </a:lnTo>
                <a:lnTo>
                  <a:pt x="3851" y="19471"/>
                </a:lnTo>
                <a:lnTo>
                  <a:pt x="3845" y="19492"/>
                </a:lnTo>
                <a:lnTo>
                  <a:pt x="3851" y="19501"/>
                </a:lnTo>
                <a:lnTo>
                  <a:pt x="3863" y="19492"/>
                </a:lnTo>
                <a:lnTo>
                  <a:pt x="3868" y="19485"/>
                </a:lnTo>
                <a:lnTo>
                  <a:pt x="3868" y="19478"/>
                </a:lnTo>
                <a:lnTo>
                  <a:pt x="3873" y="19478"/>
                </a:lnTo>
                <a:lnTo>
                  <a:pt x="3878" y="19478"/>
                </a:lnTo>
                <a:lnTo>
                  <a:pt x="3883" y="19471"/>
                </a:lnTo>
                <a:lnTo>
                  <a:pt x="3883" y="19455"/>
                </a:lnTo>
                <a:lnTo>
                  <a:pt x="3890" y="19448"/>
                </a:lnTo>
                <a:lnTo>
                  <a:pt x="3895" y="19448"/>
                </a:lnTo>
                <a:lnTo>
                  <a:pt x="3900" y="19441"/>
                </a:lnTo>
                <a:lnTo>
                  <a:pt x="3900" y="19434"/>
                </a:lnTo>
                <a:lnTo>
                  <a:pt x="3905" y="19428"/>
                </a:lnTo>
                <a:lnTo>
                  <a:pt x="3938" y="19375"/>
                </a:lnTo>
                <a:lnTo>
                  <a:pt x="3944" y="19368"/>
                </a:lnTo>
                <a:lnTo>
                  <a:pt x="3938" y="19354"/>
                </a:lnTo>
                <a:lnTo>
                  <a:pt x="3927" y="19345"/>
                </a:lnTo>
                <a:lnTo>
                  <a:pt x="3922" y="19345"/>
                </a:lnTo>
                <a:close/>
                <a:moveTo>
                  <a:pt x="3828" y="19405"/>
                </a:moveTo>
                <a:lnTo>
                  <a:pt x="3813" y="19411"/>
                </a:lnTo>
                <a:lnTo>
                  <a:pt x="3808" y="19428"/>
                </a:lnTo>
                <a:lnTo>
                  <a:pt x="3828" y="19434"/>
                </a:lnTo>
                <a:lnTo>
                  <a:pt x="3835" y="19428"/>
                </a:lnTo>
                <a:lnTo>
                  <a:pt x="3845" y="19418"/>
                </a:lnTo>
                <a:lnTo>
                  <a:pt x="3828" y="19405"/>
                </a:lnTo>
                <a:close/>
                <a:moveTo>
                  <a:pt x="2482" y="19787"/>
                </a:moveTo>
                <a:lnTo>
                  <a:pt x="2460" y="19803"/>
                </a:lnTo>
                <a:lnTo>
                  <a:pt x="2449" y="19816"/>
                </a:lnTo>
                <a:lnTo>
                  <a:pt x="2444" y="19816"/>
                </a:lnTo>
                <a:lnTo>
                  <a:pt x="2449" y="19846"/>
                </a:lnTo>
                <a:lnTo>
                  <a:pt x="2460" y="19846"/>
                </a:lnTo>
                <a:lnTo>
                  <a:pt x="2465" y="19840"/>
                </a:lnTo>
                <a:lnTo>
                  <a:pt x="2487" y="19787"/>
                </a:lnTo>
                <a:lnTo>
                  <a:pt x="2482" y="19787"/>
                </a:lnTo>
                <a:close/>
                <a:moveTo>
                  <a:pt x="3365" y="19833"/>
                </a:moveTo>
                <a:lnTo>
                  <a:pt x="3349" y="19846"/>
                </a:lnTo>
                <a:lnTo>
                  <a:pt x="3344" y="19853"/>
                </a:lnTo>
                <a:lnTo>
                  <a:pt x="3349" y="19860"/>
                </a:lnTo>
                <a:lnTo>
                  <a:pt x="3360" y="19869"/>
                </a:lnTo>
                <a:lnTo>
                  <a:pt x="3372" y="19853"/>
                </a:lnTo>
                <a:lnTo>
                  <a:pt x="3377" y="19846"/>
                </a:lnTo>
                <a:lnTo>
                  <a:pt x="3377" y="19840"/>
                </a:lnTo>
                <a:lnTo>
                  <a:pt x="3377" y="19833"/>
                </a:lnTo>
                <a:lnTo>
                  <a:pt x="3372" y="19833"/>
                </a:lnTo>
                <a:lnTo>
                  <a:pt x="3365" y="19833"/>
                </a:lnTo>
                <a:close/>
                <a:moveTo>
                  <a:pt x="3349" y="19876"/>
                </a:moveTo>
                <a:lnTo>
                  <a:pt x="3332" y="19883"/>
                </a:lnTo>
                <a:lnTo>
                  <a:pt x="3332" y="19890"/>
                </a:lnTo>
                <a:lnTo>
                  <a:pt x="3338" y="19906"/>
                </a:lnTo>
                <a:lnTo>
                  <a:pt x="3338" y="19920"/>
                </a:lnTo>
                <a:lnTo>
                  <a:pt x="3332" y="19920"/>
                </a:lnTo>
                <a:lnTo>
                  <a:pt x="3322" y="19913"/>
                </a:lnTo>
                <a:lnTo>
                  <a:pt x="3310" y="19913"/>
                </a:lnTo>
                <a:lnTo>
                  <a:pt x="3295" y="19927"/>
                </a:lnTo>
                <a:lnTo>
                  <a:pt x="3268" y="19971"/>
                </a:lnTo>
                <a:lnTo>
                  <a:pt x="3273" y="19980"/>
                </a:lnTo>
                <a:lnTo>
                  <a:pt x="3305" y="19994"/>
                </a:lnTo>
                <a:lnTo>
                  <a:pt x="3310" y="19994"/>
                </a:lnTo>
                <a:lnTo>
                  <a:pt x="3322" y="19987"/>
                </a:lnTo>
                <a:lnTo>
                  <a:pt x="3327" y="19987"/>
                </a:lnTo>
                <a:lnTo>
                  <a:pt x="3327" y="19980"/>
                </a:lnTo>
                <a:lnTo>
                  <a:pt x="3338" y="19971"/>
                </a:lnTo>
                <a:lnTo>
                  <a:pt x="3344" y="19964"/>
                </a:lnTo>
                <a:lnTo>
                  <a:pt x="3349" y="19950"/>
                </a:lnTo>
                <a:lnTo>
                  <a:pt x="3355" y="19950"/>
                </a:lnTo>
                <a:lnTo>
                  <a:pt x="3355" y="19964"/>
                </a:lnTo>
                <a:lnTo>
                  <a:pt x="3355" y="19971"/>
                </a:lnTo>
                <a:lnTo>
                  <a:pt x="3365" y="19964"/>
                </a:lnTo>
                <a:lnTo>
                  <a:pt x="3372" y="19964"/>
                </a:lnTo>
                <a:lnTo>
                  <a:pt x="3377" y="19964"/>
                </a:lnTo>
                <a:lnTo>
                  <a:pt x="3377" y="19957"/>
                </a:lnTo>
                <a:lnTo>
                  <a:pt x="3372" y="19950"/>
                </a:lnTo>
                <a:lnTo>
                  <a:pt x="3372" y="19943"/>
                </a:lnTo>
                <a:lnTo>
                  <a:pt x="3377" y="19927"/>
                </a:lnTo>
                <a:lnTo>
                  <a:pt x="3382" y="19934"/>
                </a:lnTo>
                <a:lnTo>
                  <a:pt x="3387" y="19943"/>
                </a:lnTo>
                <a:lnTo>
                  <a:pt x="3392" y="19950"/>
                </a:lnTo>
                <a:lnTo>
                  <a:pt x="3399" y="19943"/>
                </a:lnTo>
                <a:lnTo>
                  <a:pt x="3409" y="19927"/>
                </a:lnTo>
                <a:lnTo>
                  <a:pt x="3409" y="19913"/>
                </a:lnTo>
                <a:lnTo>
                  <a:pt x="3404" y="19913"/>
                </a:lnTo>
                <a:lnTo>
                  <a:pt x="3399" y="19913"/>
                </a:lnTo>
                <a:lnTo>
                  <a:pt x="3392" y="19897"/>
                </a:lnTo>
                <a:lnTo>
                  <a:pt x="3387" y="19897"/>
                </a:lnTo>
                <a:lnTo>
                  <a:pt x="3377" y="19883"/>
                </a:lnTo>
                <a:lnTo>
                  <a:pt x="3372" y="19883"/>
                </a:lnTo>
                <a:lnTo>
                  <a:pt x="3365" y="19897"/>
                </a:lnTo>
                <a:lnTo>
                  <a:pt x="3365" y="19890"/>
                </a:lnTo>
                <a:lnTo>
                  <a:pt x="3360" y="19883"/>
                </a:lnTo>
                <a:lnTo>
                  <a:pt x="3355" y="19876"/>
                </a:lnTo>
                <a:lnTo>
                  <a:pt x="3349" y="19876"/>
                </a:lnTo>
                <a:close/>
                <a:moveTo>
                  <a:pt x="5308" y="19890"/>
                </a:moveTo>
                <a:lnTo>
                  <a:pt x="5313" y="19890"/>
                </a:lnTo>
                <a:lnTo>
                  <a:pt x="5313" y="19897"/>
                </a:lnTo>
                <a:lnTo>
                  <a:pt x="5308" y="19906"/>
                </a:lnTo>
                <a:lnTo>
                  <a:pt x="5296" y="19957"/>
                </a:lnTo>
                <a:lnTo>
                  <a:pt x="5281" y="19957"/>
                </a:lnTo>
                <a:lnTo>
                  <a:pt x="5291" y="19920"/>
                </a:lnTo>
                <a:lnTo>
                  <a:pt x="5301" y="19897"/>
                </a:lnTo>
                <a:lnTo>
                  <a:pt x="5308" y="19890"/>
                </a:lnTo>
                <a:close/>
                <a:moveTo>
                  <a:pt x="5245" y="19945"/>
                </a:moveTo>
                <a:lnTo>
                  <a:pt x="5252" y="19952"/>
                </a:lnTo>
                <a:lnTo>
                  <a:pt x="5247" y="19950"/>
                </a:lnTo>
                <a:lnTo>
                  <a:pt x="5245" y="19945"/>
                </a:lnTo>
                <a:close/>
                <a:moveTo>
                  <a:pt x="3322" y="19994"/>
                </a:moveTo>
                <a:lnTo>
                  <a:pt x="3317" y="20001"/>
                </a:lnTo>
                <a:lnTo>
                  <a:pt x="3322" y="20017"/>
                </a:lnTo>
                <a:lnTo>
                  <a:pt x="3322" y="20024"/>
                </a:lnTo>
                <a:lnTo>
                  <a:pt x="3317" y="20031"/>
                </a:lnTo>
                <a:lnTo>
                  <a:pt x="3317" y="20044"/>
                </a:lnTo>
                <a:lnTo>
                  <a:pt x="3355" y="20008"/>
                </a:lnTo>
                <a:lnTo>
                  <a:pt x="3344" y="20001"/>
                </a:lnTo>
                <a:lnTo>
                  <a:pt x="3322" y="19994"/>
                </a:lnTo>
                <a:close/>
                <a:moveTo>
                  <a:pt x="3235" y="20031"/>
                </a:moveTo>
                <a:lnTo>
                  <a:pt x="3228" y="20044"/>
                </a:lnTo>
                <a:lnTo>
                  <a:pt x="3228" y="20054"/>
                </a:lnTo>
                <a:lnTo>
                  <a:pt x="3235" y="20060"/>
                </a:lnTo>
                <a:lnTo>
                  <a:pt x="3240" y="20074"/>
                </a:lnTo>
                <a:lnTo>
                  <a:pt x="3251" y="20090"/>
                </a:lnTo>
                <a:lnTo>
                  <a:pt x="3251" y="20097"/>
                </a:lnTo>
                <a:lnTo>
                  <a:pt x="3240" y="20097"/>
                </a:lnTo>
                <a:lnTo>
                  <a:pt x="3235" y="20097"/>
                </a:lnTo>
                <a:lnTo>
                  <a:pt x="3235" y="20104"/>
                </a:lnTo>
                <a:lnTo>
                  <a:pt x="3235" y="20148"/>
                </a:lnTo>
                <a:lnTo>
                  <a:pt x="3240" y="20171"/>
                </a:lnTo>
                <a:lnTo>
                  <a:pt x="3245" y="20185"/>
                </a:lnTo>
                <a:lnTo>
                  <a:pt x="3240" y="20178"/>
                </a:lnTo>
                <a:lnTo>
                  <a:pt x="3235" y="20171"/>
                </a:lnTo>
                <a:lnTo>
                  <a:pt x="3228" y="20148"/>
                </a:lnTo>
                <a:lnTo>
                  <a:pt x="3223" y="20127"/>
                </a:lnTo>
                <a:lnTo>
                  <a:pt x="3218" y="20118"/>
                </a:lnTo>
                <a:lnTo>
                  <a:pt x="3218" y="20111"/>
                </a:lnTo>
                <a:lnTo>
                  <a:pt x="3213" y="20097"/>
                </a:lnTo>
                <a:lnTo>
                  <a:pt x="3201" y="20090"/>
                </a:lnTo>
                <a:lnTo>
                  <a:pt x="3196" y="20090"/>
                </a:lnTo>
                <a:lnTo>
                  <a:pt x="3186" y="20097"/>
                </a:lnTo>
                <a:lnTo>
                  <a:pt x="3174" y="20111"/>
                </a:lnTo>
                <a:lnTo>
                  <a:pt x="3159" y="20118"/>
                </a:lnTo>
                <a:lnTo>
                  <a:pt x="3141" y="20148"/>
                </a:lnTo>
                <a:lnTo>
                  <a:pt x="3136" y="20171"/>
                </a:lnTo>
                <a:lnTo>
                  <a:pt x="3136" y="20178"/>
                </a:lnTo>
                <a:lnTo>
                  <a:pt x="3153" y="20215"/>
                </a:lnTo>
                <a:lnTo>
                  <a:pt x="3159" y="20258"/>
                </a:lnTo>
                <a:lnTo>
                  <a:pt x="3174" y="20288"/>
                </a:lnTo>
                <a:lnTo>
                  <a:pt x="3186" y="20288"/>
                </a:lnTo>
                <a:lnTo>
                  <a:pt x="3191" y="20274"/>
                </a:lnTo>
                <a:lnTo>
                  <a:pt x="3191" y="20265"/>
                </a:lnTo>
                <a:lnTo>
                  <a:pt x="3191" y="20258"/>
                </a:lnTo>
                <a:lnTo>
                  <a:pt x="3191" y="20251"/>
                </a:lnTo>
                <a:lnTo>
                  <a:pt x="3186" y="20245"/>
                </a:lnTo>
                <a:lnTo>
                  <a:pt x="3181" y="20245"/>
                </a:lnTo>
                <a:lnTo>
                  <a:pt x="3169" y="20245"/>
                </a:lnTo>
                <a:lnTo>
                  <a:pt x="3174" y="20238"/>
                </a:lnTo>
                <a:lnTo>
                  <a:pt x="3186" y="20238"/>
                </a:lnTo>
                <a:lnTo>
                  <a:pt x="3196" y="20238"/>
                </a:lnTo>
                <a:lnTo>
                  <a:pt x="3201" y="20238"/>
                </a:lnTo>
                <a:lnTo>
                  <a:pt x="3208" y="20238"/>
                </a:lnTo>
                <a:lnTo>
                  <a:pt x="3201" y="20251"/>
                </a:lnTo>
                <a:lnTo>
                  <a:pt x="3201" y="20258"/>
                </a:lnTo>
                <a:lnTo>
                  <a:pt x="3213" y="20251"/>
                </a:lnTo>
                <a:lnTo>
                  <a:pt x="3223" y="20265"/>
                </a:lnTo>
                <a:lnTo>
                  <a:pt x="3228" y="20265"/>
                </a:lnTo>
                <a:lnTo>
                  <a:pt x="3201" y="20311"/>
                </a:lnTo>
                <a:lnTo>
                  <a:pt x="3201" y="20318"/>
                </a:lnTo>
                <a:lnTo>
                  <a:pt x="3201" y="20325"/>
                </a:lnTo>
                <a:lnTo>
                  <a:pt x="3208" y="20325"/>
                </a:lnTo>
                <a:lnTo>
                  <a:pt x="3228" y="20302"/>
                </a:lnTo>
                <a:lnTo>
                  <a:pt x="3240" y="20274"/>
                </a:lnTo>
                <a:lnTo>
                  <a:pt x="3240" y="20265"/>
                </a:lnTo>
                <a:lnTo>
                  <a:pt x="3240" y="20258"/>
                </a:lnTo>
                <a:lnTo>
                  <a:pt x="3240" y="20251"/>
                </a:lnTo>
                <a:lnTo>
                  <a:pt x="3228" y="20245"/>
                </a:lnTo>
                <a:lnTo>
                  <a:pt x="3245" y="20238"/>
                </a:lnTo>
                <a:lnTo>
                  <a:pt x="3251" y="20228"/>
                </a:lnTo>
                <a:lnTo>
                  <a:pt x="3251" y="20222"/>
                </a:lnTo>
                <a:lnTo>
                  <a:pt x="3256" y="20215"/>
                </a:lnTo>
                <a:lnTo>
                  <a:pt x="3273" y="20201"/>
                </a:lnTo>
                <a:lnTo>
                  <a:pt x="3295" y="20201"/>
                </a:lnTo>
                <a:lnTo>
                  <a:pt x="3300" y="20185"/>
                </a:lnTo>
                <a:lnTo>
                  <a:pt x="3310" y="20178"/>
                </a:lnTo>
                <a:lnTo>
                  <a:pt x="3322" y="20178"/>
                </a:lnTo>
                <a:lnTo>
                  <a:pt x="3327" y="20178"/>
                </a:lnTo>
                <a:lnTo>
                  <a:pt x="3332" y="20171"/>
                </a:lnTo>
                <a:lnTo>
                  <a:pt x="3332" y="20164"/>
                </a:lnTo>
                <a:lnTo>
                  <a:pt x="3327" y="20155"/>
                </a:lnTo>
                <a:lnTo>
                  <a:pt x="3322" y="20141"/>
                </a:lnTo>
                <a:lnTo>
                  <a:pt x="3305" y="20141"/>
                </a:lnTo>
                <a:lnTo>
                  <a:pt x="3300" y="20141"/>
                </a:lnTo>
                <a:lnTo>
                  <a:pt x="3305" y="20134"/>
                </a:lnTo>
                <a:lnTo>
                  <a:pt x="3310" y="20134"/>
                </a:lnTo>
                <a:lnTo>
                  <a:pt x="3322" y="20134"/>
                </a:lnTo>
                <a:lnTo>
                  <a:pt x="3344" y="20141"/>
                </a:lnTo>
                <a:lnTo>
                  <a:pt x="3365" y="20148"/>
                </a:lnTo>
                <a:lnTo>
                  <a:pt x="3372" y="20148"/>
                </a:lnTo>
                <a:lnTo>
                  <a:pt x="3377" y="20141"/>
                </a:lnTo>
                <a:lnTo>
                  <a:pt x="3387" y="20118"/>
                </a:lnTo>
                <a:lnTo>
                  <a:pt x="3387" y="20111"/>
                </a:lnTo>
                <a:lnTo>
                  <a:pt x="3387" y="20104"/>
                </a:lnTo>
                <a:lnTo>
                  <a:pt x="3372" y="20097"/>
                </a:lnTo>
                <a:lnTo>
                  <a:pt x="3365" y="20081"/>
                </a:lnTo>
                <a:lnTo>
                  <a:pt x="3365" y="20074"/>
                </a:lnTo>
                <a:lnTo>
                  <a:pt x="3372" y="20060"/>
                </a:lnTo>
                <a:lnTo>
                  <a:pt x="3372" y="20054"/>
                </a:lnTo>
                <a:lnTo>
                  <a:pt x="3372" y="20044"/>
                </a:lnTo>
                <a:lnTo>
                  <a:pt x="3360" y="20037"/>
                </a:lnTo>
                <a:lnTo>
                  <a:pt x="3349" y="20037"/>
                </a:lnTo>
                <a:lnTo>
                  <a:pt x="3338" y="20044"/>
                </a:lnTo>
                <a:lnTo>
                  <a:pt x="3322" y="20060"/>
                </a:lnTo>
                <a:lnTo>
                  <a:pt x="3317" y="20060"/>
                </a:lnTo>
                <a:lnTo>
                  <a:pt x="3317" y="20054"/>
                </a:lnTo>
                <a:lnTo>
                  <a:pt x="3310" y="20054"/>
                </a:lnTo>
                <a:lnTo>
                  <a:pt x="3300" y="20044"/>
                </a:lnTo>
                <a:lnTo>
                  <a:pt x="3295" y="20044"/>
                </a:lnTo>
                <a:lnTo>
                  <a:pt x="3290" y="20054"/>
                </a:lnTo>
                <a:lnTo>
                  <a:pt x="3283" y="20060"/>
                </a:lnTo>
                <a:lnTo>
                  <a:pt x="3278" y="20067"/>
                </a:lnTo>
                <a:lnTo>
                  <a:pt x="3273" y="20067"/>
                </a:lnTo>
                <a:lnTo>
                  <a:pt x="3268" y="20060"/>
                </a:lnTo>
                <a:lnTo>
                  <a:pt x="3256" y="20031"/>
                </a:lnTo>
                <a:lnTo>
                  <a:pt x="3251" y="20031"/>
                </a:lnTo>
                <a:lnTo>
                  <a:pt x="3245" y="20031"/>
                </a:lnTo>
                <a:lnTo>
                  <a:pt x="3240" y="20031"/>
                </a:lnTo>
                <a:lnTo>
                  <a:pt x="3235" y="20031"/>
                </a:lnTo>
                <a:close/>
                <a:moveTo>
                  <a:pt x="3273" y="20208"/>
                </a:moveTo>
                <a:lnTo>
                  <a:pt x="3268" y="20222"/>
                </a:lnTo>
                <a:lnTo>
                  <a:pt x="3268" y="20245"/>
                </a:lnTo>
                <a:lnTo>
                  <a:pt x="3278" y="20258"/>
                </a:lnTo>
                <a:lnTo>
                  <a:pt x="3283" y="20251"/>
                </a:lnTo>
                <a:lnTo>
                  <a:pt x="3295" y="20238"/>
                </a:lnTo>
                <a:lnTo>
                  <a:pt x="3305" y="20228"/>
                </a:lnTo>
                <a:lnTo>
                  <a:pt x="3317" y="20222"/>
                </a:lnTo>
                <a:lnTo>
                  <a:pt x="3310" y="20215"/>
                </a:lnTo>
                <a:lnTo>
                  <a:pt x="3273" y="20208"/>
                </a:lnTo>
                <a:close/>
                <a:moveTo>
                  <a:pt x="5623" y="20523"/>
                </a:moveTo>
                <a:lnTo>
                  <a:pt x="5618" y="20539"/>
                </a:lnTo>
                <a:lnTo>
                  <a:pt x="5613" y="20532"/>
                </a:lnTo>
                <a:lnTo>
                  <a:pt x="5623" y="20523"/>
                </a:lnTo>
                <a:close/>
                <a:moveTo>
                  <a:pt x="5482" y="20613"/>
                </a:moveTo>
                <a:lnTo>
                  <a:pt x="5494" y="20624"/>
                </a:lnTo>
                <a:lnTo>
                  <a:pt x="5492" y="20627"/>
                </a:lnTo>
                <a:lnTo>
                  <a:pt x="5492" y="20633"/>
                </a:lnTo>
                <a:lnTo>
                  <a:pt x="5477" y="20643"/>
                </a:lnTo>
                <a:lnTo>
                  <a:pt x="5472" y="20643"/>
                </a:lnTo>
                <a:lnTo>
                  <a:pt x="5477" y="20633"/>
                </a:lnTo>
                <a:lnTo>
                  <a:pt x="5482" y="20627"/>
                </a:lnTo>
                <a:lnTo>
                  <a:pt x="5482" y="20613"/>
                </a:lnTo>
                <a:close/>
                <a:moveTo>
                  <a:pt x="5395" y="20633"/>
                </a:moveTo>
                <a:lnTo>
                  <a:pt x="5368" y="20643"/>
                </a:lnTo>
                <a:lnTo>
                  <a:pt x="5356" y="20643"/>
                </a:lnTo>
                <a:lnTo>
                  <a:pt x="5351" y="20643"/>
                </a:lnTo>
                <a:lnTo>
                  <a:pt x="5340" y="20650"/>
                </a:lnTo>
                <a:lnTo>
                  <a:pt x="5351" y="20670"/>
                </a:lnTo>
                <a:lnTo>
                  <a:pt x="5351" y="20707"/>
                </a:lnTo>
                <a:lnTo>
                  <a:pt x="5363" y="20693"/>
                </a:lnTo>
                <a:lnTo>
                  <a:pt x="5368" y="20679"/>
                </a:lnTo>
                <a:lnTo>
                  <a:pt x="5373" y="20670"/>
                </a:lnTo>
                <a:lnTo>
                  <a:pt x="5378" y="20663"/>
                </a:lnTo>
                <a:lnTo>
                  <a:pt x="5395" y="20650"/>
                </a:lnTo>
                <a:lnTo>
                  <a:pt x="5395" y="20633"/>
                </a:lnTo>
                <a:close/>
                <a:moveTo>
                  <a:pt x="2477" y="20663"/>
                </a:moveTo>
                <a:lnTo>
                  <a:pt x="2472" y="20670"/>
                </a:lnTo>
                <a:lnTo>
                  <a:pt x="2465" y="20686"/>
                </a:lnTo>
                <a:lnTo>
                  <a:pt x="2465" y="20693"/>
                </a:lnTo>
                <a:lnTo>
                  <a:pt x="2465" y="20730"/>
                </a:lnTo>
                <a:lnTo>
                  <a:pt x="2472" y="20737"/>
                </a:lnTo>
                <a:lnTo>
                  <a:pt x="2477" y="20730"/>
                </a:lnTo>
                <a:lnTo>
                  <a:pt x="2482" y="20730"/>
                </a:lnTo>
                <a:lnTo>
                  <a:pt x="2492" y="20737"/>
                </a:lnTo>
                <a:lnTo>
                  <a:pt x="2504" y="20730"/>
                </a:lnTo>
                <a:lnTo>
                  <a:pt x="2499" y="20723"/>
                </a:lnTo>
                <a:lnTo>
                  <a:pt x="2492" y="20700"/>
                </a:lnTo>
                <a:lnTo>
                  <a:pt x="2499" y="20686"/>
                </a:lnTo>
                <a:lnTo>
                  <a:pt x="2499" y="20679"/>
                </a:lnTo>
                <a:lnTo>
                  <a:pt x="2487" y="20693"/>
                </a:lnTo>
                <a:lnTo>
                  <a:pt x="2482" y="20679"/>
                </a:lnTo>
                <a:lnTo>
                  <a:pt x="2482" y="20670"/>
                </a:lnTo>
                <a:lnTo>
                  <a:pt x="2482" y="20663"/>
                </a:lnTo>
                <a:lnTo>
                  <a:pt x="2477" y="20663"/>
                </a:lnTo>
                <a:close/>
                <a:moveTo>
                  <a:pt x="5390" y="20679"/>
                </a:moveTo>
                <a:lnTo>
                  <a:pt x="5373" y="20686"/>
                </a:lnTo>
                <a:lnTo>
                  <a:pt x="5373" y="20693"/>
                </a:lnTo>
                <a:lnTo>
                  <a:pt x="5378" y="20707"/>
                </a:lnTo>
                <a:lnTo>
                  <a:pt x="5390" y="20716"/>
                </a:lnTo>
                <a:lnTo>
                  <a:pt x="5395" y="20716"/>
                </a:lnTo>
                <a:lnTo>
                  <a:pt x="5400" y="20737"/>
                </a:lnTo>
                <a:lnTo>
                  <a:pt x="5410" y="20767"/>
                </a:lnTo>
                <a:lnTo>
                  <a:pt x="5417" y="20774"/>
                </a:lnTo>
                <a:lnTo>
                  <a:pt x="5417" y="20781"/>
                </a:lnTo>
                <a:lnTo>
                  <a:pt x="5422" y="20797"/>
                </a:lnTo>
                <a:lnTo>
                  <a:pt x="5432" y="20818"/>
                </a:lnTo>
                <a:lnTo>
                  <a:pt x="5444" y="20834"/>
                </a:lnTo>
                <a:lnTo>
                  <a:pt x="5455" y="20841"/>
                </a:lnTo>
                <a:lnTo>
                  <a:pt x="5460" y="20834"/>
                </a:lnTo>
                <a:lnTo>
                  <a:pt x="5465" y="20827"/>
                </a:lnTo>
                <a:lnTo>
                  <a:pt x="5465" y="20804"/>
                </a:lnTo>
                <a:lnTo>
                  <a:pt x="5465" y="20790"/>
                </a:lnTo>
                <a:lnTo>
                  <a:pt x="5460" y="20790"/>
                </a:lnTo>
                <a:lnTo>
                  <a:pt x="5455" y="20790"/>
                </a:lnTo>
                <a:lnTo>
                  <a:pt x="5449" y="20790"/>
                </a:lnTo>
                <a:lnTo>
                  <a:pt x="5438" y="20797"/>
                </a:lnTo>
                <a:lnTo>
                  <a:pt x="5427" y="20767"/>
                </a:lnTo>
                <a:lnTo>
                  <a:pt x="5422" y="20760"/>
                </a:lnTo>
                <a:lnTo>
                  <a:pt x="5422" y="20737"/>
                </a:lnTo>
                <a:lnTo>
                  <a:pt x="5417" y="20723"/>
                </a:lnTo>
                <a:lnTo>
                  <a:pt x="5410" y="20707"/>
                </a:lnTo>
                <a:lnTo>
                  <a:pt x="5390" y="20679"/>
                </a:lnTo>
                <a:close/>
                <a:moveTo>
                  <a:pt x="5581" y="20707"/>
                </a:moveTo>
                <a:lnTo>
                  <a:pt x="5581" y="20716"/>
                </a:lnTo>
                <a:lnTo>
                  <a:pt x="5581" y="20730"/>
                </a:lnTo>
                <a:lnTo>
                  <a:pt x="5581" y="20744"/>
                </a:lnTo>
                <a:lnTo>
                  <a:pt x="5574" y="20760"/>
                </a:lnTo>
                <a:lnTo>
                  <a:pt x="5574" y="20774"/>
                </a:lnTo>
                <a:lnTo>
                  <a:pt x="5581" y="20767"/>
                </a:lnTo>
                <a:lnTo>
                  <a:pt x="5586" y="20767"/>
                </a:lnTo>
                <a:lnTo>
                  <a:pt x="5591" y="20774"/>
                </a:lnTo>
                <a:lnTo>
                  <a:pt x="5591" y="20790"/>
                </a:lnTo>
                <a:lnTo>
                  <a:pt x="5591" y="20797"/>
                </a:lnTo>
                <a:lnTo>
                  <a:pt x="5596" y="20804"/>
                </a:lnTo>
                <a:lnTo>
                  <a:pt x="5601" y="20804"/>
                </a:lnTo>
                <a:lnTo>
                  <a:pt x="5613" y="20797"/>
                </a:lnTo>
                <a:lnTo>
                  <a:pt x="5613" y="20781"/>
                </a:lnTo>
                <a:lnTo>
                  <a:pt x="5601" y="20753"/>
                </a:lnTo>
                <a:lnTo>
                  <a:pt x="5596" y="20723"/>
                </a:lnTo>
                <a:lnTo>
                  <a:pt x="5586" y="20707"/>
                </a:lnTo>
                <a:lnTo>
                  <a:pt x="5581" y="20707"/>
                </a:lnTo>
                <a:close/>
                <a:moveTo>
                  <a:pt x="2569" y="20716"/>
                </a:moveTo>
                <a:lnTo>
                  <a:pt x="2564" y="20730"/>
                </a:lnTo>
                <a:lnTo>
                  <a:pt x="2559" y="20730"/>
                </a:lnTo>
                <a:lnTo>
                  <a:pt x="2553" y="20744"/>
                </a:lnTo>
                <a:lnTo>
                  <a:pt x="2547" y="20744"/>
                </a:lnTo>
                <a:lnTo>
                  <a:pt x="2541" y="20744"/>
                </a:lnTo>
                <a:lnTo>
                  <a:pt x="2541" y="20760"/>
                </a:lnTo>
                <a:lnTo>
                  <a:pt x="2541" y="20767"/>
                </a:lnTo>
                <a:lnTo>
                  <a:pt x="2541" y="20774"/>
                </a:lnTo>
                <a:lnTo>
                  <a:pt x="2536" y="20797"/>
                </a:lnTo>
                <a:lnTo>
                  <a:pt x="2541" y="20790"/>
                </a:lnTo>
                <a:lnTo>
                  <a:pt x="2559" y="20767"/>
                </a:lnTo>
                <a:lnTo>
                  <a:pt x="2564" y="20760"/>
                </a:lnTo>
                <a:lnTo>
                  <a:pt x="2569" y="20760"/>
                </a:lnTo>
                <a:lnTo>
                  <a:pt x="2569" y="20753"/>
                </a:lnTo>
                <a:lnTo>
                  <a:pt x="2574" y="20744"/>
                </a:lnTo>
                <a:lnTo>
                  <a:pt x="2574" y="20730"/>
                </a:lnTo>
                <a:lnTo>
                  <a:pt x="2569" y="20723"/>
                </a:lnTo>
                <a:lnTo>
                  <a:pt x="2574" y="20716"/>
                </a:lnTo>
                <a:lnTo>
                  <a:pt x="2569" y="20716"/>
                </a:lnTo>
                <a:close/>
                <a:moveTo>
                  <a:pt x="2323" y="20774"/>
                </a:moveTo>
                <a:lnTo>
                  <a:pt x="2308" y="20790"/>
                </a:lnTo>
                <a:lnTo>
                  <a:pt x="2308" y="20797"/>
                </a:lnTo>
                <a:lnTo>
                  <a:pt x="2308" y="20804"/>
                </a:lnTo>
                <a:lnTo>
                  <a:pt x="2318" y="20811"/>
                </a:lnTo>
                <a:lnTo>
                  <a:pt x="2335" y="20790"/>
                </a:lnTo>
                <a:lnTo>
                  <a:pt x="2335" y="20781"/>
                </a:lnTo>
                <a:lnTo>
                  <a:pt x="2328" y="20774"/>
                </a:lnTo>
                <a:lnTo>
                  <a:pt x="2323" y="20774"/>
                </a:lnTo>
                <a:close/>
                <a:moveTo>
                  <a:pt x="1969" y="20958"/>
                </a:moveTo>
                <a:lnTo>
                  <a:pt x="1964" y="20965"/>
                </a:lnTo>
                <a:lnTo>
                  <a:pt x="1969" y="20981"/>
                </a:lnTo>
                <a:lnTo>
                  <a:pt x="1969" y="20988"/>
                </a:lnTo>
                <a:lnTo>
                  <a:pt x="1974" y="20988"/>
                </a:lnTo>
                <a:lnTo>
                  <a:pt x="1986" y="20981"/>
                </a:lnTo>
                <a:lnTo>
                  <a:pt x="1991" y="20974"/>
                </a:lnTo>
                <a:lnTo>
                  <a:pt x="1986" y="20974"/>
                </a:lnTo>
                <a:lnTo>
                  <a:pt x="1981" y="20974"/>
                </a:lnTo>
                <a:lnTo>
                  <a:pt x="1974" y="20958"/>
                </a:lnTo>
                <a:lnTo>
                  <a:pt x="1969" y="20958"/>
                </a:lnTo>
                <a:close/>
                <a:moveTo>
                  <a:pt x="1931" y="20965"/>
                </a:moveTo>
                <a:lnTo>
                  <a:pt x="1926" y="20974"/>
                </a:lnTo>
                <a:lnTo>
                  <a:pt x="1919" y="20981"/>
                </a:lnTo>
                <a:lnTo>
                  <a:pt x="1919" y="20988"/>
                </a:lnTo>
                <a:lnTo>
                  <a:pt x="1919" y="20995"/>
                </a:lnTo>
                <a:lnTo>
                  <a:pt x="1926" y="21011"/>
                </a:lnTo>
                <a:lnTo>
                  <a:pt x="1936" y="21011"/>
                </a:lnTo>
                <a:lnTo>
                  <a:pt x="1941" y="21002"/>
                </a:lnTo>
                <a:lnTo>
                  <a:pt x="1947" y="21002"/>
                </a:lnTo>
                <a:lnTo>
                  <a:pt x="1953" y="20995"/>
                </a:lnTo>
                <a:lnTo>
                  <a:pt x="1953" y="20988"/>
                </a:lnTo>
                <a:lnTo>
                  <a:pt x="1947" y="20981"/>
                </a:lnTo>
                <a:lnTo>
                  <a:pt x="1936" y="20965"/>
                </a:lnTo>
                <a:lnTo>
                  <a:pt x="1931" y="20965"/>
                </a:lnTo>
                <a:close/>
                <a:moveTo>
                  <a:pt x="1827" y="21025"/>
                </a:moveTo>
                <a:lnTo>
                  <a:pt x="1817" y="21032"/>
                </a:lnTo>
                <a:lnTo>
                  <a:pt x="1800" y="21032"/>
                </a:lnTo>
                <a:lnTo>
                  <a:pt x="1795" y="21038"/>
                </a:lnTo>
                <a:lnTo>
                  <a:pt x="1790" y="21048"/>
                </a:lnTo>
                <a:lnTo>
                  <a:pt x="1783" y="21055"/>
                </a:lnTo>
                <a:lnTo>
                  <a:pt x="1783" y="21061"/>
                </a:lnTo>
                <a:lnTo>
                  <a:pt x="1783" y="21068"/>
                </a:lnTo>
                <a:lnTo>
                  <a:pt x="1790" y="21075"/>
                </a:lnTo>
                <a:lnTo>
                  <a:pt x="1795" y="21075"/>
                </a:lnTo>
                <a:lnTo>
                  <a:pt x="1800" y="21075"/>
                </a:lnTo>
                <a:lnTo>
                  <a:pt x="1810" y="21075"/>
                </a:lnTo>
                <a:lnTo>
                  <a:pt x="1822" y="21085"/>
                </a:lnTo>
                <a:lnTo>
                  <a:pt x="1827" y="21091"/>
                </a:lnTo>
                <a:lnTo>
                  <a:pt x="1822" y="21098"/>
                </a:lnTo>
                <a:lnTo>
                  <a:pt x="1822" y="21105"/>
                </a:lnTo>
                <a:lnTo>
                  <a:pt x="1817" y="21091"/>
                </a:lnTo>
                <a:lnTo>
                  <a:pt x="1805" y="21091"/>
                </a:lnTo>
                <a:lnTo>
                  <a:pt x="1800" y="21098"/>
                </a:lnTo>
                <a:lnTo>
                  <a:pt x="1795" y="21105"/>
                </a:lnTo>
                <a:lnTo>
                  <a:pt x="1790" y="21135"/>
                </a:lnTo>
                <a:lnTo>
                  <a:pt x="1783" y="21142"/>
                </a:lnTo>
                <a:lnTo>
                  <a:pt x="1763" y="21158"/>
                </a:lnTo>
                <a:lnTo>
                  <a:pt x="1751" y="21165"/>
                </a:lnTo>
                <a:lnTo>
                  <a:pt x="1740" y="21165"/>
                </a:lnTo>
                <a:lnTo>
                  <a:pt x="1735" y="21172"/>
                </a:lnTo>
                <a:lnTo>
                  <a:pt x="1723" y="21186"/>
                </a:lnTo>
                <a:lnTo>
                  <a:pt x="1728" y="21195"/>
                </a:lnTo>
                <a:lnTo>
                  <a:pt x="1740" y="21202"/>
                </a:lnTo>
                <a:lnTo>
                  <a:pt x="1745" y="21202"/>
                </a:lnTo>
                <a:lnTo>
                  <a:pt x="1751" y="21202"/>
                </a:lnTo>
                <a:lnTo>
                  <a:pt x="1756" y="21202"/>
                </a:lnTo>
                <a:lnTo>
                  <a:pt x="1763" y="21195"/>
                </a:lnTo>
                <a:lnTo>
                  <a:pt x="1768" y="21186"/>
                </a:lnTo>
                <a:lnTo>
                  <a:pt x="1773" y="21179"/>
                </a:lnTo>
                <a:lnTo>
                  <a:pt x="1778" y="21179"/>
                </a:lnTo>
                <a:lnTo>
                  <a:pt x="1783" y="21179"/>
                </a:lnTo>
                <a:lnTo>
                  <a:pt x="1790" y="21172"/>
                </a:lnTo>
                <a:lnTo>
                  <a:pt x="1800" y="21165"/>
                </a:lnTo>
                <a:lnTo>
                  <a:pt x="1822" y="21158"/>
                </a:lnTo>
                <a:lnTo>
                  <a:pt x="1832" y="21158"/>
                </a:lnTo>
                <a:lnTo>
                  <a:pt x="1844" y="21149"/>
                </a:lnTo>
                <a:lnTo>
                  <a:pt x="1849" y="21135"/>
                </a:lnTo>
                <a:lnTo>
                  <a:pt x="1872" y="21121"/>
                </a:lnTo>
                <a:lnTo>
                  <a:pt x="1882" y="21112"/>
                </a:lnTo>
                <a:lnTo>
                  <a:pt x="1892" y="21105"/>
                </a:lnTo>
                <a:lnTo>
                  <a:pt x="1899" y="21098"/>
                </a:lnTo>
                <a:lnTo>
                  <a:pt x="1892" y="21091"/>
                </a:lnTo>
                <a:lnTo>
                  <a:pt x="1887" y="21091"/>
                </a:lnTo>
                <a:lnTo>
                  <a:pt x="1872" y="21098"/>
                </a:lnTo>
                <a:lnTo>
                  <a:pt x="1872" y="21091"/>
                </a:lnTo>
                <a:lnTo>
                  <a:pt x="1877" y="21075"/>
                </a:lnTo>
                <a:lnTo>
                  <a:pt x="1892" y="21055"/>
                </a:lnTo>
                <a:lnTo>
                  <a:pt x="1904" y="21038"/>
                </a:lnTo>
                <a:lnTo>
                  <a:pt x="1892" y="21032"/>
                </a:lnTo>
                <a:lnTo>
                  <a:pt x="1887" y="21025"/>
                </a:lnTo>
                <a:lnTo>
                  <a:pt x="1882" y="21032"/>
                </a:lnTo>
                <a:lnTo>
                  <a:pt x="1877" y="21048"/>
                </a:lnTo>
                <a:lnTo>
                  <a:pt x="1872" y="21055"/>
                </a:lnTo>
                <a:lnTo>
                  <a:pt x="1865" y="21061"/>
                </a:lnTo>
                <a:lnTo>
                  <a:pt x="1860" y="21048"/>
                </a:lnTo>
                <a:lnTo>
                  <a:pt x="1838" y="21025"/>
                </a:lnTo>
                <a:lnTo>
                  <a:pt x="1832" y="21025"/>
                </a:lnTo>
                <a:lnTo>
                  <a:pt x="1827" y="21025"/>
                </a:lnTo>
                <a:close/>
                <a:moveTo>
                  <a:pt x="1696" y="21121"/>
                </a:moveTo>
                <a:lnTo>
                  <a:pt x="1686" y="21128"/>
                </a:lnTo>
                <a:lnTo>
                  <a:pt x="1674" y="21135"/>
                </a:lnTo>
                <a:lnTo>
                  <a:pt x="1669" y="21142"/>
                </a:lnTo>
                <a:lnTo>
                  <a:pt x="1664" y="21158"/>
                </a:lnTo>
                <a:lnTo>
                  <a:pt x="1664" y="21172"/>
                </a:lnTo>
                <a:lnTo>
                  <a:pt x="1664" y="21179"/>
                </a:lnTo>
                <a:lnTo>
                  <a:pt x="1669" y="21186"/>
                </a:lnTo>
                <a:lnTo>
                  <a:pt x="1669" y="21195"/>
                </a:lnTo>
                <a:lnTo>
                  <a:pt x="1664" y="21202"/>
                </a:lnTo>
                <a:lnTo>
                  <a:pt x="1647" y="21202"/>
                </a:lnTo>
                <a:lnTo>
                  <a:pt x="1641" y="21202"/>
                </a:lnTo>
                <a:lnTo>
                  <a:pt x="1636" y="21209"/>
                </a:lnTo>
                <a:lnTo>
                  <a:pt x="1631" y="21223"/>
                </a:lnTo>
                <a:lnTo>
                  <a:pt x="1631" y="21232"/>
                </a:lnTo>
                <a:lnTo>
                  <a:pt x="1631" y="21246"/>
                </a:lnTo>
                <a:lnTo>
                  <a:pt x="1631" y="21253"/>
                </a:lnTo>
                <a:lnTo>
                  <a:pt x="1626" y="21259"/>
                </a:lnTo>
                <a:lnTo>
                  <a:pt x="1619" y="21276"/>
                </a:lnTo>
                <a:lnTo>
                  <a:pt x="1614" y="21282"/>
                </a:lnTo>
                <a:lnTo>
                  <a:pt x="1604" y="21289"/>
                </a:lnTo>
                <a:lnTo>
                  <a:pt x="1604" y="21296"/>
                </a:lnTo>
                <a:lnTo>
                  <a:pt x="1636" y="21269"/>
                </a:lnTo>
                <a:lnTo>
                  <a:pt x="1641" y="21269"/>
                </a:lnTo>
                <a:lnTo>
                  <a:pt x="1653" y="21253"/>
                </a:lnTo>
                <a:lnTo>
                  <a:pt x="1659" y="21246"/>
                </a:lnTo>
                <a:lnTo>
                  <a:pt x="1664" y="21246"/>
                </a:lnTo>
                <a:lnTo>
                  <a:pt x="1669" y="21239"/>
                </a:lnTo>
                <a:lnTo>
                  <a:pt x="1674" y="21223"/>
                </a:lnTo>
                <a:lnTo>
                  <a:pt x="1686" y="21202"/>
                </a:lnTo>
                <a:lnTo>
                  <a:pt x="1718" y="21179"/>
                </a:lnTo>
                <a:lnTo>
                  <a:pt x="1718" y="21172"/>
                </a:lnTo>
                <a:lnTo>
                  <a:pt x="1718" y="21158"/>
                </a:lnTo>
                <a:lnTo>
                  <a:pt x="1723" y="21142"/>
                </a:lnTo>
                <a:lnTo>
                  <a:pt x="1723" y="21135"/>
                </a:lnTo>
                <a:lnTo>
                  <a:pt x="1708" y="21121"/>
                </a:lnTo>
                <a:lnTo>
                  <a:pt x="1696" y="21121"/>
                </a:lnTo>
                <a:close/>
                <a:moveTo>
                  <a:pt x="1522" y="21276"/>
                </a:moveTo>
                <a:lnTo>
                  <a:pt x="1505" y="21282"/>
                </a:lnTo>
                <a:lnTo>
                  <a:pt x="1505" y="21289"/>
                </a:lnTo>
                <a:lnTo>
                  <a:pt x="1505" y="21296"/>
                </a:lnTo>
                <a:lnTo>
                  <a:pt x="1517" y="21296"/>
                </a:lnTo>
                <a:lnTo>
                  <a:pt x="1532" y="21305"/>
                </a:lnTo>
                <a:lnTo>
                  <a:pt x="1532" y="21296"/>
                </a:lnTo>
                <a:lnTo>
                  <a:pt x="1527" y="21276"/>
                </a:lnTo>
                <a:lnTo>
                  <a:pt x="1522" y="21276"/>
                </a:lnTo>
                <a:close/>
                <a:moveTo>
                  <a:pt x="1435" y="21333"/>
                </a:moveTo>
                <a:lnTo>
                  <a:pt x="1423" y="21349"/>
                </a:lnTo>
                <a:lnTo>
                  <a:pt x="1418" y="21356"/>
                </a:lnTo>
                <a:lnTo>
                  <a:pt x="1418" y="21363"/>
                </a:lnTo>
                <a:lnTo>
                  <a:pt x="1423" y="21356"/>
                </a:lnTo>
                <a:lnTo>
                  <a:pt x="1428" y="21363"/>
                </a:lnTo>
                <a:lnTo>
                  <a:pt x="1435" y="21356"/>
                </a:lnTo>
                <a:lnTo>
                  <a:pt x="1440" y="21349"/>
                </a:lnTo>
                <a:lnTo>
                  <a:pt x="1440" y="21342"/>
                </a:lnTo>
                <a:lnTo>
                  <a:pt x="1440" y="21333"/>
                </a:lnTo>
                <a:lnTo>
                  <a:pt x="1435" y="21333"/>
                </a:lnTo>
                <a:close/>
                <a:moveTo>
                  <a:pt x="1059" y="21393"/>
                </a:moveTo>
                <a:lnTo>
                  <a:pt x="1041" y="21400"/>
                </a:lnTo>
                <a:lnTo>
                  <a:pt x="1036" y="21407"/>
                </a:lnTo>
                <a:lnTo>
                  <a:pt x="1031" y="21416"/>
                </a:lnTo>
                <a:lnTo>
                  <a:pt x="1036" y="21423"/>
                </a:lnTo>
                <a:lnTo>
                  <a:pt x="1053" y="21430"/>
                </a:lnTo>
                <a:lnTo>
                  <a:pt x="1047" y="21444"/>
                </a:lnTo>
                <a:lnTo>
                  <a:pt x="1031" y="21453"/>
                </a:lnTo>
                <a:lnTo>
                  <a:pt x="1009" y="21467"/>
                </a:lnTo>
                <a:lnTo>
                  <a:pt x="982" y="21473"/>
                </a:lnTo>
                <a:lnTo>
                  <a:pt x="960" y="21480"/>
                </a:lnTo>
                <a:lnTo>
                  <a:pt x="949" y="21480"/>
                </a:lnTo>
                <a:lnTo>
                  <a:pt x="938" y="21490"/>
                </a:lnTo>
                <a:lnTo>
                  <a:pt x="949" y="21496"/>
                </a:lnTo>
                <a:lnTo>
                  <a:pt x="1004" y="21490"/>
                </a:lnTo>
                <a:lnTo>
                  <a:pt x="1047" y="21473"/>
                </a:lnTo>
                <a:lnTo>
                  <a:pt x="1069" y="21460"/>
                </a:lnTo>
                <a:lnTo>
                  <a:pt x="1064" y="21444"/>
                </a:lnTo>
                <a:lnTo>
                  <a:pt x="1064" y="21437"/>
                </a:lnTo>
                <a:lnTo>
                  <a:pt x="1074" y="21430"/>
                </a:lnTo>
                <a:lnTo>
                  <a:pt x="1074" y="21423"/>
                </a:lnTo>
                <a:lnTo>
                  <a:pt x="1074" y="21416"/>
                </a:lnTo>
                <a:lnTo>
                  <a:pt x="1069" y="21407"/>
                </a:lnTo>
                <a:lnTo>
                  <a:pt x="1059" y="21393"/>
                </a:lnTo>
                <a:close/>
                <a:moveTo>
                  <a:pt x="1238" y="21400"/>
                </a:moveTo>
                <a:lnTo>
                  <a:pt x="1232" y="21407"/>
                </a:lnTo>
                <a:lnTo>
                  <a:pt x="1227" y="21416"/>
                </a:lnTo>
                <a:lnTo>
                  <a:pt x="1222" y="21430"/>
                </a:lnTo>
                <a:lnTo>
                  <a:pt x="1232" y="21430"/>
                </a:lnTo>
                <a:lnTo>
                  <a:pt x="1238" y="21430"/>
                </a:lnTo>
                <a:lnTo>
                  <a:pt x="1255" y="21407"/>
                </a:lnTo>
                <a:lnTo>
                  <a:pt x="1249" y="21400"/>
                </a:lnTo>
                <a:lnTo>
                  <a:pt x="1238" y="21400"/>
                </a:lnTo>
                <a:close/>
                <a:moveTo>
                  <a:pt x="1081" y="21453"/>
                </a:moveTo>
                <a:lnTo>
                  <a:pt x="1081" y="21460"/>
                </a:lnTo>
                <a:lnTo>
                  <a:pt x="1086" y="21467"/>
                </a:lnTo>
                <a:lnTo>
                  <a:pt x="1091" y="21473"/>
                </a:lnTo>
                <a:lnTo>
                  <a:pt x="1096" y="21473"/>
                </a:lnTo>
                <a:lnTo>
                  <a:pt x="1113" y="21473"/>
                </a:lnTo>
                <a:lnTo>
                  <a:pt x="1135" y="21480"/>
                </a:lnTo>
                <a:lnTo>
                  <a:pt x="1145" y="21480"/>
                </a:lnTo>
                <a:lnTo>
                  <a:pt x="1163" y="21473"/>
                </a:lnTo>
                <a:lnTo>
                  <a:pt x="1168" y="21473"/>
                </a:lnTo>
                <a:lnTo>
                  <a:pt x="1183" y="21467"/>
                </a:lnTo>
                <a:lnTo>
                  <a:pt x="1173" y="21467"/>
                </a:lnTo>
                <a:lnTo>
                  <a:pt x="1145" y="21467"/>
                </a:lnTo>
                <a:lnTo>
                  <a:pt x="1123" y="21460"/>
                </a:lnTo>
                <a:lnTo>
                  <a:pt x="1113" y="21453"/>
                </a:lnTo>
                <a:lnTo>
                  <a:pt x="1101" y="21460"/>
                </a:lnTo>
                <a:lnTo>
                  <a:pt x="1086" y="21453"/>
                </a:lnTo>
                <a:lnTo>
                  <a:pt x="1081" y="21453"/>
                </a:lnTo>
                <a:close/>
                <a:moveTo>
                  <a:pt x="851" y="21473"/>
                </a:moveTo>
                <a:lnTo>
                  <a:pt x="845" y="21480"/>
                </a:lnTo>
                <a:lnTo>
                  <a:pt x="845" y="21490"/>
                </a:lnTo>
                <a:lnTo>
                  <a:pt x="851" y="21496"/>
                </a:lnTo>
                <a:lnTo>
                  <a:pt x="863" y="21496"/>
                </a:lnTo>
                <a:lnTo>
                  <a:pt x="873" y="21490"/>
                </a:lnTo>
                <a:lnTo>
                  <a:pt x="868" y="21480"/>
                </a:lnTo>
                <a:lnTo>
                  <a:pt x="863" y="21473"/>
                </a:lnTo>
                <a:lnTo>
                  <a:pt x="851" y="21473"/>
                </a:lnTo>
                <a:close/>
                <a:moveTo>
                  <a:pt x="801" y="21503"/>
                </a:moveTo>
                <a:lnTo>
                  <a:pt x="796" y="21526"/>
                </a:lnTo>
                <a:lnTo>
                  <a:pt x="796" y="21540"/>
                </a:lnTo>
                <a:lnTo>
                  <a:pt x="791" y="21547"/>
                </a:lnTo>
                <a:lnTo>
                  <a:pt x="781" y="21554"/>
                </a:lnTo>
                <a:lnTo>
                  <a:pt x="769" y="21600"/>
                </a:lnTo>
                <a:lnTo>
                  <a:pt x="781" y="21584"/>
                </a:lnTo>
                <a:lnTo>
                  <a:pt x="786" y="21591"/>
                </a:lnTo>
                <a:lnTo>
                  <a:pt x="808" y="21570"/>
                </a:lnTo>
                <a:lnTo>
                  <a:pt x="813" y="21563"/>
                </a:lnTo>
                <a:lnTo>
                  <a:pt x="818" y="21563"/>
                </a:lnTo>
                <a:lnTo>
                  <a:pt x="818" y="21554"/>
                </a:lnTo>
                <a:lnTo>
                  <a:pt x="818" y="21540"/>
                </a:lnTo>
                <a:lnTo>
                  <a:pt x="813" y="21533"/>
                </a:lnTo>
                <a:lnTo>
                  <a:pt x="801" y="21533"/>
                </a:lnTo>
                <a:lnTo>
                  <a:pt x="801" y="21526"/>
                </a:lnTo>
                <a:lnTo>
                  <a:pt x="818" y="21517"/>
                </a:lnTo>
                <a:lnTo>
                  <a:pt x="818" y="21510"/>
                </a:lnTo>
                <a:lnTo>
                  <a:pt x="813" y="21503"/>
                </a:lnTo>
                <a:lnTo>
                  <a:pt x="801" y="21503"/>
                </a:lnTo>
                <a:close/>
                <a:moveTo>
                  <a:pt x="644" y="21510"/>
                </a:moveTo>
                <a:lnTo>
                  <a:pt x="638" y="21517"/>
                </a:lnTo>
                <a:lnTo>
                  <a:pt x="644" y="21526"/>
                </a:lnTo>
                <a:lnTo>
                  <a:pt x="655" y="21533"/>
                </a:lnTo>
                <a:lnTo>
                  <a:pt x="660" y="21540"/>
                </a:lnTo>
                <a:lnTo>
                  <a:pt x="660" y="21547"/>
                </a:lnTo>
                <a:lnTo>
                  <a:pt x="660" y="21554"/>
                </a:lnTo>
                <a:lnTo>
                  <a:pt x="649" y="21563"/>
                </a:lnTo>
                <a:lnTo>
                  <a:pt x="649" y="21570"/>
                </a:lnTo>
                <a:lnTo>
                  <a:pt x="665" y="21584"/>
                </a:lnTo>
                <a:lnTo>
                  <a:pt x="665" y="21577"/>
                </a:lnTo>
                <a:lnTo>
                  <a:pt x="677" y="21570"/>
                </a:lnTo>
                <a:lnTo>
                  <a:pt x="682" y="21547"/>
                </a:lnTo>
                <a:lnTo>
                  <a:pt x="687" y="21540"/>
                </a:lnTo>
                <a:lnTo>
                  <a:pt x="699" y="21533"/>
                </a:lnTo>
                <a:lnTo>
                  <a:pt x="682" y="21533"/>
                </a:lnTo>
                <a:lnTo>
                  <a:pt x="677" y="21526"/>
                </a:lnTo>
                <a:lnTo>
                  <a:pt x="665" y="21510"/>
                </a:lnTo>
                <a:lnTo>
                  <a:pt x="649" y="21510"/>
                </a:lnTo>
                <a:lnTo>
                  <a:pt x="644" y="21510"/>
                </a:lnTo>
                <a:close/>
                <a:moveTo>
                  <a:pt x="741" y="21510"/>
                </a:moveTo>
                <a:lnTo>
                  <a:pt x="736" y="21517"/>
                </a:lnTo>
                <a:lnTo>
                  <a:pt x="731" y="21533"/>
                </a:lnTo>
                <a:lnTo>
                  <a:pt x="726" y="21540"/>
                </a:lnTo>
                <a:lnTo>
                  <a:pt x="714" y="21547"/>
                </a:lnTo>
                <a:lnTo>
                  <a:pt x="682" y="21563"/>
                </a:lnTo>
                <a:lnTo>
                  <a:pt x="682" y="21570"/>
                </a:lnTo>
                <a:lnTo>
                  <a:pt x="682" y="21577"/>
                </a:lnTo>
                <a:lnTo>
                  <a:pt x="692" y="21570"/>
                </a:lnTo>
                <a:lnTo>
                  <a:pt x="704" y="21570"/>
                </a:lnTo>
                <a:lnTo>
                  <a:pt x="714" y="21570"/>
                </a:lnTo>
                <a:lnTo>
                  <a:pt x="731" y="21570"/>
                </a:lnTo>
                <a:lnTo>
                  <a:pt x="741" y="21563"/>
                </a:lnTo>
                <a:lnTo>
                  <a:pt x="741" y="21540"/>
                </a:lnTo>
                <a:lnTo>
                  <a:pt x="741" y="21533"/>
                </a:lnTo>
                <a:lnTo>
                  <a:pt x="747" y="21526"/>
                </a:lnTo>
                <a:lnTo>
                  <a:pt x="747" y="21517"/>
                </a:lnTo>
                <a:lnTo>
                  <a:pt x="741" y="21510"/>
                </a:lnTo>
                <a:close/>
                <a:moveTo>
                  <a:pt x="828" y="21517"/>
                </a:moveTo>
                <a:lnTo>
                  <a:pt x="823" y="21526"/>
                </a:lnTo>
                <a:lnTo>
                  <a:pt x="823" y="21547"/>
                </a:lnTo>
                <a:lnTo>
                  <a:pt x="828" y="21554"/>
                </a:lnTo>
                <a:lnTo>
                  <a:pt x="835" y="21540"/>
                </a:lnTo>
                <a:lnTo>
                  <a:pt x="828" y="21517"/>
                </a:lnTo>
                <a:close/>
              </a:path>
            </a:pathLst>
          </a:custGeom>
          <a:solidFill>
            <a:srgbClr val="D5D5D5">
              <a:alpha val="27000"/>
            </a:srgbClr>
          </a:solidFill>
          <a:ln>
            <a:solidFill>
              <a:srgbClr val="6B9EBD">
                <a:alpha val="27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30" name="Radio Tower"/>
          <p:cNvSpPr/>
          <p:nvPr/>
        </p:nvSpPr>
        <p:spPr>
          <a:xfrm>
            <a:off x="21457921" y="6253524"/>
            <a:ext cx="839224" cy="12089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9" y="0"/>
                </a:moveTo>
                <a:cubicBezTo>
                  <a:pt x="4844" y="0"/>
                  <a:pt x="0" y="3364"/>
                  <a:pt x="0" y="7498"/>
                </a:cubicBezTo>
                <a:cubicBezTo>
                  <a:pt x="0" y="10532"/>
                  <a:pt x="2679" y="13248"/>
                  <a:pt x="6711" y="14418"/>
                </a:cubicBezTo>
                <a:lnTo>
                  <a:pt x="6905" y="13852"/>
                </a:lnTo>
                <a:cubicBezTo>
                  <a:pt x="3202" y="12777"/>
                  <a:pt x="881" y="10284"/>
                  <a:pt x="881" y="7498"/>
                </a:cubicBezTo>
                <a:cubicBezTo>
                  <a:pt x="881" y="3702"/>
                  <a:pt x="5330" y="613"/>
                  <a:pt x="10799" y="613"/>
                </a:cubicBezTo>
                <a:cubicBezTo>
                  <a:pt x="16267" y="613"/>
                  <a:pt x="20717" y="3702"/>
                  <a:pt x="20717" y="7498"/>
                </a:cubicBezTo>
                <a:cubicBezTo>
                  <a:pt x="20717" y="10294"/>
                  <a:pt x="18385" y="12790"/>
                  <a:pt x="14664" y="13860"/>
                </a:cubicBezTo>
                <a:lnTo>
                  <a:pt x="14855" y="14426"/>
                </a:lnTo>
                <a:cubicBezTo>
                  <a:pt x="18907" y="13261"/>
                  <a:pt x="21600" y="10542"/>
                  <a:pt x="21600" y="7498"/>
                </a:cubicBezTo>
                <a:cubicBezTo>
                  <a:pt x="21600" y="3364"/>
                  <a:pt x="16754" y="0"/>
                  <a:pt x="10799" y="0"/>
                </a:cubicBezTo>
                <a:close/>
                <a:moveTo>
                  <a:pt x="10782" y="2273"/>
                </a:moveTo>
                <a:cubicBezTo>
                  <a:pt x="6615" y="2273"/>
                  <a:pt x="3224" y="4625"/>
                  <a:pt x="3224" y="7518"/>
                </a:cubicBezTo>
                <a:cubicBezTo>
                  <a:pt x="3224" y="9596"/>
                  <a:pt x="4974" y="11397"/>
                  <a:pt x="7505" y="12246"/>
                </a:cubicBezTo>
                <a:lnTo>
                  <a:pt x="7730" y="11636"/>
                </a:lnTo>
                <a:cubicBezTo>
                  <a:pt x="5583" y="10866"/>
                  <a:pt x="4112" y="9308"/>
                  <a:pt x="4112" y="7518"/>
                </a:cubicBezTo>
                <a:cubicBezTo>
                  <a:pt x="4112" y="4965"/>
                  <a:pt x="7104" y="2890"/>
                  <a:pt x="10782" y="2890"/>
                </a:cubicBezTo>
                <a:cubicBezTo>
                  <a:pt x="14459" y="2890"/>
                  <a:pt x="17452" y="4965"/>
                  <a:pt x="17452" y="7518"/>
                </a:cubicBezTo>
                <a:cubicBezTo>
                  <a:pt x="17452" y="9308"/>
                  <a:pt x="15979" y="10866"/>
                  <a:pt x="13831" y="11636"/>
                </a:cubicBezTo>
                <a:lnTo>
                  <a:pt x="14059" y="12246"/>
                </a:lnTo>
                <a:cubicBezTo>
                  <a:pt x="16590" y="11397"/>
                  <a:pt x="18340" y="9596"/>
                  <a:pt x="18340" y="7518"/>
                </a:cubicBezTo>
                <a:cubicBezTo>
                  <a:pt x="18340" y="4625"/>
                  <a:pt x="14949" y="2273"/>
                  <a:pt x="10782" y="2273"/>
                </a:cubicBezTo>
                <a:close/>
                <a:moveTo>
                  <a:pt x="10782" y="4513"/>
                </a:moveTo>
                <a:cubicBezTo>
                  <a:pt x="8395" y="4513"/>
                  <a:pt x="6452" y="5861"/>
                  <a:pt x="6452" y="7518"/>
                </a:cubicBezTo>
                <a:cubicBezTo>
                  <a:pt x="6452" y="8546"/>
                  <a:pt x="7201" y="9456"/>
                  <a:pt x="8337" y="9998"/>
                </a:cubicBezTo>
                <a:lnTo>
                  <a:pt x="8575" y="9351"/>
                </a:lnTo>
                <a:cubicBezTo>
                  <a:pt x="7820" y="8912"/>
                  <a:pt x="7340" y="8253"/>
                  <a:pt x="7340" y="7518"/>
                </a:cubicBezTo>
                <a:cubicBezTo>
                  <a:pt x="7340" y="6201"/>
                  <a:pt x="8884" y="5129"/>
                  <a:pt x="10782" y="5129"/>
                </a:cubicBezTo>
                <a:cubicBezTo>
                  <a:pt x="12680" y="5129"/>
                  <a:pt x="14223" y="6201"/>
                  <a:pt x="14223" y="7518"/>
                </a:cubicBezTo>
                <a:cubicBezTo>
                  <a:pt x="14223" y="8253"/>
                  <a:pt x="13743" y="8912"/>
                  <a:pt x="12989" y="9351"/>
                </a:cubicBezTo>
                <a:lnTo>
                  <a:pt x="13226" y="9996"/>
                </a:lnTo>
                <a:cubicBezTo>
                  <a:pt x="14363" y="9454"/>
                  <a:pt x="15112" y="8546"/>
                  <a:pt x="15112" y="7518"/>
                </a:cubicBezTo>
                <a:cubicBezTo>
                  <a:pt x="15112" y="5861"/>
                  <a:pt x="13169" y="4513"/>
                  <a:pt x="10782" y="4513"/>
                </a:cubicBezTo>
                <a:close/>
                <a:moveTo>
                  <a:pt x="10782" y="6734"/>
                </a:moveTo>
                <a:cubicBezTo>
                  <a:pt x="10157" y="6734"/>
                  <a:pt x="9652" y="7085"/>
                  <a:pt x="9652" y="7518"/>
                </a:cubicBezTo>
                <a:cubicBezTo>
                  <a:pt x="9652" y="7780"/>
                  <a:pt x="9837" y="8012"/>
                  <a:pt x="10121" y="8155"/>
                </a:cubicBezTo>
                <a:lnTo>
                  <a:pt x="5153" y="21600"/>
                </a:lnTo>
                <a:lnTo>
                  <a:pt x="6317" y="21600"/>
                </a:lnTo>
                <a:lnTo>
                  <a:pt x="10782" y="19994"/>
                </a:lnTo>
                <a:lnTo>
                  <a:pt x="15247" y="21600"/>
                </a:lnTo>
                <a:lnTo>
                  <a:pt x="16411" y="21600"/>
                </a:lnTo>
                <a:lnTo>
                  <a:pt x="11443" y="8155"/>
                </a:lnTo>
                <a:cubicBezTo>
                  <a:pt x="11727" y="8012"/>
                  <a:pt x="11912" y="7780"/>
                  <a:pt x="11912" y="7518"/>
                </a:cubicBezTo>
                <a:cubicBezTo>
                  <a:pt x="11912" y="7085"/>
                  <a:pt x="11406" y="6734"/>
                  <a:pt x="10782" y="6734"/>
                </a:cubicBezTo>
                <a:close/>
                <a:moveTo>
                  <a:pt x="10782" y="9574"/>
                </a:moveTo>
                <a:lnTo>
                  <a:pt x="11648" y="11920"/>
                </a:lnTo>
                <a:lnTo>
                  <a:pt x="9915" y="11920"/>
                </a:lnTo>
                <a:lnTo>
                  <a:pt x="10782" y="9574"/>
                </a:lnTo>
                <a:close/>
                <a:moveTo>
                  <a:pt x="10029" y="12215"/>
                </a:moveTo>
                <a:lnTo>
                  <a:pt x="11532" y="12215"/>
                </a:lnTo>
                <a:lnTo>
                  <a:pt x="10782" y="12891"/>
                </a:lnTo>
                <a:lnTo>
                  <a:pt x="10029" y="12215"/>
                </a:lnTo>
                <a:close/>
                <a:moveTo>
                  <a:pt x="9729" y="12427"/>
                </a:moveTo>
                <a:lnTo>
                  <a:pt x="10513" y="13133"/>
                </a:lnTo>
                <a:lnTo>
                  <a:pt x="8947" y="14541"/>
                </a:lnTo>
                <a:lnTo>
                  <a:pt x="9729" y="12427"/>
                </a:lnTo>
                <a:close/>
                <a:moveTo>
                  <a:pt x="11835" y="12427"/>
                </a:moveTo>
                <a:lnTo>
                  <a:pt x="12616" y="14541"/>
                </a:lnTo>
                <a:lnTo>
                  <a:pt x="11050" y="13133"/>
                </a:lnTo>
                <a:lnTo>
                  <a:pt x="11835" y="12427"/>
                </a:lnTo>
                <a:close/>
                <a:moveTo>
                  <a:pt x="10782" y="13375"/>
                </a:moveTo>
                <a:lnTo>
                  <a:pt x="12568" y="14979"/>
                </a:lnTo>
                <a:lnTo>
                  <a:pt x="8996" y="14979"/>
                </a:lnTo>
                <a:lnTo>
                  <a:pt x="10782" y="13375"/>
                </a:lnTo>
                <a:close/>
                <a:moveTo>
                  <a:pt x="9003" y="15275"/>
                </a:moveTo>
                <a:lnTo>
                  <a:pt x="12561" y="15275"/>
                </a:lnTo>
                <a:lnTo>
                  <a:pt x="10782" y="16237"/>
                </a:lnTo>
                <a:lnTo>
                  <a:pt x="9003" y="15275"/>
                </a:lnTo>
                <a:close/>
                <a:moveTo>
                  <a:pt x="8613" y="15439"/>
                </a:moveTo>
                <a:lnTo>
                  <a:pt x="10436" y="16426"/>
                </a:lnTo>
                <a:lnTo>
                  <a:pt x="7703" y="17904"/>
                </a:lnTo>
                <a:lnTo>
                  <a:pt x="8613" y="15439"/>
                </a:lnTo>
                <a:close/>
                <a:moveTo>
                  <a:pt x="12948" y="15439"/>
                </a:moveTo>
                <a:lnTo>
                  <a:pt x="13860" y="17904"/>
                </a:lnTo>
                <a:lnTo>
                  <a:pt x="11128" y="16426"/>
                </a:lnTo>
                <a:lnTo>
                  <a:pt x="12948" y="15439"/>
                </a:lnTo>
                <a:close/>
                <a:moveTo>
                  <a:pt x="10782" y="16612"/>
                </a:moveTo>
                <a:lnTo>
                  <a:pt x="13785" y="18238"/>
                </a:lnTo>
                <a:lnTo>
                  <a:pt x="7778" y="18238"/>
                </a:lnTo>
                <a:lnTo>
                  <a:pt x="10782" y="16612"/>
                </a:lnTo>
                <a:close/>
                <a:moveTo>
                  <a:pt x="7643" y="18534"/>
                </a:moveTo>
                <a:lnTo>
                  <a:pt x="13921" y="18534"/>
                </a:lnTo>
                <a:lnTo>
                  <a:pt x="10782" y="19661"/>
                </a:lnTo>
                <a:lnTo>
                  <a:pt x="7643" y="18534"/>
                </a:lnTo>
                <a:close/>
                <a:moveTo>
                  <a:pt x="7382" y="18773"/>
                </a:moveTo>
                <a:lnTo>
                  <a:pt x="10320" y="19828"/>
                </a:lnTo>
                <a:lnTo>
                  <a:pt x="6484" y="21207"/>
                </a:lnTo>
                <a:lnTo>
                  <a:pt x="7382" y="18773"/>
                </a:lnTo>
                <a:close/>
                <a:moveTo>
                  <a:pt x="14180" y="18773"/>
                </a:moveTo>
                <a:lnTo>
                  <a:pt x="15080" y="21207"/>
                </a:lnTo>
                <a:lnTo>
                  <a:pt x="11244" y="19828"/>
                </a:lnTo>
                <a:lnTo>
                  <a:pt x="14180" y="18773"/>
                </a:lnTo>
                <a:close/>
              </a:path>
            </a:pathLst>
          </a:custGeom>
          <a:solidFill>
            <a:srgbClr val="6B9EBD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31" name="© 2020 Harrison Edwards, Inc. All Rights Reserved."/>
          <p:cNvSpPr txBox="1"/>
          <p:nvPr/>
        </p:nvSpPr>
        <p:spPr>
          <a:xfrm>
            <a:off x="2332473" y="13149274"/>
            <a:ext cx="4789120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 b="0">
                <a:solidFill>
                  <a:srgbClr val="929292"/>
                </a:solidFill>
              </a:defRPr>
            </a:lvl1pPr>
          </a:lstStyle>
          <a:p>
            <a:r>
              <a:t>© 2020 Harrison Edwards, Inc. All Rights Reserved.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"/>
          <p:cNvSpPr/>
          <p:nvPr/>
        </p:nvSpPr>
        <p:spPr>
          <a:xfrm>
            <a:off x="-87481" y="-148631"/>
            <a:ext cx="24558962" cy="14013262"/>
          </a:xfrm>
          <a:prstGeom prst="rect">
            <a:avLst/>
          </a:prstGeom>
          <a:solidFill>
            <a:srgbClr val="10394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9" name="Text"/>
          <p:cNvSpPr txBox="1"/>
          <p:nvPr/>
        </p:nvSpPr>
        <p:spPr>
          <a:xfrm>
            <a:off x="2068892" y="5337810"/>
            <a:ext cx="127001" cy="5072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defRPr sz="17500" b="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pPr>
            <a:endParaRPr/>
          </a:p>
        </p:txBody>
      </p:sp>
      <p:sp>
        <p:nvSpPr>
          <p:cNvPr id="220" name="Why Did We Get Involved?"/>
          <p:cNvSpPr txBox="1"/>
          <p:nvPr/>
        </p:nvSpPr>
        <p:spPr>
          <a:xfrm>
            <a:off x="2373107" y="2396115"/>
            <a:ext cx="13264199" cy="133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8300" b="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</a:lstStyle>
          <a:p>
            <a:r>
              <a:t>Why Did We Get Involved?</a:t>
            </a:r>
          </a:p>
        </p:txBody>
      </p:sp>
      <p:grpSp>
        <p:nvGrpSpPr>
          <p:cNvPr id="223" name="Group"/>
          <p:cNvGrpSpPr/>
          <p:nvPr/>
        </p:nvGrpSpPr>
        <p:grpSpPr>
          <a:xfrm>
            <a:off x="2462840" y="1874260"/>
            <a:ext cx="1510514" cy="231747"/>
            <a:chOff x="0" y="0"/>
            <a:chExt cx="1510512" cy="231746"/>
          </a:xfrm>
        </p:grpSpPr>
        <p:sp>
          <p:nvSpPr>
            <p:cNvPr id="221" name="Rectangle"/>
            <p:cNvSpPr/>
            <p:nvPr/>
          </p:nvSpPr>
          <p:spPr>
            <a:xfrm>
              <a:off x="0" y="0"/>
              <a:ext cx="760370" cy="231747"/>
            </a:xfrm>
            <a:prstGeom prst="rect">
              <a:avLst/>
            </a:prstGeom>
            <a:solidFill>
              <a:srgbClr val="5C87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22" name="Rectangle"/>
            <p:cNvSpPr/>
            <p:nvPr/>
          </p:nvSpPr>
          <p:spPr>
            <a:xfrm>
              <a:off x="750142" y="0"/>
              <a:ext cx="760371" cy="23174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pic>
        <p:nvPicPr>
          <p:cNvPr id="224" name="HEPR2.jpeg" descr="HEPR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4597" y="10718999"/>
            <a:ext cx="1120896" cy="1123138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2043765" y="13081000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226" name="Rounded Rectangle"/>
          <p:cNvSpPr/>
          <p:nvPr/>
        </p:nvSpPr>
        <p:spPr>
          <a:xfrm>
            <a:off x="576283" y="988820"/>
            <a:ext cx="23231434" cy="11738360"/>
          </a:xfrm>
          <a:prstGeom prst="roundRect">
            <a:avLst>
              <a:gd name="adj" fmla="val 14519"/>
            </a:avLst>
          </a:prstGeom>
          <a:ln w="76200">
            <a:solidFill>
              <a:srgbClr val="929292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7" name="Text"/>
          <p:cNvSpPr txBox="1"/>
          <p:nvPr/>
        </p:nvSpPr>
        <p:spPr>
          <a:xfrm>
            <a:off x="22280880" y="-223202"/>
            <a:ext cx="3289844" cy="3022601"/>
          </a:xfrm>
          <a:prstGeom prst="rect">
            <a:avLst/>
          </a:prstGeom>
          <a:solidFill>
            <a:srgbClr val="10394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600">
                <a:solidFill>
                  <a:srgbClr val="D5D5D5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   </a:t>
            </a:r>
          </a:p>
        </p:txBody>
      </p:sp>
      <p:sp>
        <p:nvSpPr>
          <p:cNvPr id="228" name="United States"/>
          <p:cNvSpPr/>
          <p:nvPr/>
        </p:nvSpPr>
        <p:spPr>
          <a:xfrm>
            <a:off x="6884417" y="4474045"/>
            <a:ext cx="10615166" cy="7862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090" y="0"/>
                </a:moveTo>
                <a:lnTo>
                  <a:pt x="11090" y="288"/>
                </a:lnTo>
                <a:lnTo>
                  <a:pt x="10319" y="288"/>
                </a:lnTo>
                <a:lnTo>
                  <a:pt x="10347" y="486"/>
                </a:lnTo>
                <a:lnTo>
                  <a:pt x="10347" y="552"/>
                </a:lnTo>
                <a:lnTo>
                  <a:pt x="10341" y="596"/>
                </a:lnTo>
                <a:lnTo>
                  <a:pt x="10347" y="670"/>
                </a:lnTo>
                <a:lnTo>
                  <a:pt x="10347" y="730"/>
                </a:lnTo>
                <a:lnTo>
                  <a:pt x="10353" y="787"/>
                </a:lnTo>
                <a:lnTo>
                  <a:pt x="10353" y="870"/>
                </a:lnTo>
                <a:lnTo>
                  <a:pt x="10369" y="964"/>
                </a:lnTo>
                <a:lnTo>
                  <a:pt x="10396" y="1054"/>
                </a:lnTo>
                <a:lnTo>
                  <a:pt x="10396" y="1082"/>
                </a:lnTo>
                <a:lnTo>
                  <a:pt x="10401" y="1128"/>
                </a:lnTo>
                <a:lnTo>
                  <a:pt x="10413" y="1171"/>
                </a:lnTo>
                <a:lnTo>
                  <a:pt x="10451" y="1312"/>
                </a:lnTo>
                <a:lnTo>
                  <a:pt x="10451" y="1436"/>
                </a:lnTo>
                <a:lnTo>
                  <a:pt x="10456" y="1466"/>
                </a:lnTo>
                <a:lnTo>
                  <a:pt x="10468" y="1760"/>
                </a:lnTo>
                <a:lnTo>
                  <a:pt x="10483" y="1804"/>
                </a:lnTo>
                <a:lnTo>
                  <a:pt x="10473" y="1878"/>
                </a:lnTo>
                <a:lnTo>
                  <a:pt x="10473" y="1908"/>
                </a:lnTo>
                <a:lnTo>
                  <a:pt x="10478" y="2002"/>
                </a:lnTo>
                <a:lnTo>
                  <a:pt x="10490" y="2048"/>
                </a:lnTo>
                <a:lnTo>
                  <a:pt x="10495" y="2129"/>
                </a:lnTo>
                <a:lnTo>
                  <a:pt x="10537" y="2239"/>
                </a:lnTo>
                <a:lnTo>
                  <a:pt x="10549" y="2283"/>
                </a:lnTo>
                <a:lnTo>
                  <a:pt x="10549" y="2320"/>
                </a:lnTo>
                <a:lnTo>
                  <a:pt x="10560" y="2386"/>
                </a:lnTo>
                <a:lnTo>
                  <a:pt x="10560" y="2474"/>
                </a:lnTo>
                <a:lnTo>
                  <a:pt x="10560" y="2490"/>
                </a:lnTo>
                <a:lnTo>
                  <a:pt x="10565" y="2534"/>
                </a:lnTo>
                <a:lnTo>
                  <a:pt x="10560" y="2564"/>
                </a:lnTo>
                <a:lnTo>
                  <a:pt x="10549" y="2607"/>
                </a:lnTo>
                <a:lnTo>
                  <a:pt x="10537" y="2651"/>
                </a:lnTo>
                <a:lnTo>
                  <a:pt x="10517" y="2688"/>
                </a:lnTo>
                <a:lnTo>
                  <a:pt x="10456" y="2768"/>
                </a:lnTo>
                <a:lnTo>
                  <a:pt x="10495" y="2849"/>
                </a:lnTo>
                <a:lnTo>
                  <a:pt x="10500" y="2872"/>
                </a:lnTo>
                <a:lnTo>
                  <a:pt x="10565" y="2916"/>
                </a:lnTo>
                <a:lnTo>
                  <a:pt x="10604" y="2982"/>
                </a:lnTo>
                <a:lnTo>
                  <a:pt x="10604" y="4227"/>
                </a:lnTo>
                <a:lnTo>
                  <a:pt x="10904" y="4227"/>
                </a:lnTo>
                <a:lnTo>
                  <a:pt x="12501" y="4227"/>
                </a:lnTo>
                <a:lnTo>
                  <a:pt x="12491" y="4057"/>
                </a:lnTo>
                <a:lnTo>
                  <a:pt x="12474" y="3977"/>
                </a:lnTo>
                <a:lnTo>
                  <a:pt x="12459" y="3947"/>
                </a:lnTo>
                <a:lnTo>
                  <a:pt x="12414" y="3910"/>
                </a:lnTo>
                <a:lnTo>
                  <a:pt x="12344" y="3859"/>
                </a:lnTo>
                <a:lnTo>
                  <a:pt x="12283" y="3799"/>
                </a:lnTo>
                <a:lnTo>
                  <a:pt x="12256" y="3733"/>
                </a:lnTo>
                <a:lnTo>
                  <a:pt x="12208" y="3659"/>
                </a:lnTo>
                <a:lnTo>
                  <a:pt x="12181" y="3638"/>
                </a:lnTo>
                <a:lnTo>
                  <a:pt x="12141" y="3622"/>
                </a:lnTo>
                <a:lnTo>
                  <a:pt x="12109" y="3585"/>
                </a:lnTo>
                <a:lnTo>
                  <a:pt x="12087" y="3558"/>
                </a:lnTo>
                <a:lnTo>
                  <a:pt x="12072" y="3535"/>
                </a:lnTo>
                <a:lnTo>
                  <a:pt x="12032" y="3528"/>
                </a:lnTo>
                <a:lnTo>
                  <a:pt x="11990" y="3491"/>
                </a:lnTo>
                <a:lnTo>
                  <a:pt x="11935" y="3424"/>
                </a:lnTo>
                <a:lnTo>
                  <a:pt x="11918" y="3358"/>
                </a:lnTo>
                <a:lnTo>
                  <a:pt x="11923" y="3321"/>
                </a:lnTo>
                <a:lnTo>
                  <a:pt x="11935" y="3247"/>
                </a:lnTo>
                <a:lnTo>
                  <a:pt x="11935" y="3233"/>
                </a:lnTo>
                <a:lnTo>
                  <a:pt x="11918" y="3153"/>
                </a:lnTo>
                <a:lnTo>
                  <a:pt x="11935" y="3123"/>
                </a:lnTo>
                <a:lnTo>
                  <a:pt x="11935" y="3033"/>
                </a:lnTo>
                <a:lnTo>
                  <a:pt x="11940" y="2996"/>
                </a:lnTo>
                <a:lnTo>
                  <a:pt x="11963" y="2923"/>
                </a:lnTo>
                <a:lnTo>
                  <a:pt x="11963" y="2902"/>
                </a:lnTo>
                <a:lnTo>
                  <a:pt x="11956" y="2872"/>
                </a:lnTo>
                <a:lnTo>
                  <a:pt x="11945" y="2849"/>
                </a:lnTo>
                <a:lnTo>
                  <a:pt x="11886" y="2805"/>
                </a:lnTo>
                <a:lnTo>
                  <a:pt x="11886" y="2732"/>
                </a:lnTo>
                <a:lnTo>
                  <a:pt x="11896" y="2681"/>
                </a:lnTo>
                <a:lnTo>
                  <a:pt x="11928" y="2614"/>
                </a:lnTo>
                <a:lnTo>
                  <a:pt x="11951" y="2554"/>
                </a:lnTo>
                <a:lnTo>
                  <a:pt x="11973" y="2527"/>
                </a:lnTo>
                <a:lnTo>
                  <a:pt x="12082" y="2430"/>
                </a:lnTo>
                <a:lnTo>
                  <a:pt x="12092" y="2430"/>
                </a:lnTo>
                <a:lnTo>
                  <a:pt x="12109" y="2407"/>
                </a:lnTo>
                <a:lnTo>
                  <a:pt x="12109" y="1975"/>
                </a:lnTo>
                <a:lnTo>
                  <a:pt x="12147" y="1965"/>
                </a:lnTo>
                <a:lnTo>
                  <a:pt x="12153" y="1952"/>
                </a:lnTo>
                <a:lnTo>
                  <a:pt x="12181" y="1901"/>
                </a:lnTo>
                <a:lnTo>
                  <a:pt x="12181" y="1892"/>
                </a:lnTo>
                <a:lnTo>
                  <a:pt x="12201" y="1864"/>
                </a:lnTo>
                <a:lnTo>
                  <a:pt x="12365" y="1687"/>
                </a:lnTo>
                <a:lnTo>
                  <a:pt x="12459" y="1569"/>
                </a:lnTo>
                <a:lnTo>
                  <a:pt x="12617" y="1339"/>
                </a:lnTo>
                <a:lnTo>
                  <a:pt x="12660" y="1289"/>
                </a:lnTo>
                <a:lnTo>
                  <a:pt x="12759" y="1208"/>
                </a:lnTo>
                <a:lnTo>
                  <a:pt x="12917" y="1135"/>
                </a:lnTo>
                <a:lnTo>
                  <a:pt x="12987" y="1091"/>
                </a:lnTo>
                <a:lnTo>
                  <a:pt x="13059" y="1038"/>
                </a:lnTo>
                <a:lnTo>
                  <a:pt x="13036" y="1045"/>
                </a:lnTo>
                <a:lnTo>
                  <a:pt x="12982" y="1024"/>
                </a:lnTo>
                <a:lnTo>
                  <a:pt x="12960" y="964"/>
                </a:lnTo>
                <a:lnTo>
                  <a:pt x="12955" y="957"/>
                </a:lnTo>
                <a:lnTo>
                  <a:pt x="12878" y="964"/>
                </a:lnTo>
                <a:lnTo>
                  <a:pt x="12769" y="957"/>
                </a:lnTo>
                <a:lnTo>
                  <a:pt x="12709" y="964"/>
                </a:lnTo>
                <a:lnTo>
                  <a:pt x="12677" y="927"/>
                </a:lnTo>
                <a:lnTo>
                  <a:pt x="12665" y="884"/>
                </a:lnTo>
                <a:lnTo>
                  <a:pt x="12655" y="884"/>
                </a:lnTo>
                <a:lnTo>
                  <a:pt x="12617" y="891"/>
                </a:lnTo>
                <a:lnTo>
                  <a:pt x="12551" y="957"/>
                </a:lnTo>
                <a:lnTo>
                  <a:pt x="12474" y="1001"/>
                </a:lnTo>
                <a:lnTo>
                  <a:pt x="12419" y="1001"/>
                </a:lnTo>
                <a:lnTo>
                  <a:pt x="12365" y="957"/>
                </a:lnTo>
                <a:lnTo>
                  <a:pt x="12278" y="884"/>
                </a:lnTo>
                <a:lnTo>
                  <a:pt x="12228" y="810"/>
                </a:lnTo>
                <a:lnTo>
                  <a:pt x="12181" y="787"/>
                </a:lnTo>
                <a:lnTo>
                  <a:pt x="12153" y="787"/>
                </a:lnTo>
                <a:lnTo>
                  <a:pt x="12131" y="833"/>
                </a:lnTo>
                <a:lnTo>
                  <a:pt x="12072" y="833"/>
                </a:lnTo>
                <a:lnTo>
                  <a:pt x="12038" y="700"/>
                </a:lnTo>
                <a:lnTo>
                  <a:pt x="12017" y="686"/>
                </a:lnTo>
                <a:lnTo>
                  <a:pt x="11956" y="633"/>
                </a:lnTo>
                <a:lnTo>
                  <a:pt x="11918" y="603"/>
                </a:lnTo>
                <a:lnTo>
                  <a:pt x="11864" y="575"/>
                </a:lnTo>
                <a:lnTo>
                  <a:pt x="11847" y="566"/>
                </a:lnTo>
                <a:lnTo>
                  <a:pt x="11777" y="566"/>
                </a:lnTo>
                <a:lnTo>
                  <a:pt x="11744" y="575"/>
                </a:lnTo>
                <a:lnTo>
                  <a:pt x="11705" y="612"/>
                </a:lnTo>
                <a:lnTo>
                  <a:pt x="11663" y="633"/>
                </a:lnTo>
                <a:lnTo>
                  <a:pt x="11601" y="640"/>
                </a:lnTo>
                <a:lnTo>
                  <a:pt x="11553" y="619"/>
                </a:lnTo>
                <a:lnTo>
                  <a:pt x="11531" y="575"/>
                </a:lnTo>
                <a:lnTo>
                  <a:pt x="11465" y="539"/>
                </a:lnTo>
                <a:lnTo>
                  <a:pt x="11335" y="509"/>
                </a:lnTo>
                <a:lnTo>
                  <a:pt x="11247" y="472"/>
                </a:lnTo>
                <a:lnTo>
                  <a:pt x="11219" y="435"/>
                </a:lnTo>
                <a:lnTo>
                  <a:pt x="11204" y="391"/>
                </a:lnTo>
                <a:lnTo>
                  <a:pt x="11204" y="361"/>
                </a:lnTo>
                <a:lnTo>
                  <a:pt x="11172" y="258"/>
                </a:lnTo>
                <a:lnTo>
                  <a:pt x="11155" y="161"/>
                </a:lnTo>
                <a:lnTo>
                  <a:pt x="11144" y="44"/>
                </a:lnTo>
                <a:lnTo>
                  <a:pt x="11149" y="23"/>
                </a:lnTo>
                <a:lnTo>
                  <a:pt x="11132" y="7"/>
                </a:lnTo>
                <a:lnTo>
                  <a:pt x="11090" y="0"/>
                </a:lnTo>
                <a:close/>
                <a:moveTo>
                  <a:pt x="535" y="214"/>
                </a:moveTo>
                <a:lnTo>
                  <a:pt x="562" y="288"/>
                </a:lnTo>
                <a:lnTo>
                  <a:pt x="600" y="301"/>
                </a:lnTo>
                <a:lnTo>
                  <a:pt x="637" y="214"/>
                </a:lnTo>
                <a:lnTo>
                  <a:pt x="535" y="214"/>
                </a:lnTo>
                <a:close/>
                <a:moveTo>
                  <a:pt x="726" y="288"/>
                </a:moveTo>
                <a:lnTo>
                  <a:pt x="753" y="382"/>
                </a:lnTo>
                <a:lnTo>
                  <a:pt x="759" y="375"/>
                </a:lnTo>
                <a:lnTo>
                  <a:pt x="791" y="375"/>
                </a:lnTo>
                <a:lnTo>
                  <a:pt x="808" y="419"/>
                </a:lnTo>
                <a:lnTo>
                  <a:pt x="818" y="492"/>
                </a:lnTo>
                <a:lnTo>
                  <a:pt x="818" y="575"/>
                </a:lnTo>
                <a:lnTo>
                  <a:pt x="823" y="596"/>
                </a:lnTo>
                <a:lnTo>
                  <a:pt x="828" y="640"/>
                </a:lnTo>
                <a:lnTo>
                  <a:pt x="796" y="663"/>
                </a:lnTo>
                <a:lnTo>
                  <a:pt x="801" y="670"/>
                </a:lnTo>
                <a:lnTo>
                  <a:pt x="823" y="700"/>
                </a:lnTo>
                <a:lnTo>
                  <a:pt x="862" y="780"/>
                </a:lnTo>
                <a:lnTo>
                  <a:pt x="862" y="833"/>
                </a:lnTo>
                <a:lnTo>
                  <a:pt x="845" y="840"/>
                </a:lnTo>
                <a:lnTo>
                  <a:pt x="862" y="861"/>
                </a:lnTo>
                <a:lnTo>
                  <a:pt x="878" y="907"/>
                </a:lnTo>
                <a:lnTo>
                  <a:pt x="890" y="921"/>
                </a:lnTo>
                <a:lnTo>
                  <a:pt x="910" y="957"/>
                </a:lnTo>
                <a:lnTo>
                  <a:pt x="927" y="1001"/>
                </a:lnTo>
                <a:lnTo>
                  <a:pt x="890" y="1068"/>
                </a:lnTo>
                <a:lnTo>
                  <a:pt x="883" y="1098"/>
                </a:lnTo>
                <a:lnTo>
                  <a:pt x="862" y="1164"/>
                </a:lnTo>
                <a:lnTo>
                  <a:pt x="868" y="1185"/>
                </a:lnTo>
                <a:lnTo>
                  <a:pt x="868" y="1229"/>
                </a:lnTo>
                <a:lnTo>
                  <a:pt x="862" y="1259"/>
                </a:lnTo>
                <a:lnTo>
                  <a:pt x="868" y="1275"/>
                </a:lnTo>
                <a:lnTo>
                  <a:pt x="873" y="1296"/>
                </a:lnTo>
                <a:lnTo>
                  <a:pt x="873" y="1362"/>
                </a:lnTo>
                <a:lnTo>
                  <a:pt x="878" y="1459"/>
                </a:lnTo>
                <a:lnTo>
                  <a:pt x="878" y="1487"/>
                </a:lnTo>
                <a:lnTo>
                  <a:pt x="840" y="1553"/>
                </a:lnTo>
                <a:lnTo>
                  <a:pt x="818" y="1569"/>
                </a:lnTo>
                <a:lnTo>
                  <a:pt x="808" y="1569"/>
                </a:lnTo>
                <a:lnTo>
                  <a:pt x="781" y="1650"/>
                </a:lnTo>
                <a:lnTo>
                  <a:pt x="764" y="1680"/>
                </a:lnTo>
                <a:lnTo>
                  <a:pt x="731" y="1708"/>
                </a:lnTo>
                <a:lnTo>
                  <a:pt x="704" y="1708"/>
                </a:lnTo>
                <a:lnTo>
                  <a:pt x="677" y="1687"/>
                </a:lnTo>
                <a:lnTo>
                  <a:pt x="644" y="1694"/>
                </a:lnTo>
                <a:lnTo>
                  <a:pt x="545" y="1680"/>
                </a:lnTo>
                <a:lnTo>
                  <a:pt x="590" y="1606"/>
                </a:lnTo>
                <a:lnTo>
                  <a:pt x="600" y="1553"/>
                </a:lnTo>
                <a:lnTo>
                  <a:pt x="622" y="1512"/>
                </a:lnTo>
                <a:lnTo>
                  <a:pt x="605" y="1523"/>
                </a:lnTo>
                <a:lnTo>
                  <a:pt x="568" y="1533"/>
                </a:lnTo>
                <a:lnTo>
                  <a:pt x="535" y="1517"/>
                </a:lnTo>
                <a:lnTo>
                  <a:pt x="528" y="1466"/>
                </a:lnTo>
                <a:lnTo>
                  <a:pt x="535" y="1413"/>
                </a:lnTo>
                <a:lnTo>
                  <a:pt x="568" y="1326"/>
                </a:lnTo>
                <a:lnTo>
                  <a:pt x="672" y="1105"/>
                </a:lnTo>
                <a:lnTo>
                  <a:pt x="692" y="1135"/>
                </a:lnTo>
                <a:lnTo>
                  <a:pt x="709" y="1091"/>
                </a:lnTo>
                <a:lnTo>
                  <a:pt x="704" y="1068"/>
                </a:lnTo>
                <a:lnTo>
                  <a:pt x="682" y="1008"/>
                </a:lnTo>
                <a:lnTo>
                  <a:pt x="672" y="971"/>
                </a:lnTo>
                <a:lnTo>
                  <a:pt x="649" y="987"/>
                </a:lnTo>
                <a:lnTo>
                  <a:pt x="617" y="987"/>
                </a:lnTo>
                <a:lnTo>
                  <a:pt x="590" y="980"/>
                </a:lnTo>
                <a:lnTo>
                  <a:pt x="551" y="927"/>
                </a:lnTo>
                <a:lnTo>
                  <a:pt x="518" y="950"/>
                </a:lnTo>
                <a:lnTo>
                  <a:pt x="501" y="950"/>
                </a:lnTo>
                <a:lnTo>
                  <a:pt x="235" y="914"/>
                </a:lnTo>
                <a:lnTo>
                  <a:pt x="181" y="884"/>
                </a:lnTo>
                <a:lnTo>
                  <a:pt x="153" y="854"/>
                </a:lnTo>
                <a:lnTo>
                  <a:pt x="65" y="810"/>
                </a:lnTo>
                <a:lnTo>
                  <a:pt x="5" y="766"/>
                </a:lnTo>
                <a:lnTo>
                  <a:pt x="5" y="787"/>
                </a:lnTo>
                <a:lnTo>
                  <a:pt x="0" y="891"/>
                </a:lnTo>
                <a:lnTo>
                  <a:pt x="10" y="1017"/>
                </a:lnTo>
                <a:lnTo>
                  <a:pt x="27" y="1061"/>
                </a:lnTo>
                <a:lnTo>
                  <a:pt x="87" y="1155"/>
                </a:lnTo>
                <a:lnTo>
                  <a:pt x="119" y="1259"/>
                </a:lnTo>
                <a:lnTo>
                  <a:pt x="147" y="1443"/>
                </a:lnTo>
                <a:lnTo>
                  <a:pt x="186" y="1590"/>
                </a:lnTo>
                <a:lnTo>
                  <a:pt x="196" y="1694"/>
                </a:lnTo>
                <a:lnTo>
                  <a:pt x="235" y="1694"/>
                </a:lnTo>
                <a:lnTo>
                  <a:pt x="256" y="1731"/>
                </a:lnTo>
                <a:lnTo>
                  <a:pt x="372" y="1767"/>
                </a:lnTo>
                <a:lnTo>
                  <a:pt x="223" y="1871"/>
                </a:lnTo>
                <a:lnTo>
                  <a:pt x="228" y="1915"/>
                </a:lnTo>
                <a:lnTo>
                  <a:pt x="273" y="1945"/>
                </a:lnTo>
                <a:lnTo>
                  <a:pt x="305" y="1988"/>
                </a:lnTo>
                <a:lnTo>
                  <a:pt x="295" y="2099"/>
                </a:lnTo>
                <a:lnTo>
                  <a:pt x="273" y="2246"/>
                </a:lnTo>
                <a:lnTo>
                  <a:pt x="278" y="2253"/>
                </a:lnTo>
                <a:lnTo>
                  <a:pt x="360" y="2232"/>
                </a:lnTo>
                <a:lnTo>
                  <a:pt x="377" y="2253"/>
                </a:lnTo>
                <a:lnTo>
                  <a:pt x="447" y="2253"/>
                </a:lnTo>
                <a:lnTo>
                  <a:pt x="474" y="2297"/>
                </a:lnTo>
                <a:lnTo>
                  <a:pt x="508" y="2327"/>
                </a:lnTo>
                <a:lnTo>
                  <a:pt x="523" y="2327"/>
                </a:lnTo>
                <a:lnTo>
                  <a:pt x="528" y="2334"/>
                </a:lnTo>
                <a:lnTo>
                  <a:pt x="562" y="2320"/>
                </a:lnTo>
                <a:lnTo>
                  <a:pt x="610" y="2343"/>
                </a:lnTo>
                <a:lnTo>
                  <a:pt x="655" y="2380"/>
                </a:lnTo>
                <a:lnTo>
                  <a:pt x="692" y="2490"/>
                </a:lnTo>
                <a:lnTo>
                  <a:pt x="731" y="2658"/>
                </a:lnTo>
                <a:lnTo>
                  <a:pt x="736" y="2702"/>
                </a:lnTo>
                <a:lnTo>
                  <a:pt x="753" y="2725"/>
                </a:lnTo>
                <a:lnTo>
                  <a:pt x="774" y="2725"/>
                </a:lnTo>
                <a:lnTo>
                  <a:pt x="910" y="2748"/>
                </a:lnTo>
                <a:lnTo>
                  <a:pt x="944" y="2739"/>
                </a:lnTo>
                <a:lnTo>
                  <a:pt x="1026" y="2674"/>
                </a:lnTo>
                <a:lnTo>
                  <a:pt x="1113" y="2658"/>
                </a:lnTo>
                <a:lnTo>
                  <a:pt x="1210" y="2658"/>
                </a:lnTo>
                <a:lnTo>
                  <a:pt x="1282" y="2681"/>
                </a:lnTo>
                <a:lnTo>
                  <a:pt x="1304" y="2711"/>
                </a:lnTo>
                <a:lnTo>
                  <a:pt x="1341" y="2711"/>
                </a:lnTo>
                <a:lnTo>
                  <a:pt x="1462" y="2674"/>
                </a:lnTo>
                <a:lnTo>
                  <a:pt x="1599" y="2651"/>
                </a:lnTo>
                <a:lnTo>
                  <a:pt x="1669" y="2621"/>
                </a:lnTo>
                <a:lnTo>
                  <a:pt x="1751" y="2571"/>
                </a:lnTo>
                <a:lnTo>
                  <a:pt x="1947" y="2497"/>
                </a:lnTo>
                <a:lnTo>
                  <a:pt x="2040" y="2490"/>
                </a:lnTo>
                <a:lnTo>
                  <a:pt x="2078" y="2467"/>
                </a:lnTo>
                <a:lnTo>
                  <a:pt x="2095" y="2453"/>
                </a:lnTo>
                <a:lnTo>
                  <a:pt x="2809" y="2453"/>
                </a:lnTo>
                <a:lnTo>
                  <a:pt x="2864" y="2453"/>
                </a:lnTo>
                <a:lnTo>
                  <a:pt x="2853" y="2393"/>
                </a:lnTo>
                <a:lnTo>
                  <a:pt x="2864" y="2363"/>
                </a:lnTo>
                <a:lnTo>
                  <a:pt x="2859" y="2327"/>
                </a:lnTo>
                <a:lnTo>
                  <a:pt x="2836" y="2260"/>
                </a:lnTo>
                <a:lnTo>
                  <a:pt x="2819" y="2202"/>
                </a:lnTo>
                <a:lnTo>
                  <a:pt x="2826" y="2166"/>
                </a:lnTo>
                <a:lnTo>
                  <a:pt x="2819" y="288"/>
                </a:lnTo>
                <a:lnTo>
                  <a:pt x="726" y="288"/>
                </a:lnTo>
                <a:close/>
                <a:moveTo>
                  <a:pt x="2874" y="288"/>
                </a:moveTo>
                <a:lnTo>
                  <a:pt x="2881" y="2179"/>
                </a:lnTo>
                <a:lnTo>
                  <a:pt x="2874" y="2195"/>
                </a:lnTo>
                <a:lnTo>
                  <a:pt x="2886" y="2239"/>
                </a:lnTo>
                <a:lnTo>
                  <a:pt x="2913" y="2313"/>
                </a:lnTo>
                <a:lnTo>
                  <a:pt x="2918" y="2370"/>
                </a:lnTo>
                <a:lnTo>
                  <a:pt x="2913" y="2400"/>
                </a:lnTo>
                <a:lnTo>
                  <a:pt x="2913" y="2437"/>
                </a:lnTo>
                <a:lnTo>
                  <a:pt x="2918" y="2453"/>
                </a:lnTo>
                <a:lnTo>
                  <a:pt x="2920" y="2455"/>
                </a:lnTo>
                <a:lnTo>
                  <a:pt x="2935" y="2497"/>
                </a:lnTo>
                <a:lnTo>
                  <a:pt x="2968" y="2554"/>
                </a:lnTo>
                <a:lnTo>
                  <a:pt x="3027" y="2607"/>
                </a:lnTo>
                <a:lnTo>
                  <a:pt x="3065" y="2674"/>
                </a:lnTo>
                <a:lnTo>
                  <a:pt x="3087" y="2748"/>
                </a:lnTo>
                <a:lnTo>
                  <a:pt x="3060" y="2886"/>
                </a:lnTo>
                <a:lnTo>
                  <a:pt x="2983" y="3100"/>
                </a:lnTo>
                <a:lnTo>
                  <a:pt x="2951" y="3226"/>
                </a:lnTo>
                <a:lnTo>
                  <a:pt x="2940" y="3291"/>
                </a:lnTo>
                <a:lnTo>
                  <a:pt x="2908" y="3388"/>
                </a:lnTo>
                <a:lnTo>
                  <a:pt x="2841" y="3528"/>
                </a:lnTo>
                <a:lnTo>
                  <a:pt x="2814" y="3615"/>
                </a:lnTo>
                <a:lnTo>
                  <a:pt x="2814" y="3659"/>
                </a:lnTo>
                <a:lnTo>
                  <a:pt x="2826" y="3675"/>
                </a:lnTo>
                <a:lnTo>
                  <a:pt x="2864" y="3689"/>
                </a:lnTo>
                <a:lnTo>
                  <a:pt x="2901" y="3719"/>
                </a:lnTo>
                <a:lnTo>
                  <a:pt x="2923" y="3763"/>
                </a:lnTo>
                <a:lnTo>
                  <a:pt x="2923" y="3816"/>
                </a:lnTo>
                <a:lnTo>
                  <a:pt x="2908" y="3843"/>
                </a:lnTo>
                <a:lnTo>
                  <a:pt x="2908" y="3859"/>
                </a:lnTo>
                <a:lnTo>
                  <a:pt x="2913" y="3889"/>
                </a:lnTo>
                <a:lnTo>
                  <a:pt x="2908" y="3947"/>
                </a:lnTo>
                <a:lnTo>
                  <a:pt x="2881" y="4050"/>
                </a:lnTo>
                <a:lnTo>
                  <a:pt x="2886" y="5258"/>
                </a:lnTo>
                <a:lnTo>
                  <a:pt x="3944" y="5258"/>
                </a:lnTo>
                <a:lnTo>
                  <a:pt x="3977" y="5258"/>
                </a:lnTo>
                <a:lnTo>
                  <a:pt x="3999" y="5258"/>
                </a:lnTo>
                <a:lnTo>
                  <a:pt x="4064" y="5258"/>
                </a:lnTo>
                <a:lnTo>
                  <a:pt x="4113" y="5258"/>
                </a:lnTo>
                <a:lnTo>
                  <a:pt x="4832" y="5258"/>
                </a:lnTo>
                <a:lnTo>
                  <a:pt x="5068" y="5258"/>
                </a:lnTo>
                <a:lnTo>
                  <a:pt x="5068" y="3585"/>
                </a:lnTo>
                <a:lnTo>
                  <a:pt x="5051" y="3572"/>
                </a:lnTo>
                <a:lnTo>
                  <a:pt x="5035" y="3549"/>
                </a:lnTo>
                <a:lnTo>
                  <a:pt x="5018" y="3521"/>
                </a:lnTo>
                <a:lnTo>
                  <a:pt x="4991" y="3447"/>
                </a:lnTo>
                <a:lnTo>
                  <a:pt x="4981" y="3424"/>
                </a:lnTo>
                <a:lnTo>
                  <a:pt x="4969" y="3431"/>
                </a:lnTo>
                <a:lnTo>
                  <a:pt x="4969" y="3461"/>
                </a:lnTo>
                <a:lnTo>
                  <a:pt x="4959" y="3484"/>
                </a:lnTo>
                <a:lnTo>
                  <a:pt x="4959" y="3498"/>
                </a:lnTo>
                <a:lnTo>
                  <a:pt x="4964" y="3512"/>
                </a:lnTo>
                <a:lnTo>
                  <a:pt x="4959" y="3549"/>
                </a:lnTo>
                <a:lnTo>
                  <a:pt x="4931" y="3572"/>
                </a:lnTo>
                <a:lnTo>
                  <a:pt x="4865" y="3558"/>
                </a:lnTo>
                <a:lnTo>
                  <a:pt x="4817" y="3572"/>
                </a:lnTo>
                <a:lnTo>
                  <a:pt x="4778" y="3565"/>
                </a:lnTo>
                <a:lnTo>
                  <a:pt x="4713" y="3565"/>
                </a:lnTo>
                <a:lnTo>
                  <a:pt x="4653" y="3558"/>
                </a:lnTo>
                <a:lnTo>
                  <a:pt x="4641" y="3565"/>
                </a:lnTo>
                <a:lnTo>
                  <a:pt x="4614" y="3615"/>
                </a:lnTo>
                <a:lnTo>
                  <a:pt x="4592" y="3622"/>
                </a:lnTo>
                <a:lnTo>
                  <a:pt x="4478" y="3602"/>
                </a:lnTo>
                <a:lnTo>
                  <a:pt x="4462" y="3622"/>
                </a:lnTo>
                <a:lnTo>
                  <a:pt x="4456" y="3652"/>
                </a:lnTo>
                <a:lnTo>
                  <a:pt x="4435" y="3675"/>
                </a:lnTo>
                <a:lnTo>
                  <a:pt x="4408" y="3668"/>
                </a:lnTo>
                <a:lnTo>
                  <a:pt x="4381" y="3652"/>
                </a:lnTo>
                <a:lnTo>
                  <a:pt x="4359" y="3622"/>
                </a:lnTo>
                <a:lnTo>
                  <a:pt x="4336" y="3595"/>
                </a:lnTo>
                <a:lnTo>
                  <a:pt x="4336" y="3549"/>
                </a:lnTo>
                <a:lnTo>
                  <a:pt x="4314" y="3491"/>
                </a:lnTo>
                <a:lnTo>
                  <a:pt x="4314" y="3454"/>
                </a:lnTo>
                <a:lnTo>
                  <a:pt x="4304" y="3424"/>
                </a:lnTo>
                <a:lnTo>
                  <a:pt x="4282" y="3388"/>
                </a:lnTo>
                <a:lnTo>
                  <a:pt x="4272" y="3381"/>
                </a:lnTo>
                <a:lnTo>
                  <a:pt x="4237" y="3388"/>
                </a:lnTo>
                <a:lnTo>
                  <a:pt x="4217" y="3374"/>
                </a:lnTo>
                <a:lnTo>
                  <a:pt x="4183" y="3321"/>
                </a:lnTo>
                <a:lnTo>
                  <a:pt x="4162" y="3284"/>
                </a:lnTo>
                <a:lnTo>
                  <a:pt x="4162" y="3254"/>
                </a:lnTo>
                <a:lnTo>
                  <a:pt x="4173" y="3210"/>
                </a:lnTo>
                <a:lnTo>
                  <a:pt x="4168" y="3197"/>
                </a:lnTo>
                <a:lnTo>
                  <a:pt x="4156" y="3153"/>
                </a:lnTo>
                <a:lnTo>
                  <a:pt x="4128" y="3123"/>
                </a:lnTo>
                <a:lnTo>
                  <a:pt x="4113" y="3079"/>
                </a:lnTo>
                <a:lnTo>
                  <a:pt x="4074" y="2996"/>
                </a:lnTo>
                <a:lnTo>
                  <a:pt x="4064" y="2946"/>
                </a:lnTo>
                <a:lnTo>
                  <a:pt x="4053" y="2895"/>
                </a:lnTo>
                <a:lnTo>
                  <a:pt x="4047" y="2858"/>
                </a:lnTo>
                <a:lnTo>
                  <a:pt x="4036" y="2828"/>
                </a:lnTo>
                <a:lnTo>
                  <a:pt x="4036" y="2798"/>
                </a:lnTo>
                <a:lnTo>
                  <a:pt x="4014" y="2775"/>
                </a:lnTo>
                <a:lnTo>
                  <a:pt x="4004" y="2762"/>
                </a:lnTo>
                <a:lnTo>
                  <a:pt x="3960" y="2828"/>
                </a:lnTo>
                <a:lnTo>
                  <a:pt x="3927" y="2849"/>
                </a:lnTo>
                <a:lnTo>
                  <a:pt x="3905" y="2879"/>
                </a:lnTo>
                <a:lnTo>
                  <a:pt x="3878" y="2895"/>
                </a:lnTo>
                <a:lnTo>
                  <a:pt x="3862" y="2895"/>
                </a:lnTo>
                <a:lnTo>
                  <a:pt x="3845" y="2886"/>
                </a:lnTo>
                <a:lnTo>
                  <a:pt x="3808" y="2842"/>
                </a:lnTo>
                <a:lnTo>
                  <a:pt x="3769" y="2821"/>
                </a:lnTo>
                <a:lnTo>
                  <a:pt x="3759" y="2791"/>
                </a:lnTo>
                <a:lnTo>
                  <a:pt x="3764" y="2739"/>
                </a:lnTo>
                <a:lnTo>
                  <a:pt x="3774" y="2711"/>
                </a:lnTo>
                <a:lnTo>
                  <a:pt x="3759" y="2644"/>
                </a:lnTo>
                <a:lnTo>
                  <a:pt x="3769" y="2607"/>
                </a:lnTo>
                <a:lnTo>
                  <a:pt x="3791" y="2571"/>
                </a:lnTo>
                <a:lnTo>
                  <a:pt x="3813" y="2554"/>
                </a:lnTo>
                <a:lnTo>
                  <a:pt x="3808" y="2518"/>
                </a:lnTo>
                <a:lnTo>
                  <a:pt x="3791" y="2490"/>
                </a:lnTo>
                <a:lnTo>
                  <a:pt x="3781" y="2467"/>
                </a:lnTo>
                <a:lnTo>
                  <a:pt x="3786" y="2407"/>
                </a:lnTo>
                <a:lnTo>
                  <a:pt x="3774" y="2363"/>
                </a:lnTo>
                <a:lnTo>
                  <a:pt x="3796" y="2327"/>
                </a:lnTo>
                <a:lnTo>
                  <a:pt x="3796" y="2283"/>
                </a:lnTo>
                <a:lnTo>
                  <a:pt x="3808" y="2223"/>
                </a:lnTo>
                <a:lnTo>
                  <a:pt x="3818" y="2159"/>
                </a:lnTo>
                <a:lnTo>
                  <a:pt x="3813" y="2113"/>
                </a:lnTo>
                <a:lnTo>
                  <a:pt x="3835" y="2069"/>
                </a:lnTo>
                <a:lnTo>
                  <a:pt x="3835" y="2039"/>
                </a:lnTo>
                <a:lnTo>
                  <a:pt x="3796" y="2048"/>
                </a:lnTo>
                <a:lnTo>
                  <a:pt x="3769" y="2048"/>
                </a:lnTo>
                <a:lnTo>
                  <a:pt x="3747" y="2032"/>
                </a:lnTo>
                <a:lnTo>
                  <a:pt x="3726" y="2011"/>
                </a:lnTo>
                <a:lnTo>
                  <a:pt x="3726" y="1981"/>
                </a:lnTo>
                <a:lnTo>
                  <a:pt x="3714" y="1988"/>
                </a:lnTo>
                <a:lnTo>
                  <a:pt x="3692" y="1988"/>
                </a:lnTo>
                <a:lnTo>
                  <a:pt x="3677" y="1958"/>
                </a:lnTo>
                <a:lnTo>
                  <a:pt x="3672" y="1938"/>
                </a:lnTo>
                <a:lnTo>
                  <a:pt x="3632" y="1885"/>
                </a:lnTo>
                <a:lnTo>
                  <a:pt x="3617" y="1834"/>
                </a:lnTo>
                <a:lnTo>
                  <a:pt x="3583" y="1790"/>
                </a:lnTo>
                <a:lnTo>
                  <a:pt x="3545" y="1708"/>
                </a:lnTo>
                <a:lnTo>
                  <a:pt x="3464" y="1590"/>
                </a:lnTo>
                <a:lnTo>
                  <a:pt x="3409" y="1546"/>
                </a:lnTo>
                <a:lnTo>
                  <a:pt x="3372" y="1496"/>
                </a:lnTo>
                <a:lnTo>
                  <a:pt x="3322" y="1436"/>
                </a:lnTo>
                <a:lnTo>
                  <a:pt x="3317" y="1406"/>
                </a:lnTo>
                <a:lnTo>
                  <a:pt x="3332" y="1385"/>
                </a:lnTo>
                <a:lnTo>
                  <a:pt x="3317" y="1349"/>
                </a:lnTo>
                <a:lnTo>
                  <a:pt x="3327" y="1303"/>
                </a:lnTo>
                <a:lnTo>
                  <a:pt x="3317" y="1245"/>
                </a:lnTo>
                <a:lnTo>
                  <a:pt x="3290" y="1192"/>
                </a:lnTo>
                <a:lnTo>
                  <a:pt x="3268" y="1148"/>
                </a:lnTo>
                <a:lnTo>
                  <a:pt x="3240" y="1105"/>
                </a:lnTo>
                <a:lnTo>
                  <a:pt x="3191" y="1017"/>
                </a:lnTo>
                <a:lnTo>
                  <a:pt x="3191" y="288"/>
                </a:lnTo>
                <a:lnTo>
                  <a:pt x="2874" y="288"/>
                </a:lnTo>
                <a:close/>
                <a:moveTo>
                  <a:pt x="3245" y="288"/>
                </a:moveTo>
                <a:lnTo>
                  <a:pt x="3245" y="435"/>
                </a:lnTo>
                <a:lnTo>
                  <a:pt x="3245" y="987"/>
                </a:lnTo>
                <a:lnTo>
                  <a:pt x="3283" y="1054"/>
                </a:lnTo>
                <a:lnTo>
                  <a:pt x="3317" y="1105"/>
                </a:lnTo>
                <a:lnTo>
                  <a:pt x="3332" y="1155"/>
                </a:lnTo>
                <a:lnTo>
                  <a:pt x="3365" y="1215"/>
                </a:lnTo>
                <a:lnTo>
                  <a:pt x="3372" y="1229"/>
                </a:lnTo>
                <a:lnTo>
                  <a:pt x="3382" y="1303"/>
                </a:lnTo>
                <a:lnTo>
                  <a:pt x="3377" y="1339"/>
                </a:lnTo>
                <a:lnTo>
                  <a:pt x="3392" y="1376"/>
                </a:lnTo>
                <a:lnTo>
                  <a:pt x="3387" y="1413"/>
                </a:lnTo>
                <a:lnTo>
                  <a:pt x="3404" y="1436"/>
                </a:lnTo>
                <a:lnTo>
                  <a:pt x="3447" y="1496"/>
                </a:lnTo>
                <a:lnTo>
                  <a:pt x="3501" y="1533"/>
                </a:lnTo>
                <a:lnTo>
                  <a:pt x="3518" y="1553"/>
                </a:lnTo>
                <a:lnTo>
                  <a:pt x="3590" y="1664"/>
                </a:lnTo>
                <a:lnTo>
                  <a:pt x="3622" y="1737"/>
                </a:lnTo>
                <a:lnTo>
                  <a:pt x="3660" y="1797"/>
                </a:lnTo>
                <a:lnTo>
                  <a:pt x="3677" y="1848"/>
                </a:lnTo>
                <a:lnTo>
                  <a:pt x="3719" y="1908"/>
                </a:lnTo>
                <a:lnTo>
                  <a:pt x="3736" y="1901"/>
                </a:lnTo>
                <a:lnTo>
                  <a:pt x="3759" y="1915"/>
                </a:lnTo>
                <a:lnTo>
                  <a:pt x="3781" y="1945"/>
                </a:lnTo>
                <a:lnTo>
                  <a:pt x="3781" y="1975"/>
                </a:lnTo>
                <a:lnTo>
                  <a:pt x="3791" y="1975"/>
                </a:lnTo>
                <a:lnTo>
                  <a:pt x="3868" y="1958"/>
                </a:lnTo>
                <a:lnTo>
                  <a:pt x="3890" y="1988"/>
                </a:lnTo>
                <a:lnTo>
                  <a:pt x="3895" y="2018"/>
                </a:lnTo>
                <a:lnTo>
                  <a:pt x="3890" y="2048"/>
                </a:lnTo>
                <a:lnTo>
                  <a:pt x="3883" y="2106"/>
                </a:lnTo>
                <a:lnTo>
                  <a:pt x="3873" y="2129"/>
                </a:lnTo>
                <a:lnTo>
                  <a:pt x="3873" y="2159"/>
                </a:lnTo>
                <a:lnTo>
                  <a:pt x="3862" y="2246"/>
                </a:lnTo>
                <a:lnTo>
                  <a:pt x="3851" y="2297"/>
                </a:lnTo>
                <a:lnTo>
                  <a:pt x="3845" y="2357"/>
                </a:lnTo>
                <a:lnTo>
                  <a:pt x="3835" y="2380"/>
                </a:lnTo>
                <a:lnTo>
                  <a:pt x="3840" y="2400"/>
                </a:lnTo>
                <a:lnTo>
                  <a:pt x="3835" y="2453"/>
                </a:lnTo>
                <a:lnTo>
                  <a:pt x="3856" y="2481"/>
                </a:lnTo>
                <a:lnTo>
                  <a:pt x="3868" y="2571"/>
                </a:lnTo>
                <a:lnTo>
                  <a:pt x="3856" y="2607"/>
                </a:lnTo>
                <a:lnTo>
                  <a:pt x="3818" y="2637"/>
                </a:lnTo>
                <a:lnTo>
                  <a:pt x="3818" y="2644"/>
                </a:lnTo>
                <a:lnTo>
                  <a:pt x="3828" y="2718"/>
                </a:lnTo>
                <a:lnTo>
                  <a:pt x="3813" y="2768"/>
                </a:lnTo>
                <a:lnTo>
                  <a:pt x="3835" y="2785"/>
                </a:lnTo>
                <a:lnTo>
                  <a:pt x="3873" y="2821"/>
                </a:lnTo>
                <a:lnTo>
                  <a:pt x="3895" y="2785"/>
                </a:lnTo>
                <a:lnTo>
                  <a:pt x="3927" y="2762"/>
                </a:lnTo>
                <a:lnTo>
                  <a:pt x="3965" y="2695"/>
                </a:lnTo>
                <a:lnTo>
                  <a:pt x="3977" y="2674"/>
                </a:lnTo>
                <a:lnTo>
                  <a:pt x="4009" y="2674"/>
                </a:lnTo>
                <a:lnTo>
                  <a:pt x="4031" y="2695"/>
                </a:lnTo>
                <a:lnTo>
                  <a:pt x="4053" y="2725"/>
                </a:lnTo>
                <a:lnTo>
                  <a:pt x="4086" y="2755"/>
                </a:lnTo>
                <a:lnTo>
                  <a:pt x="4091" y="2785"/>
                </a:lnTo>
                <a:lnTo>
                  <a:pt x="4091" y="2812"/>
                </a:lnTo>
                <a:lnTo>
                  <a:pt x="4101" y="2842"/>
                </a:lnTo>
                <a:lnTo>
                  <a:pt x="4108" y="2879"/>
                </a:lnTo>
                <a:lnTo>
                  <a:pt x="4118" y="2923"/>
                </a:lnTo>
                <a:lnTo>
                  <a:pt x="4128" y="2976"/>
                </a:lnTo>
                <a:lnTo>
                  <a:pt x="4156" y="3042"/>
                </a:lnTo>
                <a:lnTo>
                  <a:pt x="4178" y="3086"/>
                </a:lnTo>
                <a:lnTo>
                  <a:pt x="4200" y="3107"/>
                </a:lnTo>
                <a:lnTo>
                  <a:pt x="4210" y="3137"/>
                </a:lnTo>
                <a:lnTo>
                  <a:pt x="4222" y="3173"/>
                </a:lnTo>
                <a:lnTo>
                  <a:pt x="4227" y="3217"/>
                </a:lnTo>
                <a:lnTo>
                  <a:pt x="4217" y="3263"/>
                </a:lnTo>
                <a:lnTo>
                  <a:pt x="4222" y="3277"/>
                </a:lnTo>
                <a:lnTo>
                  <a:pt x="4249" y="3314"/>
                </a:lnTo>
                <a:lnTo>
                  <a:pt x="4277" y="3307"/>
                </a:lnTo>
                <a:lnTo>
                  <a:pt x="4309" y="3321"/>
                </a:lnTo>
                <a:lnTo>
                  <a:pt x="4331" y="3351"/>
                </a:lnTo>
                <a:lnTo>
                  <a:pt x="4353" y="3388"/>
                </a:lnTo>
                <a:lnTo>
                  <a:pt x="4369" y="3447"/>
                </a:lnTo>
                <a:lnTo>
                  <a:pt x="4369" y="3475"/>
                </a:lnTo>
                <a:lnTo>
                  <a:pt x="4391" y="3535"/>
                </a:lnTo>
                <a:lnTo>
                  <a:pt x="4391" y="3565"/>
                </a:lnTo>
                <a:lnTo>
                  <a:pt x="4396" y="3572"/>
                </a:lnTo>
                <a:lnTo>
                  <a:pt x="4413" y="3585"/>
                </a:lnTo>
                <a:lnTo>
                  <a:pt x="4428" y="3558"/>
                </a:lnTo>
                <a:lnTo>
                  <a:pt x="4462" y="3528"/>
                </a:lnTo>
                <a:lnTo>
                  <a:pt x="4495" y="3528"/>
                </a:lnTo>
                <a:lnTo>
                  <a:pt x="4587" y="3549"/>
                </a:lnTo>
                <a:lnTo>
                  <a:pt x="4604" y="3512"/>
                </a:lnTo>
                <a:lnTo>
                  <a:pt x="4619" y="3491"/>
                </a:lnTo>
                <a:lnTo>
                  <a:pt x="4653" y="3484"/>
                </a:lnTo>
                <a:lnTo>
                  <a:pt x="4713" y="3491"/>
                </a:lnTo>
                <a:lnTo>
                  <a:pt x="4783" y="3491"/>
                </a:lnTo>
                <a:lnTo>
                  <a:pt x="4817" y="3498"/>
                </a:lnTo>
                <a:lnTo>
                  <a:pt x="4865" y="3484"/>
                </a:lnTo>
                <a:lnTo>
                  <a:pt x="4904" y="3491"/>
                </a:lnTo>
                <a:lnTo>
                  <a:pt x="4904" y="3468"/>
                </a:lnTo>
                <a:lnTo>
                  <a:pt x="4914" y="3431"/>
                </a:lnTo>
                <a:lnTo>
                  <a:pt x="4919" y="3394"/>
                </a:lnTo>
                <a:lnTo>
                  <a:pt x="4947" y="3365"/>
                </a:lnTo>
                <a:lnTo>
                  <a:pt x="4969" y="3351"/>
                </a:lnTo>
                <a:lnTo>
                  <a:pt x="5001" y="3351"/>
                </a:lnTo>
                <a:lnTo>
                  <a:pt x="5018" y="3381"/>
                </a:lnTo>
                <a:lnTo>
                  <a:pt x="5035" y="3411"/>
                </a:lnTo>
                <a:lnTo>
                  <a:pt x="5068" y="3484"/>
                </a:lnTo>
                <a:lnTo>
                  <a:pt x="5068" y="3173"/>
                </a:lnTo>
                <a:lnTo>
                  <a:pt x="7701" y="3173"/>
                </a:lnTo>
                <a:lnTo>
                  <a:pt x="7701" y="3167"/>
                </a:lnTo>
                <a:lnTo>
                  <a:pt x="7713" y="3167"/>
                </a:lnTo>
                <a:lnTo>
                  <a:pt x="7708" y="877"/>
                </a:lnTo>
                <a:lnTo>
                  <a:pt x="7701" y="288"/>
                </a:lnTo>
                <a:lnTo>
                  <a:pt x="3245" y="288"/>
                </a:lnTo>
                <a:close/>
                <a:moveTo>
                  <a:pt x="7756" y="288"/>
                </a:moveTo>
                <a:lnTo>
                  <a:pt x="7768" y="2490"/>
                </a:lnTo>
                <a:lnTo>
                  <a:pt x="9010" y="2490"/>
                </a:lnTo>
                <a:lnTo>
                  <a:pt x="10505" y="2490"/>
                </a:lnTo>
                <a:lnTo>
                  <a:pt x="10505" y="2474"/>
                </a:lnTo>
                <a:lnTo>
                  <a:pt x="10505" y="2393"/>
                </a:lnTo>
                <a:lnTo>
                  <a:pt x="10495" y="2327"/>
                </a:lnTo>
                <a:lnTo>
                  <a:pt x="10495" y="2290"/>
                </a:lnTo>
                <a:lnTo>
                  <a:pt x="10490" y="2260"/>
                </a:lnTo>
                <a:lnTo>
                  <a:pt x="10445" y="2149"/>
                </a:lnTo>
                <a:lnTo>
                  <a:pt x="10435" y="2062"/>
                </a:lnTo>
                <a:lnTo>
                  <a:pt x="10423" y="2018"/>
                </a:lnTo>
                <a:lnTo>
                  <a:pt x="10418" y="1908"/>
                </a:lnTo>
                <a:lnTo>
                  <a:pt x="10418" y="1871"/>
                </a:lnTo>
                <a:lnTo>
                  <a:pt x="10428" y="1818"/>
                </a:lnTo>
                <a:lnTo>
                  <a:pt x="10413" y="1774"/>
                </a:lnTo>
                <a:lnTo>
                  <a:pt x="10408" y="1744"/>
                </a:lnTo>
                <a:lnTo>
                  <a:pt x="10401" y="1480"/>
                </a:lnTo>
                <a:lnTo>
                  <a:pt x="10396" y="1443"/>
                </a:lnTo>
                <a:lnTo>
                  <a:pt x="10396" y="1319"/>
                </a:lnTo>
                <a:lnTo>
                  <a:pt x="10364" y="1201"/>
                </a:lnTo>
                <a:lnTo>
                  <a:pt x="10347" y="1148"/>
                </a:lnTo>
                <a:lnTo>
                  <a:pt x="10341" y="1091"/>
                </a:lnTo>
                <a:lnTo>
                  <a:pt x="10341" y="1068"/>
                </a:lnTo>
                <a:lnTo>
                  <a:pt x="10314" y="987"/>
                </a:lnTo>
                <a:lnTo>
                  <a:pt x="10292" y="877"/>
                </a:lnTo>
                <a:lnTo>
                  <a:pt x="10299" y="787"/>
                </a:lnTo>
                <a:lnTo>
                  <a:pt x="10292" y="730"/>
                </a:lnTo>
                <a:lnTo>
                  <a:pt x="10292" y="670"/>
                </a:lnTo>
                <a:lnTo>
                  <a:pt x="10287" y="596"/>
                </a:lnTo>
                <a:lnTo>
                  <a:pt x="10292" y="545"/>
                </a:lnTo>
                <a:lnTo>
                  <a:pt x="10292" y="492"/>
                </a:lnTo>
                <a:lnTo>
                  <a:pt x="10265" y="288"/>
                </a:lnTo>
                <a:lnTo>
                  <a:pt x="7756" y="288"/>
                </a:lnTo>
                <a:close/>
                <a:moveTo>
                  <a:pt x="726" y="921"/>
                </a:moveTo>
                <a:lnTo>
                  <a:pt x="726" y="944"/>
                </a:lnTo>
                <a:lnTo>
                  <a:pt x="731" y="964"/>
                </a:lnTo>
                <a:lnTo>
                  <a:pt x="731" y="921"/>
                </a:lnTo>
                <a:lnTo>
                  <a:pt x="726" y="921"/>
                </a:lnTo>
                <a:close/>
                <a:moveTo>
                  <a:pt x="741" y="1008"/>
                </a:moveTo>
                <a:lnTo>
                  <a:pt x="747" y="1024"/>
                </a:lnTo>
                <a:lnTo>
                  <a:pt x="741" y="1008"/>
                </a:lnTo>
                <a:close/>
                <a:moveTo>
                  <a:pt x="818" y="1098"/>
                </a:moveTo>
                <a:lnTo>
                  <a:pt x="818" y="1112"/>
                </a:lnTo>
                <a:lnTo>
                  <a:pt x="823" y="1105"/>
                </a:lnTo>
                <a:lnTo>
                  <a:pt x="818" y="1098"/>
                </a:lnTo>
                <a:close/>
                <a:moveTo>
                  <a:pt x="813" y="1201"/>
                </a:moveTo>
                <a:lnTo>
                  <a:pt x="808" y="1208"/>
                </a:lnTo>
                <a:lnTo>
                  <a:pt x="813" y="1215"/>
                </a:lnTo>
                <a:lnTo>
                  <a:pt x="813" y="1201"/>
                </a:lnTo>
                <a:close/>
                <a:moveTo>
                  <a:pt x="726" y="1252"/>
                </a:moveTo>
                <a:lnTo>
                  <a:pt x="709" y="1275"/>
                </a:lnTo>
                <a:lnTo>
                  <a:pt x="726" y="1259"/>
                </a:lnTo>
                <a:lnTo>
                  <a:pt x="726" y="1252"/>
                </a:lnTo>
                <a:close/>
                <a:moveTo>
                  <a:pt x="699" y="1289"/>
                </a:moveTo>
                <a:lnTo>
                  <a:pt x="660" y="1332"/>
                </a:lnTo>
                <a:lnTo>
                  <a:pt x="637" y="1362"/>
                </a:lnTo>
                <a:lnTo>
                  <a:pt x="617" y="1413"/>
                </a:lnTo>
                <a:lnTo>
                  <a:pt x="682" y="1392"/>
                </a:lnTo>
                <a:lnTo>
                  <a:pt x="665" y="1466"/>
                </a:lnTo>
                <a:lnTo>
                  <a:pt x="677" y="1459"/>
                </a:lnTo>
                <a:lnTo>
                  <a:pt x="704" y="1487"/>
                </a:lnTo>
                <a:lnTo>
                  <a:pt x="714" y="1466"/>
                </a:lnTo>
                <a:lnTo>
                  <a:pt x="747" y="1503"/>
                </a:lnTo>
                <a:lnTo>
                  <a:pt x="753" y="1443"/>
                </a:lnTo>
                <a:lnTo>
                  <a:pt x="747" y="1413"/>
                </a:lnTo>
                <a:lnTo>
                  <a:pt x="741" y="1376"/>
                </a:lnTo>
                <a:lnTo>
                  <a:pt x="699" y="1289"/>
                </a:lnTo>
                <a:close/>
                <a:moveTo>
                  <a:pt x="13713" y="1436"/>
                </a:moveTo>
                <a:lnTo>
                  <a:pt x="13641" y="1473"/>
                </a:lnTo>
                <a:lnTo>
                  <a:pt x="13619" y="1496"/>
                </a:lnTo>
                <a:lnTo>
                  <a:pt x="13560" y="1576"/>
                </a:lnTo>
                <a:lnTo>
                  <a:pt x="13544" y="1613"/>
                </a:lnTo>
                <a:lnTo>
                  <a:pt x="13549" y="1613"/>
                </a:lnTo>
                <a:lnTo>
                  <a:pt x="13555" y="1620"/>
                </a:lnTo>
                <a:lnTo>
                  <a:pt x="13592" y="1540"/>
                </a:lnTo>
                <a:lnTo>
                  <a:pt x="13626" y="1613"/>
                </a:lnTo>
                <a:lnTo>
                  <a:pt x="13626" y="1634"/>
                </a:lnTo>
                <a:lnTo>
                  <a:pt x="13631" y="1620"/>
                </a:lnTo>
                <a:lnTo>
                  <a:pt x="13631" y="1613"/>
                </a:lnTo>
                <a:lnTo>
                  <a:pt x="13641" y="1576"/>
                </a:lnTo>
                <a:lnTo>
                  <a:pt x="13718" y="1496"/>
                </a:lnTo>
                <a:lnTo>
                  <a:pt x="13701" y="1480"/>
                </a:lnTo>
                <a:lnTo>
                  <a:pt x="13718" y="1436"/>
                </a:lnTo>
                <a:lnTo>
                  <a:pt x="13713" y="1436"/>
                </a:lnTo>
                <a:close/>
                <a:moveTo>
                  <a:pt x="20804" y="1450"/>
                </a:moveTo>
                <a:lnTo>
                  <a:pt x="20531" y="1981"/>
                </a:lnTo>
                <a:lnTo>
                  <a:pt x="20504" y="2179"/>
                </a:lnTo>
                <a:lnTo>
                  <a:pt x="20460" y="2260"/>
                </a:lnTo>
                <a:lnTo>
                  <a:pt x="20438" y="2320"/>
                </a:lnTo>
                <a:lnTo>
                  <a:pt x="20417" y="2453"/>
                </a:lnTo>
                <a:lnTo>
                  <a:pt x="20417" y="2497"/>
                </a:lnTo>
                <a:lnTo>
                  <a:pt x="20427" y="2527"/>
                </a:lnTo>
                <a:lnTo>
                  <a:pt x="20417" y="2577"/>
                </a:lnTo>
                <a:lnTo>
                  <a:pt x="20378" y="2644"/>
                </a:lnTo>
                <a:lnTo>
                  <a:pt x="20373" y="2695"/>
                </a:lnTo>
                <a:lnTo>
                  <a:pt x="20351" y="2725"/>
                </a:lnTo>
                <a:lnTo>
                  <a:pt x="20301" y="2768"/>
                </a:lnTo>
                <a:lnTo>
                  <a:pt x="20269" y="2828"/>
                </a:lnTo>
                <a:lnTo>
                  <a:pt x="20269" y="2849"/>
                </a:lnTo>
                <a:lnTo>
                  <a:pt x="20274" y="2872"/>
                </a:lnTo>
                <a:lnTo>
                  <a:pt x="20274" y="2916"/>
                </a:lnTo>
                <a:lnTo>
                  <a:pt x="20253" y="2953"/>
                </a:lnTo>
                <a:lnTo>
                  <a:pt x="20226" y="2953"/>
                </a:lnTo>
                <a:lnTo>
                  <a:pt x="20219" y="2953"/>
                </a:lnTo>
                <a:lnTo>
                  <a:pt x="20219" y="2959"/>
                </a:lnTo>
                <a:lnTo>
                  <a:pt x="20219" y="2996"/>
                </a:lnTo>
                <a:lnTo>
                  <a:pt x="20199" y="3042"/>
                </a:lnTo>
                <a:lnTo>
                  <a:pt x="20160" y="3063"/>
                </a:lnTo>
                <a:lnTo>
                  <a:pt x="20132" y="3012"/>
                </a:lnTo>
                <a:lnTo>
                  <a:pt x="20127" y="3012"/>
                </a:lnTo>
                <a:lnTo>
                  <a:pt x="20172" y="4241"/>
                </a:lnTo>
                <a:lnTo>
                  <a:pt x="20172" y="4294"/>
                </a:lnTo>
                <a:lnTo>
                  <a:pt x="20172" y="4331"/>
                </a:lnTo>
                <a:lnTo>
                  <a:pt x="20182" y="4368"/>
                </a:lnTo>
                <a:lnTo>
                  <a:pt x="20219" y="4432"/>
                </a:lnTo>
                <a:lnTo>
                  <a:pt x="20226" y="4485"/>
                </a:lnTo>
                <a:lnTo>
                  <a:pt x="20236" y="4499"/>
                </a:lnTo>
                <a:lnTo>
                  <a:pt x="20241" y="4492"/>
                </a:lnTo>
                <a:lnTo>
                  <a:pt x="20291" y="4345"/>
                </a:lnTo>
                <a:lnTo>
                  <a:pt x="20351" y="4257"/>
                </a:lnTo>
                <a:lnTo>
                  <a:pt x="20395" y="4184"/>
                </a:lnTo>
                <a:lnTo>
                  <a:pt x="20368" y="4154"/>
                </a:lnTo>
                <a:lnTo>
                  <a:pt x="20422" y="4050"/>
                </a:lnTo>
                <a:lnTo>
                  <a:pt x="20477" y="4000"/>
                </a:lnTo>
                <a:lnTo>
                  <a:pt x="20553" y="3970"/>
                </a:lnTo>
                <a:lnTo>
                  <a:pt x="20547" y="4007"/>
                </a:lnTo>
                <a:lnTo>
                  <a:pt x="20553" y="4000"/>
                </a:lnTo>
                <a:lnTo>
                  <a:pt x="20559" y="3910"/>
                </a:lnTo>
                <a:lnTo>
                  <a:pt x="20591" y="3940"/>
                </a:lnTo>
                <a:lnTo>
                  <a:pt x="20591" y="3933"/>
                </a:lnTo>
                <a:lnTo>
                  <a:pt x="20651" y="3843"/>
                </a:lnTo>
                <a:lnTo>
                  <a:pt x="20656" y="3873"/>
                </a:lnTo>
                <a:lnTo>
                  <a:pt x="20663" y="3829"/>
                </a:lnTo>
                <a:lnTo>
                  <a:pt x="20700" y="3917"/>
                </a:lnTo>
                <a:lnTo>
                  <a:pt x="20744" y="3873"/>
                </a:lnTo>
                <a:lnTo>
                  <a:pt x="20787" y="3889"/>
                </a:lnTo>
                <a:lnTo>
                  <a:pt x="20809" y="3866"/>
                </a:lnTo>
                <a:lnTo>
                  <a:pt x="20826" y="3836"/>
                </a:lnTo>
                <a:lnTo>
                  <a:pt x="20831" y="3779"/>
                </a:lnTo>
                <a:lnTo>
                  <a:pt x="20869" y="3668"/>
                </a:lnTo>
                <a:lnTo>
                  <a:pt x="20869" y="3595"/>
                </a:lnTo>
                <a:lnTo>
                  <a:pt x="20918" y="3549"/>
                </a:lnTo>
                <a:lnTo>
                  <a:pt x="20940" y="3498"/>
                </a:lnTo>
                <a:lnTo>
                  <a:pt x="21000" y="3431"/>
                </a:lnTo>
                <a:lnTo>
                  <a:pt x="20995" y="3565"/>
                </a:lnTo>
                <a:lnTo>
                  <a:pt x="21032" y="3602"/>
                </a:lnTo>
                <a:lnTo>
                  <a:pt x="21000" y="3645"/>
                </a:lnTo>
                <a:lnTo>
                  <a:pt x="21032" y="3659"/>
                </a:lnTo>
                <a:lnTo>
                  <a:pt x="21032" y="3638"/>
                </a:lnTo>
                <a:lnTo>
                  <a:pt x="21049" y="3585"/>
                </a:lnTo>
                <a:lnTo>
                  <a:pt x="21082" y="3475"/>
                </a:lnTo>
                <a:lnTo>
                  <a:pt x="21119" y="3558"/>
                </a:lnTo>
                <a:lnTo>
                  <a:pt x="21136" y="3528"/>
                </a:lnTo>
                <a:lnTo>
                  <a:pt x="21164" y="3512"/>
                </a:lnTo>
                <a:lnTo>
                  <a:pt x="21186" y="3512"/>
                </a:lnTo>
                <a:lnTo>
                  <a:pt x="21235" y="3542"/>
                </a:lnTo>
                <a:lnTo>
                  <a:pt x="21245" y="3579"/>
                </a:lnTo>
                <a:lnTo>
                  <a:pt x="21251" y="3542"/>
                </a:lnTo>
                <a:lnTo>
                  <a:pt x="21273" y="3549"/>
                </a:lnTo>
                <a:lnTo>
                  <a:pt x="21295" y="3475"/>
                </a:lnTo>
                <a:lnTo>
                  <a:pt x="21338" y="3461"/>
                </a:lnTo>
                <a:lnTo>
                  <a:pt x="21365" y="3484"/>
                </a:lnTo>
                <a:lnTo>
                  <a:pt x="21382" y="3484"/>
                </a:lnTo>
                <a:lnTo>
                  <a:pt x="21387" y="3484"/>
                </a:lnTo>
                <a:lnTo>
                  <a:pt x="21404" y="3424"/>
                </a:lnTo>
                <a:lnTo>
                  <a:pt x="21447" y="3417"/>
                </a:lnTo>
                <a:lnTo>
                  <a:pt x="21491" y="3388"/>
                </a:lnTo>
                <a:lnTo>
                  <a:pt x="21551" y="3401"/>
                </a:lnTo>
                <a:lnTo>
                  <a:pt x="21600" y="3328"/>
                </a:lnTo>
                <a:lnTo>
                  <a:pt x="21568" y="3321"/>
                </a:lnTo>
                <a:lnTo>
                  <a:pt x="21563" y="3240"/>
                </a:lnTo>
                <a:lnTo>
                  <a:pt x="21573" y="3210"/>
                </a:lnTo>
                <a:lnTo>
                  <a:pt x="21568" y="3153"/>
                </a:lnTo>
                <a:lnTo>
                  <a:pt x="21556" y="3116"/>
                </a:lnTo>
                <a:lnTo>
                  <a:pt x="21556" y="3107"/>
                </a:lnTo>
                <a:lnTo>
                  <a:pt x="21545" y="3107"/>
                </a:lnTo>
                <a:lnTo>
                  <a:pt x="21540" y="3116"/>
                </a:lnTo>
                <a:lnTo>
                  <a:pt x="21518" y="3144"/>
                </a:lnTo>
                <a:lnTo>
                  <a:pt x="21474" y="3116"/>
                </a:lnTo>
                <a:lnTo>
                  <a:pt x="21459" y="3079"/>
                </a:lnTo>
                <a:lnTo>
                  <a:pt x="21436" y="3049"/>
                </a:lnTo>
                <a:lnTo>
                  <a:pt x="21426" y="3012"/>
                </a:lnTo>
                <a:lnTo>
                  <a:pt x="21436" y="2969"/>
                </a:lnTo>
                <a:lnTo>
                  <a:pt x="21441" y="2939"/>
                </a:lnTo>
                <a:lnTo>
                  <a:pt x="21419" y="2872"/>
                </a:lnTo>
                <a:lnTo>
                  <a:pt x="21426" y="2828"/>
                </a:lnTo>
                <a:lnTo>
                  <a:pt x="21431" y="2821"/>
                </a:lnTo>
                <a:lnTo>
                  <a:pt x="21382" y="2805"/>
                </a:lnTo>
                <a:lnTo>
                  <a:pt x="21317" y="2748"/>
                </a:lnTo>
                <a:lnTo>
                  <a:pt x="21263" y="2658"/>
                </a:lnTo>
                <a:lnTo>
                  <a:pt x="21305" y="2637"/>
                </a:lnTo>
                <a:lnTo>
                  <a:pt x="21310" y="2607"/>
                </a:lnTo>
                <a:lnTo>
                  <a:pt x="21310" y="2577"/>
                </a:lnTo>
                <a:lnTo>
                  <a:pt x="21317" y="2548"/>
                </a:lnTo>
                <a:lnTo>
                  <a:pt x="21310" y="2518"/>
                </a:lnTo>
                <a:lnTo>
                  <a:pt x="21300" y="1708"/>
                </a:lnTo>
                <a:lnTo>
                  <a:pt x="21201" y="1576"/>
                </a:lnTo>
                <a:lnTo>
                  <a:pt x="21159" y="1533"/>
                </a:lnTo>
                <a:lnTo>
                  <a:pt x="21141" y="1523"/>
                </a:lnTo>
                <a:lnTo>
                  <a:pt x="21136" y="1546"/>
                </a:lnTo>
                <a:lnTo>
                  <a:pt x="21087" y="1576"/>
                </a:lnTo>
                <a:lnTo>
                  <a:pt x="21010" y="1597"/>
                </a:lnTo>
                <a:lnTo>
                  <a:pt x="20945" y="1643"/>
                </a:lnTo>
                <a:lnTo>
                  <a:pt x="20918" y="1643"/>
                </a:lnTo>
                <a:lnTo>
                  <a:pt x="20891" y="1627"/>
                </a:lnTo>
                <a:lnTo>
                  <a:pt x="20859" y="1597"/>
                </a:lnTo>
                <a:lnTo>
                  <a:pt x="20836" y="1569"/>
                </a:lnTo>
                <a:lnTo>
                  <a:pt x="20831" y="1503"/>
                </a:lnTo>
                <a:lnTo>
                  <a:pt x="20831" y="1466"/>
                </a:lnTo>
                <a:lnTo>
                  <a:pt x="20804" y="1450"/>
                </a:lnTo>
                <a:close/>
                <a:moveTo>
                  <a:pt x="731" y="1576"/>
                </a:moveTo>
                <a:lnTo>
                  <a:pt x="714" y="1627"/>
                </a:lnTo>
                <a:lnTo>
                  <a:pt x="714" y="1634"/>
                </a:lnTo>
                <a:lnTo>
                  <a:pt x="736" y="1613"/>
                </a:lnTo>
                <a:lnTo>
                  <a:pt x="741" y="1583"/>
                </a:lnTo>
                <a:lnTo>
                  <a:pt x="731" y="1576"/>
                </a:lnTo>
                <a:close/>
                <a:moveTo>
                  <a:pt x="13483" y="1643"/>
                </a:moveTo>
                <a:lnTo>
                  <a:pt x="13456" y="1671"/>
                </a:lnTo>
                <a:lnTo>
                  <a:pt x="13428" y="1708"/>
                </a:lnTo>
                <a:lnTo>
                  <a:pt x="13413" y="1744"/>
                </a:lnTo>
                <a:lnTo>
                  <a:pt x="13381" y="1774"/>
                </a:lnTo>
                <a:lnTo>
                  <a:pt x="13347" y="1781"/>
                </a:lnTo>
                <a:lnTo>
                  <a:pt x="13331" y="1790"/>
                </a:lnTo>
                <a:lnTo>
                  <a:pt x="13292" y="1841"/>
                </a:lnTo>
                <a:lnTo>
                  <a:pt x="13249" y="1878"/>
                </a:lnTo>
                <a:lnTo>
                  <a:pt x="13195" y="1892"/>
                </a:lnTo>
                <a:lnTo>
                  <a:pt x="13118" y="1908"/>
                </a:lnTo>
                <a:lnTo>
                  <a:pt x="13064" y="1938"/>
                </a:lnTo>
                <a:lnTo>
                  <a:pt x="13019" y="1988"/>
                </a:lnTo>
                <a:lnTo>
                  <a:pt x="12955" y="2039"/>
                </a:lnTo>
                <a:lnTo>
                  <a:pt x="12900" y="2069"/>
                </a:lnTo>
                <a:lnTo>
                  <a:pt x="12932" y="2085"/>
                </a:lnTo>
                <a:lnTo>
                  <a:pt x="12972" y="2209"/>
                </a:lnTo>
                <a:lnTo>
                  <a:pt x="13341" y="2350"/>
                </a:lnTo>
                <a:lnTo>
                  <a:pt x="13440" y="2423"/>
                </a:lnTo>
                <a:lnTo>
                  <a:pt x="13478" y="2430"/>
                </a:lnTo>
                <a:lnTo>
                  <a:pt x="13517" y="2437"/>
                </a:lnTo>
                <a:lnTo>
                  <a:pt x="13572" y="2444"/>
                </a:lnTo>
                <a:lnTo>
                  <a:pt x="13619" y="2460"/>
                </a:lnTo>
                <a:lnTo>
                  <a:pt x="13708" y="2497"/>
                </a:lnTo>
                <a:lnTo>
                  <a:pt x="13735" y="2541"/>
                </a:lnTo>
                <a:lnTo>
                  <a:pt x="13740" y="2577"/>
                </a:lnTo>
                <a:lnTo>
                  <a:pt x="13735" y="2600"/>
                </a:lnTo>
                <a:lnTo>
                  <a:pt x="13795" y="2628"/>
                </a:lnTo>
                <a:lnTo>
                  <a:pt x="13832" y="2674"/>
                </a:lnTo>
                <a:lnTo>
                  <a:pt x="13849" y="2702"/>
                </a:lnTo>
                <a:lnTo>
                  <a:pt x="13844" y="2732"/>
                </a:lnTo>
                <a:lnTo>
                  <a:pt x="13855" y="2785"/>
                </a:lnTo>
                <a:lnTo>
                  <a:pt x="13844" y="2812"/>
                </a:lnTo>
                <a:lnTo>
                  <a:pt x="13844" y="2858"/>
                </a:lnTo>
                <a:lnTo>
                  <a:pt x="13822" y="2909"/>
                </a:lnTo>
                <a:lnTo>
                  <a:pt x="13827" y="2909"/>
                </a:lnTo>
                <a:lnTo>
                  <a:pt x="13865" y="2895"/>
                </a:lnTo>
                <a:lnTo>
                  <a:pt x="13892" y="2916"/>
                </a:lnTo>
                <a:lnTo>
                  <a:pt x="13904" y="2946"/>
                </a:lnTo>
                <a:lnTo>
                  <a:pt x="13904" y="2969"/>
                </a:lnTo>
                <a:lnTo>
                  <a:pt x="13882" y="3042"/>
                </a:lnTo>
                <a:lnTo>
                  <a:pt x="13882" y="3056"/>
                </a:lnTo>
                <a:lnTo>
                  <a:pt x="13892" y="3049"/>
                </a:lnTo>
                <a:lnTo>
                  <a:pt x="13909" y="3005"/>
                </a:lnTo>
                <a:lnTo>
                  <a:pt x="13953" y="2923"/>
                </a:lnTo>
                <a:lnTo>
                  <a:pt x="13986" y="2842"/>
                </a:lnTo>
                <a:lnTo>
                  <a:pt x="14018" y="2755"/>
                </a:lnTo>
                <a:lnTo>
                  <a:pt x="14045" y="2695"/>
                </a:lnTo>
                <a:lnTo>
                  <a:pt x="14063" y="2681"/>
                </a:lnTo>
                <a:lnTo>
                  <a:pt x="14068" y="2665"/>
                </a:lnTo>
                <a:lnTo>
                  <a:pt x="14083" y="2591"/>
                </a:lnTo>
                <a:lnTo>
                  <a:pt x="14100" y="2541"/>
                </a:lnTo>
                <a:lnTo>
                  <a:pt x="14132" y="2481"/>
                </a:lnTo>
                <a:lnTo>
                  <a:pt x="14165" y="2548"/>
                </a:lnTo>
                <a:lnTo>
                  <a:pt x="14155" y="2607"/>
                </a:lnTo>
                <a:lnTo>
                  <a:pt x="14155" y="2651"/>
                </a:lnTo>
                <a:lnTo>
                  <a:pt x="14160" y="2637"/>
                </a:lnTo>
                <a:lnTo>
                  <a:pt x="14177" y="2584"/>
                </a:lnTo>
                <a:lnTo>
                  <a:pt x="14209" y="2548"/>
                </a:lnTo>
                <a:lnTo>
                  <a:pt x="14236" y="2564"/>
                </a:lnTo>
                <a:lnTo>
                  <a:pt x="14241" y="2564"/>
                </a:lnTo>
                <a:lnTo>
                  <a:pt x="14253" y="2548"/>
                </a:lnTo>
                <a:lnTo>
                  <a:pt x="14308" y="2527"/>
                </a:lnTo>
                <a:lnTo>
                  <a:pt x="14318" y="2584"/>
                </a:lnTo>
                <a:lnTo>
                  <a:pt x="14318" y="2614"/>
                </a:lnTo>
                <a:lnTo>
                  <a:pt x="14335" y="2600"/>
                </a:lnTo>
                <a:lnTo>
                  <a:pt x="14345" y="2591"/>
                </a:lnTo>
                <a:lnTo>
                  <a:pt x="14351" y="2564"/>
                </a:lnTo>
                <a:lnTo>
                  <a:pt x="14378" y="2504"/>
                </a:lnTo>
                <a:lnTo>
                  <a:pt x="14417" y="2481"/>
                </a:lnTo>
                <a:lnTo>
                  <a:pt x="14455" y="2474"/>
                </a:lnTo>
                <a:lnTo>
                  <a:pt x="14492" y="2481"/>
                </a:lnTo>
                <a:lnTo>
                  <a:pt x="14514" y="2490"/>
                </a:lnTo>
                <a:lnTo>
                  <a:pt x="14514" y="2481"/>
                </a:lnTo>
                <a:lnTo>
                  <a:pt x="14559" y="2467"/>
                </a:lnTo>
                <a:lnTo>
                  <a:pt x="14601" y="2460"/>
                </a:lnTo>
                <a:lnTo>
                  <a:pt x="14623" y="2444"/>
                </a:lnTo>
                <a:lnTo>
                  <a:pt x="14651" y="2400"/>
                </a:lnTo>
                <a:lnTo>
                  <a:pt x="14690" y="2370"/>
                </a:lnTo>
                <a:lnTo>
                  <a:pt x="14732" y="2370"/>
                </a:lnTo>
                <a:lnTo>
                  <a:pt x="14782" y="2386"/>
                </a:lnTo>
                <a:lnTo>
                  <a:pt x="14853" y="2423"/>
                </a:lnTo>
                <a:lnTo>
                  <a:pt x="14901" y="2467"/>
                </a:lnTo>
                <a:lnTo>
                  <a:pt x="14951" y="2534"/>
                </a:lnTo>
                <a:lnTo>
                  <a:pt x="14951" y="2518"/>
                </a:lnTo>
                <a:lnTo>
                  <a:pt x="14973" y="2437"/>
                </a:lnTo>
                <a:lnTo>
                  <a:pt x="15005" y="2407"/>
                </a:lnTo>
                <a:lnTo>
                  <a:pt x="15049" y="2423"/>
                </a:lnTo>
                <a:lnTo>
                  <a:pt x="15065" y="2444"/>
                </a:lnTo>
                <a:lnTo>
                  <a:pt x="15072" y="2444"/>
                </a:lnTo>
                <a:lnTo>
                  <a:pt x="15126" y="2453"/>
                </a:lnTo>
                <a:lnTo>
                  <a:pt x="15228" y="2474"/>
                </a:lnTo>
                <a:lnTo>
                  <a:pt x="15223" y="2467"/>
                </a:lnTo>
                <a:lnTo>
                  <a:pt x="15208" y="2430"/>
                </a:lnTo>
                <a:lnTo>
                  <a:pt x="15201" y="2400"/>
                </a:lnTo>
                <a:lnTo>
                  <a:pt x="15208" y="2393"/>
                </a:lnTo>
                <a:lnTo>
                  <a:pt x="15201" y="2393"/>
                </a:lnTo>
                <a:lnTo>
                  <a:pt x="15153" y="2386"/>
                </a:lnTo>
                <a:lnTo>
                  <a:pt x="15126" y="2350"/>
                </a:lnTo>
                <a:lnTo>
                  <a:pt x="15141" y="2297"/>
                </a:lnTo>
                <a:lnTo>
                  <a:pt x="15147" y="2290"/>
                </a:lnTo>
                <a:lnTo>
                  <a:pt x="15141" y="2276"/>
                </a:lnTo>
                <a:lnTo>
                  <a:pt x="15136" y="2232"/>
                </a:lnTo>
                <a:lnTo>
                  <a:pt x="15131" y="2202"/>
                </a:lnTo>
                <a:lnTo>
                  <a:pt x="15109" y="2159"/>
                </a:lnTo>
                <a:lnTo>
                  <a:pt x="15104" y="2159"/>
                </a:lnTo>
                <a:lnTo>
                  <a:pt x="15092" y="2172"/>
                </a:lnTo>
                <a:lnTo>
                  <a:pt x="15060" y="2209"/>
                </a:lnTo>
                <a:lnTo>
                  <a:pt x="15010" y="2195"/>
                </a:lnTo>
                <a:lnTo>
                  <a:pt x="14995" y="2166"/>
                </a:lnTo>
                <a:lnTo>
                  <a:pt x="14990" y="2166"/>
                </a:lnTo>
                <a:lnTo>
                  <a:pt x="14963" y="2179"/>
                </a:lnTo>
                <a:lnTo>
                  <a:pt x="14923" y="2179"/>
                </a:lnTo>
                <a:lnTo>
                  <a:pt x="14896" y="2166"/>
                </a:lnTo>
                <a:lnTo>
                  <a:pt x="14841" y="2149"/>
                </a:lnTo>
                <a:lnTo>
                  <a:pt x="14831" y="2113"/>
                </a:lnTo>
                <a:lnTo>
                  <a:pt x="14831" y="2076"/>
                </a:lnTo>
                <a:lnTo>
                  <a:pt x="14836" y="2062"/>
                </a:lnTo>
                <a:lnTo>
                  <a:pt x="14841" y="2032"/>
                </a:lnTo>
                <a:lnTo>
                  <a:pt x="14841" y="1981"/>
                </a:lnTo>
                <a:lnTo>
                  <a:pt x="14847" y="1952"/>
                </a:lnTo>
                <a:lnTo>
                  <a:pt x="14826" y="1952"/>
                </a:lnTo>
                <a:lnTo>
                  <a:pt x="14777" y="1975"/>
                </a:lnTo>
                <a:lnTo>
                  <a:pt x="14710" y="2002"/>
                </a:lnTo>
                <a:lnTo>
                  <a:pt x="14645" y="2018"/>
                </a:lnTo>
                <a:lnTo>
                  <a:pt x="14569" y="2011"/>
                </a:lnTo>
                <a:lnTo>
                  <a:pt x="14519" y="2011"/>
                </a:lnTo>
                <a:lnTo>
                  <a:pt x="14460" y="2025"/>
                </a:lnTo>
                <a:lnTo>
                  <a:pt x="14449" y="2025"/>
                </a:lnTo>
                <a:lnTo>
                  <a:pt x="14422" y="2039"/>
                </a:lnTo>
                <a:lnTo>
                  <a:pt x="14363" y="2092"/>
                </a:lnTo>
                <a:lnTo>
                  <a:pt x="14318" y="2136"/>
                </a:lnTo>
                <a:lnTo>
                  <a:pt x="14269" y="2195"/>
                </a:lnTo>
                <a:lnTo>
                  <a:pt x="14241" y="2195"/>
                </a:lnTo>
                <a:lnTo>
                  <a:pt x="14226" y="2172"/>
                </a:lnTo>
                <a:lnTo>
                  <a:pt x="14214" y="2166"/>
                </a:lnTo>
                <a:lnTo>
                  <a:pt x="14209" y="2166"/>
                </a:lnTo>
                <a:lnTo>
                  <a:pt x="14182" y="2179"/>
                </a:lnTo>
                <a:lnTo>
                  <a:pt x="14144" y="2166"/>
                </a:lnTo>
                <a:lnTo>
                  <a:pt x="14117" y="2129"/>
                </a:lnTo>
                <a:lnTo>
                  <a:pt x="14095" y="2143"/>
                </a:lnTo>
                <a:lnTo>
                  <a:pt x="14063" y="2149"/>
                </a:lnTo>
                <a:lnTo>
                  <a:pt x="13974" y="2143"/>
                </a:lnTo>
                <a:lnTo>
                  <a:pt x="13959" y="2113"/>
                </a:lnTo>
                <a:lnTo>
                  <a:pt x="13947" y="2069"/>
                </a:lnTo>
                <a:lnTo>
                  <a:pt x="13931" y="2048"/>
                </a:lnTo>
                <a:lnTo>
                  <a:pt x="13909" y="2011"/>
                </a:lnTo>
                <a:lnTo>
                  <a:pt x="13865" y="1908"/>
                </a:lnTo>
                <a:lnTo>
                  <a:pt x="13822" y="1871"/>
                </a:lnTo>
                <a:lnTo>
                  <a:pt x="13790" y="1855"/>
                </a:lnTo>
                <a:lnTo>
                  <a:pt x="13686" y="1834"/>
                </a:lnTo>
                <a:lnTo>
                  <a:pt x="13674" y="1827"/>
                </a:lnTo>
                <a:lnTo>
                  <a:pt x="13626" y="1871"/>
                </a:lnTo>
                <a:lnTo>
                  <a:pt x="13619" y="1892"/>
                </a:lnTo>
                <a:lnTo>
                  <a:pt x="13604" y="1922"/>
                </a:lnTo>
                <a:lnTo>
                  <a:pt x="13577" y="1952"/>
                </a:lnTo>
                <a:lnTo>
                  <a:pt x="13549" y="1908"/>
                </a:lnTo>
                <a:lnTo>
                  <a:pt x="13544" y="1878"/>
                </a:lnTo>
                <a:lnTo>
                  <a:pt x="13544" y="1834"/>
                </a:lnTo>
                <a:lnTo>
                  <a:pt x="13549" y="1781"/>
                </a:lnTo>
                <a:lnTo>
                  <a:pt x="13549" y="1760"/>
                </a:lnTo>
                <a:lnTo>
                  <a:pt x="13538" y="1754"/>
                </a:lnTo>
                <a:lnTo>
                  <a:pt x="13527" y="1708"/>
                </a:lnTo>
                <a:lnTo>
                  <a:pt x="13527" y="1694"/>
                </a:lnTo>
                <a:lnTo>
                  <a:pt x="13505" y="1680"/>
                </a:lnTo>
                <a:lnTo>
                  <a:pt x="13483" y="1643"/>
                </a:lnTo>
                <a:close/>
                <a:moveTo>
                  <a:pt x="213" y="1781"/>
                </a:moveTo>
                <a:lnTo>
                  <a:pt x="208" y="1804"/>
                </a:lnTo>
                <a:lnTo>
                  <a:pt x="223" y="1790"/>
                </a:lnTo>
                <a:lnTo>
                  <a:pt x="213" y="1781"/>
                </a:lnTo>
                <a:close/>
                <a:moveTo>
                  <a:pt x="12655" y="1818"/>
                </a:moveTo>
                <a:lnTo>
                  <a:pt x="12578" y="1892"/>
                </a:lnTo>
                <a:lnTo>
                  <a:pt x="12551" y="1878"/>
                </a:lnTo>
                <a:lnTo>
                  <a:pt x="12501" y="1928"/>
                </a:lnTo>
                <a:lnTo>
                  <a:pt x="12447" y="1958"/>
                </a:lnTo>
                <a:lnTo>
                  <a:pt x="12317" y="2011"/>
                </a:lnTo>
                <a:lnTo>
                  <a:pt x="12278" y="2018"/>
                </a:lnTo>
                <a:lnTo>
                  <a:pt x="12240" y="2011"/>
                </a:lnTo>
                <a:lnTo>
                  <a:pt x="12201" y="1981"/>
                </a:lnTo>
                <a:lnTo>
                  <a:pt x="12196" y="1995"/>
                </a:lnTo>
                <a:lnTo>
                  <a:pt x="12181" y="2025"/>
                </a:lnTo>
                <a:lnTo>
                  <a:pt x="12164" y="2032"/>
                </a:lnTo>
                <a:lnTo>
                  <a:pt x="12164" y="2444"/>
                </a:lnTo>
                <a:lnTo>
                  <a:pt x="12141" y="2467"/>
                </a:lnTo>
                <a:lnTo>
                  <a:pt x="12126" y="2497"/>
                </a:lnTo>
                <a:lnTo>
                  <a:pt x="12099" y="2504"/>
                </a:lnTo>
                <a:lnTo>
                  <a:pt x="12005" y="2584"/>
                </a:lnTo>
                <a:lnTo>
                  <a:pt x="11995" y="2600"/>
                </a:lnTo>
                <a:lnTo>
                  <a:pt x="11973" y="2658"/>
                </a:lnTo>
                <a:lnTo>
                  <a:pt x="11945" y="2718"/>
                </a:lnTo>
                <a:lnTo>
                  <a:pt x="11940" y="2739"/>
                </a:lnTo>
                <a:lnTo>
                  <a:pt x="11940" y="2762"/>
                </a:lnTo>
                <a:lnTo>
                  <a:pt x="11983" y="2791"/>
                </a:lnTo>
                <a:lnTo>
                  <a:pt x="12005" y="2842"/>
                </a:lnTo>
                <a:lnTo>
                  <a:pt x="12017" y="2895"/>
                </a:lnTo>
                <a:lnTo>
                  <a:pt x="12017" y="2953"/>
                </a:lnTo>
                <a:lnTo>
                  <a:pt x="11990" y="3019"/>
                </a:lnTo>
                <a:lnTo>
                  <a:pt x="11990" y="3042"/>
                </a:lnTo>
                <a:lnTo>
                  <a:pt x="11990" y="3137"/>
                </a:lnTo>
                <a:lnTo>
                  <a:pt x="11978" y="3167"/>
                </a:lnTo>
                <a:lnTo>
                  <a:pt x="11990" y="3226"/>
                </a:lnTo>
                <a:lnTo>
                  <a:pt x="11990" y="3254"/>
                </a:lnTo>
                <a:lnTo>
                  <a:pt x="11973" y="3358"/>
                </a:lnTo>
                <a:lnTo>
                  <a:pt x="11983" y="3381"/>
                </a:lnTo>
                <a:lnTo>
                  <a:pt x="12022" y="3431"/>
                </a:lnTo>
                <a:lnTo>
                  <a:pt x="12055" y="3454"/>
                </a:lnTo>
                <a:lnTo>
                  <a:pt x="12099" y="3468"/>
                </a:lnTo>
                <a:lnTo>
                  <a:pt x="12131" y="3505"/>
                </a:lnTo>
                <a:lnTo>
                  <a:pt x="12147" y="3542"/>
                </a:lnTo>
                <a:lnTo>
                  <a:pt x="12169" y="3558"/>
                </a:lnTo>
                <a:lnTo>
                  <a:pt x="12208" y="3572"/>
                </a:lnTo>
                <a:lnTo>
                  <a:pt x="12245" y="3608"/>
                </a:lnTo>
                <a:lnTo>
                  <a:pt x="12305" y="3696"/>
                </a:lnTo>
                <a:lnTo>
                  <a:pt x="12327" y="3756"/>
                </a:lnTo>
                <a:lnTo>
                  <a:pt x="12372" y="3799"/>
                </a:lnTo>
                <a:lnTo>
                  <a:pt x="12441" y="3843"/>
                </a:lnTo>
                <a:lnTo>
                  <a:pt x="12501" y="3896"/>
                </a:lnTo>
                <a:lnTo>
                  <a:pt x="12528" y="3947"/>
                </a:lnTo>
                <a:lnTo>
                  <a:pt x="12545" y="4050"/>
                </a:lnTo>
                <a:lnTo>
                  <a:pt x="12556" y="4227"/>
                </a:lnTo>
                <a:lnTo>
                  <a:pt x="12563" y="4294"/>
                </a:lnTo>
                <a:lnTo>
                  <a:pt x="12563" y="4301"/>
                </a:lnTo>
                <a:lnTo>
                  <a:pt x="12568" y="4322"/>
                </a:lnTo>
                <a:lnTo>
                  <a:pt x="12573" y="4338"/>
                </a:lnTo>
                <a:lnTo>
                  <a:pt x="12605" y="4359"/>
                </a:lnTo>
                <a:lnTo>
                  <a:pt x="12610" y="4425"/>
                </a:lnTo>
                <a:lnTo>
                  <a:pt x="12595" y="4485"/>
                </a:lnTo>
                <a:lnTo>
                  <a:pt x="12590" y="4543"/>
                </a:lnTo>
                <a:lnTo>
                  <a:pt x="12595" y="4616"/>
                </a:lnTo>
                <a:lnTo>
                  <a:pt x="12605" y="4683"/>
                </a:lnTo>
                <a:lnTo>
                  <a:pt x="12617" y="4736"/>
                </a:lnTo>
                <a:lnTo>
                  <a:pt x="12649" y="4773"/>
                </a:lnTo>
                <a:lnTo>
                  <a:pt x="12719" y="4810"/>
                </a:lnTo>
                <a:lnTo>
                  <a:pt x="12764" y="4860"/>
                </a:lnTo>
                <a:lnTo>
                  <a:pt x="12774" y="4911"/>
                </a:lnTo>
                <a:lnTo>
                  <a:pt x="13795" y="4920"/>
                </a:lnTo>
                <a:lnTo>
                  <a:pt x="13795" y="4830"/>
                </a:lnTo>
                <a:lnTo>
                  <a:pt x="13805" y="4780"/>
                </a:lnTo>
                <a:lnTo>
                  <a:pt x="13800" y="4757"/>
                </a:lnTo>
                <a:lnTo>
                  <a:pt x="13790" y="4727"/>
                </a:lnTo>
                <a:lnTo>
                  <a:pt x="13783" y="4699"/>
                </a:lnTo>
                <a:lnTo>
                  <a:pt x="13778" y="4639"/>
                </a:lnTo>
                <a:lnTo>
                  <a:pt x="13768" y="4616"/>
                </a:lnTo>
                <a:lnTo>
                  <a:pt x="13763" y="4580"/>
                </a:lnTo>
                <a:lnTo>
                  <a:pt x="13768" y="4552"/>
                </a:lnTo>
                <a:lnTo>
                  <a:pt x="13763" y="4543"/>
                </a:lnTo>
                <a:lnTo>
                  <a:pt x="13763" y="4515"/>
                </a:lnTo>
                <a:lnTo>
                  <a:pt x="13763" y="4499"/>
                </a:lnTo>
                <a:lnTo>
                  <a:pt x="13756" y="4448"/>
                </a:lnTo>
                <a:lnTo>
                  <a:pt x="13763" y="4405"/>
                </a:lnTo>
                <a:lnTo>
                  <a:pt x="13768" y="4368"/>
                </a:lnTo>
                <a:lnTo>
                  <a:pt x="13795" y="4264"/>
                </a:lnTo>
                <a:lnTo>
                  <a:pt x="13795" y="4227"/>
                </a:lnTo>
                <a:lnTo>
                  <a:pt x="13805" y="4184"/>
                </a:lnTo>
                <a:lnTo>
                  <a:pt x="13832" y="4094"/>
                </a:lnTo>
                <a:lnTo>
                  <a:pt x="13827" y="4050"/>
                </a:lnTo>
                <a:lnTo>
                  <a:pt x="13822" y="4020"/>
                </a:lnTo>
                <a:lnTo>
                  <a:pt x="13827" y="3977"/>
                </a:lnTo>
                <a:lnTo>
                  <a:pt x="13832" y="3926"/>
                </a:lnTo>
                <a:lnTo>
                  <a:pt x="13849" y="3859"/>
                </a:lnTo>
                <a:lnTo>
                  <a:pt x="13877" y="3799"/>
                </a:lnTo>
                <a:lnTo>
                  <a:pt x="13899" y="3779"/>
                </a:lnTo>
                <a:lnTo>
                  <a:pt x="13904" y="3756"/>
                </a:lnTo>
                <a:lnTo>
                  <a:pt x="13892" y="3712"/>
                </a:lnTo>
                <a:lnTo>
                  <a:pt x="13899" y="3645"/>
                </a:lnTo>
                <a:lnTo>
                  <a:pt x="13914" y="3549"/>
                </a:lnTo>
                <a:lnTo>
                  <a:pt x="13931" y="3484"/>
                </a:lnTo>
                <a:lnTo>
                  <a:pt x="13953" y="3431"/>
                </a:lnTo>
                <a:lnTo>
                  <a:pt x="13964" y="3394"/>
                </a:lnTo>
                <a:lnTo>
                  <a:pt x="13969" y="3365"/>
                </a:lnTo>
                <a:lnTo>
                  <a:pt x="13959" y="3358"/>
                </a:lnTo>
                <a:lnTo>
                  <a:pt x="13947" y="3337"/>
                </a:lnTo>
                <a:lnTo>
                  <a:pt x="13919" y="3358"/>
                </a:lnTo>
                <a:lnTo>
                  <a:pt x="13909" y="3351"/>
                </a:lnTo>
                <a:lnTo>
                  <a:pt x="13892" y="3381"/>
                </a:lnTo>
                <a:lnTo>
                  <a:pt x="13865" y="3454"/>
                </a:lnTo>
                <a:lnTo>
                  <a:pt x="13844" y="3491"/>
                </a:lnTo>
                <a:lnTo>
                  <a:pt x="13817" y="3505"/>
                </a:lnTo>
                <a:lnTo>
                  <a:pt x="13805" y="3521"/>
                </a:lnTo>
                <a:lnTo>
                  <a:pt x="13795" y="3558"/>
                </a:lnTo>
                <a:lnTo>
                  <a:pt x="13756" y="3565"/>
                </a:lnTo>
                <a:lnTo>
                  <a:pt x="13718" y="3535"/>
                </a:lnTo>
                <a:lnTo>
                  <a:pt x="13708" y="3475"/>
                </a:lnTo>
                <a:lnTo>
                  <a:pt x="13723" y="3417"/>
                </a:lnTo>
                <a:lnTo>
                  <a:pt x="13740" y="3358"/>
                </a:lnTo>
                <a:lnTo>
                  <a:pt x="13778" y="3284"/>
                </a:lnTo>
                <a:lnTo>
                  <a:pt x="13778" y="3254"/>
                </a:lnTo>
                <a:lnTo>
                  <a:pt x="13790" y="3217"/>
                </a:lnTo>
                <a:lnTo>
                  <a:pt x="13849" y="3180"/>
                </a:lnTo>
                <a:lnTo>
                  <a:pt x="13865" y="3167"/>
                </a:lnTo>
                <a:lnTo>
                  <a:pt x="13865" y="3153"/>
                </a:lnTo>
                <a:lnTo>
                  <a:pt x="13860" y="3153"/>
                </a:lnTo>
                <a:lnTo>
                  <a:pt x="13838" y="3107"/>
                </a:lnTo>
                <a:lnTo>
                  <a:pt x="13827" y="3063"/>
                </a:lnTo>
                <a:lnTo>
                  <a:pt x="13827" y="3026"/>
                </a:lnTo>
                <a:lnTo>
                  <a:pt x="13838" y="2982"/>
                </a:lnTo>
                <a:lnTo>
                  <a:pt x="13805" y="2989"/>
                </a:lnTo>
                <a:lnTo>
                  <a:pt x="13778" y="2976"/>
                </a:lnTo>
                <a:lnTo>
                  <a:pt x="13768" y="2939"/>
                </a:lnTo>
                <a:lnTo>
                  <a:pt x="13768" y="2902"/>
                </a:lnTo>
                <a:lnTo>
                  <a:pt x="13773" y="2879"/>
                </a:lnTo>
                <a:lnTo>
                  <a:pt x="13790" y="2835"/>
                </a:lnTo>
                <a:lnTo>
                  <a:pt x="13795" y="2791"/>
                </a:lnTo>
                <a:lnTo>
                  <a:pt x="13795" y="2775"/>
                </a:lnTo>
                <a:lnTo>
                  <a:pt x="13790" y="2739"/>
                </a:lnTo>
                <a:lnTo>
                  <a:pt x="13790" y="2725"/>
                </a:lnTo>
                <a:lnTo>
                  <a:pt x="13790" y="2718"/>
                </a:lnTo>
                <a:lnTo>
                  <a:pt x="13763" y="2695"/>
                </a:lnTo>
                <a:lnTo>
                  <a:pt x="13674" y="2644"/>
                </a:lnTo>
                <a:lnTo>
                  <a:pt x="13686" y="2577"/>
                </a:lnTo>
                <a:lnTo>
                  <a:pt x="13686" y="2571"/>
                </a:lnTo>
                <a:lnTo>
                  <a:pt x="13674" y="2554"/>
                </a:lnTo>
                <a:lnTo>
                  <a:pt x="13609" y="2527"/>
                </a:lnTo>
                <a:lnTo>
                  <a:pt x="13560" y="2511"/>
                </a:lnTo>
                <a:lnTo>
                  <a:pt x="13505" y="2511"/>
                </a:lnTo>
                <a:lnTo>
                  <a:pt x="13468" y="2504"/>
                </a:lnTo>
                <a:lnTo>
                  <a:pt x="13423" y="2497"/>
                </a:lnTo>
                <a:lnTo>
                  <a:pt x="13319" y="2416"/>
                </a:lnTo>
                <a:lnTo>
                  <a:pt x="12932" y="2269"/>
                </a:lnTo>
                <a:lnTo>
                  <a:pt x="12890" y="2143"/>
                </a:lnTo>
                <a:lnTo>
                  <a:pt x="12856" y="2122"/>
                </a:lnTo>
                <a:lnTo>
                  <a:pt x="12835" y="2129"/>
                </a:lnTo>
                <a:lnTo>
                  <a:pt x="12823" y="2099"/>
                </a:lnTo>
                <a:lnTo>
                  <a:pt x="12818" y="2099"/>
                </a:lnTo>
                <a:lnTo>
                  <a:pt x="12786" y="2085"/>
                </a:lnTo>
                <a:lnTo>
                  <a:pt x="12731" y="2039"/>
                </a:lnTo>
                <a:lnTo>
                  <a:pt x="12719" y="2048"/>
                </a:lnTo>
                <a:lnTo>
                  <a:pt x="12644" y="2092"/>
                </a:lnTo>
                <a:lnTo>
                  <a:pt x="12610" y="2039"/>
                </a:lnTo>
                <a:lnTo>
                  <a:pt x="12638" y="1975"/>
                </a:lnTo>
                <a:lnTo>
                  <a:pt x="12644" y="1952"/>
                </a:lnTo>
                <a:lnTo>
                  <a:pt x="12644" y="1922"/>
                </a:lnTo>
                <a:lnTo>
                  <a:pt x="12660" y="1878"/>
                </a:lnTo>
                <a:lnTo>
                  <a:pt x="12682" y="1827"/>
                </a:lnTo>
                <a:lnTo>
                  <a:pt x="12665" y="1818"/>
                </a:lnTo>
                <a:lnTo>
                  <a:pt x="12655" y="1818"/>
                </a:lnTo>
                <a:close/>
                <a:moveTo>
                  <a:pt x="245" y="2223"/>
                </a:moveTo>
                <a:lnTo>
                  <a:pt x="245" y="2232"/>
                </a:lnTo>
                <a:lnTo>
                  <a:pt x="245" y="2223"/>
                </a:lnTo>
                <a:close/>
                <a:moveTo>
                  <a:pt x="344" y="2313"/>
                </a:moveTo>
                <a:lnTo>
                  <a:pt x="317" y="2320"/>
                </a:lnTo>
                <a:lnTo>
                  <a:pt x="344" y="2320"/>
                </a:lnTo>
                <a:lnTo>
                  <a:pt x="344" y="2313"/>
                </a:lnTo>
                <a:close/>
                <a:moveTo>
                  <a:pt x="414" y="2363"/>
                </a:moveTo>
                <a:lnTo>
                  <a:pt x="360" y="2393"/>
                </a:lnTo>
                <a:lnTo>
                  <a:pt x="283" y="2393"/>
                </a:lnTo>
                <a:lnTo>
                  <a:pt x="278" y="2600"/>
                </a:lnTo>
                <a:lnTo>
                  <a:pt x="290" y="2798"/>
                </a:lnTo>
                <a:lnTo>
                  <a:pt x="278" y="2865"/>
                </a:lnTo>
                <a:lnTo>
                  <a:pt x="283" y="2923"/>
                </a:lnTo>
                <a:lnTo>
                  <a:pt x="240" y="3365"/>
                </a:lnTo>
                <a:lnTo>
                  <a:pt x="245" y="3454"/>
                </a:lnTo>
                <a:lnTo>
                  <a:pt x="240" y="3549"/>
                </a:lnTo>
                <a:lnTo>
                  <a:pt x="245" y="3622"/>
                </a:lnTo>
                <a:lnTo>
                  <a:pt x="223" y="3689"/>
                </a:lnTo>
                <a:lnTo>
                  <a:pt x="213" y="3880"/>
                </a:lnTo>
                <a:lnTo>
                  <a:pt x="208" y="4147"/>
                </a:lnTo>
                <a:lnTo>
                  <a:pt x="191" y="4175"/>
                </a:lnTo>
                <a:lnTo>
                  <a:pt x="164" y="4278"/>
                </a:lnTo>
                <a:lnTo>
                  <a:pt x="208" y="4308"/>
                </a:lnTo>
                <a:lnTo>
                  <a:pt x="141" y="4395"/>
                </a:lnTo>
                <a:lnTo>
                  <a:pt x="131" y="4395"/>
                </a:lnTo>
                <a:lnTo>
                  <a:pt x="92" y="4610"/>
                </a:lnTo>
                <a:lnTo>
                  <a:pt x="72" y="4669"/>
                </a:lnTo>
                <a:lnTo>
                  <a:pt x="60" y="4736"/>
                </a:lnTo>
                <a:lnTo>
                  <a:pt x="92" y="4824"/>
                </a:lnTo>
                <a:lnTo>
                  <a:pt x="109" y="4897"/>
                </a:lnTo>
                <a:lnTo>
                  <a:pt x="104" y="5038"/>
                </a:lnTo>
                <a:lnTo>
                  <a:pt x="109" y="5088"/>
                </a:lnTo>
                <a:lnTo>
                  <a:pt x="126" y="5199"/>
                </a:lnTo>
                <a:lnTo>
                  <a:pt x="164" y="5258"/>
                </a:lnTo>
                <a:lnTo>
                  <a:pt x="1277" y="5258"/>
                </a:lnTo>
                <a:lnTo>
                  <a:pt x="1936" y="5258"/>
                </a:lnTo>
                <a:lnTo>
                  <a:pt x="2831" y="5258"/>
                </a:lnTo>
                <a:lnTo>
                  <a:pt x="2826" y="4043"/>
                </a:lnTo>
                <a:lnTo>
                  <a:pt x="2831" y="4036"/>
                </a:lnTo>
                <a:lnTo>
                  <a:pt x="2853" y="3933"/>
                </a:lnTo>
                <a:lnTo>
                  <a:pt x="2859" y="3896"/>
                </a:lnTo>
                <a:lnTo>
                  <a:pt x="2847" y="3859"/>
                </a:lnTo>
                <a:lnTo>
                  <a:pt x="2859" y="3816"/>
                </a:lnTo>
                <a:lnTo>
                  <a:pt x="2869" y="3793"/>
                </a:lnTo>
                <a:lnTo>
                  <a:pt x="2869" y="3786"/>
                </a:lnTo>
                <a:lnTo>
                  <a:pt x="2859" y="3770"/>
                </a:lnTo>
                <a:lnTo>
                  <a:pt x="2841" y="3756"/>
                </a:lnTo>
                <a:lnTo>
                  <a:pt x="2792" y="3749"/>
                </a:lnTo>
                <a:lnTo>
                  <a:pt x="2760" y="3689"/>
                </a:lnTo>
                <a:lnTo>
                  <a:pt x="2760" y="3602"/>
                </a:lnTo>
                <a:lnTo>
                  <a:pt x="2792" y="3491"/>
                </a:lnTo>
                <a:lnTo>
                  <a:pt x="2859" y="3351"/>
                </a:lnTo>
                <a:lnTo>
                  <a:pt x="2891" y="3263"/>
                </a:lnTo>
                <a:lnTo>
                  <a:pt x="2896" y="3203"/>
                </a:lnTo>
                <a:lnTo>
                  <a:pt x="2935" y="3070"/>
                </a:lnTo>
                <a:lnTo>
                  <a:pt x="3005" y="2865"/>
                </a:lnTo>
                <a:lnTo>
                  <a:pt x="3032" y="2748"/>
                </a:lnTo>
                <a:lnTo>
                  <a:pt x="3017" y="2711"/>
                </a:lnTo>
                <a:lnTo>
                  <a:pt x="2990" y="2658"/>
                </a:lnTo>
                <a:lnTo>
                  <a:pt x="2928" y="2607"/>
                </a:lnTo>
                <a:lnTo>
                  <a:pt x="2886" y="2534"/>
                </a:lnTo>
                <a:lnTo>
                  <a:pt x="2886" y="2527"/>
                </a:lnTo>
                <a:lnTo>
                  <a:pt x="2809" y="2527"/>
                </a:lnTo>
                <a:lnTo>
                  <a:pt x="2117" y="2527"/>
                </a:lnTo>
                <a:lnTo>
                  <a:pt x="2105" y="2534"/>
                </a:lnTo>
                <a:lnTo>
                  <a:pt x="2045" y="2564"/>
                </a:lnTo>
                <a:lnTo>
                  <a:pt x="1953" y="2571"/>
                </a:lnTo>
                <a:lnTo>
                  <a:pt x="1768" y="2644"/>
                </a:lnTo>
                <a:lnTo>
                  <a:pt x="1691" y="2695"/>
                </a:lnTo>
                <a:lnTo>
                  <a:pt x="1609" y="2725"/>
                </a:lnTo>
                <a:lnTo>
                  <a:pt x="1473" y="2748"/>
                </a:lnTo>
                <a:lnTo>
                  <a:pt x="1347" y="2785"/>
                </a:lnTo>
                <a:lnTo>
                  <a:pt x="1282" y="2785"/>
                </a:lnTo>
                <a:lnTo>
                  <a:pt x="1255" y="2748"/>
                </a:lnTo>
                <a:lnTo>
                  <a:pt x="1205" y="2732"/>
                </a:lnTo>
                <a:lnTo>
                  <a:pt x="1113" y="2732"/>
                </a:lnTo>
                <a:lnTo>
                  <a:pt x="1041" y="2748"/>
                </a:lnTo>
                <a:lnTo>
                  <a:pt x="960" y="2812"/>
                </a:lnTo>
                <a:lnTo>
                  <a:pt x="910" y="2821"/>
                </a:lnTo>
                <a:lnTo>
                  <a:pt x="769" y="2798"/>
                </a:lnTo>
                <a:lnTo>
                  <a:pt x="731" y="2791"/>
                </a:lnTo>
                <a:lnTo>
                  <a:pt x="687" y="2748"/>
                </a:lnTo>
                <a:lnTo>
                  <a:pt x="677" y="2674"/>
                </a:lnTo>
                <a:lnTo>
                  <a:pt x="644" y="2511"/>
                </a:lnTo>
                <a:lnTo>
                  <a:pt x="610" y="2430"/>
                </a:lnTo>
                <a:lnTo>
                  <a:pt x="583" y="2400"/>
                </a:lnTo>
                <a:lnTo>
                  <a:pt x="568" y="2393"/>
                </a:lnTo>
                <a:lnTo>
                  <a:pt x="523" y="2416"/>
                </a:lnTo>
                <a:lnTo>
                  <a:pt x="491" y="2423"/>
                </a:lnTo>
                <a:lnTo>
                  <a:pt x="441" y="2407"/>
                </a:lnTo>
                <a:lnTo>
                  <a:pt x="414" y="2363"/>
                </a:lnTo>
                <a:close/>
                <a:moveTo>
                  <a:pt x="7768" y="2564"/>
                </a:moveTo>
                <a:lnTo>
                  <a:pt x="7768" y="3197"/>
                </a:lnTo>
                <a:lnTo>
                  <a:pt x="7768" y="3240"/>
                </a:lnTo>
                <a:lnTo>
                  <a:pt x="7756" y="3240"/>
                </a:lnTo>
                <a:lnTo>
                  <a:pt x="7756" y="4573"/>
                </a:lnTo>
                <a:lnTo>
                  <a:pt x="9835" y="4573"/>
                </a:lnTo>
                <a:lnTo>
                  <a:pt x="9955" y="4683"/>
                </a:lnTo>
                <a:lnTo>
                  <a:pt x="10004" y="4706"/>
                </a:lnTo>
                <a:lnTo>
                  <a:pt x="10036" y="4683"/>
                </a:lnTo>
                <a:lnTo>
                  <a:pt x="10101" y="4662"/>
                </a:lnTo>
                <a:lnTo>
                  <a:pt x="10210" y="4653"/>
                </a:lnTo>
                <a:lnTo>
                  <a:pt x="10292" y="4676"/>
                </a:lnTo>
                <a:lnTo>
                  <a:pt x="10326" y="4713"/>
                </a:lnTo>
                <a:lnTo>
                  <a:pt x="10374" y="4743"/>
                </a:lnTo>
                <a:lnTo>
                  <a:pt x="10456" y="4787"/>
                </a:lnTo>
                <a:lnTo>
                  <a:pt x="10483" y="4810"/>
                </a:lnTo>
                <a:lnTo>
                  <a:pt x="10483" y="4780"/>
                </a:lnTo>
                <a:lnTo>
                  <a:pt x="10490" y="4736"/>
                </a:lnTo>
                <a:lnTo>
                  <a:pt x="10510" y="4699"/>
                </a:lnTo>
                <a:lnTo>
                  <a:pt x="10527" y="4626"/>
                </a:lnTo>
                <a:lnTo>
                  <a:pt x="10532" y="4566"/>
                </a:lnTo>
                <a:lnTo>
                  <a:pt x="10544" y="4536"/>
                </a:lnTo>
                <a:lnTo>
                  <a:pt x="10544" y="4522"/>
                </a:lnTo>
                <a:lnTo>
                  <a:pt x="10537" y="4499"/>
                </a:lnTo>
                <a:lnTo>
                  <a:pt x="10517" y="4478"/>
                </a:lnTo>
                <a:lnTo>
                  <a:pt x="10505" y="4448"/>
                </a:lnTo>
                <a:lnTo>
                  <a:pt x="10505" y="4405"/>
                </a:lnTo>
                <a:lnTo>
                  <a:pt x="10517" y="4375"/>
                </a:lnTo>
                <a:lnTo>
                  <a:pt x="10517" y="4368"/>
                </a:lnTo>
                <a:lnTo>
                  <a:pt x="10500" y="4315"/>
                </a:lnTo>
                <a:lnTo>
                  <a:pt x="10490" y="4234"/>
                </a:lnTo>
                <a:lnTo>
                  <a:pt x="10549" y="4227"/>
                </a:lnTo>
                <a:lnTo>
                  <a:pt x="10549" y="3005"/>
                </a:lnTo>
                <a:lnTo>
                  <a:pt x="10527" y="2969"/>
                </a:lnTo>
                <a:lnTo>
                  <a:pt x="10462" y="2923"/>
                </a:lnTo>
                <a:lnTo>
                  <a:pt x="10445" y="2895"/>
                </a:lnTo>
                <a:lnTo>
                  <a:pt x="10401" y="2785"/>
                </a:lnTo>
                <a:lnTo>
                  <a:pt x="10396" y="2748"/>
                </a:lnTo>
                <a:lnTo>
                  <a:pt x="10418" y="2711"/>
                </a:lnTo>
                <a:lnTo>
                  <a:pt x="10478" y="2637"/>
                </a:lnTo>
                <a:lnTo>
                  <a:pt x="10490" y="2614"/>
                </a:lnTo>
                <a:lnTo>
                  <a:pt x="10500" y="2564"/>
                </a:lnTo>
                <a:lnTo>
                  <a:pt x="9010" y="2564"/>
                </a:lnTo>
                <a:lnTo>
                  <a:pt x="7768" y="2564"/>
                </a:lnTo>
                <a:close/>
                <a:moveTo>
                  <a:pt x="14663" y="2607"/>
                </a:moveTo>
                <a:lnTo>
                  <a:pt x="14635" y="2658"/>
                </a:lnTo>
                <a:lnTo>
                  <a:pt x="14618" y="2725"/>
                </a:lnTo>
                <a:lnTo>
                  <a:pt x="14618" y="2791"/>
                </a:lnTo>
                <a:lnTo>
                  <a:pt x="14651" y="2821"/>
                </a:lnTo>
                <a:lnTo>
                  <a:pt x="14673" y="2812"/>
                </a:lnTo>
                <a:lnTo>
                  <a:pt x="14705" y="2785"/>
                </a:lnTo>
                <a:lnTo>
                  <a:pt x="14717" y="2739"/>
                </a:lnTo>
                <a:lnTo>
                  <a:pt x="14717" y="2681"/>
                </a:lnTo>
                <a:lnTo>
                  <a:pt x="14727" y="2644"/>
                </a:lnTo>
                <a:lnTo>
                  <a:pt x="14663" y="2607"/>
                </a:lnTo>
                <a:close/>
                <a:moveTo>
                  <a:pt x="14968" y="2681"/>
                </a:moveTo>
                <a:lnTo>
                  <a:pt x="14956" y="2688"/>
                </a:lnTo>
                <a:lnTo>
                  <a:pt x="14923" y="2695"/>
                </a:lnTo>
                <a:lnTo>
                  <a:pt x="14913" y="2688"/>
                </a:lnTo>
                <a:lnTo>
                  <a:pt x="14901" y="2725"/>
                </a:lnTo>
                <a:lnTo>
                  <a:pt x="14881" y="2762"/>
                </a:lnTo>
                <a:lnTo>
                  <a:pt x="14869" y="2785"/>
                </a:lnTo>
                <a:lnTo>
                  <a:pt x="14864" y="2812"/>
                </a:lnTo>
                <a:lnTo>
                  <a:pt x="14869" y="2835"/>
                </a:lnTo>
                <a:lnTo>
                  <a:pt x="14874" y="2849"/>
                </a:lnTo>
                <a:lnTo>
                  <a:pt x="14886" y="2858"/>
                </a:lnTo>
                <a:lnTo>
                  <a:pt x="14913" y="2872"/>
                </a:lnTo>
                <a:lnTo>
                  <a:pt x="14935" y="2923"/>
                </a:lnTo>
                <a:lnTo>
                  <a:pt x="14891" y="2959"/>
                </a:lnTo>
                <a:lnTo>
                  <a:pt x="14864" y="2976"/>
                </a:lnTo>
                <a:lnTo>
                  <a:pt x="14831" y="2976"/>
                </a:lnTo>
                <a:lnTo>
                  <a:pt x="14804" y="2989"/>
                </a:lnTo>
                <a:lnTo>
                  <a:pt x="14772" y="3012"/>
                </a:lnTo>
                <a:lnTo>
                  <a:pt x="14755" y="3026"/>
                </a:lnTo>
                <a:lnTo>
                  <a:pt x="14755" y="3042"/>
                </a:lnTo>
                <a:lnTo>
                  <a:pt x="14755" y="3070"/>
                </a:lnTo>
                <a:lnTo>
                  <a:pt x="14760" y="3153"/>
                </a:lnTo>
                <a:lnTo>
                  <a:pt x="14755" y="3197"/>
                </a:lnTo>
                <a:lnTo>
                  <a:pt x="14717" y="3344"/>
                </a:lnTo>
                <a:lnTo>
                  <a:pt x="14673" y="3431"/>
                </a:lnTo>
                <a:lnTo>
                  <a:pt x="14645" y="3388"/>
                </a:lnTo>
                <a:lnTo>
                  <a:pt x="14628" y="3394"/>
                </a:lnTo>
                <a:lnTo>
                  <a:pt x="14601" y="3337"/>
                </a:lnTo>
                <a:lnTo>
                  <a:pt x="14608" y="3284"/>
                </a:lnTo>
                <a:lnTo>
                  <a:pt x="14618" y="3233"/>
                </a:lnTo>
                <a:lnTo>
                  <a:pt x="14613" y="3226"/>
                </a:lnTo>
                <a:lnTo>
                  <a:pt x="14623" y="3167"/>
                </a:lnTo>
                <a:lnTo>
                  <a:pt x="14601" y="3226"/>
                </a:lnTo>
                <a:lnTo>
                  <a:pt x="14559" y="3277"/>
                </a:lnTo>
                <a:lnTo>
                  <a:pt x="14531" y="3263"/>
                </a:lnTo>
                <a:lnTo>
                  <a:pt x="14519" y="3284"/>
                </a:lnTo>
                <a:lnTo>
                  <a:pt x="14499" y="3307"/>
                </a:lnTo>
                <a:lnTo>
                  <a:pt x="14487" y="3374"/>
                </a:lnTo>
                <a:lnTo>
                  <a:pt x="14472" y="3417"/>
                </a:lnTo>
                <a:lnTo>
                  <a:pt x="14427" y="3438"/>
                </a:lnTo>
                <a:lnTo>
                  <a:pt x="14432" y="3468"/>
                </a:lnTo>
                <a:lnTo>
                  <a:pt x="14438" y="3528"/>
                </a:lnTo>
                <a:lnTo>
                  <a:pt x="14427" y="3615"/>
                </a:lnTo>
                <a:lnTo>
                  <a:pt x="14417" y="3689"/>
                </a:lnTo>
                <a:lnTo>
                  <a:pt x="14390" y="3763"/>
                </a:lnTo>
                <a:lnTo>
                  <a:pt x="14368" y="3816"/>
                </a:lnTo>
                <a:lnTo>
                  <a:pt x="14335" y="3873"/>
                </a:lnTo>
                <a:lnTo>
                  <a:pt x="14345" y="3917"/>
                </a:lnTo>
                <a:lnTo>
                  <a:pt x="14356" y="3963"/>
                </a:lnTo>
                <a:lnTo>
                  <a:pt x="14363" y="4043"/>
                </a:lnTo>
                <a:lnTo>
                  <a:pt x="14356" y="4080"/>
                </a:lnTo>
                <a:lnTo>
                  <a:pt x="14323" y="4168"/>
                </a:lnTo>
                <a:lnTo>
                  <a:pt x="14363" y="4315"/>
                </a:lnTo>
                <a:lnTo>
                  <a:pt x="14400" y="4442"/>
                </a:lnTo>
                <a:lnTo>
                  <a:pt x="14432" y="4580"/>
                </a:lnTo>
                <a:lnTo>
                  <a:pt x="14444" y="4676"/>
                </a:lnTo>
                <a:lnTo>
                  <a:pt x="14444" y="4773"/>
                </a:lnTo>
                <a:lnTo>
                  <a:pt x="14438" y="4853"/>
                </a:lnTo>
                <a:lnTo>
                  <a:pt x="14427" y="4941"/>
                </a:lnTo>
                <a:lnTo>
                  <a:pt x="14410" y="5021"/>
                </a:lnTo>
                <a:lnTo>
                  <a:pt x="14395" y="5095"/>
                </a:lnTo>
                <a:lnTo>
                  <a:pt x="14373" y="5162"/>
                </a:lnTo>
                <a:lnTo>
                  <a:pt x="14328" y="5258"/>
                </a:lnTo>
                <a:lnTo>
                  <a:pt x="14308" y="5316"/>
                </a:lnTo>
                <a:lnTo>
                  <a:pt x="14286" y="5376"/>
                </a:lnTo>
                <a:lnTo>
                  <a:pt x="14259" y="5420"/>
                </a:lnTo>
                <a:lnTo>
                  <a:pt x="14978" y="5420"/>
                </a:lnTo>
                <a:lnTo>
                  <a:pt x="14978" y="5463"/>
                </a:lnTo>
                <a:lnTo>
                  <a:pt x="15436" y="5436"/>
                </a:lnTo>
                <a:lnTo>
                  <a:pt x="15464" y="5362"/>
                </a:lnTo>
                <a:lnTo>
                  <a:pt x="15496" y="5309"/>
                </a:lnTo>
                <a:lnTo>
                  <a:pt x="15508" y="5279"/>
                </a:lnTo>
                <a:lnTo>
                  <a:pt x="15528" y="5252"/>
                </a:lnTo>
                <a:lnTo>
                  <a:pt x="15528" y="5242"/>
                </a:lnTo>
                <a:lnTo>
                  <a:pt x="15535" y="5192"/>
                </a:lnTo>
                <a:lnTo>
                  <a:pt x="15545" y="5132"/>
                </a:lnTo>
                <a:lnTo>
                  <a:pt x="15568" y="5081"/>
                </a:lnTo>
                <a:lnTo>
                  <a:pt x="15583" y="5044"/>
                </a:lnTo>
                <a:lnTo>
                  <a:pt x="15610" y="5031"/>
                </a:lnTo>
                <a:lnTo>
                  <a:pt x="15638" y="5008"/>
                </a:lnTo>
                <a:lnTo>
                  <a:pt x="15644" y="4985"/>
                </a:lnTo>
                <a:lnTo>
                  <a:pt x="15649" y="4927"/>
                </a:lnTo>
                <a:lnTo>
                  <a:pt x="15665" y="4883"/>
                </a:lnTo>
                <a:lnTo>
                  <a:pt x="15672" y="4874"/>
                </a:lnTo>
                <a:lnTo>
                  <a:pt x="15665" y="4860"/>
                </a:lnTo>
                <a:lnTo>
                  <a:pt x="15682" y="4817"/>
                </a:lnTo>
                <a:lnTo>
                  <a:pt x="15719" y="4787"/>
                </a:lnTo>
                <a:lnTo>
                  <a:pt x="15747" y="4780"/>
                </a:lnTo>
                <a:lnTo>
                  <a:pt x="15774" y="4801"/>
                </a:lnTo>
                <a:lnTo>
                  <a:pt x="15781" y="4817"/>
                </a:lnTo>
                <a:lnTo>
                  <a:pt x="15791" y="4780"/>
                </a:lnTo>
                <a:lnTo>
                  <a:pt x="15818" y="4603"/>
                </a:lnTo>
                <a:lnTo>
                  <a:pt x="15801" y="4566"/>
                </a:lnTo>
                <a:lnTo>
                  <a:pt x="15781" y="4425"/>
                </a:lnTo>
                <a:lnTo>
                  <a:pt x="15747" y="4175"/>
                </a:lnTo>
                <a:lnTo>
                  <a:pt x="15726" y="4027"/>
                </a:lnTo>
                <a:lnTo>
                  <a:pt x="15709" y="3977"/>
                </a:lnTo>
                <a:lnTo>
                  <a:pt x="15687" y="3940"/>
                </a:lnTo>
                <a:lnTo>
                  <a:pt x="15660" y="3917"/>
                </a:lnTo>
                <a:lnTo>
                  <a:pt x="15644" y="3910"/>
                </a:lnTo>
                <a:lnTo>
                  <a:pt x="15638" y="3910"/>
                </a:lnTo>
                <a:lnTo>
                  <a:pt x="15605" y="3933"/>
                </a:lnTo>
                <a:lnTo>
                  <a:pt x="15540" y="3963"/>
                </a:lnTo>
                <a:lnTo>
                  <a:pt x="15518" y="3990"/>
                </a:lnTo>
                <a:lnTo>
                  <a:pt x="15518" y="4013"/>
                </a:lnTo>
                <a:lnTo>
                  <a:pt x="15469" y="4138"/>
                </a:lnTo>
                <a:lnTo>
                  <a:pt x="15441" y="4147"/>
                </a:lnTo>
                <a:lnTo>
                  <a:pt x="15431" y="4154"/>
                </a:lnTo>
                <a:lnTo>
                  <a:pt x="15409" y="4198"/>
                </a:lnTo>
                <a:lnTo>
                  <a:pt x="15377" y="4221"/>
                </a:lnTo>
                <a:lnTo>
                  <a:pt x="15338" y="4211"/>
                </a:lnTo>
                <a:lnTo>
                  <a:pt x="15290" y="4184"/>
                </a:lnTo>
                <a:lnTo>
                  <a:pt x="15263" y="4147"/>
                </a:lnTo>
                <a:lnTo>
                  <a:pt x="15245" y="4101"/>
                </a:lnTo>
                <a:lnTo>
                  <a:pt x="15245" y="4064"/>
                </a:lnTo>
                <a:lnTo>
                  <a:pt x="15251" y="4027"/>
                </a:lnTo>
                <a:lnTo>
                  <a:pt x="15251" y="4000"/>
                </a:lnTo>
                <a:lnTo>
                  <a:pt x="15273" y="3917"/>
                </a:lnTo>
                <a:lnTo>
                  <a:pt x="15305" y="3889"/>
                </a:lnTo>
                <a:lnTo>
                  <a:pt x="15344" y="3880"/>
                </a:lnTo>
                <a:lnTo>
                  <a:pt x="15344" y="3866"/>
                </a:lnTo>
                <a:lnTo>
                  <a:pt x="15377" y="3843"/>
                </a:lnTo>
                <a:lnTo>
                  <a:pt x="15382" y="3822"/>
                </a:lnTo>
                <a:lnTo>
                  <a:pt x="15392" y="3749"/>
                </a:lnTo>
                <a:lnTo>
                  <a:pt x="15414" y="3696"/>
                </a:lnTo>
                <a:lnTo>
                  <a:pt x="15436" y="3682"/>
                </a:lnTo>
                <a:lnTo>
                  <a:pt x="15447" y="3682"/>
                </a:lnTo>
                <a:lnTo>
                  <a:pt x="15464" y="3659"/>
                </a:lnTo>
                <a:lnTo>
                  <a:pt x="15474" y="3645"/>
                </a:lnTo>
                <a:lnTo>
                  <a:pt x="15481" y="3461"/>
                </a:lnTo>
                <a:lnTo>
                  <a:pt x="15486" y="3431"/>
                </a:lnTo>
                <a:lnTo>
                  <a:pt x="15486" y="3365"/>
                </a:lnTo>
                <a:lnTo>
                  <a:pt x="15481" y="3321"/>
                </a:lnTo>
                <a:lnTo>
                  <a:pt x="15436" y="3247"/>
                </a:lnTo>
                <a:lnTo>
                  <a:pt x="15431" y="3217"/>
                </a:lnTo>
                <a:lnTo>
                  <a:pt x="15431" y="3173"/>
                </a:lnTo>
                <a:lnTo>
                  <a:pt x="15447" y="3137"/>
                </a:lnTo>
                <a:lnTo>
                  <a:pt x="15481" y="3123"/>
                </a:lnTo>
                <a:lnTo>
                  <a:pt x="15474" y="3116"/>
                </a:lnTo>
                <a:lnTo>
                  <a:pt x="15447" y="3056"/>
                </a:lnTo>
                <a:lnTo>
                  <a:pt x="15447" y="3033"/>
                </a:lnTo>
                <a:lnTo>
                  <a:pt x="15447" y="3019"/>
                </a:lnTo>
                <a:lnTo>
                  <a:pt x="15431" y="2996"/>
                </a:lnTo>
                <a:lnTo>
                  <a:pt x="15392" y="2969"/>
                </a:lnTo>
                <a:lnTo>
                  <a:pt x="15283" y="2909"/>
                </a:lnTo>
                <a:lnTo>
                  <a:pt x="15268" y="2895"/>
                </a:lnTo>
                <a:lnTo>
                  <a:pt x="15251" y="2879"/>
                </a:lnTo>
                <a:lnTo>
                  <a:pt x="15213" y="2879"/>
                </a:lnTo>
                <a:lnTo>
                  <a:pt x="15181" y="2849"/>
                </a:lnTo>
                <a:lnTo>
                  <a:pt x="15169" y="2812"/>
                </a:lnTo>
                <a:lnTo>
                  <a:pt x="15159" y="2791"/>
                </a:lnTo>
                <a:lnTo>
                  <a:pt x="15147" y="2775"/>
                </a:lnTo>
                <a:lnTo>
                  <a:pt x="15119" y="2768"/>
                </a:lnTo>
                <a:lnTo>
                  <a:pt x="15077" y="2755"/>
                </a:lnTo>
                <a:lnTo>
                  <a:pt x="15022" y="2725"/>
                </a:lnTo>
                <a:lnTo>
                  <a:pt x="14978" y="2688"/>
                </a:lnTo>
                <a:lnTo>
                  <a:pt x="14968" y="2681"/>
                </a:lnTo>
                <a:close/>
                <a:moveTo>
                  <a:pt x="14138" y="2828"/>
                </a:moveTo>
                <a:lnTo>
                  <a:pt x="14105" y="2946"/>
                </a:lnTo>
                <a:lnTo>
                  <a:pt x="14127" y="2996"/>
                </a:lnTo>
                <a:lnTo>
                  <a:pt x="14172" y="2996"/>
                </a:lnTo>
                <a:lnTo>
                  <a:pt x="14204" y="2982"/>
                </a:lnTo>
                <a:lnTo>
                  <a:pt x="14204" y="2923"/>
                </a:lnTo>
                <a:lnTo>
                  <a:pt x="14199" y="2886"/>
                </a:lnTo>
                <a:lnTo>
                  <a:pt x="14182" y="2879"/>
                </a:lnTo>
                <a:lnTo>
                  <a:pt x="14165" y="2872"/>
                </a:lnTo>
                <a:lnTo>
                  <a:pt x="14138" y="2828"/>
                </a:lnTo>
                <a:close/>
                <a:moveTo>
                  <a:pt x="20018" y="3042"/>
                </a:moveTo>
                <a:lnTo>
                  <a:pt x="19996" y="3086"/>
                </a:lnTo>
                <a:lnTo>
                  <a:pt x="19974" y="3167"/>
                </a:lnTo>
                <a:lnTo>
                  <a:pt x="19959" y="3226"/>
                </a:lnTo>
                <a:lnTo>
                  <a:pt x="19969" y="3277"/>
                </a:lnTo>
                <a:lnTo>
                  <a:pt x="19926" y="3381"/>
                </a:lnTo>
                <a:lnTo>
                  <a:pt x="19926" y="3394"/>
                </a:lnTo>
                <a:lnTo>
                  <a:pt x="19941" y="3484"/>
                </a:lnTo>
                <a:lnTo>
                  <a:pt x="19941" y="3521"/>
                </a:lnTo>
                <a:lnTo>
                  <a:pt x="19936" y="3535"/>
                </a:lnTo>
                <a:lnTo>
                  <a:pt x="19926" y="3572"/>
                </a:lnTo>
                <a:lnTo>
                  <a:pt x="19909" y="3602"/>
                </a:lnTo>
                <a:lnTo>
                  <a:pt x="19892" y="3622"/>
                </a:lnTo>
                <a:lnTo>
                  <a:pt x="19810" y="3705"/>
                </a:lnTo>
                <a:lnTo>
                  <a:pt x="19768" y="3719"/>
                </a:lnTo>
                <a:lnTo>
                  <a:pt x="19756" y="3836"/>
                </a:lnTo>
                <a:lnTo>
                  <a:pt x="19740" y="3917"/>
                </a:lnTo>
                <a:lnTo>
                  <a:pt x="19735" y="3954"/>
                </a:lnTo>
                <a:lnTo>
                  <a:pt x="19713" y="4013"/>
                </a:lnTo>
                <a:lnTo>
                  <a:pt x="19691" y="4087"/>
                </a:lnTo>
                <a:lnTo>
                  <a:pt x="19669" y="4131"/>
                </a:lnTo>
                <a:lnTo>
                  <a:pt x="19653" y="4191"/>
                </a:lnTo>
                <a:lnTo>
                  <a:pt x="19641" y="4221"/>
                </a:lnTo>
                <a:lnTo>
                  <a:pt x="19636" y="4257"/>
                </a:lnTo>
                <a:lnTo>
                  <a:pt x="19631" y="4389"/>
                </a:lnTo>
                <a:lnTo>
                  <a:pt x="19614" y="4462"/>
                </a:lnTo>
                <a:lnTo>
                  <a:pt x="19604" y="4596"/>
                </a:lnTo>
                <a:lnTo>
                  <a:pt x="19592" y="4639"/>
                </a:lnTo>
                <a:lnTo>
                  <a:pt x="19587" y="4653"/>
                </a:lnTo>
                <a:lnTo>
                  <a:pt x="19577" y="4706"/>
                </a:lnTo>
                <a:lnTo>
                  <a:pt x="19577" y="4713"/>
                </a:lnTo>
                <a:lnTo>
                  <a:pt x="19599" y="4764"/>
                </a:lnTo>
                <a:lnTo>
                  <a:pt x="20001" y="4780"/>
                </a:lnTo>
                <a:lnTo>
                  <a:pt x="20023" y="4764"/>
                </a:lnTo>
                <a:lnTo>
                  <a:pt x="20063" y="4713"/>
                </a:lnTo>
                <a:lnTo>
                  <a:pt x="20090" y="4699"/>
                </a:lnTo>
                <a:lnTo>
                  <a:pt x="20132" y="4669"/>
                </a:lnTo>
                <a:lnTo>
                  <a:pt x="20155" y="4653"/>
                </a:lnTo>
                <a:lnTo>
                  <a:pt x="20182" y="4662"/>
                </a:lnTo>
                <a:lnTo>
                  <a:pt x="20187" y="4639"/>
                </a:lnTo>
                <a:lnTo>
                  <a:pt x="20199" y="4573"/>
                </a:lnTo>
                <a:lnTo>
                  <a:pt x="20172" y="4506"/>
                </a:lnTo>
                <a:lnTo>
                  <a:pt x="20165" y="4462"/>
                </a:lnTo>
                <a:lnTo>
                  <a:pt x="20132" y="4395"/>
                </a:lnTo>
                <a:lnTo>
                  <a:pt x="20122" y="4345"/>
                </a:lnTo>
                <a:lnTo>
                  <a:pt x="20117" y="4301"/>
                </a:lnTo>
                <a:lnTo>
                  <a:pt x="20117" y="4241"/>
                </a:lnTo>
                <a:lnTo>
                  <a:pt x="20073" y="3056"/>
                </a:lnTo>
                <a:lnTo>
                  <a:pt x="20051" y="3056"/>
                </a:lnTo>
                <a:lnTo>
                  <a:pt x="20018" y="3042"/>
                </a:lnTo>
                <a:close/>
                <a:moveTo>
                  <a:pt x="14465" y="3056"/>
                </a:moveTo>
                <a:lnTo>
                  <a:pt x="14449" y="3100"/>
                </a:lnTo>
                <a:lnTo>
                  <a:pt x="14460" y="3160"/>
                </a:lnTo>
                <a:lnTo>
                  <a:pt x="14482" y="3180"/>
                </a:lnTo>
                <a:lnTo>
                  <a:pt x="14519" y="3180"/>
                </a:lnTo>
                <a:lnTo>
                  <a:pt x="14536" y="3144"/>
                </a:lnTo>
                <a:lnTo>
                  <a:pt x="14531" y="3100"/>
                </a:lnTo>
                <a:lnTo>
                  <a:pt x="14514" y="3063"/>
                </a:lnTo>
                <a:lnTo>
                  <a:pt x="14465" y="3056"/>
                </a:lnTo>
                <a:close/>
                <a:moveTo>
                  <a:pt x="18687" y="3240"/>
                </a:moveTo>
                <a:lnTo>
                  <a:pt x="18638" y="3263"/>
                </a:lnTo>
                <a:lnTo>
                  <a:pt x="18573" y="3314"/>
                </a:lnTo>
                <a:lnTo>
                  <a:pt x="18496" y="3401"/>
                </a:lnTo>
                <a:lnTo>
                  <a:pt x="18360" y="3579"/>
                </a:lnTo>
                <a:lnTo>
                  <a:pt x="18365" y="3595"/>
                </a:lnTo>
                <a:lnTo>
                  <a:pt x="18349" y="3638"/>
                </a:lnTo>
                <a:lnTo>
                  <a:pt x="18332" y="3668"/>
                </a:lnTo>
                <a:lnTo>
                  <a:pt x="18181" y="3822"/>
                </a:lnTo>
                <a:lnTo>
                  <a:pt x="18201" y="3829"/>
                </a:lnTo>
                <a:lnTo>
                  <a:pt x="18218" y="3852"/>
                </a:lnTo>
                <a:lnTo>
                  <a:pt x="18223" y="3880"/>
                </a:lnTo>
                <a:lnTo>
                  <a:pt x="18273" y="3896"/>
                </a:lnTo>
                <a:lnTo>
                  <a:pt x="18223" y="3990"/>
                </a:lnTo>
                <a:lnTo>
                  <a:pt x="18191" y="4036"/>
                </a:lnTo>
                <a:lnTo>
                  <a:pt x="18191" y="4050"/>
                </a:lnTo>
                <a:lnTo>
                  <a:pt x="18196" y="4080"/>
                </a:lnTo>
                <a:lnTo>
                  <a:pt x="18208" y="4154"/>
                </a:lnTo>
                <a:lnTo>
                  <a:pt x="18208" y="4161"/>
                </a:lnTo>
                <a:lnTo>
                  <a:pt x="18201" y="4184"/>
                </a:lnTo>
                <a:lnTo>
                  <a:pt x="18208" y="4198"/>
                </a:lnTo>
                <a:lnTo>
                  <a:pt x="18196" y="4241"/>
                </a:lnTo>
                <a:lnTo>
                  <a:pt x="18181" y="4264"/>
                </a:lnTo>
                <a:lnTo>
                  <a:pt x="18147" y="4278"/>
                </a:lnTo>
                <a:lnTo>
                  <a:pt x="18119" y="4278"/>
                </a:lnTo>
                <a:lnTo>
                  <a:pt x="18087" y="4294"/>
                </a:lnTo>
                <a:lnTo>
                  <a:pt x="18049" y="4331"/>
                </a:lnTo>
                <a:lnTo>
                  <a:pt x="18027" y="4352"/>
                </a:lnTo>
                <a:lnTo>
                  <a:pt x="18010" y="4389"/>
                </a:lnTo>
                <a:lnTo>
                  <a:pt x="17983" y="4418"/>
                </a:lnTo>
                <a:lnTo>
                  <a:pt x="17973" y="4412"/>
                </a:lnTo>
                <a:lnTo>
                  <a:pt x="17935" y="4425"/>
                </a:lnTo>
                <a:lnTo>
                  <a:pt x="17923" y="4442"/>
                </a:lnTo>
                <a:lnTo>
                  <a:pt x="17918" y="4455"/>
                </a:lnTo>
                <a:lnTo>
                  <a:pt x="17886" y="4469"/>
                </a:lnTo>
                <a:lnTo>
                  <a:pt x="17874" y="4455"/>
                </a:lnTo>
                <a:lnTo>
                  <a:pt x="17841" y="4448"/>
                </a:lnTo>
                <a:lnTo>
                  <a:pt x="17777" y="4448"/>
                </a:lnTo>
                <a:lnTo>
                  <a:pt x="17722" y="4448"/>
                </a:lnTo>
                <a:lnTo>
                  <a:pt x="17678" y="4462"/>
                </a:lnTo>
                <a:lnTo>
                  <a:pt x="17635" y="4455"/>
                </a:lnTo>
                <a:lnTo>
                  <a:pt x="17601" y="4418"/>
                </a:lnTo>
                <a:lnTo>
                  <a:pt x="17553" y="4395"/>
                </a:lnTo>
                <a:lnTo>
                  <a:pt x="17432" y="4375"/>
                </a:lnTo>
                <a:lnTo>
                  <a:pt x="17328" y="4382"/>
                </a:lnTo>
                <a:lnTo>
                  <a:pt x="17247" y="4395"/>
                </a:lnTo>
                <a:lnTo>
                  <a:pt x="17132" y="4442"/>
                </a:lnTo>
                <a:lnTo>
                  <a:pt x="17127" y="4515"/>
                </a:lnTo>
                <a:lnTo>
                  <a:pt x="17177" y="4529"/>
                </a:lnTo>
                <a:lnTo>
                  <a:pt x="17192" y="4566"/>
                </a:lnTo>
                <a:lnTo>
                  <a:pt x="17187" y="4603"/>
                </a:lnTo>
                <a:lnTo>
                  <a:pt x="17182" y="4626"/>
                </a:lnTo>
                <a:lnTo>
                  <a:pt x="17182" y="4639"/>
                </a:lnTo>
                <a:lnTo>
                  <a:pt x="17192" y="4676"/>
                </a:lnTo>
                <a:lnTo>
                  <a:pt x="17204" y="4720"/>
                </a:lnTo>
                <a:lnTo>
                  <a:pt x="17199" y="4764"/>
                </a:lnTo>
                <a:lnTo>
                  <a:pt x="17172" y="4810"/>
                </a:lnTo>
                <a:lnTo>
                  <a:pt x="17144" y="4824"/>
                </a:lnTo>
                <a:lnTo>
                  <a:pt x="17122" y="4860"/>
                </a:lnTo>
                <a:lnTo>
                  <a:pt x="17100" y="4904"/>
                </a:lnTo>
                <a:lnTo>
                  <a:pt x="17063" y="4948"/>
                </a:lnTo>
                <a:lnTo>
                  <a:pt x="17023" y="4978"/>
                </a:lnTo>
                <a:lnTo>
                  <a:pt x="16986" y="5015"/>
                </a:lnTo>
                <a:lnTo>
                  <a:pt x="16953" y="5058"/>
                </a:lnTo>
                <a:lnTo>
                  <a:pt x="16865" y="5132"/>
                </a:lnTo>
                <a:lnTo>
                  <a:pt x="16865" y="5258"/>
                </a:lnTo>
                <a:lnTo>
                  <a:pt x="18508" y="5258"/>
                </a:lnTo>
                <a:lnTo>
                  <a:pt x="18551" y="5316"/>
                </a:lnTo>
                <a:lnTo>
                  <a:pt x="18556" y="5339"/>
                </a:lnTo>
                <a:lnTo>
                  <a:pt x="18605" y="5369"/>
                </a:lnTo>
                <a:lnTo>
                  <a:pt x="18622" y="5399"/>
                </a:lnTo>
                <a:lnTo>
                  <a:pt x="18622" y="5420"/>
                </a:lnTo>
                <a:lnTo>
                  <a:pt x="18638" y="5443"/>
                </a:lnTo>
                <a:lnTo>
                  <a:pt x="18632" y="5493"/>
                </a:lnTo>
                <a:lnTo>
                  <a:pt x="18632" y="5523"/>
                </a:lnTo>
                <a:lnTo>
                  <a:pt x="18638" y="5553"/>
                </a:lnTo>
                <a:lnTo>
                  <a:pt x="18644" y="5583"/>
                </a:lnTo>
                <a:lnTo>
                  <a:pt x="18660" y="5611"/>
                </a:lnTo>
                <a:lnTo>
                  <a:pt x="18665" y="5620"/>
                </a:lnTo>
                <a:lnTo>
                  <a:pt x="18736" y="5657"/>
                </a:lnTo>
                <a:lnTo>
                  <a:pt x="18759" y="5693"/>
                </a:lnTo>
                <a:lnTo>
                  <a:pt x="18764" y="5707"/>
                </a:lnTo>
                <a:lnTo>
                  <a:pt x="19009" y="5905"/>
                </a:lnTo>
                <a:lnTo>
                  <a:pt x="19009" y="5884"/>
                </a:lnTo>
                <a:lnTo>
                  <a:pt x="18987" y="5818"/>
                </a:lnTo>
                <a:lnTo>
                  <a:pt x="19036" y="5781"/>
                </a:lnTo>
                <a:lnTo>
                  <a:pt x="19053" y="5804"/>
                </a:lnTo>
                <a:lnTo>
                  <a:pt x="19074" y="5848"/>
                </a:lnTo>
                <a:lnTo>
                  <a:pt x="19074" y="5884"/>
                </a:lnTo>
                <a:lnTo>
                  <a:pt x="19163" y="5811"/>
                </a:lnTo>
                <a:lnTo>
                  <a:pt x="19145" y="5781"/>
                </a:lnTo>
                <a:lnTo>
                  <a:pt x="19173" y="5272"/>
                </a:lnTo>
                <a:lnTo>
                  <a:pt x="19156" y="5252"/>
                </a:lnTo>
                <a:lnTo>
                  <a:pt x="19255" y="4787"/>
                </a:lnTo>
                <a:lnTo>
                  <a:pt x="19244" y="4743"/>
                </a:lnTo>
                <a:lnTo>
                  <a:pt x="19255" y="4699"/>
                </a:lnTo>
                <a:lnTo>
                  <a:pt x="19260" y="4241"/>
                </a:lnTo>
                <a:lnTo>
                  <a:pt x="19255" y="4234"/>
                </a:lnTo>
                <a:lnTo>
                  <a:pt x="19244" y="4248"/>
                </a:lnTo>
                <a:lnTo>
                  <a:pt x="19217" y="4248"/>
                </a:lnTo>
                <a:lnTo>
                  <a:pt x="19195" y="4211"/>
                </a:lnTo>
                <a:lnTo>
                  <a:pt x="19195" y="4175"/>
                </a:lnTo>
                <a:lnTo>
                  <a:pt x="19210" y="4073"/>
                </a:lnTo>
                <a:lnTo>
                  <a:pt x="19205" y="4007"/>
                </a:lnTo>
                <a:lnTo>
                  <a:pt x="19195" y="3896"/>
                </a:lnTo>
                <a:lnTo>
                  <a:pt x="19190" y="3859"/>
                </a:lnTo>
                <a:lnTo>
                  <a:pt x="19200" y="3816"/>
                </a:lnTo>
                <a:lnTo>
                  <a:pt x="19210" y="3763"/>
                </a:lnTo>
                <a:lnTo>
                  <a:pt x="19232" y="3719"/>
                </a:lnTo>
                <a:lnTo>
                  <a:pt x="19227" y="3659"/>
                </a:lnTo>
                <a:lnTo>
                  <a:pt x="19232" y="3595"/>
                </a:lnTo>
                <a:lnTo>
                  <a:pt x="19210" y="3498"/>
                </a:lnTo>
                <a:lnTo>
                  <a:pt x="19222" y="3374"/>
                </a:lnTo>
                <a:lnTo>
                  <a:pt x="19217" y="3307"/>
                </a:lnTo>
                <a:lnTo>
                  <a:pt x="19222" y="3247"/>
                </a:lnTo>
                <a:lnTo>
                  <a:pt x="19222" y="3240"/>
                </a:lnTo>
                <a:lnTo>
                  <a:pt x="18719" y="3247"/>
                </a:lnTo>
                <a:lnTo>
                  <a:pt x="18687" y="3240"/>
                </a:lnTo>
                <a:close/>
                <a:moveTo>
                  <a:pt x="19277" y="3240"/>
                </a:moveTo>
                <a:lnTo>
                  <a:pt x="19277" y="3254"/>
                </a:lnTo>
                <a:lnTo>
                  <a:pt x="19272" y="3307"/>
                </a:lnTo>
                <a:lnTo>
                  <a:pt x="19277" y="3365"/>
                </a:lnTo>
                <a:lnTo>
                  <a:pt x="19265" y="3491"/>
                </a:lnTo>
                <a:lnTo>
                  <a:pt x="19292" y="3585"/>
                </a:lnTo>
                <a:lnTo>
                  <a:pt x="19282" y="3659"/>
                </a:lnTo>
                <a:lnTo>
                  <a:pt x="19287" y="3733"/>
                </a:lnTo>
                <a:lnTo>
                  <a:pt x="19277" y="3763"/>
                </a:lnTo>
                <a:lnTo>
                  <a:pt x="19260" y="3799"/>
                </a:lnTo>
                <a:lnTo>
                  <a:pt x="19249" y="3836"/>
                </a:lnTo>
                <a:lnTo>
                  <a:pt x="19249" y="3866"/>
                </a:lnTo>
                <a:lnTo>
                  <a:pt x="19249" y="3889"/>
                </a:lnTo>
                <a:lnTo>
                  <a:pt x="19260" y="4000"/>
                </a:lnTo>
                <a:lnTo>
                  <a:pt x="19265" y="4050"/>
                </a:lnTo>
                <a:lnTo>
                  <a:pt x="19265" y="4080"/>
                </a:lnTo>
                <a:lnTo>
                  <a:pt x="19260" y="4138"/>
                </a:lnTo>
                <a:lnTo>
                  <a:pt x="19287" y="4161"/>
                </a:lnTo>
                <a:lnTo>
                  <a:pt x="19314" y="4221"/>
                </a:lnTo>
                <a:lnTo>
                  <a:pt x="19304" y="4706"/>
                </a:lnTo>
                <a:lnTo>
                  <a:pt x="19304" y="4736"/>
                </a:lnTo>
                <a:lnTo>
                  <a:pt x="19304" y="4750"/>
                </a:lnTo>
                <a:lnTo>
                  <a:pt x="19532" y="4757"/>
                </a:lnTo>
                <a:lnTo>
                  <a:pt x="19527" y="4743"/>
                </a:lnTo>
                <a:lnTo>
                  <a:pt x="19522" y="4713"/>
                </a:lnTo>
                <a:lnTo>
                  <a:pt x="19522" y="4690"/>
                </a:lnTo>
                <a:lnTo>
                  <a:pt x="19538" y="4616"/>
                </a:lnTo>
                <a:lnTo>
                  <a:pt x="19544" y="4603"/>
                </a:lnTo>
                <a:lnTo>
                  <a:pt x="19549" y="4580"/>
                </a:lnTo>
                <a:lnTo>
                  <a:pt x="19565" y="4455"/>
                </a:lnTo>
                <a:lnTo>
                  <a:pt x="19577" y="4375"/>
                </a:lnTo>
                <a:lnTo>
                  <a:pt x="19582" y="4241"/>
                </a:lnTo>
                <a:lnTo>
                  <a:pt x="19592" y="4198"/>
                </a:lnTo>
                <a:lnTo>
                  <a:pt x="19604" y="4161"/>
                </a:lnTo>
                <a:lnTo>
                  <a:pt x="19619" y="4094"/>
                </a:lnTo>
                <a:lnTo>
                  <a:pt x="19647" y="4043"/>
                </a:lnTo>
                <a:lnTo>
                  <a:pt x="19664" y="3984"/>
                </a:lnTo>
                <a:lnTo>
                  <a:pt x="19686" y="3933"/>
                </a:lnTo>
                <a:lnTo>
                  <a:pt x="19686" y="3903"/>
                </a:lnTo>
                <a:lnTo>
                  <a:pt x="19708" y="3822"/>
                </a:lnTo>
                <a:lnTo>
                  <a:pt x="19718" y="3689"/>
                </a:lnTo>
                <a:lnTo>
                  <a:pt x="19740" y="3652"/>
                </a:lnTo>
                <a:lnTo>
                  <a:pt x="19795" y="3631"/>
                </a:lnTo>
                <a:lnTo>
                  <a:pt x="19805" y="3622"/>
                </a:lnTo>
                <a:lnTo>
                  <a:pt x="19872" y="3558"/>
                </a:lnTo>
                <a:lnTo>
                  <a:pt x="19877" y="3535"/>
                </a:lnTo>
                <a:lnTo>
                  <a:pt x="19887" y="3491"/>
                </a:lnTo>
                <a:lnTo>
                  <a:pt x="19872" y="3401"/>
                </a:lnTo>
                <a:lnTo>
                  <a:pt x="19872" y="3358"/>
                </a:lnTo>
                <a:lnTo>
                  <a:pt x="19909" y="3270"/>
                </a:lnTo>
                <a:lnTo>
                  <a:pt x="19904" y="3240"/>
                </a:lnTo>
                <a:lnTo>
                  <a:pt x="19277" y="3240"/>
                </a:lnTo>
                <a:close/>
                <a:moveTo>
                  <a:pt x="5122" y="3247"/>
                </a:moveTo>
                <a:lnTo>
                  <a:pt x="5122" y="3558"/>
                </a:lnTo>
                <a:lnTo>
                  <a:pt x="5122" y="5258"/>
                </a:lnTo>
                <a:lnTo>
                  <a:pt x="5122" y="5935"/>
                </a:lnTo>
                <a:lnTo>
                  <a:pt x="5874" y="5935"/>
                </a:lnTo>
                <a:lnTo>
                  <a:pt x="7708" y="5935"/>
                </a:lnTo>
                <a:lnTo>
                  <a:pt x="7701" y="3247"/>
                </a:lnTo>
                <a:lnTo>
                  <a:pt x="5122" y="3247"/>
                </a:lnTo>
                <a:close/>
                <a:moveTo>
                  <a:pt x="20935" y="3622"/>
                </a:moveTo>
                <a:lnTo>
                  <a:pt x="20923" y="3631"/>
                </a:lnTo>
                <a:lnTo>
                  <a:pt x="20923" y="3668"/>
                </a:lnTo>
                <a:lnTo>
                  <a:pt x="20940" y="3622"/>
                </a:lnTo>
                <a:lnTo>
                  <a:pt x="20935" y="3622"/>
                </a:lnTo>
                <a:close/>
                <a:moveTo>
                  <a:pt x="21147" y="3638"/>
                </a:moveTo>
                <a:lnTo>
                  <a:pt x="21136" y="3652"/>
                </a:lnTo>
                <a:lnTo>
                  <a:pt x="21153" y="3652"/>
                </a:lnTo>
                <a:lnTo>
                  <a:pt x="21147" y="3638"/>
                </a:lnTo>
                <a:close/>
                <a:moveTo>
                  <a:pt x="10555" y="4301"/>
                </a:moveTo>
                <a:lnTo>
                  <a:pt x="10572" y="4352"/>
                </a:lnTo>
                <a:lnTo>
                  <a:pt x="10572" y="4382"/>
                </a:lnTo>
                <a:lnTo>
                  <a:pt x="10565" y="4412"/>
                </a:lnTo>
                <a:lnTo>
                  <a:pt x="10560" y="4425"/>
                </a:lnTo>
                <a:lnTo>
                  <a:pt x="10582" y="4442"/>
                </a:lnTo>
                <a:lnTo>
                  <a:pt x="10599" y="4492"/>
                </a:lnTo>
                <a:lnTo>
                  <a:pt x="10599" y="4522"/>
                </a:lnTo>
                <a:lnTo>
                  <a:pt x="10599" y="4552"/>
                </a:lnTo>
                <a:lnTo>
                  <a:pt x="10582" y="4596"/>
                </a:lnTo>
                <a:lnTo>
                  <a:pt x="10577" y="4646"/>
                </a:lnTo>
                <a:lnTo>
                  <a:pt x="10560" y="4727"/>
                </a:lnTo>
                <a:lnTo>
                  <a:pt x="10537" y="4780"/>
                </a:lnTo>
                <a:lnTo>
                  <a:pt x="10572" y="4830"/>
                </a:lnTo>
                <a:lnTo>
                  <a:pt x="10572" y="4853"/>
                </a:lnTo>
                <a:lnTo>
                  <a:pt x="10582" y="4883"/>
                </a:lnTo>
                <a:lnTo>
                  <a:pt x="10587" y="4920"/>
                </a:lnTo>
                <a:lnTo>
                  <a:pt x="10592" y="4920"/>
                </a:lnTo>
                <a:lnTo>
                  <a:pt x="10631" y="5008"/>
                </a:lnTo>
                <a:lnTo>
                  <a:pt x="10636" y="5111"/>
                </a:lnTo>
                <a:lnTo>
                  <a:pt x="10659" y="5192"/>
                </a:lnTo>
                <a:lnTo>
                  <a:pt x="10691" y="5252"/>
                </a:lnTo>
                <a:lnTo>
                  <a:pt x="10713" y="5309"/>
                </a:lnTo>
                <a:lnTo>
                  <a:pt x="10713" y="5346"/>
                </a:lnTo>
                <a:lnTo>
                  <a:pt x="10718" y="5369"/>
                </a:lnTo>
                <a:lnTo>
                  <a:pt x="10740" y="5413"/>
                </a:lnTo>
                <a:lnTo>
                  <a:pt x="10745" y="5479"/>
                </a:lnTo>
                <a:lnTo>
                  <a:pt x="10745" y="5560"/>
                </a:lnTo>
                <a:lnTo>
                  <a:pt x="10745" y="5574"/>
                </a:lnTo>
                <a:lnTo>
                  <a:pt x="10756" y="5574"/>
                </a:lnTo>
                <a:lnTo>
                  <a:pt x="10778" y="5611"/>
                </a:lnTo>
                <a:lnTo>
                  <a:pt x="10778" y="5627"/>
                </a:lnTo>
                <a:lnTo>
                  <a:pt x="10790" y="5634"/>
                </a:lnTo>
                <a:lnTo>
                  <a:pt x="10800" y="5684"/>
                </a:lnTo>
                <a:lnTo>
                  <a:pt x="10795" y="5721"/>
                </a:lnTo>
                <a:lnTo>
                  <a:pt x="10810" y="5737"/>
                </a:lnTo>
                <a:lnTo>
                  <a:pt x="10817" y="5781"/>
                </a:lnTo>
                <a:lnTo>
                  <a:pt x="10805" y="5811"/>
                </a:lnTo>
                <a:lnTo>
                  <a:pt x="10822" y="5825"/>
                </a:lnTo>
                <a:lnTo>
                  <a:pt x="10827" y="5914"/>
                </a:lnTo>
                <a:lnTo>
                  <a:pt x="10832" y="6046"/>
                </a:lnTo>
                <a:lnTo>
                  <a:pt x="10827" y="6142"/>
                </a:lnTo>
                <a:lnTo>
                  <a:pt x="10832" y="6172"/>
                </a:lnTo>
                <a:lnTo>
                  <a:pt x="10849" y="6200"/>
                </a:lnTo>
                <a:lnTo>
                  <a:pt x="12365" y="6186"/>
                </a:lnTo>
                <a:lnTo>
                  <a:pt x="12387" y="6246"/>
                </a:lnTo>
                <a:lnTo>
                  <a:pt x="12409" y="6260"/>
                </a:lnTo>
                <a:lnTo>
                  <a:pt x="12414" y="6273"/>
                </a:lnTo>
                <a:lnTo>
                  <a:pt x="12441" y="6303"/>
                </a:lnTo>
                <a:lnTo>
                  <a:pt x="12447" y="6326"/>
                </a:lnTo>
                <a:lnTo>
                  <a:pt x="12453" y="6333"/>
                </a:lnTo>
                <a:lnTo>
                  <a:pt x="12447" y="6273"/>
                </a:lnTo>
                <a:lnTo>
                  <a:pt x="12474" y="6209"/>
                </a:lnTo>
                <a:lnTo>
                  <a:pt x="12523" y="6179"/>
                </a:lnTo>
                <a:lnTo>
                  <a:pt x="12563" y="6119"/>
                </a:lnTo>
                <a:lnTo>
                  <a:pt x="12600" y="6016"/>
                </a:lnTo>
                <a:lnTo>
                  <a:pt x="12610" y="5958"/>
                </a:lnTo>
                <a:lnTo>
                  <a:pt x="12610" y="5928"/>
                </a:lnTo>
                <a:lnTo>
                  <a:pt x="12600" y="5891"/>
                </a:lnTo>
                <a:lnTo>
                  <a:pt x="12573" y="5848"/>
                </a:lnTo>
                <a:lnTo>
                  <a:pt x="12563" y="5781"/>
                </a:lnTo>
                <a:lnTo>
                  <a:pt x="12578" y="5700"/>
                </a:lnTo>
                <a:lnTo>
                  <a:pt x="12638" y="5647"/>
                </a:lnTo>
                <a:lnTo>
                  <a:pt x="12709" y="5634"/>
                </a:lnTo>
                <a:lnTo>
                  <a:pt x="12769" y="5604"/>
                </a:lnTo>
                <a:lnTo>
                  <a:pt x="12818" y="5567"/>
                </a:lnTo>
                <a:lnTo>
                  <a:pt x="12840" y="5530"/>
                </a:lnTo>
                <a:lnTo>
                  <a:pt x="12856" y="5479"/>
                </a:lnTo>
                <a:lnTo>
                  <a:pt x="12873" y="5426"/>
                </a:lnTo>
                <a:lnTo>
                  <a:pt x="12895" y="5406"/>
                </a:lnTo>
                <a:lnTo>
                  <a:pt x="12905" y="5369"/>
                </a:lnTo>
                <a:lnTo>
                  <a:pt x="12910" y="5302"/>
                </a:lnTo>
                <a:lnTo>
                  <a:pt x="12917" y="5265"/>
                </a:lnTo>
                <a:lnTo>
                  <a:pt x="12910" y="5252"/>
                </a:lnTo>
                <a:lnTo>
                  <a:pt x="12895" y="5222"/>
                </a:lnTo>
                <a:lnTo>
                  <a:pt x="12845" y="5178"/>
                </a:lnTo>
                <a:lnTo>
                  <a:pt x="12818" y="5125"/>
                </a:lnTo>
                <a:lnTo>
                  <a:pt x="12813" y="5088"/>
                </a:lnTo>
                <a:lnTo>
                  <a:pt x="12796" y="5058"/>
                </a:lnTo>
                <a:lnTo>
                  <a:pt x="12753" y="5015"/>
                </a:lnTo>
                <a:lnTo>
                  <a:pt x="12726" y="4948"/>
                </a:lnTo>
                <a:lnTo>
                  <a:pt x="12714" y="4911"/>
                </a:lnTo>
                <a:lnTo>
                  <a:pt x="12714" y="4897"/>
                </a:lnTo>
                <a:lnTo>
                  <a:pt x="12687" y="4867"/>
                </a:lnTo>
                <a:lnTo>
                  <a:pt x="12622" y="4830"/>
                </a:lnTo>
                <a:lnTo>
                  <a:pt x="12573" y="4780"/>
                </a:lnTo>
                <a:lnTo>
                  <a:pt x="12551" y="4706"/>
                </a:lnTo>
                <a:lnTo>
                  <a:pt x="12540" y="4633"/>
                </a:lnTo>
                <a:lnTo>
                  <a:pt x="12535" y="4543"/>
                </a:lnTo>
                <a:lnTo>
                  <a:pt x="12540" y="4462"/>
                </a:lnTo>
                <a:lnTo>
                  <a:pt x="12556" y="4418"/>
                </a:lnTo>
                <a:lnTo>
                  <a:pt x="12551" y="4405"/>
                </a:lnTo>
                <a:lnTo>
                  <a:pt x="12535" y="4389"/>
                </a:lnTo>
                <a:lnTo>
                  <a:pt x="12513" y="4352"/>
                </a:lnTo>
                <a:lnTo>
                  <a:pt x="12508" y="4308"/>
                </a:lnTo>
                <a:lnTo>
                  <a:pt x="12508" y="4301"/>
                </a:lnTo>
                <a:lnTo>
                  <a:pt x="10555" y="4301"/>
                </a:lnTo>
                <a:close/>
                <a:moveTo>
                  <a:pt x="7756" y="4646"/>
                </a:moveTo>
                <a:lnTo>
                  <a:pt x="7762" y="5898"/>
                </a:lnTo>
                <a:lnTo>
                  <a:pt x="7762" y="5935"/>
                </a:lnTo>
                <a:lnTo>
                  <a:pt x="8509" y="5935"/>
                </a:lnTo>
                <a:lnTo>
                  <a:pt x="8514" y="6598"/>
                </a:lnTo>
                <a:lnTo>
                  <a:pt x="10936" y="6598"/>
                </a:lnTo>
                <a:lnTo>
                  <a:pt x="10931" y="6584"/>
                </a:lnTo>
                <a:lnTo>
                  <a:pt x="10919" y="6517"/>
                </a:lnTo>
                <a:lnTo>
                  <a:pt x="10909" y="6487"/>
                </a:lnTo>
                <a:lnTo>
                  <a:pt x="10877" y="6467"/>
                </a:lnTo>
                <a:lnTo>
                  <a:pt x="10844" y="6400"/>
                </a:lnTo>
                <a:lnTo>
                  <a:pt x="10838" y="6340"/>
                </a:lnTo>
                <a:lnTo>
                  <a:pt x="10817" y="6273"/>
                </a:lnTo>
                <a:lnTo>
                  <a:pt x="10805" y="6246"/>
                </a:lnTo>
                <a:lnTo>
                  <a:pt x="10783" y="6200"/>
                </a:lnTo>
                <a:lnTo>
                  <a:pt x="10768" y="6142"/>
                </a:lnTo>
                <a:lnTo>
                  <a:pt x="10778" y="6112"/>
                </a:lnTo>
                <a:lnTo>
                  <a:pt x="10778" y="6046"/>
                </a:lnTo>
                <a:lnTo>
                  <a:pt x="10778" y="5921"/>
                </a:lnTo>
                <a:lnTo>
                  <a:pt x="10768" y="5861"/>
                </a:lnTo>
                <a:lnTo>
                  <a:pt x="10756" y="5848"/>
                </a:lnTo>
                <a:lnTo>
                  <a:pt x="10751" y="5804"/>
                </a:lnTo>
                <a:lnTo>
                  <a:pt x="10756" y="5781"/>
                </a:lnTo>
                <a:lnTo>
                  <a:pt x="10745" y="5774"/>
                </a:lnTo>
                <a:lnTo>
                  <a:pt x="10735" y="5730"/>
                </a:lnTo>
                <a:lnTo>
                  <a:pt x="10740" y="5684"/>
                </a:lnTo>
                <a:lnTo>
                  <a:pt x="10735" y="5684"/>
                </a:lnTo>
                <a:lnTo>
                  <a:pt x="10718" y="5647"/>
                </a:lnTo>
                <a:lnTo>
                  <a:pt x="10718" y="5640"/>
                </a:lnTo>
                <a:lnTo>
                  <a:pt x="10701" y="5634"/>
                </a:lnTo>
                <a:lnTo>
                  <a:pt x="10691" y="5560"/>
                </a:lnTo>
                <a:lnTo>
                  <a:pt x="10691" y="5479"/>
                </a:lnTo>
                <a:lnTo>
                  <a:pt x="10686" y="5436"/>
                </a:lnTo>
                <a:lnTo>
                  <a:pt x="10669" y="5399"/>
                </a:lnTo>
                <a:lnTo>
                  <a:pt x="10659" y="5353"/>
                </a:lnTo>
                <a:lnTo>
                  <a:pt x="10659" y="5332"/>
                </a:lnTo>
                <a:lnTo>
                  <a:pt x="10647" y="5288"/>
                </a:lnTo>
                <a:lnTo>
                  <a:pt x="10609" y="5222"/>
                </a:lnTo>
                <a:lnTo>
                  <a:pt x="10587" y="5125"/>
                </a:lnTo>
                <a:lnTo>
                  <a:pt x="10577" y="5021"/>
                </a:lnTo>
                <a:lnTo>
                  <a:pt x="10560" y="4985"/>
                </a:lnTo>
                <a:lnTo>
                  <a:pt x="10544" y="4978"/>
                </a:lnTo>
                <a:lnTo>
                  <a:pt x="10517" y="4971"/>
                </a:lnTo>
                <a:lnTo>
                  <a:pt x="10483" y="4934"/>
                </a:lnTo>
                <a:lnTo>
                  <a:pt x="10473" y="4890"/>
                </a:lnTo>
                <a:lnTo>
                  <a:pt x="10428" y="4853"/>
                </a:lnTo>
                <a:lnTo>
                  <a:pt x="10353" y="4810"/>
                </a:lnTo>
                <a:lnTo>
                  <a:pt x="10292" y="4773"/>
                </a:lnTo>
                <a:lnTo>
                  <a:pt x="10272" y="4743"/>
                </a:lnTo>
                <a:lnTo>
                  <a:pt x="10210" y="4727"/>
                </a:lnTo>
                <a:lnTo>
                  <a:pt x="10108" y="4736"/>
                </a:lnTo>
                <a:lnTo>
                  <a:pt x="10053" y="4750"/>
                </a:lnTo>
                <a:lnTo>
                  <a:pt x="10014" y="4787"/>
                </a:lnTo>
                <a:lnTo>
                  <a:pt x="9927" y="4743"/>
                </a:lnTo>
                <a:lnTo>
                  <a:pt x="9818" y="4646"/>
                </a:lnTo>
                <a:lnTo>
                  <a:pt x="7756" y="4646"/>
                </a:lnTo>
                <a:close/>
                <a:moveTo>
                  <a:pt x="20160" y="4727"/>
                </a:moveTo>
                <a:lnTo>
                  <a:pt x="20149" y="4736"/>
                </a:lnTo>
                <a:lnTo>
                  <a:pt x="20110" y="4764"/>
                </a:lnTo>
                <a:lnTo>
                  <a:pt x="20095" y="4780"/>
                </a:lnTo>
                <a:lnTo>
                  <a:pt x="20051" y="4830"/>
                </a:lnTo>
                <a:lnTo>
                  <a:pt x="20013" y="4853"/>
                </a:lnTo>
                <a:lnTo>
                  <a:pt x="19619" y="4837"/>
                </a:lnTo>
                <a:lnTo>
                  <a:pt x="19575" y="4835"/>
                </a:lnTo>
                <a:lnTo>
                  <a:pt x="19573" y="4835"/>
                </a:lnTo>
                <a:lnTo>
                  <a:pt x="19560" y="4830"/>
                </a:lnTo>
                <a:lnTo>
                  <a:pt x="19309" y="4824"/>
                </a:lnTo>
                <a:lnTo>
                  <a:pt x="19304" y="4824"/>
                </a:lnTo>
                <a:lnTo>
                  <a:pt x="19222" y="5222"/>
                </a:lnTo>
                <a:lnTo>
                  <a:pt x="19445" y="5235"/>
                </a:lnTo>
                <a:lnTo>
                  <a:pt x="19855" y="5242"/>
                </a:lnTo>
                <a:lnTo>
                  <a:pt x="19855" y="5252"/>
                </a:lnTo>
                <a:lnTo>
                  <a:pt x="20013" y="5252"/>
                </a:lnTo>
                <a:lnTo>
                  <a:pt x="20013" y="5339"/>
                </a:lnTo>
                <a:lnTo>
                  <a:pt x="20028" y="5346"/>
                </a:lnTo>
                <a:lnTo>
                  <a:pt x="20028" y="5420"/>
                </a:lnTo>
                <a:lnTo>
                  <a:pt x="20045" y="5443"/>
                </a:lnTo>
                <a:lnTo>
                  <a:pt x="20051" y="5436"/>
                </a:lnTo>
                <a:lnTo>
                  <a:pt x="20117" y="5426"/>
                </a:lnTo>
                <a:lnTo>
                  <a:pt x="20083" y="5546"/>
                </a:lnTo>
                <a:lnTo>
                  <a:pt x="20083" y="5583"/>
                </a:lnTo>
                <a:lnTo>
                  <a:pt x="20090" y="5574"/>
                </a:lnTo>
                <a:lnTo>
                  <a:pt x="20127" y="5567"/>
                </a:lnTo>
                <a:lnTo>
                  <a:pt x="20236" y="5449"/>
                </a:lnTo>
                <a:lnTo>
                  <a:pt x="20281" y="5463"/>
                </a:lnTo>
                <a:lnTo>
                  <a:pt x="20286" y="5560"/>
                </a:lnTo>
                <a:lnTo>
                  <a:pt x="20313" y="5546"/>
                </a:lnTo>
                <a:lnTo>
                  <a:pt x="20340" y="5516"/>
                </a:lnTo>
                <a:lnTo>
                  <a:pt x="20368" y="5509"/>
                </a:lnTo>
                <a:lnTo>
                  <a:pt x="20328" y="5493"/>
                </a:lnTo>
                <a:lnTo>
                  <a:pt x="20286" y="5449"/>
                </a:lnTo>
                <a:lnTo>
                  <a:pt x="20274" y="5362"/>
                </a:lnTo>
                <a:lnTo>
                  <a:pt x="20226" y="5325"/>
                </a:lnTo>
                <a:lnTo>
                  <a:pt x="20241" y="5258"/>
                </a:lnTo>
                <a:lnTo>
                  <a:pt x="20209" y="5169"/>
                </a:lnTo>
                <a:lnTo>
                  <a:pt x="20187" y="5148"/>
                </a:lnTo>
                <a:lnTo>
                  <a:pt x="20110" y="5118"/>
                </a:lnTo>
                <a:lnTo>
                  <a:pt x="20073" y="5074"/>
                </a:lnTo>
                <a:lnTo>
                  <a:pt x="20132" y="4978"/>
                </a:lnTo>
                <a:lnTo>
                  <a:pt x="20155" y="4941"/>
                </a:lnTo>
                <a:lnTo>
                  <a:pt x="20177" y="4890"/>
                </a:lnTo>
                <a:lnTo>
                  <a:pt x="20214" y="4874"/>
                </a:lnTo>
                <a:lnTo>
                  <a:pt x="20187" y="4817"/>
                </a:lnTo>
                <a:lnTo>
                  <a:pt x="20177" y="4780"/>
                </a:lnTo>
                <a:lnTo>
                  <a:pt x="20165" y="4736"/>
                </a:lnTo>
                <a:lnTo>
                  <a:pt x="20160" y="4727"/>
                </a:lnTo>
                <a:close/>
                <a:moveTo>
                  <a:pt x="15736" y="4860"/>
                </a:moveTo>
                <a:lnTo>
                  <a:pt x="15731" y="4867"/>
                </a:lnTo>
                <a:lnTo>
                  <a:pt x="15736" y="4874"/>
                </a:lnTo>
                <a:lnTo>
                  <a:pt x="15736" y="4860"/>
                </a:lnTo>
                <a:close/>
                <a:moveTo>
                  <a:pt x="12813" y="4985"/>
                </a:moveTo>
                <a:lnTo>
                  <a:pt x="12840" y="5015"/>
                </a:lnTo>
                <a:lnTo>
                  <a:pt x="12863" y="5058"/>
                </a:lnTo>
                <a:lnTo>
                  <a:pt x="12868" y="5095"/>
                </a:lnTo>
                <a:lnTo>
                  <a:pt x="12883" y="5125"/>
                </a:lnTo>
                <a:lnTo>
                  <a:pt x="12932" y="5169"/>
                </a:lnTo>
                <a:lnTo>
                  <a:pt x="12960" y="5215"/>
                </a:lnTo>
                <a:lnTo>
                  <a:pt x="12972" y="5258"/>
                </a:lnTo>
                <a:lnTo>
                  <a:pt x="12965" y="5309"/>
                </a:lnTo>
                <a:lnTo>
                  <a:pt x="12955" y="5390"/>
                </a:lnTo>
                <a:lnTo>
                  <a:pt x="12932" y="5449"/>
                </a:lnTo>
                <a:lnTo>
                  <a:pt x="12917" y="5479"/>
                </a:lnTo>
                <a:lnTo>
                  <a:pt x="12905" y="5509"/>
                </a:lnTo>
                <a:lnTo>
                  <a:pt x="12890" y="5567"/>
                </a:lnTo>
                <a:lnTo>
                  <a:pt x="12845" y="5627"/>
                </a:lnTo>
                <a:lnTo>
                  <a:pt x="12791" y="5670"/>
                </a:lnTo>
                <a:lnTo>
                  <a:pt x="12726" y="5707"/>
                </a:lnTo>
                <a:lnTo>
                  <a:pt x="12655" y="5721"/>
                </a:lnTo>
                <a:lnTo>
                  <a:pt x="12627" y="5744"/>
                </a:lnTo>
                <a:lnTo>
                  <a:pt x="12622" y="5788"/>
                </a:lnTo>
                <a:lnTo>
                  <a:pt x="12622" y="5818"/>
                </a:lnTo>
                <a:lnTo>
                  <a:pt x="12649" y="5861"/>
                </a:lnTo>
                <a:lnTo>
                  <a:pt x="12665" y="5914"/>
                </a:lnTo>
                <a:lnTo>
                  <a:pt x="12665" y="5965"/>
                </a:lnTo>
                <a:lnTo>
                  <a:pt x="12649" y="6046"/>
                </a:lnTo>
                <a:lnTo>
                  <a:pt x="12605" y="6163"/>
                </a:lnTo>
                <a:lnTo>
                  <a:pt x="12551" y="6237"/>
                </a:lnTo>
                <a:lnTo>
                  <a:pt x="12513" y="6266"/>
                </a:lnTo>
                <a:lnTo>
                  <a:pt x="12501" y="6289"/>
                </a:lnTo>
                <a:lnTo>
                  <a:pt x="12508" y="6340"/>
                </a:lnTo>
                <a:lnTo>
                  <a:pt x="12501" y="6400"/>
                </a:lnTo>
                <a:lnTo>
                  <a:pt x="12481" y="6414"/>
                </a:lnTo>
                <a:lnTo>
                  <a:pt x="12464" y="6494"/>
                </a:lnTo>
                <a:lnTo>
                  <a:pt x="12464" y="6568"/>
                </a:lnTo>
                <a:lnTo>
                  <a:pt x="12474" y="6665"/>
                </a:lnTo>
                <a:lnTo>
                  <a:pt x="12491" y="6738"/>
                </a:lnTo>
                <a:lnTo>
                  <a:pt x="12501" y="6782"/>
                </a:lnTo>
                <a:lnTo>
                  <a:pt x="12563" y="6872"/>
                </a:lnTo>
                <a:lnTo>
                  <a:pt x="12677" y="7019"/>
                </a:lnTo>
                <a:lnTo>
                  <a:pt x="12747" y="7157"/>
                </a:lnTo>
                <a:lnTo>
                  <a:pt x="12774" y="7284"/>
                </a:lnTo>
                <a:lnTo>
                  <a:pt x="12786" y="7304"/>
                </a:lnTo>
                <a:lnTo>
                  <a:pt x="12813" y="7284"/>
                </a:lnTo>
                <a:lnTo>
                  <a:pt x="12868" y="7297"/>
                </a:lnTo>
                <a:lnTo>
                  <a:pt x="12932" y="7327"/>
                </a:lnTo>
                <a:lnTo>
                  <a:pt x="12972" y="7371"/>
                </a:lnTo>
                <a:lnTo>
                  <a:pt x="12977" y="7394"/>
                </a:lnTo>
                <a:lnTo>
                  <a:pt x="12965" y="7445"/>
                </a:lnTo>
                <a:lnTo>
                  <a:pt x="12905" y="7652"/>
                </a:lnTo>
                <a:lnTo>
                  <a:pt x="12883" y="7739"/>
                </a:lnTo>
                <a:lnTo>
                  <a:pt x="12890" y="7762"/>
                </a:lnTo>
                <a:lnTo>
                  <a:pt x="12910" y="7806"/>
                </a:lnTo>
                <a:lnTo>
                  <a:pt x="12955" y="7866"/>
                </a:lnTo>
                <a:lnTo>
                  <a:pt x="12987" y="7903"/>
                </a:lnTo>
                <a:lnTo>
                  <a:pt x="13026" y="7923"/>
                </a:lnTo>
                <a:lnTo>
                  <a:pt x="13081" y="7976"/>
                </a:lnTo>
                <a:lnTo>
                  <a:pt x="13163" y="8071"/>
                </a:lnTo>
                <a:lnTo>
                  <a:pt x="13205" y="8151"/>
                </a:lnTo>
                <a:lnTo>
                  <a:pt x="13205" y="8204"/>
                </a:lnTo>
                <a:lnTo>
                  <a:pt x="13210" y="8241"/>
                </a:lnTo>
                <a:lnTo>
                  <a:pt x="13227" y="8292"/>
                </a:lnTo>
                <a:lnTo>
                  <a:pt x="13227" y="8351"/>
                </a:lnTo>
                <a:lnTo>
                  <a:pt x="13210" y="8388"/>
                </a:lnTo>
                <a:lnTo>
                  <a:pt x="13217" y="8425"/>
                </a:lnTo>
                <a:lnTo>
                  <a:pt x="13249" y="8499"/>
                </a:lnTo>
                <a:lnTo>
                  <a:pt x="13260" y="8483"/>
                </a:lnTo>
                <a:lnTo>
                  <a:pt x="13272" y="8483"/>
                </a:lnTo>
                <a:lnTo>
                  <a:pt x="13292" y="8499"/>
                </a:lnTo>
                <a:lnTo>
                  <a:pt x="13304" y="8483"/>
                </a:lnTo>
                <a:lnTo>
                  <a:pt x="13341" y="8418"/>
                </a:lnTo>
                <a:lnTo>
                  <a:pt x="13423" y="8418"/>
                </a:lnTo>
                <a:lnTo>
                  <a:pt x="13527" y="8469"/>
                </a:lnTo>
                <a:lnTo>
                  <a:pt x="13555" y="8476"/>
                </a:lnTo>
                <a:lnTo>
                  <a:pt x="13549" y="8469"/>
                </a:lnTo>
                <a:lnTo>
                  <a:pt x="13538" y="8418"/>
                </a:lnTo>
                <a:lnTo>
                  <a:pt x="13532" y="8365"/>
                </a:lnTo>
                <a:lnTo>
                  <a:pt x="13538" y="8315"/>
                </a:lnTo>
                <a:lnTo>
                  <a:pt x="13587" y="8278"/>
                </a:lnTo>
                <a:lnTo>
                  <a:pt x="13664" y="8248"/>
                </a:lnTo>
                <a:lnTo>
                  <a:pt x="13681" y="8218"/>
                </a:lnTo>
                <a:lnTo>
                  <a:pt x="13669" y="8181"/>
                </a:lnTo>
                <a:lnTo>
                  <a:pt x="13674" y="8107"/>
                </a:lnTo>
                <a:lnTo>
                  <a:pt x="13696" y="8057"/>
                </a:lnTo>
                <a:lnTo>
                  <a:pt x="13686" y="8020"/>
                </a:lnTo>
                <a:lnTo>
                  <a:pt x="13691" y="7967"/>
                </a:lnTo>
                <a:lnTo>
                  <a:pt x="13708" y="7967"/>
                </a:lnTo>
                <a:lnTo>
                  <a:pt x="13701" y="7923"/>
                </a:lnTo>
                <a:lnTo>
                  <a:pt x="13718" y="7873"/>
                </a:lnTo>
                <a:lnTo>
                  <a:pt x="13718" y="7843"/>
                </a:lnTo>
                <a:lnTo>
                  <a:pt x="13740" y="7820"/>
                </a:lnTo>
                <a:lnTo>
                  <a:pt x="13728" y="7806"/>
                </a:lnTo>
                <a:lnTo>
                  <a:pt x="13728" y="7769"/>
                </a:lnTo>
                <a:lnTo>
                  <a:pt x="13745" y="7725"/>
                </a:lnTo>
                <a:lnTo>
                  <a:pt x="13773" y="7702"/>
                </a:lnTo>
                <a:lnTo>
                  <a:pt x="13783" y="7709"/>
                </a:lnTo>
                <a:lnTo>
                  <a:pt x="13790" y="7702"/>
                </a:lnTo>
                <a:lnTo>
                  <a:pt x="13805" y="7645"/>
                </a:lnTo>
                <a:lnTo>
                  <a:pt x="13832" y="7599"/>
                </a:lnTo>
                <a:lnTo>
                  <a:pt x="13849" y="7592"/>
                </a:lnTo>
                <a:lnTo>
                  <a:pt x="13860" y="7571"/>
                </a:lnTo>
                <a:lnTo>
                  <a:pt x="13882" y="7475"/>
                </a:lnTo>
                <a:lnTo>
                  <a:pt x="13899" y="7445"/>
                </a:lnTo>
                <a:lnTo>
                  <a:pt x="13904" y="7408"/>
                </a:lnTo>
                <a:lnTo>
                  <a:pt x="13899" y="7350"/>
                </a:lnTo>
                <a:lnTo>
                  <a:pt x="13882" y="7297"/>
                </a:lnTo>
                <a:lnTo>
                  <a:pt x="13860" y="7224"/>
                </a:lnTo>
                <a:lnTo>
                  <a:pt x="13849" y="7166"/>
                </a:lnTo>
                <a:lnTo>
                  <a:pt x="13865" y="7143"/>
                </a:lnTo>
                <a:lnTo>
                  <a:pt x="13872" y="7136"/>
                </a:lnTo>
                <a:lnTo>
                  <a:pt x="13865" y="7093"/>
                </a:lnTo>
                <a:lnTo>
                  <a:pt x="13887" y="7040"/>
                </a:lnTo>
                <a:lnTo>
                  <a:pt x="13899" y="7026"/>
                </a:lnTo>
                <a:lnTo>
                  <a:pt x="13899" y="5493"/>
                </a:lnTo>
                <a:lnTo>
                  <a:pt x="13887" y="5472"/>
                </a:lnTo>
                <a:lnTo>
                  <a:pt x="13872" y="5406"/>
                </a:lnTo>
                <a:lnTo>
                  <a:pt x="13855" y="5309"/>
                </a:lnTo>
                <a:lnTo>
                  <a:pt x="13838" y="5258"/>
                </a:lnTo>
                <a:lnTo>
                  <a:pt x="13827" y="5242"/>
                </a:lnTo>
                <a:lnTo>
                  <a:pt x="13810" y="5215"/>
                </a:lnTo>
                <a:lnTo>
                  <a:pt x="13795" y="5155"/>
                </a:lnTo>
                <a:lnTo>
                  <a:pt x="13790" y="5067"/>
                </a:lnTo>
                <a:lnTo>
                  <a:pt x="13790" y="4994"/>
                </a:lnTo>
                <a:lnTo>
                  <a:pt x="12813" y="4985"/>
                </a:lnTo>
                <a:close/>
                <a:moveTo>
                  <a:pt x="16810" y="5169"/>
                </a:moveTo>
                <a:lnTo>
                  <a:pt x="16641" y="5302"/>
                </a:lnTo>
                <a:lnTo>
                  <a:pt x="16582" y="5332"/>
                </a:lnTo>
                <a:lnTo>
                  <a:pt x="16582" y="6149"/>
                </a:lnTo>
                <a:lnTo>
                  <a:pt x="16582" y="6186"/>
                </a:lnTo>
                <a:lnTo>
                  <a:pt x="16582" y="6230"/>
                </a:lnTo>
                <a:lnTo>
                  <a:pt x="16582" y="6260"/>
                </a:lnTo>
                <a:lnTo>
                  <a:pt x="16582" y="6782"/>
                </a:lnTo>
                <a:lnTo>
                  <a:pt x="16974" y="6782"/>
                </a:lnTo>
                <a:lnTo>
                  <a:pt x="17499" y="6782"/>
                </a:lnTo>
                <a:lnTo>
                  <a:pt x="18322" y="6782"/>
                </a:lnTo>
                <a:lnTo>
                  <a:pt x="18338" y="6745"/>
                </a:lnTo>
                <a:lnTo>
                  <a:pt x="18365" y="6715"/>
                </a:lnTo>
                <a:lnTo>
                  <a:pt x="18387" y="6701"/>
                </a:lnTo>
                <a:lnTo>
                  <a:pt x="18441" y="6701"/>
                </a:lnTo>
                <a:lnTo>
                  <a:pt x="18464" y="6715"/>
                </a:lnTo>
                <a:lnTo>
                  <a:pt x="18501" y="6688"/>
                </a:lnTo>
                <a:lnTo>
                  <a:pt x="18551" y="6671"/>
                </a:lnTo>
                <a:lnTo>
                  <a:pt x="18578" y="6621"/>
                </a:lnTo>
                <a:lnTo>
                  <a:pt x="18583" y="6621"/>
                </a:lnTo>
                <a:lnTo>
                  <a:pt x="18600" y="6598"/>
                </a:lnTo>
                <a:lnTo>
                  <a:pt x="18649" y="6554"/>
                </a:lnTo>
                <a:lnTo>
                  <a:pt x="18687" y="6524"/>
                </a:lnTo>
                <a:lnTo>
                  <a:pt x="18622" y="6400"/>
                </a:lnTo>
                <a:lnTo>
                  <a:pt x="18595" y="6384"/>
                </a:lnTo>
                <a:lnTo>
                  <a:pt x="18568" y="6303"/>
                </a:lnTo>
                <a:lnTo>
                  <a:pt x="18540" y="6273"/>
                </a:lnTo>
                <a:lnTo>
                  <a:pt x="18528" y="6253"/>
                </a:lnTo>
                <a:lnTo>
                  <a:pt x="18528" y="6179"/>
                </a:lnTo>
                <a:lnTo>
                  <a:pt x="18528" y="6142"/>
                </a:lnTo>
                <a:lnTo>
                  <a:pt x="18540" y="6098"/>
                </a:lnTo>
                <a:lnTo>
                  <a:pt x="18568" y="6075"/>
                </a:lnTo>
                <a:lnTo>
                  <a:pt x="18573" y="6052"/>
                </a:lnTo>
                <a:lnTo>
                  <a:pt x="18556" y="5988"/>
                </a:lnTo>
                <a:lnTo>
                  <a:pt x="18556" y="5958"/>
                </a:lnTo>
                <a:lnTo>
                  <a:pt x="18600" y="5914"/>
                </a:lnTo>
                <a:lnTo>
                  <a:pt x="18638" y="5848"/>
                </a:lnTo>
                <a:lnTo>
                  <a:pt x="18665" y="5774"/>
                </a:lnTo>
                <a:lnTo>
                  <a:pt x="18682" y="5744"/>
                </a:lnTo>
                <a:lnTo>
                  <a:pt x="18699" y="5721"/>
                </a:lnTo>
                <a:lnTo>
                  <a:pt x="18704" y="5714"/>
                </a:lnTo>
                <a:lnTo>
                  <a:pt x="18632" y="5677"/>
                </a:lnTo>
                <a:lnTo>
                  <a:pt x="18617" y="5657"/>
                </a:lnTo>
                <a:lnTo>
                  <a:pt x="18595" y="5611"/>
                </a:lnTo>
                <a:lnTo>
                  <a:pt x="18583" y="5574"/>
                </a:lnTo>
                <a:lnTo>
                  <a:pt x="18578" y="5530"/>
                </a:lnTo>
                <a:lnTo>
                  <a:pt x="18578" y="5486"/>
                </a:lnTo>
                <a:lnTo>
                  <a:pt x="18578" y="5463"/>
                </a:lnTo>
                <a:lnTo>
                  <a:pt x="18568" y="5449"/>
                </a:lnTo>
                <a:lnTo>
                  <a:pt x="18568" y="5426"/>
                </a:lnTo>
                <a:lnTo>
                  <a:pt x="18518" y="5399"/>
                </a:lnTo>
                <a:lnTo>
                  <a:pt x="18501" y="5353"/>
                </a:lnTo>
                <a:lnTo>
                  <a:pt x="18486" y="5332"/>
                </a:lnTo>
                <a:lnTo>
                  <a:pt x="16810" y="5332"/>
                </a:lnTo>
                <a:lnTo>
                  <a:pt x="16810" y="5169"/>
                </a:lnTo>
                <a:close/>
                <a:moveTo>
                  <a:pt x="19222" y="5295"/>
                </a:moveTo>
                <a:lnTo>
                  <a:pt x="19200" y="5767"/>
                </a:lnTo>
                <a:lnTo>
                  <a:pt x="19232" y="5841"/>
                </a:lnTo>
                <a:lnTo>
                  <a:pt x="19145" y="5914"/>
                </a:lnTo>
                <a:lnTo>
                  <a:pt x="19151" y="5921"/>
                </a:lnTo>
                <a:lnTo>
                  <a:pt x="19299" y="5818"/>
                </a:lnTo>
                <a:lnTo>
                  <a:pt x="19359" y="5795"/>
                </a:lnTo>
                <a:lnTo>
                  <a:pt x="19401" y="5737"/>
                </a:lnTo>
                <a:lnTo>
                  <a:pt x="19440" y="5758"/>
                </a:lnTo>
                <a:lnTo>
                  <a:pt x="19572" y="5751"/>
                </a:lnTo>
                <a:lnTo>
                  <a:pt x="19614" y="5721"/>
                </a:lnTo>
                <a:lnTo>
                  <a:pt x="19653" y="5737"/>
                </a:lnTo>
                <a:lnTo>
                  <a:pt x="19718" y="5714"/>
                </a:lnTo>
                <a:lnTo>
                  <a:pt x="19778" y="5707"/>
                </a:lnTo>
                <a:lnTo>
                  <a:pt x="19790" y="5707"/>
                </a:lnTo>
                <a:lnTo>
                  <a:pt x="19795" y="5693"/>
                </a:lnTo>
                <a:lnTo>
                  <a:pt x="19800" y="5677"/>
                </a:lnTo>
                <a:lnTo>
                  <a:pt x="19805" y="5620"/>
                </a:lnTo>
                <a:lnTo>
                  <a:pt x="19800" y="5316"/>
                </a:lnTo>
                <a:lnTo>
                  <a:pt x="19495" y="5309"/>
                </a:lnTo>
                <a:lnTo>
                  <a:pt x="19490" y="5325"/>
                </a:lnTo>
                <a:lnTo>
                  <a:pt x="19423" y="5332"/>
                </a:lnTo>
                <a:lnTo>
                  <a:pt x="19423" y="5309"/>
                </a:lnTo>
                <a:lnTo>
                  <a:pt x="19222" y="5295"/>
                </a:lnTo>
                <a:close/>
                <a:moveTo>
                  <a:pt x="19855" y="5325"/>
                </a:moveTo>
                <a:lnTo>
                  <a:pt x="19860" y="5620"/>
                </a:lnTo>
                <a:lnTo>
                  <a:pt x="19855" y="5707"/>
                </a:lnTo>
                <a:lnTo>
                  <a:pt x="19919" y="5684"/>
                </a:lnTo>
                <a:lnTo>
                  <a:pt x="19936" y="5657"/>
                </a:lnTo>
                <a:lnTo>
                  <a:pt x="19941" y="5530"/>
                </a:lnTo>
                <a:lnTo>
                  <a:pt x="19964" y="5493"/>
                </a:lnTo>
                <a:lnTo>
                  <a:pt x="19947" y="5376"/>
                </a:lnTo>
                <a:lnTo>
                  <a:pt x="19964" y="5383"/>
                </a:lnTo>
                <a:lnTo>
                  <a:pt x="19959" y="5325"/>
                </a:lnTo>
                <a:lnTo>
                  <a:pt x="19855" y="5325"/>
                </a:lnTo>
                <a:close/>
                <a:moveTo>
                  <a:pt x="186" y="5332"/>
                </a:moveTo>
                <a:lnTo>
                  <a:pt x="186" y="5376"/>
                </a:lnTo>
                <a:lnTo>
                  <a:pt x="174" y="5436"/>
                </a:lnTo>
                <a:lnTo>
                  <a:pt x="201" y="5479"/>
                </a:lnTo>
                <a:lnTo>
                  <a:pt x="218" y="5537"/>
                </a:lnTo>
                <a:lnTo>
                  <a:pt x="235" y="5657"/>
                </a:lnTo>
                <a:lnTo>
                  <a:pt x="235" y="5714"/>
                </a:lnTo>
                <a:lnTo>
                  <a:pt x="208" y="5868"/>
                </a:lnTo>
                <a:lnTo>
                  <a:pt x="213" y="5995"/>
                </a:lnTo>
                <a:lnTo>
                  <a:pt x="191" y="6089"/>
                </a:lnTo>
                <a:lnTo>
                  <a:pt x="208" y="6098"/>
                </a:lnTo>
                <a:lnTo>
                  <a:pt x="181" y="6156"/>
                </a:lnTo>
                <a:lnTo>
                  <a:pt x="174" y="6223"/>
                </a:lnTo>
                <a:lnTo>
                  <a:pt x="147" y="6209"/>
                </a:lnTo>
                <a:lnTo>
                  <a:pt x="141" y="6253"/>
                </a:lnTo>
                <a:lnTo>
                  <a:pt x="126" y="6319"/>
                </a:lnTo>
                <a:lnTo>
                  <a:pt x="126" y="6384"/>
                </a:lnTo>
                <a:lnTo>
                  <a:pt x="136" y="6451"/>
                </a:lnTo>
                <a:lnTo>
                  <a:pt x="213" y="6547"/>
                </a:lnTo>
                <a:lnTo>
                  <a:pt x="300" y="6708"/>
                </a:lnTo>
                <a:lnTo>
                  <a:pt x="322" y="6768"/>
                </a:lnTo>
                <a:lnTo>
                  <a:pt x="344" y="6879"/>
                </a:lnTo>
                <a:lnTo>
                  <a:pt x="344" y="6959"/>
                </a:lnTo>
                <a:lnTo>
                  <a:pt x="332" y="7047"/>
                </a:lnTo>
                <a:lnTo>
                  <a:pt x="365" y="7217"/>
                </a:lnTo>
                <a:lnTo>
                  <a:pt x="372" y="7334"/>
                </a:lnTo>
                <a:lnTo>
                  <a:pt x="469" y="7475"/>
                </a:lnTo>
                <a:lnTo>
                  <a:pt x="518" y="7562"/>
                </a:lnTo>
                <a:lnTo>
                  <a:pt x="590" y="7622"/>
                </a:lnTo>
                <a:lnTo>
                  <a:pt x="617" y="7709"/>
                </a:lnTo>
                <a:lnTo>
                  <a:pt x="637" y="7732"/>
                </a:lnTo>
                <a:lnTo>
                  <a:pt x="672" y="7799"/>
                </a:lnTo>
                <a:lnTo>
                  <a:pt x="682" y="7843"/>
                </a:lnTo>
                <a:lnTo>
                  <a:pt x="649" y="7866"/>
                </a:lnTo>
                <a:lnTo>
                  <a:pt x="672" y="7887"/>
                </a:lnTo>
                <a:lnTo>
                  <a:pt x="719" y="7939"/>
                </a:lnTo>
                <a:lnTo>
                  <a:pt x="741" y="7960"/>
                </a:lnTo>
                <a:lnTo>
                  <a:pt x="774" y="7983"/>
                </a:lnTo>
                <a:lnTo>
                  <a:pt x="774" y="7967"/>
                </a:lnTo>
                <a:lnTo>
                  <a:pt x="781" y="7843"/>
                </a:lnTo>
                <a:lnTo>
                  <a:pt x="835" y="7806"/>
                </a:lnTo>
                <a:lnTo>
                  <a:pt x="873" y="7813"/>
                </a:lnTo>
                <a:lnTo>
                  <a:pt x="922" y="7857"/>
                </a:lnTo>
                <a:lnTo>
                  <a:pt x="965" y="7820"/>
                </a:lnTo>
                <a:lnTo>
                  <a:pt x="999" y="7820"/>
                </a:lnTo>
                <a:lnTo>
                  <a:pt x="1019" y="7843"/>
                </a:lnTo>
                <a:lnTo>
                  <a:pt x="1031" y="7850"/>
                </a:lnTo>
                <a:lnTo>
                  <a:pt x="1081" y="7843"/>
                </a:lnTo>
                <a:lnTo>
                  <a:pt x="1101" y="7850"/>
                </a:lnTo>
                <a:lnTo>
                  <a:pt x="1128" y="7843"/>
                </a:lnTo>
                <a:lnTo>
                  <a:pt x="1173" y="7866"/>
                </a:lnTo>
                <a:lnTo>
                  <a:pt x="1168" y="7939"/>
                </a:lnTo>
                <a:lnTo>
                  <a:pt x="1145" y="7939"/>
                </a:lnTo>
                <a:lnTo>
                  <a:pt x="1123" y="7930"/>
                </a:lnTo>
                <a:lnTo>
                  <a:pt x="1096" y="7953"/>
                </a:lnTo>
                <a:lnTo>
                  <a:pt x="949" y="7939"/>
                </a:lnTo>
                <a:lnTo>
                  <a:pt x="910" y="7946"/>
                </a:lnTo>
                <a:lnTo>
                  <a:pt x="873" y="7967"/>
                </a:lnTo>
                <a:lnTo>
                  <a:pt x="883" y="7983"/>
                </a:lnTo>
                <a:lnTo>
                  <a:pt x="900" y="8050"/>
                </a:lnTo>
                <a:lnTo>
                  <a:pt x="927" y="8094"/>
                </a:lnTo>
                <a:lnTo>
                  <a:pt x="949" y="8160"/>
                </a:lnTo>
                <a:lnTo>
                  <a:pt x="965" y="8204"/>
                </a:lnTo>
                <a:lnTo>
                  <a:pt x="972" y="8225"/>
                </a:lnTo>
                <a:lnTo>
                  <a:pt x="1009" y="8315"/>
                </a:lnTo>
                <a:lnTo>
                  <a:pt x="927" y="8298"/>
                </a:lnTo>
                <a:lnTo>
                  <a:pt x="900" y="8278"/>
                </a:lnTo>
                <a:lnTo>
                  <a:pt x="883" y="8241"/>
                </a:lnTo>
                <a:lnTo>
                  <a:pt x="851" y="8218"/>
                </a:lnTo>
                <a:lnTo>
                  <a:pt x="823" y="8174"/>
                </a:lnTo>
                <a:lnTo>
                  <a:pt x="823" y="8218"/>
                </a:lnTo>
                <a:lnTo>
                  <a:pt x="862" y="8328"/>
                </a:lnTo>
                <a:lnTo>
                  <a:pt x="862" y="8425"/>
                </a:lnTo>
                <a:lnTo>
                  <a:pt x="937" y="8542"/>
                </a:lnTo>
                <a:lnTo>
                  <a:pt x="1047" y="8579"/>
                </a:lnTo>
                <a:lnTo>
                  <a:pt x="1086" y="8660"/>
                </a:lnTo>
                <a:lnTo>
                  <a:pt x="1091" y="8690"/>
                </a:lnTo>
                <a:lnTo>
                  <a:pt x="1091" y="8750"/>
                </a:lnTo>
                <a:lnTo>
                  <a:pt x="1069" y="8807"/>
                </a:lnTo>
                <a:lnTo>
                  <a:pt x="1041" y="8851"/>
                </a:lnTo>
                <a:lnTo>
                  <a:pt x="1047" y="8924"/>
                </a:lnTo>
                <a:lnTo>
                  <a:pt x="1059" y="8970"/>
                </a:lnTo>
                <a:lnTo>
                  <a:pt x="1128" y="9081"/>
                </a:lnTo>
                <a:lnTo>
                  <a:pt x="1210" y="9228"/>
                </a:lnTo>
                <a:lnTo>
                  <a:pt x="1222" y="9265"/>
                </a:lnTo>
                <a:lnTo>
                  <a:pt x="1255" y="9316"/>
                </a:lnTo>
                <a:lnTo>
                  <a:pt x="1277" y="9375"/>
                </a:lnTo>
                <a:lnTo>
                  <a:pt x="1331" y="9419"/>
                </a:lnTo>
                <a:lnTo>
                  <a:pt x="1369" y="9493"/>
                </a:lnTo>
                <a:lnTo>
                  <a:pt x="1418" y="9530"/>
                </a:lnTo>
                <a:lnTo>
                  <a:pt x="1440" y="9587"/>
                </a:lnTo>
                <a:lnTo>
                  <a:pt x="1435" y="9647"/>
                </a:lnTo>
                <a:lnTo>
                  <a:pt x="1435" y="9661"/>
                </a:lnTo>
                <a:lnTo>
                  <a:pt x="1490" y="9691"/>
                </a:lnTo>
                <a:lnTo>
                  <a:pt x="1510" y="9728"/>
                </a:lnTo>
                <a:lnTo>
                  <a:pt x="1527" y="9764"/>
                </a:lnTo>
                <a:lnTo>
                  <a:pt x="1517" y="9845"/>
                </a:lnTo>
                <a:lnTo>
                  <a:pt x="1527" y="9935"/>
                </a:lnTo>
                <a:lnTo>
                  <a:pt x="1522" y="9972"/>
                </a:lnTo>
                <a:lnTo>
                  <a:pt x="1527" y="10022"/>
                </a:lnTo>
                <a:lnTo>
                  <a:pt x="1522" y="10052"/>
                </a:lnTo>
                <a:lnTo>
                  <a:pt x="1544" y="10075"/>
                </a:lnTo>
                <a:lnTo>
                  <a:pt x="1572" y="10112"/>
                </a:lnTo>
                <a:lnTo>
                  <a:pt x="1587" y="10112"/>
                </a:lnTo>
                <a:lnTo>
                  <a:pt x="1669" y="10103"/>
                </a:lnTo>
                <a:lnTo>
                  <a:pt x="1723" y="10112"/>
                </a:lnTo>
                <a:lnTo>
                  <a:pt x="1795" y="10140"/>
                </a:lnTo>
                <a:lnTo>
                  <a:pt x="1844" y="10149"/>
                </a:lnTo>
                <a:lnTo>
                  <a:pt x="1887" y="10133"/>
                </a:lnTo>
                <a:lnTo>
                  <a:pt x="1969" y="10192"/>
                </a:lnTo>
                <a:lnTo>
                  <a:pt x="2035" y="10250"/>
                </a:lnTo>
                <a:lnTo>
                  <a:pt x="2045" y="10310"/>
                </a:lnTo>
                <a:lnTo>
                  <a:pt x="2068" y="10333"/>
                </a:lnTo>
                <a:lnTo>
                  <a:pt x="2177" y="10377"/>
                </a:lnTo>
                <a:lnTo>
                  <a:pt x="2264" y="10370"/>
                </a:lnTo>
                <a:lnTo>
                  <a:pt x="2313" y="10390"/>
                </a:lnTo>
                <a:lnTo>
                  <a:pt x="2368" y="10508"/>
                </a:lnTo>
                <a:lnTo>
                  <a:pt x="2362" y="10561"/>
                </a:lnTo>
                <a:lnTo>
                  <a:pt x="2373" y="10538"/>
                </a:lnTo>
                <a:lnTo>
                  <a:pt x="2437" y="10545"/>
                </a:lnTo>
                <a:lnTo>
                  <a:pt x="2477" y="10574"/>
                </a:lnTo>
                <a:lnTo>
                  <a:pt x="2519" y="10634"/>
                </a:lnTo>
                <a:lnTo>
                  <a:pt x="2581" y="10678"/>
                </a:lnTo>
                <a:lnTo>
                  <a:pt x="2710" y="10839"/>
                </a:lnTo>
                <a:lnTo>
                  <a:pt x="2772" y="10966"/>
                </a:lnTo>
                <a:lnTo>
                  <a:pt x="2787" y="11060"/>
                </a:lnTo>
                <a:lnTo>
                  <a:pt x="2792" y="11113"/>
                </a:lnTo>
                <a:lnTo>
                  <a:pt x="2787" y="11150"/>
                </a:lnTo>
                <a:lnTo>
                  <a:pt x="2792" y="11187"/>
                </a:lnTo>
                <a:lnTo>
                  <a:pt x="2799" y="11180"/>
                </a:lnTo>
                <a:lnTo>
                  <a:pt x="2836" y="11230"/>
                </a:lnTo>
                <a:lnTo>
                  <a:pt x="2841" y="11274"/>
                </a:lnTo>
                <a:lnTo>
                  <a:pt x="3699" y="11171"/>
                </a:lnTo>
                <a:lnTo>
                  <a:pt x="3714" y="11164"/>
                </a:lnTo>
                <a:lnTo>
                  <a:pt x="3759" y="11157"/>
                </a:lnTo>
                <a:lnTo>
                  <a:pt x="3774" y="11150"/>
                </a:lnTo>
                <a:lnTo>
                  <a:pt x="3781" y="11120"/>
                </a:lnTo>
                <a:lnTo>
                  <a:pt x="3786" y="11090"/>
                </a:lnTo>
                <a:lnTo>
                  <a:pt x="3781" y="11060"/>
                </a:lnTo>
                <a:lnTo>
                  <a:pt x="3764" y="11046"/>
                </a:lnTo>
                <a:lnTo>
                  <a:pt x="3726" y="11023"/>
                </a:lnTo>
                <a:lnTo>
                  <a:pt x="3699" y="10936"/>
                </a:lnTo>
                <a:lnTo>
                  <a:pt x="3692" y="10832"/>
                </a:lnTo>
                <a:lnTo>
                  <a:pt x="3704" y="10752"/>
                </a:lnTo>
                <a:lnTo>
                  <a:pt x="3731" y="10745"/>
                </a:lnTo>
                <a:lnTo>
                  <a:pt x="3741" y="10729"/>
                </a:lnTo>
                <a:lnTo>
                  <a:pt x="3759" y="10692"/>
                </a:lnTo>
                <a:lnTo>
                  <a:pt x="3769" y="10655"/>
                </a:lnTo>
                <a:lnTo>
                  <a:pt x="3774" y="10611"/>
                </a:lnTo>
                <a:lnTo>
                  <a:pt x="3774" y="10561"/>
                </a:lnTo>
                <a:lnTo>
                  <a:pt x="3769" y="10480"/>
                </a:lnTo>
                <a:lnTo>
                  <a:pt x="3813" y="10377"/>
                </a:lnTo>
                <a:lnTo>
                  <a:pt x="3845" y="10317"/>
                </a:lnTo>
                <a:lnTo>
                  <a:pt x="3910" y="10243"/>
                </a:lnTo>
                <a:lnTo>
                  <a:pt x="3851" y="10192"/>
                </a:lnTo>
                <a:lnTo>
                  <a:pt x="3823" y="10149"/>
                </a:lnTo>
                <a:lnTo>
                  <a:pt x="3818" y="10112"/>
                </a:lnTo>
                <a:lnTo>
                  <a:pt x="3813" y="10089"/>
                </a:lnTo>
                <a:lnTo>
                  <a:pt x="3759" y="9965"/>
                </a:lnTo>
                <a:lnTo>
                  <a:pt x="3731" y="9882"/>
                </a:lnTo>
                <a:lnTo>
                  <a:pt x="3731" y="9838"/>
                </a:lnTo>
                <a:lnTo>
                  <a:pt x="2422" y="8160"/>
                </a:lnTo>
                <a:lnTo>
                  <a:pt x="1708" y="7304"/>
                </a:lnTo>
                <a:lnTo>
                  <a:pt x="1708" y="5332"/>
                </a:lnTo>
                <a:lnTo>
                  <a:pt x="186" y="5332"/>
                </a:lnTo>
                <a:close/>
                <a:moveTo>
                  <a:pt x="1762" y="5332"/>
                </a:moveTo>
                <a:lnTo>
                  <a:pt x="1762" y="7277"/>
                </a:lnTo>
                <a:lnTo>
                  <a:pt x="3010" y="8800"/>
                </a:lnTo>
                <a:lnTo>
                  <a:pt x="3736" y="9744"/>
                </a:lnTo>
                <a:lnTo>
                  <a:pt x="3741" y="9603"/>
                </a:lnTo>
                <a:lnTo>
                  <a:pt x="3719" y="9530"/>
                </a:lnTo>
                <a:lnTo>
                  <a:pt x="3714" y="9477"/>
                </a:lnTo>
                <a:lnTo>
                  <a:pt x="3719" y="9426"/>
                </a:lnTo>
                <a:lnTo>
                  <a:pt x="3719" y="9403"/>
                </a:lnTo>
                <a:lnTo>
                  <a:pt x="3709" y="9366"/>
                </a:lnTo>
                <a:lnTo>
                  <a:pt x="3704" y="9256"/>
                </a:lnTo>
                <a:lnTo>
                  <a:pt x="3687" y="9219"/>
                </a:lnTo>
                <a:lnTo>
                  <a:pt x="3682" y="9191"/>
                </a:lnTo>
                <a:lnTo>
                  <a:pt x="3699" y="9125"/>
                </a:lnTo>
                <a:lnTo>
                  <a:pt x="3726" y="9088"/>
                </a:lnTo>
                <a:lnTo>
                  <a:pt x="3764" y="9072"/>
                </a:lnTo>
                <a:lnTo>
                  <a:pt x="3796" y="9065"/>
                </a:lnTo>
                <a:lnTo>
                  <a:pt x="3851" y="9072"/>
                </a:lnTo>
                <a:lnTo>
                  <a:pt x="3883" y="9095"/>
                </a:lnTo>
                <a:lnTo>
                  <a:pt x="3900" y="9132"/>
                </a:lnTo>
                <a:lnTo>
                  <a:pt x="3910" y="9138"/>
                </a:lnTo>
                <a:lnTo>
                  <a:pt x="3922" y="9132"/>
                </a:lnTo>
                <a:lnTo>
                  <a:pt x="3944" y="9058"/>
                </a:lnTo>
                <a:lnTo>
                  <a:pt x="3944" y="8565"/>
                </a:lnTo>
                <a:lnTo>
                  <a:pt x="3944" y="7488"/>
                </a:lnTo>
                <a:lnTo>
                  <a:pt x="3944" y="5332"/>
                </a:lnTo>
                <a:lnTo>
                  <a:pt x="2886" y="5332"/>
                </a:lnTo>
                <a:lnTo>
                  <a:pt x="2853" y="5332"/>
                </a:lnTo>
                <a:lnTo>
                  <a:pt x="2831" y="5332"/>
                </a:lnTo>
                <a:lnTo>
                  <a:pt x="2083" y="5332"/>
                </a:lnTo>
                <a:lnTo>
                  <a:pt x="1762" y="5332"/>
                </a:lnTo>
                <a:close/>
                <a:moveTo>
                  <a:pt x="3999" y="5332"/>
                </a:moveTo>
                <a:lnTo>
                  <a:pt x="3999" y="8529"/>
                </a:lnTo>
                <a:lnTo>
                  <a:pt x="4914" y="8536"/>
                </a:lnTo>
                <a:lnTo>
                  <a:pt x="5819" y="8536"/>
                </a:lnTo>
                <a:lnTo>
                  <a:pt x="5819" y="7268"/>
                </a:lnTo>
                <a:lnTo>
                  <a:pt x="5819" y="6009"/>
                </a:lnTo>
                <a:lnTo>
                  <a:pt x="5068" y="6009"/>
                </a:lnTo>
                <a:lnTo>
                  <a:pt x="5068" y="5332"/>
                </a:lnTo>
                <a:lnTo>
                  <a:pt x="3999" y="5332"/>
                </a:lnTo>
                <a:close/>
                <a:moveTo>
                  <a:pt x="16527" y="5353"/>
                </a:moveTo>
                <a:lnTo>
                  <a:pt x="16435" y="5406"/>
                </a:lnTo>
                <a:lnTo>
                  <a:pt x="16304" y="5486"/>
                </a:lnTo>
                <a:lnTo>
                  <a:pt x="16222" y="5553"/>
                </a:lnTo>
                <a:lnTo>
                  <a:pt x="16156" y="5634"/>
                </a:lnTo>
                <a:lnTo>
                  <a:pt x="16108" y="5663"/>
                </a:lnTo>
                <a:lnTo>
                  <a:pt x="16069" y="5670"/>
                </a:lnTo>
                <a:lnTo>
                  <a:pt x="16009" y="5670"/>
                </a:lnTo>
                <a:lnTo>
                  <a:pt x="15960" y="5677"/>
                </a:lnTo>
                <a:lnTo>
                  <a:pt x="15868" y="5714"/>
                </a:lnTo>
                <a:lnTo>
                  <a:pt x="15845" y="5737"/>
                </a:lnTo>
                <a:lnTo>
                  <a:pt x="15818" y="5744"/>
                </a:lnTo>
                <a:lnTo>
                  <a:pt x="15791" y="5730"/>
                </a:lnTo>
                <a:lnTo>
                  <a:pt x="15759" y="5700"/>
                </a:lnTo>
                <a:lnTo>
                  <a:pt x="15753" y="5707"/>
                </a:lnTo>
                <a:lnTo>
                  <a:pt x="15714" y="5693"/>
                </a:lnTo>
                <a:lnTo>
                  <a:pt x="15699" y="5693"/>
                </a:lnTo>
                <a:lnTo>
                  <a:pt x="15665" y="5707"/>
                </a:lnTo>
                <a:lnTo>
                  <a:pt x="15638" y="5714"/>
                </a:lnTo>
                <a:lnTo>
                  <a:pt x="15540" y="5677"/>
                </a:lnTo>
                <a:lnTo>
                  <a:pt x="15610" y="5627"/>
                </a:lnTo>
                <a:lnTo>
                  <a:pt x="15600" y="5620"/>
                </a:lnTo>
                <a:lnTo>
                  <a:pt x="15583" y="5597"/>
                </a:lnTo>
                <a:lnTo>
                  <a:pt x="15518" y="5553"/>
                </a:lnTo>
                <a:lnTo>
                  <a:pt x="15501" y="5537"/>
                </a:lnTo>
                <a:lnTo>
                  <a:pt x="15486" y="5523"/>
                </a:lnTo>
                <a:lnTo>
                  <a:pt x="15441" y="5516"/>
                </a:lnTo>
                <a:lnTo>
                  <a:pt x="15441" y="5509"/>
                </a:lnTo>
                <a:lnTo>
                  <a:pt x="15153" y="5523"/>
                </a:lnTo>
                <a:lnTo>
                  <a:pt x="14978" y="5537"/>
                </a:lnTo>
                <a:lnTo>
                  <a:pt x="14968" y="7173"/>
                </a:lnTo>
                <a:lnTo>
                  <a:pt x="14995" y="7166"/>
                </a:lnTo>
                <a:lnTo>
                  <a:pt x="15017" y="7194"/>
                </a:lnTo>
                <a:lnTo>
                  <a:pt x="15027" y="7194"/>
                </a:lnTo>
                <a:lnTo>
                  <a:pt x="15060" y="7187"/>
                </a:lnTo>
                <a:lnTo>
                  <a:pt x="15104" y="7203"/>
                </a:lnTo>
                <a:lnTo>
                  <a:pt x="15136" y="7240"/>
                </a:lnTo>
                <a:lnTo>
                  <a:pt x="15164" y="7284"/>
                </a:lnTo>
                <a:lnTo>
                  <a:pt x="15186" y="7357"/>
                </a:lnTo>
                <a:lnTo>
                  <a:pt x="15218" y="7387"/>
                </a:lnTo>
                <a:lnTo>
                  <a:pt x="15278" y="7401"/>
                </a:lnTo>
                <a:lnTo>
                  <a:pt x="15332" y="7438"/>
                </a:lnTo>
                <a:lnTo>
                  <a:pt x="15365" y="7475"/>
                </a:lnTo>
                <a:lnTo>
                  <a:pt x="15387" y="7461"/>
                </a:lnTo>
                <a:lnTo>
                  <a:pt x="15426" y="7445"/>
                </a:lnTo>
                <a:lnTo>
                  <a:pt x="15469" y="7468"/>
                </a:lnTo>
                <a:lnTo>
                  <a:pt x="15496" y="7498"/>
                </a:lnTo>
                <a:lnTo>
                  <a:pt x="15540" y="7488"/>
                </a:lnTo>
                <a:lnTo>
                  <a:pt x="15622" y="7438"/>
                </a:lnTo>
                <a:lnTo>
                  <a:pt x="15687" y="7445"/>
                </a:lnTo>
                <a:lnTo>
                  <a:pt x="15709" y="7511"/>
                </a:lnTo>
                <a:lnTo>
                  <a:pt x="15736" y="7562"/>
                </a:lnTo>
                <a:lnTo>
                  <a:pt x="15781" y="7615"/>
                </a:lnTo>
                <a:lnTo>
                  <a:pt x="15818" y="7629"/>
                </a:lnTo>
                <a:lnTo>
                  <a:pt x="15845" y="7622"/>
                </a:lnTo>
                <a:lnTo>
                  <a:pt x="15856" y="7608"/>
                </a:lnTo>
                <a:lnTo>
                  <a:pt x="15868" y="7555"/>
                </a:lnTo>
                <a:lnTo>
                  <a:pt x="15890" y="7518"/>
                </a:lnTo>
                <a:lnTo>
                  <a:pt x="15905" y="7511"/>
                </a:lnTo>
                <a:lnTo>
                  <a:pt x="15905" y="7475"/>
                </a:lnTo>
                <a:lnTo>
                  <a:pt x="15895" y="7438"/>
                </a:lnTo>
                <a:lnTo>
                  <a:pt x="15917" y="7378"/>
                </a:lnTo>
                <a:lnTo>
                  <a:pt x="15955" y="7284"/>
                </a:lnTo>
                <a:lnTo>
                  <a:pt x="15999" y="7240"/>
                </a:lnTo>
                <a:lnTo>
                  <a:pt x="16036" y="7268"/>
                </a:lnTo>
                <a:lnTo>
                  <a:pt x="16053" y="7297"/>
                </a:lnTo>
                <a:lnTo>
                  <a:pt x="16047" y="7268"/>
                </a:lnTo>
                <a:lnTo>
                  <a:pt x="16047" y="7210"/>
                </a:lnTo>
                <a:lnTo>
                  <a:pt x="16069" y="7194"/>
                </a:lnTo>
                <a:lnTo>
                  <a:pt x="16074" y="7180"/>
                </a:lnTo>
                <a:lnTo>
                  <a:pt x="16091" y="7113"/>
                </a:lnTo>
                <a:lnTo>
                  <a:pt x="16118" y="7076"/>
                </a:lnTo>
                <a:lnTo>
                  <a:pt x="16140" y="7076"/>
                </a:lnTo>
                <a:lnTo>
                  <a:pt x="16151" y="7063"/>
                </a:lnTo>
                <a:lnTo>
                  <a:pt x="16173" y="7019"/>
                </a:lnTo>
                <a:lnTo>
                  <a:pt x="16217" y="6989"/>
                </a:lnTo>
                <a:lnTo>
                  <a:pt x="16238" y="7019"/>
                </a:lnTo>
                <a:lnTo>
                  <a:pt x="16244" y="7019"/>
                </a:lnTo>
                <a:lnTo>
                  <a:pt x="16265" y="7003"/>
                </a:lnTo>
                <a:lnTo>
                  <a:pt x="16309" y="6959"/>
                </a:lnTo>
                <a:lnTo>
                  <a:pt x="16369" y="6892"/>
                </a:lnTo>
                <a:lnTo>
                  <a:pt x="16396" y="6842"/>
                </a:lnTo>
                <a:lnTo>
                  <a:pt x="16396" y="6798"/>
                </a:lnTo>
                <a:lnTo>
                  <a:pt x="16423" y="6688"/>
                </a:lnTo>
                <a:lnTo>
                  <a:pt x="16473" y="6503"/>
                </a:lnTo>
                <a:lnTo>
                  <a:pt x="16500" y="6393"/>
                </a:lnTo>
                <a:lnTo>
                  <a:pt x="16500" y="6340"/>
                </a:lnTo>
                <a:lnTo>
                  <a:pt x="16495" y="6310"/>
                </a:lnTo>
                <a:lnTo>
                  <a:pt x="16473" y="6266"/>
                </a:lnTo>
                <a:lnTo>
                  <a:pt x="16490" y="6209"/>
                </a:lnTo>
                <a:lnTo>
                  <a:pt x="16527" y="6186"/>
                </a:lnTo>
                <a:lnTo>
                  <a:pt x="16527" y="5353"/>
                </a:lnTo>
                <a:close/>
                <a:moveTo>
                  <a:pt x="20504" y="5456"/>
                </a:moveTo>
                <a:lnTo>
                  <a:pt x="20477" y="5479"/>
                </a:lnTo>
                <a:lnTo>
                  <a:pt x="20504" y="5479"/>
                </a:lnTo>
                <a:lnTo>
                  <a:pt x="20504" y="5456"/>
                </a:lnTo>
                <a:close/>
                <a:moveTo>
                  <a:pt x="14182" y="5493"/>
                </a:moveTo>
                <a:lnTo>
                  <a:pt x="14110" y="5553"/>
                </a:lnTo>
                <a:lnTo>
                  <a:pt x="14068" y="5574"/>
                </a:lnTo>
                <a:lnTo>
                  <a:pt x="14035" y="5583"/>
                </a:lnTo>
                <a:lnTo>
                  <a:pt x="13981" y="5574"/>
                </a:lnTo>
                <a:lnTo>
                  <a:pt x="13953" y="5560"/>
                </a:lnTo>
                <a:lnTo>
                  <a:pt x="13953" y="7063"/>
                </a:lnTo>
                <a:lnTo>
                  <a:pt x="13931" y="7093"/>
                </a:lnTo>
                <a:lnTo>
                  <a:pt x="13919" y="7106"/>
                </a:lnTo>
                <a:lnTo>
                  <a:pt x="13926" y="7136"/>
                </a:lnTo>
                <a:lnTo>
                  <a:pt x="13919" y="7180"/>
                </a:lnTo>
                <a:lnTo>
                  <a:pt x="13909" y="7194"/>
                </a:lnTo>
                <a:lnTo>
                  <a:pt x="13914" y="7210"/>
                </a:lnTo>
                <a:lnTo>
                  <a:pt x="13936" y="7268"/>
                </a:lnTo>
                <a:lnTo>
                  <a:pt x="13953" y="7334"/>
                </a:lnTo>
                <a:lnTo>
                  <a:pt x="13959" y="7415"/>
                </a:lnTo>
                <a:lnTo>
                  <a:pt x="13953" y="7468"/>
                </a:lnTo>
                <a:lnTo>
                  <a:pt x="13931" y="7511"/>
                </a:lnTo>
                <a:lnTo>
                  <a:pt x="13909" y="7608"/>
                </a:lnTo>
                <a:lnTo>
                  <a:pt x="13887" y="7652"/>
                </a:lnTo>
                <a:lnTo>
                  <a:pt x="13865" y="7666"/>
                </a:lnTo>
                <a:lnTo>
                  <a:pt x="13855" y="7682"/>
                </a:lnTo>
                <a:lnTo>
                  <a:pt x="13832" y="7746"/>
                </a:lnTo>
                <a:lnTo>
                  <a:pt x="13805" y="7783"/>
                </a:lnTo>
                <a:lnTo>
                  <a:pt x="13783" y="7783"/>
                </a:lnTo>
                <a:lnTo>
                  <a:pt x="13795" y="7813"/>
                </a:lnTo>
                <a:lnTo>
                  <a:pt x="13790" y="7866"/>
                </a:lnTo>
                <a:lnTo>
                  <a:pt x="13783" y="7873"/>
                </a:lnTo>
                <a:lnTo>
                  <a:pt x="13773" y="7910"/>
                </a:lnTo>
                <a:lnTo>
                  <a:pt x="13763" y="7923"/>
                </a:lnTo>
                <a:lnTo>
                  <a:pt x="13756" y="7930"/>
                </a:lnTo>
                <a:lnTo>
                  <a:pt x="13763" y="7976"/>
                </a:lnTo>
                <a:lnTo>
                  <a:pt x="13773" y="7953"/>
                </a:lnTo>
                <a:lnTo>
                  <a:pt x="13800" y="7946"/>
                </a:lnTo>
                <a:lnTo>
                  <a:pt x="13822" y="7967"/>
                </a:lnTo>
                <a:lnTo>
                  <a:pt x="13832" y="7967"/>
                </a:lnTo>
                <a:lnTo>
                  <a:pt x="13860" y="7960"/>
                </a:lnTo>
                <a:lnTo>
                  <a:pt x="13872" y="7967"/>
                </a:lnTo>
                <a:lnTo>
                  <a:pt x="13872" y="7953"/>
                </a:lnTo>
                <a:lnTo>
                  <a:pt x="13904" y="7910"/>
                </a:lnTo>
                <a:lnTo>
                  <a:pt x="13931" y="7946"/>
                </a:lnTo>
                <a:lnTo>
                  <a:pt x="13953" y="7939"/>
                </a:lnTo>
                <a:lnTo>
                  <a:pt x="13996" y="7953"/>
                </a:lnTo>
                <a:lnTo>
                  <a:pt x="14063" y="7997"/>
                </a:lnTo>
                <a:lnTo>
                  <a:pt x="14073" y="8013"/>
                </a:lnTo>
                <a:lnTo>
                  <a:pt x="14090" y="7983"/>
                </a:lnTo>
                <a:lnTo>
                  <a:pt x="14122" y="7939"/>
                </a:lnTo>
                <a:lnTo>
                  <a:pt x="14172" y="7910"/>
                </a:lnTo>
                <a:lnTo>
                  <a:pt x="14226" y="7923"/>
                </a:lnTo>
                <a:lnTo>
                  <a:pt x="14259" y="7976"/>
                </a:lnTo>
                <a:lnTo>
                  <a:pt x="14264" y="7976"/>
                </a:lnTo>
                <a:lnTo>
                  <a:pt x="14269" y="7967"/>
                </a:lnTo>
                <a:lnTo>
                  <a:pt x="14274" y="7946"/>
                </a:lnTo>
                <a:lnTo>
                  <a:pt x="14281" y="7910"/>
                </a:lnTo>
                <a:lnTo>
                  <a:pt x="14291" y="7880"/>
                </a:lnTo>
                <a:lnTo>
                  <a:pt x="14301" y="7873"/>
                </a:lnTo>
                <a:lnTo>
                  <a:pt x="14296" y="7843"/>
                </a:lnTo>
                <a:lnTo>
                  <a:pt x="14328" y="7806"/>
                </a:lnTo>
                <a:lnTo>
                  <a:pt x="14335" y="7806"/>
                </a:lnTo>
                <a:lnTo>
                  <a:pt x="14340" y="7783"/>
                </a:lnTo>
                <a:lnTo>
                  <a:pt x="14363" y="7783"/>
                </a:lnTo>
                <a:lnTo>
                  <a:pt x="14378" y="7783"/>
                </a:lnTo>
                <a:lnTo>
                  <a:pt x="14405" y="7806"/>
                </a:lnTo>
                <a:lnTo>
                  <a:pt x="14417" y="7843"/>
                </a:lnTo>
                <a:lnTo>
                  <a:pt x="14422" y="7866"/>
                </a:lnTo>
                <a:lnTo>
                  <a:pt x="14438" y="7880"/>
                </a:lnTo>
                <a:lnTo>
                  <a:pt x="14472" y="7903"/>
                </a:lnTo>
                <a:lnTo>
                  <a:pt x="14487" y="7910"/>
                </a:lnTo>
                <a:lnTo>
                  <a:pt x="14492" y="7903"/>
                </a:lnTo>
                <a:lnTo>
                  <a:pt x="14509" y="7866"/>
                </a:lnTo>
                <a:lnTo>
                  <a:pt x="14531" y="7776"/>
                </a:lnTo>
                <a:lnTo>
                  <a:pt x="14564" y="7719"/>
                </a:lnTo>
                <a:lnTo>
                  <a:pt x="14596" y="7709"/>
                </a:lnTo>
                <a:lnTo>
                  <a:pt x="14608" y="7689"/>
                </a:lnTo>
                <a:lnTo>
                  <a:pt x="14623" y="7636"/>
                </a:lnTo>
                <a:lnTo>
                  <a:pt x="14656" y="7592"/>
                </a:lnTo>
                <a:lnTo>
                  <a:pt x="14678" y="7571"/>
                </a:lnTo>
                <a:lnTo>
                  <a:pt x="14690" y="7548"/>
                </a:lnTo>
                <a:lnTo>
                  <a:pt x="14678" y="7488"/>
                </a:lnTo>
                <a:lnTo>
                  <a:pt x="14705" y="7431"/>
                </a:lnTo>
                <a:lnTo>
                  <a:pt x="14760" y="7424"/>
                </a:lnTo>
                <a:lnTo>
                  <a:pt x="14792" y="7431"/>
                </a:lnTo>
                <a:lnTo>
                  <a:pt x="14814" y="7452"/>
                </a:lnTo>
                <a:lnTo>
                  <a:pt x="14826" y="7445"/>
                </a:lnTo>
                <a:lnTo>
                  <a:pt x="14901" y="7408"/>
                </a:lnTo>
                <a:lnTo>
                  <a:pt x="14923" y="7387"/>
                </a:lnTo>
                <a:lnTo>
                  <a:pt x="14908" y="7371"/>
                </a:lnTo>
                <a:lnTo>
                  <a:pt x="14896" y="7327"/>
                </a:lnTo>
                <a:lnTo>
                  <a:pt x="14908" y="7297"/>
                </a:lnTo>
                <a:lnTo>
                  <a:pt x="14896" y="7261"/>
                </a:lnTo>
                <a:lnTo>
                  <a:pt x="14913" y="7210"/>
                </a:lnTo>
                <a:lnTo>
                  <a:pt x="14923" y="5493"/>
                </a:lnTo>
                <a:lnTo>
                  <a:pt x="14182" y="5493"/>
                </a:lnTo>
                <a:close/>
                <a:moveTo>
                  <a:pt x="20514" y="5693"/>
                </a:moveTo>
                <a:lnTo>
                  <a:pt x="20460" y="5700"/>
                </a:lnTo>
                <a:lnTo>
                  <a:pt x="20460" y="5721"/>
                </a:lnTo>
                <a:lnTo>
                  <a:pt x="20318" y="5781"/>
                </a:lnTo>
                <a:lnTo>
                  <a:pt x="20487" y="5841"/>
                </a:lnTo>
                <a:lnTo>
                  <a:pt x="20547" y="5818"/>
                </a:lnTo>
                <a:lnTo>
                  <a:pt x="20536" y="5767"/>
                </a:lnTo>
                <a:lnTo>
                  <a:pt x="20514" y="5693"/>
                </a:lnTo>
                <a:close/>
                <a:moveTo>
                  <a:pt x="18741" y="5774"/>
                </a:moveTo>
                <a:lnTo>
                  <a:pt x="18719" y="5795"/>
                </a:lnTo>
                <a:lnTo>
                  <a:pt x="18709" y="5811"/>
                </a:lnTo>
                <a:lnTo>
                  <a:pt x="18682" y="5891"/>
                </a:lnTo>
                <a:lnTo>
                  <a:pt x="18632" y="5965"/>
                </a:lnTo>
                <a:lnTo>
                  <a:pt x="18610" y="5988"/>
                </a:lnTo>
                <a:lnTo>
                  <a:pt x="18627" y="6039"/>
                </a:lnTo>
                <a:lnTo>
                  <a:pt x="18627" y="6075"/>
                </a:lnTo>
                <a:lnTo>
                  <a:pt x="18605" y="6126"/>
                </a:lnTo>
                <a:lnTo>
                  <a:pt x="18583" y="6149"/>
                </a:lnTo>
                <a:lnTo>
                  <a:pt x="18583" y="6179"/>
                </a:lnTo>
                <a:lnTo>
                  <a:pt x="18583" y="6230"/>
                </a:lnTo>
                <a:lnTo>
                  <a:pt x="18617" y="6253"/>
                </a:lnTo>
                <a:lnTo>
                  <a:pt x="18638" y="6326"/>
                </a:lnTo>
                <a:lnTo>
                  <a:pt x="18655" y="6333"/>
                </a:lnTo>
                <a:lnTo>
                  <a:pt x="18769" y="6547"/>
                </a:lnTo>
                <a:lnTo>
                  <a:pt x="18677" y="6614"/>
                </a:lnTo>
                <a:lnTo>
                  <a:pt x="18622" y="6671"/>
                </a:lnTo>
                <a:lnTo>
                  <a:pt x="18617" y="6694"/>
                </a:lnTo>
                <a:lnTo>
                  <a:pt x="18590" y="6752"/>
                </a:lnTo>
                <a:lnTo>
                  <a:pt x="18508" y="6782"/>
                </a:lnTo>
                <a:lnTo>
                  <a:pt x="18491" y="6798"/>
                </a:lnTo>
                <a:lnTo>
                  <a:pt x="18474" y="6842"/>
                </a:lnTo>
                <a:lnTo>
                  <a:pt x="18459" y="6899"/>
                </a:lnTo>
                <a:lnTo>
                  <a:pt x="18459" y="6945"/>
                </a:lnTo>
                <a:lnTo>
                  <a:pt x="18459" y="6959"/>
                </a:lnTo>
                <a:lnTo>
                  <a:pt x="18513" y="7040"/>
                </a:lnTo>
                <a:lnTo>
                  <a:pt x="18563" y="7076"/>
                </a:lnTo>
                <a:lnTo>
                  <a:pt x="18590" y="7113"/>
                </a:lnTo>
                <a:lnTo>
                  <a:pt x="18617" y="7113"/>
                </a:lnTo>
                <a:lnTo>
                  <a:pt x="18655" y="7136"/>
                </a:lnTo>
                <a:lnTo>
                  <a:pt x="18699" y="7180"/>
                </a:lnTo>
                <a:lnTo>
                  <a:pt x="18687" y="7261"/>
                </a:lnTo>
                <a:lnTo>
                  <a:pt x="18736" y="7136"/>
                </a:lnTo>
                <a:lnTo>
                  <a:pt x="18747" y="7113"/>
                </a:lnTo>
                <a:lnTo>
                  <a:pt x="18753" y="7083"/>
                </a:lnTo>
                <a:lnTo>
                  <a:pt x="18769" y="7056"/>
                </a:lnTo>
                <a:lnTo>
                  <a:pt x="18801" y="7026"/>
                </a:lnTo>
                <a:lnTo>
                  <a:pt x="18813" y="7026"/>
                </a:lnTo>
                <a:lnTo>
                  <a:pt x="18818" y="7019"/>
                </a:lnTo>
                <a:lnTo>
                  <a:pt x="18828" y="6966"/>
                </a:lnTo>
                <a:lnTo>
                  <a:pt x="18813" y="6885"/>
                </a:lnTo>
                <a:lnTo>
                  <a:pt x="18868" y="6899"/>
                </a:lnTo>
                <a:lnTo>
                  <a:pt x="18883" y="6872"/>
                </a:lnTo>
                <a:lnTo>
                  <a:pt x="18910" y="6805"/>
                </a:lnTo>
                <a:lnTo>
                  <a:pt x="18932" y="6665"/>
                </a:lnTo>
                <a:lnTo>
                  <a:pt x="18944" y="6628"/>
                </a:lnTo>
                <a:lnTo>
                  <a:pt x="18965" y="6614"/>
                </a:lnTo>
                <a:lnTo>
                  <a:pt x="18965" y="6584"/>
                </a:lnTo>
                <a:lnTo>
                  <a:pt x="18977" y="6517"/>
                </a:lnTo>
                <a:lnTo>
                  <a:pt x="18987" y="6457"/>
                </a:lnTo>
                <a:lnTo>
                  <a:pt x="18992" y="6421"/>
                </a:lnTo>
                <a:lnTo>
                  <a:pt x="18987" y="6393"/>
                </a:lnTo>
                <a:lnTo>
                  <a:pt x="18890" y="6363"/>
                </a:lnTo>
                <a:lnTo>
                  <a:pt x="18883" y="6333"/>
                </a:lnTo>
                <a:lnTo>
                  <a:pt x="18878" y="6310"/>
                </a:lnTo>
                <a:lnTo>
                  <a:pt x="18878" y="6283"/>
                </a:lnTo>
                <a:lnTo>
                  <a:pt x="18895" y="6209"/>
                </a:lnTo>
                <a:lnTo>
                  <a:pt x="18910" y="6186"/>
                </a:lnTo>
                <a:lnTo>
                  <a:pt x="18932" y="6156"/>
                </a:lnTo>
                <a:lnTo>
                  <a:pt x="18944" y="6149"/>
                </a:lnTo>
                <a:lnTo>
                  <a:pt x="18972" y="6112"/>
                </a:lnTo>
                <a:lnTo>
                  <a:pt x="19004" y="6016"/>
                </a:lnTo>
                <a:lnTo>
                  <a:pt x="19009" y="5995"/>
                </a:lnTo>
                <a:lnTo>
                  <a:pt x="18741" y="5774"/>
                </a:lnTo>
                <a:close/>
                <a:moveTo>
                  <a:pt x="19081" y="5905"/>
                </a:moveTo>
                <a:lnTo>
                  <a:pt x="19081" y="5935"/>
                </a:lnTo>
                <a:lnTo>
                  <a:pt x="19069" y="6025"/>
                </a:lnTo>
                <a:lnTo>
                  <a:pt x="19108" y="5972"/>
                </a:lnTo>
                <a:lnTo>
                  <a:pt x="19081" y="5905"/>
                </a:lnTo>
                <a:close/>
                <a:moveTo>
                  <a:pt x="5874" y="6009"/>
                </a:moveTo>
                <a:lnTo>
                  <a:pt x="5874" y="7268"/>
                </a:lnTo>
                <a:lnTo>
                  <a:pt x="5874" y="8536"/>
                </a:lnTo>
                <a:lnTo>
                  <a:pt x="8090" y="8536"/>
                </a:lnTo>
                <a:lnTo>
                  <a:pt x="8144" y="8536"/>
                </a:lnTo>
                <a:lnTo>
                  <a:pt x="8460" y="8536"/>
                </a:lnTo>
                <a:lnTo>
                  <a:pt x="8455" y="6009"/>
                </a:lnTo>
                <a:lnTo>
                  <a:pt x="5874" y="6009"/>
                </a:lnTo>
                <a:close/>
                <a:moveTo>
                  <a:pt x="19505" y="6016"/>
                </a:moveTo>
                <a:lnTo>
                  <a:pt x="19445" y="6025"/>
                </a:lnTo>
                <a:lnTo>
                  <a:pt x="19347" y="6039"/>
                </a:lnTo>
                <a:lnTo>
                  <a:pt x="19309" y="6052"/>
                </a:lnTo>
                <a:lnTo>
                  <a:pt x="19272" y="6062"/>
                </a:lnTo>
                <a:lnTo>
                  <a:pt x="19238" y="6046"/>
                </a:lnTo>
                <a:lnTo>
                  <a:pt x="19232" y="6046"/>
                </a:lnTo>
                <a:lnTo>
                  <a:pt x="19217" y="6052"/>
                </a:lnTo>
                <a:lnTo>
                  <a:pt x="19200" y="6062"/>
                </a:lnTo>
                <a:lnTo>
                  <a:pt x="19168" y="6069"/>
                </a:lnTo>
                <a:lnTo>
                  <a:pt x="19163" y="6069"/>
                </a:lnTo>
                <a:lnTo>
                  <a:pt x="19151" y="6156"/>
                </a:lnTo>
                <a:lnTo>
                  <a:pt x="19118" y="6105"/>
                </a:lnTo>
                <a:lnTo>
                  <a:pt x="19108" y="6119"/>
                </a:lnTo>
                <a:lnTo>
                  <a:pt x="19064" y="6142"/>
                </a:lnTo>
                <a:lnTo>
                  <a:pt x="19047" y="6172"/>
                </a:lnTo>
                <a:lnTo>
                  <a:pt x="19081" y="6163"/>
                </a:lnTo>
                <a:lnTo>
                  <a:pt x="19108" y="6193"/>
                </a:lnTo>
                <a:lnTo>
                  <a:pt x="19108" y="6209"/>
                </a:lnTo>
                <a:lnTo>
                  <a:pt x="19145" y="6200"/>
                </a:lnTo>
                <a:lnTo>
                  <a:pt x="19282" y="6156"/>
                </a:lnTo>
                <a:lnTo>
                  <a:pt x="19299" y="6163"/>
                </a:lnTo>
                <a:lnTo>
                  <a:pt x="19456" y="6082"/>
                </a:lnTo>
                <a:lnTo>
                  <a:pt x="19495" y="6075"/>
                </a:lnTo>
                <a:lnTo>
                  <a:pt x="19527" y="6062"/>
                </a:lnTo>
                <a:lnTo>
                  <a:pt x="19483" y="6052"/>
                </a:lnTo>
                <a:lnTo>
                  <a:pt x="19505" y="6016"/>
                </a:lnTo>
                <a:close/>
                <a:moveTo>
                  <a:pt x="12332" y="6260"/>
                </a:moveTo>
                <a:lnTo>
                  <a:pt x="10877" y="6273"/>
                </a:lnTo>
                <a:lnTo>
                  <a:pt x="10892" y="6319"/>
                </a:lnTo>
                <a:lnTo>
                  <a:pt x="10899" y="6384"/>
                </a:lnTo>
                <a:lnTo>
                  <a:pt x="10909" y="6414"/>
                </a:lnTo>
                <a:lnTo>
                  <a:pt x="10941" y="6430"/>
                </a:lnTo>
                <a:lnTo>
                  <a:pt x="10974" y="6494"/>
                </a:lnTo>
                <a:lnTo>
                  <a:pt x="10986" y="6554"/>
                </a:lnTo>
                <a:lnTo>
                  <a:pt x="11008" y="6605"/>
                </a:lnTo>
                <a:lnTo>
                  <a:pt x="11013" y="6614"/>
                </a:lnTo>
                <a:lnTo>
                  <a:pt x="11073" y="6671"/>
                </a:lnTo>
                <a:lnTo>
                  <a:pt x="11083" y="6688"/>
                </a:lnTo>
                <a:lnTo>
                  <a:pt x="11095" y="6688"/>
                </a:lnTo>
                <a:lnTo>
                  <a:pt x="11132" y="6665"/>
                </a:lnTo>
                <a:lnTo>
                  <a:pt x="11172" y="6701"/>
                </a:lnTo>
                <a:lnTo>
                  <a:pt x="11187" y="6775"/>
                </a:lnTo>
                <a:lnTo>
                  <a:pt x="11182" y="6842"/>
                </a:lnTo>
                <a:lnTo>
                  <a:pt x="11155" y="6842"/>
                </a:lnTo>
                <a:lnTo>
                  <a:pt x="11144" y="6862"/>
                </a:lnTo>
                <a:lnTo>
                  <a:pt x="11122" y="6909"/>
                </a:lnTo>
                <a:lnTo>
                  <a:pt x="11127" y="6936"/>
                </a:lnTo>
                <a:lnTo>
                  <a:pt x="11160" y="6989"/>
                </a:lnTo>
                <a:lnTo>
                  <a:pt x="11192" y="7056"/>
                </a:lnTo>
                <a:lnTo>
                  <a:pt x="11204" y="7106"/>
                </a:lnTo>
                <a:lnTo>
                  <a:pt x="11219" y="7136"/>
                </a:lnTo>
                <a:lnTo>
                  <a:pt x="11291" y="7187"/>
                </a:lnTo>
                <a:lnTo>
                  <a:pt x="11291" y="7231"/>
                </a:lnTo>
                <a:lnTo>
                  <a:pt x="11291" y="8536"/>
                </a:lnTo>
                <a:lnTo>
                  <a:pt x="11291" y="8556"/>
                </a:lnTo>
                <a:lnTo>
                  <a:pt x="11291" y="8609"/>
                </a:lnTo>
                <a:lnTo>
                  <a:pt x="11291" y="8851"/>
                </a:lnTo>
                <a:lnTo>
                  <a:pt x="12955" y="8851"/>
                </a:lnTo>
                <a:lnTo>
                  <a:pt x="12977" y="8918"/>
                </a:lnTo>
                <a:lnTo>
                  <a:pt x="12999" y="8954"/>
                </a:lnTo>
                <a:lnTo>
                  <a:pt x="12999" y="8991"/>
                </a:lnTo>
                <a:lnTo>
                  <a:pt x="12992" y="9028"/>
                </a:lnTo>
                <a:lnTo>
                  <a:pt x="12955" y="9095"/>
                </a:lnTo>
                <a:lnTo>
                  <a:pt x="12938" y="9118"/>
                </a:lnTo>
                <a:lnTo>
                  <a:pt x="12927" y="9132"/>
                </a:lnTo>
                <a:lnTo>
                  <a:pt x="12905" y="9168"/>
                </a:lnTo>
                <a:lnTo>
                  <a:pt x="13086" y="9161"/>
                </a:lnTo>
                <a:lnTo>
                  <a:pt x="13108" y="9125"/>
                </a:lnTo>
                <a:lnTo>
                  <a:pt x="13108" y="9102"/>
                </a:lnTo>
                <a:lnTo>
                  <a:pt x="13086" y="9058"/>
                </a:lnTo>
                <a:lnTo>
                  <a:pt x="13108" y="9014"/>
                </a:lnTo>
                <a:lnTo>
                  <a:pt x="13118" y="9007"/>
                </a:lnTo>
                <a:lnTo>
                  <a:pt x="13113" y="9007"/>
                </a:lnTo>
                <a:lnTo>
                  <a:pt x="13123" y="8954"/>
                </a:lnTo>
                <a:lnTo>
                  <a:pt x="13140" y="8941"/>
                </a:lnTo>
                <a:lnTo>
                  <a:pt x="13140" y="8934"/>
                </a:lnTo>
                <a:lnTo>
                  <a:pt x="13135" y="8881"/>
                </a:lnTo>
                <a:lnTo>
                  <a:pt x="13140" y="8851"/>
                </a:lnTo>
                <a:lnTo>
                  <a:pt x="13140" y="8837"/>
                </a:lnTo>
                <a:lnTo>
                  <a:pt x="13145" y="8823"/>
                </a:lnTo>
                <a:lnTo>
                  <a:pt x="13173" y="8814"/>
                </a:lnTo>
                <a:lnTo>
                  <a:pt x="13195" y="8814"/>
                </a:lnTo>
                <a:lnTo>
                  <a:pt x="13195" y="8823"/>
                </a:lnTo>
                <a:lnTo>
                  <a:pt x="13200" y="8807"/>
                </a:lnTo>
                <a:lnTo>
                  <a:pt x="13249" y="8770"/>
                </a:lnTo>
                <a:lnTo>
                  <a:pt x="13272" y="8786"/>
                </a:lnTo>
                <a:lnTo>
                  <a:pt x="13277" y="8786"/>
                </a:lnTo>
                <a:lnTo>
                  <a:pt x="13287" y="8733"/>
                </a:lnTo>
                <a:lnTo>
                  <a:pt x="13299" y="8683"/>
                </a:lnTo>
                <a:lnTo>
                  <a:pt x="13299" y="8630"/>
                </a:lnTo>
                <a:lnTo>
                  <a:pt x="13292" y="8593"/>
                </a:lnTo>
                <a:lnTo>
                  <a:pt x="13287" y="8586"/>
                </a:lnTo>
                <a:lnTo>
                  <a:pt x="13287" y="8593"/>
                </a:lnTo>
                <a:lnTo>
                  <a:pt x="13260" y="8602"/>
                </a:lnTo>
                <a:lnTo>
                  <a:pt x="13249" y="8593"/>
                </a:lnTo>
                <a:lnTo>
                  <a:pt x="13217" y="8572"/>
                </a:lnTo>
                <a:lnTo>
                  <a:pt x="13195" y="8529"/>
                </a:lnTo>
                <a:lnTo>
                  <a:pt x="13163" y="8439"/>
                </a:lnTo>
                <a:lnTo>
                  <a:pt x="13156" y="8372"/>
                </a:lnTo>
                <a:lnTo>
                  <a:pt x="13173" y="8328"/>
                </a:lnTo>
                <a:lnTo>
                  <a:pt x="13173" y="8308"/>
                </a:lnTo>
                <a:lnTo>
                  <a:pt x="13163" y="8262"/>
                </a:lnTo>
                <a:lnTo>
                  <a:pt x="13151" y="8204"/>
                </a:lnTo>
                <a:lnTo>
                  <a:pt x="13151" y="8174"/>
                </a:lnTo>
                <a:lnTo>
                  <a:pt x="13118" y="8124"/>
                </a:lnTo>
                <a:lnTo>
                  <a:pt x="13047" y="8034"/>
                </a:lnTo>
                <a:lnTo>
                  <a:pt x="12992" y="7990"/>
                </a:lnTo>
                <a:lnTo>
                  <a:pt x="12955" y="7960"/>
                </a:lnTo>
                <a:lnTo>
                  <a:pt x="12917" y="7916"/>
                </a:lnTo>
                <a:lnTo>
                  <a:pt x="12868" y="7850"/>
                </a:lnTo>
                <a:lnTo>
                  <a:pt x="12835" y="7783"/>
                </a:lnTo>
                <a:lnTo>
                  <a:pt x="12828" y="7732"/>
                </a:lnTo>
                <a:lnTo>
                  <a:pt x="12851" y="7629"/>
                </a:lnTo>
                <a:lnTo>
                  <a:pt x="12922" y="7408"/>
                </a:lnTo>
                <a:lnTo>
                  <a:pt x="12905" y="7387"/>
                </a:lnTo>
                <a:lnTo>
                  <a:pt x="12856" y="7371"/>
                </a:lnTo>
                <a:lnTo>
                  <a:pt x="12823" y="7364"/>
                </a:lnTo>
                <a:lnTo>
                  <a:pt x="12774" y="7394"/>
                </a:lnTo>
                <a:lnTo>
                  <a:pt x="12719" y="7304"/>
                </a:lnTo>
                <a:lnTo>
                  <a:pt x="12699" y="7187"/>
                </a:lnTo>
                <a:lnTo>
                  <a:pt x="12632" y="7063"/>
                </a:lnTo>
                <a:lnTo>
                  <a:pt x="12523" y="6922"/>
                </a:lnTo>
                <a:lnTo>
                  <a:pt x="12453" y="6819"/>
                </a:lnTo>
                <a:lnTo>
                  <a:pt x="12436" y="6768"/>
                </a:lnTo>
                <a:lnTo>
                  <a:pt x="12419" y="6678"/>
                </a:lnTo>
                <a:lnTo>
                  <a:pt x="12409" y="6577"/>
                </a:lnTo>
                <a:lnTo>
                  <a:pt x="12409" y="6474"/>
                </a:lnTo>
                <a:lnTo>
                  <a:pt x="12426" y="6400"/>
                </a:lnTo>
                <a:lnTo>
                  <a:pt x="12399" y="6370"/>
                </a:lnTo>
                <a:lnTo>
                  <a:pt x="12392" y="6347"/>
                </a:lnTo>
                <a:lnTo>
                  <a:pt x="12365" y="6326"/>
                </a:lnTo>
                <a:lnTo>
                  <a:pt x="12365" y="6310"/>
                </a:lnTo>
                <a:lnTo>
                  <a:pt x="12344" y="6296"/>
                </a:lnTo>
                <a:lnTo>
                  <a:pt x="12332" y="6260"/>
                </a:lnTo>
                <a:close/>
                <a:moveTo>
                  <a:pt x="16527" y="6524"/>
                </a:moveTo>
                <a:lnTo>
                  <a:pt x="16473" y="6708"/>
                </a:lnTo>
                <a:lnTo>
                  <a:pt x="16451" y="6812"/>
                </a:lnTo>
                <a:lnTo>
                  <a:pt x="16451" y="6872"/>
                </a:lnTo>
                <a:lnTo>
                  <a:pt x="16408" y="6945"/>
                </a:lnTo>
                <a:lnTo>
                  <a:pt x="16341" y="7019"/>
                </a:lnTo>
                <a:lnTo>
                  <a:pt x="16287" y="7070"/>
                </a:lnTo>
                <a:lnTo>
                  <a:pt x="16255" y="7093"/>
                </a:lnTo>
                <a:lnTo>
                  <a:pt x="16222" y="7093"/>
                </a:lnTo>
                <a:lnTo>
                  <a:pt x="16210" y="7076"/>
                </a:lnTo>
                <a:lnTo>
                  <a:pt x="16183" y="7120"/>
                </a:lnTo>
                <a:lnTo>
                  <a:pt x="16156" y="7150"/>
                </a:lnTo>
                <a:lnTo>
                  <a:pt x="16145" y="7150"/>
                </a:lnTo>
                <a:lnTo>
                  <a:pt x="16140" y="7157"/>
                </a:lnTo>
                <a:lnTo>
                  <a:pt x="16123" y="7210"/>
                </a:lnTo>
                <a:lnTo>
                  <a:pt x="16108" y="7254"/>
                </a:lnTo>
                <a:lnTo>
                  <a:pt x="16101" y="7254"/>
                </a:lnTo>
                <a:lnTo>
                  <a:pt x="16113" y="7304"/>
                </a:lnTo>
                <a:lnTo>
                  <a:pt x="16108" y="7357"/>
                </a:lnTo>
                <a:lnTo>
                  <a:pt x="16074" y="7364"/>
                </a:lnTo>
                <a:lnTo>
                  <a:pt x="16059" y="7394"/>
                </a:lnTo>
                <a:lnTo>
                  <a:pt x="16036" y="7394"/>
                </a:lnTo>
                <a:lnTo>
                  <a:pt x="16014" y="7378"/>
                </a:lnTo>
                <a:lnTo>
                  <a:pt x="16009" y="7357"/>
                </a:lnTo>
                <a:lnTo>
                  <a:pt x="16004" y="7327"/>
                </a:lnTo>
                <a:lnTo>
                  <a:pt x="15992" y="7334"/>
                </a:lnTo>
                <a:lnTo>
                  <a:pt x="15960" y="7408"/>
                </a:lnTo>
                <a:lnTo>
                  <a:pt x="15955" y="7445"/>
                </a:lnTo>
                <a:lnTo>
                  <a:pt x="15955" y="7468"/>
                </a:lnTo>
                <a:lnTo>
                  <a:pt x="15960" y="7534"/>
                </a:lnTo>
                <a:lnTo>
                  <a:pt x="15944" y="7578"/>
                </a:lnTo>
                <a:lnTo>
                  <a:pt x="15922" y="7585"/>
                </a:lnTo>
                <a:lnTo>
                  <a:pt x="15917" y="7592"/>
                </a:lnTo>
                <a:lnTo>
                  <a:pt x="15905" y="7645"/>
                </a:lnTo>
                <a:lnTo>
                  <a:pt x="15868" y="7689"/>
                </a:lnTo>
                <a:lnTo>
                  <a:pt x="15813" y="7702"/>
                </a:lnTo>
                <a:lnTo>
                  <a:pt x="15808" y="7702"/>
                </a:lnTo>
                <a:lnTo>
                  <a:pt x="15813" y="7762"/>
                </a:lnTo>
                <a:lnTo>
                  <a:pt x="15808" y="7792"/>
                </a:lnTo>
                <a:lnTo>
                  <a:pt x="15796" y="7829"/>
                </a:lnTo>
                <a:lnTo>
                  <a:pt x="15801" y="7857"/>
                </a:lnTo>
                <a:lnTo>
                  <a:pt x="15845" y="7930"/>
                </a:lnTo>
                <a:lnTo>
                  <a:pt x="15851" y="7960"/>
                </a:lnTo>
                <a:lnTo>
                  <a:pt x="15863" y="7990"/>
                </a:lnTo>
                <a:lnTo>
                  <a:pt x="15878" y="8027"/>
                </a:lnTo>
                <a:lnTo>
                  <a:pt x="15917" y="8107"/>
                </a:lnTo>
                <a:lnTo>
                  <a:pt x="15977" y="8174"/>
                </a:lnTo>
                <a:lnTo>
                  <a:pt x="16009" y="8188"/>
                </a:lnTo>
                <a:lnTo>
                  <a:pt x="16031" y="8160"/>
                </a:lnTo>
                <a:lnTo>
                  <a:pt x="16036" y="8197"/>
                </a:lnTo>
                <a:lnTo>
                  <a:pt x="16074" y="8211"/>
                </a:lnTo>
                <a:lnTo>
                  <a:pt x="16041" y="8241"/>
                </a:lnTo>
                <a:lnTo>
                  <a:pt x="16047" y="8248"/>
                </a:lnTo>
                <a:lnTo>
                  <a:pt x="16041" y="8262"/>
                </a:lnTo>
                <a:lnTo>
                  <a:pt x="16047" y="8285"/>
                </a:lnTo>
                <a:lnTo>
                  <a:pt x="16059" y="8322"/>
                </a:lnTo>
                <a:lnTo>
                  <a:pt x="16069" y="8335"/>
                </a:lnTo>
                <a:lnTo>
                  <a:pt x="16081" y="8351"/>
                </a:lnTo>
                <a:lnTo>
                  <a:pt x="16108" y="8365"/>
                </a:lnTo>
                <a:lnTo>
                  <a:pt x="16140" y="8395"/>
                </a:lnTo>
                <a:lnTo>
                  <a:pt x="16156" y="8402"/>
                </a:lnTo>
                <a:lnTo>
                  <a:pt x="16178" y="8381"/>
                </a:lnTo>
                <a:lnTo>
                  <a:pt x="16205" y="8358"/>
                </a:lnTo>
                <a:lnTo>
                  <a:pt x="16244" y="8315"/>
                </a:lnTo>
                <a:lnTo>
                  <a:pt x="16299" y="8365"/>
                </a:lnTo>
                <a:lnTo>
                  <a:pt x="16304" y="8365"/>
                </a:lnTo>
                <a:lnTo>
                  <a:pt x="16353" y="8351"/>
                </a:lnTo>
                <a:lnTo>
                  <a:pt x="16396" y="8335"/>
                </a:lnTo>
                <a:lnTo>
                  <a:pt x="16401" y="8298"/>
                </a:lnTo>
                <a:lnTo>
                  <a:pt x="16408" y="8278"/>
                </a:lnTo>
                <a:lnTo>
                  <a:pt x="16435" y="8271"/>
                </a:lnTo>
                <a:lnTo>
                  <a:pt x="16451" y="8262"/>
                </a:lnTo>
                <a:lnTo>
                  <a:pt x="16468" y="8278"/>
                </a:lnTo>
                <a:lnTo>
                  <a:pt x="16478" y="8278"/>
                </a:lnTo>
                <a:lnTo>
                  <a:pt x="16560" y="8234"/>
                </a:lnTo>
                <a:lnTo>
                  <a:pt x="16587" y="8248"/>
                </a:lnTo>
                <a:lnTo>
                  <a:pt x="16599" y="8241"/>
                </a:lnTo>
                <a:lnTo>
                  <a:pt x="16609" y="8225"/>
                </a:lnTo>
                <a:lnTo>
                  <a:pt x="16619" y="8188"/>
                </a:lnTo>
                <a:lnTo>
                  <a:pt x="16626" y="8174"/>
                </a:lnTo>
                <a:lnTo>
                  <a:pt x="16614" y="8144"/>
                </a:lnTo>
                <a:lnTo>
                  <a:pt x="16636" y="8078"/>
                </a:lnTo>
                <a:lnTo>
                  <a:pt x="16659" y="8027"/>
                </a:lnTo>
                <a:lnTo>
                  <a:pt x="16740" y="7887"/>
                </a:lnTo>
                <a:lnTo>
                  <a:pt x="16768" y="7799"/>
                </a:lnTo>
                <a:lnTo>
                  <a:pt x="16800" y="7746"/>
                </a:lnTo>
                <a:lnTo>
                  <a:pt x="16810" y="7696"/>
                </a:lnTo>
                <a:lnTo>
                  <a:pt x="16832" y="7659"/>
                </a:lnTo>
                <a:lnTo>
                  <a:pt x="16855" y="7562"/>
                </a:lnTo>
                <a:lnTo>
                  <a:pt x="16872" y="7534"/>
                </a:lnTo>
                <a:lnTo>
                  <a:pt x="16909" y="7525"/>
                </a:lnTo>
                <a:lnTo>
                  <a:pt x="16936" y="7548"/>
                </a:lnTo>
                <a:lnTo>
                  <a:pt x="16953" y="7578"/>
                </a:lnTo>
                <a:lnTo>
                  <a:pt x="16959" y="7592"/>
                </a:lnTo>
                <a:lnTo>
                  <a:pt x="16986" y="7608"/>
                </a:lnTo>
                <a:lnTo>
                  <a:pt x="17008" y="7608"/>
                </a:lnTo>
                <a:lnTo>
                  <a:pt x="17018" y="7599"/>
                </a:lnTo>
                <a:lnTo>
                  <a:pt x="17028" y="7578"/>
                </a:lnTo>
                <a:lnTo>
                  <a:pt x="17045" y="7518"/>
                </a:lnTo>
                <a:lnTo>
                  <a:pt x="17063" y="7482"/>
                </a:lnTo>
                <a:lnTo>
                  <a:pt x="17073" y="7445"/>
                </a:lnTo>
                <a:lnTo>
                  <a:pt x="17095" y="7394"/>
                </a:lnTo>
                <a:lnTo>
                  <a:pt x="17122" y="7371"/>
                </a:lnTo>
                <a:lnTo>
                  <a:pt x="17165" y="7371"/>
                </a:lnTo>
                <a:lnTo>
                  <a:pt x="17182" y="7350"/>
                </a:lnTo>
                <a:lnTo>
                  <a:pt x="17204" y="7320"/>
                </a:lnTo>
                <a:lnTo>
                  <a:pt x="17219" y="7297"/>
                </a:lnTo>
                <a:lnTo>
                  <a:pt x="17231" y="7304"/>
                </a:lnTo>
                <a:lnTo>
                  <a:pt x="17264" y="7268"/>
                </a:lnTo>
                <a:lnTo>
                  <a:pt x="17313" y="7173"/>
                </a:lnTo>
                <a:lnTo>
                  <a:pt x="17323" y="7106"/>
                </a:lnTo>
                <a:lnTo>
                  <a:pt x="17340" y="7063"/>
                </a:lnTo>
                <a:lnTo>
                  <a:pt x="17345" y="7003"/>
                </a:lnTo>
                <a:lnTo>
                  <a:pt x="17373" y="6936"/>
                </a:lnTo>
                <a:lnTo>
                  <a:pt x="17553" y="7136"/>
                </a:lnTo>
                <a:lnTo>
                  <a:pt x="17574" y="7070"/>
                </a:lnTo>
                <a:lnTo>
                  <a:pt x="17569" y="7033"/>
                </a:lnTo>
                <a:lnTo>
                  <a:pt x="17559" y="7026"/>
                </a:lnTo>
                <a:lnTo>
                  <a:pt x="17547" y="6982"/>
                </a:lnTo>
                <a:lnTo>
                  <a:pt x="17553" y="6973"/>
                </a:lnTo>
                <a:lnTo>
                  <a:pt x="17531" y="6952"/>
                </a:lnTo>
                <a:lnTo>
                  <a:pt x="17526" y="6929"/>
                </a:lnTo>
                <a:lnTo>
                  <a:pt x="17514" y="6929"/>
                </a:lnTo>
                <a:lnTo>
                  <a:pt x="17477" y="6909"/>
                </a:lnTo>
                <a:lnTo>
                  <a:pt x="17455" y="6885"/>
                </a:lnTo>
                <a:lnTo>
                  <a:pt x="17438" y="6879"/>
                </a:lnTo>
                <a:lnTo>
                  <a:pt x="17383" y="6909"/>
                </a:lnTo>
                <a:lnTo>
                  <a:pt x="17363" y="6915"/>
                </a:lnTo>
                <a:lnTo>
                  <a:pt x="17351" y="6952"/>
                </a:lnTo>
                <a:lnTo>
                  <a:pt x="17323" y="6982"/>
                </a:lnTo>
                <a:lnTo>
                  <a:pt x="17286" y="6982"/>
                </a:lnTo>
                <a:lnTo>
                  <a:pt x="17236" y="6966"/>
                </a:lnTo>
                <a:lnTo>
                  <a:pt x="17214" y="6945"/>
                </a:lnTo>
                <a:lnTo>
                  <a:pt x="17144" y="7040"/>
                </a:lnTo>
                <a:lnTo>
                  <a:pt x="17110" y="7019"/>
                </a:lnTo>
                <a:lnTo>
                  <a:pt x="17028" y="7120"/>
                </a:lnTo>
                <a:lnTo>
                  <a:pt x="17001" y="7136"/>
                </a:lnTo>
                <a:lnTo>
                  <a:pt x="16914" y="7224"/>
                </a:lnTo>
                <a:lnTo>
                  <a:pt x="16919" y="6856"/>
                </a:lnTo>
                <a:lnTo>
                  <a:pt x="16527" y="6856"/>
                </a:lnTo>
                <a:lnTo>
                  <a:pt x="16527" y="6524"/>
                </a:lnTo>
                <a:close/>
                <a:moveTo>
                  <a:pt x="8514" y="6671"/>
                </a:moveTo>
                <a:lnTo>
                  <a:pt x="8514" y="8536"/>
                </a:lnTo>
                <a:lnTo>
                  <a:pt x="11236" y="8536"/>
                </a:lnTo>
                <a:lnTo>
                  <a:pt x="11236" y="7231"/>
                </a:lnTo>
                <a:lnTo>
                  <a:pt x="11182" y="7187"/>
                </a:lnTo>
                <a:lnTo>
                  <a:pt x="11155" y="7136"/>
                </a:lnTo>
                <a:lnTo>
                  <a:pt x="11138" y="7083"/>
                </a:lnTo>
                <a:lnTo>
                  <a:pt x="11117" y="7033"/>
                </a:lnTo>
                <a:lnTo>
                  <a:pt x="11073" y="6973"/>
                </a:lnTo>
                <a:lnTo>
                  <a:pt x="11063" y="6892"/>
                </a:lnTo>
                <a:lnTo>
                  <a:pt x="11100" y="6812"/>
                </a:lnTo>
                <a:lnTo>
                  <a:pt x="11127" y="6768"/>
                </a:lnTo>
                <a:lnTo>
                  <a:pt x="11122" y="6745"/>
                </a:lnTo>
                <a:lnTo>
                  <a:pt x="11105" y="6761"/>
                </a:lnTo>
                <a:lnTo>
                  <a:pt x="11068" y="6752"/>
                </a:lnTo>
                <a:lnTo>
                  <a:pt x="10981" y="6671"/>
                </a:lnTo>
                <a:lnTo>
                  <a:pt x="10926" y="6671"/>
                </a:lnTo>
                <a:lnTo>
                  <a:pt x="8514" y="6671"/>
                </a:lnTo>
                <a:close/>
                <a:moveTo>
                  <a:pt x="18426" y="6775"/>
                </a:moveTo>
                <a:lnTo>
                  <a:pt x="18387" y="6782"/>
                </a:lnTo>
                <a:lnTo>
                  <a:pt x="18382" y="6789"/>
                </a:lnTo>
                <a:lnTo>
                  <a:pt x="18360" y="6826"/>
                </a:lnTo>
                <a:lnTo>
                  <a:pt x="18360" y="6842"/>
                </a:lnTo>
                <a:lnTo>
                  <a:pt x="18372" y="7047"/>
                </a:lnTo>
                <a:lnTo>
                  <a:pt x="18372" y="7070"/>
                </a:lnTo>
                <a:lnTo>
                  <a:pt x="18387" y="7608"/>
                </a:lnTo>
                <a:lnTo>
                  <a:pt x="18474" y="7608"/>
                </a:lnTo>
                <a:lnTo>
                  <a:pt x="18556" y="7505"/>
                </a:lnTo>
                <a:lnTo>
                  <a:pt x="18568" y="7468"/>
                </a:lnTo>
                <a:lnTo>
                  <a:pt x="18568" y="7461"/>
                </a:lnTo>
                <a:lnTo>
                  <a:pt x="18540" y="7438"/>
                </a:lnTo>
                <a:lnTo>
                  <a:pt x="18491" y="7334"/>
                </a:lnTo>
                <a:lnTo>
                  <a:pt x="18453" y="7231"/>
                </a:lnTo>
                <a:lnTo>
                  <a:pt x="18447" y="7120"/>
                </a:lnTo>
                <a:lnTo>
                  <a:pt x="18409" y="7047"/>
                </a:lnTo>
                <a:lnTo>
                  <a:pt x="18387" y="6989"/>
                </a:lnTo>
                <a:lnTo>
                  <a:pt x="18387" y="6929"/>
                </a:lnTo>
                <a:lnTo>
                  <a:pt x="18382" y="6909"/>
                </a:lnTo>
                <a:lnTo>
                  <a:pt x="18382" y="6856"/>
                </a:lnTo>
                <a:lnTo>
                  <a:pt x="18414" y="6805"/>
                </a:lnTo>
                <a:lnTo>
                  <a:pt x="18426" y="6775"/>
                </a:lnTo>
                <a:close/>
                <a:moveTo>
                  <a:pt x="16974" y="6856"/>
                </a:moveTo>
                <a:lnTo>
                  <a:pt x="16969" y="7076"/>
                </a:lnTo>
                <a:lnTo>
                  <a:pt x="16974" y="7076"/>
                </a:lnTo>
                <a:lnTo>
                  <a:pt x="17001" y="7056"/>
                </a:lnTo>
                <a:lnTo>
                  <a:pt x="17090" y="6945"/>
                </a:lnTo>
                <a:lnTo>
                  <a:pt x="17117" y="6945"/>
                </a:lnTo>
                <a:lnTo>
                  <a:pt x="17132" y="6952"/>
                </a:lnTo>
                <a:lnTo>
                  <a:pt x="17172" y="6899"/>
                </a:lnTo>
                <a:lnTo>
                  <a:pt x="17182" y="6872"/>
                </a:lnTo>
                <a:lnTo>
                  <a:pt x="17192" y="6856"/>
                </a:lnTo>
                <a:lnTo>
                  <a:pt x="16974" y="6856"/>
                </a:lnTo>
                <a:close/>
                <a:moveTo>
                  <a:pt x="17236" y="6856"/>
                </a:moveTo>
                <a:lnTo>
                  <a:pt x="17253" y="6879"/>
                </a:lnTo>
                <a:lnTo>
                  <a:pt x="17247" y="6892"/>
                </a:lnTo>
                <a:lnTo>
                  <a:pt x="17259" y="6892"/>
                </a:lnTo>
                <a:lnTo>
                  <a:pt x="17286" y="6909"/>
                </a:lnTo>
                <a:lnTo>
                  <a:pt x="17308" y="6909"/>
                </a:lnTo>
                <a:lnTo>
                  <a:pt x="17313" y="6879"/>
                </a:lnTo>
                <a:lnTo>
                  <a:pt x="17328" y="6856"/>
                </a:lnTo>
                <a:lnTo>
                  <a:pt x="17236" y="6856"/>
                </a:lnTo>
                <a:close/>
                <a:moveTo>
                  <a:pt x="17553" y="6856"/>
                </a:moveTo>
                <a:lnTo>
                  <a:pt x="17596" y="6885"/>
                </a:lnTo>
                <a:lnTo>
                  <a:pt x="17581" y="6909"/>
                </a:lnTo>
                <a:lnTo>
                  <a:pt x="17601" y="6929"/>
                </a:lnTo>
                <a:lnTo>
                  <a:pt x="17618" y="6973"/>
                </a:lnTo>
                <a:lnTo>
                  <a:pt x="17613" y="6982"/>
                </a:lnTo>
                <a:lnTo>
                  <a:pt x="17623" y="7026"/>
                </a:lnTo>
                <a:lnTo>
                  <a:pt x="17623" y="7040"/>
                </a:lnTo>
                <a:lnTo>
                  <a:pt x="17628" y="7047"/>
                </a:lnTo>
                <a:lnTo>
                  <a:pt x="17640" y="7056"/>
                </a:lnTo>
                <a:lnTo>
                  <a:pt x="17695" y="7093"/>
                </a:lnTo>
                <a:lnTo>
                  <a:pt x="17727" y="7136"/>
                </a:lnTo>
                <a:lnTo>
                  <a:pt x="17717" y="7187"/>
                </a:lnTo>
                <a:lnTo>
                  <a:pt x="17782" y="7231"/>
                </a:lnTo>
                <a:lnTo>
                  <a:pt x="17826" y="7284"/>
                </a:lnTo>
                <a:lnTo>
                  <a:pt x="17864" y="7224"/>
                </a:lnTo>
                <a:lnTo>
                  <a:pt x="17940" y="7364"/>
                </a:lnTo>
                <a:lnTo>
                  <a:pt x="17896" y="7431"/>
                </a:lnTo>
                <a:lnTo>
                  <a:pt x="17896" y="7438"/>
                </a:lnTo>
                <a:lnTo>
                  <a:pt x="17881" y="7505"/>
                </a:lnTo>
                <a:lnTo>
                  <a:pt x="17847" y="7541"/>
                </a:lnTo>
                <a:lnTo>
                  <a:pt x="17819" y="7599"/>
                </a:lnTo>
                <a:lnTo>
                  <a:pt x="17814" y="7622"/>
                </a:lnTo>
                <a:lnTo>
                  <a:pt x="17814" y="7636"/>
                </a:lnTo>
                <a:lnTo>
                  <a:pt x="17841" y="7615"/>
                </a:lnTo>
                <a:lnTo>
                  <a:pt x="17901" y="7608"/>
                </a:lnTo>
                <a:lnTo>
                  <a:pt x="17901" y="7555"/>
                </a:lnTo>
                <a:lnTo>
                  <a:pt x="17983" y="7732"/>
                </a:lnTo>
                <a:lnTo>
                  <a:pt x="18044" y="7755"/>
                </a:lnTo>
                <a:lnTo>
                  <a:pt x="18072" y="7776"/>
                </a:lnTo>
                <a:lnTo>
                  <a:pt x="17990" y="7659"/>
                </a:lnTo>
                <a:lnTo>
                  <a:pt x="17978" y="7599"/>
                </a:lnTo>
                <a:lnTo>
                  <a:pt x="17973" y="7541"/>
                </a:lnTo>
                <a:lnTo>
                  <a:pt x="18022" y="7525"/>
                </a:lnTo>
                <a:lnTo>
                  <a:pt x="18031" y="7544"/>
                </a:lnTo>
                <a:lnTo>
                  <a:pt x="18022" y="7452"/>
                </a:lnTo>
                <a:lnTo>
                  <a:pt x="18032" y="7415"/>
                </a:lnTo>
                <a:lnTo>
                  <a:pt x="18032" y="7387"/>
                </a:lnTo>
                <a:lnTo>
                  <a:pt x="18032" y="7350"/>
                </a:lnTo>
                <a:lnTo>
                  <a:pt x="18038" y="7327"/>
                </a:lnTo>
                <a:lnTo>
                  <a:pt x="18032" y="7297"/>
                </a:lnTo>
                <a:lnTo>
                  <a:pt x="18005" y="7224"/>
                </a:lnTo>
                <a:lnTo>
                  <a:pt x="18049" y="7210"/>
                </a:lnTo>
                <a:lnTo>
                  <a:pt x="18010" y="7136"/>
                </a:lnTo>
                <a:lnTo>
                  <a:pt x="18017" y="7063"/>
                </a:lnTo>
                <a:lnTo>
                  <a:pt x="18072" y="7093"/>
                </a:lnTo>
                <a:lnTo>
                  <a:pt x="18072" y="7070"/>
                </a:lnTo>
                <a:lnTo>
                  <a:pt x="18092" y="7056"/>
                </a:lnTo>
                <a:lnTo>
                  <a:pt x="18099" y="7047"/>
                </a:lnTo>
                <a:lnTo>
                  <a:pt x="18092" y="7026"/>
                </a:lnTo>
                <a:lnTo>
                  <a:pt x="18131" y="6959"/>
                </a:lnTo>
                <a:lnTo>
                  <a:pt x="18136" y="6966"/>
                </a:lnTo>
                <a:lnTo>
                  <a:pt x="18136" y="6922"/>
                </a:lnTo>
                <a:lnTo>
                  <a:pt x="18191" y="6989"/>
                </a:lnTo>
                <a:lnTo>
                  <a:pt x="18196" y="6982"/>
                </a:lnTo>
                <a:lnTo>
                  <a:pt x="18191" y="6936"/>
                </a:lnTo>
                <a:lnTo>
                  <a:pt x="18213" y="6892"/>
                </a:lnTo>
                <a:lnTo>
                  <a:pt x="18240" y="6885"/>
                </a:lnTo>
                <a:lnTo>
                  <a:pt x="18290" y="6856"/>
                </a:lnTo>
                <a:lnTo>
                  <a:pt x="17553" y="6856"/>
                </a:lnTo>
                <a:close/>
                <a:moveTo>
                  <a:pt x="18031" y="7544"/>
                </a:moveTo>
                <a:lnTo>
                  <a:pt x="18032" y="7571"/>
                </a:lnTo>
                <a:lnTo>
                  <a:pt x="18032" y="7548"/>
                </a:lnTo>
                <a:lnTo>
                  <a:pt x="18031" y="7544"/>
                </a:lnTo>
                <a:close/>
                <a:moveTo>
                  <a:pt x="18300" y="6856"/>
                </a:moveTo>
                <a:lnTo>
                  <a:pt x="18295" y="6922"/>
                </a:lnTo>
                <a:lnTo>
                  <a:pt x="18310" y="6915"/>
                </a:lnTo>
                <a:lnTo>
                  <a:pt x="18305" y="6856"/>
                </a:lnTo>
                <a:lnTo>
                  <a:pt x="18300" y="6856"/>
                </a:lnTo>
                <a:close/>
                <a:moveTo>
                  <a:pt x="18310" y="6996"/>
                </a:moveTo>
                <a:lnTo>
                  <a:pt x="18305" y="7010"/>
                </a:lnTo>
                <a:lnTo>
                  <a:pt x="18310" y="7010"/>
                </a:lnTo>
                <a:lnTo>
                  <a:pt x="18310" y="6996"/>
                </a:lnTo>
                <a:close/>
                <a:moveTo>
                  <a:pt x="17395" y="7056"/>
                </a:moveTo>
                <a:lnTo>
                  <a:pt x="17390" y="7083"/>
                </a:lnTo>
                <a:lnTo>
                  <a:pt x="17378" y="7136"/>
                </a:lnTo>
                <a:lnTo>
                  <a:pt x="17363" y="7210"/>
                </a:lnTo>
                <a:lnTo>
                  <a:pt x="17301" y="7320"/>
                </a:lnTo>
                <a:lnTo>
                  <a:pt x="17253" y="7378"/>
                </a:lnTo>
                <a:lnTo>
                  <a:pt x="17236" y="7378"/>
                </a:lnTo>
                <a:lnTo>
                  <a:pt x="17219" y="7401"/>
                </a:lnTo>
                <a:lnTo>
                  <a:pt x="17187" y="7445"/>
                </a:lnTo>
                <a:lnTo>
                  <a:pt x="17138" y="7445"/>
                </a:lnTo>
                <a:lnTo>
                  <a:pt x="17132" y="7452"/>
                </a:lnTo>
                <a:lnTo>
                  <a:pt x="17122" y="7475"/>
                </a:lnTo>
                <a:lnTo>
                  <a:pt x="17110" y="7518"/>
                </a:lnTo>
                <a:lnTo>
                  <a:pt x="17095" y="7555"/>
                </a:lnTo>
                <a:lnTo>
                  <a:pt x="17078" y="7615"/>
                </a:lnTo>
                <a:lnTo>
                  <a:pt x="17056" y="7659"/>
                </a:lnTo>
                <a:lnTo>
                  <a:pt x="17018" y="7682"/>
                </a:lnTo>
                <a:lnTo>
                  <a:pt x="16969" y="7673"/>
                </a:lnTo>
                <a:lnTo>
                  <a:pt x="16914" y="7645"/>
                </a:lnTo>
                <a:lnTo>
                  <a:pt x="16899" y="7608"/>
                </a:lnTo>
                <a:lnTo>
                  <a:pt x="16882" y="7696"/>
                </a:lnTo>
                <a:lnTo>
                  <a:pt x="16855" y="7739"/>
                </a:lnTo>
                <a:lnTo>
                  <a:pt x="16844" y="7783"/>
                </a:lnTo>
                <a:lnTo>
                  <a:pt x="16810" y="7836"/>
                </a:lnTo>
                <a:lnTo>
                  <a:pt x="16783" y="7923"/>
                </a:lnTo>
                <a:lnTo>
                  <a:pt x="16701" y="8071"/>
                </a:lnTo>
                <a:lnTo>
                  <a:pt x="16681" y="8114"/>
                </a:lnTo>
                <a:lnTo>
                  <a:pt x="16674" y="8137"/>
                </a:lnTo>
                <a:lnTo>
                  <a:pt x="16681" y="8151"/>
                </a:lnTo>
                <a:lnTo>
                  <a:pt x="16691" y="8181"/>
                </a:lnTo>
                <a:lnTo>
                  <a:pt x="16669" y="8225"/>
                </a:lnTo>
                <a:lnTo>
                  <a:pt x="16659" y="8271"/>
                </a:lnTo>
                <a:lnTo>
                  <a:pt x="16626" y="8308"/>
                </a:lnTo>
                <a:lnTo>
                  <a:pt x="16572" y="8345"/>
                </a:lnTo>
                <a:lnTo>
                  <a:pt x="16555" y="8315"/>
                </a:lnTo>
                <a:lnTo>
                  <a:pt x="16483" y="8351"/>
                </a:lnTo>
                <a:lnTo>
                  <a:pt x="16451" y="8351"/>
                </a:lnTo>
                <a:lnTo>
                  <a:pt x="16451" y="8372"/>
                </a:lnTo>
                <a:lnTo>
                  <a:pt x="16418" y="8409"/>
                </a:lnTo>
                <a:lnTo>
                  <a:pt x="16401" y="8418"/>
                </a:lnTo>
                <a:lnTo>
                  <a:pt x="16359" y="8425"/>
                </a:lnTo>
                <a:lnTo>
                  <a:pt x="16309" y="8439"/>
                </a:lnTo>
                <a:lnTo>
                  <a:pt x="16282" y="8439"/>
                </a:lnTo>
                <a:lnTo>
                  <a:pt x="16249" y="8409"/>
                </a:lnTo>
                <a:lnTo>
                  <a:pt x="16232" y="8425"/>
                </a:lnTo>
                <a:lnTo>
                  <a:pt x="16205" y="8439"/>
                </a:lnTo>
                <a:lnTo>
                  <a:pt x="16173" y="8476"/>
                </a:lnTo>
                <a:lnTo>
                  <a:pt x="16151" y="8476"/>
                </a:lnTo>
                <a:lnTo>
                  <a:pt x="16113" y="8462"/>
                </a:lnTo>
                <a:lnTo>
                  <a:pt x="16081" y="8432"/>
                </a:lnTo>
                <a:lnTo>
                  <a:pt x="16047" y="8409"/>
                </a:lnTo>
                <a:lnTo>
                  <a:pt x="16026" y="8388"/>
                </a:lnTo>
                <a:lnTo>
                  <a:pt x="16009" y="8351"/>
                </a:lnTo>
                <a:lnTo>
                  <a:pt x="15999" y="8315"/>
                </a:lnTo>
                <a:lnTo>
                  <a:pt x="15992" y="8298"/>
                </a:lnTo>
                <a:lnTo>
                  <a:pt x="15890" y="8409"/>
                </a:lnTo>
                <a:lnTo>
                  <a:pt x="15823" y="8469"/>
                </a:lnTo>
                <a:lnTo>
                  <a:pt x="15764" y="8513"/>
                </a:lnTo>
                <a:lnTo>
                  <a:pt x="15747" y="8565"/>
                </a:lnTo>
                <a:lnTo>
                  <a:pt x="15709" y="8609"/>
                </a:lnTo>
                <a:lnTo>
                  <a:pt x="15682" y="8660"/>
                </a:lnTo>
                <a:lnTo>
                  <a:pt x="15627" y="8697"/>
                </a:lnTo>
                <a:lnTo>
                  <a:pt x="15578" y="8756"/>
                </a:lnTo>
                <a:lnTo>
                  <a:pt x="15523" y="8786"/>
                </a:lnTo>
                <a:lnTo>
                  <a:pt x="16009" y="8786"/>
                </a:lnTo>
                <a:lnTo>
                  <a:pt x="16031" y="8770"/>
                </a:lnTo>
                <a:lnTo>
                  <a:pt x="16113" y="8777"/>
                </a:lnTo>
                <a:lnTo>
                  <a:pt x="16123" y="8750"/>
                </a:lnTo>
                <a:lnTo>
                  <a:pt x="16140" y="8777"/>
                </a:lnTo>
                <a:lnTo>
                  <a:pt x="16173" y="8777"/>
                </a:lnTo>
                <a:lnTo>
                  <a:pt x="16168" y="8793"/>
                </a:lnTo>
                <a:lnTo>
                  <a:pt x="18273" y="8814"/>
                </a:lnTo>
                <a:lnTo>
                  <a:pt x="18268" y="8793"/>
                </a:lnTo>
                <a:lnTo>
                  <a:pt x="18251" y="8733"/>
                </a:lnTo>
                <a:lnTo>
                  <a:pt x="18235" y="8660"/>
                </a:lnTo>
                <a:lnTo>
                  <a:pt x="18196" y="8653"/>
                </a:lnTo>
                <a:lnTo>
                  <a:pt x="18164" y="8639"/>
                </a:lnTo>
                <a:lnTo>
                  <a:pt x="18109" y="8676"/>
                </a:lnTo>
                <a:lnTo>
                  <a:pt x="18049" y="8667"/>
                </a:lnTo>
                <a:lnTo>
                  <a:pt x="18038" y="8616"/>
                </a:lnTo>
                <a:lnTo>
                  <a:pt x="17990" y="8565"/>
                </a:lnTo>
                <a:lnTo>
                  <a:pt x="17978" y="8492"/>
                </a:lnTo>
                <a:lnTo>
                  <a:pt x="17963" y="8492"/>
                </a:lnTo>
                <a:lnTo>
                  <a:pt x="17891" y="8455"/>
                </a:lnTo>
                <a:lnTo>
                  <a:pt x="17864" y="8432"/>
                </a:lnTo>
                <a:lnTo>
                  <a:pt x="17792" y="8418"/>
                </a:lnTo>
                <a:lnTo>
                  <a:pt x="17772" y="8402"/>
                </a:lnTo>
                <a:lnTo>
                  <a:pt x="17717" y="8322"/>
                </a:lnTo>
                <a:lnTo>
                  <a:pt x="17886" y="8335"/>
                </a:lnTo>
                <a:lnTo>
                  <a:pt x="17995" y="8395"/>
                </a:lnTo>
                <a:lnTo>
                  <a:pt x="18005" y="8395"/>
                </a:lnTo>
                <a:lnTo>
                  <a:pt x="17951" y="8298"/>
                </a:lnTo>
                <a:lnTo>
                  <a:pt x="17940" y="8271"/>
                </a:lnTo>
                <a:lnTo>
                  <a:pt x="17935" y="8144"/>
                </a:lnTo>
                <a:lnTo>
                  <a:pt x="18077" y="8351"/>
                </a:lnTo>
                <a:lnTo>
                  <a:pt x="18077" y="8278"/>
                </a:lnTo>
                <a:lnTo>
                  <a:pt x="18131" y="8298"/>
                </a:lnTo>
                <a:lnTo>
                  <a:pt x="18126" y="8285"/>
                </a:lnTo>
                <a:lnTo>
                  <a:pt x="18065" y="8241"/>
                </a:lnTo>
                <a:lnTo>
                  <a:pt x="18087" y="8218"/>
                </a:lnTo>
                <a:lnTo>
                  <a:pt x="18055" y="8204"/>
                </a:lnTo>
                <a:lnTo>
                  <a:pt x="18022" y="8167"/>
                </a:lnTo>
                <a:lnTo>
                  <a:pt x="18000" y="8114"/>
                </a:lnTo>
                <a:lnTo>
                  <a:pt x="17963" y="8078"/>
                </a:lnTo>
                <a:lnTo>
                  <a:pt x="17913" y="7997"/>
                </a:lnTo>
                <a:lnTo>
                  <a:pt x="17886" y="7939"/>
                </a:lnTo>
                <a:lnTo>
                  <a:pt x="17772" y="7799"/>
                </a:lnTo>
                <a:lnTo>
                  <a:pt x="17859" y="7792"/>
                </a:lnTo>
                <a:lnTo>
                  <a:pt x="17881" y="7813"/>
                </a:lnTo>
                <a:lnTo>
                  <a:pt x="17841" y="7739"/>
                </a:lnTo>
                <a:lnTo>
                  <a:pt x="17836" y="7732"/>
                </a:lnTo>
                <a:lnTo>
                  <a:pt x="17787" y="7755"/>
                </a:lnTo>
                <a:lnTo>
                  <a:pt x="17760" y="7739"/>
                </a:lnTo>
                <a:lnTo>
                  <a:pt x="17732" y="7689"/>
                </a:lnTo>
                <a:lnTo>
                  <a:pt x="17744" y="7585"/>
                </a:lnTo>
                <a:lnTo>
                  <a:pt x="17755" y="7534"/>
                </a:lnTo>
                <a:lnTo>
                  <a:pt x="17799" y="7475"/>
                </a:lnTo>
                <a:lnTo>
                  <a:pt x="17826" y="7445"/>
                </a:lnTo>
                <a:lnTo>
                  <a:pt x="17836" y="7424"/>
                </a:lnTo>
                <a:lnTo>
                  <a:pt x="17836" y="7371"/>
                </a:lnTo>
                <a:lnTo>
                  <a:pt x="17787" y="7334"/>
                </a:lnTo>
                <a:lnTo>
                  <a:pt x="17749" y="7284"/>
                </a:lnTo>
                <a:lnTo>
                  <a:pt x="17678" y="7247"/>
                </a:lnTo>
                <a:lnTo>
                  <a:pt x="17663" y="7210"/>
                </a:lnTo>
                <a:lnTo>
                  <a:pt x="17668" y="7150"/>
                </a:lnTo>
                <a:lnTo>
                  <a:pt x="17663" y="7150"/>
                </a:lnTo>
                <a:lnTo>
                  <a:pt x="17618" y="7120"/>
                </a:lnTo>
                <a:lnTo>
                  <a:pt x="17574" y="7254"/>
                </a:lnTo>
                <a:lnTo>
                  <a:pt x="17395" y="7056"/>
                </a:lnTo>
                <a:close/>
                <a:moveTo>
                  <a:pt x="18317" y="7076"/>
                </a:moveTo>
                <a:lnTo>
                  <a:pt x="18268" y="7083"/>
                </a:lnTo>
                <a:lnTo>
                  <a:pt x="18235" y="7083"/>
                </a:lnTo>
                <a:lnTo>
                  <a:pt x="18218" y="7106"/>
                </a:lnTo>
                <a:lnTo>
                  <a:pt x="18191" y="7173"/>
                </a:lnTo>
                <a:lnTo>
                  <a:pt x="18235" y="7120"/>
                </a:lnTo>
                <a:lnTo>
                  <a:pt x="18228" y="7254"/>
                </a:lnTo>
                <a:lnTo>
                  <a:pt x="18208" y="7320"/>
                </a:lnTo>
                <a:lnTo>
                  <a:pt x="18223" y="7408"/>
                </a:lnTo>
                <a:lnTo>
                  <a:pt x="18196" y="7424"/>
                </a:lnTo>
                <a:lnTo>
                  <a:pt x="18208" y="7461"/>
                </a:lnTo>
                <a:lnTo>
                  <a:pt x="18240" y="7498"/>
                </a:lnTo>
                <a:lnTo>
                  <a:pt x="18263" y="7488"/>
                </a:lnTo>
                <a:lnTo>
                  <a:pt x="18300" y="7585"/>
                </a:lnTo>
                <a:lnTo>
                  <a:pt x="18208" y="7585"/>
                </a:lnTo>
                <a:lnTo>
                  <a:pt x="18181" y="7578"/>
                </a:lnTo>
                <a:lnTo>
                  <a:pt x="18174" y="7578"/>
                </a:lnTo>
                <a:lnTo>
                  <a:pt x="18169" y="7615"/>
                </a:lnTo>
                <a:lnTo>
                  <a:pt x="18181" y="7636"/>
                </a:lnTo>
                <a:lnTo>
                  <a:pt x="18196" y="7673"/>
                </a:lnTo>
                <a:lnTo>
                  <a:pt x="18228" y="7702"/>
                </a:lnTo>
                <a:lnTo>
                  <a:pt x="18273" y="7666"/>
                </a:lnTo>
                <a:lnTo>
                  <a:pt x="18278" y="7682"/>
                </a:lnTo>
                <a:lnTo>
                  <a:pt x="18278" y="7673"/>
                </a:lnTo>
                <a:lnTo>
                  <a:pt x="18338" y="7652"/>
                </a:lnTo>
                <a:lnTo>
                  <a:pt x="18338" y="7645"/>
                </a:lnTo>
                <a:lnTo>
                  <a:pt x="18317" y="7076"/>
                </a:lnTo>
                <a:close/>
                <a:moveTo>
                  <a:pt x="18131" y="7113"/>
                </a:moveTo>
                <a:lnTo>
                  <a:pt x="18131" y="7136"/>
                </a:lnTo>
                <a:lnTo>
                  <a:pt x="18109" y="7180"/>
                </a:lnTo>
                <a:lnTo>
                  <a:pt x="18119" y="7187"/>
                </a:lnTo>
                <a:lnTo>
                  <a:pt x="18126" y="7247"/>
                </a:lnTo>
                <a:lnTo>
                  <a:pt x="18141" y="7247"/>
                </a:lnTo>
                <a:lnTo>
                  <a:pt x="18136" y="7157"/>
                </a:lnTo>
                <a:lnTo>
                  <a:pt x="18141" y="7143"/>
                </a:lnTo>
                <a:lnTo>
                  <a:pt x="18131" y="7113"/>
                </a:lnTo>
                <a:close/>
                <a:moveTo>
                  <a:pt x="14973" y="7247"/>
                </a:moveTo>
                <a:lnTo>
                  <a:pt x="14956" y="7261"/>
                </a:lnTo>
                <a:lnTo>
                  <a:pt x="14963" y="7284"/>
                </a:lnTo>
                <a:lnTo>
                  <a:pt x="14963" y="7320"/>
                </a:lnTo>
                <a:lnTo>
                  <a:pt x="14968" y="7327"/>
                </a:lnTo>
                <a:lnTo>
                  <a:pt x="14983" y="7371"/>
                </a:lnTo>
                <a:lnTo>
                  <a:pt x="14973" y="7431"/>
                </a:lnTo>
                <a:lnTo>
                  <a:pt x="14923" y="7475"/>
                </a:lnTo>
                <a:lnTo>
                  <a:pt x="14809" y="7525"/>
                </a:lnTo>
                <a:lnTo>
                  <a:pt x="14782" y="7511"/>
                </a:lnTo>
                <a:lnTo>
                  <a:pt x="14772" y="7505"/>
                </a:lnTo>
                <a:lnTo>
                  <a:pt x="14760" y="7498"/>
                </a:lnTo>
                <a:lnTo>
                  <a:pt x="14738" y="7505"/>
                </a:lnTo>
                <a:lnTo>
                  <a:pt x="14744" y="7555"/>
                </a:lnTo>
                <a:lnTo>
                  <a:pt x="14727" y="7615"/>
                </a:lnTo>
                <a:lnTo>
                  <a:pt x="14690" y="7652"/>
                </a:lnTo>
                <a:lnTo>
                  <a:pt x="14668" y="7682"/>
                </a:lnTo>
                <a:lnTo>
                  <a:pt x="14651" y="7739"/>
                </a:lnTo>
                <a:lnTo>
                  <a:pt x="14623" y="7776"/>
                </a:lnTo>
                <a:lnTo>
                  <a:pt x="14596" y="7783"/>
                </a:lnTo>
                <a:lnTo>
                  <a:pt x="14581" y="7813"/>
                </a:lnTo>
                <a:lnTo>
                  <a:pt x="14559" y="7893"/>
                </a:lnTo>
                <a:lnTo>
                  <a:pt x="14536" y="7953"/>
                </a:lnTo>
                <a:lnTo>
                  <a:pt x="14499" y="7983"/>
                </a:lnTo>
                <a:lnTo>
                  <a:pt x="14449" y="7976"/>
                </a:lnTo>
                <a:lnTo>
                  <a:pt x="14400" y="7939"/>
                </a:lnTo>
                <a:lnTo>
                  <a:pt x="14373" y="7903"/>
                </a:lnTo>
                <a:lnTo>
                  <a:pt x="14368" y="7880"/>
                </a:lnTo>
                <a:lnTo>
                  <a:pt x="14356" y="7880"/>
                </a:lnTo>
                <a:lnTo>
                  <a:pt x="14363" y="7887"/>
                </a:lnTo>
                <a:lnTo>
                  <a:pt x="14345" y="7923"/>
                </a:lnTo>
                <a:lnTo>
                  <a:pt x="14328" y="7930"/>
                </a:lnTo>
                <a:lnTo>
                  <a:pt x="14328" y="7976"/>
                </a:lnTo>
                <a:lnTo>
                  <a:pt x="14313" y="8013"/>
                </a:lnTo>
                <a:lnTo>
                  <a:pt x="14286" y="8057"/>
                </a:lnTo>
                <a:lnTo>
                  <a:pt x="14231" y="8041"/>
                </a:lnTo>
                <a:lnTo>
                  <a:pt x="14199" y="7997"/>
                </a:lnTo>
                <a:lnTo>
                  <a:pt x="14177" y="7990"/>
                </a:lnTo>
                <a:lnTo>
                  <a:pt x="14149" y="8004"/>
                </a:lnTo>
                <a:lnTo>
                  <a:pt x="14127" y="8034"/>
                </a:lnTo>
                <a:lnTo>
                  <a:pt x="14105" y="8078"/>
                </a:lnTo>
                <a:lnTo>
                  <a:pt x="14068" y="8101"/>
                </a:lnTo>
                <a:lnTo>
                  <a:pt x="14028" y="8057"/>
                </a:lnTo>
                <a:lnTo>
                  <a:pt x="13974" y="8020"/>
                </a:lnTo>
                <a:lnTo>
                  <a:pt x="13953" y="8013"/>
                </a:lnTo>
                <a:lnTo>
                  <a:pt x="13931" y="8020"/>
                </a:lnTo>
                <a:lnTo>
                  <a:pt x="13926" y="8020"/>
                </a:lnTo>
                <a:lnTo>
                  <a:pt x="13914" y="8057"/>
                </a:lnTo>
                <a:lnTo>
                  <a:pt x="13882" y="8087"/>
                </a:lnTo>
                <a:lnTo>
                  <a:pt x="13849" y="8057"/>
                </a:lnTo>
                <a:lnTo>
                  <a:pt x="13849" y="8041"/>
                </a:lnTo>
                <a:lnTo>
                  <a:pt x="13838" y="8050"/>
                </a:lnTo>
                <a:lnTo>
                  <a:pt x="13810" y="8041"/>
                </a:lnTo>
                <a:lnTo>
                  <a:pt x="13805" y="8071"/>
                </a:lnTo>
                <a:lnTo>
                  <a:pt x="13783" y="8101"/>
                </a:lnTo>
                <a:lnTo>
                  <a:pt x="13756" y="8107"/>
                </a:lnTo>
                <a:lnTo>
                  <a:pt x="13745" y="8101"/>
                </a:lnTo>
                <a:lnTo>
                  <a:pt x="13740" y="8107"/>
                </a:lnTo>
                <a:lnTo>
                  <a:pt x="13728" y="8137"/>
                </a:lnTo>
                <a:lnTo>
                  <a:pt x="13723" y="8174"/>
                </a:lnTo>
                <a:lnTo>
                  <a:pt x="13740" y="8241"/>
                </a:lnTo>
                <a:lnTo>
                  <a:pt x="13691" y="8308"/>
                </a:lnTo>
                <a:lnTo>
                  <a:pt x="13609" y="8345"/>
                </a:lnTo>
                <a:lnTo>
                  <a:pt x="13587" y="8365"/>
                </a:lnTo>
                <a:lnTo>
                  <a:pt x="13592" y="8395"/>
                </a:lnTo>
                <a:lnTo>
                  <a:pt x="13604" y="8455"/>
                </a:lnTo>
                <a:lnTo>
                  <a:pt x="13609" y="8506"/>
                </a:lnTo>
                <a:lnTo>
                  <a:pt x="13582" y="8556"/>
                </a:lnTo>
                <a:lnTo>
                  <a:pt x="13510" y="8536"/>
                </a:lnTo>
                <a:lnTo>
                  <a:pt x="13418" y="8492"/>
                </a:lnTo>
                <a:lnTo>
                  <a:pt x="13369" y="8492"/>
                </a:lnTo>
                <a:lnTo>
                  <a:pt x="13347" y="8529"/>
                </a:lnTo>
                <a:lnTo>
                  <a:pt x="13341" y="8549"/>
                </a:lnTo>
                <a:lnTo>
                  <a:pt x="13341" y="8565"/>
                </a:lnTo>
                <a:lnTo>
                  <a:pt x="13341" y="8572"/>
                </a:lnTo>
                <a:lnTo>
                  <a:pt x="13353" y="8623"/>
                </a:lnTo>
                <a:lnTo>
                  <a:pt x="13353" y="8653"/>
                </a:lnTo>
                <a:lnTo>
                  <a:pt x="13359" y="8690"/>
                </a:lnTo>
                <a:lnTo>
                  <a:pt x="13353" y="8683"/>
                </a:lnTo>
                <a:lnTo>
                  <a:pt x="13353" y="8690"/>
                </a:lnTo>
                <a:lnTo>
                  <a:pt x="13341" y="8756"/>
                </a:lnTo>
                <a:lnTo>
                  <a:pt x="13319" y="8830"/>
                </a:lnTo>
                <a:lnTo>
                  <a:pt x="13299" y="8851"/>
                </a:lnTo>
                <a:lnTo>
                  <a:pt x="13701" y="8851"/>
                </a:lnTo>
                <a:lnTo>
                  <a:pt x="13701" y="8837"/>
                </a:lnTo>
                <a:lnTo>
                  <a:pt x="13674" y="8727"/>
                </a:lnTo>
                <a:lnTo>
                  <a:pt x="13810" y="8740"/>
                </a:lnTo>
                <a:lnTo>
                  <a:pt x="13822" y="8756"/>
                </a:lnTo>
                <a:lnTo>
                  <a:pt x="14308" y="8750"/>
                </a:lnTo>
                <a:lnTo>
                  <a:pt x="15349" y="8793"/>
                </a:lnTo>
                <a:lnTo>
                  <a:pt x="15360" y="8786"/>
                </a:lnTo>
                <a:lnTo>
                  <a:pt x="15409" y="8756"/>
                </a:lnTo>
                <a:lnTo>
                  <a:pt x="15464" y="8733"/>
                </a:lnTo>
                <a:lnTo>
                  <a:pt x="15556" y="8690"/>
                </a:lnTo>
                <a:lnTo>
                  <a:pt x="15595" y="8639"/>
                </a:lnTo>
                <a:lnTo>
                  <a:pt x="15649" y="8602"/>
                </a:lnTo>
                <a:lnTo>
                  <a:pt x="15672" y="8556"/>
                </a:lnTo>
                <a:lnTo>
                  <a:pt x="15704" y="8519"/>
                </a:lnTo>
                <a:lnTo>
                  <a:pt x="15726" y="8455"/>
                </a:lnTo>
                <a:lnTo>
                  <a:pt x="15796" y="8402"/>
                </a:lnTo>
                <a:lnTo>
                  <a:pt x="15856" y="8351"/>
                </a:lnTo>
                <a:lnTo>
                  <a:pt x="15955" y="8248"/>
                </a:lnTo>
                <a:lnTo>
                  <a:pt x="15944" y="8241"/>
                </a:lnTo>
                <a:lnTo>
                  <a:pt x="15873" y="8151"/>
                </a:lnTo>
                <a:lnTo>
                  <a:pt x="15828" y="8064"/>
                </a:lnTo>
                <a:lnTo>
                  <a:pt x="15818" y="8020"/>
                </a:lnTo>
                <a:lnTo>
                  <a:pt x="15796" y="7990"/>
                </a:lnTo>
                <a:lnTo>
                  <a:pt x="15796" y="7960"/>
                </a:lnTo>
                <a:lnTo>
                  <a:pt x="15759" y="7893"/>
                </a:lnTo>
                <a:lnTo>
                  <a:pt x="15741" y="7843"/>
                </a:lnTo>
                <a:lnTo>
                  <a:pt x="15741" y="7813"/>
                </a:lnTo>
                <a:lnTo>
                  <a:pt x="15759" y="7755"/>
                </a:lnTo>
                <a:lnTo>
                  <a:pt x="15747" y="7673"/>
                </a:lnTo>
                <a:lnTo>
                  <a:pt x="15692" y="7608"/>
                </a:lnTo>
                <a:lnTo>
                  <a:pt x="15660" y="7541"/>
                </a:lnTo>
                <a:lnTo>
                  <a:pt x="15649" y="7511"/>
                </a:lnTo>
                <a:lnTo>
                  <a:pt x="15632" y="7511"/>
                </a:lnTo>
                <a:lnTo>
                  <a:pt x="15551" y="7562"/>
                </a:lnTo>
                <a:lnTo>
                  <a:pt x="15486" y="7571"/>
                </a:lnTo>
                <a:lnTo>
                  <a:pt x="15441" y="7534"/>
                </a:lnTo>
                <a:lnTo>
                  <a:pt x="15419" y="7525"/>
                </a:lnTo>
                <a:lnTo>
                  <a:pt x="15404" y="7525"/>
                </a:lnTo>
                <a:lnTo>
                  <a:pt x="15372" y="7555"/>
                </a:lnTo>
                <a:lnTo>
                  <a:pt x="15322" y="7525"/>
                </a:lnTo>
                <a:lnTo>
                  <a:pt x="15300" y="7498"/>
                </a:lnTo>
                <a:lnTo>
                  <a:pt x="15263" y="7475"/>
                </a:lnTo>
                <a:lnTo>
                  <a:pt x="15196" y="7452"/>
                </a:lnTo>
                <a:lnTo>
                  <a:pt x="15141" y="7401"/>
                </a:lnTo>
                <a:lnTo>
                  <a:pt x="15114" y="7320"/>
                </a:lnTo>
                <a:lnTo>
                  <a:pt x="15099" y="7284"/>
                </a:lnTo>
                <a:lnTo>
                  <a:pt x="15077" y="7268"/>
                </a:lnTo>
                <a:lnTo>
                  <a:pt x="15060" y="7261"/>
                </a:lnTo>
                <a:lnTo>
                  <a:pt x="15027" y="7268"/>
                </a:lnTo>
                <a:lnTo>
                  <a:pt x="14990" y="7261"/>
                </a:lnTo>
                <a:lnTo>
                  <a:pt x="14973" y="7247"/>
                </a:lnTo>
                <a:close/>
                <a:moveTo>
                  <a:pt x="18109" y="7277"/>
                </a:moveTo>
                <a:lnTo>
                  <a:pt x="18092" y="7304"/>
                </a:lnTo>
                <a:lnTo>
                  <a:pt x="18099" y="7327"/>
                </a:lnTo>
                <a:lnTo>
                  <a:pt x="18087" y="7364"/>
                </a:lnTo>
                <a:lnTo>
                  <a:pt x="18087" y="7394"/>
                </a:lnTo>
                <a:lnTo>
                  <a:pt x="18082" y="7431"/>
                </a:lnTo>
                <a:lnTo>
                  <a:pt x="18082" y="7461"/>
                </a:lnTo>
                <a:lnTo>
                  <a:pt x="18087" y="7525"/>
                </a:lnTo>
                <a:lnTo>
                  <a:pt x="18114" y="7401"/>
                </a:lnTo>
                <a:lnTo>
                  <a:pt x="18099" y="7408"/>
                </a:lnTo>
                <a:lnTo>
                  <a:pt x="18104" y="7314"/>
                </a:lnTo>
                <a:lnTo>
                  <a:pt x="18109" y="7277"/>
                </a:lnTo>
                <a:close/>
                <a:moveTo>
                  <a:pt x="18578" y="7585"/>
                </a:moveTo>
                <a:lnTo>
                  <a:pt x="18486" y="7608"/>
                </a:lnTo>
                <a:lnTo>
                  <a:pt x="18583" y="7608"/>
                </a:lnTo>
                <a:lnTo>
                  <a:pt x="18578" y="7585"/>
                </a:lnTo>
                <a:close/>
                <a:moveTo>
                  <a:pt x="18338" y="7682"/>
                </a:moveTo>
                <a:lnTo>
                  <a:pt x="18327" y="7732"/>
                </a:lnTo>
                <a:lnTo>
                  <a:pt x="18332" y="7769"/>
                </a:lnTo>
                <a:lnTo>
                  <a:pt x="18322" y="7813"/>
                </a:lnTo>
                <a:lnTo>
                  <a:pt x="18360" y="7873"/>
                </a:lnTo>
                <a:lnTo>
                  <a:pt x="18349" y="7916"/>
                </a:lnTo>
                <a:lnTo>
                  <a:pt x="18355" y="7916"/>
                </a:lnTo>
                <a:lnTo>
                  <a:pt x="18372" y="7923"/>
                </a:lnTo>
                <a:lnTo>
                  <a:pt x="18382" y="7903"/>
                </a:lnTo>
                <a:lnTo>
                  <a:pt x="18469" y="7887"/>
                </a:lnTo>
                <a:lnTo>
                  <a:pt x="18474" y="7873"/>
                </a:lnTo>
                <a:lnTo>
                  <a:pt x="18496" y="7836"/>
                </a:lnTo>
                <a:lnTo>
                  <a:pt x="18523" y="7746"/>
                </a:lnTo>
                <a:lnTo>
                  <a:pt x="18551" y="7732"/>
                </a:lnTo>
                <a:lnTo>
                  <a:pt x="18551" y="7682"/>
                </a:lnTo>
                <a:lnTo>
                  <a:pt x="18338" y="7682"/>
                </a:lnTo>
                <a:close/>
                <a:moveTo>
                  <a:pt x="17940" y="7776"/>
                </a:moveTo>
                <a:lnTo>
                  <a:pt x="17940" y="7783"/>
                </a:lnTo>
                <a:lnTo>
                  <a:pt x="17940" y="7776"/>
                </a:lnTo>
                <a:close/>
                <a:moveTo>
                  <a:pt x="17923" y="7850"/>
                </a:moveTo>
                <a:lnTo>
                  <a:pt x="17963" y="7930"/>
                </a:lnTo>
                <a:lnTo>
                  <a:pt x="17973" y="7946"/>
                </a:lnTo>
                <a:lnTo>
                  <a:pt x="18082" y="8107"/>
                </a:lnTo>
                <a:lnTo>
                  <a:pt x="18092" y="8107"/>
                </a:lnTo>
                <a:lnTo>
                  <a:pt x="18109" y="8107"/>
                </a:lnTo>
                <a:lnTo>
                  <a:pt x="18114" y="8101"/>
                </a:lnTo>
                <a:lnTo>
                  <a:pt x="18119" y="8050"/>
                </a:lnTo>
                <a:lnTo>
                  <a:pt x="18126" y="8027"/>
                </a:lnTo>
                <a:lnTo>
                  <a:pt x="18126" y="8020"/>
                </a:lnTo>
                <a:lnTo>
                  <a:pt x="18104" y="7990"/>
                </a:lnTo>
                <a:lnTo>
                  <a:pt x="18060" y="7953"/>
                </a:lnTo>
                <a:lnTo>
                  <a:pt x="18027" y="7903"/>
                </a:lnTo>
                <a:lnTo>
                  <a:pt x="18000" y="7880"/>
                </a:lnTo>
                <a:lnTo>
                  <a:pt x="17923" y="7850"/>
                </a:lnTo>
                <a:close/>
                <a:moveTo>
                  <a:pt x="840" y="7880"/>
                </a:moveTo>
                <a:lnTo>
                  <a:pt x="828" y="7887"/>
                </a:lnTo>
                <a:lnTo>
                  <a:pt x="828" y="7923"/>
                </a:lnTo>
                <a:lnTo>
                  <a:pt x="862" y="7893"/>
                </a:lnTo>
                <a:lnTo>
                  <a:pt x="840" y="7880"/>
                </a:lnTo>
                <a:close/>
                <a:moveTo>
                  <a:pt x="18087" y="7887"/>
                </a:moveTo>
                <a:lnTo>
                  <a:pt x="18092" y="7903"/>
                </a:lnTo>
                <a:lnTo>
                  <a:pt x="18114" y="7910"/>
                </a:lnTo>
                <a:lnTo>
                  <a:pt x="18087" y="7887"/>
                </a:lnTo>
                <a:close/>
                <a:moveTo>
                  <a:pt x="18441" y="7960"/>
                </a:moveTo>
                <a:lnTo>
                  <a:pt x="18409" y="7967"/>
                </a:lnTo>
                <a:lnTo>
                  <a:pt x="18404" y="7983"/>
                </a:lnTo>
                <a:lnTo>
                  <a:pt x="18377" y="8071"/>
                </a:lnTo>
                <a:lnTo>
                  <a:pt x="18355" y="8114"/>
                </a:lnTo>
                <a:lnTo>
                  <a:pt x="18322" y="8188"/>
                </a:lnTo>
                <a:lnTo>
                  <a:pt x="18300" y="8285"/>
                </a:lnTo>
                <a:lnTo>
                  <a:pt x="18322" y="8241"/>
                </a:lnTo>
                <a:lnTo>
                  <a:pt x="18355" y="8211"/>
                </a:lnTo>
                <a:lnTo>
                  <a:pt x="18382" y="8197"/>
                </a:lnTo>
                <a:lnTo>
                  <a:pt x="18377" y="8167"/>
                </a:lnTo>
                <a:lnTo>
                  <a:pt x="18441" y="7960"/>
                </a:lnTo>
                <a:close/>
                <a:moveTo>
                  <a:pt x="13756" y="7997"/>
                </a:moveTo>
                <a:lnTo>
                  <a:pt x="13751" y="8004"/>
                </a:lnTo>
                <a:lnTo>
                  <a:pt x="13745" y="8027"/>
                </a:lnTo>
                <a:lnTo>
                  <a:pt x="13756" y="8034"/>
                </a:lnTo>
                <a:lnTo>
                  <a:pt x="13756" y="8027"/>
                </a:lnTo>
                <a:lnTo>
                  <a:pt x="13756" y="7997"/>
                </a:lnTo>
                <a:close/>
                <a:moveTo>
                  <a:pt x="835" y="8020"/>
                </a:moveTo>
                <a:lnTo>
                  <a:pt x="835" y="8034"/>
                </a:lnTo>
                <a:lnTo>
                  <a:pt x="840" y="8034"/>
                </a:lnTo>
                <a:lnTo>
                  <a:pt x="835" y="8020"/>
                </a:lnTo>
                <a:close/>
                <a:moveTo>
                  <a:pt x="868" y="8114"/>
                </a:moveTo>
                <a:lnTo>
                  <a:pt x="873" y="8137"/>
                </a:lnTo>
                <a:lnTo>
                  <a:pt x="890" y="8167"/>
                </a:lnTo>
                <a:lnTo>
                  <a:pt x="895" y="8167"/>
                </a:lnTo>
                <a:lnTo>
                  <a:pt x="878" y="8130"/>
                </a:lnTo>
                <a:lnTo>
                  <a:pt x="868" y="8114"/>
                </a:lnTo>
                <a:close/>
                <a:moveTo>
                  <a:pt x="18049" y="8439"/>
                </a:moveTo>
                <a:lnTo>
                  <a:pt x="18049" y="8462"/>
                </a:lnTo>
                <a:lnTo>
                  <a:pt x="18082" y="8499"/>
                </a:lnTo>
                <a:lnTo>
                  <a:pt x="18109" y="8536"/>
                </a:lnTo>
                <a:lnTo>
                  <a:pt x="18114" y="8529"/>
                </a:lnTo>
                <a:lnTo>
                  <a:pt x="18114" y="8513"/>
                </a:lnTo>
                <a:lnTo>
                  <a:pt x="18109" y="8499"/>
                </a:lnTo>
                <a:lnTo>
                  <a:pt x="18087" y="8469"/>
                </a:lnTo>
                <a:lnTo>
                  <a:pt x="18049" y="8439"/>
                </a:lnTo>
                <a:close/>
                <a:moveTo>
                  <a:pt x="3999" y="8602"/>
                </a:moveTo>
                <a:lnTo>
                  <a:pt x="3999" y="9109"/>
                </a:lnTo>
                <a:lnTo>
                  <a:pt x="3987" y="9118"/>
                </a:lnTo>
                <a:lnTo>
                  <a:pt x="3960" y="9175"/>
                </a:lnTo>
                <a:lnTo>
                  <a:pt x="3927" y="9219"/>
                </a:lnTo>
                <a:lnTo>
                  <a:pt x="3895" y="9212"/>
                </a:lnTo>
                <a:lnTo>
                  <a:pt x="3862" y="9182"/>
                </a:lnTo>
                <a:lnTo>
                  <a:pt x="3845" y="9155"/>
                </a:lnTo>
                <a:lnTo>
                  <a:pt x="3828" y="9138"/>
                </a:lnTo>
                <a:lnTo>
                  <a:pt x="3801" y="9138"/>
                </a:lnTo>
                <a:lnTo>
                  <a:pt x="3774" y="9138"/>
                </a:lnTo>
                <a:lnTo>
                  <a:pt x="3753" y="9155"/>
                </a:lnTo>
                <a:lnTo>
                  <a:pt x="3741" y="9168"/>
                </a:lnTo>
                <a:lnTo>
                  <a:pt x="3736" y="9191"/>
                </a:lnTo>
                <a:lnTo>
                  <a:pt x="3741" y="9198"/>
                </a:lnTo>
                <a:lnTo>
                  <a:pt x="3759" y="9242"/>
                </a:lnTo>
                <a:lnTo>
                  <a:pt x="3764" y="9359"/>
                </a:lnTo>
                <a:lnTo>
                  <a:pt x="3769" y="9389"/>
                </a:lnTo>
                <a:lnTo>
                  <a:pt x="3774" y="9433"/>
                </a:lnTo>
                <a:lnTo>
                  <a:pt x="3769" y="9477"/>
                </a:lnTo>
                <a:lnTo>
                  <a:pt x="3769" y="9514"/>
                </a:lnTo>
                <a:lnTo>
                  <a:pt x="3796" y="9596"/>
                </a:lnTo>
                <a:lnTo>
                  <a:pt x="3786" y="9868"/>
                </a:lnTo>
                <a:lnTo>
                  <a:pt x="3808" y="9935"/>
                </a:lnTo>
                <a:lnTo>
                  <a:pt x="3868" y="10059"/>
                </a:lnTo>
                <a:lnTo>
                  <a:pt x="3873" y="10096"/>
                </a:lnTo>
                <a:lnTo>
                  <a:pt x="3878" y="10119"/>
                </a:lnTo>
                <a:lnTo>
                  <a:pt x="3890" y="10140"/>
                </a:lnTo>
                <a:lnTo>
                  <a:pt x="3949" y="10192"/>
                </a:lnTo>
                <a:lnTo>
                  <a:pt x="3972" y="10222"/>
                </a:lnTo>
                <a:lnTo>
                  <a:pt x="3972" y="10273"/>
                </a:lnTo>
                <a:lnTo>
                  <a:pt x="3949" y="10303"/>
                </a:lnTo>
                <a:lnTo>
                  <a:pt x="3883" y="10370"/>
                </a:lnTo>
                <a:lnTo>
                  <a:pt x="3856" y="10420"/>
                </a:lnTo>
                <a:lnTo>
                  <a:pt x="3823" y="10494"/>
                </a:lnTo>
                <a:lnTo>
                  <a:pt x="3828" y="10561"/>
                </a:lnTo>
                <a:lnTo>
                  <a:pt x="3828" y="10618"/>
                </a:lnTo>
                <a:lnTo>
                  <a:pt x="3818" y="10678"/>
                </a:lnTo>
                <a:lnTo>
                  <a:pt x="3808" y="10722"/>
                </a:lnTo>
                <a:lnTo>
                  <a:pt x="3781" y="10782"/>
                </a:lnTo>
                <a:lnTo>
                  <a:pt x="3759" y="10812"/>
                </a:lnTo>
                <a:lnTo>
                  <a:pt x="3747" y="10812"/>
                </a:lnTo>
                <a:lnTo>
                  <a:pt x="3747" y="10839"/>
                </a:lnTo>
                <a:lnTo>
                  <a:pt x="3753" y="10922"/>
                </a:lnTo>
                <a:lnTo>
                  <a:pt x="3764" y="10966"/>
                </a:lnTo>
                <a:lnTo>
                  <a:pt x="3801" y="10986"/>
                </a:lnTo>
                <a:lnTo>
                  <a:pt x="3828" y="11023"/>
                </a:lnTo>
                <a:lnTo>
                  <a:pt x="3840" y="11083"/>
                </a:lnTo>
                <a:lnTo>
                  <a:pt x="3835" y="11150"/>
                </a:lnTo>
                <a:lnTo>
                  <a:pt x="3818" y="11194"/>
                </a:lnTo>
                <a:lnTo>
                  <a:pt x="3781" y="11230"/>
                </a:lnTo>
                <a:lnTo>
                  <a:pt x="3736" y="11237"/>
                </a:lnTo>
                <a:lnTo>
                  <a:pt x="3719" y="11311"/>
                </a:lnTo>
                <a:lnTo>
                  <a:pt x="5105" y="11997"/>
                </a:lnTo>
                <a:lnTo>
                  <a:pt x="5819" y="11997"/>
                </a:lnTo>
                <a:lnTo>
                  <a:pt x="5819" y="8609"/>
                </a:lnTo>
                <a:lnTo>
                  <a:pt x="4914" y="8609"/>
                </a:lnTo>
                <a:lnTo>
                  <a:pt x="3999" y="8602"/>
                </a:lnTo>
                <a:close/>
                <a:moveTo>
                  <a:pt x="5874" y="8609"/>
                </a:moveTo>
                <a:lnTo>
                  <a:pt x="5874" y="11997"/>
                </a:lnTo>
                <a:lnTo>
                  <a:pt x="6131" y="11997"/>
                </a:lnTo>
                <a:lnTo>
                  <a:pt x="6136" y="11723"/>
                </a:lnTo>
                <a:lnTo>
                  <a:pt x="6747" y="11732"/>
                </a:lnTo>
                <a:lnTo>
                  <a:pt x="6699" y="11599"/>
                </a:lnTo>
                <a:lnTo>
                  <a:pt x="6736" y="11599"/>
                </a:lnTo>
                <a:lnTo>
                  <a:pt x="8068" y="11599"/>
                </a:lnTo>
                <a:lnTo>
                  <a:pt x="8073" y="8851"/>
                </a:lnTo>
                <a:lnTo>
                  <a:pt x="8090" y="8851"/>
                </a:lnTo>
                <a:lnTo>
                  <a:pt x="8090" y="8727"/>
                </a:lnTo>
                <a:lnTo>
                  <a:pt x="8090" y="8609"/>
                </a:lnTo>
                <a:lnTo>
                  <a:pt x="5874" y="8609"/>
                </a:lnTo>
                <a:close/>
                <a:moveTo>
                  <a:pt x="8144" y="8609"/>
                </a:moveTo>
                <a:lnTo>
                  <a:pt x="8144" y="8727"/>
                </a:lnTo>
                <a:lnTo>
                  <a:pt x="8144" y="8844"/>
                </a:lnTo>
                <a:lnTo>
                  <a:pt x="8323" y="8844"/>
                </a:lnTo>
                <a:lnTo>
                  <a:pt x="8328" y="8844"/>
                </a:lnTo>
                <a:lnTo>
                  <a:pt x="9273" y="8851"/>
                </a:lnTo>
                <a:lnTo>
                  <a:pt x="9273" y="10045"/>
                </a:lnTo>
                <a:lnTo>
                  <a:pt x="9278" y="10045"/>
                </a:lnTo>
                <a:lnTo>
                  <a:pt x="9310" y="10075"/>
                </a:lnTo>
                <a:lnTo>
                  <a:pt x="9387" y="10156"/>
                </a:lnTo>
                <a:lnTo>
                  <a:pt x="9419" y="10149"/>
                </a:lnTo>
                <a:lnTo>
                  <a:pt x="9447" y="10156"/>
                </a:lnTo>
                <a:lnTo>
                  <a:pt x="9459" y="10126"/>
                </a:lnTo>
                <a:lnTo>
                  <a:pt x="9464" y="10112"/>
                </a:lnTo>
                <a:lnTo>
                  <a:pt x="9496" y="10119"/>
                </a:lnTo>
                <a:lnTo>
                  <a:pt x="9540" y="10163"/>
                </a:lnTo>
                <a:lnTo>
                  <a:pt x="9545" y="10169"/>
                </a:lnTo>
                <a:lnTo>
                  <a:pt x="9573" y="10229"/>
                </a:lnTo>
                <a:lnTo>
                  <a:pt x="9573" y="10259"/>
                </a:lnTo>
                <a:lnTo>
                  <a:pt x="9590" y="10266"/>
                </a:lnTo>
                <a:lnTo>
                  <a:pt x="9637" y="10266"/>
                </a:lnTo>
                <a:lnTo>
                  <a:pt x="9704" y="10303"/>
                </a:lnTo>
                <a:lnTo>
                  <a:pt x="9719" y="10303"/>
                </a:lnTo>
                <a:lnTo>
                  <a:pt x="9774" y="10296"/>
                </a:lnTo>
                <a:lnTo>
                  <a:pt x="9823" y="10347"/>
                </a:lnTo>
                <a:lnTo>
                  <a:pt x="9851" y="10310"/>
                </a:lnTo>
                <a:lnTo>
                  <a:pt x="9917" y="10310"/>
                </a:lnTo>
                <a:lnTo>
                  <a:pt x="9982" y="10303"/>
                </a:lnTo>
                <a:lnTo>
                  <a:pt x="9992" y="10383"/>
                </a:lnTo>
                <a:lnTo>
                  <a:pt x="10026" y="10413"/>
                </a:lnTo>
                <a:lnTo>
                  <a:pt x="10041" y="10434"/>
                </a:lnTo>
                <a:lnTo>
                  <a:pt x="10041" y="10471"/>
                </a:lnTo>
                <a:lnTo>
                  <a:pt x="10047" y="10471"/>
                </a:lnTo>
                <a:lnTo>
                  <a:pt x="10059" y="10457"/>
                </a:lnTo>
                <a:lnTo>
                  <a:pt x="10113" y="10397"/>
                </a:lnTo>
                <a:lnTo>
                  <a:pt x="10128" y="10397"/>
                </a:lnTo>
                <a:lnTo>
                  <a:pt x="10151" y="10406"/>
                </a:lnTo>
                <a:lnTo>
                  <a:pt x="10168" y="10427"/>
                </a:lnTo>
                <a:lnTo>
                  <a:pt x="10173" y="10450"/>
                </a:lnTo>
                <a:lnTo>
                  <a:pt x="10210" y="10471"/>
                </a:lnTo>
                <a:lnTo>
                  <a:pt x="10222" y="10494"/>
                </a:lnTo>
                <a:lnTo>
                  <a:pt x="10249" y="10471"/>
                </a:lnTo>
                <a:lnTo>
                  <a:pt x="10260" y="10471"/>
                </a:lnTo>
                <a:lnTo>
                  <a:pt x="10287" y="10450"/>
                </a:lnTo>
                <a:lnTo>
                  <a:pt x="10319" y="10471"/>
                </a:lnTo>
                <a:lnTo>
                  <a:pt x="10326" y="10487"/>
                </a:lnTo>
                <a:lnTo>
                  <a:pt x="10347" y="10480"/>
                </a:lnTo>
                <a:lnTo>
                  <a:pt x="10359" y="10443"/>
                </a:lnTo>
                <a:lnTo>
                  <a:pt x="10391" y="10420"/>
                </a:lnTo>
                <a:lnTo>
                  <a:pt x="10418" y="10427"/>
                </a:lnTo>
                <a:lnTo>
                  <a:pt x="10435" y="10450"/>
                </a:lnTo>
                <a:lnTo>
                  <a:pt x="10445" y="10471"/>
                </a:lnTo>
                <a:lnTo>
                  <a:pt x="10468" y="10480"/>
                </a:lnTo>
                <a:lnTo>
                  <a:pt x="10490" y="10457"/>
                </a:lnTo>
                <a:lnTo>
                  <a:pt x="10510" y="10443"/>
                </a:lnTo>
                <a:lnTo>
                  <a:pt x="10532" y="10457"/>
                </a:lnTo>
                <a:lnTo>
                  <a:pt x="10544" y="10464"/>
                </a:lnTo>
                <a:lnTo>
                  <a:pt x="10549" y="10501"/>
                </a:lnTo>
                <a:lnTo>
                  <a:pt x="10577" y="10524"/>
                </a:lnTo>
                <a:lnTo>
                  <a:pt x="10604" y="10531"/>
                </a:lnTo>
                <a:lnTo>
                  <a:pt x="10619" y="10554"/>
                </a:lnTo>
                <a:lnTo>
                  <a:pt x="10626" y="10545"/>
                </a:lnTo>
                <a:lnTo>
                  <a:pt x="10653" y="10531"/>
                </a:lnTo>
                <a:lnTo>
                  <a:pt x="10686" y="10501"/>
                </a:lnTo>
                <a:lnTo>
                  <a:pt x="10768" y="10464"/>
                </a:lnTo>
                <a:lnTo>
                  <a:pt x="10800" y="10480"/>
                </a:lnTo>
                <a:lnTo>
                  <a:pt x="10810" y="10480"/>
                </a:lnTo>
                <a:lnTo>
                  <a:pt x="10817" y="10464"/>
                </a:lnTo>
                <a:lnTo>
                  <a:pt x="10882" y="10434"/>
                </a:lnTo>
                <a:lnTo>
                  <a:pt x="10899" y="10420"/>
                </a:lnTo>
                <a:lnTo>
                  <a:pt x="10936" y="10450"/>
                </a:lnTo>
                <a:lnTo>
                  <a:pt x="10936" y="10464"/>
                </a:lnTo>
                <a:lnTo>
                  <a:pt x="10964" y="10471"/>
                </a:lnTo>
                <a:lnTo>
                  <a:pt x="10974" y="10471"/>
                </a:lnTo>
                <a:lnTo>
                  <a:pt x="10996" y="10457"/>
                </a:lnTo>
                <a:lnTo>
                  <a:pt x="11018" y="10420"/>
                </a:lnTo>
                <a:lnTo>
                  <a:pt x="11045" y="10420"/>
                </a:lnTo>
                <a:lnTo>
                  <a:pt x="11078" y="10434"/>
                </a:lnTo>
                <a:lnTo>
                  <a:pt x="11155" y="10501"/>
                </a:lnTo>
                <a:lnTo>
                  <a:pt x="11187" y="10538"/>
                </a:lnTo>
                <a:lnTo>
                  <a:pt x="11219" y="10561"/>
                </a:lnTo>
                <a:lnTo>
                  <a:pt x="11241" y="10581"/>
                </a:lnTo>
                <a:lnTo>
                  <a:pt x="11286" y="10597"/>
                </a:lnTo>
                <a:lnTo>
                  <a:pt x="11301" y="9580"/>
                </a:lnTo>
                <a:lnTo>
                  <a:pt x="11241" y="8924"/>
                </a:lnTo>
                <a:lnTo>
                  <a:pt x="11236" y="8924"/>
                </a:lnTo>
                <a:lnTo>
                  <a:pt x="11236" y="8888"/>
                </a:lnTo>
                <a:lnTo>
                  <a:pt x="11231" y="8851"/>
                </a:lnTo>
                <a:lnTo>
                  <a:pt x="11236" y="8851"/>
                </a:lnTo>
                <a:lnTo>
                  <a:pt x="11236" y="8609"/>
                </a:lnTo>
                <a:lnTo>
                  <a:pt x="8514" y="8609"/>
                </a:lnTo>
                <a:lnTo>
                  <a:pt x="8460" y="8609"/>
                </a:lnTo>
                <a:lnTo>
                  <a:pt x="8144" y="8609"/>
                </a:lnTo>
                <a:close/>
                <a:moveTo>
                  <a:pt x="13751" y="8807"/>
                </a:moveTo>
                <a:lnTo>
                  <a:pt x="13756" y="8830"/>
                </a:lnTo>
                <a:lnTo>
                  <a:pt x="13756" y="8911"/>
                </a:lnTo>
                <a:lnTo>
                  <a:pt x="13735" y="8924"/>
                </a:lnTo>
                <a:lnTo>
                  <a:pt x="13723" y="8924"/>
                </a:lnTo>
                <a:lnTo>
                  <a:pt x="13210" y="8924"/>
                </a:lnTo>
                <a:lnTo>
                  <a:pt x="13200" y="8934"/>
                </a:lnTo>
                <a:lnTo>
                  <a:pt x="13190" y="8991"/>
                </a:lnTo>
                <a:lnTo>
                  <a:pt x="13178" y="8998"/>
                </a:lnTo>
                <a:lnTo>
                  <a:pt x="13183" y="9007"/>
                </a:lnTo>
                <a:lnTo>
                  <a:pt x="13183" y="9044"/>
                </a:lnTo>
                <a:lnTo>
                  <a:pt x="13168" y="9072"/>
                </a:lnTo>
                <a:lnTo>
                  <a:pt x="13156" y="9072"/>
                </a:lnTo>
                <a:lnTo>
                  <a:pt x="13163" y="9088"/>
                </a:lnTo>
                <a:lnTo>
                  <a:pt x="13156" y="9155"/>
                </a:lnTo>
                <a:lnTo>
                  <a:pt x="13135" y="9191"/>
                </a:lnTo>
                <a:lnTo>
                  <a:pt x="13135" y="9205"/>
                </a:lnTo>
                <a:lnTo>
                  <a:pt x="13140" y="9235"/>
                </a:lnTo>
                <a:lnTo>
                  <a:pt x="13140" y="9265"/>
                </a:lnTo>
                <a:lnTo>
                  <a:pt x="13123" y="9286"/>
                </a:lnTo>
                <a:lnTo>
                  <a:pt x="13113" y="9293"/>
                </a:lnTo>
                <a:lnTo>
                  <a:pt x="13113" y="9309"/>
                </a:lnTo>
                <a:lnTo>
                  <a:pt x="13101" y="9346"/>
                </a:lnTo>
                <a:lnTo>
                  <a:pt x="13059" y="9382"/>
                </a:lnTo>
                <a:lnTo>
                  <a:pt x="13047" y="9403"/>
                </a:lnTo>
                <a:lnTo>
                  <a:pt x="13053" y="9456"/>
                </a:lnTo>
                <a:lnTo>
                  <a:pt x="13031" y="9530"/>
                </a:lnTo>
                <a:lnTo>
                  <a:pt x="12999" y="9580"/>
                </a:lnTo>
                <a:lnTo>
                  <a:pt x="12987" y="9624"/>
                </a:lnTo>
                <a:lnTo>
                  <a:pt x="12992" y="9698"/>
                </a:lnTo>
                <a:lnTo>
                  <a:pt x="12965" y="9771"/>
                </a:lnTo>
                <a:lnTo>
                  <a:pt x="12955" y="9781"/>
                </a:lnTo>
                <a:lnTo>
                  <a:pt x="13626" y="9781"/>
                </a:lnTo>
                <a:lnTo>
                  <a:pt x="13619" y="9771"/>
                </a:lnTo>
                <a:lnTo>
                  <a:pt x="13674" y="9764"/>
                </a:lnTo>
                <a:lnTo>
                  <a:pt x="14608" y="9781"/>
                </a:lnTo>
                <a:lnTo>
                  <a:pt x="15082" y="9787"/>
                </a:lnTo>
                <a:lnTo>
                  <a:pt x="15104" y="9787"/>
                </a:lnTo>
                <a:lnTo>
                  <a:pt x="15114" y="9677"/>
                </a:lnTo>
                <a:lnTo>
                  <a:pt x="15131" y="9640"/>
                </a:lnTo>
                <a:lnTo>
                  <a:pt x="15164" y="9617"/>
                </a:lnTo>
                <a:lnTo>
                  <a:pt x="15196" y="9617"/>
                </a:lnTo>
                <a:lnTo>
                  <a:pt x="15208" y="9617"/>
                </a:lnTo>
                <a:lnTo>
                  <a:pt x="15223" y="9543"/>
                </a:lnTo>
                <a:lnTo>
                  <a:pt x="15283" y="9470"/>
                </a:lnTo>
                <a:lnTo>
                  <a:pt x="15310" y="9449"/>
                </a:lnTo>
                <a:lnTo>
                  <a:pt x="15332" y="9440"/>
                </a:lnTo>
                <a:lnTo>
                  <a:pt x="15349" y="9433"/>
                </a:lnTo>
                <a:lnTo>
                  <a:pt x="15426" y="9419"/>
                </a:lnTo>
                <a:lnTo>
                  <a:pt x="15508" y="9366"/>
                </a:lnTo>
                <a:lnTo>
                  <a:pt x="15573" y="9302"/>
                </a:lnTo>
                <a:lnTo>
                  <a:pt x="15617" y="9286"/>
                </a:lnTo>
                <a:lnTo>
                  <a:pt x="15622" y="9279"/>
                </a:lnTo>
                <a:lnTo>
                  <a:pt x="15627" y="9265"/>
                </a:lnTo>
                <a:lnTo>
                  <a:pt x="15638" y="9219"/>
                </a:lnTo>
                <a:lnTo>
                  <a:pt x="15655" y="9191"/>
                </a:lnTo>
                <a:lnTo>
                  <a:pt x="15682" y="9191"/>
                </a:lnTo>
                <a:lnTo>
                  <a:pt x="15704" y="9168"/>
                </a:lnTo>
                <a:lnTo>
                  <a:pt x="15731" y="9145"/>
                </a:lnTo>
                <a:lnTo>
                  <a:pt x="15759" y="9132"/>
                </a:lnTo>
                <a:lnTo>
                  <a:pt x="15786" y="9132"/>
                </a:lnTo>
                <a:lnTo>
                  <a:pt x="15801" y="9168"/>
                </a:lnTo>
                <a:lnTo>
                  <a:pt x="15801" y="9161"/>
                </a:lnTo>
                <a:lnTo>
                  <a:pt x="15851" y="9102"/>
                </a:lnTo>
                <a:lnTo>
                  <a:pt x="15883" y="9081"/>
                </a:lnTo>
                <a:lnTo>
                  <a:pt x="15938" y="9065"/>
                </a:lnTo>
                <a:lnTo>
                  <a:pt x="15965" y="9088"/>
                </a:lnTo>
                <a:lnTo>
                  <a:pt x="16019" y="8977"/>
                </a:lnTo>
                <a:lnTo>
                  <a:pt x="16047" y="8954"/>
                </a:lnTo>
                <a:lnTo>
                  <a:pt x="16074" y="8941"/>
                </a:lnTo>
                <a:lnTo>
                  <a:pt x="16086" y="8888"/>
                </a:lnTo>
                <a:lnTo>
                  <a:pt x="16086" y="8851"/>
                </a:lnTo>
                <a:lnTo>
                  <a:pt x="16041" y="8851"/>
                </a:lnTo>
                <a:lnTo>
                  <a:pt x="16026" y="8860"/>
                </a:lnTo>
                <a:lnTo>
                  <a:pt x="15382" y="8860"/>
                </a:lnTo>
                <a:lnTo>
                  <a:pt x="15372" y="8860"/>
                </a:lnTo>
                <a:lnTo>
                  <a:pt x="15365" y="8860"/>
                </a:lnTo>
                <a:lnTo>
                  <a:pt x="15355" y="8830"/>
                </a:lnTo>
                <a:lnTo>
                  <a:pt x="15360" y="8860"/>
                </a:lnTo>
                <a:lnTo>
                  <a:pt x="15365" y="8867"/>
                </a:lnTo>
                <a:lnTo>
                  <a:pt x="15349" y="8867"/>
                </a:lnTo>
                <a:lnTo>
                  <a:pt x="14308" y="8823"/>
                </a:lnTo>
                <a:lnTo>
                  <a:pt x="13795" y="8830"/>
                </a:lnTo>
                <a:lnTo>
                  <a:pt x="13783" y="8807"/>
                </a:lnTo>
                <a:lnTo>
                  <a:pt x="13751" y="8807"/>
                </a:lnTo>
                <a:close/>
                <a:moveTo>
                  <a:pt x="15355" y="8830"/>
                </a:moveTo>
                <a:lnTo>
                  <a:pt x="15349" y="8807"/>
                </a:lnTo>
                <a:lnTo>
                  <a:pt x="15349" y="8814"/>
                </a:lnTo>
                <a:lnTo>
                  <a:pt x="15355" y="8830"/>
                </a:lnTo>
                <a:close/>
                <a:moveTo>
                  <a:pt x="16140" y="8860"/>
                </a:moveTo>
                <a:lnTo>
                  <a:pt x="16140" y="8874"/>
                </a:lnTo>
                <a:lnTo>
                  <a:pt x="16135" y="8904"/>
                </a:lnTo>
                <a:lnTo>
                  <a:pt x="16128" y="8947"/>
                </a:lnTo>
                <a:lnTo>
                  <a:pt x="16128" y="9014"/>
                </a:lnTo>
                <a:lnTo>
                  <a:pt x="16081" y="9014"/>
                </a:lnTo>
                <a:lnTo>
                  <a:pt x="16069" y="9021"/>
                </a:lnTo>
                <a:lnTo>
                  <a:pt x="16053" y="9035"/>
                </a:lnTo>
                <a:lnTo>
                  <a:pt x="15999" y="9155"/>
                </a:lnTo>
                <a:lnTo>
                  <a:pt x="15960" y="9175"/>
                </a:lnTo>
                <a:lnTo>
                  <a:pt x="15927" y="9138"/>
                </a:lnTo>
                <a:lnTo>
                  <a:pt x="15900" y="9145"/>
                </a:lnTo>
                <a:lnTo>
                  <a:pt x="15878" y="9168"/>
                </a:lnTo>
                <a:lnTo>
                  <a:pt x="15813" y="9242"/>
                </a:lnTo>
                <a:lnTo>
                  <a:pt x="15796" y="9256"/>
                </a:lnTo>
                <a:lnTo>
                  <a:pt x="15769" y="9249"/>
                </a:lnTo>
                <a:lnTo>
                  <a:pt x="15753" y="9212"/>
                </a:lnTo>
                <a:lnTo>
                  <a:pt x="15736" y="9228"/>
                </a:lnTo>
                <a:lnTo>
                  <a:pt x="15709" y="9272"/>
                </a:lnTo>
                <a:lnTo>
                  <a:pt x="15687" y="9265"/>
                </a:lnTo>
                <a:lnTo>
                  <a:pt x="15682" y="9293"/>
                </a:lnTo>
                <a:lnTo>
                  <a:pt x="15665" y="9329"/>
                </a:lnTo>
                <a:lnTo>
                  <a:pt x="15644" y="9352"/>
                </a:lnTo>
                <a:lnTo>
                  <a:pt x="15590" y="9375"/>
                </a:lnTo>
                <a:lnTo>
                  <a:pt x="15535" y="9426"/>
                </a:lnTo>
                <a:lnTo>
                  <a:pt x="15436" y="9493"/>
                </a:lnTo>
                <a:lnTo>
                  <a:pt x="15360" y="9507"/>
                </a:lnTo>
                <a:lnTo>
                  <a:pt x="15332" y="9523"/>
                </a:lnTo>
                <a:lnTo>
                  <a:pt x="15317" y="9530"/>
                </a:lnTo>
                <a:lnTo>
                  <a:pt x="15273" y="9580"/>
                </a:lnTo>
                <a:lnTo>
                  <a:pt x="15245" y="9670"/>
                </a:lnTo>
                <a:lnTo>
                  <a:pt x="15201" y="9691"/>
                </a:lnTo>
                <a:lnTo>
                  <a:pt x="15174" y="9691"/>
                </a:lnTo>
                <a:lnTo>
                  <a:pt x="15169" y="9707"/>
                </a:lnTo>
                <a:lnTo>
                  <a:pt x="15159" y="9787"/>
                </a:lnTo>
                <a:lnTo>
                  <a:pt x="15305" y="9787"/>
                </a:lnTo>
                <a:lnTo>
                  <a:pt x="15583" y="9781"/>
                </a:lnTo>
                <a:lnTo>
                  <a:pt x="15704" y="9728"/>
                </a:lnTo>
                <a:lnTo>
                  <a:pt x="15714" y="9728"/>
                </a:lnTo>
                <a:lnTo>
                  <a:pt x="15747" y="9707"/>
                </a:lnTo>
                <a:lnTo>
                  <a:pt x="15818" y="9677"/>
                </a:lnTo>
                <a:lnTo>
                  <a:pt x="15851" y="9647"/>
                </a:lnTo>
                <a:lnTo>
                  <a:pt x="15873" y="9654"/>
                </a:lnTo>
                <a:lnTo>
                  <a:pt x="16353" y="9691"/>
                </a:lnTo>
                <a:lnTo>
                  <a:pt x="16374" y="9698"/>
                </a:lnTo>
                <a:lnTo>
                  <a:pt x="16381" y="9721"/>
                </a:lnTo>
                <a:lnTo>
                  <a:pt x="16408" y="9698"/>
                </a:lnTo>
                <a:lnTo>
                  <a:pt x="16478" y="9831"/>
                </a:lnTo>
                <a:lnTo>
                  <a:pt x="16483" y="9891"/>
                </a:lnTo>
                <a:lnTo>
                  <a:pt x="16892" y="9905"/>
                </a:lnTo>
                <a:lnTo>
                  <a:pt x="17296" y="10464"/>
                </a:lnTo>
                <a:lnTo>
                  <a:pt x="17345" y="10443"/>
                </a:lnTo>
                <a:lnTo>
                  <a:pt x="17482" y="10450"/>
                </a:lnTo>
                <a:lnTo>
                  <a:pt x="17487" y="10427"/>
                </a:lnTo>
                <a:lnTo>
                  <a:pt x="17492" y="10324"/>
                </a:lnTo>
                <a:lnTo>
                  <a:pt x="17531" y="10317"/>
                </a:lnTo>
                <a:lnTo>
                  <a:pt x="17574" y="10236"/>
                </a:lnTo>
                <a:lnTo>
                  <a:pt x="17601" y="10199"/>
                </a:lnTo>
                <a:lnTo>
                  <a:pt x="17618" y="10186"/>
                </a:lnTo>
                <a:lnTo>
                  <a:pt x="17668" y="10126"/>
                </a:lnTo>
                <a:lnTo>
                  <a:pt x="17700" y="10096"/>
                </a:lnTo>
                <a:lnTo>
                  <a:pt x="17695" y="10066"/>
                </a:lnTo>
                <a:lnTo>
                  <a:pt x="17695" y="9861"/>
                </a:lnTo>
                <a:lnTo>
                  <a:pt x="17760" y="9992"/>
                </a:lnTo>
                <a:lnTo>
                  <a:pt x="17765" y="10022"/>
                </a:lnTo>
                <a:lnTo>
                  <a:pt x="17772" y="10022"/>
                </a:lnTo>
                <a:lnTo>
                  <a:pt x="17819" y="9955"/>
                </a:lnTo>
                <a:lnTo>
                  <a:pt x="17864" y="9972"/>
                </a:lnTo>
                <a:lnTo>
                  <a:pt x="17951" y="9965"/>
                </a:lnTo>
                <a:lnTo>
                  <a:pt x="17945" y="9955"/>
                </a:lnTo>
                <a:lnTo>
                  <a:pt x="17963" y="9955"/>
                </a:lnTo>
                <a:lnTo>
                  <a:pt x="17968" y="9942"/>
                </a:lnTo>
                <a:lnTo>
                  <a:pt x="18017" y="9928"/>
                </a:lnTo>
                <a:lnTo>
                  <a:pt x="18044" y="9919"/>
                </a:lnTo>
                <a:lnTo>
                  <a:pt x="18072" y="9891"/>
                </a:lnTo>
                <a:lnTo>
                  <a:pt x="18082" y="9868"/>
                </a:lnTo>
                <a:lnTo>
                  <a:pt x="18077" y="9861"/>
                </a:lnTo>
                <a:lnTo>
                  <a:pt x="17973" y="9891"/>
                </a:lnTo>
                <a:lnTo>
                  <a:pt x="17901" y="9868"/>
                </a:lnTo>
                <a:lnTo>
                  <a:pt x="17864" y="9824"/>
                </a:lnTo>
                <a:lnTo>
                  <a:pt x="17826" y="9744"/>
                </a:lnTo>
                <a:lnTo>
                  <a:pt x="17869" y="9698"/>
                </a:lnTo>
                <a:lnTo>
                  <a:pt x="17940" y="9781"/>
                </a:lnTo>
                <a:lnTo>
                  <a:pt x="17956" y="9787"/>
                </a:lnTo>
                <a:lnTo>
                  <a:pt x="17995" y="9744"/>
                </a:lnTo>
                <a:lnTo>
                  <a:pt x="18000" y="9707"/>
                </a:lnTo>
                <a:lnTo>
                  <a:pt x="18022" y="9654"/>
                </a:lnTo>
                <a:lnTo>
                  <a:pt x="18017" y="9647"/>
                </a:lnTo>
                <a:lnTo>
                  <a:pt x="17869" y="9567"/>
                </a:lnTo>
                <a:lnTo>
                  <a:pt x="17841" y="9514"/>
                </a:lnTo>
                <a:lnTo>
                  <a:pt x="17874" y="9463"/>
                </a:lnTo>
                <a:lnTo>
                  <a:pt x="17928" y="9500"/>
                </a:lnTo>
                <a:lnTo>
                  <a:pt x="17973" y="9514"/>
                </a:lnTo>
                <a:lnTo>
                  <a:pt x="17995" y="9507"/>
                </a:lnTo>
                <a:lnTo>
                  <a:pt x="18000" y="9456"/>
                </a:lnTo>
                <a:lnTo>
                  <a:pt x="18044" y="9449"/>
                </a:lnTo>
                <a:lnTo>
                  <a:pt x="18077" y="9486"/>
                </a:lnTo>
                <a:lnTo>
                  <a:pt x="18082" y="9530"/>
                </a:lnTo>
                <a:lnTo>
                  <a:pt x="18109" y="9537"/>
                </a:lnTo>
                <a:lnTo>
                  <a:pt x="18159" y="9560"/>
                </a:lnTo>
                <a:lnTo>
                  <a:pt x="18186" y="9560"/>
                </a:lnTo>
                <a:lnTo>
                  <a:pt x="18196" y="9550"/>
                </a:lnTo>
                <a:lnTo>
                  <a:pt x="18245" y="9477"/>
                </a:lnTo>
                <a:lnTo>
                  <a:pt x="18310" y="9396"/>
                </a:lnTo>
                <a:lnTo>
                  <a:pt x="18322" y="9346"/>
                </a:lnTo>
                <a:lnTo>
                  <a:pt x="18310" y="9265"/>
                </a:lnTo>
                <a:lnTo>
                  <a:pt x="18290" y="9286"/>
                </a:lnTo>
                <a:lnTo>
                  <a:pt x="18278" y="9389"/>
                </a:lnTo>
                <a:lnTo>
                  <a:pt x="18245" y="9426"/>
                </a:lnTo>
                <a:lnTo>
                  <a:pt x="18191" y="9426"/>
                </a:lnTo>
                <a:lnTo>
                  <a:pt x="18196" y="9329"/>
                </a:lnTo>
                <a:lnTo>
                  <a:pt x="18201" y="9272"/>
                </a:lnTo>
                <a:lnTo>
                  <a:pt x="18201" y="9249"/>
                </a:lnTo>
                <a:lnTo>
                  <a:pt x="18181" y="9242"/>
                </a:lnTo>
                <a:lnTo>
                  <a:pt x="18159" y="9256"/>
                </a:lnTo>
                <a:lnTo>
                  <a:pt x="18119" y="9265"/>
                </a:lnTo>
                <a:lnTo>
                  <a:pt x="18065" y="9265"/>
                </a:lnTo>
                <a:lnTo>
                  <a:pt x="18022" y="9272"/>
                </a:lnTo>
                <a:lnTo>
                  <a:pt x="17951" y="9256"/>
                </a:lnTo>
                <a:lnTo>
                  <a:pt x="17956" y="9175"/>
                </a:lnTo>
                <a:lnTo>
                  <a:pt x="17945" y="9118"/>
                </a:lnTo>
                <a:lnTo>
                  <a:pt x="17951" y="9051"/>
                </a:lnTo>
                <a:lnTo>
                  <a:pt x="18005" y="9051"/>
                </a:lnTo>
                <a:lnTo>
                  <a:pt x="18010" y="9095"/>
                </a:lnTo>
                <a:lnTo>
                  <a:pt x="18022" y="9125"/>
                </a:lnTo>
                <a:lnTo>
                  <a:pt x="18049" y="9145"/>
                </a:lnTo>
                <a:lnTo>
                  <a:pt x="18060" y="9145"/>
                </a:lnTo>
                <a:lnTo>
                  <a:pt x="18072" y="9132"/>
                </a:lnTo>
                <a:lnTo>
                  <a:pt x="18092" y="9081"/>
                </a:lnTo>
                <a:lnTo>
                  <a:pt x="18119" y="9081"/>
                </a:lnTo>
                <a:lnTo>
                  <a:pt x="18087" y="8991"/>
                </a:lnTo>
                <a:lnTo>
                  <a:pt x="18174" y="9051"/>
                </a:lnTo>
                <a:lnTo>
                  <a:pt x="18164" y="8954"/>
                </a:lnTo>
                <a:lnTo>
                  <a:pt x="18245" y="9021"/>
                </a:lnTo>
                <a:lnTo>
                  <a:pt x="18273" y="9028"/>
                </a:lnTo>
                <a:lnTo>
                  <a:pt x="18256" y="8977"/>
                </a:lnTo>
                <a:lnTo>
                  <a:pt x="18235" y="8947"/>
                </a:lnTo>
                <a:lnTo>
                  <a:pt x="18228" y="8904"/>
                </a:lnTo>
                <a:lnTo>
                  <a:pt x="18228" y="8888"/>
                </a:lnTo>
                <a:lnTo>
                  <a:pt x="16140" y="8860"/>
                </a:lnTo>
                <a:close/>
                <a:moveTo>
                  <a:pt x="8127" y="8918"/>
                </a:moveTo>
                <a:lnTo>
                  <a:pt x="8122" y="11665"/>
                </a:lnTo>
                <a:lnTo>
                  <a:pt x="6786" y="11672"/>
                </a:lnTo>
                <a:lnTo>
                  <a:pt x="6801" y="11716"/>
                </a:lnTo>
                <a:lnTo>
                  <a:pt x="6835" y="11739"/>
                </a:lnTo>
                <a:lnTo>
                  <a:pt x="6851" y="11746"/>
                </a:lnTo>
                <a:lnTo>
                  <a:pt x="6883" y="11806"/>
                </a:lnTo>
                <a:lnTo>
                  <a:pt x="6917" y="11879"/>
                </a:lnTo>
                <a:lnTo>
                  <a:pt x="6955" y="11930"/>
                </a:lnTo>
                <a:lnTo>
                  <a:pt x="6999" y="11960"/>
                </a:lnTo>
                <a:lnTo>
                  <a:pt x="7081" y="12054"/>
                </a:lnTo>
                <a:lnTo>
                  <a:pt x="7195" y="12211"/>
                </a:lnTo>
                <a:lnTo>
                  <a:pt x="7282" y="12312"/>
                </a:lnTo>
                <a:lnTo>
                  <a:pt x="7341" y="12358"/>
                </a:lnTo>
                <a:lnTo>
                  <a:pt x="7396" y="12409"/>
                </a:lnTo>
                <a:lnTo>
                  <a:pt x="7423" y="12452"/>
                </a:lnTo>
                <a:lnTo>
                  <a:pt x="7451" y="12533"/>
                </a:lnTo>
                <a:lnTo>
                  <a:pt x="7517" y="12733"/>
                </a:lnTo>
                <a:lnTo>
                  <a:pt x="7517" y="12807"/>
                </a:lnTo>
                <a:lnTo>
                  <a:pt x="7532" y="12880"/>
                </a:lnTo>
                <a:lnTo>
                  <a:pt x="7577" y="12975"/>
                </a:lnTo>
                <a:lnTo>
                  <a:pt x="7609" y="13028"/>
                </a:lnTo>
                <a:lnTo>
                  <a:pt x="7641" y="13048"/>
                </a:lnTo>
                <a:lnTo>
                  <a:pt x="7681" y="13085"/>
                </a:lnTo>
                <a:lnTo>
                  <a:pt x="7718" y="13138"/>
                </a:lnTo>
                <a:lnTo>
                  <a:pt x="7756" y="13168"/>
                </a:lnTo>
                <a:lnTo>
                  <a:pt x="7810" y="13189"/>
                </a:lnTo>
                <a:lnTo>
                  <a:pt x="7882" y="13242"/>
                </a:lnTo>
                <a:lnTo>
                  <a:pt x="7974" y="13315"/>
                </a:lnTo>
                <a:lnTo>
                  <a:pt x="8028" y="13352"/>
                </a:lnTo>
                <a:lnTo>
                  <a:pt x="8045" y="13352"/>
                </a:lnTo>
                <a:lnTo>
                  <a:pt x="8062" y="13336"/>
                </a:lnTo>
                <a:lnTo>
                  <a:pt x="8090" y="13285"/>
                </a:lnTo>
                <a:lnTo>
                  <a:pt x="8122" y="13249"/>
                </a:lnTo>
                <a:lnTo>
                  <a:pt x="8137" y="13232"/>
                </a:lnTo>
                <a:lnTo>
                  <a:pt x="8137" y="13205"/>
                </a:lnTo>
                <a:lnTo>
                  <a:pt x="8155" y="13122"/>
                </a:lnTo>
                <a:lnTo>
                  <a:pt x="8199" y="12991"/>
                </a:lnTo>
                <a:lnTo>
                  <a:pt x="8247" y="12917"/>
                </a:lnTo>
                <a:lnTo>
                  <a:pt x="8308" y="12910"/>
                </a:lnTo>
                <a:lnTo>
                  <a:pt x="8328" y="12894"/>
                </a:lnTo>
                <a:lnTo>
                  <a:pt x="8351" y="12850"/>
                </a:lnTo>
                <a:lnTo>
                  <a:pt x="8400" y="12850"/>
                </a:lnTo>
                <a:lnTo>
                  <a:pt x="8437" y="12880"/>
                </a:lnTo>
                <a:lnTo>
                  <a:pt x="8504" y="12894"/>
                </a:lnTo>
                <a:lnTo>
                  <a:pt x="8586" y="12901"/>
                </a:lnTo>
                <a:lnTo>
                  <a:pt x="8628" y="12894"/>
                </a:lnTo>
                <a:lnTo>
                  <a:pt x="8651" y="12887"/>
                </a:lnTo>
                <a:lnTo>
                  <a:pt x="8690" y="12887"/>
                </a:lnTo>
                <a:lnTo>
                  <a:pt x="8690" y="12901"/>
                </a:lnTo>
                <a:lnTo>
                  <a:pt x="8710" y="12901"/>
                </a:lnTo>
                <a:lnTo>
                  <a:pt x="8749" y="12938"/>
                </a:lnTo>
                <a:lnTo>
                  <a:pt x="8777" y="12998"/>
                </a:lnTo>
                <a:lnTo>
                  <a:pt x="8874" y="13094"/>
                </a:lnTo>
                <a:lnTo>
                  <a:pt x="8886" y="13138"/>
                </a:lnTo>
                <a:lnTo>
                  <a:pt x="8918" y="13182"/>
                </a:lnTo>
                <a:lnTo>
                  <a:pt x="8983" y="13262"/>
                </a:lnTo>
                <a:lnTo>
                  <a:pt x="9022" y="13343"/>
                </a:lnTo>
                <a:lnTo>
                  <a:pt x="9032" y="13396"/>
                </a:lnTo>
                <a:lnTo>
                  <a:pt x="9060" y="13476"/>
                </a:lnTo>
                <a:lnTo>
                  <a:pt x="9114" y="13594"/>
                </a:lnTo>
                <a:lnTo>
                  <a:pt x="9153" y="13684"/>
                </a:lnTo>
                <a:lnTo>
                  <a:pt x="9141" y="13697"/>
                </a:lnTo>
                <a:lnTo>
                  <a:pt x="9141" y="13711"/>
                </a:lnTo>
                <a:lnTo>
                  <a:pt x="9159" y="13757"/>
                </a:lnTo>
                <a:lnTo>
                  <a:pt x="9181" y="13801"/>
                </a:lnTo>
                <a:lnTo>
                  <a:pt x="9223" y="13845"/>
                </a:lnTo>
                <a:lnTo>
                  <a:pt x="9268" y="13911"/>
                </a:lnTo>
                <a:lnTo>
                  <a:pt x="9305" y="14015"/>
                </a:lnTo>
                <a:lnTo>
                  <a:pt x="9355" y="14089"/>
                </a:lnTo>
                <a:lnTo>
                  <a:pt x="9414" y="14146"/>
                </a:lnTo>
                <a:lnTo>
                  <a:pt x="9453" y="14206"/>
                </a:lnTo>
                <a:lnTo>
                  <a:pt x="9464" y="14263"/>
                </a:lnTo>
                <a:lnTo>
                  <a:pt x="9464" y="14316"/>
                </a:lnTo>
                <a:lnTo>
                  <a:pt x="9459" y="14346"/>
                </a:lnTo>
                <a:lnTo>
                  <a:pt x="9459" y="14353"/>
                </a:lnTo>
                <a:lnTo>
                  <a:pt x="9474" y="14390"/>
                </a:lnTo>
                <a:lnTo>
                  <a:pt x="9481" y="14434"/>
                </a:lnTo>
                <a:lnTo>
                  <a:pt x="9474" y="14484"/>
                </a:lnTo>
                <a:lnTo>
                  <a:pt x="9474" y="14494"/>
                </a:lnTo>
                <a:lnTo>
                  <a:pt x="9528" y="14581"/>
                </a:lnTo>
                <a:lnTo>
                  <a:pt x="9562" y="14655"/>
                </a:lnTo>
                <a:lnTo>
                  <a:pt x="9578" y="14765"/>
                </a:lnTo>
                <a:lnTo>
                  <a:pt x="9600" y="14816"/>
                </a:lnTo>
                <a:lnTo>
                  <a:pt x="9622" y="14839"/>
                </a:lnTo>
                <a:lnTo>
                  <a:pt x="9677" y="14846"/>
                </a:lnTo>
                <a:lnTo>
                  <a:pt x="9726" y="14876"/>
                </a:lnTo>
                <a:lnTo>
                  <a:pt x="9753" y="14906"/>
                </a:lnTo>
                <a:lnTo>
                  <a:pt x="9781" y="14926"/>
                </a:lnTo>
                <a:lnTo>
                  <a:pt x="9823" y="14935"/>
                </a:lnTo>
                <a:lnTo>
                  <a:pt x="9868" y="14963"/>
                </a:lnTo>
                <a:lnTo>
                  <a:pt x="9905" y="15000"/>
                </a:lnTo>
                <a:lnTo>
                  <a:pt x="9972" y="15023"/>
                </a:lnTo>
                <a:lnTo>
                  <a:pt x="10074" y="15037"/>
                </a:lnTo>
                <a:lnTo>
                  <a:pt x="10168" y="15074"/>
                </a:lnTo>
                <a:lnTo>
                  <a:pt x="10217" y="15126"/>
                </a:lnTo>
                <a:lnTo>
                  <a:pt x="10222" y="15126"/>
                </a:lnTo>
                <a:lnTo>
                  <a:pt x="10222" y="15120"/>
                </a:lnTo>
                <a:lnTo>
                  <a:pt x="10260" y="15090"/>
                </a:lnTo>
                <a:lnTo>
                  <a:pt x="10272" y="15090"/>
                </a:lnTo>
                <a:lnTo>
                  <a:pt x="10195" y="14889"/>
                </a:lnTo>
                <a:lnTo>
                  <a:pt x="10178" y="14832"/>
                </a:lnTo>
                <a:lnTo>
                  <a:pt x="10168" y="14715"/>
                </a:lnTo>
                <a:lnTo>
                  <a:pt x="10156" y="14678"/>
                </a:lnTo>
                <a:lnTo>
                  <a:pt x="10145" y="14595"/>
                </a:lnTo>
                <a:lnTo>
                  <a:pt x="10135" y="14551"/>
                </a:lnTo>
                <a:lnTo>
                  <a:pt x="10151" y="14484"/>
                </a:lnTo>
                <a:lnTo>
                  <a:pt x="10162" y="14457"/>
                </a:lnTo>
                <a:lnTo>
                  <a:pt x="10168" y="14434"/>
                </a:lnTo>
                <a:lnTo>
                  <a:pt x="10162" y="14427"/>
                </a:lnTo>
                <a:lnTo>
                  <a:pt x="10091" y="14397"/>
                </a:lnTo>
                <a:lnTo>
                  <a:pt x="10019" y="14153"/>
                </a:lnTo>
                <a:lnTo>
                  <a:pt x="10128" y="14280"/>
                </a:lnTo>
                <a:lnTo>
                  <a:pt x="10178" y="14316"/>
                </a:lnTo>
                <a:lnTo>
                  <a:pt x="10190" y="14316"/>
                </a:lnTo>
                <a:lnTo>
                  <a:pt x="10200" y="14280"/>
                </a:lnTo>
                <a:lnTo>
                  <a:pt x="10232" y="14162"/>
                </a:lnTo>
                <a:lnTo>
                  <a:pt x="10173" y="14052"/>
                </a:lnTo>
                <a:lnTo>
                  <a:pt x="10205" y="14006"/>
                </a:lnTo>
                <a:lnTo>
                  <a:pt x="10227" y="13999"/>
                </a:lnTo>
                <a:lnTo>
                  <a:pt x="10272" y="14006"/>
                </a:lnTo>
                <a:lnTo>
                  <a:pt x="10287" y="13999"/>
                </a:lnTo>
                <a:lnTo>
                  <a:pt x="10309" y="13969"/>
                </a:lnTo>
                <a:lnTo>
                  <a:pt x="10299" y="13978"/>
                </a:lnTo>
                <a:lnTo>
                  <a:pt x="10282" y="13904"/>
                </a:lnTo>
                <a:lnTo>
                  <a:pt x="10282" y="13852"/>
                </a:lnTo>
                <a:lnTo>
                  <a:pt x="10326" y="13838"/>
                </a:lnTo>
                <a:lnTo>
                  <a:pt x="10359" y="13838"/>
                </a:lnTo>
                <a:lnTo>
                  <a:pt x="10364" y="13831"/>
                </a:lnTo>
                <a:lnTo>
                  <a:pt x="10408" y="13764"/>
                </a:lnTo>
                <a:lnTo>
                  <a:pt x="10418" y="13808"/>
                </a:lnTo>
                <a:lnTo>
                  <a:pt x="10418" y="13778"/>
                </a:lnTo>
                <a:lnTo>
                  <a:pt x="10435" y="13647"/>
                </a:lnTo>
                <a:lnTo>
                  <a:pt x="10500" y="13727"/>
                </a:lnTo>
                <a:lnTo>
                  <a:pt x="10527" y="13711"/>
                </a:lnTo>
                <a:lnTo>
                  <a:pt x="10468" y="13543"/>
                </a:lnTo>
                <a:lnTo>
                  <a:pt x="10510" y="13506"/>
                </a:lnTo>
                <a:lnTo>
                  <a:pt x="10549" y="13520"/>
                </a:lnTo>
                <a:lnTo>
                  <a:pt x="10560" y="13550"/>
                </a:lnTo>
                <a:lnTo>
                  <a:pt x="10565" y="13564"/>
                </a:lnTo>
                <a:lnTo>
                  <a:pt x="10577" y="13580"/>
                </a:lnTo>
                <a:lnTo>
                  <a:pt x="10577" y="13550"/>
                </a:lnTo>
                <a:lnTo>
                  <a:pt x="10647" y="13550"/>
                </a:lnTo>
                <a:lnTo>
                  <a:pt x="10701" y="13573"/>
                </a:lnTo>
                <a:lnTo>
                  <a:pt x="10740" y="13564"/>
                </a:lnTo>
                <a:lnTo>
                  <a:pt x="10745" y="13587"/>
                </a:lnTo>
                <a:lnTo>
                  <a:pt x="10790" y="13564"/>
                </a:lnTo>
                <a:lnTo>
                  <a:pt x="10832" y="13527"/>
                </a:lnTo>
                <a:lnTo>
                  <a:pt x="10860" y="13506"/>
                </a:lnTo>
                <a:lnTo>
                  <a:pt x="11001" y="13380"/>
                </a:lnTo>
                <a:lnTo>
                  <a:pt x="11040" y="13329"/>
                </a:lnTo>
                <a:lnTo>
                  <a:pt x="11045" y="13278"/>
                </a:lnTo>
                <a:lnTo>
                  <a:pt x="11095" y="13212"/>
                </a:lnTo>
                <a:lnTo>
                  <a:pt x="11127" y="13168"/>
                </a:lnTo>
                <a:lnTo>
                  <a:pt x="11122" y="13138"/>
                </a:lnTo>
                <a:lnTo>
                  <a:pt x="11100" y="13094"/>
                </a:lnTo>
                <a:lnTo>
                  <a:pt x="11083" y="12954"/>
                </a:lnTo>
                <a:lnTo>
                  <a:pt x="11132" y="12938"/>
                </a:lnTo>
                <a:lnTo>
                  <a:pt x="11149" y="12954"/>
                </a:lnTo>
                <a:lnTo>
                  <a:pt x="11172" y="12917"/>
                </a:lnTo>
                <a:lnTo>
                  <a:pt x="11241" y="12917"/>
                </a:lnTo>
                <a:lnTo>
                  <a:pt x="11253" y="13012"/>
                </a:lnTo>
                <a:lnTo>
                  <a:pt x="11247" y="13035"/>
                </a:lnTo>
                <a:lnTo>
                  <a:pt x="11269" y="13021"/>
                </a:lnTo>
                <a:lnTo>
                  <a:pt x="11323" y="13041"/>
                </a:lnTo>
                <a:lnTo>
                  <a:pt x="11455" y="12968"/>
                </a:lnTo>
                <a:lnTo>
                  <a:pt x="11504" y="12961"/>
                </a:lnTo>
                <a:lnTo>
                  <a:pt x="11487" y="12917"/>
                </a:lnTo>
                <a:lnTo>
                  <a:pt x="11541" y="12784"/>
                </a:lnTo>
                <a:lnTo>
                  <a:pt x="11559" y="12784"/>
                </a:lnTo>
                <a:lnTo>
                  <a:pt x="11574" y="12740"/>
                </a:lnTo>
                <a:lnTo>
                  <a:pt x="11574" y="12653"/>
                </a:lnTo>
                <a:lnTo>
                  <a:pt x="11564" y="12616"/>
                </a:lnTo>
                <a:lnTo>
                  <a:pt x="11564" y="12586"/>
                </a:lnTo>
                <a:lnTo>
                  <a:pt x="11574" y="12526"/>
                </a:lnTo>
                <a:lnTo>
                  <a:pt x="11574" y="12475"/>
                </a:lnTo>
                <a:lnTo>
                  <a:pt x="11596" y="12409"/>
                </a:lnTo>
                <a:lnTo>
                  <a:pt x="11613" y="12379"/>
                </a:lnTo>
                <a:lnTo>
                  <a:pt x="11628" y="12321"/>
                </a:lnTo>
                <a:lnTo>
                  <a:pt x="11628" y="12284"/>
                </a:lnTo>
                <a:lnTo>
                  <a:pt x="11635" y="12254"/>
                </a:lnTo>
                <a:lnTo>
                  <a:pt x="11628" y="12218"/>
                </a:lnTo>
                <a:lnTo>
                  <a:pt x="11640" y="12195"/>
                </a:lnTo>
                <a:lnTo>
                  <a:pt x="11640" y="12165"/>
                </a:lnTo>
                <a:lnTo>
                  <a:pt x="11635" y="12137"/>
                </a:lnTo>
                <a:lnTo>
                  <a:pt x="11623" y="12121"/>
                </a:lnTo>
                <a:lnTo>
                  <a:pt x="11596" y="12040"/>
                </a:lnTo>
                <a:lnTo>
                  <a:pt x="11596" y="12017"/>
                </a:lnTo>
                <a:lnTo>
                  <a:pt x="11569" y="11953"/>
                </a:lnTo>
                <a:lnTo>
                  <a:pt x="11569" y="11937"/>
                </a:lnTo>
                <a:lnTo>
                  <a:pt x="11547" y="11907"/>
                </a:lnTo>
                <a:lnTo>
                  <a:pt x="11536" y="11870"/>
                </a:lnTo>
                <a:lnTo>
                  <a:pt x="11536" y="11790"/>
                </a:lnTo>
                <a:lnTo>
                  <a:pt x="11531" y="11769"/>
                </a:lnTo>
                <a:lnTo>
                  <a:pt x="11509" y="11732"/>
                </a:lnTo>
                <a:lnTo>
                  <a:pt x="11455" y="11649"/>
                </a:lnTo>
                <a:lnTo>
                  <a:pt x="11455" y="11039"/>
                </a:lnTo>
                <a:lnTo>
                  <a:pt x="11449" y="10722"/>
                </a:lnTo>
                <a:lnTo>
                  <a:pt x="11427" y="10715"/>
                </a:lnTo>
                <a:lnTo>
                  <a:pt x="11405" y="10722"/>
                </a:lnTo>
                <a:lnTo>
                  <a:pt x="11395" y="10722"/>
                </a:lnTo>
                <a:lnTo>
                  <a:pt x="11378" y="10729"/>
                </a:lnTo>
                <a:lnTo>
                  <a:pt x="11363" y="10738"/>
                </a:lnTo>
                <a:lnTo>
                  <a:pt x="11335" y="10722"/>
                </a:lnTo>
                <a:lnTo>
                  <a:pt x="11328" y="10708"/>
                </a:lnTo>
                <a:lnTo>
                  <a:pt x="11318" y="10708"/>
                </a:lnTo>
                <a:lnTo>
                  <a:pt x="11301" y="10678"/>
                </a:lnTo>
                <a:lnTo>
                  <a:pt x="11214" y="10641"/>
                </a:lnTo>
                <a:lnTo>
                  <a:pt x="11192" y="10627"/>
                </a:lnTo>
                <a:lnTo>
                  <a:pt x="11149" y="10597"/>
                </a:lnTo>
                <a:lnTo>
                  <a:pt x="11117" y="10554"/>
                </a:lnTo>
                <a:lnTo>
                  <a:pt x="11045" y="10494"/>
                </a:lnTo>
                <a:lnTo>
                  <a:pt x="11035" y="10517"/>
                </a:lnTo>
                <a:lnTo>
                  <a:pt x="10981" y="10545"/>
                </a:lnTo>
                <a:lnTo>
                  <a:pt x="10959" y="10545"/>
                </a:lnTo>
                <a:lnTo>
                  <a:pt x="10914" y="10531"/>
                </a:lnTo>
                <a:lnTo>
                  <a:pt x="10892" y="10508"/>
                </a:lnTo>
                <a:lnTo>
                  <a:pt x="10855" y="10531"/>
                </a:lnTo>
                <a:lnTo>
                  <a:pt x="10844" y="10545"/>
                </a:lnTo>
                <a:lnTo>
                  <a:pt x="10795" y="10554"/>
                </a:lnTo>
                <a:lnTo>
                  <a:pt x="10768" y="10538"/>
                </a:lnTo>
                <a:lnTo>
                  <a:pt x="10708" y="10568"/>
                </a:lnTo>
                <a:lnTo>
                  <a:pt x="10674" y="10604"/>
                </a:lnTo>
                <a:lnTo>
                  <a:pt x="10659" y="10611"/>
                </a:lnTo>
                <a:lnTo>
                  <a:pt x="10636" y="10648"/>
                </a:lnTo>
                <a:lnTo>
                  <a:pt x="10599" y="10627"/>
                </a:lnTo>
                <a:lnTo>
                  <a:pt x="10577" y="10597"/>
                </a:lnTo>
                <a:lnTo>
                  <a:pt x="10549" y="10591"/>
                </a:lnTo>
                <a:lnTo>
                  <a:pt x="10500" y="10545"/>
                </a:lnTo>
                <a:lnTo>
                  <a:pt x="10478" y="10561"/>
                </a:lnTo>
                <a:lnTo>
                  <a:pt x="10456" y="10554"/>
                </a:lnTo>
                <a:lnTo>
                  <a:pt x="10408" y="10531"/>
                </a:lnTo>
                <a:lnTo>
                  <a:pt x="10396" y="10508"/>
                </a:lnTo>
                <a:lnTo>
                  <a:pt x="10391" y="10524"/>
                </a:lnTo>
                <a:lnTo>
                  <a:pt x="10374" y="10545"/>
                </a:lnTo>
                <a:lnTo>
                  <a:pt x="10353" y="10611"/>
                </a:lnTo>
                <a:lnTo>
                  <a:pt x="10336" y="10634"/>
                </a:lnTo>
                <a:lnTo>
                  <a:pt x="10304" y="10627"/>
                </a:lnTo>
                <a:lnTo>
                  <a:pt x="10282" y="10597"/>
                </a:lnTo>
                <a:lnTo>
                  <a:pt x="10272" y="10574"/>
                </a:lnTo>
                <a:lnTo>
                  <a:pt x="10265" y="10545"/>
                </a:lnTo>
                <a:lnTo>
                  <a:pt x="10260" y="10545"/>
                </a:lnTo>
                <a:lnTo>
                  <a:pt x="10244" y="10561"/>
                </a:lnTo>
                <a:lnTo>
                  <a:pt x="10222" y="10568"/>
                </a:lnTo>
                <a:lnTo>
                  <a:pt x="10195" y="10561"/>
                </a:lnTo>
                <a:lnTo>
                  <a:pt x="10173" y="10531"/>
                </a:lnTo>
                <a:lnTo>
                  <a:pt x="10135" y="10508"/>
                </a:lnTo>
                <a:lnTo>
                  <a:pt x="10123" y="10480"/>
                </a:lnTo>
                <a:lnTo>
                  <a:pt x="10091" y="10524"/>
                </a:lnTo>
                <a:lnTo>
                  <a:pt x="10059" y="10545"/>
                </a:lnTo>
                <a:lnTo>
                  <a:pt x="10036" y="10545"/>
                </a:lnTo>
                <a:lnTo>
                  <a:pt x="10009" y="10538"/>
                </a:lnTo>
                <a:lnTo>
                  <a:pt x="9987" y="10508"/>
                </a:lnTo>
                <a:lnTo>
                  <a:pt x="9987" y="10464"/>
                </a:lnTo>
                <a:lnTo>
                  <a:pt x="9949" y="10427"/>
                </a:lnTo>
                <a:lnTo>
                  <a:pt x="9932" y="10383"/>
                </a:lnTo>
                <a:lnTo>
                  <a:pt x="9917" y="10383"/>
                </a:lnTo>
                <a:lnTo>
                  <a:pt x="9873" y="10383"/>
                </a:lnTo>
                <a:lnTo>
                  <a:pt x="9845" y="10413"/>
                </a:lnTo>
                <a:lnTo>
                  <a:pt x="9823" y="10420"/>
                </a:lnTo>
                <a:lnTo>
                  <a:pt x="9791" y="10406"/>
                </a:lnTo>
                <a:lnTo>
                  <a:pt x="9759" y="10370"/>
                </a:lnTo>
                <a:lnTo>
                  <a:pt x="9719" y="10377"/>
                </a:lnTo>
                <a:lnTo>
                  <a:pt x="9687" y="10370"/>
                </a:lnTo>
                <a:lnTo>
                  <a:pt x="9627" y="10340"/>
                </a:lnTo>
                <a:lnTo>
                  <a:pt x="9578" y="10340"/>
                </a:lnTo>
                <a:lnTo>
                  <a:pt x="9545" y="10324"/>
                </a:lnTo>
                <a:lnTo>
                  <a:pt x="9523" y="10310"/>
                </a:lnTo>
                <a:lnTo>
                  <a:pt x="9518" y="10250"/>
                </a:lnTo>
                <a:lnTo>
                  <a:pt x="9496" y="10206"/>
                </a:lnTo>
                <a:lnTo>
                  <a:pt x="9491" y="10206"/>
                </a:lnTo>
                <a:lnTo>
                  <a:pt x="9486" y="10222"/>
                </a:lnTo>
                <a:lnTo>
                  <a:pt x="9459" y="10229"/>
                </a:lnTo>
                <a:lnTo>
                  <a:pt x="9419" y="10222"/>
                </a:lnTo>
                <a:lnTo>
                  <a:pt x="9377" y="10229"/>
                </a:lnTo>
                <a:lnTo>
                  <a:pt x="9349" y="10206"/>
                </a:lnTo>
                <a:lnTo>
                  <a:pt x="9278" y="10126"/>
                </a:lnTo>
                <a:lnTo>
                  <a:pt x="9256" y="10112"/>
                </a:lnTo>
                <a:lnTo>
                  <a:pt x="9218" y="10103"/>
                </a:lnTo>
                <a:lnTo>
                  <a:pt x="9218" y="8924"/>
                </a:lnTo>
                <a:lnTo>
                  <a:pt x="8127" y="8918"/>
                </a:lnTo>
                <a:close/>
                <a:moveTo>
                  <a:pt x="11296" y="8924"/>
                </a:moveTo>
                <a:lnTo>
                  <a:pt x="11356" y="9573"/>
                </a:lnTo>
                <a:lnTo>
                  <a:pt x="11340" y="10627"/>
                </a:lnTo>
                <a:lnTo>
                  <a:pt x="11351" y="10641"/>
                </a:lnTo>
                <a:lnTo>
                  <a:pt x="11368" y="10648"/>
                </a:lnTo>
                <a:lnTo>
                  <a:pt x="11378" y="10641"/>
                </a:lnTo>
                <a:lnTo>
                  <a:pt x="11405" y="10648"/>
                </a:lnTo>
                <a:lnTo>
                  <a:pt x="11422" y="10641"/>
                </a:lnTo>
                <a:lnTo>
                  <a:pt x="11472" y="10655"/>
                </a:lnTo>
                <a:lnTo>
                  <a:pt x="11504" y="10678"/>
                </a:lnTo>
                <a:lnTo>
                  <a:pt x="11509" y="10996"/>
                </a:lnTo>
                <a:lnTo>
                  <a:pt x="12540" y="10986"/>
                </a:lnTo>
                <a:lnTo>
                  <a:pt x="12556" y="10906"/>
                </a:lnTo>
                <a:lnTo>
                  <a:pt x="12535" y="10869"/>
                </a:lnTo>
                <a:lnTo>
                  <a:pt x="12528" y="10818"/>
                </a:lnTo>
                <a:lnTo>
                  <a:pt x="12540" y="10765"/>
                </a:lnTo>
                <a:lnTo>
                  <a:pt x="12540" y="10752"/>
                </a:lnTo>
                <a:lnTo>
                  <a:pt x="12528" y="10745"/>
                </a:lnTo>
                <a:lnTo>
                  <a:pt x="12513" y="10671"/>
                </a:lnTo>
                <a:lnTo>
                  <a:pt x="12523" y="10655"/>
                </a:lnTo>
                <a:lnTo>
                  <a:pt x="12513" y="10634"/>
                </a:lnTo>
                <a:lnTo>
                  <a:pt x="12528" y="10581"/>
                </a:lnTo>
                <a:lnTo>
                  <a:pt x="12563" y="10545"/>
                </a:lnTo>
                <a:lnTo>
                  <a:pt x="12578" y="10524"/>
                </a:lnTo>
                <a:lnTo>
                  <a:pt x="12578" y="10494"/>
                </a:lnTo>
                <a:lnTo>
                  <a:pt x="12578" y="10480"/>
                </a:lnTo>
                <a:lnTo>
                  <a:pt x="12568" y="10450"/>
                </a:lnTo>
                <a:lnTo>
                  <a:pt x="12578" y="10413"/>
                </a:lnTo>
                <a:lnTo>
                  <a:pt x="12600" y="10390"/>
                </a:lnTo>
                <a:lnTo>
                  <a:pt x="12627" y="10383"/>
                </a:lnTo>
                <a:lnTo>
                  <a:pt x="12617" y="10354"/>
                </a:lnTo>
                <a:lnTo>
                  <a:pt x="12632" y="10296"/>
                </a:lnTo>
                <a:lnTo>
                  <a:pt x="12672" y="10250"/>
                </a:lnTo>
                <a:lnTo>
                  <a:pt x="12682" y="10229"/>
                </a:lnTo>
                <a:lnTo>
                  <a:pt x="12687" y="10199"/>
                </a:lnTo>
                <a:lnTo>
                  <a:pt x="12714" y="10163"/>
                </a:lnTo>
                <a:lnTo>
                  <a:pt x="12741" y="10149"/>
                </a:lnTo>
                <a:lnTo>
                  <a:pt x="12753" y="10112"/>
                </a:lnTo>
                <a:lnTo>
                  <a:pt x="12759" y="10022"/>
                </a:lnTo>
                <a:lnTo>
                  <a:pt x="12774" y="9955"/>
                </a:lnTo>
                <a:lnTo>
                  <a:pt x="12796" y="9949"/>
                </a:lnTo>
                <a:lnTo>
                  <a:pt x="12796" y="9919"/>
                </a:lnTo>
                <a:lnTo>
                  <a:pt x="12828" y="9875"/>
                </a:lnTo>
                <a:lnTo>
                  <a:pt x="12863" y="9845"/>
                </a:lnTo>
                <a:lnTo>
                  <a:pt x="12863" y="9838"/>
                </a:lnTo>
                <a:lnTo>
                  <a:pt x="12863" y="9817"/>
                </a:lnTo>
                <a:lnTo>
                  <a:pt x="12863" y="9808"/>
                </a:lnTo>
                <a:lnTo>
                  <a:pt x="12873" y="9781"/>
                </a:lnTo>
                <a:lnTo>
                  <a:pt x="12883" y="9758"/>
                </a:lnTo>
                <a:lnTo>
                  <a:pt x="12922" y="9721"/>
                </a:lnTo>
                <a:lnTo>
                  <a:pt x="12932" y="9684"/>
                </a:lnTo>
                <a:lnTo>
                  <a:pt x="12927" y="9617"/>
                </a:lnTo>
                <a:lnTo>
                  <a:pt x="12955" y="9537"/>
                </a:lnTo>
                <a:lnTo>
                  <a:pt x="12987" y="9486"/>
                </a:lnTo>
                <a:lnTo>
                  <a:pt x="12999" y="9449"/>
                </a:lnTo>
                <a:lnTo>
                  <a:pt x="12992" y="9389"/>
                </a:lnTo>
                <a:lnTo>
                  <a:pt x="13014" y="9329"/>
                </a:lnTo>
                <a:lnTo>
                  <a:pt x="13059" y="9293"/>
                </a:lnTo>
                <a:lnTo>
                  <a:pt x="13059" y="9279"/>
                </a:lnTo>
                <a:lnTo>
                  <a:pt x="13064" y="9242"/>
                </a:lnTo>
                <a:lnTo>
                  <a:pt x="13074" y="9235"/>
                </a:lnTo>
                <a:lnTo>
                  <a:pt x="12808" y="9242"/>
                </a:lnTo>
                <a:lnTo>
                  <a:pt x="12868" y="9109"/>
                </a:lnTo>
                <a:lnTo>
                  <a:pt x="12883" y="9088"/>
                </a:lnTo>
                <a:lnTo>
                  <a:pt x="12900" y="9058"/>
                </a:lnTo>
                <a:lnTo>
                  <a:pt x="12922" y="9035"/>
                </a:lnTo>
                <a:lnTo>
                  <a:pt x="12944" y="8998"/>
                </a:lnTo>
                <a:lnTo>
                  <a:pt x="12944" y="8991"/>
                </a:lnTo>
                <a:lnTo>
                  <a:pt x="12944" y="8977"/>
                </a:lnTo>
                <a:lnTo>
                  <a:pt x="12932" y="8954"/>
                </a:lnTo>
                <a:lnTo>
                  <a:pt x="12922" y="8924"/>
                </a:lnTo>
                <a:lnTo>
                  <a:pt x="11296" y="8924"/>
                </a:lnTo>
                <a:close/>
                <a:moveTo>
                  <a:pt x="18223" y="9088"/>
                </a:moveTo>
                <a:lnTo>
                  <a:pt x="18218" y="9161"/>
                </a:lnTo>
                <a:lnTo>
                  <a:pt x="18208" y="9155"/>
                </a:lnTo>
                <a:lnTo>
                  <a:pt x="18218" y="9175"/>
                </a:lnTo>
                <a:lnTo>
                  <a:pt x="18251" y="9182"/>
                </a:lnTo>
                <a:lnTo>
                  <a:pt x="18256" y="9228"/>
                </a:lnTo>
                <a:lnTo>
                  <a:pt x="18300" y="9182"/>
                </a:lnTo>
                <a:lnTo>
                  <a:pt x="18310" y="9191"/>
                </a:lnTo>
                <a:lnTo>
                  <a:pt x="18300" y="9155"/>
                </a:lnTo>
                <a:lnTo>
                  <a:pt x="18278" y="9118"/>
                </a:lnTo>
                <a:lnTo>
                  <a:pt x="18263" y="9102"/>
                </a:lnTo>
                <a:lnTo>
                  <a:pt x="18223" y="9088"/>
                </a:lnTo>
                <a:close/>
                <a:moveTo>
                  <a:pt x="18327" y="9132"/>
                </a:moveTo>
                <a:lnTo>
                  <a:pt x="18310" y="9145"/>
                </a:lnTo>
                <a:lnTo>
                  <a:pt x="18338" y="9168"/>
                </a:lnTo>
                <a:lnTo>
                  <a:pt x="18327" y="9132"/>
                </a:lnTo>
                <a:close/>
                <a:moveTo>
                  <a:pt x="18126" y="9145"/>
                </a:moveTo>
                <a:lnTo>
                  <a:pt x="18114" y="9182"/>
                </a:lnTo>
                <a:lnTo>
                  <a:pt x="18104" y="9191"/>
                </a:lnTo>
                <a:lnTo>
                  <a:pt x="18114" y="9191"/>
                </a:lnTo>
                <a:lnTo>
                  <a:pt x="18147" y="9182"/>
                </a:lnTo>
                <a:lnTo>
                  <a:pt x="18169" y="9168"/>
                </a:lnTo>
                <a:lnTo>
                  <a:pt x="18131" y="9145"/>
                </a:lnTo>
                <a:lnTo>
                  <a:pt x="18126" y="9145"/>
                </a:lnTo>
                <a:close/>
                <a:moveTo>
                  <a:pt x="18464" y="9329"/>
                </a:moveTo>
                <a:lnTo>
                  <a:pt x="18414" y="9339"/>
                </a:lnTo>
                <a:lnTo>
                  <a:pt x="18414" y="9366"/>
                </a:lnTo>
                <a:lnTo>
                  <a:pt x="18419" y="9463"/>
                </a:lnTo>
                <a:lnTo>
                  <a:pt x="18419" y="9514"/>
                </a:lnTo>
                <a:lnTo>
                  <a:pt x="18404" y="9617"/>
                </a:lnTo>
                <a:lnTo>
                  <a:pt x="18327" y="9670"/>
                </a:lnTo>
                <a:lnTo>
                  <a:pt x="18327" y="9661"/>
                </a:lnTo>
                <a:lnTo>
                  <a:pt x="18300" y="9677"/>
                </a:lnTo>
                <a:lnTo>
                  <a:pt x="18181" y="9758"/>
                </a:lnTo>
                <a:lnTo>
                  <a:pt x="18268" y="9787"/>
                </a:lnTo>
                <a:lnTo>
                  <a:pt x="18349" y="9734"/>
                </a:lnTo>
                <a:lnTo>
                  <a:pt x="18332" y="9691"/>
                </a:lnTo>
                <a:lnTo>
                  <a:pt x="18365" y="9728"/>
                </a:lnTo>
                <a:lnTo>
                  <a:pt x="18441" y="9707"/>
                </a:lnTo>
                <a:lnTo>
                  <a:pt x="18459" y="9670"/>
                </a:lnTo>
                <a:lnTo>
                  <a:pt x="18481" y="9543"/>
                </a:lnTo>
                <a:lnTo>
                  <a:pt x="18486" y="9463"/>
                </a:lnTo>
                <a:lnTo>
                  <a:pt x="18474" y="9366"/>
                </a:lnTo>
                <a:lnTo>
                  <a:pt x="18464" y="9329"/>
                </a:lnTo>
                <a:close/>
                <a:moveTo>
                  <a:pt x="18038" y="9567"/>
                </a:moveTo>
                <a:lnTo>
                  <a:pt x="18027" y="9573"/>
                </a:lnTo>
                <a:lnTo>
                  <a:pt x="18044" y="9580"/>
                </a:lnTo>
                <a:lnTo>
                  <a:pt x="18038" y="9567"/>
                </a:lnTo>
                <a:close/>
                <a:moveTo>
                  <a:pt x="15856" y="9728"/>
                </a:moveTo>
                <a:lnTo>
                  <a:pt x="15840" y="9744"/>
                </a:lnTo>
                <a:lnTo>
                  <a:pt x="15769" y="9771"/>
                </a:lnTo>
                <a:lnTo>
                  <a:pt x="15726" y="9801"/>
                </a:lnTo>
                <a:lnTo>
                  <a:pt x="15714" y="9801"/>
                </a:lnTo>
                <a:lnTo>
                  <a:pt x="15595" y="9854"/>
                </a:lnTo>
                <a:lnTo>
                  <a:pt x="15583" y="9882"/>
                </a:lnTo>
                <a:lnTo>
                  <a:pt x="15528" y="9955"/>
                </a:lnTo>
                <a:lnTo>
                  <a:pt x="15523" y="9985"/>
                </a:lnTo>
                <a:lnTo>
                  <a:pt x="15583" y="10045"/>
                </a:lnTo>
                <a:lnTo>
                  <a:pt x="15622" y="10089"/>
                </a:lnTo>
                <a:lnTo>
                  <a:pt x="15644" y="10103"/>
                </a:lnTo>
                <a:lnTo>
                  <a:pt x="15677" y="10112"/>
                </a:lnTo>
                <a:lnTo>
                  <a:pt x="15704" y="10140"/>
                </a:lnTo>
                <a:lnTo>
                  <a:pt x="15719" y="10192"/>
                </a:lnTo>
                <a:lnTo>
                  <a:pt x="15801" y="10397"/>
                </a:lnTo>
                <a:lnTo>
                  <a:pt x="15890" y="10501"/>
                </a:lnTo>
                <a:lnTo>
                  <a:pt x="15927" y="10568"/>
                </a:lnTo>
                <a:lnTo>
                  <a:pt x="15944" y="10611"/>
                </a:lnTo>
                <a:lnTo>
                  <a:pt x="16019" y="10701"/>
                </a:lnTo>
                <a:lnTo>
                  <a:pt x="16053" y="10752"/>
                </a:lnTo>
                <a:lnTo>
                  <a:pt x="16053" y="10788"/>
                </a:lnTo>
                <a:lnTo>
                  <a:pt x="16059" y="10795"/>
                </a:lnTo>
                <a:lnTo>
                  <a:pt x="16074" y="10818"/>
                </a:lnTo>
                <a:lnTo>
                  <a:pt x="16091" y="10848"/>
                </a:lnTo>
                <a:lnTo>
                  <a:pt x="16108" y="10899"/>
                </a:lnTo>
                <a:lnTo>
                  <a:pt x="16128" y="10929"/>
                </a:lnTo>
                <a:lnTo>
                  <a:pt x="16178" y="10966"/>
                </a:lnTo>
                <a:lnTo>
                  <a:pt x="16217" y="11069"/>
                </a:lnTo>
                <a:lnTo>
                  <a:pt x="16238" y="11194"/>
                </a:lnTo>
                <a:lnTo>
                  <a:pt x="16255" y="11244"/>
                </a:lnTo>
                <a:lnTo>
                  <a:pt x="16287" y="11274"/>
                </a:lnTo>
                <a:lnTo>
                  <a:pt x="16336" y="11391"/>
                </a:lnTo>
                <a:lnTo>
                  <a:pt x="16353" y="11465"/>
                </a:lnTo>
                <a:lnTo>
                  <a:pt x="16353" y="11511"/>
                </a:lnTo>
                <a:lnTo>
                  <a:pt x="16364" y="11539"/>
                </a:lnTo>
                <a:lnTo>
                  <a:pt x="16401" y="11562"/>
                </a:lnTo>
                <a:lnTo>
                  <a:pt x="16413" y="11532"/>
                </a:lnTo>
                <a:lnTo>
                  <a:pt x="16451" y="11518"/>
                </a:lnTo>
                <a:lnTo>
                  <a:pt x="16456" y="11502"/>
                </a:lnTo>
                <a:lnTo>
                  <a:pt x="16456" y="11495"/>
                </a:lnTo>
                <a:lnTo>
                  <a:pt x="16440" y="11474"/>
                </a:lnTo>
                <a:lnTo>
                  <a:pt x="16423" y="11421"/>
                </a:lnTo>
                <a:lnTo>
                  <a:pt x="16418" y="11244"/>
                </a:lnTo>
                <a:lnTo>
                  <a:pt x="16456" y="11318"/>
                </a:lnTo>
                <a:lnTo>
                  <a:pt x="16532" y="11274"/>
                </a:lnTo>
                <a:lnTo>
                  <a:pt x="16582" y="11290"/>
                </a:lnTo>
                <a:lnTo>
                  <a:pt x="16614" y="11297"/>
                </a:lnTo>
                <a:lnTo>
                  <a:pt x="16636" y="11281"/>
                </a:lnTo>
                <a:lnTo>
                  <a:pt x="16647" y="11260"/>
                </a:lnTo>
                <a:lnTo>
                  <a:pt x="16681" y="11244"/>
                </a:lnTo>
                <a:lnTo>
                  <a:pt x="16701" y="11244"/>
                </a:lnTo>
                <a:lnTo>
                  <a:pt x="16728" y="11230"/>
                </a:lnTo>
                <a:lnTo>
                  <a:pt x="16756" y="11207"/>
                </a:lnTo>
                <a:lnTo>
                  <a:pt x="16763" y="11194"/>
                </a:lnTo>
                <a:lnTo>
                  <a:pt x="16728" y="11097"/>
                </a:lnTo>
                <a:lnTo>
                  <a:pt x="16822" y="11127"/>
                </a:lnTo>
                <a:lnTo>
                  <a:pt x="16838" y="11113"/>
                </a:lnTo>
                <a:lnTo>
                  <a:pt x="16872" y="11069"/>
                </a:lnTo>
                <a:lnTo>
                  <a:pt x="16882" y="11009"/>
                </a:lnTo>
                <a:lnTo>
                  <a:pt x="16931" y="10986"/>
                </a:lnTo>
                <a:lnTo>
                  <a:pt x="16959" y="10973"/>
                </a:lnTo>
                <a:lnTo>
                  <a:pt x="17013" y="10913"/>
                </a:lnTo>
                <a:lnTo>
                  <a:pt x="16991" y="10839"/>
                </a:lnTo>
                <a:lnTo>
                  <a:pt x="17018" y="10775"/>
                </a:lnTo>
                <a:lnTo>
                  <a:pt x="17045" y="10782"/>
                </a:lnTo>
                <a:lnTo>
                  <a:pt x="17051" y="10765"/>
                </a:lnTo>
                <a:lnTo>
                  <a:pt x="17132" y="10618"/>
                </a:lnTo>
                <a:lnTo>
                  <a:pt x="17165" y="10574"/>
                </a:lnTo>
                <a:lnTo>
                  <a:pt x="17247" y="10501"/>
                </a:lnTo>
                <a:lnTo>
                  <a:pt x="16872" y="9978"/>
                </a:lnTo>
                <a:lnTo>
                  <a:pt x="16428" y="9955"/>
                </a:lnTo>
                <a:lnTo>
                  <a:pt x="16428" y="9854"/>
                </a:lnTo>
                <a:lnTo>
                  <a:pt x="16391" y="9794"/>
                </a:lnTo>
                <a:lnTo>
                  <a:pt x="16341" y="9831"/>
                </a:lnTo>
                <a:lnTo>
                  <a:pt x="16331" y="9764"/>
                </a:lnTo>
                <a:lnTo>
                  <a:pt x="16331" y="9758"/>
                </a:lnTo>
                <a:lnTo>
                  <a:pt x="15856" y="9728"/>
                </a:lnTo>
                <a:close/>
                <a:moveTo>
                  <a:pt x="13740" y="9838"/>
                </a:moveTo>
                <a:lnTo>
                  <a:pt x="13745" y="9845"/>
                </a:lnTo>
                <a:lnTo>
                  <a:pt x="13745" y="9854"/>
                </a:lnTo>
                <a:lnTo>
                  <a:pt x="13592" y="11702"/>
                </a:lnTo>
                <a:lnTo>
                  <a:pt x="13626" y="12556"/>
                </a:lnTo>
                <a:lnTo>
                  <a:pt x="13659" y="12563"/>
                </a:lnTo>
                <a:lnTo>
                  <a:pt x="13681" y="12563"/>
                </a:lnTo>
                <a:lnTo>
                  <a:pt x="13681" y="12556"/>
                </a:lnTo>
                <a:lnTo>
                  <a:pt x="13691" y="12475"/>
                </a:lnTo>
                <a:lnTo>
                  <a:pt x="13713" y="12386"/>
                </a:lnTo>
                <a:lnTo>
                  <a:pt x="13751" y="12358"/>
                </a:lnTo>
                <a:lnTo>
                  <a:pt x="13795" y="12432"/>
                </a:lnTo>
                <a:lnTo>
                  <a:pt x="13805" y="12475"/>
                </a:lnTo>
                <a:lnTo>
                  <a:pt x="13805" y="12533"/>
                </a:lnTo>
                <a:lnTo>
                  <a:pt x="13817" y="12542"/>
                </a:lnTo>
                <a:lnTo>
                  <a:pt x="13844" y="12593"/>
                </a:lnTo>
                <a:lnTo>
                  <a:pt x="13855" y="12623"/>
                </a:lnTo>
                <a:lnTo>
                  <a:pt x="13877" y="12623"/>
                </a:lnTo>
                <a:lnTo>
                  <a:pt x="13914" y="12563"/>
                </a:lnTo>
                <a:lnTo>
                  <a:pt x="13919" y="12549"/>
                </a:lnTo>
                <a:lnTo>
                  <a:pt x="13936" y="12526"/>
                </a:lnTo>
                <a:lnTo>
                  <a:pt x="13931" y="12489"/>
                </a:lnTo>
                <a:lnTo>
                  <a:pt x="13941" y="12439"/>
                </a:lnTo>
                <a:lnTo>
                  <a:pt x="13887" y="12358"/>
                </a:lnTo>
                <a:lnTo>
                  <a:pt x="13872" y="12312"/>
                </a:lnTo>
                <a:lnTo>
                  <a:pt x="13872" y="12261"/>
                </a:lnTo>
                <a:lnTo>
                  <a:pt x="13877" y="12188"/>
                </a:lnTo>
                <a:lnTo>
                  <a:pt x="14831" y="12188"/>
                </a:lnTo>
                <a:lnTo>
                  <a:pt x="14819" y="12158"/>
                </a:lnTo>
                <a:lnTo>
                  <a:pt x="14814" y="12047"/>
                </a:lnTo>
                <a:lnTo>
                  <a:pt x="14826" y="11886"/>
                </a:lnTo>
                <a:lnTo>
                  <a:pt x="14826" y="11856"/>
                </a:lnTo>
                <a:lnTo>
                  <a:pt x="14799" y="11776"/>
                </a:lnTo>
                <a:lnTo>
                  <a:pt x="14804" y="11695"/>
                </a:lnTo>
                <a:lnTo>
                  <a:pt x="14836" y="11525"/>
                </a:lnTo>
                <a:lnTo>
                  <a:pt x="14859" y="11488"/>
                </a:lnTo>
                <a:lnTo>
                  <a:pt x="14869" y="11474"/>
                </a:lnTo>
                <a:lnTo>
                  <a:pt x="14864" y="11465"/>
                </a:lnTo>
                <a:lnTo>
                  <a:pt x="14853" y="11421"/>
                </a:lnTo>
                <a:lnTo>
                  <a:pt x="14859" y="11391"/>
                </a:lnTo>
                <a:lnTo>
                  <a:pt x="14841" y="11334"/>
                </a:lnTo>
                <a:lnTo>
                  <a:pt x="14787" y="11157"/>
                </a:lnTo>
                <a:lnTo>
                  <a:pt x="14782" y="11106"/>
                </a:lnTo>
                <a:lnTo>
                  <a:pt x="14772" y="11076"/>
                </a:lnTo>
                <a:lnTo>
                  <a:pt x="14618" y="9854"/>
                </a:lnTo>
                <a:lnTo>
                  <a:pt x="13751" y="9838"/>
                </a:lnTo>
                <a:lnTo>
                  <a:pt x="13740" y="9838"/>
                </a:lnTo>
                <a:close/>
                <a:moveTo>
                  <a:pt x="12922" y="9854"/>
                </a:moveTo>
                <a:lnTo>
                  <a:pt x="12890" y="9912"/>
                </a:lnTo>
                <a:lnTo>
                  <a:pt x="12856" y="9942"/>
                </a:lnTo>
                <a:lnTo>
                  <a:pt x="12845" y="9955"/>
                </a:lnTo>
                <a:lnTo>
                  <a:pt x="12845" y="9978"/>
                </a:lnTo>
                <a:lnTo>
                  <a:pt x="12828" y="10008"/>
                </a:lnTo>
                <a:lnTo>
                  <a:pt x="12818" y="10015"/>
                </a:lnTo>
                <a:lnTo>
                  <a:pt x="12813" y="10038"/>
                </a:lnTo>
                <a:lnTo>
                  <a:pt x="12801" y="10140"/>
                </a:lnTo>
                <a:lnTo>
                  <a:pt x="12781" y="10206"/>
                </a:lnTo>
                <a:lnTo>
                  <a:pt x="12741" y="10222"/>
                </a:lnTo>
                <a:lnTo>
                  <a:pt x="12736" y="10229"/>
                </a:lnTo>
                <a:lnTo>
                  <a:pt x="12736" y="10259"/>
                </a:lnTo>
                <a:lnTo>
                  <a:pt x="12709" y="10303"/>
                </a:lnTo>
                <a:lnTo>
                  <a:pt x="12677" y="10340"/>
                </a:lnTo>
                <a:lnTo>
                  <a:pt x="12677" y="10354"/>
                </a:lnTo>
                <a:lnTo>
                  <a:pt x="12687" y="10383"/>
                </a:lnTo>
                <a:lnTo>
                  <a:pt x="12677" y="10420"/>
                </a:lnTo>
                <a:lnTo>
                  <a:pt x="12655" y="10450"/>
                </a:lnTo>
                <a:lnTo>
                  <a:pt x="12632" y="10457"/>
                </a:lnTo>
                <a:lnTo>
                  <a:pt x="12638" y="10487"/>
                </a:lnTo>
                <a:lnTo>
                  <a:pt x="12627" y="10554"/>
                </a:lnTo>
                <a:lnTo>
                  <a:pt x="12600" y="10604"/>
                </a:lnTo>
                <a:lnTo>
                  <a:pt x="12578" y="10618"/>
                </a:lnTo>
                <a:lnTo>
                  <a:pt x="12583" y="10627"/>
                </a:lnTo>
                <a:lnTo>
                  <a:pt x="12583" y="10678"/>
                </a:lnTo>
                <a:lnTo>
                  <a:pt x="12573" y="10692"/>
                </a:lnTo>
                <a:lnTo>
                  <a:pt x="12573" y="10701"/>
                </a:lnTo>
                <a:lnTo>
                  <a:pt x="12590" y="10715"/>
                </a:lnTo>
                <a:lnTo>
                  <a:pt x="12600" y="10775"/>
                </a:lnTo>
                <a:lnTo>
                  <a:pt x="12590" y="10825"/>
                </a:lnTo>
                <a:lnTo>
                  <a:pt x="12590" y="10848"/>
                </a:lnTo>
                <a:lnTo>
                  <a:pt x="12605" y="10876"/>
                </a:lnTo>
                <a:lnTo>
                  <a:pt x="12610" y="10899"/>
                </a:lnTo>
                <a:lnTo>
                  <a:pt x="12595" y="11009"/>
                </a:lnTo>
                <a:lnTo>
                  <a:pt x="12595" y="11032"/>
                </a:lnTo>
                <a:lnTo>
                  <a:pt x="12610" y="11053"/>
                </a:lnTo>
                <a:lnTo>
                  <a:pt x="12617" y="11113"/>
                </a:lnTo>
                <a:lnTo>
                  <a:pt x="12600" y="11157"/>
                </a:lnTo>
                <a:lnTo>
                  <a:pt x="12600" y="11164"/>
                </a:lnTo>
                <a:lnTo>
                  <a:pt x="12617" y="11187"/>
                </a:lnTo>
                <a:lnTo>
                  <a:pt x="12610" y="11237"/>
                </a:lnTo>
                <a:lnTo>
                  <a:pt x="12595" y="11253"/>
                </a:lnTo>
                <a:lnTo>
                  <a:pt x="12605" y="11274"/>
                </a:lnTo>
                <a:lnTo>
                  <a:pt x="12610" y="11304"/>
                </a:lnTo>
                <a:lnTo>
                  <a:pt x="12610" y="11334"/>
                </a:lnTo>
                <a:lnTo>
                  <a:pt x="12622" y="11355"/>
                </a:lnTo>
                <a:lnTo>
                  <a:pt x="12649" y="11385"/>
                </a:lnTo>
                <a:lnTo>
                  <a:pt x="12672" y="11421"/>
                </a:lnTo>
                <a:lnTo>
                  <a:pt x="12672" y="11474"/>
                </a:lnTo>
                <a:lnTo>
                  <a:pt x="12665" y="11511"/>
                </a:lnTo>
                <a:lnTo>
                  <a:pt x="12617" y="11576"/>
                </a:lnTo>
                <a:lnTo>
                  <a:pt x="12617" y="11622"/>
                </a:lnTo>
                <a:lnTo>
                  <a:pt x="12578" y="11679"/>
                </a:lnTo>
                <a:lnTo>
                  <a:pt x="12535" y="11732"/>
                </a:lnTo>
                <a:lnTo>
                  <a:pt x="12508" y="11783"/>
                </a:lnTo>
                <a:lnTo>
                  <a:pt x="12491" y="11856"/>
                </a:lnTo>
                <a:lnTo>
                  <a:pt x="12469" y="11923"/>
                </a:lnTo>
                <a:lnTo>
                  <a:pt x="12459" y="11937"/>
                </a:lnTo>
                <a:lnTo>
                  <a:pt x="12453" y="11967"/>
                </a:lnTo>
                <a:lnTo>
                  <a:pt x="12453" y="12027"/>
                </a:lnTo>
                <a:lnTo>
                  <a:pt x="12431" y="12084"/>
                </a:lnTo>
                <a:lnTo>
                  <a:pt x="12414" y="12091"/>
                </a:lnTo>
                <a:lnTo>
                  <a:pt x="12426" y="12158"/>
                </a:lnTo>
                <a:lnTo>
                  <a:pt x="12419" y="12188"/>
                </a:lnTo>
                <a:lnTo>
                  <a:pt x="13128" y="12188"/>
                </a:lnTo>
                <a:lnTo>
                  <a:pt x="13113" y="12298"/>
                </a:lnTo>
                <a:lnTo>
                  <a:pt x="13086" y="12402"/>
                </a:lnTo>
                <a:lnTo>
                  <a:pt x="13091" y="12432"/>
                </a:lnTo>
                <a:lnTo>
                  <a:pt x="13091" y="12445"/>
                </a:lnTo>
                <a:lnTo>
                  <a:pt x="13096" y="12452"/>
                </a:lnTo>
                <a:lnTo>
                  <a:pt x="13118" y="12482"/>
                </a:lnTo>
                <a:lnTo>
                  <a:pt x="13140" y="12526"/>
                </a:lnTo>
                <a:lnTo>
                  <a:pt x="13156" y="12593"/>
                </a:lnTo>
                <a:lnTo>
                  <a:pt x="13163" y="12630"/>
                </a:lnTo>
                <a:lnTo>
                  <a:pt x="13173" y="12659"/>
                </a:lnTo>
                <a:lnTo>
                  <a:pt x="13178" y="12659"/>
                </a:lnTo>
                <a:lnTo>
                  <a:pt x="13190" y="12653"/>
                </a:lnTo>
                <a:lnTo>
                  <a:pt x="13238" y="12570"/>
                </a:lnTo>
                <a:lnTo>
                  <a:pt x="13292" y="12579"/>
                </a:lnTo>
                <a:lnTo>
                  <a:pt x="13347" y="12556"/>
                </a:lnTo>
                <a:lnTo>
                  <a:pt x="13408" y="12533"/>
                </a:lnTo>
                <a:lnTo>
                  <a:pt x="13423" y="12533"/>
                </a:lnTo>
                <a:lnTo>
                  <a:pt x="13451" y="12542"/>
                </a:lnTo>
                <a:lnTo>
                  <a:pt x="13495" y="12563"/>
                </a:lnTo>
                <a:lnTo>
                  <a:pt x="13572" y="12556"/>
                </a:lnTo>
                <a:lnTo>
                  <a:pt x="13538" y="11702"/>
                </a:lnTo>
                <a:lnTo>
                  <a:pt x="13686" y="9875"/>
                </a:lnTo>
                <a:lnTo>
                  <a:pt x="13674" y="9854"/>
                </a:lnTo>
                <a:lnTo>
                  <a:pt x="12922" y="9854"/>
                </a:lnTo>
                <a:close/>
                <a:moveTo>
                  <a:pt x="14673" y="9854"/>
                </a:moveTo>
                <a:lnTo>
                  <a:pt x="14826" y="11053"/>
                </a:lnTo>
                <a:lnTo>
                  <a:pt x="14836" y="11083"/>
                </a:lnTo>
                <a:lnTo>
                  <a:pt x="14841" y="11143"/>
                </a:lnTo>
                <a:lnTo>
                  <a:pt x="14896" y="11304"/>
                </a:lnTo>
                <a:lnTo>
                  <a:pt x="14913" y="11385"/>
                </a:lnTo>
                <a:lnTo>
                  <a:pt x="14908" y="11414"/>
                </a:lnTo>
                <a:lnTo>
                  <a:pt x="14908" y="11421"/>
                </a:lnTo>
                <a:lnTo>
                  <a:pt x="14935" y="11451"/>
                </a:lnTo>
                <a:lnTo>
                  <a:pt x="14923" y="11502"/>
                </a:lnTo>
                <a:lnTo>
                  <a:pt x="14896" y="11539"/>
                </a:lnTo>
                <a:lnTo>
                  <a:pt x="14886" y="11562"/>
                </a:lnTo>
                <a:lnTo>
                  <a:pt x="14881" y="11605"/>
                </a:lnTo>
                <a:lnTo>
                  <a:pt x="14853" y="11709"/>
                </a:lnTo>
                <a:lnTo>
                  <a:pt x="14853" y="11760"/>
                </a:lnTo>
                <a:lnTo>
                  <a:pt x="14874" y="11842"/>
                </a:lnTo>
                <a:lnTo>
                  <a:pt x="14881" y="11886"/>
                </a:lnTo>
                <a:lnTo>
                  <a:pt x="14869" y="12047"/>
                </a:lnTo>
                <a:lnTo>
                  <a:pt x="14874" y="12144"/>
                </a:lnTo>
                <a:lnTo>
                  <a:pt x="14891" y="12188"/>
                </a:lnTo>
                <a:lnTo>
                  <a:pt x="14913" y="12261"/>
                </a:lnTo>
                <a:lnTo>
                  <a:pt x="14945" y="12358"/>
                </a:lnTo>
                <a:lnTo>
                  <a:pt x="15938" y="12445"/>
                </a:lnTo>
                <a:lnTo>
                  <a:pt x="15938" y="12489"/>
                </a:lnTo>
                <a:lnTo>
                  <a:pt x="15949" y="12526"/>
                </a:lnTo>
                <a:lnTo>
                  <a:pt x="15949" y="12556"/>
                </a:lnTo>
                <a:lnTo>
                  <a:pt x="15955" y="12549"/>
                </a:lnTo>
                <a:lnTo>
                  <a:pt x="15960" y="12526"/>
                </a:lnTo>
                <a:lnTo>
                  <a:pt x="15965" y="12482"/>
                </a:lnTo>
                <a:lnTo>
                  <a:pt x="15960" y="12432"/>
                </a:lnTo>
                <a:lnTo>
                  <a:pt x="15960" y="12365"/>
                </a:lnTo>
                <a:lnTo>
                  <a:pt x="15977" y="12328"/>
                </a:lnTo>
                <a:lnTo>
                  <a:pt x="15992" y="12321"/>
                </a:lnTo>
                <a:lnTo>
                  <a:pt x="16004" y="12298"/>
                </a:lnTo>
                <a:lnTo>
                  <a:pt x="16026" y="12291"/>
                </a:lnTo>
                <a:lnTo>
                  <a:pt x="16053" y="12305"/>
                </a:lnTo>
                <a:lnTo>
                  <a:pt x="16128" y="12342"/>
                </a:lnTo>
                <a:lnTo>
                  <a:pt x="16156" y="12342"/>
                </a:lnTo>
                <a:lnTo>
                  <a:pt x="16151" y="12291"/>
                </a:lnTo>
                <a:lnTo>
                  <a:pt x="16163" y="12261"/>
                </a:lnTo>
                <a:lnTo>
                  <a:pt x="16178" y="12174"/>
                </a:lnTo>
                <a:lnTo>
                  <a:pt x="16178" y="12151"/>
                </a:lnTo>
                <a:lnTo>
                  <a:pt x="16195" y="12040"/>
                </a:lnTo>
                <a:lnTo>
                  <a:pt x="16227" y="12077"/>
                </a:lnTo>
                <a:lnTo>
                  <a:pt x="16232" y="12070"/>
                </a:lnTo>
                <a:lnTo>
                  <a:pt x="16210" y="12054"/>
                </a:lnTo>
                <a:lnTo>
                  <a:pt x="16205" y="11990"/>
                </a:lnTo>
                <a:lnTo>
                  <a:pt x="16249" y="11974"/>
                </a:lnTo>
                <a:lnTo>
                  <a:pt x="16260" y="11937"/>
                </a:lnTo>
                <a:lnTo>
                  <a:pt x="16244" y="11930"/>
                </a:lnTo>
                <a:lnTo>
                  <a:pt x="16265" y="11863"/>
                </a:lnTo>
                <a:lnTo>
                  <a:pt x="16282" y="11849"/>
                </a:lnTo>
                <a:lnTo>
                  <a:pt x="16272" y="11796"/>
                </a:lnTo>
                <a:lnTo>
                  <a:pt x="16299" y="11753"/>
                </a:lnTo>
                <a:lnTo>
                  <a:pt x="16314" y="11746"/>
                </a:lnTo>
                <a:lnTo>
                  <a:pt x="16299" y="11686"/>
                </a:lnTo>
                <a:lnTo>
                  <a:pt x="16336" y="11658"/>
                </a:lnTo>
                <a:lnTo>
                  <a:pt x="16353" y="11658"/>
                </a:lnTo>
                <a:lnTo>
                  <a:pt x="16386" y="11635"/>
                </a:lnTo>
                <a:lnTo>
                  <a:pt x="16331" y="11599"/>
                </a:lnTo>
                <a:lnTo>
                  <a:pt x="16299" y="11539"/>
                </a:lnTo>
                <a:lnTo>
                  <a:pt x="16299" y="11474"/>
                </a:lnTo>
                <a:lnTo>
                  <a:pt x="16287" y="11421"/>
                </a:lnTo>
                <a:lnTo>
                  <a:pt x="16249" y="11327"/>
                </a:lnTo>
                <a:lnTo>
                  <a:pt x="16210" y="11297"/>
                </a:lnTo>
                <a:lnTo>
                  <a:pt x="16190" y="11217"/>
                </a:lnTo>
                <a:lnTo>
                  <a:pt x="16168" y="11090"/>
                </a:lnTo>
                <a:lnTo>
                  <a:pt x="16140" y="11023"/>
                </a:lnTo>
                <a:lnTo>
                  <a:pt x="16096" y="10986"/>
                </a:lnTo>
                <a:lnTo>
                  <a:pt x="16059" y="10936"/>
                </a:lnTo>
                <a:lnTo>
                  <a:pt x="16041" y="10885"/>
                </a:lnTo>
                <a:lnTo>
                  <a:pt x="16031" y="10869"/>
                </a:lnTo>
                <a:lnTo>
                  <a:pt x="16014" y="10848"/>
                </a:lnTo>
                <a:lnTo>
                  <a:pt x="15999" y="10802"/>
                </a:lnTo>
                <a:lnTo>
                  <a:pt x="15999" y="10782"/>
                </a:lnTo>
                <a:lnTo>
                  <a:pt x="15977" y="10745"/>
                </a:lnTo>
                <a:lnTo>
                  <a:pt x="15900" y="10648"/>
                </a:lnTo>
                <a:lnTo>
                  <a:pt x="15883" y="10604"/>
                </a:lnTo>
                <a:lnTo>
                  <a:pt x="15851" y="10554"/>
                </a:lnTo>
                <a:lnTo>
                  <a:pt x="15764" y="10450"/>
                </a:lnTo>
                <a:lnTo>
                  <a:pt x="15774" y="10427"/>
                </a:lnTo>
                <a:lnTo>
                  <a:pt x="15759" y="10434"/>
                </a:lnTo>
                <a:lnTo>
                  <a:pt x="15672" y="10222"/>
                </a:lnTo>
                <a:lnTo>
                  <a:pt x="15660" y="10186"/>
                </a:lnTo>
                <a:lnTo>
                  <a:pt x="15655" y="10186"/>
                </a:lnTo>
                <a:lnTo>
                  <a:pt x="15622" y="10169"/>
                </a:lnTo>
                <a:lnTo>
                  <a:pt x="15590" y="10149"/>
                </a:lnTo>
                <a:lnTo>
                  <a:pt x="15545" y="10089"/>
                </a:lnTo>
                <a:lnTo>
                  <a:pt x="15459" y="10015"/>
                </a:lnTo>
                <a:lnTo>
                  <a:pt x="15486" y="9912"/>
                </a:lnTo>
                <a:lnTo>
                  <a:pt x="15528" y="9854"/>
                </a:lnTo>
                <a:lnTo>
                  <a:pt x="15372" y="9861"/>
                </a:lnTo>
                <a:lnTo>
                  <a:pt x="15153" y="9861"/>
                </a:lnTo>
                <a:lnTo>
                  <a:pt x="15126" y="9861"/>
                </a:lnTo>
                <a:lnTo>
                  <a:pt x="15099" y="9861"/>
                </a:lnTo>
                <a:lnTo>
                  <a:pt x="14673" y="9854"/>
                </a:lnTo>
                <a:close/>
                <a:moveTo>
                  <a:pt x="1604" y="10340"/>
                </a:moveTo>
                <a:lnTo>
                  <a:pt x="1572" y="10360"/>
                </a:lnTo>
                <a:lnTo>
                  <a:pt x="1510" y="10434"/>
                </a:lnTo>
                <a:lnTo>
                  <a:pt x="1599" y="10457"/>
                </a:lnTo>
                <a:lnTo>
                  <a:pt x="1626" y="10450"/>
                </a:lnTo>
                <a:lnTo>
                  <a:pt x="1659" y="10508"/>
                </a:lnTo>
                <a:lnTo>
                  <a:pt x="1691" y="10524"/>
                </a:lnTo>
                <a:lnTo>
                  <a:pt x="1735" y="10517"/>
                </a:lnTo>
                <a:lnTo>
                  <a:pt x="1768" y="10464"/>
                </a:lnTo>
                <a:lnTo>
                  <a:pt x="1805" y="10487"/>
                </a:lnTo>
                <a:lnTo>
                  <a:pt x="1919" y="10457"/>
                </a:lnTo>
                <a:lnTo>
                  <a:pt x="1936" y="10413"/>
                </a:lnTo>
                <a:lnTo>
                  <a:pt x="1909" y="10354"/>
                </a:lnTo>
                <a:lnTo>
                  <a:pt x="1855" y="10377"/>
                </a:lnTo>
                <a:lnTo>
                  <a:pt x="1778" y="10340"/>
                </a:lnTo>
                <a:lnTo>
                  <a:pt x="1728" y="10370"/>
                </a:lnTo>
                <a:lnTo>
                  <a:pt x="1740" y="10397"/>
                </a:lnTo>
                <a:lnTo>
                  <a:pt x="1718" y="10377"/>
                </a:lnTo>
                <a:lnTo>
                  <a:pt x="1636" y="10383"/>
                </a:lnTo>
                <a:lnTo>
                  <a:pt x="1604" y="10340"/>
                </a:lnTo>
                <a:close/>
                <a:moveTo>
                  <a:pt x="2274" y="10701"/>
                </a:moveTo>
                <a:lnTo>
                  <a:pt x="2241" y="10745"/>
                </a:lnTo>
                <a:lnTo>
                  <a:pt x="2247" y="10782"/>
                </a:lnTo>
                <a:lnTo>
                  <a:pt x="2264" y="10812"/>
                </a:lnTo>
                <a:lnTo>
                  <a:pt x="2281" y="10812"/>
                </a:lnTo>
                <a:lnTo>
                  <a:pt x="2301" y="10885"/>
                </a:lnTo>
                <a:lnTo>
                  <a:pt x="2345" y="10876"/>
                </a:lnTo>
                <a:lnTo>
                  <a:pt x="2427" y="10892"/>
                </a:lnTo>
                <a:lnTo>
                  <a:pt x="2378" y="10782"/>
                </a:lnTo>
                <a:lnTo>
                  <a:pt x="2356" y="10759"/>
                </a:lnTo>
                <a:lnTo>
                  <a:pt x="2274" y="10701"/>
                </a:lnTo>
                <a:close/>
                <a:moveTo>
                  <a:pt x="1914" y="10825"/>
                </a:moveTo>
                <a:lnTo>
                  <a:pt x="1855" y="10832"/>
                </a:lnTo>
                <a:lnTo>
                  <a:pt x="1887" y="10936"/>
                </a:lnTo>
                <a:lnTo>
                  <a:pt x="1931" y="10943"/>
                </a:lnTo>
                <a:lnTo>
                  <a:pt x="1981" y="10936"/>
                </a:lnTo>
                <a:lnTo>
                  <a:pt x="1974" y="10885"/>
                </a:lnTo>
                <a:lnTo>
                  <a:pt x="1947" y="10839"/>
                </a:lnTo>
                <a:lnTo>
                  <a:pt x="1914" y="10825"/>
                </a:lnTo>
                <a:close/>
                <a:moveTo>
                  <a:pt x="2286" y="10959"/>
                </a:moveTo>
                <a:lnTo>
                  <a:pt x="2231" y="11023"/>
                </a:lnTo>
                <a:lnTo>
                  <a:pt x="2264" y="11090"/>
                </a:lnTo>
                <a:lnTo>
                  <a:pt x="2291" y="11164"/>
                </a:lnTo>
                <a:lnTo>
                  <a:pt x="2328" y="11180"/>
                </a:lnTo>
                <a:lnTo>
                  <a:pt x="2422" y="11157"/>
                </a:lnTo>
                <a:lnTo>
                  <a:pt x="2373" y="11113"/>
                </a:lnTo>
                <a:lnTo>
                  <a:pt x="2318" y="11039"/>
                </a:lnTo>
                <a:lnTo>
                  <a:pt x="2286" y="10959"/>
                </a:lnTo>
                <a:close/>
                <a:moveTo>
                  <a:pt x="12540" y="11060"/>
                </a:moveTo>
                <a:lnTo>
                  <a:pt x="11509" y="11069"/>
                </a:lnTo>
                <a:lnTo>
                  <a:pt x="11509" y="11622"/>
                </a:lnTo>
                <a:lnTo>
                  <a:pt x="11553" y="11686"/>
                </a:lnTo>
                <a:lnTo>
                  <a:pt x="11581" y="11739"/>
                </a:lnTo>
                <a:lnTo>
                  <a:pt x="11591" y="11783"/>
                </a:lnTo>
                <a:lnTo>
                  <a:pt x="11591" y="11870"/>
                </a:lnTo>
                <a:lnTo>
                  <a:pt x="11623" y="11907"/>
                </a:lnTo>
                <a:lnTo>
                  <a:pt x="11623" y="11930"/>
                </a:lnTo>
                <a:lnTo>
                  <a:pt x="11651" y="11997"/>
                </a:lnTo>
                <a:lnTo>
                  <a:pt x="11651" y="12027"/>
                </a:lnTo>
                <a:lnTo>
                  <a:pt x="11668" y="12077"/>
                </a:lnTo>
                <a:lnTo>
                  <a:pt x="11690" y="12100"/>
                </a:lnTo>
                <a:lnTo>
                  <a:pt x="11690" y="12158"/>
                </a:lnTo>
                <a:lnTo>
                  <a:pt x="11700" y="12201"/>
                </a:lnTo>
                <a:lnTo>
                  <a:pt x="11690" y="12231"/>
                </a:lnTo>
                <a:lnTo>
                  <a:pt x="11695" y="12254"/>
                </a:lnTo>
                <a:lnTo>
                  <a:pt x="11683" y="12298"/>
                </a:lnTo>
                <a:lnTo>
                  <a:pt x="11678" y="12342"/>
                </a:lnTo>
                <a:lnTo>
                  <a:pt x="11663" y="12416"/>
                </a:lnTo>
                <a:lnTo>
                  <a:pt x="11645" y="12445"/>
                </a:lnTo>
                <a:lnTo>
                  <a:pt x="11628" y="12489"/>
                </a:lnTo>
                <a:lnTo>
                  <a:pt x="11628" y="12542"/>
                </a:lnTo>
                <a:lnTo>
                  <a:pt x="11618" y="12600"/>
                </a:lnTo>
                <a:lnTo>
                  <a:pt x="11628" y="12643"/>
                </a:lnTo>
                <a:lnTo>
                  <a:pt x="11635" y="12747"/>
                </a:lnTo>
                <a:lnTo>
                  <a:pt x="11623" y="12777"/>
                </a:lnTo>
                <a:lnTo>
                  <a:pt x="11608" y="12821"/>
                </a:lnTo>
                <a:lnTo>
                  <a:pt x="11613" y="12827"/>
                </a:lnTo>
                <a:lnTo>
                  <a:pt x="11608" y="12880"/>
                </a:lnTo>
                <a:lnTo>
                  <a:pt x="11591" y="12910"/>
                </a:lnTo>
                <a:lnTo>
                  <a:pt x="11613" y="12910"/>
                </a:lnTo>
                <a:lnTo>
                  <a:pt x="11727" y="12901"/>
                </a:lnTo>
                <a:lnTo>
                  <a:pt x="11765" y="12894"/>
                </a:lnTo>
                <a:lnTo>
                  <a:pt x="11814" y="12901"/>
                </a:lnTo>
                <a:lnTo>
                  <a:pt x="11896" y="12938"/>
                </a:lnTo>
                <a:lnTo>
                  <a:pt x="11963" y="12991"/>
                </a:lnTo>
                <a:lnTo>
                  <a:pt x="12000" y="13005"/>
                </a:lnTo>
                <a:lnTo>
                  <a:pt x="12147" y="13028"/>
                </a:lnTo>
                <a:lnTo>
                  <a:pt x="12181" y="13021"/>
                </a:lnTo>
                <a:lnTo>
                  <a:pt x="12164" y="12984"/>
                </a:lnTo>
                <a:lnTo>
                  <a:pt x="12201" y="12917"/>
                </a:lnTo>
                <a:lnTo>
                  <a:pt x="12235" y="12894"/>
                </a:lnTo>
                <a:lnTo>
                  <a:pt x="12300" y="12864"/>
                </a:lnTo>
                <a:lnTo>
                  <a:pt x="12327" y="12917"/>
                </a:lnTo>
                <a:lnTo>
                  <a:pt x="12387" y="12924"/>
                </a:lnTo>
                <a:lnTo>
                  <a:pt x="12441" y="13035"/>
                </a:lnTo>
                <a:lnTo>
                  <a:pt x="12491" y="13048"/>
                </a:lnTo>
                <a:lnTo>
                  <a:pt x="12508" y="13028"/>
                </a:lnTo>
                <a:lnTo>
                  <a:pt x="12563" y="13028"/>
                </a:lnTo>
                <a:lnTo>
                  <a:pt x="12551" y="13094"/>
                </a:lnTo>
                <a:lnTo>
                  <a:pt x="12556" y="13108"/>
                </a:lnTo>
                <a:lnTo>
                  <a:pt x="12590" y="13175"/>
                </a:lnTo>
                <a:lnTo>
                  <a:pt x="12595" y="13226"/>
                </a:lnTo>
                <a:lnTo>
                  <a:pt x="12632" y="13242"/>
                </a:lnTo>
                <a:lnTo>
                  <a:pt x="12714" y="13278"/>
                </a:lnTo>
                <a:lnTo>
                  <a:pt x="12726" y="13269"/>
                </a:lnTo>
                <a:lnTo>
                  <a:pt x="12759" y="13205"/>
                </a:lnTo>
                <a:lnTo>
                  <a:pt x="12801" y="13182"/>
                </a:lnTo>
                <a:lnTo>
                  <a:pt x="12863" y="13182"/>
                </a:lnTo>
                <a:lnTo>
                  <a:pt x="12905" y="13219"/>
                </a:lnTo>
                <a:lnTo>
                  <a:pt x="12927" y="13285"/>
                </a:lnTo>
                <a:lnTo>
                  <a:pt x="12932" y="13269"/>
                </a:lnTo>
                <a:lnTo>
                  <a:pt x="12938" y="13242"/>
                </a:lnTo>
                <a:lnTo>
                  <a:pt x="12944" y="13205"/>
                </a:lnTo>
                <a:lnTo>
                  <a:pt x="12949" y="13189"/>
                </a:lnTo>
                <a:lnTo>
                  <a:pt x="12949" y="13159"/>
                </a:lnTo>
                <a:lnTo>
                  <a:pt x="12944" y="13152"/>
                </a:lnTo>
                <a:lnTo>
                  <a:pt x="12927" y="13145"/>
                </a:lnTo>
                <a:lnTo>
                  <a:pt x="12910" y="13108"/>
                </a:lnTo>
                <a:lnTo>
                  <a:pt x="12910" y="13028"/>
                </a:lnTo>
                <a:lnTo>
                  <a:pt x="13064" y="13094"/>
                </a:lnTo>
                <a:lnTo>
                  <a:pt x="13091" y="13131"/>
                </a:lnTo>
                <a:lnTo>
                  <a:pt x="13101" y="13168"/>
                </a:lnTo>
                <a:lnTo>
                  <a:pt x="13108" y="13175"/>
                </a:lnTo>
                <a:lnTo>
                  <a:pt x="13123" y="13168"/>
                </a:lnTo>
                <a:lnTo>
                  <a:pt x="13156" y="13189"/>
                </a:lnTo>
                <a:lnTo>
                  <a:pt x="13173" y="13205"/>
                </a:lnTo>
                <a:lnTo>
                  <a:pt x="13195" y="13219"/>
                </a:lnTo>
                <a:lnTo>
                  <a:pt x="13232" y="13262"/>
                </a:lnTo>
                <a:lnTo>
                  <a:pt x="13249" y="13306"/>
                </a:lnTo>
                <a:lnTo>
                  <a:pt x="13260" y="13322"/>
                </a:lnTo>
                <a:lnTo>
                  <a:pt x="13282" y="13292"/>
                </a:lnTo>
                <a:lnTo>
                  <a:pt x="13309" y="13322"/>
                </a:lnTo>
                <a:lnTo>
                  <a:pt x="13309" y="13306"/>
                </a:lnTo>
                <a:lnTo>
                  <a:pt x="13331" y="13292"/>
                </a:lnTo>
                <a:lnTo>
                  <a:pt x="13304" y="13262"/>
                </a:lnTo>
                <a:lnTo>
                  <a:pt x="13292" y="13232"/>
                </a:lnTo>
                <a:lnTo>
                  <a:pt x="13277" y="13232"/>
                </a:lnTo>
                <a:lnTo>
                  <a:pt x="13163" y="13175"/>
                </a:lnTo>
                <a:lnTo>
                  <a:pt x="13140" y="13138"/>
                </a:lnTo>
                <a:lnTo>
                  <a:pt x="13096" y="13101"/>
                </a:lnTo>
                <a:lnTo>
                  <a:pt x="13069" y="13028"/>
                </a:lnTo>
                <a:lnTo>
                  <a:pt x="13091" y="12991"/>
                </a:lnTo>
                <a:lnTo>
                  <a:pt x="13091" y="12975"/>
                </a:lnTo>
                <a:lnTo>
                  <a:pt x="13123" y="12954"/>
                </a:lnTo>
                <a:lnTo>
                  <a:pt x="13163" y="12910"/>
                </a:lnTo>
                <a:lnTo>
                  <a:pt x="13195" y="12901"/>
                </a:lnTo>
                <a:lnTo>
                  <a:pt x="13210" y="12894"/>
                </a:lnTo>
                <a:lnTo>
                  <a:pt x="13210" y="12864"/>
                </a:lnTo>
                <a:lnTo>
                  <a:pt x="13195" y="12837"/>
                </a:lnTo>
                <a:lnTo>
                  <a:pt x="13195" y="12821"/>
                </a:lnTo>
                <a:lnTo>
                  <a:pt x="13183" y="12827"/>
                </a:lnTo>
                <a:lnTo>
                  <a:pt x="13173" y="12887"/>
                </a:lnTo>
                <a:lnTo>
                  <a:pt x="13135" y="12901"/>
                </a:lnTo>
                <a:lnTo>
                  <a:pt x="13081" y="12880"/>
                </a:lnTo>
                <a:lnTo>
                  <a:pt x="13031" y="12807"/>
                </a:lnTo>
                <a:lnTo>
                  <a:pt x="13053" y="12777"/>
                </a:lnTo>
                <a:lnTo>
                  <a:pt x="13047" y="12777"/>
                </a:lnTo>
                <a:lnTo>
                  <a:pt x="13009" y="12814"/>
                </a:lnTo>
                <a:lnTo>
                  <a:pt x="12927" y="12827"/>
                </a:lnTo>
                <a:lnTo>
                  <a:pt x="12873" y="12807"/>
                </a:lnTo>
                <a:lnTo>
                  <a:pt x="12808" y="12740"/>
                </a:lnTo>
                <a:lnTo>
                  <a:pt x="12851" y="12623"/>
                </a:lnTo>
                <a:lnTo>
                  <a:pt x="12900" y="12549"/>
                </a:lnTo>
                <a:lnTo>
                  <a:pt x="12955" y="12556"/>
                </a:lnTo>
                <a:lnTo>
                  <a:pt x="12992" y="12570"/>
                </a:lnTo>
                <a:lnTo>
                  <a:pt x="13031" y="12623"/>
                </a:lnTo>
                <a:lnTo>
                  <a:pt x="13113" y="12659"/>
                </a:lnTo>
                <a:lnTo>
                  <a:pt x="13113" y="12643"/>
                </a:lnTo>
                <a:lnTo>
                  <a:pt x="13108" y="12616"/>
                </a:lnTo>
                <a:lnTo>
                  <a:pt x="13091" y="12556"/>
                </a:lnTo>
                <a:lnTo>
                  <a:pt x="13074" y="12526"/>
                </a:lnTo>
                <a:lnTo>
                  <a:pt x="13053" y="12496"/>
                </a:lnTo>
                <a:lnTo>
                  <a:pt x="13036" y="12459"/>
                </a:lnTo>
                <a:lnTo>
                  <a:pt x="13036" y="12445"/>
                </a:lnTo>
                <a:lnTo>
                  <a:pt x="13031" y="12409"/>
                </a:lnTo>
                <a:lnTo>
                  <a:pt x="13036" y="12372"/>
                </a:lnTo>
                <a:lnTo>
                  <a:pt x="13064" y="12261"/>
                </a:lnTo>
                <a:lnTo>
                  <a:pt x="12344" y="12261"/>
                </a:lnTo>
                <a:lnTo>
                  <a:pt x="12349" y="12188"/>
                </a:lnTo>
                <a:lnTo>
                  <a:pt x="12372" y="12165"/>
                </a:lnTo>
                <a:lnTo>
                  <a:pt x="12372" y="12158"/>
                </a:lnTo>
                <a:lnTo>
                  <a:pt x="12360" y="12100"/>
                </a:lnTo>
                <a:lnTo>
                  <a:pt x="12365" y="12033"/>
                </a:lnTo>
                <a:lnTo>
                  <a:pt x="12392" y="12027"/>
                </a:lnTo>
                <a:lnTo>
                  <a:pt x="12399" y="12010"/>
                </a:lnTo>
                <a:lnTo>
                  <a:pt x="12399" y="11953"/>
                </a:lnTo>
                <a:lnTo>
                  <a:pt x="12409" y="11900"/>
                </a:lnTo>
                <a:lnTo>
                  <a:pt x="12426" y="11879"/>
                </a:lnTo>
                <a:lnTo>
                  <a:pt x="12441" y="11833"/>
                </a:lnTo>
                <a:lnTo>
                  <a:pt x="12459" y="11746"/>
                </a:lnTo>
                <a:lnTo>
                  <a:pt x="12496" y="11672"/>
                </a:lnTo>
                <a:lnTo>
                  <a:pt x="12545" y="11628"/>
                </a:lnTo>
                <a:lnTo>
                  <a:pt x="12563" y="11592"/>
                </a:lnTo>
                <a:lnTo>
                  <a:pt x="12563" y="11555"/>
                </a:lnTo>
                <a:lnTo>
                  <a:pt x="12573" y="11532"/>
                </a:lnTo>
                <a:lnTo>
                  <a:pt x="12590" y="11518"/>
                </a:lnTo>
                <a:lnTo>
                  <a:pt x="12617" y="11474"/>
                </a:lnTo>
                <a:lnTo>
                  <a:pt x="12617" y="11465"/>
                </a:lnTo>
                <a:lnTo>
                  <a:pt x="12617" y="11451"/>
                </a:lnTo>
                <a:lnTo>
                  <a:pt x="12605" y="11428"/>
                </a:lnTo>
                <a:lnTo>
                  <a:pt x="12578" y="11401"/>
                </a:lnTo>
                <a:lnTo>
                  <a:pt x="12556" y="11348"/>
                </a:lnTo>
                <a:lnTo>
                  <a:pt x="12556" y="11311"/>
                </a:lnTo>
                <a:lnTo>
                  <a:pt x="12556" y="11297"/>
                </a:lnTo>
                <a:lnTo>
                  <a:pt x="12540" y="11267"/>
                </a:lnTo>
                <a:lnTo>
                  <a:pt x="12545" y="11217"/>
                </a:lnTo>
                <a:lnTo>
                  <a:pt x="12551" y="11207"/>
                </a:lnTo>
                <a:lnTo>
                  <a:pt x="12545" y="11200"/>
                </a:lnTo>
                <a:lnTo>
                  <a:pt x="12545" y="11143"/>
                </a:lnTo>
                <a:lnTo>
                  <a:pt x="12563" y="11097"/>
                </a:lnTo>
                <a:lnTo>
                  <a:pt x="12563" y="11090"/>
                </a:lnTo>
                <a:lnTo>
                  <a:pt x="12540" y="11076"/>
                </a:lnTo>
                <a:lnTo>
                  <a:pt x="12540" y="11060"/>
                </a:lnTo>
                <a:close/>
                <a:moveTo>
                  <a:pt x="16473" y="11348"/>
                </a:moveTo>
                <a:lnTo>
                  <a:pt x="16490" y="11371"/>
                </a:lnTo>
                <a:lnTo>
                  <a:pt x="16500" y="11364"/>
                </a:lnTo>
                <a:lnTo>
                  <a:pt x="16473" y="11348"/>
                </a:lnTo>
                <a:close/>
                <a:moveTo>
                  <a:pt x="16532" y="11378"/>
                </a:moveTo>
                <a:lnTo>
                  <a:pt x="16538" y="11414"/>
                </a:lnTo>
                <a:lnTo>
                  <a:pt x="16544" y="11408"/>
                </a:lnTo>
                <a:lnTo>
                  <a:pt x="16544" y="11391"/>
                </a:lnTo>
                <a:lnTo>
                  <a:pt x="16532" y="11378"/>
                </a:lnTo>
                <a:close/>
                <a:moveTo>
                  <a:pt x="16232" y="12158"/>
                </a:moveTo>
                <a:lnTo>
                  <a:pt x="16232" y="12174"/>
                </a:lnTo>
                <a:lnTo>
                  <a:pt x="16244" y="12165"/>
                </a:lnTo>
                <a:lnTo>
                  <a:pt x="16232" y="12158"/>
                </a:lnTo>
                <a:close/>
                <a:moveTo>
                  <a:pt x="13926" y="12261"/>
                </a:moveTo>
                <a:lnTo>
                  <a:pt x="13926" y="12268"/>
                </a:lnTo>
                <a:lnTo>
                  <a:pt x="13926" y="12298"/>
                </a:lnTo>
                <a:lnTo>
                  <a:pt x="13936" y="12321"/>
                </a:lnTo>
                <a:lnTo>
                  <a:pt x="13991" y="12402"/>
                </a:lnTo>
                <a:lnTo>
                  <a:pt x="13996" y="12432"/>
                </a:lnTo>
                <a:lnTo>
                  <a:pt x="13991" y="12496"/>
                </a:lnTo>
                <a:lnTo>
                  <a:pt x="13991" y="12533"/>
                </a:lnTo>
                <a:lnTo>
                  <a:pt x="13981" y="12563"/>
                </a:lnTo>
                <a:lnTo>
                  <a:pt x="13986" y="12586"/>
                </a:lnTo>
                <a:lnTo>
                  <a:pt x="13996" y="12579"/>
                </a:lnTo>
                <a:lnTo>
                  <a:pt x="14013" y="12556"/>
                </a:lnTo>
                <a:lnTo>
                  <a:pt x="14028" y="12526"/>
                </a:lnTo>
                <a:lnTo>
                  <a:pt x="14035" y="12459"/>
                </a:lnTo>
                <a:lnTo>
                  <a:pt x="14090" y="12459"/>
                </a:lnTo>
                <a:lnTo>
                  <a:pt x="14138" y="12422"/>
                </a:lnTo>
                <a:lnTo>
                  <a:pt x="14165" y="12512"/>
                </a:lnTo>
                <a:lnTo>
                  <a:pt x="14160" y="12549"/>
                </a:lnTo>
                <a:lnTo>
                  <a:pt x="14236" y="12542"/>
                </a:lnTo>
                <a:lnTo>
                  <a:pt x="14259" y="12526"/>
                </a:lnTo>
                <a:lnTo>
                  <a:pt x="14291" y="12505"/>
                </a:lnTo>
                <a:lnTo>
                  <a:pt x="14328" y="12482"/>
                </a:lnTo>
                <a:lnTo>
                  <a:pt x="14363" y="12489"/>
                </a:lnTo>
                <a:lnTo>
                  <a:pt x="14405" y="12482"/>
                </a:lnTo>
                <a:lnTo>
                  <a:pt x="14455" y="12512"/>
                </a:lnTo>
                <a:lnTo>
                  <a:pt x="14472" y="12533"/>
                </a:lnTo>
                <a:lnTo>
                  <a:pt x="14492" y="12607"/>
                </a:lnTo>
                <a:lnTo>
                  <a:pt x="14569" y="12659"/>
                </a:lnTo>
                <a:lnTo>
                  <a:pt x="14569" y="12643"/>
                </a:lnTo>
                <a:lnTo>
                  <a:pt x="14618" y="12607"/>
                </a:lnTo>
                <a:lnTo>
                  <a:pt x="14700" y="12600"/>
                </a:lnTo>
                <a:lnTo>
                  <a:pt x="14656" y="12689"/>
                </a:lnTo>
                <a:lnTo>
                  <a:pt x="14678" y="12710"/>
                </a:lnTo>
                <a:lnTo>
                  <a:pt x="14668" y="12747"/>
                </a:lnTo>
                <a:lnTo>
                  <a:pt x="14705" y="12800"/>
                </a:lnTo>
                <a:lnTo>
                  <a:pt x="14765" y="12864"/>
                </a:lnTo>
                <a:lnTo>
                  <a:pt x="14787" y="12924"/>
                </a:lnTo>
                <a:lnTo>
                  <a:pt x="14782" y="12947"/>
                </a:lnTo>
                <a:lnTo>
                  <a:pt x="14799" y="12947"/>
                </a:lnTo>
                <a:lnTo>
                  <a:pt x="14859" y="12938"/>
                </a:lnTo>
                <a:lnTo>
                  <a:pt x="14913" y="12901"/>
                </a:lnTo>
                <a:lnTo>
                  <a:pt x="14945" y="12901"/>
                </a:lnTo>
                <a:lnTo>
                  <a:pt x="15038" y="12837"/>
                </a:lnTo>
                <a:lnTo>
                  <a:pt x="15077" y="12827"/>
                </a:lnTo>
                <a:lnTo>
                  <a:pt x="15082" y="12827"/>
                </a:lnTo>
                <a:lnTo>
                  <a:pt x="15082" y="12821"/>
                </a:lnTo>
                <a:lnTo>
                  <a:pt x="15092" y="12770"/>
                </a:lnTo>
                <a:lnTo>
                  <a:pt x="15119" y="12740"/>
                </a:lnTo>
                <a:lnTo>
                  <a:pt x="15240" y="12710"/>
                </a:lnTo>
                <a:lnTo>
                  <a:pt x="15387" y="12827"/>
                </a:lnTo>
                <a:lnTo>
                  <a:pt x="15535" y="13101"/>
                </a:lnTo>
                <a:lnTo>
                  <a:pt x="15736" y="13336"/>
                </a:lnTo>
                <a:lnTo>
                  <a:pt x="15786" y="13440"/>
                </a:lnTo>
                <a:lnTo>
                  <a:pt x="15786" y="13499"/>
                </a:lnTo>
                <a:lnTo>
                  <a:pt x="15786" y="13527"/>
                </a:lnTo>
                <a:lnTo>
                  <a:pt x="15781" y="13697"/>
                </a:lnTo>
                <a:lnTo>
                  <a:pt x="15747" y="13838"/>
                </a:lnTo>
                <a:lnTo>
                  <a:pt x="15726" y="13955"/>
                </a:lnTo>
                <a:lnTo>
                  <a:pt x="15764" y="13932"/>
                </a:lnTo>
                <a:lnTo>
                  <a:pt x="15801" y="13955"/>
                </a:lnTo>
                <a:lnTo>
                  <a:pt x="15818" y="13992"/>
                </a:lnTo>
                <a:lnTo>
                  <a:pt x="15835" y="13969"/>
                </a:lnTo>
                <a:lnTo>
                  <a:pt x="15873" y="14022"/>
                </a:lnTo>
                <a:lnTo>
                  <a:pt x="15878" y="14059"/>
                </a:lnTo>
                <a:lnTo>
                  <a:pt x="15863" y="14116"/>
                </a:lnTo>
                <a:lnTo>
                  <a:pt x="15823" y="14169"/>
                </a:lnTo>
                <a:lnTo>
                  <a:pt x="15781" y="14263"/>
                </a:lnTo>
                <a:lnTo>
                  <a:pt x="15791" y="14286"/>
                </a:lnTo>
                <a:lnTo>
                  <a:pt x="15863" y="14484"/>
                </a:lnTo>
                <a:lnTo>
                  <a:pt x="15890" y="14551"/>
                </a:lnTo>
                <a:lnTo>
                  <a:pt x="15905" y="14567"/>
                </a:lnTo>
                <a:lnTo>
                  <a:pt x="15900" y="14544"/>
                </a:lnTo>
                <a:lnTo>
                  <a:pt x="15960" y="14514"/>
                </a:lnTo>
                <a:lnTo>
                  <a:pt x="16047" y="14514"/>
                </a:lnTo>
                <a:lnTo>
                  <a:pt x="16004" y="14604"/>
                </a:lnTo>
                <a:lnTo>
                  <a:pt x="15999" y="14698"/>
                </a:lnTo>
                <a:lnTo>
                  <a:pt x="16004" y="14728"/>
                </a:lnTo>
                <a:lnTo>
                  <a:pt x="16009" y="14715"/>
                </a:lnTo>
                <a:lnTo>
                  <a:pt x="16031" y="14685"/>
                </a:lnTo>
                <a:lnTo>
                  <a:pt x="16140" y="14618"/>
                </a:lnTo>
                <a:lnTo>
                  <a:pt x="16053" y="14809"/>
                </a:lnTo>
                <a:lnTo>
                  <a:pt x="16074" y="14825"/>
                </a:lnTo>
                <a:lnTo>
                  <a:pt x="16096" y="15000"/>
                </a:lnTo>
                <a:lnTo>
                  <a:pt x="16128" y="15083"/>
                </a:lnTo>
                <a:lnTo>
                  <a:pt x="16173" y="15120"/>
                </a:lnTo>
                <a:lnTo>
                  <a:pt x="16265" y="15163"/>
                </a:lnTo>
                <a:lnTo>
                  <a:pt x="16272" y="15230"/>
                </a:lnTo>
                <a:lnTo>
                  <a:pt x="16314" y="15311"/>
                </a:lnTo>
                <a:lnTo>
                  <a:pt x="16353" y="15421"/>
                </a:lnTo>
                <a:lnTo>
                  <a:pt x="16369" y="15435"/>
                </a:lnTo>
                <a:lnTo>
                  <a:pt x="16401" y="15451"/>
                </a:lnTo>
                <a:lnTo>
                  <a:pt x="16428" y="15502"/>
                </a:lnTo>
                <a:lnTo>
                  <a:pt x="16423" y="15515"/>
                </a:lnTo>
                <a:lnTo>
                  <a:pt x="16473" y="15531"/>
                </a:lnTo>
                <a:lnTo>
                  <a:pt x="16538" y="15488"/>
                </a:lnTo>
                <a:lnTo>
                  <a:pt x="16560" y="15488"/>
                </a:lnTo>
                <a:lnTo>
                  <a:pt x="16592" y="15451"/>
                </a:lnTo>
                <a:lnTo>
                  <a:pt x="16604" y="15405"/>
                </a:lnTo>
                <a:lnTo>
                  <a:pt x="16614" y="15288"/>
                </a:lnTo>
                <a:lnTo>
                  <a:pt x="16647" y="15221"/>
                </a:lnTo>
                <a:lnTo>
                  <a:pt x="16674" y="15120"/>
                </a:lnTo>
                <a:lnTo>
                  <a:pt x="16681" y="15120"/>
                </a:lnTo>
                <a:lnTo>
                  <a:pt x="16681" y="15016"/>
                </a:lnTo>
                <a:lnTo>
                  <a:pt x="16708" y="14772"/>
                </a:lnTo>
                <a:lnTo>
                  <a:pt x="16708" y="14641"/>
                </a:lnTo>
                <a:lnTo>
                  <a:pt x="16691" y="14544"/>
                </a:lnTo>
                <a:lnTo>
                  <a:pt x="16681" y="14500"/>
                </a:lnTo>
                <a:lnTo>
                  <a:pt x="16641" y="14427"/>
                </a:lnTo>
                <a:lnTo>
                  <a:pt x="16468" y="13822"/>
                </a:lnTo>
                <a:lnTo>
                  <a:pt x="16445" y="13748"/>
                </a:lnTo>
                <a:lnTo>
                  <a:pt x="16428" y="13647"/>
                </a:lnTo>
                <a:lnTo>
                  <a:pt x="16418" y="13601"/>
                </a:lnTo>
                <a:lnTo>
                  <a:pt x="16408" y="13490"/>
                </a:lnTo>
                <a:lnTo>
                  <a:pt x="16440" y="13490"/>
                </a:lnTo>
                <a:lnTo>
                  <a:pt x="16391" y="13380"/>
                </a:lnTo>
                <a:lnTo>
                  <a:pt x="16314" y="13138"/>
                </a:lnTo>
                <a:lnTo>
                  <a:pt x="16255" y="12947"/>
                </a:lnTo>
                <a:lnTo>
                  <a:pt x="16222" y="12733"/>
                </a:lnTo>
                <a:lnTo>
                  <a:pt x="16205" y="12666"/>
                </a:lnTo>
                <a:lnTo>
                  <a:pt x="16178" y="12445"/>
                </a:lnTo>
                <a:lnTo>
                  <a:pt x="16168" y="12416"/>
                </a:lnTo>
                <a:lnTo>
                  <a:pt x="16113" y="12409"/>
                </a:lnTo>
                <a:lnTo>
                  <a:pt x="16031" y="12372"/>
                </a:lnTo>
                <a:lnTo>
                  <a:pt x="16014" y="12395"/>
                </a:lnTo>
                <a:lnTo>
                  <a:pt x="16014" y="12422"/>
                </a:lnTo>
                <a:lnTo>
                  <a:pt x="16019" y="12482"/>
                </a:lnTo>
                <a:lnTo>
                  <a:pt x="16014" y="12542"/>
                </a:lnTo>
                <a:lnTo>
                  <a:pt x="15999" y="12600"/>
                </a:lnTo>
                <a:lnTo>
                  <a:pt x="15965" y="12630"/>
                </a:lnTo>
                <a:lnTo>
                  <a:pt x="15932" y="12630"/>
                </a:lnTo>
                <a:lnTo>
                  <a:pt x="15905" y="12607"/>
                </a:lnTo>
                <a:lnTo>
                  <a:pt x="15895" y="12570"/>
                </a:lnTo>
                <a:lnTo>
                  <a:pt x="15895" y="12542"/>
                </a:lnTo>
                <a:lnTo>
                  <a:pt x="15883" y="12512"/>
                </a:lnTo>
                <a:lnTo>
                  <a:pt x="14891" y="12422"/>
                </a:lnTo>
                <a:lnTo>
                  <a:pt x="14891" y="12372"/>
                </a:lnTo>
                <a:lnTo>
                  <a:pt x="14853" y="12261"/>
                </a:lnTo>
                <a:lnTo>
                  <a:pt x="13926" y="12261"/>
                </a:lnTo>
                <a:close/>
                <a:moveTo>
                  <a:pt x="13745" y="12482"/>
                </a:moveTo>
                <a:lnTo>
                  <a:pt x="13745" y="12489"/>
                </a:lnTo>
                <a:lnTo>
                  <a:pt x="13718" y="12616"/>
                </a:lnTo>
                <a:lnTo>
                  <a:pt x="13735" y="12630"/>
                </a:lnTo>
                <a:lnTo>
                  <a:pt x="13740" y="12630"/>
                </a:lnTo>
                <a:lnTo>
                  <a:pt x="13778" y="12623"/>
                </a:lnTo>
                <a:lnTo>
                  <a:pt x="13790" y="12616"/>
                </a:lnTo>
                <a:lnTo>
                  <a:pt x="13783" y="12607"/>
                </a:lnTo>
                <a:lnTo>
                  <a:pt x="13773" y="12600"/>
                </a:lnTo>
                <a:lnTo>
                  <a:pt x="13751" y="12556"/>
                </a:lnTo>
                <a:lnTo>
                  <a:pt x="13751" y="12489"/>
                </a:lnTo>
                <a:lnTo>
                  <a:pt x="13745" y="12482"/>
                </a:lnTo>
                <a:close/>
                <a:moveTo>
                  <a:pt x="12922" y="12630"/>
                </a:moveTo>
                <a:lnTo>
                  <a:pt x="12895" y="12666"/>
                </a:lnTo>
                <a:lnTo>
                  <a:pt x="12878" y="12717"/>
                </a:lnTo>
                <a:lnTo>
                  <a:pt x="12905" y="12740"/>
                </a:lnTo>
                <a:lnTo>
                  <a:pt x="12932" y="12754"/>
                </a:lnTo>
                <a:lnTo>
                  <a:pt x="12987" y="12740"/>
                </a:lnTo>
                <a:lnTo>
                  <a:pt x="13031" y="12703"/>
                </a:lnTo>
                <a:lnTo>
                  <a:pt x="12999" y="12689"/>
                </a:lnTo>
                <a:lnTo>
                  <a:pt x="12965" y="12636"/>
                </a:lnTo>
                <a:lnTo>
                  <a:pt x="12922" y="12630"/>
                </a:lnTo>
                <a:close/>
                <a:moveTo>
                  <a:pt x="13572" y="12630"/>
                </a:moveTo>
                <a:lnTo>
                  <a:pt x="13527" y="12636"/>
                </a:lnTo>
                <a:lnTo>
                  <a:pt x="13549" y="12643"/>
                </a:lnTo>
                <a:lnTo>
                  <a:pt x="13560" y="12659"/>
                </a:lnTo>
                <a:lnTo>
                  <a:pt x="13631" y="12630"/>
                </a:lnTo>
                <a:lnTo>
                  <a:pt x="13614" y="12630"/>
                </a:lnTo>
                <a:lnTo>
                  <a:pt x="13577" y="12630"/>
                </a:lnTo>
                <a:lnTo>
                  <a:pt x="13572" y="12630"/>
                </a:lnTo>
                <a:close/>
                <a:moveTo>
                  <a:pt x="13178" y="12740"/>
                </a:moveTo>
                <a:lnTo>
                  <a:pt x="13156" y="12754"/>
                </a:lnTo>
                <a:lnTo>
                  <a:pt x="13151" y="12754"/>
                </a:lnTo>
                <a:lnTo>
                  <a:pt x="13123" y="12791"/>
                </a:lnTo>
                <a:lnTo>
                  <a:pt x="13101" y="12807"/>
                </a:lnTo>
                <a:lnTo>
                  <a:pt x="13108" y="12821"/>
                </a:lnTo>
                <a:lnTo>
                  <a:pt x="13128" y="12827"/>
                </a:lnTo>
                <a:lnTo>
                  <a:pt x="13135" y="12791"/>
                </a:lnTo>
                <a:lnTo>
                  <a:pt x="13178" y="12740"/>
                </a:lnTo>
                <a:close/>
                <a:moveTo>
                  <a:pt x="13445" y="12754"/>
                </a:moveTo>
                <a:lnTo>
                  <a:pt x="13396" y="12784"/>
                </a:lnTo>
                <a:lnTo>
                  <a:pt x="13408" y="12850"/>
                </a:lnTo>
                <a:lnTo>
                  <a:pt x="13401" y="12931"/>
                </a:lnTo>
                <a:lnTo>
                  <a:pt x="13391" y="12938"/>
                </a:lnTo>
                <a:lnTo>
                  <a:pt x="13369" y="12984"/>
                </a:lnTo>
                <a:lnTo>
                  <a:pt x="13359" y="13115"/>
                </a:lnTo>
                <a:lnTo>
                  <a:pt x="13435" y="13005"/>
                </a:lnTo>
                <a:lnTo>
                  <a:pt x="13445" y="12961"/>
                </a:lnTo>
                <a:lnTo>
                  <a:pt x="13451" y="12961"/>
                </a:lnTo>
                <a:lnTo>
                  <a:pt x="13463" y="12938"/>
                </a:lnTo>
                <a:lnTo>
                  <a:pt x="13468" y="12887"/>
                </a:lnTo>
                <a:lnTo>
                  <a:pt x="13478" y="12844"/>
                </a:lnTo>
                <a:lnTo>
                  <a:pt x="13473" y="12850"/>
                </a:lnTo>
                <a:lnTo>
                  <a:pt x="13468" y="12807"/>
                </a:lnTo>
                <a:lnTo>
                  <a:pt x="13445" y="12754"/>
                </a:lnTo>
                <a:close/>
                <a:moveTo>
                  <a:pt x="12278" y="12947"/>
                </a:moveTo>
                <a:lnTo>
                  <a:pt x="12251" y="12961"/>
                </a:lnTo>
                <a:lnTo>
                  <a:pt x="12228" y="12984"/>
                </a:lnTo>
                <a:lnTo>
                  <a:pt x="12240" y="12998"/>
                </a:lnTo>
                <a:lnTo>
                  <a:pt x="12268" y="12984"/>
                </a:lnTo>
                <a:lnTo>
                  <a:pt x="12295" y="12984"/>
                </a:lnTo>
                <a:lnTo>
                  <a:pt x="12278" y="12947"/>
                </a:lnTo>
                <a:close/>
                <a:moveTo>
                  <a:pt x="11192" y="12998"/>
                </a:moveTo>
                <a:lnTo>
                  <a:pt x="11177" y="13035"/>
                </a:lnTo>
                <a:lnTo>
                  <a:pt x="11144" y="13035"/>
                </a:lnTo>
                <a:lnTo>
                  <a:pt x="11149" y="13071"/>
                </a:lnTo>
                <a:lnTo>
                  <a:pt x="11165" y="13101"/>
                </a:lnTo>
                <a:lnTo>
                  <a:pt x="11187" y="13152"/>
                </a:lnTo>
                <a:lnTo>
                  <a:pt x="11192" y="13122"/>
                </a:lnTo>
                <a:lnTo>
                  <a:pt x="11204" y="13115"/>
                </a:lnTo>
                <a:lnTo>
                  <a:pt x="11165" y="13094"/>
                </a:lnTo>
                <a:lnTo>
                  <a:pt x="11199" y="13005"/>
                </a:lnTo>
                <a:lnTo>
                  <a:pt x="11192" y="12998"/>
                </a:lnTo>
                <a:close/>
                <a:moveTo>
                  <a:pt x="10473" y="13794"/>
                </a:moveTo>
                <a:lnTo>
                  <a:pt x="10473" y="13801"/>
                </a:lnTo>
                <a:lnTo>
                  <a:pt x="10478" y="13801"/>
                </a:lnTo>
                <a:lnTo>
                  <a:pt x="10473" y="13794"/>
                </a:lnTo>
                <a:close/>
                <a:moveTo>
                  <a:pt x="15719" y="13992"/>
                </a:moveTo>
                <a:lnTo>
                  <a:pt x="15714" y="14043"/>
                </a:lnTo>
                <a:lnTo>
                  <a:pt x="15726" y="14072"/>
                </a:lnTo>
                <a:lnTo>
                  <a:pt x="15741" y="14079"/>
                </a:lnTo>
                <a:lnTo>
                  <a:pt x="15747" y="14079"/>
                </a:lnTo>
                <a:lnTo>
                  <a:pt x="15747" y="14052"/>
                </a:lnTo>
                <a:lnTo>
                  <a:pt x="15736" y="14036"/>
                </a:lnTo>
                <a:lnTo>
                  <a:pt x="15719" y="13992"/>
                </a:lnTo>
                <a:close/>
                <a:moveTo>
                  <a:pt x="10292" y="14072"/>
                </a:moveTo>
                <a:lnTo>
                  <a:pt x="10277" y="14079"/>
                </a:lnTo>
                <a:lnTo>
                  <a:pt x="10255" y="14079"/>
                </a:lnTo>
                <a:lnTo>
                  <a:pt x="10277" y="14116"/>
                </a:lnTo>
                <a:lnTo>
                  <a:pt x="10292" y="14072"/>
                </a:lnTo>
                <a:close/>
                <a:moveTo>
                  <a:pt x="15801" y="14072"/>
                </a:moveTo>
                <a:lnTo>
                  <a:pt x="15796" y="14102"/>
                </a:lnTo>
                <a:lnTo>
                  <a:pt x="15813" y="14079"/>
                </a:lnTo>
                <a:lnTo>
                  <a:pt x="15801" y="14072"/>
                </a:lnTo>
                <a:close/>
                <a:moveTo>
                  <a:pt x="2891" y="15428"/>
                </a:moveTo>
                <a:lnTo>
                  <a:pt x="2859" y="15465"/>
                </a:lnTo>
                <a:lnTo>
                  <a:pt x="2836" y="15502"/>
                </a:lnTo>
                <a:lnTo>
                  <a:pt x="2814" y="15561"/>
                </a:lnTo>
                <a:lnTo>
                  <a:pt x="2799" y="15582"/>
                </a:lnTo>
                <a:lnTo>
                  <a:pt x="2772" y="15626"/>
                </a:lnTo>
                <a:lnTo>
                  <a:pt x="2737" y="15663"/>
                </a:lnTo>
                <a:lnTo>
                  <a:pt x="2727" y="15672"/>
                </a:lnTo>
                <a:lnTo>
                  <a:pt x="2678" y="15672"/>
                </a:lnTo>
                <a:lnTo>
                  <a:pt x="2673" y="15679"/>
                </a:lnTo>
                <a:lnTo>
                  <a:pt x="2662" y="15686"/>
                </a:lnTo>
                <a:lnTo>
                  <a:pt x="2623" y="15686"/>
                </a:lnTo>
                <a:lnTo>
                  <a:pt x="2613" y="15699"/>
                </a:lnTo>
                <a:lnTo>
                  <a:pt x="2596" y="15709"/>
                </a:lnTo>
                <a:lnTo>
                  <a:pt x="2591" y="15709"/>
                </a:lnTo>
                <a:lnTo>
                  <a:pt x="2586" y="15693"/>
                </a:lnTo>
                <a:lnTo>
                  <a:pt x="2596" y="15679"/>
                </a:lnTo>
                <a:lnTo>
                  <a:pt x="2608" y="15672"/>
                </a:lnTo>
                <a:lnTo>
                  <a:pt x="2608" y="15656"/>
                </a:lnTo>
                <a:lnTo>
                  <a:pt x="2601" y="15649"/>
                </a:lnTo>
                <a:lnTo>
                  <a:pt x="2591" y="15649"/>
                </a:lnTo>
                <a:lnTo>
                  <a:pt x="2553" y="15686"/>
                </a:lnTo>
                <a:lnTo>
                  <a:pt x="2509" y="15752"/>
                </a:lnTo>
                <a:lnTo>
                  <a:pt x="2519" y="15752"/>
                </a:lnTo>
                <a:lnTo>
                  <a:pt x="2541" y="15796"/>
                </a:lnTo>
                <a:lnTo>
                  <a:pt x="2581" y="15796"/>
                </a:lnTo>
                <a:lnTo>
                  <a:pt x="2547" y="15819"/>
                </a:lnTo>
                <a:lnTo>
                  <a:pt x="2531" y="15810"/>
                </a:lnTo>
                <a:lnTo>
                  <a:pt x="2526" y="15833"/>
                </a:lnTo>
                <a:lnTo>
                  <a:pt x="2526" y="15863"/>
                </a:lnTo>
                <a:lnTo>
                  <a:pt x="2526" y="15893"/>
                </a:lnTo>
                <a:lnTo>
                  <a:pt x="2526" y="15913"/>
                </a:lnTo>
                <a:lnTo>
                  <a:pt x="2519" y="15893"/>
                </a:lnTo>
                <a:lnTo>
                  <a:pt x="2499" y="15893"/>
                </a:lnTo>
                <a:lnTo>
                  <a:pt x="2509" y="15840"/>
                </a:lnTo>
                <a:lnTo>
                  <a:pt x="2499" y="15833"/>
                </a:lnTo>
                <a:lnTo>
                  <a:pt x="2514" y="15789"/>
                </a:lnTo>
                <a:lnTo>
                  <a:pt x="2504" y="15782"/>
                </a:lnTo>
                <a:lnTo>
                  <a:pt x="2499" y="15782"/>
                </a:lnTo>
                <a:lnTo>
                  <a:pt x="2444" y="15840"/>
                </a:lnTo>
                <a:lnTo>
                  <a:pt x="2444" y="15847"/>
                </a:lnTo>
                <a:lnTo>
                  <a:pt x="2405" y="15900"/>
                </a:lnTo>
                <a:lnTo>
                  <a:pt x="2340" y="15930"/>
                </a:lnTo>
                <a:lnTo>
                  <a:pt x="2323" y="15943"/>
                </a:lnTo>
                <a:lnTo>
                  <a:pt x="2301" y="15957"/>
                </a:lnTo>
                <a:lnTo>
                  <a:pt x="2296" y="15957"/>
                </a:lnTo>
                <a:lnTo>
                  <a:pt x="2301" y="15950"/>
                </a:lnTo>
                <a:lnTo>
                  <a:pt x="2318" y="15937"/>
                </a:lnTo>
                <a:lnTo>
                  <a:pt x="2328" y="15920"/>
                </a:lnTo>
                <a:lnTo>
                  <a:pt x="2335" y="15913"/>
                </a:lnTo>
                <a:lnTo>
                  <a:pt x="2335" y="15907"/>
                </a:lnTo>
                <a:lnTo>
                  <a:pt x="2328" y="15900"/>
                </a:lnTo>
                <a:lnTo>
                  <a:pt x="2323" y="15884"/>
                </a:lnTo>
                <a:lnTo>
                  <a:pt x="2313" y="15907"/>
                </a:lnTo>
                <a:lnTo>
                  <a:pt x="2301" y="15930"/>
                </a:lnTo>
                <a:lnTo>
                  <a:pt x="2274" y="15987"/>
                </a:lnTo>
                <a:lnTo>
                  <a:pt x="2209" y="16128"/>
                </a:lnTo>
                <a:lnTo>
                  <a:pt x="2192" y="16187"/>
                </a:lnTo>
                <a:lnTo>
                  <a:pt x="2187" y="16252"/>
                </a:lnTo>
                <a:lnTo>
                  <a:pt x="2182" y="16282"/>
                </a:lnTo>
                <a:lnTo>
                  <a:pt x="2182" y="16275"/>
                </a:lnTo>
                <a:lnTo>
                  <a:pt x="2177" y="16298"/>
                </a:lnTo>
                <a:lnTo>
                  <a:pt x="2144" y="16371"/>
                </a:lnTo>
                <a:lnTo>
                  <a:pt x="2110" y="16422"/>
                </a:lnTo>
                <a:lnTo>
                  <a:pt x="2083" y="16452"/>
                </a:lnTo>
                <a:lnTo>
                  <a:pt x="2068" y="16459"/>
                </a:lnTo>
                <a:lnTo>
                  <a:pt x="2008" y="16473"/>
                </a:lnTo>
                <a:lnTo>
                  <a:pt x="1991" y="16482"/>
                </a:lnTo>
                <a:lnTo>
                  <a:pt x="1941" y="16489"/>
                </a:lnTo>
                <a:lnTo>
                  <a:pt x="1865" y="16482"/>
                </a:lnTo>
                <a:lnTo>
                  <a:pt x="1872" y="16519"/>
                </a:lnTo>
                <a:lnTo>
                  <a:pt x="1860" y="16606"/>
                </a:lnTo>
                <a:lnTo>
                  <a:pt x="1849" y="16666"/>
                </a:lnTo>
                <a:lnTo>
                  <a:pt x="1844" y="16680"/>
                </a:lnTo>
                <a:lnTo>
                  <a:pt x="1832" y="16694"/>
                </a:lnTo>
                <a:lnTo>
                  <a:pt x="1822" y="16687"/>
                </a:lnTo>
                <a:lnTo>
                  <a:pt x="1832" y="16666"/>
                </a:lnTo>
                <a:lnTo>
                  <a:pt x="1822" y="16673"/>
                </a:lnTo>
                <a:lnTo>
                  <a:pt x="1805" y="16694"/>
                </a:lnTo>
                <a:lnTo>
                  <a:pt x="1827" y="16710"/>
                </a:lnTo>
                <a:lnTo>
                  <a:pt x="1844" y="16717"/>
                </a:lnTo>
                <a:lnTo>
                  <a:pt x="1860" y="16730"/>
                </a:lnTo>
                <a:lnTo>
                  <a:pt x="1887" y="16776"/>
                </a:lnTo>
                <a:lnTo>
                  <a:pt x="1947" y="16820"/>
                </a:lnTo>
                <a:lnTo>
                  <a:pt x="2083" y="16988"/>
                </a:lnTo>
                <a:lnTo>
                  <a:pt x="2105" y="17041"/>
                </a:lnTo>
                <a:lnTo>
                  <a:pt x="2122" y="17115"/>
                </a:lnTo>
                <a:lnTo>
                  <a:pt x="2132" y="17145"/>
                </a:lnTo>
                <a:lnTo>
                  <a:pt x="2155" y="17182"/>
                </a:lnTo>
                <a:lnTo>
                  <a:pt x="2209" y="17209"/>
                </a:lnTo>
                <a:lnTo>
                  <a:pt x="2236" y="17209"/>
                </a:lnTo>
                <a:lnTo>
                  <a:pt x="2253" y="17218"/>
                </a:lnTo>
                <a:lnTo>
                  <a:pt x="2269" y="17188"/>
                </a:lnTo>
                <a:lnTo>
                  <a:pt x="2269" y="17202"/>
                </a:lnTo>
                <a:lnTo>
                  <a:pt x="2269" y="17218"/>
                </a:lnTo>
                <a:lnTo>
                  <a:pt x="2313" y="17209"/>
                </a:lnTo>
                <a:lnTo>
                  <a:pt x="2340" y="17218"/>
                </a:lnTo>
                <a:lnTo>
                  <a:pt x="2351" y="17232"/>
                </a:lnTo>
                <a:lnTo>
                  <a:pt x="2340" y="17255"/>
                </a:lnTo>
                <a:lnTo>
                  <a:pt x="2323" y="17299"/>
                </a:lnTo>
                <a:lnTo>
                  <a:pt x="2323" y="17336"/>
                </a:lnTo>
                <a:lnTo>
                  <a:pt x="2340" y="17356"/>
                </a:lnTo>
                <a:lnTo>
                  <a:pt x="2351" y="17379"/>
                </a:lnTo>
                <a:lnTo>
                  <a:pt x="2368" y="17393"/>
                </a:lnTo>
                <a:lnTo>
                  <a:pt x="2405" y="17356"/>
                </a:lnTo>
                <a:lnTo>
                  <a:pt x="2427" y="17349"/>
                </a:lnTo>
                <a:lnTo>
                  <a:pt x="2449" y="17373"/>
                </a:lnTo>
                <a:lnTo>
                  <a:pt x="2477" y="17373"/>
                </a:lnTo>
                <a:lnTo>
                  <a:pt x="2487" y="17386"/>
                </a:lnTo>
                <a:lnTo>
                  <a:pt x="2492" y="17409"/>
                </a:lnTo>
                <a:lnTo>
                  <a:pt x="2492" y="17439"/>
                </a:lnTo>
                <a:lnTo>
                  <a:pt x="2449" y="17453"/>
                </a:lnTo>
                <a:lnTo>
                  <a:pt x="2432" y="17446"/>
                </a:lnTo>
                <a:lnTo>
                  <a:pt x="2405" y="17416"/>
                </a:lnTo>
                <a:lnTo>
                  <a:pt x="2395" y="17409"/>
                </a:lnTo>
                <a:lnTo>
                  <a:pt x="2373" y="17409"/>
                </a:lnTo>
                <a:lnTo>
                  <a:pt x="2345" y="17423"/>
                </a:lnTo>
                <a:lnTo>
                  <a:pt x="2313" y="17386"/>
                </a:lnTo>
                <a:lnTo>
                  <a:pt x="2296" y="17349"/>
                </a:lnTo>
                <a:lnTo>
                  <a:pt x="2301" y="17306"/>
                </a:lnTo>
                <a:lnTo>
                  <a:pt x="2291" y="17299"/>
                </a:lnTo>
                <a:lnTo>
                  <a:pt x="2281" y="17255"/>
                </a:lnTo>
                <a:lnTo>
                  <a:pt x="2269" y="17246"/>
                </a:lnTo>
                <a:lnTo>
                  <a:pt x="2259" y="17255"/>
                </a:lnTo>
                <a:lnTo>
                  <a:pt x="2241" y="17269"/>
                </a:lnTo>
                <a:lnTo>
                  <a:pt x="2247" y="17299"/>
                </a:lnTo>
                <a:lnTo>
                  <a:pt x="2253" y="17320"/>
                </a:lnTo>
                <a:lnTo>
                  <a:pt x="2269" y="17320"/>
                </a:lnTo>
                <a:lnTo>
                  <a:pt x="2281" y="17336"/>
                </a:lnTo>
                <a:lnTo>
                  <a:pt x="2313" y="17409"/>
                </a:lnTo>
                <a:lnTo>
                  <a:pt x="2308" y="17439"/>
                </a:lnTo>
                <a:lnTo>
                  <a:pt x="2318" y="17453"/>
                </a:lnTo>
                <a:lnTo>
                  <a:pt x="2351" y="17439"/>
                </a:lnTo>
                <a:lnTo>
                  <a:pt x="2395" y="17467"/>
                </a:lnTo>
                <a:lnTo>
                  <a:pt x="2400" y="17483"/>
                </a:lnTo>
                <a:lnTo>
                  <a:pt x="2405" y="17520"/>
                </a:lnTo>
                <a:lnTo>
                  <a:pt x="2400" y="17504"/>
                </a:lnTo>
                <a:lnTo>
                  <a:pt x="2390" y="17513"/>
                </a:lnTo>
                <a:lnTo>
                  <a:pt x="2373" y="17504"/>
                </a:lnTo>
                <a:lnTo>
                  <a:pt x="2362" y="17490"/>
                </a:lnTo>
                <a:lnTo>
                  <a:pt x="2351" y="17497"/>
                </a:lnTo>
                <a:lnTo>
                  <a:pt x="2323" y="17564"/>
                </a:lnTo>
                <a:lnTo>
                  <a:pt x="2313" y="17570"/>
                </a:lnTo>
                <a:lnTo>
                  <a:pt x="2286" y="17564"/>
                </a:lnTo>
                <a:lnTo>
                  <a:pt x="2247" y="17570"/>
                </a:lnTo>
                <a:lnTo>
                  <a:pt x="2231" y="17570"/>
                </a:lnTo>
                <a:lnTo>
                  <a:pt x="2214" y="17557"/>
                </a:lnTo>
                <a:lnTo>
                  <a:pt x="2182" y="17564"/>
                </a:lnTo>
                <a:lnTo>
                  <a:pt x="2127" y="17564"/>
                </a:lnTo>
                <a:lnTo>
                  <a:pt x="2090" y="17520"/>
                </a:lnTo>
                <a:lnTo>
                  <a:pt x="2095" y="17504"/>
                </a:lnTo>
                <a:lnTo>
                  <a:pt x="2100" y="17497"/>
                </a:lnTo>
                <a:lnTo>
                  <a:pt x="2100" y="17467"/>
                </a:lnTo>
                <a:lnTo>
                  <a:pt x="2110" y="17423"/>
                </a:lnTo>
                <a:lnTo>
                  <a:pt x="2110" y="17409"/>
                </a:lnTo>
                <a:lnTo>
                  <a:pt x="2105" y="17402"/>
                </a:lnTo>
                <a:lnTo>
                  <a:pt x="2100" y="17393"/>
                </a:lnTo>
                <a:lnTo>
                  <a:pt x="2110" y="17393"/>
                </a:lnTo>
                <a:lnTo>
                  <a:pt x="2127" y="17393"/>
                </a:lnTo>
                <a:lnTo>
                  <a:pt x="2117" y="17379"/>
                </a:lnTo>
                <a:lnTo>
                  <a:pt x="2083" y="17379"/>
                </a:lnTo>
                <a:lnTo>
                  <a:pt x="2040" y="17386"/>
                </a:lnTo>
                <a:lnTo>
                  <a:pt x="2018" y="17402"/>
                </a:lnTo>
                <a:lnTo>
                  <a:pt x="1974" y="17446"/>
                </a:lnTo>
                <a:lnTo>
                  <a:pt x="1959" y="17446"/>
                </a:lnTo>
                <a:lnTo>
                  <a:pt x="1943" y="17451"/>
                </a:lnTo>
                <a:lnTo>
                  <a:pt x="1947" y="17446"/>
                </a:lnTo>
                <a:lnTo>
                  <a:pt x="1947" y="17439"/>
                </a:lnTo>
                <a:lnTo>
                  <a:pt x="1926" y="17453"/>
                </a:lnTo>
                <a:lnTo>
                  <a:pt x="1914" y="17467"/>
                </a:lnTo>
                <a:lnTo>
                  <a:pt x="1899" y="17483"/>
                </a:lnTo>
                <a:lnTo>
                  <a:pt x="1892" y="17490"/>
                </a:lnTo>
                <a:lnTo>
                  <a:pt x="1887" y="17504"/>
                </a:lnTo>
                <a:lnTo>
                  <a:pt x="1914" y="17534"/>
                </a:lnTo>
                <a:lnTo>
                  <a:pt x="1909" y="17541"/>
                </a:lnTo>
                <a:lnTo>
                  <a:pt x="1904" y="17550"/>
                </a:lnTo>
                <a:lnTo>
                  <a:pt x="1892" y="17557"/>
                </a:lnTo>
                <a:lnTo>
                  <a:pt x="1860" y="17557"/>
                </a:lnTo>
                <a:lnTo>
                  <a:pt x="1855" y="17557"/>
                </a:lnTo>
                <a:lnTo>
                  <a:pt x="1837" y="17541"/>
                </a:lnTo>
                <a:lnTo>
                  <a:pt x="1817" y="17550"/>
                </a:lnTo>
                <a:lnTo>
                  <a:pt x="1800" y="17564"/>
                </a:lnTo>
                <a:lnTo>
                  <a:pt x="1778" y="17577"/>
                </a:lnTo>
                <a:lnTo>
                  <a:pt x="1762" y="17607"/>
                </a:lnTo>
                <a:lnTo>
                  <a:pt x="1751" y="17630"/>
                </a:lnTo>
                <a:lnTo>
                  <a:pt x="1745" y="17637"/>
                </a:lnTo>
                <a:lnTo>
                  <a:pt x="1713" y="17644"/>
                </a:lnTo>
                <a:lnTo>
                  <a:pt x="1696" y="17681"/>
                </a:lnTo>
                <a:lnTo>
                  <a:pt x="1664" y="17711"/>
                </a:lnTo>
                <a:lnTo>
                  <a:pt x="1664" y="17697"/>
                </a:lnTo>
                <a:lnTo>
                  <a:pt x="1664" y="17681"/>
                </a:lnTo>
                <a:lnTo>
                  <a:pt x="1653" y="17688"/>
                </a:lnTo>
                <a:lnTo>
                  <a:pt x="1641" y="17711"/>
                </a:lnTo>
                <a:lnTo>
                  <a:pt x="1647" y="17734"/>
                </a:lnTo>
                <a:lnTo>
                  <a:pt x="1653" y="17741"/>
                </a:lnTo>
                <a:lnTo>
                  <a:pt x="1713" y="17791"/>
                </a:lnTo>
                <a:lnTo>
                  <a:pt x="1790" y="17821"/>
                </a:lnTo>
                <a:lnTo>
                  <a:pt x="1795" y="17814"/>
                </a:lnTo>
                <a:lnTo>
                  <a:pt x="1837" y="17828"/>
                </a:lnTo>
                <a:lnTo>
                  <a:pt x="1844" y="17835"/>
                </a:lnTo>
                <a:lnTo>
                  <a:pt x="1849" y="17844"/>
                </a:lnTo>
                <a:lnTo>
                  <a:pt x="1832" y="17835"/>
                </a:lnTo>
                <a:lnTo>
                  <a:pt x="1817" y="17844"/>
                </a:lnTo>
                <a:lnTo>
                  <a:pt x="1805" y="17872"/>
                </a:lnTo>
                <a:lnTo>
                  <a:pt x="1783" y="17881"/>
                </a:lnTo>
                <a:lnTo>
                  <a:pt x="1773" y="17872"/>
                </a:lnTo>
                <a:lnTo>
                  <a:pt x="1768" y="17865"/>
                </a:lnTo>
                <a:lnTo>
                  <a:pt x="1778" y="17888"/>
                </a:lnTo>
                <a:lnTo>
                  <a:pt x="1805" y="17939"/>
                </a:lnTo>
                <a:lnTo>
                  <a:pt x="1822" y="17946"/>
                </a:lnTo>
                <a:lnTo>
                  <a:pt x="1822" y="17982"/>
                </a:lnTo>
                <a:lnTo>
                  <a:pt x="1817" y="17992"/>
                </a:lnTo>
                <a:lnTo>
                  <a:pt x="1817" y="18012"/>
                </a:lnTo>
                <a:lnTo>
                  <a:pt x="1832" y="18049"/>
                </a:lnTo>
                <a:lnTo>
                  <a:pt x="1855" y="18065"/>
                </a:lnTo>
                <a:lnTo>
                  <a:pt x="1931" y="18086"/>
                </a:lnTo>
                <a:lnTo>
                  <a:pt x="1964" y="18102"/>
                </a:lnTo>
                <a:lnTo>
                  <a:pt x="1981" y="18109"/>
                </a:lnTo>
                <a:lnTo>
                  <a:pt x="1991" y="18109"/>
                </a:lnTo>
                <a:lnTo>
                  <a:pt x="1996" y="18102"/>
                </a:lnTo>
                <a:lnTo>
                  <a:pt x="2001" y="18093"/>
                </a:lnTo>
                <a:lnTo>
                  <a:pt x="2008" y="18086"/>
                </a:lnTo>
                <a:lnTo>
                  <a:pt x="2013" y="18086"/>
                </a:lnTo>
                <a:lnTo>
                  <a:pt x="2018" y="18093"/>
                </a:lnTo>
                <a:lnTo>
                  <a:pt x="2062" y="18072"/>
                </a:lnTo>
                <a:lnTo>
                  <a:pt x="2122" y="18072"/>
                </a:lnTo>
                <a:lnTo>
                  <a:pt x="2144" y="18086"/>
                </a:lnTo>
                <a:lnTo>
                  <a:pt x="2165" y="18109"/>
                </a:lnTo>
                <a:lnTo>
                  <a:pt x="2177" y="18123"/>
                </a:lnTo>
                <a:lnTo>
                  <a:pt x="2182" y="18109"/>
                </a:lnTo>
                <a:lnTo>
                  <a:pt x="2187" y="18093"/>
                </a:lnTo>
                <a:lnTo>
                  <a:pt x="2177" y="18086"/>
                </a:lnTo>
                <a:lnTo>
                  <a:pt x="2172" y="18079"/>
                </a:lnTo>
                <a:lnTo>
                  <a:pt x="2165" y="18065"/>
                </a:lnTo>
                <a:lnTo>
                  <a:pt x="2177" y="18049"/>
                </a:lnTo>
                <a:lnTo>
                  <a:pt x="2209" y="18093"/>
                </a:lnTo>
                <a:lnTo>
                  <a:pt x="2214" y="18139"/>
                </a:lnTo>
                <a:lnTo>
                  <a:pt x="2226" y="18139"/>
                </a:lnTo>
                <a:lnTo>
                  <a:pt x="2231" y="18116"/>
                </a:lnTo>
                <a:lnTo>
                  <a:pt x="2264" y="18065"/>
                </a:lnTo>
                <a:lnTo>
                  <a:pt x="2281" y="18042"/>
                </a:lnTo>
                <a:lnTo>
                  <a:pt x="2313" y="18019"/>
                </a:lnTo>
                <a:lnTo>
                  <a:pt x="2323" y="17998"/>
                </a:lnTo>
                <a:lnTo>
                  <a:pt x="2335" y="18005"/>
                </a:lnTo>
                <a:lnTo>
                  <a:pt x="2351" y="18005"/>
                </a:lnTo>
                <a:lnTo>
                  <a:pt x="2378" y="17962"/>
                </a:lnTo>
                <a:lnTo>
                  <a:pt x="2383" y="17962"/>
                </a:lnTo>
                <a:lnTo>
                  <a:pt x="2390" y="17969"/>
                </a:lnTo>
                <a:lnTo>
                  <a:pt x="2400" y="17992"/>
                </a:lnTo>
                <a:lnTo>
                  <a:pt x="2410" y="18005"/>
                </a:lnTo>
                <a:lnTo>
                  <a:pt x="2417" y="18019"/>
                </a:lnTo>
                <a:lnTo>
                  <a:pt x="2417" y="18042"/>
                </a:lnTo>
                <a:lnTo>
                  <a:pt x="2410" y="18065"/>
                </a:lnTo>
                <a:lnTo>
                  <a:pt x="2405" y="18079"/>
                </a:lnTo>
                <a:lnTo>
                  <a:pt x="2395" y="18093"/>
                </a:lnTo>
                <a:lnTo>
                  <a:pt x="2378" y="18102"/>
                </a:lnTo>
                <a:lnTo>
                  <a:pt x="2356" y="18102"/>
                </a:lnTo>
                <a:lnTo>
                  <a:pt x="2351" y="18130"/>
                </a:lnTo>
                <a:lnTo>
                  <a:pt x="2362" y="18130"/>
                </a:lnTo>
                <a:lnTo>
                  <a:pt x="2378" y="18146"/>
                </a:lnTo>
                <a:lnTo>
                  <a:pt x="2405" y="18196"/>
                </a:lnTo>
                <a:lnTo>
                  <a:pt x="2417" y="18270"/>
                </a:lnTo>
                <a:lnTo>
                  <a:pt x="2422" y="18300"/>
                </a:lnTo>
                <a:lnTo>
                  <a:pt x="2427" y="18337"/>
                </a:lnTo>
                <a:lnTo>
                  <a:pt x="2422" y="18367"/>
                </a:lnTo>
                <a:lnTo>
                  <a:pt x="2410" y="18387"/>
                </a:lnTo>
                <a:lnTo>
                  <a:pt x="2395" y="18417"/>
                </a:lnTo>
                <a:lnTo>
                  <a:pt x="2378" y="18440"/>
                </a:lnTo>
                <a:lnTo>
                  <a:pt x="2351" y="18447"/>
                </a:lnTo>
                <a:lnTo>
                  <a:pt x="2301" y="18454"/>
                </a:lnTo>
                <a:lnTo>
                  <a:pt x="2291" y="18447"/>
                </a:lnTo>
                <a:lnTo>
                  <a:pt x="2286" y="18424"/>
                </a:lnTo>
                <a:lnTo>
                  <a:pt x="2274" y="18424"/>
                </a:lnTo>
                <a:lnTo>
                  <a:pt x="2264" y="18433"/>
                </a:lnTo>
                <a:lnTo>
                  <a:pt x="2259" y="18454"/>
                </a:lnTo>
                <a:lnTo>
                  <a:pt x="2231" y="18514"/>
                </a:lnTo>
                <a:lnTo>
                  <a:pt x="2209" y="18535"/>
                </a:lnTo>
                <a:lnTo>
                  <a:pt x="2192" y="18565"/>
                </a:lnTo>
                <a:lnTo>
                  <a:pt x="2182" y="18581"/>
                </a:lnTo>
                <a:lnTo>
                  <a:pt x="2160" y="18588"/>
                </a:lnTo>
                <a:lnTo>
                  <a:pt x="2155" y="18588"/>
                </a:lnTo>
                <a:lnTo>
                  <a:pt x="2149" y="18571"/>
                </a:lnTo>
                <a:lnTo>
                  <a:pt x="2137" y="18565"/>
                </a:lnTo>
                <a:lnTo>
                  <a:pt x="2122" y="18581"/>
                </a:lnTo>
                <a:lnTo>
                  <a:pt x="2110" y="18595"/>
                </a:lnTo>
                <a:lnTo>
                  <a:pt x="2110" y="18588"/>
                </a:lnTo>
                <a:lnTo>
                  <a:pt x="2110" y="18581"/>
                </a:lnTo>
                <a:lnTo>
                  <a:pt x="2117" y="18571"/>
                </a:lnTo>
                <a:lnTo>
                  <a:pt x="2122" y="18565"/>
                </a:lnTo>
                <a:lnTo>
                  <a:pt x="2122" y="18558"/>
                </a:lnTo>
                <a:lnTo>
                  <a:pt x="2110" y="18535"/>
                </a:lnTo>
                <a:lnTo>
                  <a:pt x="2090" y="18521"/>
                </a:lnTo>
                <a:lnTo>
                  <a:pt x="2073" y="18514"/>
                </a:lnTo>
                <a:lnTo>
                  <a:pt x="2040" y="18528"/>
                </a:lnTo>
                <a:lnTo>
                  <a:pt x="2035" y="18535"/>
                </a:lnTo>
                <a:lnTo>
                  <a:pt x="2028" y="18551"/>
                </a:lnTo>
                <a:lnTo>
                  <a:pt x="2045" y="18571"/>
                </a:lnTo>
                <a:lnTo>
                  <a:pt x="2045" y="18581"/>
                </a:lnTo>
                <a:lnTo>
                  <a:pt x="2040" y="18581"/>
                </a:lnTo>
                <a:lnTo>
                  <a:pt x="2013" y="18588"/>
                </a:lnTo>
                <a:lnTo>
                  <a:pt x="2001" y="18601"/>
                </a:lnTo>
                <a:lnTo>
                  <a:pt x="1996" y="18618"/>
                </a:lnTo>
                <a:lnTo>
                  <a:pt x="1991" y="18654"/>
                </a:lnTo>
                <a:lnTo>
                  <a:pt x="1996" y="18691"/>
                </a:lnTo>
                <a:lnTo>
                  <a:pt x="2001" y="18705"/>
                </a:lnTo>
                <a:lnTo>
                  <a:pt x="2013" y="18691"/>
                </a:lnTo>
                <a:lnTo>
                  <a:pt x="2023" y="18682"/>
                </a:lnTo>
                <a:lnTo>
                  <a:pt x="2023" y="18691"/>
                </a:lnTo>
                <a:lnTo>
                  <a:pt x="2013" y="18712"/>
                </a:lnTo>
                <a:lnTo>
                  <a:pt x="1996" y="18719"/>
                </a:lnTo>
                <a:lnTo>
                  <a:pt x="2001" y="18742"/>
                </a:lnTo>
                <a:lnTo>
                  <a:pt x="2008" y="18749"/>
                </a:lnTo>
                <a:lnTo>
                  <a:pt x="2008" y="18756"/>
                </a:lnTo>
                <a:lnTo>
                  <a:pt x="1996" y="18742"/>
                </a:lnTo>
                <a:lnTo>
                  <a:pt x="1986" y="18735"/>
                </a:lnTo>
                <a:lnTo>
                  <a:pt x="1974" y="18742"/>
                </a:lnTo>
                <a:lnTo>
                  <a:pt x="1964" y="18756"/>
                </a:lnTo>
                <a:lnTo>
                  <a:pt x="1936" y="18809"/>
                </a:lnTo>
                <a:lnTo>
                  <a:pt x="1909" y="18866"/>
                </a:lnTo>
                <a:lnTo>
                  <a:pt x="1904" y="18896"/>
                </a:lnTo>
                <a:lnTo>
                  <a:pt x="1904" y="18912"/>
                </a:lnTo>
                <a:lnTo>
                  <a:pt x="1904" y="18919"/>
                </a:lnTo>
                <a:lnTo>
                  <a:pt x="1914" y="18933"/>
                </a:lnTo>
                <a:lnTo>
                  <a:pt x="1892" y="18940"/>
                </a:lnTo>
                <a:lnTo>
                  <a:pt x="1877" y="18940"/>
                </a:lnTo>
                <a:lnTo>
                  <a:pt x="1865" y="18949"/>
                </a:lnTo>
                <a:lnTo>
                  <a:pt x="1872" y="18963"/>
                </a:lnTo>
                <a:lnTo>
                  <a:pt x="1892" y="18977"/>
                </a:lnTo>
                <a:lnTo>
                  <a:pt x="1892" y="18986"/>
                </a:lnTo>
                <a:lnTo>
                  <a:pt x="1865" y="18993"/>
                </a:lnTo>
                <a:lnTo>
                  <a:pt x="1860" y="18986"/>
                </a:lnTo>
                <a:lnTo>
                  <a:pt x="1855" y="18986"/>
                </a:lnTo>
                <a:lnTo>
                  <a:pt x="1855" y="19006"/>
                </a:lnTo>
                <a:lnTo>
                  <a:pt x="1855" y="19023"/>
                </a:lnTo>
                <a:lnTo>
                  <a:pt x="1860" y="19036"/>
                </a:lnTo>
                <a:lnTo>
                  <a:pt x="1877" y="19023"/>
                </a:lnTo>
                <a:lnTo>
                  <a:pt x="1887" y="19029"/>
                </a:lnTo>
                <a:lnTo>
                  <a:pt x="1892" y="19043"/>
                </a:lnTo>
                <a:lnTo>
                  <a:pt x="1882" y="19073"/>
                </a:lnTo>
                <a:lnTo>
                  <a:pt x="1887" y="19096"/>
                </a:lnTo>
                <a:lnTo>
                  <a:pt x="1904" y="19103"/>
                </a:lnTo>
                <a:lnTo>
                  <a:pt x="1909" y="19140"/>
                </a:lnTo>
                <a:lnTo>
                  <a:pt x="1914" y="19161"/>
                </a:lnTo>
                <a:lnTo>
                  <a:pt x="1926" y="19161"/>
                </a:lnTo>
                <a:lnTo>
                  <a:pt x="1936" y="19161"/>
                </a:lnTo>
                <a:lnTo>
                  <a:pt x="1936" y="19140"/>
                </a:lnTo>
                <a:lnTo>
                  <a:pt x="1936" y="19124"/>
                </a:lnTo>
                <a:lnTo>
                  <a:pt x="1941" y="19110"/>
                </a:lnTo>
                <a:lnTo>
                  <a:pt x="1947" y="19110"/>
                </a:lnTo>
                <a:lnTo>
                  <a:pt x="1953" y="19110"/>
                </a:lnTo>
                <a:lnTo>
                  <a:pt x="1947" y="19124"/>
                </a:lnTo>
                <a:lnTo>
                  <a:pt x="1941" y="19133"/>
                </a:lnTo>
                <a:lnTo>
                  <a:pt x="1947" y="19140"/>
                </a:lnTo>
                <a:lnTo>
                  <a:pt x="1953" y="19147"/>
                </a:lnTo>
                <a:lnTo>
                  <a:pt x="1959" y="19140"/>
                </a:lnTo>
                <a:lnTo>
                  <a:pt x="1959" y="19161"/>
                </a:lnTo>
                <a:lnTo>
                  <a:pt x="1964" y="19170"/>
                </a:lnTo>
                <a:lnTo>
                  <a:pt x="1981" y="19161"/>
                </a:lnTo>
                <a:lnTo>
                  <a:pt x="1986" y="19161"/>
                </a:lnTo>
                <a:lnTo>
                  <a:pt x="1986" y="19170"/>
                </a:lnTo>
                <a:lnTo>
                  <a:pt x="1974" y="19184"/>
                </a:lnTo>
                <a:lnTo>
                  <a:pt x="1959" y="19207"/>
                </a:lnTo>
                <a:lnTo>
                  <a:pt x="1964" y="19214"/>
                </a:lnTo>
                <a:lnTo>
                  <a:pt x="1969" y="19214"/>
                </a:lnTo>
                <a:lnTo>
                  <a:pt x="2001" y="19214"/>
                </a:lnTo>
                <a:lnTo>
                  <a:pt x="2035" y="19227"/>
                </a:lnTo>
                <a:lnTo>
                  <a:pt x="2083" y="19227"/>
                </a:lnTo>
                <a:lnTo>
                  <a:pt x="2110" y="19197"/>
                </a:lnTo>
                <a:lnTo>
                  <a:pt x="2122" y="19207"/>
                </a:lnTo>
                <a:lnTo>
                  <a:pt x="2127" y="19214"/>
                </a:lnTo>
                <a:lnTo>
                  <a:pt x="2122" y="19220"/>
                </a:lnTo>
                <a:lnTo>
                  <a:pt x="2100" y="19220"/>
                </a:lnTo>
                <a:lnTo>
                  <a:pt x="2095" y="19227"/>
                </a:lnTo>
                <a:lnTo>
                  <a:pt x="2127" y="19234"/>
                </a:lnTo>
                <a:lnTo>
                  <a:pt x="2137" y="19243"/>
                </a:lnTo>
                <a:lnTo>
                  <a:pt x="2149" y="19257"/>
                </a:lnTo>
                <a:lnTo>
                  <a:pt x="2137" y="19287"/>
                </a:lnTo>
                <a:lnTo>
                  <a:pt x="2117" y="19308"/>
                </a:lnTo>
                <a:lnTo>
                  <a:pt x="2105" y="19287"/>
                </a:lnTo>
                <a:lnTo>
                  <a:pt x="2100" y="19264"/>
                </a:lnTo>
                <a:lnTo>
                  <a:pt x="2095" y="19257"/>
                </a:lnTo>
                <a:lnTo>
                  <a:pt x="2090" y="19257"/>
                </a:lnTo>
                <a:lnTo>
                  <a:pt x="2073" y="19280"/>
                </a:lnTo>
                <a:lnTo>
                  <a:pt x="2056" y="19301"/>
                </a:lnTo>
                <a:lnTo>
                  <a:pt x="2051" y="19308"/>
                </a:lnTo>
                <a:lnTo>
                  <a:pt x="2056" y="19294"/>
                </a:lnTo>
                <a:lnTo>
                  <a:pt x="2062" y="19271"/>
                </a:lnTo>
                <a:lnTo>
                  <a:pt x="2056" y="19257"/>
                </a:lnTo>
                <a:lnTo>
                  <a:pt x="2051" y="19250"/>
                </a:lnTo>
                <a:lnTo>
                  <a:pt x="2035" y="19243"/>
                </a:lnTo>
                <a:lnTo>
                  <a:pt x="2018" y="19227"/>
                </a:lnTo>
                <a:lnTo>
                  <a:pt x="2008" y="19220"/>
                </a:lnTo>
                <a:lnTo>
                  <a:pt x="1996" y="19227"/>
                </a:lnTo>
                <a:lnTo>
                  <a:pt x="1986" y="19264"/>
                </a:lnTo>
                <a:lnTo>
                  <a:pt x="1947" y="19324"/>
                </a:lnTo>
                <a:lnTo>
                  <a:pt x="1964" y="19331"/>
                </a:lnTo>
                <a:lnTo>
                  <a:pt x="1974" y="19331"/>
                </a:lnTo>
                <a:lnTo>
                  <a:pt x="1986" y="19338"/>
                </a:lnTo>
                <a:lnTo>
                  <a:pt x="1986" y="19345"/>
                </a:lnTo>
                <a:lnTo>
                  <a:pt x="1986" y="19361"/>
                </a:lnTo>
                <a:lnTo>
                  <a:pt x="2001" y="19382"/>
                </a:lnTo>
                <a:lnTo>
                  <a:pt x="2013" y="19398"/>
                </a:lnTo>
                <a:lnTo>
                  <a:pt x="2028" y="19398"/>
                </a:lnTo>
                <a:lnTo>
                  <a:pt x="2051" y="19441"/>
                </a:lnTo>
                <a:lnTo>
                  <a:pt x="2090" y="19485"/>
                </a:lnTo>
                <a:lnTo>
                  <a:pt x="2090" y="19501"/>
                </a:lnTo>
                <a:lnTo>
                  <a:pt x="2090" y="19515"/>
                </a:lnTo>
                <a:lnTo>
                  <a:pt x="2117" y="19538"/>
                </a:lnTo>
                <a:lnTo>
                  <a:pt x="2137" y="19538"/>
                </a:lnTo>
                <a:lnTo>
                  <a:pt x="2187" y="19522"/>
                </a:lnTo>
                <a:lnTo>
                  <a:pt x="2226" y="19501"/>
                </a:lnTo>
                <a:lnTo>
                  <a:pt x="2241" y="19478"/>
                </a:lnTo>
                <a:lnTo>
                  <a:pt x="2259" y="19478"/>
                </a:lnTo>
                <a:lnTo>
                  <a:pt x="2264" y="19464"/>
                </a:lnTo>
                <a:lnTo>
                  <a:pt x="2269" y="19441"/>
                </a:lnTo>
                <a:lnTo>
                  <a:pt x="2264" y="19418"/>
                </a:lnTo>
                <a:lnTo>
                  <a:pt x="2264" y="19411"/>
                </a:lnTo>
                <a:lnTo>
                  <a:pt x="2247" y="19405"/>
                </a:lnTo>
                <a:lnTo>
                  <a:pt x="2259" y="19398"/>
                </a:lnTo>
                <a:lnTo>
                  <a:pt x="2274" y="19368"/>
                </a:lnTo>
                <a:lnTo>
                  <a:pt x="2296" y="19308"/>
                </a:lnTo>
                <a:lnTo>
                  <a:pt x="2301" y="19294"/>
                </a:lnTo>
                <a:lnTo>
                  <a:pt x="2308" y="19280"/>
                </a:lnTo>
                <a:lnTo>
                  <a:pt x="2313" y="19280"/>
                </a:lnTo>
                <a:lnTo>
                  <a:pt x="2323" y="19280"/>
                </a:lnTo>
                <a:lnTo>
                  <a:pt x="2301" y="19301"/>
                </a:lnTo>
                <a:lnTo>
                  <a:pt x="2286" y="19345"/>
                </a:lnTo>
                <a:lnTo>
                  <a:pt x="2269" y="19398"/>
                </a:lnTo>
                <a:lnTo>
                  <a:pt x="2286" y="19428"/>
                </a:lnTo>
                <a:lnTo>
                  <a:pt x="2296" y="19485"/>
                </a:lnTo>
                <a:lnTo>
                  <a:pt x="2318" y="19559"/>
                </a:lnTo>
                <a:lnTo>
                  <a:pt x="2328" y="19596"/>
                </a:lnTo>
                <a:lnTo>
                  <a:pt x="2328" y="19619"/>
                </a:lnTo>
                <a:lnTo>
                  <a:pt x="2323" y="19639"/>
                </a:lnTo>
                <a:lnTo>
                  <a:pt x="2318" y="19655"/>
                </a:lnTo>
                <a:lnTo>
                  <a:pt x="2308" y="19676"/>
                </a:lnTo>
                <a:lnTo>
                  <a:pt x="2313" y="19713"/>
                </a:lnTo>
                <a:lnTo>
                  <a:pt x="2323" y="19736"/>
                </a:lnTo>
                <a:lnTo>
                  <a:pt x="2335" y="19729"/>
                </a:lnTo>
                <a:lnTo>
                  <a:pt x="2351" y="19729"/>
                </a:lnTo>
                <a:lnTo>
                  <a:pt x="2335" y="19759"/>
                </a:lnTo>
                <a:lnTo>
                  <a:pt x="2335" y="19780"/>
                </a:lnTo>
                <a:lnTo>
                  <a:pt x="2335" y="19796"/>
                </a:lnTo>
                <a:lnTo>
                  <a:pt x="2340" y="19823"/>
                </a:lnTo>
                <a:lnTo>
                  <a:pt x="2323" y="19846"/>
                </a:lnTo>
                <a:lnTo>
                  <a:pt x="2308" y="19853"/>
                </a:lnTo>
                <a:lnTo>
                  <a:pt x="2291" y="19869"/>
                </a:lnTo>
                <a:lnTo>
                  <a:pt x="2335" y="19876"/>
                </a:lnTo>
                <a:lnTo>
                  <a:pt x="2378" y="19860"/>
                </a:lnTo>
                <a:lnTo>
                  <a:pt x="2383" y="19840"/>
                </a:lnTo>
                <a:lnTo>
                  <a:pt x="2390" y="19833"/>
                </a:lnTo>
                <a:lnTo>
                  <a:pt x="2395" y="19823"/>
                </a:lnTo>
                <a:lnTo>
                  <a:pt x="2400" y="19823"/>
                </a:lnTo>
                <a:lnTo>
                  <a:pt x="2432" y="19803"/>
                </a:lnTo>
                <a:lnTo>
                  <a:pt x="2444" y="19803"/>
                </a:lnTo>
                <a:lnTo>
                  <a:pt x="2460" y="19780"/>
                </a:lnTo>
                <a:lnTo>
                  <a:pt x="2477" y="19766"/>
                </a:lnTo>
                <a:lnTo>
                  <a:pt x="2492" y="19750"/>
                </a:lnTo>
                <a:lnTo>
                  <a:pt x="2504" y="19773"/>
                </a:lnTo>
                <a:lnTo>
                  <a:pt x="2514" y="19787"/>
                </a:lnTo>
                <a:lnTo>
                  <a:pt x="2541" y="19810"/>
                </a:lnTo>
                <a:lnTo>
                  <a:pt x="2553" y="19803"/>
                </a:lnTo>
                <a:lnTo>
                  <a:pt x="2564" y="19787"/>
                </a:lnTo>
                <a:lnTo>
                  <a:pt x="2569" y="19780"/>
                </a:lnTo>
                <a:lnTo>
                  <a:pt x="2591" y="19810"/>
                </a:lnTo>
                <a:lnTo>
                  <a:pt x="2601" y="19833"/>
                </a:lnTo>
                <a:lnTo>
                  <a:pt x="2628" y="19897"/>
                </a:lnTo>
                <a:lnTo>
                  <a:pt x="2645" y="19913"/>
                </a:lnTo>
                <a:lnTo>
                  <a:pt x="2662" y="19906"/>
                </a:lnTo>
                <a:lnTo>
                  <a:pt x="2662" y="19883"/>
                </a:lnTo>
                <a:lnTo>
                  <a:pt x="2651" y="19833"/>
                </a:lnTo>
                <a:lnTo>
                  <a:pt x="2651" y="19810"/>
                </a:lnTo>
                <a:lnTo>
                  <a:pt x="2656" y="19780"/>
                </a:lnTo>
                <a:lnTo>
                  <a:pt x="2651" y="19759"/>
                </a:lnTo>
                <a:lnTo>
                  <a:pt x="2656" y="19766"/>
                </a:lnTo>
                <a:lnTo>
                  <a:pt x="2668" y="19773"/>
                </a:lnTo>
                <a:lnTo>
                  <a:pt x="2678" y="19759"/>
                </a:lnTo>
                <a:lnTo>
                  <a:pt x="2683" y="19736"/>
                </a:lnTo>
                <a:lnTo>
                  <a:pt x="2695" y="19729"/>
                </a:lnTo>
                <a:lnTo>
                  <a:pt x="2717" y="19743"/>
                </a:lnTo>
                <a:lnTo>
                  <a:pt x="2732" y="19759"/>
                </a:lnTo>
                <a:lnTo>
                  <a:pt x="2722" y="19759"/>
                </a:lnTo>
                <a:lnTo>
                  <a:pt x="2710" y="19750"/>
                </a:lnTo>
                <a:lnTo>
                  <a:pt x="2700" y="19750"/>
                </a:lnTo>
                <a:lnTo>
                  <a:pt x="2695" y="19766"/>
                </a:lnTo>
                <a:lnTo>
                  <a:pt x="2690" y="19787"/>
                </a:lnTo>
                <a:lnTo>
                  <a:pt x="2695" y="19810"/>
                </a:lnTo>
                <a:lnTo>
                  <a:pt x="2700" y="19816"/>
                </a:lnTo>
                <a:lnTo>
                  <a:pt x="2710" y="19846"/>
                </a:lnTo>
                <a:lnTo>
                  <a:pt x="2722" y="19853"/>
                </a:lnTo>
                <a:lnTo>
                  <a:pt x="2737" y="19846"/>
                </a:lnTo>
                <a:lnTo>
                  <a:pt x="2777" y="19816"/>
                </a:lnTo>
                <a:lnTo>
                  <a:pt x="2831" y="19780"/>
                </a:lnTo>
                <a:lnTo>
                  <a:pt x="2847" y="19750"/>
                </a:lnTo>
                <a:lnTo>
                  <a:pt x="2864" y="19713"/>
                </a:lnTo>
                <a:lnTo>
                  <a:pt x="2853" y="19759"/>
                </a:lnTo>
                <a:lnTo>
                  <a:pt x="2841" y="19810"/>
                </a:lnTo>
                <a:lnTo>
                  <a:pt x="2847" y="19816"/>
                </a:lnTo>
                <a:lnTo>
                  <a:pt x="2853" y="19816"/>
                </a:lnTo>
                <a:lnTo>
                  <a:pt x="2826" y="19846"/>
                </a:lnTo>
                <a:lnTo>
                  <a:pt x="2799" y="19883"/>
                </a:lnTo>
                <a:lnTo>
                  <a:pt x="2792" y="19906"/>
                </a:lnTo>
                <a:lnTo>
                  <a:pt x="2792" y="19927"/>
                </a:lnTo>
                <a:lnTo>
                  <a:pt x="2799" y="19957"/>
                </a:lnTo>
                <a:lnTo>
                  <a:pt x="2809" y="19964"/>
                </a:lnTo>
                <a:lnTo>
                  <a:pt x="2814" y="19964"/>
                </a:lnTo>
                <a:lnTo>
                  <a:pt x="2831" y="19971"/>
                </a:lnTo>
                <a:lnTo>
                  <a:pt x="2804" y="19980"/>
                </a:lnTo>
                <a:lnTo>
                  <a:pt x="2792" y="19987"/>
                </a:lnTo>
                <a:lnTo>
                  <a:pt x="2787" y="20008"/>
                </a:lnTo>
                <a:lnTo>
                  <a:pt x="2787" y="20054"/>
                </a:lnTo>
                <a:lnTo>
                  <a:pt x="2782" y="20097"/>
                </a:lnTo>
                <a:lnTo>
                  <a:pt x="2782" y="20111"/>
                </a:lnTo>
                <a:lnTo>
                  <a:pt x="2782" y="20118"/>
                </a:lnTo>
                <a:lnTo>
                  <a:pt x="2787" y="20127"/>
                </a:lnTo>
                <a:lnTo>
                  <a:pt x="2792" y="20141"/>
                </a:lnTo>
                <a:lnTo>
                  <a:pt x="2799" y="20148"/>
                </a:lnTo>
                <a:lnTo>
                  <a:pt x="2804" y="20148"/>
                </a:lnTo>
                <a:lnTo>
                  <a:pt x="2799" y="20155"/>
                </a:lnTo>
                <a:lnTo>
                  <a:pt x="2787" y="20148"/>
                </a:lnTo>
                <a:lnTo>
                  <a:pt x="2782" y="20141"/>
                </a:lnTo>
                <a:lnTo>
                  <a:pt x="2782" y="20134"/>
                </a:lnTo>
                <a:lnTo>
                  <a:pt x="2777" y="20134"/>
                </a:lnTo>
                <a:lnTo>
                  <a:pt x="2765" y="20141"/>
                </a:lnTo>
                <a:lnTo>
                  <a:pt x="2760" y="20148"/>
                </a:lnTo>
                <a:lnTo>
                  <a:pt x="2744" y="20178"/>
                </a:lnTo>
                <a:lnTo>
                  <a:pt x="2732" y="20192"/>
                </a:lnTo>
                <a:lnTo>
                  <a:pt x="2722" y="20201"/>
                </a:lnTo>
                <a:lnTo>
                  <a:pt x="2710" y="20215"/>
                </a:lnTo>
                <a:lnTo>
                  <a:pt x="2695" y="20245"/>
                </a:lnTo>
                <a:lnTo>
                  <a:pt x="2683" y="20265"/>
                </a:lnTo>
                <a:lnTo>
                  <a:pt x="2678" y="20288"/>
                </a:lnTo>
                <a:lnTo>
                  <a:pt x="2678" y="20295"/>
                </a:lnTo>
                <a:lnTo>
                  <a:pt x="2678" y="20311"/>
                </a:lnTo>
                <a:lnTo>
                  <a:pt x="2678" y="20325"/>
                </a:lnTo>
                <a:lnTo>
                  <a:pt x="2678" y="20339"/>
                </a:lnTo>
                <a:lnTo>
                  <a:pt x="2678" y="20348"/>
                </a:lnTo>
                <a:lnTo>
                  <a:pt x="2673" y="20348"/>
                </a:lnTo>
                <a:lnTo>
                  <a:pt x="2668" y="20348"/>
                </a:lnTo>
                <a:lnTo>
                  <a:pt x="2656" y="20339"/>
                </a:lnTo>
                <a:lnTo>
                  <a:pt x="2656" y="20332"/>
                </a:lnTo>
                <a:lnTo>
                  <a:pt x="2656" y="20325"/>
                </a:lnTo>
                <a:lnTo>
                  <a:pt x="2651" y="20332"/>
                </a:lnTo>
                <a:lnTo>
                  <a:pt x="2635" y="20355"/>
                </a:lnTo>
                <a:lnTo>
                  <a:pt x="2623" y="20376"/>
                </a:lnTo>
                <a:lnTo>
                  <a:pt x="2569" y="20406"/>
                </a:lnTo>
                <a:lnTo>
                  <a:pt x="2541" y="20436"/>
                </a:lnTo>
                <a:lnTo>
                  <a:pt x="2531" y="20442"/>
                </a:lnTo>
                <a:lnTo>
                  <a:pt x="2514" y="20465"/>
                </a:lnTo>
                <a:lnTo>
                  <a:pt x="2509" y="20486"/>
                </a:lnTo>
                <a:lnTo>
                  <a:pt x="2499" y="20516"/>
                </a:lnTo>
                <a:lnTo>
                  <a:pt x="2492" y="20539"/>
                </a:lnTo>
                <a:lnTo>
                  <a:pt x="2492" y="20553"/>
                </a:lnTo>
                <a:lnTo>
                  <a:pt x="2492" y="20560"/>
                </a:lnTo>
                <a:lnTo>
                  <a:pt x="2499" y="20569"/>
                </a:lnTo>
                <a:lnTo>
                  <a:pt x="2514" y="20583"/>
                </a:lnTo>
                <a:lnTo>
                  <a:pt x="2519" y="20590"/>
                </a:lnTo>
                <a:lnTo>
                  <a:pt x="2519" y="20597"/>
                </a:lnTo>
                <a:lnTo>
                  <a:pt x="2514" y="20597"/>
                </a:lnTo>
                <a:lnTo>
                  <a:pt x="2504" y="20590"/>
                </a:lnTo>
                <a:lnTo>
                  <a:pt x="2499" y="20583"/>
                </a:lnTo>
                <a:lnTo>
                  <a:pt x="2492" y="20576"/>
                </a:lnTo>
                <a:lnTo>
                  <a:pt x="2487" y="20576"/>
                </a:lnTo>
                <a:lnTo>
                  <a:pt x="2477" y="20576"/>
                </a:lnTo>
                <a:lnTo>
                  <a:pt x="2472" y="20583"/>
                </a:lnTo>
                <a:lnTo>
                  <a:pt x="2472" y="20606"/>
                </a:lnTo>
                <a:lnTo>
                  <a:pt x="2472" y="20613"/>
                </a:lnTo>
                <a:lnTo>
                  <a:pt x="2465" y="20613"/>
                </a:lnTo>
                <a:lnTo>
                  <a:pt x="2460" y="20606"/>
                </a:lnTo>
                <a:lnTo>
                  <a:pt x="2444" y="20576"/>
                </a:lnTo>
                <a:lnTo>
                  <a:pt x="2444" y="20569"/>
                </a:lnTo>
                <a:lnTo>
                  <a:pt x="2455" y="20560"/>
                </a:lnTo>
                <a:lnTo>
                  <a:pt x="2455" y="20553"/>
                </a:lnTo>
                <a:lnTo>
                  <a:pt x="2455" y="20546"/>
                </a:lnTo>
                <a:lnTo>
                  <a:pt x="2449" y="20553"/>
                </a:lnTo>
                <a:lnTo>
                  <a:pt x="2432" y="20560"/>
                </a:lnTo>
                <a:lnTo>
                  <a:pt x="2427" y="20560"/>
                </a:lnTo>
                <a:lnTo>
                  <a:pt x="2422" y="20553"/>
                </a:lnTo>
                <a:lnTo>
                  <a:pt x="2427" y="20546"/>
                </a:lnTo>
                <a:lnTo>
                  <a:pt x="2422" y="20546"/>
                </a:lnTo>
                <a:lnTo>
                  <a:pt x="2373" y="20576"/>
                </a:lnTo>
                <a:lnTo>
                  <a:pt x="2345" y="20597"/>
                </a:lnTo>
                <a:lnTo>
                  <a:pt x="2323" y="20627"/>
                </a:lnTo>
                <a:lnTo>
                  <a:pt x="2301" y="20656"/>
                </a:lnTo>
                <a:lnTo>
                  <a:pt x="2286" y="20693"/>
                </a:lnTo>
                <a:lnTo>
                  <a:pt x="2269" y="20716"/>
                </a:lnTo>
                <a:lnTo>
                  <a:pt x="2259" y="20730"/>
                </a:lnTo>
                <a:lnTo>
                  <a:pt x="2253" y="20744"/>
                </a:lnTo>
                <a:lnTo>
                  <a:pt x="2253" y="20753"/>
                </a:lnTo>
                <a:lnTo>
                  <a:pt x="2247" y="20760"/>
                </a:lnTo>
                <a:lnTo>
                  <a:pt x="2241" y="20760"/>
                </a:lnTo>
                <a:lnTo>
                  <a:pt x="2236" y="20760"/>
                </a:lnTo>
                <a:lnTo>
                  <a:pt x="2231" y="20753"/>
                </a:lnTo>
                <a:lnTo>
                  <a:pt x="2226" y="20753"/>
                </a:lnTo>
                <a:lnTo>
                  <a:pt x="2209" y="20767"/>
                </a:lnTo>
                <a:lnTo>
                  <a:pt x="2209" y="20774"/>
                </a:lnTo>
                <a:lnTo>
                  <a:pt x="2209" y="20781"/>
                </a:lnTo>
                <a:lnTo>
                  <a:pt x="2209" y="20797"/>
                </a:lnTo>
                <a:lnTo>
                  <a:pt x="2209" y="20811"/>
                </a:lnTo>
                <a:lnTo>
                  <a:pt x="2204" y="20827"/>
                </a:lnTo>
                <a:lnTo>
                  <a:pt x="2192" y="20781"/>
                </a:lnTo>
                <a:lnTo>
                  <a:pt x="2187" y="20790"/>
                </a:lnTo>
                <a:lnTo>
                  <a:pt x="2182" y="20781"/>
                </a:lnTo>
                <a:lnTo>
                  <a:pt x="2177" y="20781"/>
                </a:lnTo>
                <a:lnTo>
                  <a:pt x="2155" y="20781"/>
                </a:lnTo>
                <a:lnTo>
                  <a:pt x="2149" y="20781"/>
                </a:lnTo>
                <a:lnTo>
                  <a:pt x="2122" y="20804"/>
                </a:lnTo>
                <a:lnTo>
                  <a:pt x="2110" y="20818"/>
                </a:lnTo>
                <a:lnTo>
                  <a:pt x="2095" y="20818"/>
                </a:lnTo>
                <a:lnTo>
                  <a:pt x="2090" y="20818"/>
                </a:lnTo>
                <a:lnTo>
                  <a:pt x="2083" y="20827"/>
                </a:lnTo>
                <a:lnTo>
                  <a:pt x="2068" y="20870"/>
                </a:lnTo>
                <a:lnTo>
                  <a:pt x="2062" y="20877"/>
                </a:lnTo>
                <a:lnTo>
                  <a:pt x="2045" y="20891"/>
                </a:lnTo>
                <a:lnTo>
                  <a:pt x="2045" y="20900"/>
                </a:lnTo>
                <a:lnTo>
                  <a:pt x="2045" y="20907"/>
                </a:lnTo>
                <a:lnTo>
                  <a:pt x="2051" y="20928"/>
                </a:lnTo>
                <a:lnTo>
                  <a:pt x="2056" y="20937"/>
                </a:lnTo>
                <a:lnTo>
                  <a:pt x="2068" y="20937"/>
                </a:lnTo>
                <a:lnTo>
                  <a:pt x="2083" y="20937"/>
                </a:lnTo>
                <a:lnTo>
                  <a:pt x="2095" y="20928"/>
                </a:lnTo>
                <a:lnTo>
                  <a:pt x="2100" y="20921"/>
                </a:lnTo>
                <a:lnTo>
                  <a:pt x="2105" y="20914"/>
                </a:lnTo>
                <a:lnTo>
                  <a:pt x="2117" y="20891"/>
                </a:lnTo>
                <a:lnTo>
                  <a:pt x="2122" y="20884"/>
                </a:lnTo>
                <a:lnTo>
                  <a:pt x="2132" y="20877"/>
                </a:lnTo>
                <a:lnTo>
                  <a:pt x="2187" y="20877"/>
                </a:lnTo>
                <a:lnTo>
                  <a:pt x="2192" y="20877"/>
                </a:lnTo>
                <a:lnTo>
                  <a:pt x="2209" y="20854"/>
                </a:lnTo>
                <a:lnTo>
                  <a:pt x="2236" y="20870"/>
                </a:lnTo>
                <a:lnTo>
                  <a:pt x="2236" y="20864"/>
                </a:lnTo>
                <a:lnTo>
                  <a:pt x="2231" y="20854"/>
                </a:lnTo>
                <a:lnTo>
                  <a:pt x="2226" y="20847"/>
                </a:lnTo>
                <a:lnTo>
                  <a:pt x="2214" y="20841"/>
                </a:lnTo>
                <a:lnTo>
                  <a:pt x="2209" y="20834"/>
                </a:lnTo>
                <a:lnTo>
                  <a:pt x="2214" y="20827"/>
                </a:lnTo>
                <a:lnTo>
                  <a:pt x="2226" y="20811"/>
                </a:lnTo>
                <a:lnTo>
                  <a:pt x="2231" y="20797"/>
                </a:lnTo>
                <a:lnTo>
                  <a:pt x="2226" y="20781"/>
                </a:lnTo>
                <a:lnTo>
                  <a:pt x="2226" y="20774"/>
                </a:lnTo>
                <a:lnTo>
                  <a:pt x="2236" y="20781"/>
                </a:lnTo>
                <a:lnTo>
                  <a:pt x="2253" y="20804"/>
                </a:lnTo>
                <a:lnTo>
                  <a:pt x="2259" y="20804"/>
                </a:lnTo>
                <a:lnTo>
                  <a:pt x="2274" y="20790"/>
                </a:lnTo>
                <a:lnTo>
                  <a:pt x="2281" y="20781"/>
                </a:lnTo>
                <a:lnTo>
                  <a:pt x="2281" y="20774"/>
                </a:lnTo>
                <a:lnTo>
                  <a:pt x="2274" y="20737"/>
                </a:lnTo>
                <a:lnTo>
                  <a:pt x="2274" y="20730"/>
                </a:lnTo>
                <a:lnTo>
                  <a:pt x="2286" y="20730"/>
                </a:lnTo>
                <a:lnTo>
                  <a:pt x="2291" y="20737"/>
                </a:lnTo>
                <a:lnTo>
                  <a:pt x="2296" y="20753"/>
                </a:lnTo>
                <a:lnTo>
                  <a:pt x="2296" y="20760"/>
                </a:lnTo>
                <a:lnTo>
                  <a:pt x="2291" y="20760"/>
                </a:lnTo>
                <a:lnTo>
                  <a:pt x="2291" y="20767"/>
                </a:lnTo>
                <a:lnTo>
                  <a:pt x="2296" y="20774"/>
                </a:lnTo>
                <a:lnTo>
                  <a:pt x="2301" y="20774"/>
                </a:lnTo>
                <a:lnTo>
                  <a:pt x="2308" y="20774"/>
                </a:lnTo>
                <a:lnTo>
                  <a:pt x="2313" y="20767"/>
                </a:lnTo>
                <a:lnTo>
                  <a:pt x="2318" y="20753"/>
                </a:lnTo>
                <a:lnTo>
                  <a:pt x="2323" y="20744"/>
                </a:lnTo>
                <a:lnTo>
                  <a:pt x="2335" y="20744"/>
                </a:lnTo>
                <a:lnTo>
                  <a:pt x="2345" y="20730"/>
                </a:lnTo>
                <a:lnTo>
                  <a:pt x="2373" y="20679"/>
                </a:lnTo>
                <a:lnTo>
                  <a:pt x="2373" y="20670"/>
                </a:lnTo>
                <a:lnTo>
                  <a:pt x="2378" y="20643"/>
                </a:lnTo>
                <a:lnTo>
                  <a:pt x="2383" y="20633"/>
                </a:lnTo>
                <a:lnTo>
                  <a:pt x="2390" y="20627"/>
                </a:lnTo>
                <a:lnTo>
                  <a:pt x="2400" y="20620"/>
                </a:lnTo>
                <a:lnTo>
                  <a:pt x="2405" y="20620"/>
                </a:lnTo>
                <a:lnTo>
                  <a:pt x="2417" y="20627"/>
                </a:lnTo>
                <a:lnTo>
                  <a:pt x="2427" y="20633"/>
                </a:lnTo>
                <a:lnTo>
                  <a:pt x="2432" y="20643"/>
                </a:lnTo>
                <a:lnTo>
                  <a:pt x="2432" y="20650"/>
                </a:lnTo>
                <a:lnTo>
                  <a:pt x="2422" y="20643"/>
                </a:lnTo>
                <a:lnTo>
                  <a:pt x="2417" y="20643"/>
                </a:lnTo>
                <a:lnTo>
                  <a:pt x="2410" y="20650"/>
                </a:lnTo>
                <a:lnTo>
                  <a:pt x="2405" y="20656"/>
                </a:lnTo>
                <a:lnTo>
                  <a:pt x="2400" y="20670"/>
                </a:lnTo>
                <a:lnTo>
                  <a:pt x="2400" y="20686"/>
                </a:lnTo>
                <a:lnTo>
                  <a:pt x="2400" y="20693"/>
                </a:lnTo>
                <a:lnTo>
                  <a:pt x="2410" y="20693"/>
                </a:lnTo>
                <a:lnTo>
                  <a:pt x="2432" y="20686"/>
                </a:lnTo>
                <a:lnTo>
                  <a:pt x="2444" y="20679"/>
                </a:lnTo>
                <a:lnTo>
                  <a:pt x="2449" y="20670"/>
                </a:lnTo>
                <a:lnTo>
                  <a:pt x="2455" y="20656"/>
                </a:lnTo>
                <a:lnTo>
                  <a:pt x="2460" y="20650"/>
                </a:lnTo>
                <a:lnTo>
                  <a:pt x="2472" y="20656"/>
                </a:lnTo>
                <a:lnTo>
                  <a:pt x="2477" y="20650"/>
                </a:lnTo>
                <a:lnTo>
                  <a:pt x="2482" y="20643"/>
                </a:lnTo>
                <a:lnTo>
                  <a:pt x="2487" y="20643"/>
                </a:lnTo>
                <a:lnTo>
                  <a:pt x="2492" y="20650"/>
                </a:lnTo>
                <a:lnTo>
                  <a:pt x="2499" y="20650"/>
                </a:lnTo>
                <a:lnTo>
                  <a:pt x="2504" y="20643"/>
                </a:lnTo>
                <a:lnTo>
                  <a:pt x="2509" y="20627"/>
                </a:lnTo>
                <a:lnTo>
                  <a:pt x="2514" y="20620"/>
                </a:lnTo>
                <a:lnTo>
                  <a:pt x="2531" y="20613"/>
                </a:lnTo>
                <a:lnTo>
                  <a:pt x="2553" y="20583"/>
                </a:lnTo>
                <a:lnTo>
                  <a:pt x="2564" y="20576"/>
                </a:lnTo>
                <a:lnTo>
                  <a:pt x="2569" y="20576"/>
                </a:lnTo>
                <a:lnTo>
                  <a:pt x="2574" y="20576"/>
                </a:lnTo>
                <a:lnTo>
                  <a:pt x="2581" y="20569"/>
                </a:lnTo>
                <a:lnTo>
                  <a:pt x="2586" y="20569"/>
                </a:lnTo>
                <a:lnTo>
                  <a:pt x="2591" y="20569"/>
                </a:lnTo>
                <a:lnTo>
                  <a:pt x="2596" y="20576"/>
                </a:lnTo>
                <a:lnTo>
                  <a:pt x="2596" y="20583"/>
                </a:lnTo>
                <a:lnTo>
                  <a:pt x="2596" y="20620"/>
                </a:lnTo>
                <a:lnTo>
                  <a:pt x="2596" y="20627"/>
                </a:lnTo>
                <a:lnTo>
                  <a:pt x="2601" y="20620"/>
                </a:lnTo>
                <a:lnTo>
                  <a:pt x="2608" y="20613"/>
                </a:lnTo>
                <a:lnTo>
                  <a:pt x="2613" y="20597"/>
                </a:lnTo>
                <a:lnTo>
                  <a:pt x="2613" y="20583"/>
                </a:lnTo>
                <a:lnTo>
                  <a:pt x="2623" y="20576"/>
                </a:lnTo>
                <a:lnTo>
                  <a:pt x="2690" y="20539"/>
                </a:lnTo>
                <a:lnTo>
                  <a:pt x="2700" y="20523"/>
                </a:lnTo>
                <a:lnTo>
                  <a:pt x="2710" y="20495"/>
                </a:lnTo>
                <a:lnTo>
                  <a:pt x="2717" y="20486"/>
                </a:lnTo>
                <a:lnTo>
                  <a:pt x="2722" y="20486"/>
                </a:lnTo>
                <a:lnTo>
                  <a:pt x="2722" y="20495"/>
                </a:lnTo>
                <a:lnTo>
                  <a:pt x="2722" y="20516"/>
                </a:lnTo>
                <a:lnTo>
                  <a:pt x="2727" y="20516"/>
                </a:lnTo>
                <a:lnTo>
                  <a:pt x="2732" y="20509"/>
                </a:lnTo>
                <a:lnTo>
                  <a:pt x="2749" y="20486"/>
                </a:lnTo>
                <a:lnTo>
                  <a:pt x="2749" y="20472"/>
                </a:lnTo>
                <a:lnTo>
                  <a:pt x="2744" y="20465"/>
                </a:lnTo>
                <a:lnTo>
                  <a:pt x="2737" y="20459"/>
                </a:lnTo>
                <a:lnTo>
                  <a:pt x="2727" y="20449"/>
                </a:lnTo>
                <a:lnTo>
                  <a:pt x="2722" y="20449"/>
                </a:lnTo>
                <a:lnTo>
                  <a:pt x="2722" y="20442"/>
                </a:lnTo>
                <a:lnTo>
                  <a:pt x="2732" y="20413"/>
                </a:lnTo>
                <a:lnTo>
                  <a:pt x="2737" y="20406"/>
                </a:lnTo>
                <a:lnTo>
                  <a:pt x="2755" y="20399"/>
                </a:lnTo>
                <a:lnTo>
                  <a:pt x="2772" y="20399"/>
                </a:lnTo>
                <a:lnTo>
                  <a:pt x="2777" y="20399"/>
                </a:lnTo>
                <a:lnTo>
                  <a:pt x="2782" y="20392"/>
                </a:lnTo>
                <a:lnTo>
                  <a:pt x="2799" y="20376"/>
                </a:lnTo>
                <a:lnTo>
                  <a:pt x="2809" y="20376"/>
                </a:lnTo>
                <a:lnTo>
                  <a:pt x="2819" y="20385"/>
                </a:lnTo>
                <a:lnTo>
                  <a:pt x="2826" y="20385"/>
                </a:lnTo>
                <a:lnTo>
                  <a:pt x="2831" y="20385"/>
                </a:lnTo>
                <a:lnTo>
                  <a:pt x="2836" y="20376"/>
                </a:lnTo>
                <a:lnTo>
                  <a:pt x="2841" y="20355"/>
                </a:lnTo>
                <a:lnTo>
                  <a:pt x="2847" y="20348"/>
                </a:lnTo>
                <a:lnTo>
                  <a:pt x="2853" y="20339"/>
                </a:lnTo>
                <a:lnTo>
                  <a:pt x="2859" y="20339"/>
                </a:lnTo>
                <a:lnTo>
                  <a:pt x="2864" y="20339"/>
                </a:lnTo>
                <a:lnTo>
                  <a:pt x="2869" y="20339"/>
                </a:lnTo>
                <a:lnTo>
                  <a:pt x="2874" y="20332"/>
                </a:lnTo>
                <a:lnTo>
                  <a:pt x="2881" y="20325"/>
                </a:lnTo>
                <a:lnTo>
                  <a:pt x="2891" y="20311"/>
                </a:lnTo>
                <a:lnTo>
                  <a:pt x="2896" y="20302"/>
                </a:lnTo>
                <a:lnTo>
                  <a:pt x="2901" y="20302"/>
                </a:lnTo>
                <a:lnTo>
                  <a:pt x="2908" y="20295"/>
                </a:lnTo>
                <a:lnTo>
                  <a:pt x="2913" y="20288"/>
                </a:lnTo>
                <a:lnTo>
                  <a:pt x="2918" y="20288"/>
                </a:lnTo>
                <a:lnTo>
                  <a:pt x="2928" y="20288"/>
                </a:lnTo>
                <a:lnTo>
                  <a:pt x="2935" y="20274"/>
                </a:lnTo>
                <a:lnTo>
                  <a:pt x="2945" y="20265"/>
                </a:lnTo>
                <a:lnTo>
                  <a:pt x="2951" y="20258"/>
                </a:lnTo>
                <a:lnTo>
                  <a:pt x="2956" y="20228"/>
                </a:lnTo>
                <a:lnTo>
                  <a:pt x="2956" y="20222"/>
                </a:lnTo>
                <a:lnTo>
                  <a:pt x="2951" y="20208"/>
                </a:lnTo>
                <a:lnTo>
                  <a:pt x="2945" y="20201"/>
                </a:lnTo>
                <a:lnTo>
                  <a:pt x="2945" y="20192"/>
                </a:lnTo>
                <a:lnTo>
                  <a:pt x="2951" y="20185"/>
                </a:lnTo>
                <a:lnTo>
                  <a:pt x="2973" y="20164"/>
                </a:lnTo>
                <a:lnTo>
                  <a:pt x="2983" y="20155"/>
                </a:lnTo>
                <a:lnTo>
                  <a:pt x="2990" y="20164"/>
                </a:lnTo>
                <a:lnTo>
                  <a:pt x="2995" y="20164"/>
                </a:lnTo>
                <a:lnTo>
                  <a:pt x="2995" y="20141"/>
                </a:lnTo>
                <a:lnTo>
                  <a:pt x="3000" y="20134"/>
                </a:lnTo>
                <a:lnTo>
                  <a:pt x="3022" y="20127"/>
                </a:lnTo>
                <a:lnTo>
                  <a:pt x="3027" y="20127"/>
                </a:lnTo>
                <a:lnTo>
                  <a:pt x="3032" y="20111"/>
                </a:lnTo>
                <a:lnTo>
                  <a:pt x="3044" y="20097"/>
                </a:lnTo>
                <a:lnTo>
                  <a:pt x="3049" y="20090"/>
                </a:lnTo>
                <a:lnTo>
                  <a:pt x="3049" y="20081"/>
                </a:lnTo>
                <a:lnTo>
                  <a:pt x="3055" y="20074"/>
                </a:lnTo>
                <a:lnTo>
                  <a:pt x="3065" y="20067"/>
                </a:lnTo>
                <a:lnTo>
                  <a:pt x="3077" y="20060"/>
                </a:lnTo>
                <a:lnTo>
                  <a:pt x="3092" y="20037"/>
                </a:lnTo>
                <a:lnTo>
                  <a:pt x="3099" y="20031"/>
                </a:lnTo>
                <a:lnTo>
                  <a:pt x="3109" y="20001"/>
                </a:lnTo>
                <a:lnTo>
                  <a:pt x="3153" y="19994"/>
                </a:lnTo>
                <a:lnTo>
                  <a:pt x="3153" y="19980"/>
                </a:lnTo>
                <a:lnTo>
                  <a:pt x="3169" y="19971"/>
                </a:lnTo>
                <a:lnTo>
                  <a:pt x="3181" y="19971"/>
                </a:lnTo>
                <a:lnTo>
                  <a:pt x="3186" y="19971"/>
                </a:lnTo>
                <a:lnTo>
                  <a:pt x="3186" y="19950"/>
                </a:lnTo>
                <a:lnTo>
                  <a:pt x="3191" y="19934"/>
                </a:lnTo>
                <a:lnTo>
                  <a:pt x="3186" y="19934"/>
                </a:lnTo>
                <a:lnTo>
                  <a:pt x="3208" y="19920"/>
                </a:lnTo>
                <a:lnTo>
                  <a:pt x="3213" y="19913"/>
                </a:lnTo>
                <a:lnTo>
                  <a:pt x="3213" y="19897"/>
                </a:lnTo>
                <a:lnTo>
                  <a:pt x="3218" y="19883"/>
                </a:lnTo>
                <a:lnTo>
                  <a:pt x="3235" y="19853"/>
                </a:lnTo>
                <a:lnTo>
                  <a:pt x="3240" y="19846"/>
                </a:lnTo>
                <a:lnTo>
                  <a:pt x="3251" y="19840"/>
                </a:lnTo>
                <a:lnTo>
                  <a:pt x="3262" y="19833"/>
                </a:lnTo>
                <a:lnTo>
                  <a:pt x="3278" y="19803"/>
                </a:lnTo>
                <a:lnTo>
                  <a:pt x="3283" y="19780"/>
                </a:lnTo>
                <a:lnTo>
                  <a:pt x="3290" y="19773"/>
                </a:lnTo>
                <a:lnTo>
                  <a:pt x="3290" y="19766"/>
                </a:lnTo>
                <a:lnTo>
                  <a:pt x="3290" y="19759"/>
                </a:lnTo>
                <a:lnTo>
                  <a:pt x="3278" y="19743"/>
                </a:lnTo>
                <a:lnTo>
                  <a:pt x="3251" y="19722"/>
                </a:lnTo>
                <a:lnTo>
                  <a:pt x="3235" y="19713"/>
                </a:lnTo>
                <a:lnTo>
                  <a:pt x="3223" y="19713"/>
                </a:lnTo>
                <a:lnTo>
                  <a:pt x="3201" y="19699"/>
                </a:lnTo>
                <a:lnTo>
                  <a:pt x="3196" y="19692"/>
                </a:lnTo>
                <a:lnTo>
                  <a:pt x="3201" y="19669"/>
                </a:lnTo>
                <a:lnTo>
                  <a:pt x="3208" y="19639"/>
                </a:lnTo>
                <a:lnTo>
                  <a:pt x="3208" y="19632"/>
                </a:lnTo>
                <a:lnTo>
                  <a:pt x="3235" y="19602"/>
                </a:lnTo>
                <a:lnTo>
                  <a:pt x="3240" y="19596"/>
                </a:lnTo>
                <a:lnTo>
                  <a:pt x="3245" y="19589"/>
                </a:lnTo>
                <a:lnTo>
                  <a:pt x="3256" y="19575"/>
                </a:lnTo>
                <a:lnTo>
                  <a:pt x="3256" y="19566"/>
                </a:lnTo>
                <a:lnTo>
                  <a:pt x="3251" y="19559"/>
                </a:lnTo>
                <a:lnTo>
                  <a:pt x="3268" y="19538"/>
                </a:lnTo>
                <a:lnTo>
                  <a:pt x="3273" y="19529"/>
                </a:lnTo>
                <a:lnTo>
                  <a:pt x="3278" y="19529"/>
                </a:lnTo>
                <a:lnTo>
                  <a:pt x="3278" y="19545"/>
                </a:lnTo>
                <a:lnTo>
                  <a:pt x="3290" y="19545"/>
                </a:lnTo>
                <a:lnTo>
                  <a:pt x="3305" y="19538"/>
                </a:lnTo>
                <a:lnTo>
                  <a:pt x="3310" y="19529"/>
                </a:lnTo>
                <a:lnTo>
                  <a:pt x="3310" y="19515"/>
                </a:lnTo>
                <a:lnTo>
                  <a:pt x="3310" y="19508"/>
                </a:lnTo>
                <a:lnTo>
                  <a:pt x="3295" y="19501"/>
                </a:lnTo>
                <a:lnTo>
                  <a:pt x="3295" y="19492"/>
                </a:lnTo>
                <a:lnTo>
                  <a:pt x="3305" y="19485"/>
                </a:lnTo>
                <a:lnTo>
                  <a:pt x="3332" y="19478"/>
                </a:lnTo>
                <a:lnTo>
                  <a:pt x="3344" y="19471"/>
                </a:lnTo>
                <a:lnTo>
                  <a:pt x="3355" y="19448"/>
                </a:lnTo>
                <a:lnTo>
                  <a:pt x="3360" y="19434"/>
                </a:lnTo>
                <a:lnTo>
                  <a:pt x="3360" y="19418"/>
                </a:lnTo>
                <a:lnTo>
                  <a:pt x="3355" y="19405"/>
                </a:lnTo>
                <a:lnTo>
                  <a:pt x="3344" y="19391"/>
                </a:lnTo>
                <a:lnTo>
                  <a:pt x="3327" y="19375"/>
                </a:lnTo>
                <a:lnTo>
                  <a:pt x="3310" y="19361"/>
                </a:lnTo>
                <a:lnTo>
                  <a:pt x="3322" y="19361"/>
                </a:lnTo>
                <a:lnTo>
                  <a:pt x="3332" y="19375"/>
                </a:lnTo>
                <a:lnTo>
                  <a:pt x="3337" y="19375"/>
                </a:lnTo>
                <a:lnTo>
                  <a:pt x="3344" y="19375"/>
                </a:lnTo>
                <a:lnTo>
                  <a:pt x="3355" y="19368"/>
                </a:lnTo>
                <a:lnTo>
                  <a:pt x="3365" y="19345"/>
                </a:lnTo>
                <a:lnTo>
                  <a:pt x="3377" y="19331"/>
                </a:lnTo>
                <a:lnTo>
                  <a:pt x="3382" y="19324"/>
                </a:lnTo>
                <a:lnTo>
                  <a:pt x="3377" y="19308"/>
                </a:lnTo>
                <a:lnTo>
                  <a:pt x="3377" y="19301"/>
                </a:lnTo>
                <a:lnTo>
                  <a:pt x="3382" y="19287"/>
                </a:lnTo>
                <a:lnTo>
                  <a:pt x="3409" y="19243"/>
                </a:lnTo>
                <a:lnTo>
                  <a:pt x="3426" y="19227"/>
                </a:lnTo>
                <a:lnTo>
                  <a:pt x="3436" y="19227"/>
                </a:lnTo>
                <a:lnTo>
                  <a:pt x="3441" y="19220"/>
                </a:lnTo>
                <a:lnTo>
                  <a:pt x="3436" y="19197"/>
                </a:lnTo>
                <a:lnTo>
                  <a:pt x="3436" y="19191"/>
                </a:lnTo>
                <a:lnTo>
                  <a:pt x="3441" y="19177"/>
                </a:lnTo>
                <a:lnTo>
                  <a:pt x="3459" y="19154"/>
                </a:lnTo>
                <a:lnTo>
                  <a:pt x="3474" y="19147"/>
                </a:lnTo>
                <a:lnTo>
                  <a:pt x="3491" y="19140"/>
                </a:lnTo>
                <a:lnTo>
                  <a:pt x="3508" y="19124"/>
                </a:lnTo>
                <a:lnTo>
                  <a:pt x="3518" y="19110"/>
                </a:lnTo>
                <a:lnTo>
                  <a:pt x="3528" y="19096"/>
                </a:lnTo>
                <a:lnTo>
                  <a:pt x="3562" y="19066"/>
                </a:lnTo>
                <a:lnTo>
                  <a:pt x="3568" y="19066"/>
                </a:lnTo>
                <a:lnTo>
                  <a:pt x="3573" y="19066"/>
                </a:lnTo>
                <a:lnTo>
                  <a:pt x="3578" y="19080"/>
                </a:lnTo>
                <a:lnTo>
                  <a:pt x="3617" y="19080"/>
                </a:lnTo>
                <a:lnTo>
                  <a:pt x="3632" y="19080"/>
                </a:lnTo>
                <a:lnTo>
                  <a:pt x="3637" y="19073"/>
                </a:lnTo>
                <a:lnTo>
                  <a:pt x="3644" y="19050"/>
                </a:lnTo>
                <a:lnTo>
                  <a:pt x="3649" y="19036"/>
                </a:lnTo>
                <a:lnTo>
                  <a:pt x="3660" y="19023"/>
                </a:lnTo>
                <a:lnTo>
                  <a:pt x="3665" y="19013"/>
                </a:lnTo>
                <a:lnTo>
                  <a:pt x="3687" y="19006"/>
                </a:lnTo>
                <a:lnTo>
                  <a:pt x="3699" y="19006"/>
                </a:lnTo>
                <a:lnTo>
                  <a:pt x="3672" y="19029"/>
                </a:lnTo>
                <a:lnTo>
                  <a:pt x="3655" y="19043"/>
                </a:lnTo>
                <a:lnTo>
                  <a:pt x="3644" y="19059"/>
                </a:lnTo>
                <a:lnTo>
                  <a:pt x="3637" y="19073"/>
                </a:lnTo>
                <a:lnTo>
                  <a:pt x="3637" y="19080"/>
                </a:lnTo>
                <a:lnTo>
                  <a:pt x="3632" y="19087"/>
                </a:lnTo>
                <a:lnTo>
                  <a:pt x="3622" y="19096"/>
                </a:lnTo>
                <a:lnTo>
                  <a:pt x="3617" y="19103"/>
                </a:lnTo>
                <a:lnTo>
                  <a:pt x="3627" y="19117"/>
                </a:lnTo>
                <a:lnTo>
                  <a:pt x="3665" y="19154"/>
                </a:lnTo>
                <a:lnTo>
                  <a:pt x="3682" y="19161"/>
                </a:lnTo>
                <a:lnTo>
                  <a:pt x="3714" y="19170"/>
                </a:lnTo>
                <a:lnTo>
                  <a:pt x="3719" y="19184"/>
                </a:lnTo>
                <a:lnTo>
                  <a:pt x="3709" y="19184"/>
                </a:lnTo>
                <a:lnTo>
                  <a:pt x="3660" y="19161"/>
                </a:lnTo>
                <a:lnTo>
                  <a:pt x="3637" y="19161"/>
                </a:lnTo>
                <a:lnTo>
                  <a:pt x="3622" y="19170"/>
                </a:lnTo>
                <a:lnTo>
                  <a:pt x="3610" y="19170"/>
                </a:lnTo>
                <a:lnTo>
                  <a:pt x="3600" y="19161"/>
                </a:lnTo>
                <a:lnTo>
                  <a:pt x="3590" y="19154"/>
                </a:lnTo>
                <a:lnTo>
                  <a:pt x="3583" y="19147"/>
                </a:lnTo>
                <a:lnTo>
                  <a:pt x="3573" y="19147"/>
                </a:lnTo>
                <a:lnTo>
                  <a:pt x="3535" y="19177"/>
                </a:lnTo>
                <a:lnTo>
                  <a:pt x="3518" y="19197"/>
                </a:lnTo>
                <a:lnTo>
                  <a:pt x="3481" y="19227"/>
                </a:lnTo>
                <a:lnTo>
                  <a:pt x="3474" y="19234"/>
                </a:lnTo>
                <a:lnTo>
                  <a:pt x="3474" y="19257"/>
                </a:lnTo>
                <a:lnTo>
                  <a:pt x="3481" y="19287"/>
                </a:lnTo>
                <a:lnTo>
                  <a:pt x="3481" y="19308"/>
                </a:lnTo>
                <a:lnTo>
                  <a:pt x="3469" y="19368"/>
                </a:lnTo>
                <a:lnTo>
                  <a:pt x="3464" y="19391"/>
                </a:lnTo>
                <a:lnTo>
                  <a:pt x="3447" y="19418"/>
                </a:lnTo>
                <a:lnTo>
                  <a:pt x="3436" y="19448"/>
                </a:lnTo>
                <a:lnTo>
                  <a:pt x="3431" y="19471"/>
                </a:lnTo>
                <a:lnTo>
                  <a:pt x="3426" y="19508"/>
                </a:lnTo>
                <a:lnTo>
                  <a:pt x="3431" y="19522"/>
                </a:lnTo>
                <a:lnTo>
                  <a:pt x="3436" y="19529"/>
                </a:lnTo>
                <a:lnTo>
                  <a:pt x="3464" y="19545"/>
                </a:lnTo>
                <a:lnTo>
                  <a:pt x="3469" y="19545"/>
                </a:lnTo>
                <a:lnTo>
                  <a:pt x="3474" y="19545"/>
                </a:lnTo>
                <a:lnTo>
                  <a:pt x="3508" y="19508"/>
                </a:lnTo>
                <a:lnTo>
                  <a:pt x="3513" y="19508"/>
                </a:lnTo>
                <a:lnTo>
                  <a:pt x="3496" y="19545"/>
                </a:lnTo>
                <a:lnTo>
                  <a:pt x="3491" y="19559"/>
                </a:lnTo>
                <a:lnTo>
                  <a:pt x="3474" y="19582"/>
                </a:lnTo>
                <a:lnTo>
                  <a:pt x="3464" y="19589"/>
                </a:lnTo>
                <a:lnTo>
                  <a:pt x="3447" y="19596"/>
                </a:lnTo>
                <a:lnTo>
                  <a:pt x="3431" y="19612"/>
                </a:lnTo>
                <a:lnTo>
                  <a:pt x="3426" y="19619"/>
                </a:lnTo>
                <a:lnTo>
                  <a:pt x="3419" y="19632"/>
                </a:lnTo>
                <a:lnTo>
                  <a:pt x="3414" y="19648"/>
                </a:lnTo>
                <a:lnTo>
                  <a:pt x="3414" y="19655"/>
                </a:lnTo>
                <a:lnTo>
                  <a:pt x="3419" y="19655"/>
                </a:lnTo>
                <a:lnTo>
                  <a:pt x="3436" y="19676"/>
                </a:lnTo>
                <a:lnTo>
                  <a:pt x="3447" y="19676"/>
                </a:lnTo>
                <a:lnTo>
                  <a:pt x="3464" y="19662"/>
                </a:lnTo>
                <a:lnTo>
                  <a:pt x="3469" y="19625"/>
                </a:lnTo>
                <a:lnTo>
                  <a:pt x="3481" y="19632"/>
                </a:lnTo>
                <a:lnTo>
                  <a:pt x="3486" y="19632"/>
                </a:lnTo>
                <a:lnTo>
                  <a:pt x="3491" y="19632"/>
                </a:lnTo>
                <a:lnTo>
                  <a:pt x="3491" y="19625"/>
                </a:lnTo>
                <a:lnTo>
                  <a:pt x="3486" y="19619"/>
                </a:lnTo>
                <a:lnTo>
                  <a:pt x="3496" y="19625"/>
                </a:lnTo>
                <a:lnTo>
                  <a:pt x="3508" y="19632"/>
                </a:lnTo>
                <a:lnTo>
                  <a:pt x="3513" y="19632"/>
                </a:lnTo>
                <a:lnTo>
                  <a:pt x="3518" y="19619"/>
                </a:lnTo>
                <a:lnTo>
                  <a:pt x="3523" y="19612"/>
                </a:lnTo>
                <a:lnTo>
                  <a:pt x="3540" y="19589"/>
                </a:lnTo>
                <a:lnTo>
                  <a:pt x="3545" y="19575"/>
                </a:lnTo>
                <a:lnTo>
                  <a:pt x="3545" y="19559"/>
                </a:lnTo>
                <a:lnTo>
                  <a:pt x="3545" y="19552"/>
                </a:lnTo>
                <a:lnTo>
                  <a:pt x="3551" y="19552"/>
                </a:lnTo>
                <a:lnTo>
                  <a:pt x="3556" y="19559"/>
                </a:lnTo>
                <a:lnTo>
                  <a:pt x="3562" y="19559"/>
                </a:lnTo>
                <a:lnTo>
                  <a:pt x="3578" y="19545"/>
                </a:lnTo>
                <a:lnTo>
                  <a:pt x="3583" y="19545"/>
                </a:lnTo>
                <a:lnTo>
                  <a:pt x="3590" y="19545"/>
                </a:lnTo>
                <a:lnTo>
                  <a:pt x="3595" y="19545"/>
                </a:lnTo>
                <a:lnTo>
                  <a:pt x="3622" y="19508"/>
                </a:lnTo>
                <a:lnTo>
                  <a:pt x="3622" y="19501"/>
                </a:lnTo>
                <a:lnTo>
                  <a:pt x="3617" y="19485"/>
                </a:lnTo>
                <a:lnTo>
                  <a:pt x="3622" y="19485"/>
                </a:lnTo>
                <a:lnTo>
                  <a:pt x="3637" y="19501"/>
                </a:lnTo>
                <a:lnTo>
                  <a:pt x="3637" y="19478"/>
                </a:lnTo>
                <a:lnTo>
                  <a:pt x="3637" y="19471"/>
                </a:lnTo>
                <a:lnTo>
                  <a:pt x="3649" y="19455"/>
                </a:lnTo>
                <a:lnTo>
                  <a:pt x="3655" y="19464"/>
                </a:lnTo>
                <a:lnTo>
                  <a:pt x="3660" y="19492"/>
                </a:lnTo>
                <a:lnTo>
                  <a:pt x="3660" y="19501"/>
                </a:lnTo>
                <a:lnTo>
                  <a:pt x="3665" y="19464"/>
                </a:lnTo>
                <a:lnTo>
                  <a:pt x="3677" y="19441"/>
                </a:lnTo>
                <a:lnTo>
                  <a:pt x="3682" y="19434"/>
                </a:lnTo>
                <a:lnTo>
                  <a:pt x="3682" y="19405"/>
                </a:lnTo>
                <a:lnTo>
                  <a:pt x="3692" y="19434"/>
                </a:lnTo>
                <a:lnTo>
                  <a:pt x="3699" y="19441"/>
                </a:lnTo>
                <a:lnTo>
                  <a:pt x="3714" y="19434"/>
                </a:lnTo>
                <a:lnTo>
                  <a:pt x="3719" y="19441"/>
                </a:lnTo>
                <a:lnTo>
                  <a:pt x="3726" y="19448"/>
                </a:lnTo>
                <a:lnTo>
                  <a:pt x="3741" y="19455"/>
                </a:lnTo>
                <a:lnTo>
                  <a:pt x="3753" y="19455"/>
                </a:lnTo>
                <a:lnTo>
                  <a:pt x="3764" y="19455"/>
                </a:lnTo>
                <a:lnTo>
                  <a:pt x="3769" y="19448"/>
                </a:lnTo>
                <a:lnTo>
                  <a:pt x="3774" y="19441"/>
                </a:lnTo>
                <a:lnTo>
                  <a:pt x="3781" y="19441"/>
                </a:lnTo>
                <a:lnTo>
                  <a:pt x="3786" y="19448"/>
                </a:lnTo>
                <a:lnTo>
                  <a:pt x="3791" y="19441"/>
                </a:lnTo>
                <a:lnTo>
                  <a:pt x="3759" y="19418"/>
                </a:lnTo>
                <a:lnTo>
                  <a:pt x="3764" y="19411"/>
                </a:lnTo>
                <a:lnTo>
                  <a:pt x="3769" y="19411"/>
                </a:lnTo>
                <a:lnTo>
                  <a:pt x="3774" y="19411"/>
                </a:lnTo>
                <a:lnTo>
                  <a:pt x="3774" y="19405"/>
                </a:lnTo>
                <a:lnTo>
                  <a:pt x="3774" y="19375"/>
                </a:lnTo>
                <a:lnTo>
                  <a:pt x="3774" y="19361"/>
                </a:lnTo>
                <a:lnTo>
                  <a:pt x="3774" y="19345"/>
                </a:lnTo>
                <a:lnTo>
                  <a:pt x="3774" y="19338"/>
                </a:lnTo>
                <a:lnTo>
                  <a:pt x="3781" y="19331"/>
                </a:lnTo>
                <a:lnTo>
                  <a:pt x="3791" y="19324"/>
                </a:lnTo>
                <a:lnTo>
                  <a:pt x="3796" y="19317"/>
                </a:lnTo>
                <a:lnTo>
                  <a:pt x="3801" y="19308"/>
                </a:lnTo>
                <a:lnTo>
                  <a:pt x="3801" y="19294"/>
                </a:lnTo>
                <a:lnTo>
                  <a:pt x="3796" y="19280"/>
                </a:lnTo>
                <a:lnTo>
                  <a:pt x="3791" y="19280"/>
                </a:lnTo>
                <a:lnTo>
                  <a:pt x="3786" y="19287"/>
                </a:lnTo>
                <a:lnTo>
                  <a:pt x="3774" y="19294"/>
                </a:lnTo>
                <a:lnTo>
                  <a:pt x="3759" y="19294"/>
                </a:lnTo>
                <a:lnTo>
                  <a:pt x="3747" y="19301"/>
                </a:lnTo>
                <a:lnTo>
                  <a:pt x="3759" y="19287"/>
                </a:lnTo>
                <a:lnTo>
                  <a:pt x="3764" y="19287"/>
                </a:lnTo>
                <a:lnTo>
                  <a:pt x="3781" y="19287"/>
                </a:lnTo>
                <a:lnTo>
                  <a:pt x="3786" y="19280"/>
                </a:lnTo>
                <a:lnTo>
                  <a:pt x="3786" y="19271"/>
                </a:lnTo>
                <a:lnTo>
                  <a:pt x="3791" y="19250"/>
                </a:lnTo>
                <a:lnTo>
                  <a:pt x="3791" y="19243"/>
                </a:lnTo>
                <a:lnTo>
                  <a:pt x="3786" y="19234"/>
                </a:lnTo>
                <a:lnTo>
                  <a:pt x="3781" y="19234"/>
                </a:lnTo>
                <a:lnTo>
                  <a:pt x="3764" y="19214"/>
                </a:lnTo>
                <a:lnTo>
                  <a:pt x="3764" y="19207"/>
                </a:lnTo>
                <a:lnTo>
                  <a:pt x="3774" y="19207"/>
                </a:lnTo>
                <a:lnTo>
                  <a:pt x="3786" y="19207"/>
                </a:lnTo>
                <a:lnTo>
                  <a:pt x="3791" y="19197"/>
                </a:lnTo>
                <a:lnTo>
                  <a:pt x="3796" y="19177"/>
                </a:lnTo>
                <a:lnTo>
                  <a:pt x="3808" y="19147"/>
                </a:lnTo>
                <a:lnTo>
                  <a:pt x="3808" y="19140"/>
                </a:lnTo>
                <a:lnTo>
                  <a:pt x="3801" y="19140"/>
                </a:lnTo>
                <a:lnTo>
                  <a:pt x="3791" y="19147"/>
                </a:lnTo>
                <a:lnTo>
                  <a:pt x="3791" y="19140"/>
                </a:lnTo>
                <a:lnTo>
                  <a:pt x="3796" y="19133"/>
                </a:lnTo>
                <a:lnTo>
                  <a:pt x="3801" y="19124"/>
                </a:lnTo>
                <a:lnTo>
                  <a:pt x="3808" y="19124"/>
                </a:lnTo>
                <a:lnTo>
                  <a:pt x="3813" y="19124"/>
                </a:lnTo>
                <a:lnTo>
                  <a:pt x="3823" y="19124"/>
                </a:lnTo>
                <a:lnTo>
                  <a:pt x="3828" y="19117"/>
                </a:lnTo>
                <a:lnTo>
                  <a:pt x="3845" y="19096"/>
                </a:lnTo>
                <a:lnTo>
                  <a:pt x="3851" y="19087"/>
                </a:lnTo>
                <a:lnTo>
                  <a:pt x="3828" y="19147"/>
                </a:lnTo>
                <a:lnTo>
                  <a:pt x="3823" y="19161"/>
                </a:lnTo>
                <a:lnTo>
                  <a:pt x="3823" y="19170"/>
                </a:lnTo>
                <a:lnTo>
                  <a:pt x="3823" y="19177"/>
                </a:lnTo>
                <a:lnTo>
                  <a:pt x="3823" y="19191"/>
                </a:lnTo>
                <a:lnTo>
                  <a:pt x="3823" y="19197"/>
                </a:lnTo>
                <a:lnTo>
                  <a:pt x="3828" y="19207"/>
                </a:lnTo>
                <a:lnTo>
                  <a:pt x="3840" y="19207"/>
                </a:lnTo>
                <a:lnTo>
                  <a:pt x="3835" y="19184"/>
                </a:lnTo>
                <a:lnTo>
                  <a:pt x="3845" y="19184"/>
                </a:lnTo>
                <a:lnTo>
                  <a:pt x="3862" y="19177"/>
                </a:lnTo>
                <a:lnTo>
                  <a:pt x="3868" y="19170"/>
                </a:lnTo>
                <a:lnTo>
                  <a:pt x="3873" y="19154"/>
                </a:lnTo>
                <a:lnTo>
                  <a:pt x="3873" y="19147"/>
                </a:lnTo>
                <a:lnTo>
                  <a:pt x="3878" y="19154"/>
                </a:lnTo>
                <a:lnTo>
                  <a:pt x="3890" y="19161"/>
                </a:lnTo>
                <a:lnTo>
                  <a:pt x="3895" y="19170"/>
                </a:lnTo>
                <a:lnTo>
                  <a:pt x="3900" y="19170"/>
                </a:lnTo>
                <a:lnTo>
                  <a:pt x="3905" y="19170"/>
                </a:lnTo>
                <a:lnTo>
                  <a:pt x="3910" y="19161"/>
                </a:lnTo>
                <a:lnTo>
                  <a:pt x="3917" y="19154"/>
                </a:lnTo>
                <a:lnTo>
                  <a:pt x="3922" y="19147"/>
                </a:lnTo>
                <a:lnTo>
                  <a:pt x="3932" y="19147"/>
                </a:lnTo>
                <a:lnTo>
                  <a:pt x="3937" y="19147"/>
                </a:lnTo>
                <a:lnTo>
                  <a:pt x="3944" y="19154"/>
                </a:lnTo>
                <a:lnTo>
                  <a:pt x="3960" y="19140"/>
                </a:lnTo>
                <a:lnTo>
                  <a:pt x="3982" y="19140"/>
                </a:lnTo>
                <a:lnTo>
                  <a:pt x="3992" y="19147"/>
                </a:lnTo>
                <a:lnTo>
                  <a:pt x="3960" y="19161"/>
                </a:lnTo>
                <a:lnTo>
                  <a:pt x="3955" y="19177"/>
                </a:lnTo>
                <a:lnTo>
                  <a:pt x="3955" y="19207"/>
                </a:lnTo>
                <a:lnTo>
                  <a:pt x="3960" y="19214"/>
                </a:lnTo>
                <a:lnTo>
                  <a:pt x="3965" y="19220"/>
                </a:lnTo>
                <a:lnTo>
                  <a:pt x="3982" y="19227"/>
                </a:lnTo>
                <a:lnTo>
                  <a:pt x="3972" y="19243"/>
                </a:lnTo>
                <a:lnTo>
                  <a:pt x="3965" y="19243"/>
                </a:lnTo>
                <a:lnTo>
                  <a:pt x="3965" y="19250"/>
                </a:lnTo>
                <a:lnTo>
                  <a:pt x="3972" y="19257"/>
                </a:lnTo>
                <a:lnTo>
                  <a:pt x="3987" y="19250"/>
                </a:lnTo>
                <a:lnTo>
                  <a:pt x="3999" y="19250"/>
                </a:lnTo>
                <a:lnTo>
                  <a:pt x="4004" y="19257"/>
                </a:lnTo>
                <a:lnTo>
                  <a:pt x="4004" y="19264"/>
                </a:lnTo>
                <a:lnTo>
                  <a:pt x="4004" y="19271"/>
                </a:lnTo>
                <a:lnTo>
                  <a:pt x="4004" y="19280"/>
                </a:lnTo>
                <a:lnTo>
                  <a:pt x="4053" y="19280"/>
                </a:lnTo>
                <a:lnTo>
                  <a:pt x="4053" y="19287"/>
                </a:lnTo>
                <a:lnTo>
                  <a:pt x="4047" y="19301"/>
                </a:lnTo>
                <a:lnTo>
                  <a:pt x="4041" y="19308"/>
                </a:lnTo>
                <a:lnTo>
                  <a:pt x="4031" y="19324"/>
                </a:lnTo>
                <a:lnTo>
                  <a:pt x="4036" y="19324"/>
                </a:lnTo>
                <a:lnTo>
                  <a:pt x="4053" y="19324"/>
                </a:lnTo>
                <a:lnTo>
                  <a:pt x="4069" y="19331"/>
                </a:lnTo>
                <a:lnTo>
                  <a:pt x="4091" y="19345"/>
                </a:lnTo>
                <a:lnTo>
                  <a:pt x="4108" y="19345"/>
                </a:lnTo>
                <a:lnTo>
                  <a:pt x="4118" y="19338"/>
                </a:lnTo>
                <a:lnTo>
                  <a:pt x="4123" y="19324"/>
                </a:lnTo>
                <a:lnTo>
                  <a:pt x="4135" y="19301"/>
                </a:lnTo>
                <a:lnTo>
                  <a:pt x="4145" y="19280"/>
                </a:lnTo>
                <a:lnTo>
                  <a:pt x="4162" y="19264"/>
                </a:lnTo>
                <a:lnTo>
                  <a:pt x="4168" y="19264"/>
                </a:lnTo>
                <a:lnTo>
                  <a:pt x="4156" y="19287"/>
                </a:lnTo>
                <a:lnTo>
                  <a:pt x="4151" y="19301"/>
                </a:lnTo>
                <a:lnTo>
                  <a:pt x="4145" y="19324"/>
                </a:lnTo>
                <a:lnTo>
                  <a:pt x="4140" y="19361"/>
                </a:lnTo>
                <a:lnTo>
                  <a:pt x="4145" y="19375"/>
                </a:lnTo>
                <a:lnTo>
                  <a:pt x="4156" y="19382"/>
                </a:lnTo>
                <a:lnTo>
                  <a:pt x="4162" y="19391"/>
                </a:lnTo>
                <a:lnTo>
                  <a:pt x="4168" y="19398"/>
                </a:lnTo>
                <a:lnTo>
                  <a:pt x="4178" y="19405"/>
                </a:lnTo>
                <a:lnTo>
                  <a:pt x="4200" y="19411"/>
                </a:lnTo>
                <a:lnTo>
                  <a:pt x="4217" y="19428"/>
                </a:lnTo>
                <a:lnTo>
                  <a:pt x="4224" y="19441"/>
                </a:lnTo>
                <a:lnTo>
                  <a:pt x="4222" y="19441"/>
                </a:lnTo>
                <a:lnTo>
                  <a:pt x="4210" y="19455"/>
                </a:lnTo>
                <a:lnTo>
                  <a:pt x="4200" y="19478"/>
                </a:lnTo>
                <a:lnTo>
                  <a:pt x="4200" y="19492"/>
                </a:lnTo>
                <a:lnTo>
                  <a:pt x="4217" y="19455"/>
                </a:lnTo>
                <a:lnTo>
                  <a:pt x="4227" y="19446"/>
                </a:lnTo>
                <a:lnTo>
                  <a:pt x="4227" y="19448"/>
                </a:lnTo>
                <a:lnTo>
                  <a:pt x="4227" y="19455"/>
                </a:lnTo>
                <a:lnTo>
                  <a:pt x="4222" y="19464"/>
                </a:lnTo>
                <a:lnTo>
                  <a:pt x="4222" y="19471"/>
                </a:lnTo>
                <a:lnTo>
                  <a:pt x="4237" y="19471"/>
                </a:lnTo>
                <a:lnTo>
                  <a:pt x="4255" y="19471"/>
                </a:lnTo>
                <a:lnTo>
                  <a:pt x="4287" y="19455"/>
                </a:lnTo>
                <a:lnTo>
                  <a:pt x="4347" y="19441"/>
                </a:lnTo>
                <a:lnTo>
                  <a:pt x="4391" y="19441"/>
                </a:lnTo>
                <a:lnTo>
                  <a:pt x="4440" y="19455"/>
                </a:lnTo>
                <a:lnTo>
                  <a:pt x="4483" y="19471"/>
                </a:lnTo>
                <a:lnTo>
                  <a:pt x="4500" y="19464"/>
                </a:lnTo>
                <a:lnTo>
                  <a:pt x="4510" y="19455"/>
                </a:lnTo>
                <a:lnTo>
                  <a:pt x="4517" y="19448"/>
                </a:lnTo>
                <a:lnTo>
                  <a:pt x="4517" y="19434"/>
                </a:lnTo>
                <a:lnTo>
                  <a:pt x="4517" y="19428"/>
                </a:lnTo>
                <a:lnTo>
                  <a:pt x="4522" y="19428"/>
                </a:lnTo>
                <a:lnTo>
                  <a:pt x="4527" y="19434"/>
                </a:lnTo>
                <a:lnTo>
                  <a:pt x="4532" y="19455"/>
                </a:lnTo>
                <a:lnTo>
                  <a:pt x="4532" y="19464"/>
                </a:lnTo>
                <a:lnTo>
                  <a:pt x="4522" y="19485"/>
                </a:lnTo>
                <a:lnTo>
                  <a:pt x="4527" y="19492"/>
                </a:lnTo>
                <a:lnTo>
                  <a:pt x="4582" y="19529"/>
                </a:lnTo>
                <a:lnTo>
                  <a:pt x="4604" y="19538"/>
                </a:lnTo>
                <a:lnTo>
                  <a:pt x="4626" y="19538"/>
                </a:lnTo>
                <a:lnTo>
                  <a:pt x="4647" y="19529"/>
                </a:lnTo>
                <a:lnTo>
                  <a:pt x="4681" y="19508"/>
                </a:lnTo>
                <a:lnTo>
                  <a:pt x="4686" y="19501"/>
                </a:lnTo>
                <a:lnTo>
                  <a:pt x="4713" y="19455"/>
                </a:lnTo>
                <a:lnTo>
                  <a:pt x="4723" y="19441"/>
                </a:lnTo>
                <a:lnTo>
                  <a:pt x="4735" y="19441"/>
                </a:lnTo>
                <a:lnTo>
                  <a:pt x="4740" y="19441"/>
                </a:lnTo>
                <a:lnTo>
                  <a:pt x="4756" y="19471"/>
                </a:lnTo>
                <a:lnTo>
                  <a:pt x="4783" y="19485"/>
                </a:lnTo>
                <a:lnTo>
                  <a:pt x="4778" y="19485"/>
                </a:lnTo>
                <a:lnTo>
                  <a:pt x="4762" y="19485"/>
                </a:lnTo>
                <a:lnTo>
                  <a:pt x="4756" y="19492"/>
                </a:lnTo>
                <a:lnTo>
                  <a:pt x="4756" y="19501"/>
                </a:lnTo>
                <a:lnTo>
                  <a:pt x="4756" y="19508"/>
                </a:lnTo>
                <a:lnTo>
                  <a:pt x="4756" y="19529"/>
                </a:lnTo>
                <a:lnTo>
                  <a:pt x="4756" y="19545"/>
                </a:lnTo>
                <a:lnTo>
                  <a:pt x="4751" y="19508"/>
                </a:lnTo>
                <a:lnTo>
                  <a:pt x="4751" y="19478"/>
                </a:lnTo>
                <a:lnTo>
                  <a:pt x="4751" y="19471"/>
                </a:lnTo>
                <a:lnTo>
                  <a:pt x="4740" y="19448"/>
                </a:lnTo>
                <a:lnTo>
                  <a:pt x="4735" y="19448"/>
                </a:lnTo>
                <a:lnTo>
                  <a:pt x="4728" y="19448"/>
                </a:lnTo>
                <a:lnTo>
                  <a:pt x="4723" y="19455"/>
                </a:lnTo>
                <a:lnTo>
                  <a:pt x="4723" y="19464"/>
                </a:lnTo>
                <a:lnTo>
                  <a:pt x="4723" y="19471"/>
                </a:lnTo>
                <a:lnTo>
                  <a:pt x="4723" y="19478"/>
                </a:lnTo>
                <a:lnTo>
                  <a:pt x="4723" y="19492"/>
                </a:lnTo>
                <a:lnTo>
                  <a:pt x="4728" y="19508"/>
                </a:lnTo>
                <a:lnTo>
                  <a:pt x="4728" y="19515"/>
                </a:lnTo>
                <a:lnTo>
                  <a:pt x="4718" y="19538"/>
                </a:lnTo>
                <a:lnTo>
                  <a:pt x="4713" y="19545"/>
                </a:lnTo>
                <a:lnTo>
                  <a:pt x="4701" y="19552"/>
                </a:lnTo>
                <a:lnTo>
                  <a:pt x="4696" y="19559"/>
                </a:lnTo>
                <a:lnTo>
                  <a:pt x="4701" y="19566"/>
                </a:lnTo>
                <a:lnTo>
                  <a:pt x="4708" y="19575"/>
                </a:lnTo>
                <a:lnTo>
                  <a:pt x="4723" y="19589"/>
                </a:lnTo>
                <a:lnTo>
                  <a:pt x="4751" y="19612"/>
                </a:lnTo>
                <a:lnTo>
                  <a:pt x="4800" y="19648"/>
                </a:lnTo>
                <a:lnTo>
                  <a:pt x="4822" y="19662"/>
                </a:lnTo>
                <a:lnTo>
                  <a:pt x="4844" y="19669"/>
                </a:lnTo>
                <a:lnTo>
                  <a:pt x="4844" y="19676"/>
                </a:lnTo>
                <a:lnTo>
                  <a:pt x="4837" y="19685"/>
                </a:lnTo>
                <a:lnTo>
                  <a:pt x="4837" y="19692"/>
                </a:lnTo>
                <a:lnTo>
                  <a:pt x="4849" y="19692"/>
                </a:lnTo>
                <a:lnTo>
                  <a:pt x="4860" y="19699"/>
                </a:lnTo>
                <a:lnTo>
                  <a:pt x="4872" y="19713"/>
                </a:lnTo>
                <a:lnTo>
                  <a:pt x="4892" y="19743"/>
                </a:lnTo>
                <a:lnTo>
                  <a:pt x="4899" y="19759"/>
                </a:lnTo>
                <a:lnTo>
                  <a:pt x="4904" y="19773"/>
                </a:lnTo>
                <a:lnTo>
                  <a:pt x="4909" y="19787"/>
                </a:lnTo>
                <a:lnTo>
                  <a:pt x="4919" y="19810"/>
                </a:lnTo>
                <a:lnTo>
                  <a:pt x="4931" y="19823"/>
                </a:lnTo>
                <a:lnTo>
                  <a:pt x="4936" y="19833"/>
                </a:lnTo>
                <a:lnTo>
                  <a:pt x="4941" y="19840"/>
                </a:lnTo>
                <a:lnTo>
                  <a:pt x="4941" y="19846"/>
                </a:lnTo>
                <a:lnTo>
                  <a:pt x="4991" y="19897"/>
                </a:lnTo>
                <a:lnTo>
                  <a:pt x="5013" y="19913"/>
                </a:lnTo>
                <a:lnTo>
                  <a:pt x="5028" y="19927"/>
                </a:lnTo>
                <a:lnTo>
                  <a:pt x="5040" y="19934"/>
                </a:lnTo>
                <a:lnTo>
                  <a:pt x="5051" y="19913"/>
                </a:lnTo>
                <a:lnTo>
                  <a:pt x="5083" y="19906"/>
                </a:lnTo>
                <a:lnTo>
                  <a:pt x="5090" y="19897"/>
                </a:lnTo>
                <a:lnTo>
                  <a:pt x="5090" y="19890"/>
                </a:lnTo>
                <a:lnTo>
                  <a:pt x="5090" y="19869"/>
                </a:lnTo>
                <a:lnTo>
                  <a:pt x="5083" y="19853"/>
                </a:lnTo>
                <a:lnTo>
                  <a:pt x="5073" y="19823"/>
                </a:lnTo>
                <a:lnTo>
                  <a:pt x="5062" y="19816"/>
                </a:lnTo>
                <a:lnTo>
                  <a:pt x="5045" y="19816"/>
                </a:lnTo>
                <a:lnTo>
                  <a:pt x="5056" y="19803"/>
                </a:lnTo>
                <a:lnTo>
                  <a:pt x="5056" y="19796"/>
                </a:lnTo>
                <a:lnTo>
                  <a:pt x="5045" y="19787"/>
                </a:lnTo>
                <a:lnTo>
                  <a:pt x="5045" y="19780"/>
                </a:lnTo>
                <a:lnTo>
                  <a:pt x="5040" y="19773"/>
                </a:lnTo>
                <a:lnTo>
                  <a:pt x="5028" y="19759"/>
                </a:lnTo>
                <a:lnTo>
                  <a:pt x="5013" y="19750"/>
                </a:lnTo>
                <a:lnTo>
                  <a:pt x="5001" y="19750"/>
                </a:lnTo>
                <a:lnTo>
                  <a:pt x="4996" y="19759"/>
                </a:lnTo>
                <a:lnTo>
                  <a:pt x="5001" y="19743"/>
                </a:lnTo>
                <a:lnTo>
                  <a:pt x="5008" y="19743"/>
                </a:lnTo>
                <a:lnTo>
                  <a:pt x="5008" y="19736"/>
                </a:lnTo>
                <a:lnTo>
                  <a:pt x="5003" y="19727"/>
                </a:lnTo>
                <a:lnTo>
                  <a:pt x="5001" y="19729"/>
                </a:lnTo>
                <a:lnTo>
                  <a:pt x="4981" y="19743"/>
                </a:lnTo>
                <a:lnTo>
                  <a:pt x="4964" y="19759"/>
                </a:lnTo>
                <a:lnTo>
                  <a:pt x="4947" y="19780"/>
                </a:lnTo>
                <a:lnTo>
                  <a:pt x="4936" y="19780"/>
                </a:lnTo>
                <a:lnTo>
                  <a:pt x="4941" y="19759"/>
                </a:lnTo>
                <a:lnTo>
                  <a:pt x="4936" y="19722"/>
                </a:lnTo>
                <a:lnTo>
                  <a:pt x="4931" y="19692"/>
                </a:lnTo>
                <a:lnTo>
                  <a:pt x="4919" y="19676"/>
                </a:lnTo>
                <a:lnTo>
                  <a:pt x="4904" y="19648"/>
                </a:lnTo>
                <a:lnTo>
                  <a:pt x="4887" y="19625"/>
                </a:lnTo>
                <a:lnTo>
                  <a:pt x="4865" y="19596"/>
                </a:lnTo>
                <a:lnTo>
                  <a:pt x="4849" y="19575"/>
                </a:lnTo>
                <a:lnTo>
                  <a:pt x="4832" y="19552"/>
                </a:lnTo>
                <a:lnTo>
                  <a:pt x="4817" y="19522"/>
                </a:lnTo>
                <a:lnTo>
                  <a:pt x="4810" y="19485"/>
                </a:lnTo>
                <a:lnTo>
                  <a:pt x="4795" y="19471"/>
                </a:lnTo>
                <a:lnTo>
                  <a:pt x="4778" y="19455"/>
                </a:lnTo>
                <a:lnTo>
                  <a:pt x="4762" y="19434"/>
                </a:lnTo>
                <a:lnTo>
                  <a:pt x="4768" y="19411"/>
                </a:lnTo>
                <a:lnTo>
                  <a:pt x="4773" y="19382"/>
                </a:lnTo>
                <a:lnTo>
                  <a:pt x="4773" y="19361"/>
                </a:lnTo>
                <a:lnTo>
                  <a:pt x="4756" y="19361"/>
                </a:lnTo>
                <a:lnTo>
                  <a:pt x="4728" y="19361"/>
                </a:lnTo>
                <a:lnTo>
                  <a:pt x="4708" y="19361"/>
                </a:lnTo>
                <a:lnTo>
                  <a:pt x="4691" y="19382"/>
                </a:lnTo>
                <a:lnTo>
                  <a:pt x="4674" y="19405"/>
                </a:lnTo>
                <a:lnTo>
                  <a:pt x="4653" y="19391"/>
                </a:lnTo>
                <a:lnTo>
                  <a:pt x="4626" y="19375"/>
                </a:lnTo>
                <a:lnTo>
                  <a:pt x="4619" y="19398"/>
                </a:lnTo>
                <a:lnTo>
                  <a:pt x="4592" y="19382"/>
                </a:lnTo>
                <a:lnTo>
                  <a:pt x="4565" y="19368"/>
                </a:lnTo>
                <a:lnTo>
                  <a:pt x="4565" y="19287"/>
                </a:lnTo>
                <a:lnTo>
                  <a:pt x="4565" y="19197"/>
                </a:lnTo>
                <a:lnTo>
                  <a:pt x="4565" y="19110"/>
                </a:lnTo>
                <a:lnTo>
                  <a:pt x="4565" y="19023"/>
                </a:lnTo>
                <a:lnTo>
                  <a:pt x="4565" y="18933"/>
                </a:lnTo>
                <a:lnTo>
                  <a:pt x="4565" y="18845"/>
                </a:lnTo>
                <a:lnTo>
                  <a:pt x="4565" y="18756"/>
                </a:lnTo>
                <a:lnTo>
                  <a:pt x="4565" y="18668"/>
                </a:lnTo>
                <a:lnTo>
                  <a:pt x="4565" y="18581"/>
                </a:lnTo>
                <a:lnTo>
                  <a:pt x="4565" y="18484"/>
                </a:lnTo>
                <a:lnTo>
                  <a:pt x="4565" y="18387"/>
                </a:lnTo>
                <a:lnTo>
                  <a:pt x="4565" y="18293"/>
                </a:lnTo>
                <a:lnTo>
                  <a:pt x="4565" y="18196"/>
                </a:lnTo>
                <a:lnTo>
                  <a:pt x="4565" y="18102"/>
                </a:lnTo>
                <a:lnTo>
                  <a:pt x="4565" y="18005"/>
                </a:lnTo>
                <a:lnTo>
                  <a:pt x="4565" y="17909"/>
                </a:lnTo>
                <a:lnTo>
                  <a:pt x="4565" y="17814"/>
                </a:lnTo>
                <a:lnTo>
                  <a:pt x="4565" y="17711"/>
                </a:lnTo>
                <a:lnTo>
                  <a:pt x="4565" y="17607"/>
                </a:lnTo>
                <a:lnTo>
                  <a:pt x="4565" y="17504"/>
                </a:lnTo>
                <a:lnTo>
                  <a:pt x="4565" y="17402"/>
                </a:lnTo>
                <a:lnTo>
                  <a:pt x="4565" y="17299"/>
                </a:lnTo>
                <a:lnTo>
                  <a:pt x="4565" y="17195"/>
                </a:lnTo>
                <a:lnTo>
                  <a:pt x="4565" y="17085"/>
                </a:lnTo>
                <a:lnTo>
                  <a:pt x="4565" y="16974"/>
                </a:lnTo>
                <a:lnTo>
                  <a:pt x="4565" y="16864"/>
                </a:lnTo>
                <a:lnTo>
                  <a:pt x="4565" y="16753"/>
                </a:lnTo>
                <a:lnTo>
                  <a:pt x="4565" y="16643"/>
                </a:lnTo>
                <a:lnTo>
                  <a:pt x="4565" y="16526"/>
                </a:lnTo>
                <a:lnTo>
                  <a:pt x="4565" y="16408"/>
                </a:lnTo>
                <a:lnTo>
                  <a:pt x="4565" y="16289"/>
                </a:lnTo>
                <a:lnTo>
                  <a:pt x="4565" y="16171"/>
                </a:lnTo>
                <a:lnTo>
                  <a:pt x="4555" y="16171"/>
                </a:lnTo>
                <a:lnTo>
                  <a:pt x="4532" y="16171"/>
                </a:lnTo>
                <a:lnTo>
                  <a:pt x="4527" y="16178"/>
                </a:lnTo>
                <a:lnTo>
                  <a:pt x="4522" y="16178"/>
                </a:lnTo>
                <a:lnTo>
                  <a:pt x="4510" y="16157"/>
                </a:lnTo>
                <a:lnTo>
                  <a:pt x="4495" y="16134"/>
                </a:lnTo>
                <a:lnTo>
                  <a:pt x="4428" y="16091"/>
                </a:lnTo>
                <a:lnTo>
                  <a:pt x="4418" y="16061"/>
                </a:lnTo>
                <a:lnTo>
                  <a:pt x="4386" y="16024"/>
                </a:lnTo>
                <a:lnTo>
                  <a:pt x="4331" y="15987"/>
                </a:lnTo>
                <a:lnTo>
                  <a:pt x="4326" y="15994"/>
                </a:lnTo>
                <a:lnTo>
                  <a:pt x="4314" y="15994"/>
                </a:lnTo>
                <a:lnTo>
                  <a:pt x="4292" y="15987"/>
                </a:lnTo>
                <a:lnTo>
                  <a:pt x="4277" y="15987"/>
                </a:lnTo>
                <a:lnTo>
                  <a:pt x="4244" y="16010"/>
                </a:lnTo>
                <a:lnTo>
                  <a:pt x="4205" y="16017"/>
                </a:lnTo>
                <a:lnTo>
                  <a:pt x="4183" y="16040"/>
                </a:lnTo>
                <a:lnTo>
                  <a:pt x="4123" y="16024"/>
                </a:lnTo>
                <a:lnTo>
                  <a:pt x="4118" y="16017"/>
                </a:lnTo>
                <a:lnTo>
                  <a:pt x="4096" y="16010"/>
                </a:lnTo>
                <a:lnTo>
                  <a:pt x="4059" y="15966"/>
                </a:lnTo>
                <a:lnTo>
                  <a:pt x="4031" y="15966"/>
                </a:lnTo>
                <a:lnTo>
                  <a:pt x="4009" y="15950"/>
                </a:lnTo>
                <a:lnTo>
                  <a:pt x="3960" y="15950"/>
                </a:lnTo>
                <a:lnTo>
                  <a:pt x="3927" y="15957"/>
                </a:lnTo>
                <a:lnTo>
                  <a:pt x="3862" y="15937"/>
                </a:lnTo>
                <a:lnTo>
                  <a:pt x="3851" y="15930"/>
                </a:lnTo>
                <a:lnTo>
                  <a:pt x="3840" y="15900"/>
                </a:lnTo>
                <a:lnTo>
                  <a:pt x="3823" y="15893"/>
                </a:lnTo>
                <a:lnTo>
                  <a:pt x="3813" y="15877"/>
                </a:lnTo>
                <a:lnTo>
                  <a:pt x="3801" y="15877"/>
                </a:lnTo>
                <a:lnTo>
                  <a:pt x="3791" y="15893"/>
                </a:lnTo>
                <a:lnTo>
                  <a:pt x="3781" y="15893"/>
                </a:lnTo>
                <a:lnTo>
                  <a:pt x="3759" y="15847"/>
                </a:lnTo>
                <a:lnTo>
                  <a:pt x="3741" y="15840"/>
                </a:lnTo>
                <a:lnTo>
                  <a:pt x="3699" y="15810"/>
                </a:lnTo>
                <a:lnTo>
                  <a:pt x="3682" y="15819"/>
                </a:lnTo>
                <a:lnTo>
                  <a:pt x="3665" y="15810"/>
                </a:lnTo>
                <a:lnTo>
                  <a:pt x="3632" y="15810"/>
                </a:lnTo>
                <a:lnTo>
                  <a:pt x="3605" y="15840"/>
                </a:lnTo>
                <a:lnTo>
                  <a:pt x="3595" y="15847"/>
                </a:lnTo>
                <a:lnTo>
                  <a:pt x="3578" y="15840"/>
                </a:lnTo>
                <a:lnTo>
                  <a:pt x="3562" y="15819"/>
                </a:lnTo>
                <a:lnTo>
                  <a:pt x="3551" y="15810"/>
                </a:lnTo>
                <a:lnTo>
                  <a:pt x="3518" y="15833"/>
                </a:lnTo>
                <a:lnTo>
                  <a:pt x="3501" y="15840"/>
                </a:lnTo>
                <a:lnTo>
                  <a:pt x="3491" y="15856"/>
                </a:lnTo>
                <a:lnTo>
                  <a:pt x="3414" y="15840"/>
                </a:lnTo>
                <a:lnTo>
                  <a:pt x="3426" y="15819"/>
                </a:lnTo>
                <a:lnTo>
                  <a:pt x="3426" y="15803"/>
                </a:lnTo>
                <a:lnTo>
                  <a:pt x="3431" y="15796"/>
                </a:lnTo>
                <a:lnTo>
                  <a:pt x="3387" y="15796"/>
                </a:lnTo>
                <a:lnTo>
                  <a:pt x="3377" y="15789"/>
                </a:lnTo>
                <a:lnTo>
                  <a:pt x="3377" y="15766"/>
                </a:lnTo>
                <a:lnTo>
                  <a:pt x="3360" y="15766"/>
                </a:lnTo>
                <a:lnTo>
                  <a:pt x="3355" y="15752"/>
                </a:lnTo>
                <a:lnTo>
                  <a:pt x="3360" y="15716"/>
                </a:lnTo>
                <a:lnTo>
                  <a:pt x="3382" y="15679"/>
                </a:lnTo>
                <a:lnTo>
                  <a:pt x="3377" y="15663"/>
                </a:lnTo>
                <a:lnTo>
                  <a:pt x="3355" y="15649"/>
                </a:lnTo>
                <a:lnTo>
                  <a:pt x="3337" y="15642"/>
                </a:lnTo>
                <a:lnTo>
                  <a:pt x="3327" y="15649"/>
                </a:lnTo>
                <a:lnTo>
                  <a:pt x="3278" y="15626"/>
                </a:lnTo>
                <a:lnTo>
                  <a:pt x="3251" y="15642"/>
                </a:lnTo>
                <a:lnTo>
                  <a:pt x="3228" y="15642"/>
                </a:lnTo>
                <a:lnTo>
                  <a:pt x="3208" y="15649"/>
                </a:lnTo>
                <a:lnTo>
                  <a:pt x="3181" y="15686"/>
                </a:lnTo>
                <a:lnTo>
                  <a:pt x="3159" y="15672"/>
                </a:lnTo>
                <a:lnTo>
                  <a:pt x="3136" y="15663"/>
                </a:lnTo>
                <a:lnTo>
                  <a:pt x="3114" y="15642"/>
                </a:lnTo>
                <a:lnTo>
                  <a:pt x="3119" y="15626"/>
                </a:lnTo>
                <a:lnTo>
                  <a:pt x="3126" y="15598"/>
                </a:lnTo>
                <a:lnTo>
                  <a:pt x="3109" y="15568"/>
                </a:lnTo>
                <a:lnTo>
                  <a:pt x="3099" y="15552"/>
                </a:lnTo>
                <a:lnTo>
                  <a:pt x="3077" y="15545"/>
                </a:lnTo>
                <a:lnTo>
                  <a:pt x="3072" y="15552"/>
                </a:lnTo>
                <a:lnTo>
                  <a:pt x="3060" y="15582"/>
                </a:lnTo>
                <a:lnTo>
                  <a:pt x="3032" y="15635"/>
                </a:lnTo>
                <a:lnTo>
                  <a:pt x="3017" y="15649"/>
                </a:lnTo>
                <a:lnTo>
                  <a:pt x="3000" y="15656"/>
                </a:lnTo>
                <a:lnTo>
                  <a:pt x="2990" y="15656"/>
                </a:lnTo>
                <a:lnTo>
                  <a:pt x="2935" y="15656"/>
                </a:lnTo>
                <a:lnTo>
                  <a:pt x="2923" y="15642"/>
                </a:lnTo>
                <a:lnTo>
                  <a:pt x="2962" y="15612"/>
                </a:lnTo>
                <a:lnTo>
                  <a:pt x="2978" y="15582"/>
                </a:lnTo>
                <a:lnTo>
                  <a:pt x="2983" y="15552"/>
                </a:lnTo>
                <a:lnTo>
                  <a:pt x="2978" y="15525"/>
                </a:lnTo>
                <a:lnTo>
                  <a:pt x="2962" y="15525"/>
                </a:lnTo>
                <a:lnTo>
                  <a:pt x="2891" y="15479"/>
                </a:lnTo>
                <a:lnTo>
                  <a:pt x="2881" y="15458"/>
                </a:lnTo>
                <a:lnTo>
                  <a:pt x="2886" y="15442"/>
                </a:lnTo>
                <a:lnTo>
                  <a:pt x="2896" y="15435"/>
                </a:lnTo>
                <a:lnTo>
                  <a:pt x="2891" y="15428"/>
                </a:lnTo>
                <a:close/>
                <a:moveTo>
                  <a:pt x="5003" y="19727"/>
                </a:moveTo>
                <a:lnTo>
                  <a:pt x="5008" y="19720"/>
                </a:lnTo>
                <a:lnTo>
                  <a:pt x="5001" y="19713"/>
                </a:lnTo>
                <a:lnTo>
                  <a:pt x="5001" y="19722"/>
                </a:lnTo>
                <a:lnTo>
                  <a:pt x="5003" y="19727"/>
                </a:lnTo>
                <a:close/>
                <a:moveTo>
                  <a:pt x="5008" y="19720"/>
                </a:moveTo>
                <a:lnTo>
                  <a:pt x="5018" y="19729"/>
                </a:lnTo>
                <a:lnTo>
                  <a:pt x="5045" y="19743"/>
                </a:lnTo>
                <a:lnTo>
                  <a:pt x="5051" y="19750"/>
                </a:lnTo>
                <a:lnTo>
                  <a:pt x="5056" y="19766"/>
                </a:lnTo>
                <a:lnTo>
                  <a:pt x="5062" y="19773"/>
                </a:lnTo>
                <a:lnTo>
                  <a:pt x="5068" y="19780"/>
                </a:lnTo>
                <a:lnTo>
                  <a:pt x="5078" y="19796"/>
                </a:lnTo>
                <a:lnTo>
                  <a:pt x="5083" y="19803"/>
                </a:lnTo>
                <a:lnTo>
                  <a:pt x="5090" y="19803"/>
                </a:lnTo>
                <a:lnTo>
                  <a:pt x="5095" y="19796"/>
                </a:lnTo>
                <a:lnTo>
                  <a:pt x="5095" y="19787"/>
                </a:lnTo>
                <a:lnTo>
                  <a:pt x="5095" y="19773"/>
                </a:lnTo>
                <a:lnTo>
                  <a:pt x="5095" y="19766"/>
                </a:lnTo>
                <a:lnTo>
                  <a:pt x="5090" y="19750"/>
                </a:lnTo>
                <a:lnTo>
                  <a:pt x="5090" y="19722"/>
                </a:lnTo>
                <a:lnTo>
                  <a:pt x="5095" y="19729"/>
                </a:lnTo>
                <a:lnTo>
                  <a:pt x="5100" y="19759"/>
                </a:lnTo>
                <a:lnTo>
                  <a:pt x="5105" y="19766"/>
                </a:lnTo>
                <a:lnTo>
                  <a:pt x="5117" y="19759"/>
                </a:lnTo>
                <a:lnTo>
                  <a:pt x="5127" y="19759"/>
                </a:lnTo>
                <a:lnTo>
                  <a:pt x="5105" y="19780"/>
                </a:lnTo>
                <a:lnTo>
                  <a:pt x="5105" y="19787"/>
                </a:lnTo>
                <a:lnTo>
                  <a:pt x="5122" y="19833"/>
                </a:lnTo>
                <a:lnTo>
                  <a:pt x="5127" y="19846"/>
                </a:lnTo>
                <a:lnTo>
                  <a:pt x="5122" y="19876"/>
                </a:lnTo>
                <a:lnTo>
                  <a:pt x="5122" y="19890"/>
                </a:lnTo>
                <a:lnTo>
                  <a:pt x="5155" y="19883"/>
                </a:lnTo>
                <a:lnTo>
                  <a:pt x="5137" y="19920"/>
                </a:lnTo>
                <a:lnTo>
                  <a:pt x="5149" y="19943"/>
                </a:lnTo>
                <a:lnTo>
                  <a:pt x="5155" y="19957"/>
                </a:lnTo>
                <a:lnTo>
                  <a:pt x="5172" y="19964"/>
                </a:lnTo>
                <a:lnTo>
                  <a:pt x="5177" y="19964"/>
                </a:lnTo>
                <a:lnTo>
                  <a:pt x="5182" y="19957"/>
                </a:lnTo>
                <a:lnTo>
                  <a:pt x="5182" y="19950"/>
                </a:lnTo>
                <a:lnTo>
                  <a:pt x="5182" y="19943"/>
                </a:lnTo>
                <a:lnTo>
                  <a:pt x="5172" y="19897"/>
                </a:lnTo>
                <a:lnTo>
                  <a:pt x="5165" y="19876"/>
                </a:lnTo>
                <a:lnTo>
                  <a:pt x="5165" y="19853"/>
                </a:lnTo>
                <a:lnTo>
                  <a:pt x="5160" y="19823"/>
                </a:lnTo>
                <a:lnTo>
                  <a:pt x="5155" y="19787"/>
                </a:lnTo>
                <a:lnTo>
                  <a:pt x="5149" y="19736"/>
                </a:lnTo>
                <a:lnTo>
                  <a:pt x="5137" y="19706"/>
                </a:lnTo>
                <a:lnTo>
                  <a:pt x="5144" y="19706"/>
                </a:lnTo>
                <a:lnTo>
                  <a:pt x="5149" y="19706"/>
                </a:lnTo>
                <a:lnTo>
                  <a:pt x="5149" y="19699"/>
                </a:lnTo>
                <a:lnTo>
                  <a:pt x="5144" y="19676"/>
                </a:lnTo>
                <a:lnTo>
                  <a:pt x="5149" y="19676"/>
                </a:lnTo>
                <a:lnTo>
                  <a:pt x="5149" y="19669"/>
                </a:lnTo>
                <a:lnTo>
                  <a:pt x="5155" y="19648"/>
                </a:lnTo>
                <a:lnTo>
                  <a:pt x="5155" y="19669"/>
                </a:lnTo>
                <a:lnTo>
                  <a:pt x="5160" y="19692"/>
                </a:lnTo>
                <a:lnTo>
                  <a:pt x="5172" y="19736"/>
                </a:lnTo>
                <a:lnTo>
                  <a:pt x="5182" y="19803"/>
                </a:lnTo>
                <a:lnTo>
                  <a:pt x="5187" y="19816"/>
                </a:lnTo>
                <a:lnTo>
                  <a:pt x="5199" y="19823"/>
                </a:lnTo>
                <a:lnTo>
                  <a:pt x="5199" y="19833"/>
                </a:lnTo>
                <a:lnTo>
                  <a:pt x="5199" y="19860"/>
                </a:lnTo>
                <a:lnTo>
                  <a:pt x="5214" y="19913"/>
                </a:lnTo>
                <a:lnTo>
                  <a:pt x="5226" y="19934"/>
                </a:lnTo>
                <a:lnTo>
                  <a:pt x="5231" y="19950"/>
                </a:lnTo>
                <a:lnTo>
                  <a:pt x="5236" y="19971"/>
                </a:lnTo>
                <a:lnTo>
                  <a:pt x="5241" y="19994"/>
                </a:lnTo>
                <a:lnTo>
                  <a:pt x="5247" y="20060"/>
                </a:lnTo>
                <a:lnTo>
                  <a:pt x="5253" y="20090"/>
                </a:lnTo>
                <a:lnTo>
                  <a:pt x="5259" y="20111"/>
                </a:lnTo>
                <a:lnTo>
                  <a:pt x="5269" y="20134"/>
                </a:lnTo>
                <a:lnTo>
                  <a:pt x="5269" y="20148"/>
                </a:lnTo>
                <a:lnTo>
                  <a:pt x="5259" y="20201"/>
                </a:lnTo>
                <a:lnTo>
                  <a:pt x="5253" y="20208"/>
                </a:lnTo>
                <a:lnTo>
                  <a:pt x="5253" y="20222"/>
                </a:lnTo>
                <a:lnTo>
                  <a:pt x="5253" y="20238"/>
                </a:lnTo>
                <a:lnTo>
                  <a:pt x="5259" y="20245"/>
                </a:lnTo>
                <a:lnTo>
                  <a:pt x="5264" y="20251"/>
                </a:lnTo>
                <a:lnTo>
                  <a:pt x="5274" y="20228"/>
                </a:lnTo>
                <a:lnTo>
                  <a:pt x="5291" y="20208"/>
                </a:lnTo>
                <a:lnTo>
                  <a:pt x="5308" y="20171"/>
                </a:lnTo>
                <a:lnTo>
                  <a:pt x="5323" y="20164"/>
                </a:lnTo>
                <a:lnTo>
                  <a:pt x="5323" y="20155"/>
                </a:lnTo>
                <a:lnTo>
                  <a:pt x="5323" y="20148"/>
                </a:lnTo>
                <a:lnTo>
                  <a:pt x="5318" y="20127"/>
                </a:lnTo>
                <a:lnTo>
                  <a:pt x="5323" y="20118"/>
                </a:lnTo>
                <a:lnTo>
                  <a:pt x="5323" y="20097"/>
                </a:lnTo>
                <a:lnTo>
                  <a:pt x="5323" y="20090"/>
                </a:lnTo>
                <a:lnTo>
                  <a:pt x="5313" y="20060"/>
                </a:lnTo>
                <a:lnTo>
                  <a:pt x="5291" y="20017"/>
                </a:lnTo>
                <a:lnTo>
                  <a:pt x="5286" y="19994"/>
                </a:lnTo>
                <a:lnTo>
                  <a:pt x="5286" y="19971"/>
                </a:lnTo>
                <a:lnTo>
                  <a:pt x="5291" y="19971"/>
                </a:lnTo>
                <a:lnTo>
                  <a:pt x="5296" y="19971"/>
                </a:lnTo>
                <a:lnTo>
                  <a:pt x="5296" y="19980"/>
                </a:lnTo>
                <a:lnTo>
                  <a:pt x="5296" y="20001"/>
                </a:lnTo>
                <a:lnTo>
                  <a:pt x="5296" y="20017"/>
                </a:lnTo>
                <a:lnTo>
                  <a:pt x="5313" y="20037"/>
                </a:lnTo>
                <a:lnTo>
                  <a:pt x="5318" y="20054"/>
                </a:lnTo>
                <a:lnTo>
                  <a:pt x="5328" y="20074"/>
                </a:lnTo>
                <a:lnTo>
                  <a:pt x="5340" y="20090"/>
                </a:lnTo>
                <a:lnTo>
                  <a:pt x="5337" y="20072"/>
                </a:lnTo>
                <a:lnTo>
                  <a:pt x="5340" y="20067"/>
                </a:lnTo>
                <a:lnTo>
                  <a:pt x="5345" y="20054"/>
                </a:lnTo>
                <a:lnTo>
                  <a:pt x="5351" y="20054"/>
                </a:lnTo>
                <a:lnTo>
                  <a:pt x="5383" y="20067"/>
                </a:lnTo>
                <a:lnTo>
                  <a:pt x="5351" y="20060"/>
                </a:lnTo>
                <a:lnTo>
                  <a:pt x="5351" y="20067"/>
                </a:lnTo>
                <a:lnTo>
                  <a:pt x="5351" y="20074"/>
                </a:lnTo>
                <a:lnTo>
                  <a:pt x="5351" y="20090"/>
                </a:lnTo>
                <a:lnTo>
                  <a:pt x="5362" y="20104"/>
                </a:lnTo>
                <a:lnTo>
                  <a:pt x="5395" y="20148"/>
                </a:lnTo>
                <a:lnTo>
                  <a:pt x="5390" y="20148"/>
                </a:lnTo>
                <a:lnTo>
                  <a:pt x="5368" y="20127"/>
                </a:lnTo>
                <a:lnTo>
                  <a:pt x="5345" y="20111"/>
                </a:lnTo>
                <a:lnTo>
                  <a:pt x="5340" y="20111"/>
                </a:lnTo>
                <a:lnTo>
                  <a:pt x="5340" y="20118"/>
                </a:lnTo>
                <a:lnTo>
                  <a:pt x="5340" y="20127"/>
                </a:lnTo>
                <a:lnTo>
                  <a:pt x="5351" y="20148"/>
                </a:lnTo>
                <a:lnTo>
                  <a:pt x="5362" y="20208"/>
                </a:lnTo>
                <a:lnTo>
                  <a:pt x="5357" y="20242"/>
                </a:lnTo>
                <a:lnTo>
                  <a:pt x="5335" y="20228"/>
                </a:lnTo>
                <a:lnTo>
                  <a:pt x="5318" y="20228"/>
                </a:lnTo>
                <a:lnTo>
                  <a:pt x="5308" y="20238"/>
                </a:lnTo>
                <a:lnTo>
                  <a:pt x="5308" y="20245"/>
                </a:lnTo>
                <a:lnTo>
                  <a:pt x="5313" y="20258"/>
                </a:lnTo>
                <a:lnTo>
                  <a:pt x="5323" y="20274"/>
                </a:lnTo>
                <a:lnTo>
                  <a:pt x="5328" y="20288"/>
                </a:lnTo>
                <a:lnTo>
                  <a:pt x="5335" y="20311"/>
                </a:lnTo>
                <a:lnTo>
                  <a:pt x="5335" y="20318"/>
                </a:lnTo>
                <a:lnTo>
                  <a:pt x="5323" y="20318"/>
                </a:lnTo>
                <a:lnTo>
                  <a:pt x="5318" y="20302"/>
                </a:lnTo>
                <a:lnTo>
                  <a:pt x="5313" y="20281"/>
                </a:lnTo>
                <a:lnTo>
                  <a:pt x="5301" y="20274"/>
                </a:lnTo>
                <a:lnTo>
                  <a:pt x="5286" y="20281"/>
                </a:lnTo>
                <a:lnTo>
                  <a:pt x="5274" y="20302"/>
                </a:lnTo>
                <a:lnTo>
                  <a:pt x="5274" y="20325"/>
                </a:lnTo>
                <a:lnTo>
                  <a:pt x="5274" y="20332"/>
                </a:lnTo>
                <a:lnTo>
                  <a:pt x="5286" y="20362"/>
                </a:lnTo>
                <a:lnTo>
                  <a:pt x="5286" y="20369"/>
                </a:lnTo>
                <a:lnTo>
                  <a:pt x="5301" y="20385"/>
                </a:lnTo>
                <a:lnTo>
                  <a:pt x="5308" y="20399"/>
                </a:lnTo>
                <a:lnTo>
                  <a:pt x="5296" y="20413"/>
                </a:lnTo>
                <a:lnTo>
                  <a:pt x="5291" y="20465"/>
                </a:lnTo>
                <a:lnTo>
                  <a:pt x="5296" y="20495"/>
                </a:lnTo>
                <a:lnTo>
                  <a:pt x="5301" y="20495"/>
                </a:lnTo>
                <a:lnTo>
                  <a:pt x="5308" y="20479"/>
                </a:lnTo>
                <a:lnTo>
                  <a:pt x="5313" y="20479"/>
                </a:lnTo>
                <a:lnTo>
                  <a:pt x="5318" y="20486"/>
                </a:lnTo>
                <a:lnTo>
                  <a:pt x="5318" y="20479"/>
                </a:lnTo>
                <a:lnTo>
                  <a:pt x="5318" y="20465"/>
                </a:lnTo>
                <a:lnTo>
                  <a:pt x="5323" y="20442"/>
                </a:lnTo>
                <a:lnTo>
                  <a:pt x="5323" y="20422"/>
                </a:lnTo>
                <a:lnTo>
                  <a:pt x="5323" y="20399"/>
                </a:lnTo>
                <a:lnTo>
                  <a:pt x="5328" y="20376"/>
                </a:lnTo>
                <a:lnTo>
                  <a:pt x="5335" y="20369"/>
                </a:lnTo>
                <a:lnTo>
                  <a:pt x="5340" y="20369"/>
                </a:lnTo>
                <a:lnTo>
                  <a:pt x="5340" y="20385"/>
                </a:lnTo>
                <a:lnTo>
                  <a:pt x="5340" y="20392"/>
                </a:lnTo>
                <a:lnTo>
                  <a:pt x="5345" y="20399"/>
                </a:lnTo>
                <a:lnTo>
                  <a:pt x="5356" y="20399"/>
                </a:lnTo>
                <a:lnTo>
                  <a:pt x="5368" y="20392"/>
                </a:lnTo>
                <a:lnTo>
                  <a:pt x="5383" y="20392"/>
                </a:lnTo>
                <a:lnTo>
                  <a:pt x="5390" y="20392"/>
                </a:lnTo>
                <a:lnTo>
                  <a:pt x="5390" y="20385"/>
                </a:lnTo>
                <a:lnTo>
                  <a:pt x="5390" y="20376"/>
                </a:lnTo>
                <a:lnTo>
                  <a:pt x="5390" y="20369"/>
                </a:lnTo>
                <a:lnTo>
                  <a:pt x="5390" y="20355"/>
                </a:lnTo>
                <a:lnTo>
                  <a:pt x="5390" y="20348"/>
                </a:lnTo>
                <a:lnTo>
                  <a:pt x="5383" y="20332"/>
                </a:lnTo>
                <a:lnTo>
                  <a:pt x="5383" y="20325"/>
                </a:lnTo>
                <a:lnTo>
                  <a:pt x="5378" y="20311"/>
                </a:lnTo>
                <a:lnTo>
                  <a:pt x="5378" y="20302"/>
                </a:lnTo>
                <a:lnTo>
                  <a:pt x="5390" y="20311"/>
                </a:lnTo>
                <a:lnTo>
                  <a:pt x="5400" y="20339"/>
                </a:lnTo>
                <a:lnTo>
                  <a:pt x="5410" y="20355"/>
                </a:lnTo>
                <a:lnTo>
                  <a:pt x="5417" y="20355"/>
                </a:lnTo>
                <a:lnTo>
                  <a:pt x="5422" y="20348"/>
                </a:lnTo>
                <a:lnTo>
                  <a:pt x="5422" y="20339"/>
                </a:lnTo>
                <a:lnTo>
                  <a:pt x="5422" y="20332"/>
                </a:lnTo>
                <a:lnTo>
                  <a:pt x="5422" y="20318"/>
                </a:lnTo>
                <a:lnTo>
                  <a:pt x="5422" y="20302"/>
                </a:lnTo>
                <a:lnTo>
                  <a:pt x="5422" y="20295"/>
                </a:lnTo>
                <a:lnTo>
                  <a:pt x="5417" y="20281"/>
                </a:lnTo>
                <a:lnTo>
                  <a:pt x="5427" y="20281"/>
                </a:lnTo>
                <a:lnTo>
                  <a:pt x="5427" y="20288"/>
                </a:lnTo>
                <a:lnTo>
                  <a:pt x="5427" y="20311"/>
                </a:lnTo>
                <a:lnTo>
                  <a:pt x="5427" y="20318"/>
                </a:lnTo>
                <a:lnTo>
                  <a:pt x="5432" y="20325"/>
                </a:lnTo>
                <a:lnTo>
                  <a:pt x="5437" y="20337"/>
                </a:lnTo>
                <a:lnTo>
                  <a:pt x="5437" y="20339"/>
                </a:lnTo>
                <a:lnTo>
                  <a:pt x="5432" y="20355"/>
                </a:lnTo>
                <a:lnTo>
                  <a:pt x="5427" y="20362"/>
                </a:lnTo>
                <a:lnTo>
                  <a:pt x="5427" y="20369"/>
                </a:lnTo>
                <a:lnTo>
                  <a:pt x="5427" y="20385"/>
                </a:lnTo>
                <a:lnTo>
                  <a:pt x="5432" y="20385"/>
                </a:lnTo>
                <a:lnTo>
                  <a:pt x="5449" y="20385"/>
                </a:lnTo>
                <a:lnTo>
                  <a:pt x="5465" y="20385"/>
                </a:lnTo>
                <a:lnTo>
                  <a:pt x="5465" y="20392"/>
                </a:lnTo>
                <a:lnTo>
                  <a:pt x="5472" y="20399"/>
                </a:lnTo>
                <a:lnTo>
                  <a:pt x="5477" y="20399"/>
                </a:lnTo>
                <a:lnTo>
                  <a:pt x="5477" y="20406"/>
                </a:lnTo>
                <a:lnTo>
                  <a:pt x="5477" y="20422"/>
                </a:lnTo>
                <a:lnTo>
                  <a:pt x="5472" y="20442"/>
                </a:lnTo>
                <a:lnTo>
                  <a:pt x="5465" y="20442"/>
                </a:lnTo>
                <a:lnTo>
                  <a:pt x="5465" y="20436"/>
                </a:lnTo>
                <a:lnTo>
                  <a:pt x="5465" y="20429"/>
                </a:lnTo>
                <a:lnTo>
                  <a:pt x="5465" y="20422"/>
                </a:lnTo>
                <a:lnTo>
                  <a:pt x="5465" y="20413"/>
                </a:lnTo>
                <a:lnTo>
                  <a:pt x="5465" y="20406"/>
                </a:lnTo>
                <a:lnTo>
                  <a:pt x="5460" y="20406"/>
                </a:lnTo>
                <a:lnTo>
                  <a:pt x="5437" y="20406"/>
                </a:lnTo>
                <a:lnTo>
                  <a:pt x="5432" y="20406"/>
                </a:lnTo>
                <a:lnTo>
                  <a:pt x="5422" y="20422"/>
                </a:lnTo>
                <a:lnTo>
                  <a:pt x="5422" y="20429"/>
                </a:lnTo>
                <a:lnTo>
                  <a:pt x="5422" y="20436"/>
                </a:lnTo>
                <a:lnTo>
                  <a:pt x="5437" y="20459"/>
                </a:lnTo>
                <a:lnTo>
                  <a:pt x="5449" y="20459"/>
                </a:lnTo>
                <a:lnTo>
                  <a:pt x="5463" y="20449"/>
                </a:lnTo>
                <a:lnTo>
                  <a:pt x="5460" y="20465"/>
                </a:lnTo>
                <a:lnTo>
                  <a:pt x="5455" y="20472"/>
                </a:lnTo>
                <a:lnTo>
                  <a:pt x="5455" y="20479"/>
                </a:lnTo>
                <a:lnTo>
                  <a:pt x="5455" y="20495"/>
                </a:lnTo>
                <a:lnTo>
                  <a:pt x="5460" y="20509"/>
                </a:lnTo>
                <a:lnTo>
                  <a:pt x="5465" y="20509"/>
                </a:lnTo>
                <a:lnTo>
                  <a:pt x="5482" y="20509"/>
                </a:lnTo>
                <a:lnTo>
                  <a:pt x="5487" y="20516"/>
                </a:lnTo>
                <a:lnTo>
                  <a:pt x="5487" y="20532"/>
                </a:lnTo>
                <a:lnTo>
                  <a:pt x="5487" y="20539"/>
                </a:lnTo>
                <a:lnTo>
                  <a:pt x="5492" y="20546"/>
                </a:lnTo>
                <a:lnTo>
                  <a:pt x="5504" y="20546"/>
                </a:lnTo>
                <a:lnTo>
                  <a:pt x="5509" y="20539"/>
                </a:lnTo>
                <a:lnTo>
                  <a:pt x="5514" y="20539"/>
                </a:lnTo>
                <a:lnTo>
                  <a:pt x="5519" y="20539"/>
                </a:lnTo>
                <a:lnTo>
                  <a:pt x="5519" y="20495"/>
                </a:lnTo>
                <a:lnTo>
                  <a:pt x="5526" y="20502"/>
                </a:lnTo>
                <a:lnTo>
                  <a:pt x="5531" y="20502"/>
                </a:lnTo>
                <a:lnTo>
                  <a:pt x="5564" y="20509"/>
                </a:lnTo>
                <a:lnTo>
                  <a:pt x="5541" y="20523"/>
                </a:lnTo>
                <a:lnTo>
                  <a:pt x="5531" y="20523"/>
                </a:lnTo>
                <a:lnTo>
                  <a:pt x="5514" y="20583"/>
                </a:lnTo>
                <a:lnTo>
                  <a:pt x="5504" y="20606"/>
                </a:lnTo>
                <a:lnTo>
                  <a:pt x="5499" y="20617"/>
                </a:lnTo>
                <a:lnTo>
                  <a:pt x="5487" y="20597"/>
                </a:lnTo>
                <a:lnTo>
                  <a:pt x="5482" y="20569"/>
                </a:lnTo>
                <a:lnTo>
                  <a:pt x="5477" y="20553"/>
                </a:lnTo>
                <a:lnTo>
                  <a:pt x="5472" y="20539"/>
                </a:lnTo>
                <a:lnTo>
                  <a:pt x="5455" y="20516"/>
                </a:lnTo>
                <a:lnTo>
                  <a:pt x="5417" y="20495"/>
                </a:lnTo>
                <a:lnTo>
                  <a:pt x="5417" y="20486"/>
                </a:lnTo>
                <a:lnTo>
                  <a:pt x="5417" y="20479"/>
                </a:lnTo>
                <a:lnTo>
                  <a:pt x="5417" y="20472"/>
                </a:lnTo>
                <a:lnTo>
                  <a:pt x="5417" y="20465"/>
                </a:lnTo>
                <a:lnTo>
                  <a:pt x="5410" y="20449"/>
                </a:lnTo>
                <a:lnTo>
                  <a:pt x="5405" y="20442"/>
                </a:lnTo>
                <a:lnTo>
                  <a:pt x="5390" y="20442"/>
                </a:lnTo>
                <a:lnTo>
                  <a:pt x="5368" y="20436"/>
                </a:lnTo>
                <a:lnTo>
                  <a:pt x="5356" y="20442"/>
                </a:lnTo>
                <a:lnTo>
                  <a:pt x="5362" y="20449"/>
                </a:lnTo>
                <a:lnTo>
                  <a:pt x="5362" y="20459"/>
                </a:lnTo>
                <a:lnTo>
                  <a:pt x="5356" y="20472"/>
                </a:lnTo>
                <a:lnTo>
                  <a:pt x="5340" y="20495"/>
                </a:lnTo>
                <a:lnTo>
                  <a:pt x="5340" y="20502"/>
                </a:lnTo>
                <a:lnTo>
                  <a:pt x="5345" y="20509"/>
                </a:lnTo>
                <a:lnTo>
                  <a:pt x="5362" y="20495"/>
                </a:lnTo>
                <a:lnTo>
                  <a:pt x="5378" y="20486"/>
                </a:lnTo>
                <a:lnTo>
                  <a:pt x="5390" y="20495"/>
                </a:lnTo>
                <a:lnTo>
                  <a:pt x="5395" y="20509"/>
                </a:lnTo>
                <a:lnTo>
                  <a:pt x="5395" y="20516"/>
                </a:lnTo>
                <a:lnTo>
                  <a:pt x="5390" y="20523"/>
                </a:lnTo>
                <a:lnTo>
                  <a:pt x="5390" y="20532"/>
                </a:lnTo>
                <a:lnTo>
                  <a:pt x="5378" y="20546"/>
                </a:lnTo>
                <a:lnTo>
                  <a:pt x="5373" y="20546"/>
                </a:lnTo>
                <a:lnTo>
                  <a:pt x="5362" y="20539"/>
                </a:lnTo>
                <a:lnTo>
                  <a:pt x="5356" y="20539"/>
                </a:lnTo>
                <a:lnTo>
                  <a:pt x="5345" y="20546"/>
                </a:lnTo>
                <a:lnTo>
                  <a:pt x="5345" y="20553"/>
                </a:lnTo>
                <a:lnTo>
                  <a:pt x="5351" y="20560"/>
                </a:lnTo>
                <a:lnTo>
                  <a:pt x="5362" y="20576"/>
                </a:lnTo>
                <a:lnTo>
                  <a:pt x="5368" y="20576"/>
                </a:lnTo>
                <a:lnTo>
                  <a:pt x="5383" y="20576"/>
                </a:lnTo>
                <a:lnTo>
                  <a:pt x="5390" y="20583"/>
                </a:lnTo>
                <a:lnTo>
                  <a:pt x="5395" y="20597"/>
                </a:lnTo>
                <a:lnTo>
                  <a:pt x="5400" y="20597"/>
                </a:lnTo>
                <a:lnTo>
                  <a:pt x="5417" y="20590"/>
                </a:lnTo>
                <a:lnTo>
                  <a:pt x="5422" y="20597"/>
                </a:lnTo>
                <a:lnTo>
                  <a:pt x="5417" y="20613"/>
                </a:lnTo>
                <a:lnTo>
                  <a:pt x="5417" y="20620"/>
                </a:lnTo>
                <a:lnTo>
                  <a:pt x="5427" y="20650"/>
                </a:lnTo>
                <a:lnTo>
                  <a:pt x="5427" y="20656"/>
                </a:lnTo>
                <a:lnTo>
                  <a:pt x="5422" y="20656"/>
                </a:lnTo>
                <a:lnTo>
                  <a:pt x="5417" y="20663"/>
                </a:lnTo>
                <a:lnTo>
                  <a:pt x="5417" y="20670"/>
                </a:lnTo>
                <a:lnTo>
                  <a:pt x="5422" y="20679"/>
                </a:lnTo>
                <a:lnTo>
                  <a:pt x="5437" y="20707"/>
                </a:lnTo>
                <a:lnTo>
                  <a:pt x="5455" y="20744"/>
                </a:lnTo>
                <a:lnTo>
                  <a:pt x="5465" y="20753"/>
                </a:lnTo>
                <a:lnTo>
                  <a:pt x="5465" y="20744"/>
                </a:lnTo>
                <a:lnTo>
                  <a:pt x="5465" y="20730"/>
                </a:lnTo>
                <a:lnTo>
                  <a:pt x="5472" y="20723"/>
                </a:lnTo>
                <a:lnTo>
                  <a:pt x="5477" y="20723"/>
                </a:lnTo>
                <a:lnTo>
                  <a:pt x="5477" y="20730"/>
                </a:lnTo>
                <a:lnTo>
                  <a:pt x="5482" y="20744"/>
                </a:lnTo>
                <a:lnTo>
                  <a:pt x="5482" y="20760"/>
                </a:lnTo>
                <a:lnTo>
                  <a:pt x="5487" y="20767"/>
                </a:lnTo>
                <a:lnTo>
                  <a:pt x="5492" y="20767"/>
                </a:lnTo>
                <a:lnTo>
                  <a:pt x="5504" y="20774"/>
                </a:lnTo>
                <a:lnTo>
                  <a:pt x="5509" y="20781"/>
                </a:lnTo>
                <a:lnTo>
                  <a:pt x="5514" y="20811"/>
                </a:lnTo>
                <a:lnTo>
                  <a:pt x="5519" y="20827"/>
                </a:lnTo>
                <a:lnTo>
                  <a:pt x="5526" y="20834"/>
                </a:lnTo>
                <a:lnTo>
                  <a:pt x="5531" y="20834"/>
                </a:lnTo>
                <a:lnTo>
                  <a:pt x="5536" y="20834"/>
                </a:lnTo>
                <a:lnTo>
                  <a:pt x="5541" y="20811"/>
                </a:lnTo>
                <a:lnTo>
                  <a:pt x="5541" y="20804"/>
                </a:lnTo>
                <a:lnTo>
                  <a:pt x="5541" y="20797"/>
                </a:lnTo>
                <a:lnTo>
                  <a:pt x="5541" y="20790"/>
                </a:lnTo>
                <a:lnTo>
                  <a:pt x="5541" y="20781"/>
                </a:lnTo>
                <a:lnTo>
                  <a:pt x="5541" y="20774"/>
                </a:lnTo>
                <a:lnTo>
                  <a:pt x="5541" y="20760"/>
                </a:lnTo>
                <a:lnTo>
                  <a:pt x="5541" y="20716"/>
                </a:lnTo>
                <a:lnTo>
                  <a:pt x="5536" y="20707"/>
                </a:lnTo>
                <a:lnTo>
                  <a:pt x="5519" y="20707"/>
                </a:lnTo>
                <a:lnTo>
                  <a:pt x="5514" y="20707"/>
                </a:lnTo>
                <a:lnTo>
                  <a:pt x="5514" y="20700"/>
                </a:lnTo>
                <a:lnTo>
                  <a:pt x="5519" y="20686"/>
                </a:lnTo>
                <a:lnTo>
                  <a:pt x="5519" y="20679"/>
                </a:lnTo>
                <a:lnTo>
                  <a:pt x="5526" y="20670"/>
                </a:lnTo>
                <a:lnTo>
                  <a:pt x="5531" y="20650"/>
                </a:lnTo>
                <a:lnTo>
                  <a:pt x="5536" y="20627"/>
                </a:lnTo>
                <a:lnTo>
                  <a:pt x="5541" y="20620"/>
                </a:lnTo>
                <a:lnTo>
                  <a:pt x="5541" y="20613"/>
                </a:lnTo>
                <a:lnTo>
                  <a:pt x="5536" y="20597"/>
                </a:lnTo>
                <a:lnTo>
                  <a:pt x="5536" y="20590"/>
                </a:lnTo>
                <a:lnTo>
                  <a:pt x="5541" y="20583"/>
                </a:lnTo>
                <a:lnTo>
                  <a:pt x="5559" y="20569"/>
                </a:lnTo>
                <a:lnTo>
                  <a:pt x="5569" y="20562"/>
                </a:lnTo>
                <a:lnTo>
                  <a:pt x="5569" y="20620"/>
                </a:lnTo>
                <a:lnTo>
                  <a:pt x="5559" y="20643"/>
                </a:lnTo>
                <a:lnTo>
                  <a:pt x="5547" y="20663"/>
                </a:lnTo>
                <a:lnTo>
                  <a:pt x="5547" y="20679"/>
                </a:lnTo>
                <a:lnTo>
                  <a:pt x="5553" y="20716"/>
                </a:lnTo>
                <a:lnTo>
                  <a:pt x="5559" y="20730"/>
                </a:lnTo>
                <a:lnTo>
                  <a:pt x="5564" y="20716"/>
                </a:lnTo>
                <a:lnTo>
                  <a:pt x="5574" y="20693"/>
                </a:lnTo>
                <a:lnTo>
                  <a:pt x="5586" y="20686"/>
                </a:lnTo>
                <a:lnTo>
                  <a:pt x="5591" y="20679"/>
                </a:lnTo>
                <a:lnTo>
                  <a:pt x="5596" y="20670"/>
                </a:lnTo>
                <a:lnTo>
                  <a:pt x="5596" y="20679"/>
                </a:lnTo>
                <a:lnTo>
                  <a:pt x="5591" y="20693"/>
                </a:lnTo>
                <a:lnTo>
                  <a:pt x="5596" y="20707"/>
                </a:lnTo>
                <a:lnTo>
                  <a:pt x="5601" y="20707"/>
                </a:lnTo>
                <a:lnTo>
                  <a:pt x="5608" y="20707"/>
                </a:lnTo>
                <a:lnTo>
                  <a:pt x="5613" y="20723"/>
                </a:lnTo>
                <a:lnTo>
                  <a:pt x="5618" y="20723"/>
                </a:lnTo>
                <a:lnTo>
                  <a:pt x="5628" y="20707"/>
                </a:lnTo>
                <a:lnTo>
                  <a:pt x="5635" y="20679"/>
                </a:lnTo>
                <a:lnTo>
                  <a:pt x="5640" y="20650"/>
                </a:lnTo>
                <a:lnTo>
                  <a:pt x="5640" y="20663"/>
                </a:lnTo>
                <a:lnTo>
                  <a:pt x="5640" y="20686"/>
                </a:lnTo>
                <a:lnTo>
                  <a:pt x="5640" y="20716"/>
                </a:lnTo>
                <a:lnTo>
                  <a:pt x="5640" y="20723"/>
                </a:lnTo>
                <a:lnTo>
                  <a:pt x="5651" y="20723"/>
                </a:lnTo>
                <a:lnTo>
                  <a:pt x="5651" y="20730"/>
                </a:lnTo>
                <a:lnTo>
                  <a:pt x="5623" y="20744"/>
                </a:lnTo>
                <a:lnTo>
                  <a:pt x="5618" y="20760"/>
                </a:lnTo>
                <a:lnTo>
                  <a:pt x="5618" y="20767"/>
                </a:lnTo>
                <a:lnTo>
                  <a:pt x="5623" y="20790"/>
                </a:lnTo>
                <a:lnTo>
                  <a:pt x="5628" y="20818"/>
                </a:lnTo>
                <a:lnTo>
                  <a:pt x="5640" y="20854"/>
                </a:lnTo>
                <a:lnTo>
                  <a:pt x="5668" y="20864"/>
                </a:lnTo>
                <a:lnTo>
                  <a:pt x="5673" y="20870"/>
                </a:lnTo>
                <a:lnTo>
                  <a:pt x="5683" y="20854"/>
                </a:lnTo>
                <a:lnTo>
                  <a:pt x="5705" y="20827"/>
                </a:lnTo>
                <a:lnTo>
                  <a:pt x="5717" y="20804"/>
                </a:lnTo>
                <a:lnTo>
                  <a:pt x="5717" y="20797"/>
                </a:lnTo>
                <a:lnTo>
                  <a:pt x="5722" y="20774"/>
                </a:lnTo>
                <a:lnTo>
                  <a:pt x="5737" y="20737"/>
                </a:lnTo>
                <a:lnTo>
                  <a:pt x="5737" y="20723"/>
                </a:lnTo>
                <a:lnTo>
                  <a:pt x="5737" y="20707"/>
                </a:lnTo>
                <a:lnTo>
                  <a:pt x="5732" y="20679"/>
                </a:lnTo>
                <a:lnTo>
                  <a:pt x="5732" y="20663"/>
                </a:lnTo>
                <a:lnTo>
                  <a:pt x="5732" y="20650"/>
                </a:lnTo>
                <a:lnTo>
                  <a:pt x="5732" y="20633"/>
                </a:lnTo>
                <a:lnTo>
                  <a:pt x="5732" y="20620"/>
                </a:lnTo>
                <a:lnTo>
                  <a:pt x="5737" y="20606"/>
                </a:lnTo>
                <a:lnTo>
                  <a:pt x="5744" y="20590"/>
                </a:lnTo>
                <a:lnTo>
                  <a:pt x="5744" y="20576"/>
                </a:lnTo>
                <a:lnTo>
                  <a:pt x="5744" y="20560"/>
                </a:lnTo>
                <a:lnTo>
                  <a:pt x="5737" y="20546"/>
                </a:lnTo>
                <a:lnTo>
                  <a:pt x="5732" y="20532"/>
                </a:lnTo>
                <a:lnTo>
                  <a:pt x="5722" y="20539"/>
                </a:lnTo>
                <a:lnTo>
                  <a:pt x="5700" y="20532"/>
                </a:lnTo>
                <a:lnTo>
                  <a:pt x="5695" y="20502"/>
                </a:lnTo>
                <a:lnTo>
                  <a:pt x="5678" y="20495"/>
                </a:lnTo>
                <a:lnTo>
                  <a:pt x="5668" y="20472"/>
                </a:lnTo>
                <a:lnTo>
                  <a:pt x="5645" y="20465"/>
                </a:lnTo>
                <a:lnTo>
                  <a:pt x="5628" y="20459"/>
                </a:lnTo>
                <a:lnTo>
                  <a:pt x="5618" y="20442"/>
                </a:lnTo>
                <a:lnTo>
                  <a:pt x="5601" y="20429"/>
                </a:lnTo>
                <a:lnTo>
                  <a:pt x="5586" y="20413"/>
                </a:lnTo>
                <a:lnTo>
                  <a:pt x="5574" y="20406"/>
                </a:lnTo>
                <a:lnTo>
                  <a:pt x="5569" y="20406"/>
                </a:lnTo>
                <a:lnTo>
                  <a:pt x="5553" y="20406"/>
                </a:lnTo>
                <a:lnTo>
                  <a:pt x="5553" y="20385"/>
                </a:lnTo>
                <a:lnTo>
                  <a:pt x="5547" y="20369"/>
                </a:lnTo>
                <a:lnTo>
                  <a:pt x="5547" y="20355"/>
                </a:lnTo>
                <a:lnTo>
                  <a:pt x="5536" y="20348"/>
                </a:lnTo>
                <a:lnTo>
                  <a:pt x="5519" y="20339"/>
                </a:lnTo>
                <a:lnTo>
                  <a:pt x="5526" y="20318"/>
                </a:lnTo>
                <a:lnTo>
                  <a:pt x="5531" y="20295"/>
                </a:lnTo>
                <a:lnTo>
                  <a:pt x="5519" y="20288"/>
                </a:lnTo>
                <a:lnTo>
                  <a:pt x="5499" y="20281"/>
                </a:lnTo>
                <a:lnTo>
                  <a:pt x="5504" y="20265"/>
                </a:lnTo>
                <a:lnTo>
                  <a:pt x="5509" y="20251"/>
                </a:lnTo>
                <a:lnTo>
                  <a:pt x="5504" y="20228"/>
                </a:lnTo>
                <a:lnTo>
                  <a:pt x="5487" y="20192"/>
                </a:lnTo>
                <a:lnTo>
                  <a:pt x="5477" y="20171"/>
                </a:lnTo>
                <a:lnTo>
                  <a:pt x="5460" y="20134"/>
                </a:lnTo>
                <a:lnTo>
                  <a:pt x="5449" y="20097"/>
                </a:lnTo>
                <a:lnTo>
                  <a:pt x="5437" y="20067"/>
                </a:lnTo>
                <a:lnTo>
                  <a:pt x="5427" y="20044"/>
                </a:lnTo>
                <a:lnTo>
                  <a:pt x="5417" y="20008"/>
                </a:lnTo>
                <a:lnTo>
                  <a:pt x="5400" y="19971"/>
                </a:lnTo>
                <a:lnTo>
                  <a:pt x="5383" y="19943"/>
                </a:lnTo>
                <a:lnTo>
                  <a:pt x="5383" y="19920"/>
                </a:lnTo>
                <a:lnTo>
                  <a:pt x="5368" y="19897"/>
                </a:lnTo>
                <a:lnTo>
                  <a:pt x="5356" y="19876"/>
                </a:lnTo>
                <a:lnTo>
                  <a:pt x="5340" y="19846"/>
                </a:lnTo>
                <a:lnTo>
                  <a:pt x="5323" y="19833"/>
                </a:lnTo>
                <a:lnTo>
                  <a:pt x="5313" y="19823"/>
                </a:lnTo>
                <a:lnTo>
                  <a:pt x="5296" y="19810"/>
                </a:lnTo>
                <a:lnTo>
                  <a:pt x="5286" y="19796"/>
                </a:lnTo>
                <a:lnTo>
                  <a:pt x="5281" y="19780"/>
                </a:lnTo>
                <a:lnTo>
                  <a:pt x="5274" y="19773"/>
                </a:lnTo>
                <a:lnTo>
                  <a:pt x="5269" y="19759"/>
                </a:lnTo>
                <a:lnTo>
                  <a:pt x="5269" y="19743"/>
                </a:lnTo>
                <a:lnTo>
                  <a:pt x="5264" y="19736"/>
                </a:lnTo>
                <a:lnTo>
                  <a:pt x="5241" y="19713"/>
                </a:lnTo>
                <a:lnTo>
                  <a:pt x="5236" y="19699"/>
                </a:lnTo>
                <a:lnTo>
                  <a:pt x="5226" y="19685"/>
                </a:lnTo>
                <a:lnTo>
                  <a:pt x="5214" y="19676"/>
                </a:lnTo>
                <a:lnTo>
                  <a:pt x="5209" y="19669"/>
                </a:lnTo>
                <a:lnTo>
                  <a:pt x="5199" y="19625"/>
                </a:lnTo>
                <a:lnTo>
                  <a:pt x="5199" y="19612"/>
                </a:lnTo>
                <a:lnTo>
                  <a:pt x="5199" y="19596"/>
                </a:lnTo>
                <a:lnTo>
                  <a:pt x="5199" y="19589"/>
                </a:lnTo>
                <a:lnTo>
                  <a:pt x="5177" y="19559"/>
                </a:lnTo>
                <a:lnTo>
                  <a:pt x="5165" y="19545"/>
                </a:lnTo>
                <a:lnTo>
                  <a:pt x="5155" y="19529"/>
                </a:lnTo>
                <a:lnTo>
                  <a:pt x="5132" y="19545"/>
                </a:lnTo>
                <a:lnTo>
                  <a:pt x="5105" y="19566"/>
                </a:lnTo>
                <a:lnTo>
                  <a:pt x="5090" y="19575"/>
                </a:lnTo>
                <a:lnTo>
                  <a:pt x="5068" y="19582"/>
                </a:lnTo>
                <a:lnTo>
                  <a:pt x="5073" y="19602"/>
                </a:lnTo>
                <a:lnTo>
                  <a:pt x="5068" y="19619"/>
                </a:lnTo>
                <a:lnTo>
                  <a:pt x="5062" y="19625"/>
                </a:lnTo>
                <a:lnTo>
                  <a:pt x="5051" y="19625"/>
                </a:lnTo>
                <a:lnTo>
                  <a:pt x="5051" y="19676"/>
                </a:lnTo>
                <a:lnTo>
                  <a:pt x="5040" y="19713"/>
                </a:lnTo>
                <a:lnTo>
                  <a:pt x="5013" y="19713"/>
                </a:lnTo>
                <a:lnTo>
                  <a:pt x="5008" y="19720"/>
                </a:lnTo>
                <a:close/>
                <a:moveTo>
                  <a:pt x="5172" y="19964"/>
                </a:moveTo>
                <a:lnTo>
                  <a:pt x="5165" y="19964"/>
                </a:lnTo>
                <a:lnTo>
                  <a:pt x="5160" y="19971"/>
                </a:lnTo>
                <a:lnTo>
                  <a:pt x="5144" y="19994"/>
                </a:lnTo>
                <a:lnTo>
                  <a:pt x="5137" y="20001"/>
                </a:lnTo>
                <a:lnTo>
                  <a:pt x="5132" y="19994"/>
                </a:lnTo>
                <a:lnTo>
                  <a:pt x="5132" y="19987"/>
                </a:lnTo>
                <a:lnTo>
                  <a:pt x="5144" y="19980"/>
                </a:lnTo>
                <a:lnTo>
                  <a:pt x="5149" y="19964"/>
                </a:lnTo>
                <a:lnTo>
                  <a:pt x="5149" y="19957"/>
                </a:lnTo>
                <a:lnTo>
                  <a:pt x="5132" y="19927"/>
                </a:lnTo>
                <a:lnTo>
                  <a:pt x="5127" y="19920"/>
                </a:lnTo>
                <a:lnTo>
                  <a:pt x="5117" y="19927"/>
                </a:lnTo>
                <a:lnTo>
                  <a:pt x="5110" y="19943"/>
                </a:lnTo>
                <a:lnTo>
                  <a:pt x="5105" y="19943"/>
                </a:lnTo>
                <a:lnTo>
                  <a:pt x="5095" y="19943"/>
                </a:lnTo>
                <a:lnTo>
                  <a:pt x="5090" y="19957"/>
                </a:lnTo>
                <a:lnTo>
                  <a:pt x="5090" y="19971"/>
                </a:lnTo>
                <a:lnTo>
                  <a:pt x="5078" y="19957"/>
                </a:lnTo>
                <a:lnTo>
                  <a:pt x="5073" y="19943"/>
                </a:lnTo>
                <a:lnTo>
                  <a:pt x="5068" y="19964"/>
                </a:lnTo>
                <a:lnTo>
                  <a:pt x="5056" y="19971"/>
                </a:lnTo>
                <a:lnTo>
                  <a:pt x="5051" y="19971"/>
                </a:lnTo>
                <a:lnTo>
                  <a:pt x="5051" y="19987"/>
                </a:lnTo>
                <a:lnTo>
                  <a:pt x="5045" y="20008"/>
                </a:lnTo>
                <a:lnTo>
                  <a:pt x="5056" y="20037"/>
                </a:lnTo>
                <a:lnTo>
                  <a:pt x="5068" y="20044"/>
                </a:lnTo>
                <a:lnTo>
                  <a:pt x="5100" y="20090"/>
                </a:lnTo>
                <a:lnTo>
                  <a:pt x="5110" y="20127"/>
                </a:lnTo>
                <a:lnTo>
                  <a:pt x="5122" y="20148"/>
                </a:lnTo>
                <a:lnTo>
                  <a:pt x="5139" y="20152"/>
                </a:lnTo>
                <a:lnTo>
                  <a:pt x="5137" y="20155"/>
                </a:lnTo>
                <a:lnTo>
                  <a:pt x="5132" y="20164"/>
                </a:lnTo>
                <a:lnTo>
                  <a:pt x="5122" y="20171"/>
                </a:lnTo>
                <a:lnTo>
                  <a:pt x="5117" y="20178"/>
                </a:lnTo>
                <a:lnTo>
                  <a:pt x="5117" y="20192"/>
                </a:lnTo>
                <a:lnTo>
                  <a:pt x="5122" y="20228"/>
                </a:lnTo>
                <a:lnTo>
                  <a:pt x="5122" y="20245"/>
                </a:lnTo>
                <a:lnTo>
                  <a:pt x="5117" y="20258"/>
                </a:lnTo>
                <a:lnTo>
                  <a:pt x="5132" y="20251"/>
                </a:lnTo>
                <a:lnTo>
                  <a:pt x="5137" y="20245"/>
                </a:lnTo>
                <a:lnTo>
                  <a:pt x="5149" y="20201"/>
                </a:lnTo>
                <a:lnTo>
                  <a:pt x="5155" y="20201"/>
                </a:lnTo>
                <a:lnTo>
                  <a:pt x="5165" y="20215"/>
                </a:lnTo>
                <a:lnTo>
                  <a:pt x="5172" y="20245"/>
                </a:lnTo>
                <a:lnTo>
                  <a:pt x="5177" y="20251"/>
                </a:lnTo>
                <a:lnTo>
                  <a:pt x="5182" y="20251"/>
                </a:lnTo>
                <a:lnTo>
                  <a:pt x="5182" y="20258"/>
                </a:lnTo>
                <a:lnTo>
                  <a:pt x="5172" y="20281"/>
                </a:lnTo>
                <a:lnTo>
                  <a:pt x="5172" y="20288"/>
                </a:lnTo>
                <a:lnTo>
                  <a:pt x="5172" y="20302"/>
                </a:lnTo>
                <a:lnTo>
                  <a:pt x="5172" y="20311"/>
                </a:lnTo>
                <a:lnTo>
                  <a:pt x="5177" y="20318"/>
                </a:lnTo>
                <a:lnTo>
                  <a:pt x="5187" y="20311"/>
                </a:lnTo>
                <a:lnTo>
                  <a:pt x="5187" y="20318"/>
                </a:lnTo>
                <a:lnTo>
                  <a:pt x="5187" y="20339"/>
                </a:lnTo>
                <a:lnTo>
                  <a:pt x="5192" y="20348"/>
                </a:lnTo>
                <a:lnTo>
                  <a:pt x="5204" y="20362"/>
                </a:lnTo>
                <a:lnTo>
                  <a:pt x="5214" y="20362"/>
                </a:lnTo>
                <a:lnTo>
                  <a:pt x="5219" y="20362"/>
                </a:lnTo>
                <a:lnTo>
                  <a:pt x="5214" y="20376"/>
                </a:lnTo>
                <a:lnTo>
                  <a:pt x="5209" y="20385"/>
                </a:lnTo>
                <a:lnTo>
                  <a:pt x="5209" y="20392"/>
                </a:lnTo>
                <a:lnTo>
                  <a:pt x="5209" y="20406"/>
                </a:lnTo>
                <a:lnTo>
                  <a:pt x="5214" y="20422"/>
                </a:lnTo>
                <a:lnTo>
                  <a:pt x="5226" y="20459"/>
                </a:lnTo>
                <a:lnTo>
                  <a:pt x="5231" y="20465"/>
                </a:lnTo>
                <a:lnTo>
                  <a:pt x="5236" y="20472"/>
                </a:lnTo>
                <a:lnTo>
                  <a:pt x="5241" y="20479"/>
                </a:lnTo>
                <a:lnTo>
                  <a:pt x="5247" y="20479"/>
                </a:lnTo>
                <a:lnTo>
                  <a:pt x="5247" y="20459"/>
                </a:lnTo>
                <a:lnTo>
                  <a:pt x="5247" y="20422"/>
                </a:lnTo>
                <a:lnTo>
                  <a:pt x="5247" y="20399"/>
                </a:lnTo>
                <a:lnTo>
                  <a:pt x="5247" y="20392"/>
                </a:lnTo>
                <a:lnTo>
                  <a:pt x="5253" y="20385"/>
                </a:lnTo>
                <a:lnTo>
                  <a:pt x="5253" y="20376"/>
                </a:lnTo>
                <a:lnTo>
                  <a:pt x="5253" y="20348"/>
                </a:lnTo>
                <a:lnTo>
                  <a:pt x="5253" y="20332"/>
                </a:lnTo>
                <a:lnTo>
                  <a:pt x="5247" y="20311"/>
                </a:lnTo>
                <a:lnTo>
                  <a:pt x="5236" y="20251"/>
                </a:lnTo>
                <a:lnTo>
                  <a:pt x="5231" y="20222"/>
                </a:lnTo>
                <a:lnTo>
                  <a:pt x="5226" y="20201"/>
                </a:lnTo>
                <a:lnTo>
                  <a:pt x="5214" y="20171"/>
                </a:lnTo>
                <a:lnTo>
                  <a:pt x="5199" y="20148"/>
                </a:lnTo>
                <a:lnTo>
                  <a:pt x="5192" y="20141"/>
                </a:lnTo>
                <a:lnTo>
                  <a:pt x="5172" y="20111"/>
                </a:lnTo>
                <a:lnTo>
                  <a:pt x="5160" y="20111"/>
                </a:lnTo>
                <a:lnTo>
                  <a:pt x="5155" y="20118"/>
                </a:lnTo>
                <a:lnTo>
                  <a:pt x="5149" y="20129"/>
                </a:lnTo>
                <a:lnTo>
                  <a:pt x="5149" y="20111"/>
                </a:lnTo>
                <a:lnTo>
                  <a:pt x="5149" y="20097"/>
                </a:lnTo>
                <a:lnTo>
                  <a:pt x="5155" y="20090"/>
                </a:lnTo>
                <a:lnTo>
                  <a:pt x="5160" y="20090"/>
                </a:lnTo>
                <a:lnTo>
                  <a:pt x="5187" y="20111"/>
                </a:lnTo>
                <a:lnTo>
                  <a:pt x="5204" y="20127"/>
                </a:lnTo>
                <a:lnTo>
                  <a:pt x="5219" y="20134"/>
                </a:lnTo>
                <a:lnTo>
                  <a:pt x="5226" y="20104"/>
                </a:lnTo>
                <a:lnTo>
                  <a:pt x="5226" y="20090"/>
                </a:lnTo>
                <a:lnTo>
                  <a:pt x="5214" y="20067"/>
                </a:lnTo>
                <a:lnTo>
                  <a:pt x="5187" y="20067"/>
                </a:lnTo>
                <a:lnTo>
                  <a:pt x="5177" y="20060"/>
                </a:lnTo>
                <a:lnTo>
                  <a:pt x="5187" y="20044"/>
                </a:lnTo>
                <a:lnTo>
                  <a:pt x="5192" y="20054"/>
                </a:lnTo>
                <a:lnTo>
                  <a:pt x="5199" y="20054"/>
                </a:lnTo>
                <a:lnTo>
                  <a:pt x="5214" y="20044"/>
                </a:lnTo>
                <a:lnTo>
                  <a:pt x="5219" y="20008"/>
                </a:lnTo>
                <a:lnTo>
                  <a:pt x="5214" y="19994"/>
                </a:lnTo>
                <a:lnTo>
                  <a:pt x="5209" y="19987"/>
                </a:lnTo>
                <a:lnTo>
                  <a:pt x="5192" y="19971"/>
                </a:lnTo>
                <a:lnTo>
                  <a:pt x="5172" y="19964"/>
                </a:lnTo>
                <a:close/>
                <a:moveTo>
                  <a:pt x="6540" y="15531"/>
                </a:moveTo>
                <a:lnTo>
                  <a:pt x="6486" y="15575"/>
                </a:lnTo>
                <a:lnTo>
                  <a:pt x="6464" y="15626"/>
                </a:lnTo>
                <a:lnTo>
                  <a:pt x="6481" y="15656"/>
                </a:lnTo>
                <a:lnTo>
                  <a:pt x="6518" y="15679"/>
                </a:lnTo>
                <a:lnTo>
                  <a:pt x="6535" y="15699"/>
                </a:lnTo>
                <a:lnTo>
                  <a:pt x="6573" y="15709"/>
                </a:lnTo>
                <a:lnTo>
                  <a:pt x="6595" y="15722"/>
                </a:lnTo>
                <a:lnTo>
                  <a:pt x="6627" y="15693"/>
                </a:lnTo>
                <a:lnTo>
                  <a:pt x="6627" y="15672"/>
                </a:lnTo>
                <a:lnTo>
                  <a:pt x="6632" y="15626"/>
                </a:lnTo>
                <a:lnTo>
                  <a:pt x="6644" y="15598"/>
                </a:lnTo>
                <a:lnTo>
                  <a:pt x="6644" y="15568"/>
                </a:lnTo>
                <a:lnTo>
                  <a:pt x="6627" y="15531"/>
                </a:lnTo>
                <a:lnTo>
                  <a:pt x="6540" y="15531"/>
                </a:lnTo>
                <a:close/>
                <a:moveTo>
                  <a:pt x="16347" y="15531"/>
                </a:moveTo>
                <a:lnTo>
                  <a:pt x="16353" y="15538"/>
                </a:lnTo>
                <a:lnTo>
                  <a:pt x="16359" y="15538"/>
                </a:lnTo>
                <a:lnTo>
                  <a:pt x="16347" y="15531"/>
                </a:lnTo>
                <a:close/>
                <a:moveTo>
                  <a:pt x="7145" y="15819"/>
                </a:moveTo>
                <a:lnTo>
                  <a:pt x="7123" y="15826"/>
                </a:lnTo>
                <a:lnTo>
                  <a:pt x="7086" y="15877"/>
                </a:lnTo>
                <a:lnTo>
                  <a:pt x="7031" y="15884"/>
                </a:lnTo>
                <a:lnTo>
                  <a:pt x="7041" y="15913"/>
                </a:lnTo>
                <a:lnTo>
                  <a:pt x="7041" y="15937"/>
                </a:lnTo>
                <a:lnTo>
                  <a:pt x="7081" y="15994"/>
                </a:lnTo>
                <a:lnTo>
                  <a:pt x="7091" y="16024"/>
                </a:lnTo>
                <a:lnTo>
                  <a:pt x="7101" y="16024"/>
                </a:lnTo>
                <a:lnTo>
                  <a:pt x="7140" y="16024"/>
                </a:lnTo>
                <a:lnTo>
                  <a:pt x="7128" y="15994"/>
                </a:lnTo>
                <a:lnTo>
                  <a:pt x="7145" y="15987"/>
                </a:lnTo>
                <a:lnTo>
                  <a:pt x="7151" y="15994"/>
                </a:lnTo>
                <a:lnTo>
                  <a:pt x="7156" y="16017"/>
                </a:lnTo>
                <a:lnTo>
                  <a:pt x="7178" y="16010"/>
                </a:lnTo>
                <a:lnTo>
                  <a:pt x="7200" y="16040"/>
                </a:lnTo>
                <a:lnTo>
                  <a:pt x="7217" y="16054"/>
                </a:lnTo>
                <a:lnTo>
                  <a:pt x="7255" y="16047"/>
                </a:lnTo>
                <a:lnTo>
                  <a:pt x="7277" y="16031"/>
                </a:lnTo>
                <a:lnTo>
                  <a:pt x="7272" y="16017"/>
                </a:lnTo>
                <a:lnTo>
                  <a:pt x="7249" y="15994"/>
                </a:lnTo>
                <a:lnTo>
                  <a:pt x="7244" y="15950"/>
                </a:lnTo>
                <a:lnTo>
                  <a:pt x="7227" y="15950"/>
                </a:lnTo>
                <a:lnTo>
                  <a:pt x="7217" y="15950"/>
                </a:lnTo>
                <a:lnTo>
                  <a:pt x="7200" y="15943"/>
                </a:lnTo>
                <a:lnTo>
                  <a:pt x="7190" y="15920"/>
                </a:lnTo>
                <a:lnTo>
                  <a:pt x="7190" y="15900"/>
                </a:lnTo>
                <a:lnTo>
                  <a:pt x="7145" y="15819"/>
                </a:lnTo>
                <a:close/>
                <a:moveTo>
                  <a:pt x="7418" y="16077"/>
                </a:moveTo>
                <a:lnTo>
                  <a:pt x="7418" y="16104"/>
                </a:lnTo>
                <a:lnTo>
                  <a:pt x="7408" y="16121"/>
                </a:lnTo>
                <a:lnTo>
                  <a:pt x="7401" y="16141"/>
                </a:lnTo>
                <a:lnTo>
                  <a:pt x="7505" y="16151"/>
                </a:lnTo>
                <a:lnTo>
                  <a:pt x="7565" y="16171"/>
                </a:lnTo>
                <a:lnTo>
                  <a:pt x="7609" y="16151"/>
                </a:lnTo>
                <a:lnTo>
                  <a:pt x="7619" y="16121"/>
                </a:lnTo>
                <a:lnTo>
                  <a:pt x="7609" y="16114"/>
                </a:lnTo>
                <a:lnTo>
                  <a:pt x="7544" y="16104"/>
                </a:lnTo>
                <a:lnTo>
                  <a:pt x="7532" y="16091"/>
                </a:lnTo>
                <a:lnTo>
                  <a:pt x="7517" y="16098"/>
                </a:lnTo>
                <a:lnTo>
                  <a:pt x="7435" y="16084"/>
                </a:lnTo>
                <a:lnTo>
                  <a:pt x="7418" y="16077"/>
                </a:lnTo>
                <a:close/>
                <a:moveTo>
                  <a:pt x="7669" y="16187"/>
                </a:moveTo>
                <a:lnTo>
                  <a:pt x="7641" y="16194"/>
                </a:lnTo>
                <a:lnTo>
                  <a:pt x="7626" y="16238"/>
                </a:lnTo>
                <a:lnTo>
                  <a:pt x="7631" y="16261"/>
                </a:lnTo>
                <a:lnTo>
                  <a:pt x="7659" y="16305"/>
                </a:lnTo>
                <a:lnTo>
                  <a:pt x="7686" y="16319"/>
                </a:lnTo>
                <a:lnTo>
                  <a:pt x="7708" y="16312"/>
                </a:lnTo>
                <a:lnTo>
                  <a:pt x="7718" y="16362"/>
                </a:lnTo>
                <a:lnTo>
                  <a:pt x="7723" y="16408"/>
                </a:lnTo>
                <a:lnTo>
                  <a:pt x="7735" y="16415"/>
                </a:lnTo>
                <a:lnTo>
                  <a:pt x="7773" y="16415"/>
                </a:lnTo>
                <a:lnTo>
                  <a:pt x="7800" y="16399"/>
                </a:lnTo>
                <a:lnTo>
                  <a:pt x="7849" y="16392"/>
                </a:lnTo>
                <a:lnTo>
                  <a:pt x="7882" y="16355"/>
                </a:lnTo>
                <a:lnTo>
                  <a:pt x="7892" y="16335"/>
                </a:lnTo>
                <a:lnTo>
                  <a:pt x="7882" y="16312"/>
                </a:lnTo>
                <a:lnTo>
                  <a:pt x="7849" y="16282"/>
                </a:lnTo>
                <a:lnTo>
                  <a:pt x="7832" y="16261"/>
                </a:lnTo>
                <a:lnTo>
                  <a:pt x="7783" y="16224"/>
                </a:lnTo>
                <a:lnTo>
                  <a:pt x="7756" y="16231"/>
                </a:lnTo>
                <a:lnTo>
                  <a:pt x="7718" y="16245"/>
                </a:lnTo>
                <a:lnTo>
                  <a:pt x="7708" y="16238"/>
                </a:lnTo>
                <a:lnTo>
                  <a:pt x="7691" y="16208"/>
                </a:lnTo>
                <a:lnTo>
                  <a:pt x="7669" y="16187"/>
                </a:lnTo>
                <a:close/>
                <a:moveTo>
                  <a:pt x="7537" y="16238"/>
                </a:moveTo>
                <a:lnTo>
                  <a:pt x="7500" y="16245"/>
                </a:lnTo>
                <a:lnTo>
                  <a:pt x="7522" y="16289"/>
                </a:lnTo>
                <a:lnTo>
                  <a:pt x="7527" y="16325"/>
                </a:lnTo>
                <a:lnTo>
                  <a:pt x="7549" y="16335"/>
                </a:lnTo>
                <a:lnTo>
                  <a:pt x="7572" y="16319"/>
                </a:lnTo>
                <a:lnTo>
                  <a:pt x="7587" y="16289"/>
                </a:lnTo>
                <a:lnTo>
                  <a:pt x="7572" y="16268"/>
                </a:lnTo>
                <a:lnTo>
                  <a:pt x="7560" y="16252"/>
                </a:lnTo>
                <a:lnTo>
                  <a:pt x="7537" y="16238"/>
                </a:lnTo>
                <a:close/>
                <a:moveTo>
                  <a:pt x="7947" y="16576"/>
                </a:moveTo>
                <a:lnTo>
                  <a:pt x="7931" y="16583"/>
                </a:lnTo>
                <a:lnTo>
                  <a:pt x="7926" y="16636"/>
                </a:lnTo>
                <a:lnTo>
                  <a:pt x="7953" y="16717"/>
                </a:lnTo>
                <a:lnTo>
                  <a:pt x="7919" y="16783"/>
                </a:lnTo>
                <a:lnTo>
                  <a:pt x="7892" y="16820"/>
                </a:lnTo>
                <a:lnTo>
                  <a:pt x="7872" y="16864"/>
                </a:lnTo>
                <a:lnTo>
                  <a:pt x="7904" y="16951"/>
                </a:lnTo>
                <a:lnTo>
                  <a:pt x="7931" y="17062"/>
                </a:lnTo>
                <a:lnTo>
                  <a:pt x="7926" y="17202"/>
                </a:lnTo>
                <a:lnTo>
                  <a:pt x="7936" y="17232"/>
                </a:lnTo>
                <a:lnTo>
                  <a:pt x="8013" y="17283"/>
                </a:lnTo>
                <a:lnTo>
                  <a:pt x="8035" y="17283"/>
                </a:lnTo>
                <a:lnTo>
                  <a:pt x="8051" y="17262"/>
                </a:lnTo>
                <a:lnTo>
                  <a:pt x="8056" y="17195"/>
                </a:lnTo>
                <a:lnTo>
                  <a:pt x="8144" y="17115"/>
                </a:lnTo>
                <a:lnTo>
                  <a:pt x="8241" y="17085"/>
                </a:lnTo>
                <a:lnTo>
                  <a:pt x="8318" y="17011"/>
                </a:lnTo>
                <a:lnTo>
                  <a:pt x="8335" y="16974"/>
                </a:lnTo>
                <a:lnTo>
                  <a:pt x="8318" y="16951"/>
                </a:lnTo>
                <a:lnTo>
                  <a:pt x="8274" y="16908"/>
                </a:lnTo>
                <a:lnTo>
                  <a:pt x="8259" y="16864"/>
                </a:lnTo>
                <a:lnTo>
                  <a:pt x="8231" y="16857"/>
                </a:lnTo>
                <a:lnTo>
                  <a:pt x="8226" y="16790"/>
                </a:lnTo>
                <a:lnTo>
                  <a:pt x="8182" y="16724"/>
                </a:lnTo>
                <a:lnTo>
                  <a:pt x="8023" y="16636"/>
                </a:lnTo>
                <a:lnTo>
                  <a:pt x="7947" y="16576"/>
                </a:lnTo>
                <a:close/>
                <a:moveTo>
                  <a:pt x="1440" y="18323"/>
                </a:moveTo>
                <a:lnTo>
                  <a:pt x="1428" y="18330"/>
                </a:lnTo>
                <a:lnTo>
                  <a:pt x="1408" y="18351"/>
                </a:lnTo>
                <a:lnTo>
                  <a:pt x="1391" y="18351"/>
                </a:lnTo>
                <a:lnTo>
                  <a:pt x="1374" y="18344"/>
                </a:lnTo>
                <a:lnTo>
                  <a:pt x="1359" y="18344"/>
                </a:lnTo>
                <a:lnTo>
                  <a:pt x="1347" y="18344"/>
                </a:lnTo>
                <a:lnTo>
                  <a:pt x="1347" y="18337"/>
                </a:lnTo>
                <a:lnTo>
                  <a:pt x="1331" y="18337"/>
                </a:lnTo>
                <a:lnTo>
                  <a:pt x="1319" y="18344"/>
                </a:lnTo>
                <a:lnTo>
                  <a:pt x="1314" y="18380"/>
                </a:lnTo>
                <a:lnTo>
                  <a:pt x="1314" y="18397"/>
                </a:lnTo>
                <a:lnTo>
                  <a:pt x="1314" y="18410"/>
                </a:lnTo>
                <a:lnTo>
                  <a:pt x="1319" y="18424"/>
                </a:lnTo>
                <a:lnTo>
                  <a:pt x="1326" y="18433"/>
                </a:lnTo>
                <a:lnTo>
                  <a:pt x="1336" y="18447"/>
                </a:lnTo>
                <a:lnTo>
                  <a:pt x="1347" y="18454"/>
                </a:lnTo>
                <a:lnTo>
                  <a:pt x="1359" y="18454"/>
                </a:lnTo>
                <a:lnTo>
                  <a:pt x="1369" y="18447"/>
                </a:lnTo>
                <a:lnTo>
                  <a:pt x="1381" y="18433"/>
                </a:lnTo>
                <a:lnTo>
                  <a:pt x="1391" y="18424"/>
                </a:lnTo>
                <a:lnTo>
                  <a:pt x="1401" y="18424"/>
                </a:lnTo>
                <a:lnTo>
                  <a:pt x="1413" y="18424"/>
                </a:lnTo>
                <a:lnTo>
                  <a:pt x="1445" y="18447"/>
                </a:lnTo>
                <a:lnTo>
                  <a:pt x="1456" y="18454"/>
                </a:lnTo>
                <a:lnTo>
                  <a:pt x="1468" y="18470"/>
                </a:lnTo>
                <a:lnTo>
                  <a:pt x="1473" y="18477"/>
                </a:lnTo>
                <a:lnTo>
                  <a:pt x="1478" y="18491"/>
                </a:lnTo>
                <a:lnTo>
                  <a:pt x="1483" y="18507"/>
                </a:lnTo>
                <a:lnTo>
                  <a:pt x="1490" y="18507"/>
                </a:lnTo>
                <a:lnTo>
                  <a:pt x="1500" y="18514"/>
                </a:lnTo>
                <a:lnTo>
                  <a:pt x="1510" y="18521"/>
                </a:lnTo>
                <a:lnTo>
                  <a:pt x="1517" y="18528"/>
                </a:lnTo>
                <a:lnTo>
                  <a:pt x="1522" y="18535"/>
                </a:lnTo>
                <a:lnTo>
                  <a:pt x="1527" y="18565"/>
                </a:lnTo>
                <a:lnTo>
                  <a:pt x="1532" y="18571"/>
                </a:lnTo>
                <a:lnTo>
                  <a:pt x="1537" y="18565"/>
                </a:lnTo>
                <a:lnTo>
                  <a:pt x="1544" y="18558"/>
                </a:lnTo>
                <a:lnTo>
                  <a:pt x="1544" y="18535"/>
                </a:lnTo>
                <a:lnTo>
                  <a:pt x="1555" y="18514"/>
                </a:lnTo>
                <a:lnTo>
                  <a:pt x="1565" y="18498"/>
                </a:lnTo>
                <a:lnTo>
                  <a:pt x="1592" y="18491"/>
                </a:lnTo>
                <a:lnTo>
                  <a:pt x="1619" y="18498"/>
                </a:lnTo>
                <a:lnTo>
                  <a:pt x="1631" y="18484"/>
                </a:lnTo>
                <a:lnTo>
                  <a:pt x="1636" y="18454"/>
                </a:lnTo>
                <a:lnTo>
                  <a:pt x="1609" y="18440"/>
                </a:lnTo>
                <a:lnTo>
                  <a:pt x="1587" y="18440"/>
                </a:lnTo>
                <a:lnTo>
                  <a:pt x="1582" y="18440"/>
                </a:lnTo>
                <a:lnTo>
                  <a:pt x="1565" y="18440"/>
                </a:lnTo>
                <a:lnTo>
                  <a:pt x="1555" y="18433"/>
                </a:lnTo>
                <a:lnTo>
                  <a:pt x="1549" y="18424"/>
                </a:lnTo>
                <a:lnTo>
                  <a:pt x="1544" y="18417"/>
                </a:lnTo>
                <a:lnTo>
                  <a:pt x="1527" y="18410"/>
                </a:lnTo>
                <a:lnTo>
                  <a:pt x="1500" y="18397"/>
                </a:lnTo>
                <a:lnTo>
                  <a:pt x="1495" y="18380"/>
                </a:lnTo>
                <a:lnTo>
                  <a:pt x="1490" y="18367"/>
                </a:lnTo>
                <a:lnTo>
                  <a:pt x="1483" y="18351"/>
                </a:lnTo>
                <a:lnTo>
                  <a:pt x="1478" y="18344"/>
                </a:lnTo>
                <a:lnTo>
                  <a:pt x="1468" y="18330"/>
                </a:lnTo>
                <a:lnTo>
                  <a:pt x="1451" y="18323"/>
                </a:lnTo>
                <a:lnTo>
                  <a:pt x="1440" y="18323"/>
                </a:lnTo>
                <a:close/>
                <a:moveTo>
                  <a:pt x="1195" y="19271"/>
                </a:moveTo>
                <a:lnTo>
                  <a:pt x="1183" y="19287"/>
                </a:lnTo>
                <a:lnTo>
                  <a:pt x="1178" y="19308"/>
                </a:lnTo>
                <a:lnTo>
                  <a:pt x="1190" y="19317"/>
                </a:lnTo>
                <a:lnTo>
                  <a:pt x="1222" y="19354"/>
                </a:lnTo>
                <a:lnTo>
                  <a:pt x="1249" y="19354"/>
                </a:lnTo>
                <a:lnTo>
                  <a:pt x="1265" y="19361"/>
                </a:lnTo>
                <a:lnTo>
                  <a:pt x="1260" y="19345"/>
                </a:lnTo>
                <a:lnTo>
                  <a:pt x="1249" y="19331"/>
                </a:lnTo>
                <a:lnTo>
                  <a:pt x="1232" y="19331"/>
                </a:lnTo>
                <a:lnTo>
                  <a:pt x="1210" y="19308"/>
                </a:lnTo>
                <a:lnTo>
                  <a:pt x="1200" y="19301"/>
                </a:lnTo>
                <a:lnTo>
                  <a:pt x="1195" y="19271"/>
                </a:lnTo>
                <a:close/>
                <a:moveTo>
                  <a:pt x="3862" y="19294"/>
                </a:moveTo>
                <a:lnTo>
                  <a:pt x="3856" y="19308"/>
                </a:lnTo>
                <a:lnTo>
                  <a:pt x="3856" y="19301"/>
                </a:lnTo>
                <a:lnTo>
                  <a:pt x="3851" y="19324"/>
                </a:lnTo>
                <a:lnTo>
                  <a:pt x="3851" y="19331"/>
                </a:lnTo>
                <a:lnTo>
                  <a:pt x="3851" y="19338"/>
                </a:lnTo>
                <a:lnTo>
                  <a:pt x="3845" y="19345"/>
                </a:lnTo>
                <a:lnTo>
                  <a:pt x="3845" y="19368"/>
                </a:lnTo>
                <a:lnTo>
                  <a:pt x="3851" y="19368"/>
                </a:lnTo>
                <a:lnTo>
                  <a:pt x="3851" y="19375"/>
                </a:lnTo>
                <a:lnTo>
                  <a:pt x="3851" y="19382"/>
                </a:lnTo>
                <a:lnTo>
                  <a:pt x="3856" y="19382"/>
                </a:lnTo>
                <a:lnTo>
                  <a:pt x="3862" y="19382"/>
                </a:lnTo>
                <a:lnTo>
                  <a:pt x="3868" y="19375"/>
                </a:lnTo>
                <a:lnTo>
                  <a:pt x="3868" y="19361"/>
                </a:lnTo>
                <a:lnTo>
                  <a:pt x="3873" y="19338"/>
                </a:lnTo>
                <a:lnTo>
                  <a:pt x="3868" y="19324"/>
                </a:lnTo>
                <a:lnTo>
                  <a:pt x="3873" y="19317"/>
                </a:lnTo>
                <a:lnTo>
                  <a:pt x="3873" y="19308"/>
                </a:lnTo>
                <a:lnTo>
                  <a:pt x="3862" y="19294"/>
                </a:lnTo>
                <a:close/>
                <a:moveTo>
                  <a:pt x="3987" y="19301"/>
                </a:moveTo>
                <a:lnTo>
                  <a:pt x="3982" y="19308"/>
                </a:lnTo>
                <a:lnTo>
                  <a:pt x="3977" y="19317"/>
                </a:lnTo>
                <a:lnTo>
                  <a:pt x="3972" y="19324"/>
                </a:lnTo>
                <a:lnTo>
                  <a:pt x="3972" y="19331"/>
                </a:lnTo>
                <a:lnTo>
                  <a:pt x="3972" y="19338"/>
                </a:lnTo>
                <a:lnTo>
                  <a:pt x="3977" y="19345"/>
                </a:lnTo>
                <a:lnTo>
                  <a:pt x="3982" y="19361"/>
                </a:lnTo>
                <a:lnTo>
                  <a:pt x="3999" y="19345"/>
                </a:lnTo>
                <a:lnTo>
                  <a:pt x="4019" y="19331"/>
                </a:lnTo>
                <a:lnTo>
                  <a:pt x="4026" y="19324"/>
                </a:lnTo>
                <a:lnTo>
                  <a:pt x="4031" y="19317"/>
                </a:lnTo>
                <a:lnTo>
                  <a:pt x="4026" y="19317"/>
                </a:lnTo>
                <a:lnTo>
                  <a:pt x="4004" y="19317"/>
                </a:lnTo>
                <a:lnTo>
                  <a:pt x="4004" y="19308"/>
                </a:lnTo>
                <a:lnTo>
                  <a:pt x="3987" y="19301"/>
                </a:lnTo>
                <a:close/>
                <a:moveTo>
                  <a:pt x="1872" y="19324"/>
                </a:moveTo>
                <a:lnTo>
                  <a:pt x="1860" y="19338"/>
                </a:lnTo>
                <a:lnTo>
                  <a:pt x="1844" y="19345"/>
                </a:lnTo>
                <a:lnTo>
                  <a:pt x="1837" y="19354"/>
                </a:lnTo>
                <a:lnTo>
                  <a:pt x="1832" y="19375"/>
                </a:lnTo>
                <a:lnTo>
                  <a:pt x="1790" y="19368"/>
                </a:lnTo>
                <a:lnTo>
                  <a:pt x="1778" y="19368"/>
                </a:lnTo>
                <a:lnTo>
                  <a:pt x="1768" y="19375"/>
                </a:lnTo>
                <a:lnTo>
                  <a:pt x="1783" y="19405"/>
                </a:lnTo>
                <a:lnTo>
                  <a:pt x="1800" y="19428"/>
                </a:lnTo>
                <a:lnTo>
                  <a:pt x="1817" y="19434"/>
                </a:lnTo>
                <a:lnTo>
                  <a:pt x="1855" y="19471"/>
                </a:lnTo>
                <a:lnTo>
                  <a:pt x="1887" y="19478"/>
                </a:lnTo>
                <a:lnTo>
                  <a:pt x="1899" y="19485"/>
                </a:lnTo>
                <a:lnTo>
                  <a:pt x="1904" y="19501"/>
                </a:lnTo>
                <a:lnTo>
                  <a:pt x="1909" y="19501"/>
                </a:lnTo>
                <a:lnTo>
                  <a:pt x="1914" y="19501"/>
                </a:lnTo>
                <a:lnTo>
                  <a:pt x="1914" y="19485"/>
                </a:lnTo>
                <a:lnTo>
                  <a:pt x="1919" y="19478"/>
                </a:lnTo>
                <a:lnTo>
                  <a:pt x="1936" y="19464"/>
                </a:lnTo>
                <a:lnTo>
                  <a:pt x="1953" y="19464"/>
                </a:lnTo>
                <a:lnTo>
                  <a:pt x="1969" y="19455"/>
                </a:lnTo>
                <a:lnTo>
                  <a:pt x="1969" y="19441"/>
                </a:lnTo>
                <a:lnTo>
                  <a:pt x="1969" y="19428"/>
                </a:lnTo>
                <a:lnTo>
                  <a:pt x="1959" y="19411"/>
                </a:lnTo>
                <a:lnTo>
                  <a:pt x="1959" y="19405"/>
                </a:lnTo>
                <a:lnTo>
                  <a:pt x="1959" y="19382"/>
                </a:lnTo>
                <a:lnTo>
                  <a:pt x="1959" y="19368"/>
                </a:lnTo>
                <a:lnTo>
                  <a:pt x="1959" y="19354"/>
                </a:lnTo>
                <a:lnTo>
                  <a:pt x="1953" y="19345"/>
                </a:lnTo>
                <a:lnTo>
                  <a:pt x="1947" y="19338"/>
                </a:lnTo>
                <a:lnTo>
                  <a:pt x="1941" y="19338"/>
                </a:lnTo>
                <a:lnTo>
                  <a:pt x="1926" y="19345"/>
                </a:lnTo>
                <a:lnTo>
                  <a:pt x="1919" y="19345"/>
                </a:lnTo>
                <a:lnTo>
                  <a:pt x="1909" y="19331"/>
                </a:lnTo>
                <a:lnTo>
                  <a:pt x="1892" y="19324"/>
                </a:lnTo>
                <a:lnTo>
                  <a:pt x="1882" y="19331"/>
                </a:lnTo>
                <a:lnTo>
                  <a:pt x="1877" y="19324"/>
                </a:lnTo>
                <a:lnTo>
                  <a:pt x="1872" y="19324"/>
                </a:lnTo>
                <a:close/>
                <a:moveTo>
                  <a:pt x="4140" y="19324"/>
                </a:moveTo>
                <a:lnTo>
                  <a:pt x="4123" y="19345"/>
                </a:lnTo>
                <a:lnTo>
                  <a:pt x="4128" y="19354"/>
                </a:lnTo>
                <a:lnTo>
                  <a:pt x="4140" y="19345"/>
                </a:lnTo>
                <a:lnTo>
                  <a:pt x="4140" y="19331"/>
                </a:lnTo>
                <a:lnTo>
                  <a:pt x="4140" y="19324"/>
                </a:lnTo>
                <a:close/>
                <a:moveTo>
                  <a:pt x="3922" y="19345"/>
                </a:moveTo>
                <a:lnTo>
                  <a:pt x="3922" y="19361"/>
                </a:lnTo>
                <a:lnTo>
                  <a:pt x="3905" y="19398"/>
                </a:lnTo>
                <a:lnTo>
                  <a:pt x="3890" y="19418"/>
                </a:lnTo>
                <a:lnTo>
                  <a:pt x="3873" y="19434"/>
                </a:lnTo>
                <a:lnTo>
                  <a:pt x="3862" y="19455"/>
                </a:lnTo>
                <a:lnTo>
                  <a:pt x="3856" y="19455"/>
                </a:lnTo>
                <a:lnTo>
                  <a:pt x="3851" y="19471"/>
                </a:lnTo>
                <a:lnTo>
                  <a:pt x="3845" y="19492"/>
                </a:lnTo>
                <a:lnTo>
                  <a:pt x="3851" y="19501"/>
                </a:lnTo>
                <a:lnTo>
                  <a:pt x="3862" y="19492"/>
                </a:lnTo>
                <a:lnTo>
                  <a:pt x="3868" y="19485"/>
                </a:lnTo>
                <a:lnTo>
                  <a:pt x="3868" y="19478"/>
                </a:lnTo>
                <a:lnTo>
                  <a:pt x="3873" y="19478"/>
                </a:lnTo>
                <a:lnTo>
                  <a:pt x="3878" y="19478"/>
                </a:lnTo>
                <a:lnTo>
                  <a:pt x="3883" y="19471"/>
                </a:lnTo>
                <a:lnTo>
                  <a:pt x="3883" y="19455"/>
                </a:lnTo>
                <a:lnTo>
                  <a:pt x="3890" y="19448"/>
                </a:lnTo>
                <a:lnTo>
                  <a:pt x="3895" y="19448"/>
                </a:lnTo>
                <a:lnTo>
                  <a:pt x="3900" y="19441"/>
                </a:lnTo>
                <a:lnTo>
                  <a:pt x="3900" y="19434"/>
                </a:lnTo>
                <a:lnTo>
                  <a:pt x="3905" y="19428"/>
                </a:lnTo>
                <a:lnTo>
                  <a:pt x="3937" y="19375"/>
                </a:lnTo>
                <a:lnTo>
                  <a:pt x="3944" y="19368"/>
                </a:lnTo>
                <a:lnTo>
                  <a:pt x="3937" y="19354"/>
                </a:lnTo>
                <a:lnTo>
                  <a:pt x="3927" y="19345"/>
                </a:lnTo>
                <a:lnTo>
                  <a:pt x="3922" y="19345"/>
                </a:lnTo>
                <a:close/>
                <a:moveTo>
                  <a:pt x="3828" y="19405"/>
                </a:moveTo>
                <a:lnTo>
                  <a:pt x="3813" y="19411"/>
                </a:lnTo>
                <a:lnTo>
                  <a:pt x="3808" y="19428"/>
                </a:lnTo>
                <a:lnTo>
                  <a:pt x="3828" y="19434"/>
                </a:lnTo>
                <a:lnTo>
                  <a:pt x="3835" y="19428"/>
                </a:lnTo>
                <a:lnTo>
                  <a:pt x="3845" y="19418"/>
                </a:lnTo>
                <a:lnTo>
                  <a:pt x="3828" y="19405"/>
                </a:lnTo>
                <a:close/>
                <a:moveTo>
                  <a:pt x="2482" y="19787"/>
                </a:moveTo>
                <a:lnTo>
                  <a:pt x="2460" y="19803"/>
                </a:lnTo>
                <a:lnTo>
                  <a:pt x="2449" y="19816"/>
                </a:lnTo>
                <a:lnTo>
                  <a:pt x="2444" y="19816"/>
                </a:lnTo>
                <a:lnTo>
                  <a:pt x="2449" y="19846"/>
                </a:lnTo>
                <a:lnTo>
                  <a:pt x="2460" y="19846"/>
                </a:lnTo>
                <a:lnTo>
                  <a:pt x="2465" y="19840"/>
                </a:lnTo>
                <a:lnTo>
                  <a:pt x="2487" y="19787"/>
                </a:lnTo>
                <a:lnTo>
                  <a:pt x="2482" y="19787"/>
                </a:lnTo>
                <a:close/>
                <a:moveTo>
                  <a:pt x="3365" y="19833"/>
                </a:moveTo>
                <a:lnTo>
                  <a:pt x="3349" y="19846"/>
                </a:lnTo>
                <a:lnTo>
                  <a:pt x="3344" y="19853"/>
                </a:lnTo>
                <a:lnTo>
                  <a:pt x="3349" y="19860"/>
                </a:lnTo>
                <a:lnTo>
                  <a:pt x="3360" y="19869"/>
                </a:lnTo>
                <a:lnTo>
                  <a:pt x="3372" y="19853"/>
                </a:lnTo>
                <a:lnTo>
                  <a:pt x="3377" y="19846"/>
                </a:lnTo>
                <a:lnTo>
                  <a:pt x="3377" y="19840"/>
                </a:lnTo>
                <a:lnTo>
                  <a:pt x="3377" y="19833"/>
                </a:lnTo>
                <a:lnTo>
                  <a:pt x="3372" y="19833"/>
                </a:lnTo>
                <a:lnTo>
                  <a:pt x="3365" y="19833"/>
                </a:lnTo>
                <a:close/>
                <a:moveTo>
                  <a:pt x="3349" y="19876"/>
                </a:moveTo>
                <a:lnTo>
                  <a:pt x="3332" y="19883"/>
                </a:lnTo>
                <a:lnTo>
                  <a:pt x="3332" y="19890"/>
                </a:lnTo>
                <a:lnTo>
                  <a:pt x="3337" y="19906"/>
                </a:lnTo>
                <a:lnTo>
                  <a:pt x="3337" y="19920"/>
                </a:lnTo>
                <a:lnTo>
                  <a:pt x="3332" y="19920"/>
                </a:lnTo>
                <a:lnTo>
                  <a:pt x="3322" y="19913"/>
                </a:lnTo>
                <a:lnTo>
                  <a:pt x="3310" y="19913"/>
                </a:lnTo>
                <a:lnTo>
                  <a:pt x="3295" y="19927"/>
                </a:lnTo>
                <a:lnTo>
                  <a:pt x="3268" y="19971"/>
                </a:lnTo>
                <a:lnTo>
                  <a:pt x="3273" y="19980"/>
                </a:lnTo>
                <a:lnTo>
                  <a:pt x="3305" y="19994"/>
                </a:lnTo>
                <a:lnTo>
                  <a:pt x="3310" y="19994"/>
                </a:lnTo>
                <a:lnTo>
                  <a:pt x="3322" y="19987"/>
                </a:lnTo>
                <a:lnTo>
                  <a:pt x="3327" y="19987"/>
                </a:lnTo>
                <a:lnTo>
                  <a:pt x="3327" y="19980"/>
                </a:lnTo>
                <a:lnTo>
                  <a:pt x="3337" y="19971"/>
                </a:lnTo>
                <a:lnTo>
                  <a:pt x="3344" y="19964"/>
                </a:lnTo>
                <a:lnTo>
                  <a:pt x="3349" y="19950"/>
                </a:lnTo>
                <a:lnTo>
                  <a:pt x="3355" y="19950"/>
                </a:lnTo>
                <a:lnTo>
                  <a:pt x="3355" y="19964"/>
                </a:lnTo>
                <a:lnTo>
                  <a:pt x="3355" y="19971"/>
                </a:lnTo>
                <a:lnTo>
                  <a:pt x="3365" y="19964"/>
                </a:lnTo>
                <a:lnTo>
                  <a:pt x="3372" y="19964"/>
                </a:lnTo>
                <a:lnTo>
                  <a:pt x="3377" y="19964"/>
                </a:lnTo>
                <a:lnTo>
                  <a:pt x="3377" y="19957"/>
                </a:lnTo>
                <a:lnTo>
                  <a:pt x="3372" y="19950"/>
                </a:lnTo>
                <a:lnTo>
                  <a:pt x="3372" y="19943"/>
                </a:lnTo>
                <a:lnTo>
                  <a:pt x="3377" y="19927"/>
                </a:lnTo>
                <a:lnTo>
                  <a:pt x="3382" y="19934"/>
                </a:lnTo>
                <a:lnTo>
                  <a:pt x="3387" y="19943"/>
                </a:lnTo>
                <a:lnTo>
                  <a:pt x="3392" y="19950"/>
                </a:lnTo>
                <a:lnTo>
                  <a:pt x="3399" y="19943"/>
                </a:lnTo>
                <a:lnTo>
                  <a:pt x="3409" y="19927"/>
                </a:lnTo>
                <a:lnTo>
                  <a:pt x="3409" y="19913"/>
                </a:lnTo>
                <a:lnTo>
                  <a:pt x="3404" y="19913"/>
                </a:lnTo>
                <a:lnTo>
                  <a:pt x="3399" y="19913"/>
                </a:lnTo>
                <a:lnTo>
                  <a:pt x="3392" y="19897"/>
                </a:lnTo>
                <a:lnTo>
                  <a:pt x="3387" y="19897"/>
                </a:lnTo>
                <a:lnTo>
                  <a:pt x="3377" y="19883"/>
                </a:lnTo>
                <a:lnTo>
                  <a:pt x="3372" y="19883"/>
                </a:lnTo>
                <a:lnTo>
                  <a:pt x="3365" y="19897"/>
                </a:lnTo>
                <a:lnTo>
                  <a:pt x="3365" y="19890"/>
                </a:lnTo>
                <a:lnTo>
                  <a:pt x="3360" y="19883"/>
                </a:lnTo>
                <a:lnTo>
                  <a:pt x="3355" y="19876"/>
                </a:lnTo>
                <a:lnTo>
                  <a:pt x="3349" y="19876"/>
                </a:lnTo>
                <a:close/>
                <a:moveTo>
                  <a:pt x="5308" y="19890"/>
                </a:moveTo>
                <a:lnTo>
                  <a:pt x="5313" y="19890"/>
                </a:lnTo>
                <a:lnTo>
                  <a:pt x="5313" y="19897"/>
                </a:lnTo>
                <a:lnTo>
                  <a:pt x="5308" y="19906"/>
                </a:lnTo>
                <a:lnTo>
                  <a:pt x="5296" y="19957"/>
                </a:lnTo>
                <a:lnTo>
                  <a:pt x="5281" y="19957"/>
                </a:lnTo>
                <a:lnTo>
                  <a:pt x="5291" y="19920"/>
                </a:lnTo>
                <a:lnTo>
                  <a:pt x="5301" y="19897"/>
                </a:lnTo>
                <a:lnTo>
                  <a:pt x="5308" y="19890"/>
                </a:lnTo>
                <a:close/>
                <a:moveTo>
                  <a:pt x="5245" y="19945"/>
                </a:moveTo>
                <a:lnTo>
                  <a:pt x="5252" y="19952"/>
                </a:lnTo>
                <a:lnTo>
                  <a:pt x="5247" y="19950"/>
                </a:lnTo>
                <a:lnTo>
                  <a:pt x="5245" y="19945"/>
                </a:lnTo>
                <a:close/>
                <a:moveTo>
                  <a:pt x="3322" y="19994"/>
                </a:moveTo>
                <a:lnTo>
                  <a:pt x="3317" y="20001"/>
                </a:lnTo>
                <a:lnTo>
                  <a:pt x="3322" y="20017"/>
                </a:lnTo>
                <a:lnTo>
                  <a:pt x="3322" y="20024"/>
                </a:lnTo>
                <a:lnTo>
                  <a:pt x="3317" y="20031"/>
                </a:lnTo>
                <a:lnTo>
                  <a:pt x="3317" y="20044"/>
                </a:lnTo>
                <a:lnTo>
                  <a:pt x="3355" y="20008"/>
                </a:lnTo>
                <a:lnTo>
                  <a:pt x="3344" y="20001"/>
                </a:lnTo>
                <a:lnTo>
                  <a:pt x="3322" y="19994"/>
                </a:lnTo>
                <a:close/>
                <a:moveTo>
                  <a:pt x="3235" y="20031"/>
                </a:moveTo>
                <a:lnTo>
                  <a:pt x="3228" y="20044"/>
                </a:lnTo>
                <a:lnTo>
                  <a:pt x="3228" y="20054"/>
                </a:lnTo>
                <a:lnTo>
                  <a:pt x="3235" y="20060"/>
                </a:lnTo>
                <a:lnTo>
                  <a:pt x="3240" y="20074"/>
                </a:lnTo>
                <a:lnTo>
                  <a:pt x="3251" y="20090"/>
                </a:lnTo>
                <a:lnTo>
                  <a:pt x="3251" y="20097"/>
                </a:lnTo>
                <a:lnTo>
                  <a:pt x="3240" y="20097"/>
                </a:lnTo>
                <a:lnTo>
                  <a:pt x="3235" y="20097"/>
                </a:lnTo>
                <a:lnTo>
                  <a:pt x="3235" y="20104"/>
                </a:lnTo>
                <a:lnTo>
                  <a:pt x="3235" y="20148"/>
                </a:lnTo>
                <a:lnTo>
                  <a:pt x="3240" y="20171"/>
                </a:lnTo>
                <a:lnTo>
                  <a:pt x="3245" y="20185"/>
                </a:lnTo>
                <a:lnTo>
                  <a:pt x="3240" y="20178"/>
                </a:lnTo>
                <a:lnTo>
                  <a:pt x="3235" y="20171"/>
                </a:lnTo>
                <a:lnTo>
                  <a:pt x="3228" y="20148"/>
                </a:lnTo>
                <a:lnTo>
                  <a:pt x="3223" y="20127"/>
                </a:lnTo>
                <a:lnTo>
                  <a:pt x="3218" y="20118"/>
                </a:lnTo>
                <a:lnTo>
                  <a:pt x="3218" y="20111"/>
                </a:lnTo>
                <a:lnTo>
                  <a:pt x="3213" y="20097"/>
                </a:lnTo>
                <a:lnTo>
                  <a:pt x="3201" y="20090"/>
                </a:lnTo>
                <a:lnTo>
                  <a:pt x="3196" y="20090"/>
                </a:lnTo>
                <a:lnTo>
                  <a:pt x="3186" y="20097"/>
                </a:lnTo>
                <a:lnTo>
                  <a:pt x="3174" y="20111"/>
                </a:lnTo>
                <a:lnTo>
                  <a:pt x="3159" y="20118"/>
                </a:lnTo>
                <a:lnTo>
                  <a:pt x="3141" y="20148"/>
                </a:lnTo>
                <a:lnTo>
                  <a:pt x="3136" y="20171"/>
                </a:lnTo>
                <a:lnTo>
                  <a:pt x="3136" y="20178"/>
                </a:lnTo>
                <a:lnTo>
                  <a:pt x="3153" y="20215"/>
                </a:lnTo>
                <a:lnTo>
                  <a:pt x="3159" y="20258"/>
                </a:lnTo>
                <a:lnTo>
                  <a:pt x="3174" y="20288"/>
                </a:lnTo>
                <a:lnTo>
                  <a:pt x="3186" y="20288"/>
                </a:lnTo>
                <a:lnTo>
                  <a:pt x="3191" y="20274"/>
                </a:lnTo>
                <a:lnTo>
                  <a:pt x="3191" y="20265"/>
                </a:lnTo>
                <a:lnTo>
                  <a:pt x="3191" y="20258"/>
                </a:lnTo>
                <a:lnTo>
                  <a:pt x="3191" y="20251"/>
                </a:lnTo>
                <a:lnTo>
                  <a:pt x="3186" y="20245"/>
                </a:lnTo>
                <a:lnTo>
                  <a:pt x="3181" y="20245"/>
                </a:lnTo>
                <a:lnTo>
                  <a:pt x="3169" y="20245"/>
                </a:lnTo>
                <a:lnTo>
                  <a:pt x="3174" y="20238"/>
                </a:lnTo>
                <a:lnTo>
                  <a:pt x="3186" y="20238"/>
                </a:lnTo>
                <a:lnTo>
                  <a:pt x="3196" y="20238"/>
                </a:lnTo>
                <a:lnTo>
                  <a:pt x="3201" y="20238"/>
                </a:lnTo>
                <a:lnTo>
                  <a:pt x="3208" y="20238"/>
                </a:lnTo>
                <a:lnTo>
                  <a:pt x="3201" y="20251"/>
                </a:lnTo>
                <a:lnTo>
                  <a:pt x="3201" y="20258"/>
                </a:lnTo>
                <a:lnTo>
                  <a:pt x="3213" y="20251"/>
                </a:lnTo>
                <a:lnTo>
                  <a:pt x="3223" y="20265"/>
                </a:lnTo>
                <a:lnTo>
                  <a:pt x="3228" y="20265"/>
                </a:lnTo>
                <a:lnTo>
                  <a:pt x="3201" y="20311"/>
                </a:lnTo>
                <a:lnTo>
                  <a:pt x="3201" y="20318"/>
                </a:lnTo>
                <a:lnTo>
                  <a:pt x="3201" y="20325"/>
                </a:lnTo>
                <a:lnTo>
                  <a:pt x="3208" y="20325"/>
                </a:lnTo>
                <a:lnTo>
                  <a:pt x="3228" y="20302"/>
                </a:lnTo>
                <a:lnTo>
                  <a:pt x="3240" y="20274"/>
                </a:lnTo>
                <a:lnTo>
                  <a:pt x="3240" y="20265"/>
                </a:lnTo>
                <a:lnTo>
                  <a:pt x="3240" y="20258"/>
                </a:lnTo>
                <a:lnTo>
                  <a:pt x="3240" y="20251"/>
                </a:lnTo>
                <a:lnTo>
                  <a:pt x="3228" y="20245"/>
                </a:lnTo>
                <a:lnTo>
                  <a:pt x="3245" y="20238"/>
                </a:lnTo>
                <a:lnTo>
                  <a:pt x="3251" y="20228"/>
                </a:lnTo>
                <a:lnTo>
                  <a:pt x="3251" y="20222"/>
                </a:lnTo>
                <a:lnTo>
                  <a:pt x="3256" y="20215"/>
                </a:lnTo>
                <a:lnTo>
                  <a:pt x="3273" y="20201"/>
                </a:lnTo>
                <a:lnTo>
                  <a:pt x="3295" y="20201"/>
                </a:lnTo>
                <a:lnTo>
                  <a:pt x="3300" y="20185"/>
                </a:lnTo>
                <a:lnTo>
                  <a:pt x="3310" y="20178"/>
                </a:lnTo>
                <a:lnTo>
                  <a:pt x="3322" y="20178"/>
                </a:lnTo>
                <a:lnTo>
                  <a:pt x="3327" y="20178"/>
                </a:lnTo>
                <a:lnTo>
                  <a:pt x="3332" y="20171"/>
                </a:lnTo>
                <a:lnTo>
                  <a:pt x="3332" y="20164"/>
                </a:lnTo>
                <a:lnTo>
                  <a:pt x="3327" y="20155"/>
                </a:lnTo>
                <a:lnTo>
                  <a:pt x="3322" y="20141"/>
                </a:lnTo>
                <a:lnTo>
                  <a:pt x="3305" y="20141"/>
                </a:lnTo>
                <a:lnTo>
                  <a:pt x="3300" y="20141"/>
                </a:lnTo>
                <a:lnTo>
                  <a:pt x="3305" y="20134"/>
                </a:lnTo>
                <a:lnTo>
                  <a:pt x="3310" y="20134"/>
                </a:lnTo>
                <a:lnTo>
                  <a:pt x="3322" y="20134"/>
                </a:lnTo>
                <a:lnTo>
                  <a:pt x="3344" y="20141"/>
                </a:lnTo>
                <a:lnTo>
                  <a:pt x="3365" y="20148"/>
                </a:lnTo>
                <a:lnTo>
                  <a:pt x="3372" y="20148"/>
                </a:lnTo>
                <a:lnTo>
                  <a:pt x="3377" y="20141"/>
                </a:lnTo>
                <a:lnTo>
                  <a:pt x="3387" y="20118"/>
                </a:lnTo>
                <a:lnTo>
                  <a:pt x="3387" y="20111"/>
                </a:lnTo>
                <a:lnTo>
                  <a:pt x="3387" y="20104"/>
                </a:lnTo>
                <a:lnTo>
                  <a:pt x="3372" y="20097"/>
                </a:lnTo>
                <a:lnTo>
                  <a:pt x="3365" y="20081"/>
                </a:lnTo>
                <a:lnTo>
                  <a:pt x="3365" y="20074"/>
                </a:lnTo>
                <a:lnTo>
                  <a:pt x="3372" y="20060"/>
                </a:lnTo>
                <a:lnTo>
                  <a:pt x="3372" y="20054"/>
                </a:lnTo>
                <a:lnTo>
                  <a:pt x="3372" y="20044"/>
                </a:lnTo>
                <a:lnTo>
                  <a:pt x="3360" y="20037"/>
                </a:lnTo>
                <a:lnTo>
                  <a:pt x="3349" y="20037"/>
                </a:lnTo>
                <a:lnTo>
                  <a:pt x="3337" y="20044"/>
                </a:lnTo>
                <a:lnTo>
                  <a:pt x="3322" y="20060"/>
                </a:lnTo>
                <a:lnTo>
                  <a:pt x="3317" y="20060"/>
                </a:lnTo>
                <a:lnTo>
                  <a:pt x="3317" y="20054"/>
                </a:lnTo>
                <a:lnTo>
                  <a:pt x="3310" y="20054"/>
                </a:lnTo>
                <a:lnTo>
                  <a:pt x="3300" y="20044"/>
                </a:lnTo>
                <a:lnTo>
                  <a:pt x="3295" y="20044"/>
                </a:lnTo>
                <a:lnTo>
                  <a:pt x="3290" y="20054"/>
                </a:lnTo>
                <a:lnTo>
                  <a:pt x="3283" y="20060"/>
                </a:lnTo>
                <a:lnTo>
                  <a:pt x="3278" y="20067"/>
                </a:lnTo>
                <a:lnTo>
                  <a:pt x="3273" y="20067"/>
                </a:lnTo>
                <a:lnTo>
                  <a:pt x="3268" y="20060"/>
                </a:lnTo>
                <a:lnTo>
                  <a:pt x="3256" y="20031"/>
                </a:lnTo>
                <a:lnTo>
                  <a:pt x="3251" y="20031"/>
                </a:lnTo>
                <a:lnTo>
                  <a:pt x="3245" y="20031"/>
                </a:lnTo>
                <a:lnTo>
                  <a:pt x="3240" y="20031"/>
                </a:lnTo>
                <a:lnTo>
                  <a:pt x="3235" y="20031"/>
                </a:lnTo>
                <a:close/>
                <a:moveTo>
                  <a:pt x="3273" y="20208"/>
                </a:moveTo>
                <a:lnTo>
                  <a:pt x="3268" y="20222"/>
                </a:lnTo>
                <a:lnTo>
                  <a:pt x="3268" y="20245"/>
                </a:lnTo>
                <a:lnTo>
                  <a:pt x="3278" y="20258"/>
                </a:lnTo>
                <a:lnTo>
                  <a:pt x="3283" y="20251"/>
                </a:lnTo>
                <a:lnTo>
                  <a:pt x="3295" y="20238"/>
                </a:lnTo>
                <a:lnTo>
                  <a:pt x="3305" y="20228"/>
                </a:lnTo>
                <a:lnTo>
                  <a:pt x="3317" y="20222"/>
                </a:lnTo>
                <a:lnTo>
                  <a:pt x="3310" y="20215"/>
                </a:lnTo>
                <a:lnTo>
                  <a:pt x="3273" y="20208"/>
                </a:lnTo>
                <a:close/>
                <a:moveTo>
                  <a:pt x="5623" y="20523"/>
                </a:moveTo>
                <a:lnTo>
                  <a:pt x="5618" y="20539"/>
                </a:lnTo>
                <a:lnTo>
                  <a:pt x="5613" y="20532"/>
                </a:lnTo>
                <a:lnTo>
                  <a:pt x="5623" y="20523"/>
                </a:lnTo>
                <a:close/>
                <a:moveTo>
                  <a:pt x="5482" y="20613"/>
                </a:moveTo>
                <a:lnTo>
                  <a:pt x="5494" y="20624"/>
                </a:lnTo>
                <a:lnTo>
                  <a:pt x="5492" y="20627"/>
                </a:lnTo>
                <a:lnTo>
                  <a:pt x="5492" y="20633"/>
                </a:lnTo>
                <a:lnTo>
                  <a:pt x="5477" y="20643"/>
                </a:lnTo>
                <a:lnTo>
                  <a:pt x="5472" y="20643"/>
                </a:lnTo>
                <a:lnTo>
                  <a:pt x="5477" y="20633"/>
                </a:lnTo>
                <a:lnTo>
                  <a:pt x="5482" y="20627"/>
                </a:lnTo>
                <a:lnTo>
                  <a:pt x="5482" y="20613"/>
                </a:lnTo>
                <a:close/>
                <a:moveTo>
                  <a:pt x="5395" y="20633"/>
                </a:moveTo>
                <a:lnTo>
                  <a:pt x="5368" y="20643"/>
                </a:lnTo>
                <a:lnTo>
                  <a:pt x="5356" y="20643"/>
                </a:lnTo>
                <a:lnTo>
                  <a:pt x="5351" y="20643"/>
                </a:lnTo>
                <a:lnTo>
                  <a:pt x="5340" y="20650"/>
                </a:lnTo>
                <a:lnTo>
                  <a:pt x="5351" y="20670"/>
                </a:lnTo>
                <a:lnTo>
                  <a:pt x="5351" y="20707"/>
                </a:lnTo>
                <a:lnTo>
                  <a:pt x="5362" y="20693"/>
                </a:lnTo>
                <a:lnTo>
                  <a:pt x="5368" y="20679"/>
                </a:lnTo>
                <a:lnTo>
                  <a:pt x="5373" y="20670"/>
                </a:lnTo>
                <a:lnTo>
                  <a:pt x="5378" y="20663"/>
                </a:lnTo>
                <a:lnTo>
                  <a:pt x="5395" y="20650"/>
                </a:lnTo>
                <a:lnTo>
                  <a:pt x="5395" y="20633"/>
                </a:lnTo>
                <a:close/>
                <a:moveTo>
                  <a:pt x="2477" y="20663"/>
                </a:moveTo>
                <a:lnTo>
                  <a:pt x="2472" y="20670"/>
                </a:lnTo>
                <a:lnTo>
                  <a:pt x="2465" y="20686"/>
                </a:lnTo>
                <a:lnTo>
                  <a:pt x="2465" y="20693"/>
                </a:lnTo>
                <a:lnTo>
                  <a:pt x="2465" y="20730"/>
                </a:lnTo>
                <a:lnTo>
                  <a:pt x="2472" y="20737"/>
                </a:lnTo>
                <a:lnTo>
                  <a:pt x="2477" y="20730"/>
                </a:lnTo>
                <a:lnTo>
                  <a:pt x="2482" y="20730"/>
                </a:lnTo>
                <a:lnTo>
                  <a:pt x="2492" y="20737"/>
                </a:lnTo>
                <a:lnTo>
                  <a:pt x="2504" y="20730"/>
                </a:lnTo>
                <a:lnTo>
                  <a:pt x="2499" y="20723"/>
                </a:lnTo>
                <a:lnTo>
                  <a:pt x="2492" y="20700"/>
                </a:lnTo>
                <a:lnTo>
                  <a:pt x="2499" y="20686"/>
                </a:lnTo>
                <a:lnTo>
                  <a:pt x="2499" y="20679"/>
                </a:lnTo>
                <a:lnTo>
                  <a:pt x="2487" y="20693"/>
                </a:lnTo>
                <a:lnTo>
                  <a:pt x="2482" y="20679"/>
                </a:lnTo>
                <a:lnTo>
                  <a:pt x="2482" y="20670"/>
                </a:lnTo>
                <a:lnTo>
                  <a:pt x="2482" y="20663"/>
                </a:lnTo>
                <a:lnTo>
                  <a:pt x="2477" y="20663"/>
                </a:lnTo>
                <a:close/>
                <a:moveTo>
                  <a:pt x="5390" y="20679"/>
                </a:moveTo>
                <a:lnTo>
                  <a:pt x="5373" y="20686"/>
                </a:lnTo>
                <a:lnTo>
                  <a:pt x="5373" y="20693"/>
                </a:lnTo>
                <a:lnTo>
                  <a:pt x="5378" y="20707"/>
                </a:lnTo>
                <a:lnTo>
                  <a:pt x="5390" y="20716"/>
                </a:lnTo>
                <a:lnTo>
                  <a:pt x="5395" y="20716"/>
                </a:lnTo>
                <a:lnTo>
                  <a:pt x="5400" y="20737"/>
                </a:lnTo>
                <a:lnTo>
                  <a:pt x="5410" y="20767"/>
                </a:lnTo>
                <a:lnTo>
                  <a:pt x="5417" y="20774"/>
                </a:lnTo>
                <a:lnTo>
                  <a:pt x="5417" y="20781"/>
                </a:lnTo>
                <a:lnTo>
                  <a:pt x="5422" y="20797"/>
                </a:lnTo>
                <a:lnTo>
                  <a:pt x="5432" y="20818"/>
                </a:lnTo>
                <a:lnTo>
                  <a:pt x="5444" y="20834"/>
                </a:lnTo>
                <a:lnTo>
                  <a:pt x="5455" y="20841"/>
                </a:lnTo>
                <a:lnTo>
                  <a:pt x="5460" y="20834"/>
                </a:lnTo>
                <a:lnTo>
                  <a:pt x="5465" y="20827"/>
                </a:lnTo>
                <a:lnTo>
                  <a:pt x="5465" y="20804"/>
                </a:lnTo>
                <a:lnTo>
                  <a:pt x="5465" y="20790"/>
                </a:lnTo>
                <a:lnTo>
                  <a:pt x="5460" y="20790"/>
                </a:lnTo>
                <a:lnTo>
                  <a:pt x="5455" y="20790"/>
                </a:lnTo>
                <a:lnTo>
                  <a:pt x="5449" y="20790"/>
                </a:lnTo>
                <a:lnTo>
                  <a:pt x="5437" y="20797"/>
                </a:lnTo>
                <a:lnTo>
                  <a:pt x="5427" y="20767"/>
                </a:lnTo>
                <a:lnTo>
                  <a:pt x="5422" y="20760"/>
                </a:lnTo>
                <a:lnTo>
                  <a:pt x="5422" y="20737"/>
                </a:lnTo>
                <a:lnTo>
                  <a:pt x="5417" y="20723"/>
                </a:lnTo>
                <a:lnTo>
                  <a:pt x="5410" y="20707"/>
                </a:lnTo>
                <a:lnTo>
                  <a:pt x="5390" y="20679"/>
                </a:lnTo>
                <a:close/>
                <a:moveTo>
                  <a:pt x="5581" y="20707"/>
                </a:moveTo>
                <a:lnTo>
                  <a:pt x="5581" y="20716"/>
                </a:lnTo>
                <a:lnTo>
                  <a:pt x="5581" y="20730"/>
                </a:lnTo>
                <a:lnTo>
                  <a:pt x="5581" y="20744"/>
                </a:lnTo>
                <a:lnTo>
                  <a:pt x="5574" y="20760"/>
                </a:lnTo>
                <a:lnTo>
                  <a:pt x="5574" y="20774"/>
                </a:lnTo>
                <a:lnTo>
                  <a:pt x="5581" y="20767"/>
                </a:lnTo>
                <a:lnTo>
                  <a:pt x="5586" y="20767"/>
                </a:lnTo>
                <a:lnTo>
                  <a:pt x="5591" y="20774"/>
                </a:lnTo>
                <a:lnTo>
                  <a:pt x="5591" y="20790"/>
                </a:lnTo>
                <a:lnTo>
                  <a:pt x="5591" y="20797"/>
                </a:lnTo>
                <a:lnTo>
                  <a:pt x="5596" y="20804"/>
                </a:lnTo>
                <a:lnTo>
                  <a:pt x="5601" y="20804"/>
                </a:lnTo>
                <a:lnTo>
                  <a:pt x="5613" y="20797"/>
                </a:lnTo>
                <a:lnTo>
                  <a:pt x="5613" y="20781"/>
                </a:lnTo>
                <a:lnTo>
                  <a:pt x="5601" y="20753"/>
                </a:lnTo>
                <a:lnTo>
                  <a:pt x="5596" y="20723"/>
                </a:lnTo>
                <a:lnTo>
                  <a:pt x="5586" y="20707"/>
                </a:lnTo>
                <a:lnTo>
                  <a:pt x="5581" y="20707"/>
                </a:lnTo>
                <a:close/>
                <a:moveTo>
                  <a:pt x="2569" y="20716"/>
                </a:moveTo>
                <a:lnTo>
                  <a:pt x="2564" y="20730"/>
                </a:lnTo>
                <a:lnTo>
                  <a:pt x="2559" y="20730"/>
                </a:lnTo>
                <a:lnTo>
                  <a:pt x="2553" y="20744"/>
                </a:lnTo>
                <a:lnTo>
                  <a:pt x="2547" y="20744"/>
                </a:lnTo>
                <a:lnTo>
                  <a:pt x="2541" y="20744"/>
                </a:lnTo>
                <a:lnTo>
                  <a:pt x="2541" y="20760"/>
                </a:lnTo>
                <a:lnTo>
                  <a:pt x="2541" y="20767"/>
                </a:lnTo>
                <a:lnTo>
                  <a:pt x="2541" y="20774"/>
                </a:lnTo>
                <a:lnTo>
                  <a:pt x="2536" y="20797"/>
                </a:lnTo>
                <a:lnTo>
                  <a:pt x="2541" y="20790"/>
                </a:lnTo>
                <a:lnTo>
                  <a:pt x="2559" y="20767"/>
                </a:lnTo>
                <a:lnTo>
                  <a:pt x="2564" y="20760"/>
                </a:lnTo>
                <a:lnTo>
                  <a:pt x="2569" y="20760"/>
                </a:lnTo>
                <a:lnTo>
                  <a:pt x="2569" y="20753"/>
                </a:lnTo>
                <a:lnTo>
                  <a:pt x="2574" y="20744"/>
                </a:lnTo>
                <a:lnTo>
                  <a:pt x="2574" y="20730"/>
                </a:lnTo>
                <a:lnTo>
                  <a:pt x="2569" y="20723"/>
                </a:lnTo>
                <a:lnTo>
                  <a:pt x="2574" y="20716"/>
                </a:lnTo>
                <a:lnTo>
                  <a:pt x="2569" y="20716"/>
                </a:lnTo>
                <a:close/>
                <a:moveTo>
                  <a:pt x="2323" y="20774"/>
                </a:moveTo>
                <a:lnTo>
                  <a:pt x="2308" y="20790"/>
                </a:lnTo>
                <a:lnTo>
                  <a:pt x="2308" y="20797"/>
                </a:lnTo>
                <a:lnTo>
                  <a:pt x="2308" y="20804"/>
                </a:lnTo>
                <a:lnTo>
                  <a:pt x="2318" y="20811"/>
                </a:lnTo>
                <a:lnTo>
                  <a:pt x="2335" y="20790"/>
                </a:lnTo>
                <a:lnTo>
                  <a:pt x="2335" y="20781"/>
                </a:lnTo>
                <a:lnTo>
                  <a:pt x="2328" y="20774"/>
                </a:lnTo>
                <a:lnTo>
                  <a:pt x="2323" y="20774"/>
                </a:lnTo>
                <a:close/>
                <a:moveTo>
                  <a:pt x="1969" y="20958"/>
                </a:moveTo>
                <a:lnTo>
                  <a:pt x="1964" y="20965"/>
                </a:lnTo>
                <a:lnTo>
                  <a:pt x="1969" y="20981"/>
                </a:lnTo>
                <a:lnTo>
                  <a:pt x="1969" y="20988"/>
                </a:lnTo>
                <a:lnTo>
                  <a:pt x="1974" y="20988"/>
                </a:lnTo>
                <a:lnTo>
                  <a:pt x="1986" y="20981"/>
                </a:lnTo>
                <a:lnTo>
                  <a:pt x="1991" y="20974"/>
                </a:lnTo>
                <a:lnTo>
                  <a:pt x="1986" y="20974"/>
                </a:lnTo>
                <a:lnTo>
                  <a:pt x="1981" y="20974"/>
                </a:lnTo>
                <a:lnTo>
                  <a:pt x="1974" y="20958"/>
                </a:lnTo>
                <a:lnTo>
                  <a:pt x="1969" y="20958"/>
                </a:lnTo>
                <a:close/>
                <a:moveTo>
                  <a:pt x="1931" y="20965"/>
                </a:moveTo>
                <a:lnTo>
                  <a:pt x="1926" y="20974"/>
                </a:lnTo>
                <a:lnTo>
                  <a:pt x="1919" y="20981"/>
                </a:lnTo>
                <a:lnTo>
                  <a:pt x="1919" y="20988"/>
                </a:lnTo>
                <a:lnTo>
                  <a:pt x="1919" y="20995"/>
                </a:lnTo>
                <a:lnTo>
                  <a:pt x="1926" y="21011"/>
                </a:lnTo>
                <a:lnTo>
                  <a:pt x="1936" y="21011"/>
                </a:lnTo>
                <a:lnTo>
                  <a:pt x="1941" y="21002"/>
                </a:lnTo>
                <a:lnTo>
                  <a:pt x="1947" y="21002"/>
                </a:lnTo>
                <a:lnTo>
                  <a:pt x="1953" y="20995"/>
                </a:lnTo>
                <a:lnTo>
                  <a:pt x="1953" y="20988"/>
                </a:lnTo>
                <a:lnTo>
                  <a:pt x="1947" y="20981"/>
                </a:lnTo>
                <a:lnTo>
                  <a:pt x="1936" y="20965"/>
                </a:lnTo>
                <a:lnTo>
                  <a:pt x="1931" y="20965"/>
                </a:lnTo>
                <a:close/>
                <a:moveTo>
                  <a:pt x="1827" y="21025"/>
                </a:moveTo>
                <a:lnTo>
                  <a:pt x="1817" y="21032"/>
                </a:lnTo>
                <a:lnTo>
                  <a:pt x="1800" y="21032"/>
                </a:lnTo>
                <a:lnTo>
                  <a:pt x="1795" y="21038"/>
                </a:lnTo>
                <a:lnTo>
                  <a:pt x="1790" y="21048"/>
                </a:lnTo>
                <a:lnTo>
                  <a:pt x="1783" y="21055"/>
                </a:lnTo>
                <a:lnTo>
                  <a:pt x="1783" y="21061"/>
                </a:lnTo>
                <a:lnTo>
                  <a:pt x="1783" y="21068"/>
                </a:lnTo>
                <a:lnTo>
                  <a:pt x="1790" y="21075"/>
                </a:lnTo>
                <a:lnTo>
                  <a:pt x="1795" y="21075"/>
                </a:lnTo>
                <a:lnTo>
                  <a:pt x="1800" y="21075"/>
                </a:lnTo>
                <a:lnTo>
                  <a:pt x="1810" y="21075"/>
                </a:lnTo>
                <a:lnTo>
                  <a:pt x="1822" y="21085"/>
                </a:lnTo>
                <a:lnTo>
                  <a:pt x="1827" y="21091"/>
                </a:lnTo>
                <a:lnTo>
                  <a:pt x="1822" y="21098"/>
                </a:lnTo>
                <a:lnTo>
                  <a:pt x="1822" y="21105"/>
                </a:lnTo>
                <a:lnTo>
                  <a:pt x="1817" y="21091"/>
                </a:lnTo>
                <a:lnTo>
                  <a:pt x="1805" y="21091"/>
                </a:lnTo>
                <a:lnTo>
                  <a:pt x="1800" y="21098"/>
                </a:lnTo>
                <a:lnTo>
                  <a:pt x="1795" y="21105"/>
                </a:lnTo>
                <a:lnTo>
                  <a:pt x="1790" y="21135"/>
                </a:lnTo>
                <a:lnTo>
                  <a:pt x="1783" y="21142"/>
                </a:lnTo>
                <a:lnTo>
                  <a:pt x="1762" y="21158"/>
                </a:lnTo>
                <a:lnTo>
                  <a:pt x="1751" y="21165"/>
                </a:lnTo>
                <a:lnTo>
                  <a:pt x="1740" y="21165"/>
                </a:lnTo>
                <a:lnTo>
                  <a:pt x="1735" y="21172"/>
                </a:lnTo>
                <a:lnTo>
                  <a:pt x="1723" y="21186"/>
                </a:lnTo>
                <a:lnTo>
                  <a:pt x="1728" y="21195"/>
                </a:lnTo>
                <a:lnTo>
                  <a:pt x="1740" y="21202"/>
                </a:lnTo>
                <a:lnTo>
                  <a:pt x="1745" y="21202"/>
                </a:lnTo>
                <a:lnTo>
                  <a:pt x="1751" y="21202"/>
                </a:lnTo>
                <a:lnTo>
                  <a:pt x="1756" y="21202"/>
                </a:lnTo>
                <a:lnTo>
                  <a:pt x="1762" y="21195"/>
                </a:lnTo>
                <a:lnTo>
                  <a:pt x="1768" y="21186"/>
                </a:lnTo>
                <a:lnTo>
                  <a:pt x="1773" y="21179"/>
                </a:lnTo>
                <a:lnTo>
                  <a:pt x="1778" y="21179"/>
                </a:lnTo>
                <a:lnTo>
                  <a:pt x="1783" y="21179"/>
                </a:lnTo>
                <a:lnTo>
                  <a:pt x="1790" y="21172"/>
                </a:lnTo>
                <a:lnTo>
                  <a:pt x="1800" y="21165"/>
                </a:lnTo>
                <a:lnTo>
                  <a:pt x="1822" y="21158"/>
                </a:lnTo>
                <a:lnTo>
                  <a:pt x="1832" y="21158"/>
                </a:lnTo>
                <a:lnTo>
                  <a:pt x="1844" y="21149"/>
                </a:lnTo>
                <a:lnTo>
                  <a:pt x="1849" y="21135"/>
                </a:lnTo>
                <a:lnTo>
                  <a:pt x="1872" y="21121"/>
                </a:lnTo>
                <a:lnTo>
                  <a:pt x="1882" y="21112"/>
                </a:lnTo>
                <a:lnTo>
                  <a:pt x="1892" y="21105"/>
                </a:lnTo>
                <a:lnTo>
                  <a:pt x="1899" y="21098"/>
                </a:lnTo>
                <a:lnTo>
                  <a:pt x="1892" y="21091"/>
                </a:lnTo>
                <a:lnTo>
                  <a:pt x="1887" y="21091"/>
                </a:lnTo>
                <a:lnTo>
                  <a:pt x="1872" y="21098"/>
                </a:lnTo>
                <a:lnTo>
                  <a:pt x="1872" y="21091"/>
                </a:lnTo>
                <a:lnTo>
                  <a:pt x="1877" y="21075"/>
                </a:lnTo>
                <a:lnTo>
                  <a:pt x="1892" y="21055"/>
                </a:lnTo>
                <a:lnTo>
                  <a:pt x="1904" y="21038"/>
                </a:lnTo>
                <a:lnTo>
                  <a:pt x="1892" y="21032"/>
                </a:lnTo>
                <a:lnTo>
                  <a:pt x="1887" y="21025"/>
                </a:lnTo>
                <a:lnTo>
                  <a:pt x="1882" y="21032"/>
                </a:lnTo>
                <a:lnTo>
                  <a:pt x="1877" y="21048"/>
                </a:lnTo>
                <a:lnTo>
                  <a:pt x="1872" y="21055"/>
                </a:lnTo>
                <a:lnTo>
                  <a:pt x="1865" y="21061"/>
                </a:lnTo>
                <a:lnTo>
                  <a:pt x="1860" y="21048"/>
                </a:lnTo>
                <a:lnTo>
                  <a:pt x="1837" y="21025"/>
                </a:lnTo>
                <a:lnTo>
                  <a:pt x="1832" y="21025"/>
                </a:lnTo>
                <a:lnTo>
                  <a:pt x="1827" y="21025"/>
                </a:lnTo>
                <a:close/>
                <a:moveTo>
                  <a:pt x="1696" y="21121"/>
                </a:moveTo>
                <a:lnTo>
                  <a:pt x="1686" y="21128"/>
                </a:lnTo>
                <a:lnTo>
                  <a:pt x="1674" y="21135"/>
                </a:lnTo>
                <a:lnTo>
                  <a:pt x="1669" y="21142"/>
                </a:lnTo>
                <a:lnTo>
                  <a:pt x="1664" y="21158"/>
                </a:lnTo>
                <a:lnTo>
                  <a:pt x="1664" y="21172"/>
                </a:lnTo>
                <a:lnTo>
                  <a:pt x="1664" y="21179"/>
                </a:lnTo>
                <a:lnTo>
                  <a:pt x="1669" y="21186"/>
                </a:lnTo>
                <a:lnTo>
                  <a:pt x="1669" y="21195"/>
                </a:lnTo>
                <a:lnTo>
                  <a:pt x="1664" y="21202"/>
                </a:lnTo>
                <a:lnTo>
                  <a:pt x="1647" y="21202"/>
                </a:lnTo>
                <a:lnTo>
                  <a:pt x="1641" y="21202"/>
                </a:lnTo>
                <a:lnTo>
                  <a:pt x="1636" y="21209"/>
                </a:lnTo>
                <a:lnTo>
                  <a:pt x="1631" y="21223"/>
                </a:lnTo>
                <a:lnTo>
                  <a:pt x="1631" y="21232"/>
                </a:lnTo>
                <a:lnTo>
                  <a:pt x="1631" y="21246"/>
                </a:lnTo>
                <a:lnTo>
                  <a:pt x="1631" y="21253"/>
                </a:lnTo>
                <a:lnTo>
                  <a:pt x="1626" y="21259"/>
                </a:lnTo>
                <a:lnTo>
                  <a:pt x="1619" y="21276"/>
                </a:lnTo>
                <a:lnTo>
                  <a:pt x="1614" y="21282"/>
                </a:lnTo>
                <a:lnTo>
                  <a:pt x="1604" y="21289"/>
                </a:lnTo>
                <a:lnTo>
                  <a:pt x="1604" y="21296"/>
                </a:lnTo>
                <a:lnTo>
                  <a:pt x="1636" y="21269"/>
                </a:lnTo>
                <a:lnTo>
                  <a:pt x="1641" y="21269"/>
                </a:lnTo>
                <a:lnTo>
                  <a:pt x="1653" y="21253"/>
                </a:lnTo>
                <a:lnTo>
                  <a:pt x="1659" y="21246"/>
                </a:lnTo>
                <a:lnTo>
                  <a:pt x="1664" y="21246"/>
                </a:lnTo>
                <a:lnTo>
                  <a:pt x="1669" y="21239"/>
                </a:lnTo>
                <a:lnTo>
                  <a:pt x="1674" y="21223"/>
                </a:lnTo>
                <a:lnTo>
                  <a:pt x="1686" y="21202"/>
                </a:lnTo>
                <a:lnTo>
                  <a:pt x="1718" y="21179"/>
                </a:lnTo>
                <a:lnTo>
                  <a:pt x="1718" y="21172"/>
                </a:lnTo>
                <a:lnTo>
                  <a:pt x="1718" y="21158"/>
                </a:lnTo>
                <a:lnTo>
                  <a:pt x="1723" y="21142"/>
                </a:lnTo>
                <a:lnTo>
                  <a:pt x="1723" y="21135"/>
                </a:lnTo>
                <a:lnTo>
                  <a:pt x="1708" y="21121"/>
                </a:lnTo>
                <a:lnTo>
                  <a:pt x="1696" y="21121"/>
                </a:lnTo>
                <a:close/>
                <a:moveTo>
                  <a:pt x="1522" y="21276"/>
                </a:moveTo>
                <a:lnTo>
                  <a:pt x="1505" y="21282"/>
                </a:lnTo>
                <a:lnTo>
                  <a:pt x="1505" y="21289"/>
                </a:lnTo>
                <a:lnTo>
                  <a:pt x="1505" y="21296"/>
                </a:lnTo>
                <a:lnTo>
                  <a:pt x="1517" y="21296"/>
                </a:lnTo>
                <a:lnTo>
                  <a:pt x="1532" y="21305"/>
                </a:lnTo>
                <a:lnTo>
                  <a:pt x="1532" y="21296"/>
                </a:lnTo>
                <a:lnTo>
                  <a:pt x="1527" y="21276"/>
                </a:lnTo>
                <a:lnTo>
                  <a:pt x="1522" y="21276"/>
                </a:lnTo>
                <a:close/>
                <a:moveTo>
                  <a:pt x="1435" y="21333"/>
                </a:moveTo>
                <a:lnTo>
                  <a:pt x="1423" y="21349"/>
                </a:lnTo>
                <a:lnTo>
                  <a:pt x="1418" y="21356"/>
                </a:lnTo>
                <a:lnTo>
                  <a:pt x="1418" y="21363"/>
                </a:lnTo>
                <a:lnTo>
                  <a:pt x="1423" y="21356"/>
                </a:lnTo>
                <a:lnTo>
                  <a:pt x="1428" y="21363"/>
                </a:lnTo>
                <a:lnTo>
                  <a:pt x="1435" y="21356"/>
                </a:lnTo>
                <a:lnTo>
                  <a:pt x="1440" y="21349"/>
                </a:lnTo>
                <a:lnTo>
                  <a:pt x="1440" y="21342"/>
                </a:lnTo>
                <a:lnTo>
                  <a:pt x="1440" y="21333"/>
                </a:lnTo>
                <a:lnTo>
                  <a:pt x="1435" y="21333"/>
                </a:lnTo>
                <a:close/>
                <a:moveTo>
                  <a:pt x="1059" y="21393"/>
                </a:moveTo>
                <a:lnTo>
                  <a:pt x="1041" y="21400"/>
                </a:lnTo>
                <a:lnTo>
                  <a:pt x="1036" y="21407"/>
                </a:lnTo>
                <a:lnTo>
                  <a:pt x="1031" y="21416"/>
                </a:lnTo>
                <a:lnTo>
                  <a:pt x="1036" y="21423"/>
                </a:lnTo>
                <a:lnTo>
                  <a:pt x="1053" y="21430"/>
                </a:lnTo>
                <a:lnTo>
                  <a:pt x="1047" y="21444"/>
                </a:lnTo>
                <a:lnTo>
                  <a:pt x="1031" y="21453"/>
                </a:lnTo>
                <a:lnTo>
                  <a:pt x="1009" y="21467"/>
                </a:lnTo>
                <a:lnTo>
                  <a:pt x="982" y="21473"/>
                </a:lnTo>
                <a:lnTo>
                  <a:pt x="960" y="21480"/>
                </a:lnTo>
                <a:lnTo>
                  <a:pt x="949" y="21480"/>
                </a:lnTo>
                <a:lnTo>
                  <a:pt x="937" y="21490"/>
                </a:lnTo>
                <a:lnTo>
                  <a:pt x="949" y="21496"/>
                </a:lnTo>
                <a:lnTo>
                  <a:pt x="1004" y="21490"/>
                </a:lnTo>
                <a:lnTo>
                  <a:pt x="1047" y="21473"/>
                </a:lnTo>
                <a:lnTo>
                  <a:pt x="1069" y="21460"/>
                </a:lnTo>
                <a:lnTo>
                  <a:pt x="1064" y="21444"/>
                </a:lnTo>
                <a:lnTo>
                  <a:pt x="1064" y="21437"/>
                </a:lnTo>
                <a:lnTo>
                  <a:pt x="1074" y="21430"/>
                </a:lnTo>
                <a:lnTo>
                  <a:pt x="1074" y="21423"/>
                </a:lnTo>
                <a:lnTo>
                  <a:pt x="1074" y="21416"/>
                </a:lnTo>
                <a:lnTo>
                  <a:pt x="1069" y="21407"/>
                </a:lnTo>
                <a:lnTo>
                  <a:pt x="1059" y="21393"/>
                </a:lnTo>
                <a:close/>
                <a:moveTo>
                  <a:pt x="1237" y="21400"/>
                </a:moveTo>
                <a:lnTo>
                  <a:pt x="1232" y="21407"/>
                </a:lnTo>
                <a:lnTo>
                  <a:pt x="1227" y="21416"/>
                </a:lnTo>
                <a:lnTo>
                  <a:pt x="1222" y="21430"/>
                </a:lnTo>
                <a:lnTo>
                  <a:pt x="1232" y="21430"/>
                </a:lnTo>
                <a:lnTo>
                  <a:pt x="1237" y="21430"/>
                </a:lnTo>
                <a:lnTo>
                  <a:pt x="1255" y="21407"/>
                </a:lnTo>
                <a:lnTo>
                  <a:pt x="1249" y="21400"/>
                </a:lnTo>
                <a:lnTo>
                  <a:pt x="1237" y="21400"/>
                </a:lnTo>
                <a:close/>
                <a:moveTo>
                  <a:pt x="1081" y="21453"/>
                </a:moveTo>
                <a:lnTo>
                  <a:pt x="1081" y="21460"/>
                </a:lnTo>
                <a:lnTo>
                  <a:pt x="1086" y="21467"/>
                </a:lnTo>
                <a:lnTo>
                  <a:pt x="1091" y="21473"/>
                </a:lnTo>
                <a:lnTo>
                  <a:pt x="1096" y="21473"/>
                </a:lnTo>
                <a:lnTo>
                  <a:pt x="1113" y="21473"/>
                </a:lnTo>
                <a:lnTo>
                  <a:pt x="1135" y="21480"/>
                </a:lnTo>
                <a:lnTo>
                  <a:pt x="1145" y="21480"/>
                </a:lnTo>
                <a:lnTo>
                  <a:pt x="1162" y="21473"/>
                </a:lnTo>
                <a:lnTo>
                  <a:pt x="1168" y="21473"/>
                </a:lnTo>
                <a:lnTo>
                  <a:pt x="1183" y="21467"/>
                </a:lnTo>
                <a:lnTo>
                  <a:pt x="1173" y="21467"/>
                </a:lnTo>
                <a:lnTo>
                  <a:pt x="1145" y="21467"/>
                </a:lnTo>
                <a:lnTo>
                  <a:pt x="1123" y="21460"/>
                </a:lnTo>
                <a:lnTo>
                  <a:pt x="1113" y="21453"/>
                </a:lnTo>
                <a:lnTo>
                  <a:pt x="1101" y="21460"/>
                </a:lnTo>
                <a:lnTo>
                  <a:pt x="1086" y="21453"/>
                </a:lnTo>
                <a:lnTo>
                  <a:pt x="1081" y="21453"/>
                </a:lnTo>
                <a:close/>
                <a:moveTo>
                  <a:pt x="851" y="21473"/>
                </a:moveTo>
                <a:lnTo>
                  <a:pt x="845" y="21480"/>
                </a:lnTo>
                <a:lnTo>
                  <a:pt x="845" y="21490"/>
                </a:lnTo>
                <a:lnTo>
                  <a:pt x="851" y="21496"/>
                </a:lnTo>
                <a:lnTo>
                  <a:pt x="862" y="21496"/>
                </a:lnTo>
                <a:lnTo>
                  <a:pt x="873" y="21490"/>
                </a:lnTo>
                <a:lnTo>
                  <a:pt x="868" y="21480"/>
                </a:lnTo>
                <a:lnTo>
                  <a:pt x="862" y="21473"/>
                </a:lnTo>
                <a:lnTo>
                  <a:pt x="851" y="21473"/>
                </a:lnTo>
                <a:close/>
                <a:moveTo>
                  <a:pt x="801" y="21503"/>
                </a:moveTo>
                <a:lnTo>
                  <a:pt x="796" y="21526"/>
                </a:lnTo>
                <a:lnTo>
                  <a:pt x="796" y="21540"/>
                </a:lnTo>
                <a:lnTo>
                  <a:pt x="791" y="21547"/>
                </a:lnTo>
                <a:lnTo>
                  <a:pt x="781" y="21554"/>
                </a:lnTo>
                <a:lnTo>
                  <a:pt x="769" y="21600"/>
                </a:lnTo>
                <a:lnTo>
                  <a:pt x="781" y="21584"/>
                </a:lnTo>
                <a:lnTo>
                  <a:pt x="786" y="21591"/>
                </a:lnTo>
                <a:lnTo>
                  <a:pt x="808" y="21570"/>
                </a:lnTo>
                <a:lnTo>
                  <a:pt x="813" y="21563"/>
                </a:lnTo>
                <a:lnTo>
                  <a:pt x="818" y="21563"/>
                </a:lnTo>
                <a:lnTo>
                  <a:pt x="818" y="21554"/>
                </a:lnTo>
                <a:lnTo>
                  <a:pt x="818" y="21540"/>
                </a:lnTo>
                <a:lnTo>
                  <a:pt x="813" y="21533"/>
                </a:lnTo>
                <a:lnTo>
                  <a:pt x="801" y="21533"/>
                </a:lnTo>
                <a:lnTo>
                  <a:pt x="801" y="21526"/>
                </a:lnTo>
                <a:lnTo>
                  <a:pt x="818" y="21517"/>
                </a:lnTo>
                <a:lnTo>
                  <a:pt x="818" y="21510"/>
                </a:lnTo>
                <a:lnTo>
                  <a:pt x="813" y="21503"/>
                </a:lnTo>
                <a:lnTo>
                  <a:pt x="801" y="21503"/>
                </a:lnTo>
                <a:close/>
                <a:moveTo>
                  <a:pt x="644" y="21510"/>
                </a:moveTo>
                <a:lnTo>
                  <a:pt x="637" y="21517"/>
                </a:lnTo>
                <a:lnTo>
                  <a:pt x="644" y="21526"/>
                </a:lnTo>
                <a:lnTo>
                  <a:pt x="655" y="21533"/>
                </a:lnTo>
                <a:lnTo>
                  <a:pt x="660" y="21540"/>
                </a:lnTo>
                <a:lnTo>
                  <a:pt x="660" y="21547"/>
                </a:lnTo>
                <a:lnTo>
                  <a:pt x="660" y="21554"/>
                </a:lnTo>
                <a:lnTo>
                  <a:pt x="649" y="21563"/>
                </a:lnTo>
                <a:lnTo>
                  <a:pt x="649" y="21570"/>
                </a:lnTo>
                <a:lnTo>
                  <a:pt x="665" y="21584"/>
                </a:lnTo>
                <a:lnTo>
                  <a:pt x="665" y="21577"/>
                </a:lnTo>
                <a:lnTo>
                  <a:pt x="677" y="21570"/>
                </a:lnTo>
                <a:lnTo>
                  <a:pt x="682" y="21547"/>
                </a:lnTo>
                <a:lnTo>
                  <a:pt x="687" y="21540"/>
                </a:lnTo>
                <a:lnTo>
                  <a:pt x="699" y="21533"/>
                </a:lnTo>
                <a:lnTo>
                  <a:pt x="682" y="21533"/>
                </a:lnTo>
                <a:lnTo>
                  <a:pt x="677" y="21526"/>
                </a:lnTo>
                <a:lnTo>
                  <a:pt x="665" y="21510"/>
                </a:lnTo>
                <a:lnTo>
                  <a:pt x="649" y="21510"/>
                </a:lnTo>
                <a:lnTo>
                  <a:pt x="644" y="21510"/>
                </a:lnTo>
                <a:close/>
                <a:moveTo>
                  <a:pt x="741" y="21510"/>
                </a:moveTo>
                <a:lnTo>
                  <a:pt x="736" y="21517"/>
                </a:lnTo>
                <a:lnTo>
                  <a:pt x="731" y="21533"/>
                </a:lnTo>
                <a:lnTo>
                  <a:pt x="726" y="21540"/>
                </a:lnTo>
                <a:lnTo>
                  <a:pt x="714" y="21547"/>
                </a:lnTo>
                <a:lnTo>
                  <a:pt x="682" y="21563"/>
                </a:lnTo>
                <a:lnTo>
                  <a:pt x="682" y="21570"/>
                </a:lnTo>
                <a:lnTo>
                  <a:pt x="682" y="21577"/>
                </a:lnTo>
                <a:lnTo>
                  <a:pt x="692" y="21570"/>
                </a:lnTo>
                <a:lnTo>
                  <a:pt x="704" y="21570"/>
                </a:lnTo>
                <a:lnTo>
                  <a:pt x="714" y="21570"/>
                </a:lnTo>
                <a:lnTo>
                  <a:pt x="731" y="21570"/>
                </a:lnTo>
                <a:lnTo>
                  <a:pt x="741" y="21563"/>
                </a:lnTo>
                <a:lnTo>
                  <a:pt x="741" y="21540"/>
                </a:lnTo>
                <a:lnTo>
                  <a:pt x="741" y="21533"/>
                </a:lnTo>
                <a:lnTo>
                  <a:pt x="747" y="21526"/>
                </a:lnTo>
                <a:lnTo>
                  <a:pt x="747" y="21517"/>
                </a:lnTo>
                <a:lnTo>
                  <a:pt x="741" y="21510"/>
                </a:lnTo>
                <a:close/>
                <a:moveTo>
                  <a:pt x="828" y="21517"/>
                </a:moveTo>
                <a:lnTo>
                  <a:pt x="823" y="21526"/>
                </a:lnTo>
                <a:lnTo>
                  <a:pt x="823" y="21547"/>
                </a:lnTo>
                <a:lnTo>
                  <a:pt x="828" y="21554"/>
                </a:lnTo>
                <a:lnTo>
                  <a:pt x="835" y="21540"/>
                </a:lnTo>
                <a:lnTo>
                  <a:pt x="828" y="21517"/>
                </a:lnTo>
                <a:close/>
              </a:path>
            </a:pathLst>
          </a:custGeom>
          <a:solidFill>
            <a:srgbClr val="D5D5D5">
              <a:alpha val="27000"/>
            </a:srgbClr>
          </a:solidFill>
          <a:ln w="3175">
            <a:solidFill>
              <a:srgbClr val="FFFFFF">
                <a:alpha val="27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9" name="prforbroadband.com"/>
          <p:cNvSpPr txBox="1"/>
          <p:nvPr/>
        </p:nvSpPr>
        <p:spPr>
          <a:xfrm>
            <a:off x="14603287" y="10330414"/>
            <a:ext cx="5515459" cy="730251"/>
          </a:xfrm>
          <a:prstGeom prst="rect">
            <a:avLst/>
          </a:prstGeom>
          <a:ln w="635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b="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t>prforbroadband.com</a:t>
            </a:r>
          </a:p>
        </p:txBody>
      </p:sp>
      <p:sp>
        <p:nvSpPr>
          <p:cNvPr id="230" name="Arrow"/>
          <p:cNvSpPr/>
          <p:nvPr/>
        </p:nvSpPr>
        <p:spPr>
          <a:xfrm rot="14742354">
            <a:off x="18945113" y="11195234"/>
            <a:ext cx="848559" cy="500835"/>
          </a:xfrm>
          <a:prstGeom prst="rightArrow">
            <a:avLst>
              <a:gd name="adj1" fmla="val 37729"/>
              <a:gd name="adj2" fmla="val 114398"/>
            </a:avLst>
          </a:prstGeom>
          <a:solidFill>
            <a:srgbClr val="000000"/>
          </a:solidFill>
          <a:ln w="635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1" name="Because:…"/>
          <p:cNvSpPr txBox="1"/>
          <p:nvPr/>
        </p:nvSpPr>
        <p:spPr>
          <a:xfrm>
            <a:off x="2600272" y="5714914"/>
            <a:ext cx="17987240" cy="294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6600" b="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pPr>
            <a:r>
              <a:t>Because:</a:t>
            </a:r>
          </a:p>
          <a:p>
            <a:pPr algn="l">
              <a:spcBef>
                <a:spcPts val="2000"/>
              </a:spcBef>
              <a:defRPr sz="6600" b="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pPr>
            <a:r>
              <a:t>90% of Fiber Projects Were Failing in the U.S.</a:t>
            </a:r>
          </a:p>
          <a:p>
            <a:pPr algn="l">
              <a:spcBef>
                <a:spcPts val="400"/>
              </a:spcBef>
              <a:defRPr sz="4300" b="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pPr>
            <a:r>
              <a:t>Those that succeeded engaged the community </a:t>
            </a:r>
            <a:r>
              <a:rPr b="1" i="1">
                <a:latin typeface="Raleway"/>
                <a:ea typeface="Raleway"/>
                <a:cs typeface="Raleway"/>
                <a:sym typeface="Raleway"/>
              </a:rPr>
              <a:t>properly</a:t>
            </a:r>
            <a:r>
              <a:t>.</a:t>
            </a:r>
          </a:p>
        </p:txBody>
      </p:sp>
      <p:sp>
        <p:nvSpPr>
          <p:cNvPr id="232" name="Gear"/>
          <p:cNvSpPr/>
          <p:nvPr/>
        </p:nvSpPr>
        <p:spPr>
          <a:xfrm>
            <a:off x="21519644" y="420292"/>
            <a:ext cx="2059438" cy="20598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2" h="21555" extrusionOk="0">
                <a:moveTo>
                  <a:pt x="12837" y="2"/>
                </a:moveTo>
                <a:cubicBezTo>
                  <a:pt x="12731" y="-11"/>
                  <a:pt x="12661" y="38"/>
                  <a:pt x="12588" y="172"/>
                </a:cubicBezTo>
                <a:cubicBezTo>
                  <a:pt x="12292" y="721"/>
                  <a:pt x="11969" y="1258"/>
                  <a:pt x="11661" y="1801"/>
                </a:cubicBezTo>
                <a:cubicBezTo>
                  <a:pt x="11547" y="2001"/>
                  <a:pt x="11418" y="2099"/>
                  <a:pt x="11153" y="2073"/>
                </a:cubicBezTo>
                <a:cubicBezTo>
                  <a:pt x="10691" y="2028"/>
                  <a:pt x="10220" y="2032"/>
                  <a:pt x="9759" y="2112"/>
                </a:cubicBezTo>
                <a:cubicBezTo>
                  <a:pt x="9550" y="2148"/>
                  <a:pt x="9432" y="2095"/>
                  <a:pt x="9318" y="1917"/>
                </a:cubicBezTo>
                <a:cubicBezTo>
                  <a:pt x="8969" y="1370"/>
                  <a:pt x="8594" y="841"/>
                  <a:pt x="8243" y="295"/>
                </a:cubicBezTo>
                <a:cubicBezTo>
                  <a:pt x="8145" y="142"/>
                  <a:pt x="8068" y="122"/>
                  <a:pt x="7905" y="198"/>
                </a:cubicBezTo>
                <a:cubicBezTo>
                  <a:pt x="6845" y="688"/>
                  <a:pt x="5781" y="1174"/>
                  <a:pt x="4712" y="1644"/>
                </a:cubicBezTo>
                <a:cubicBezTo>
                  <a:pt x="4517" y="1730"/>
                  <a:pt x="4517" y="1820"/>
                  <a:pt x="4567" y="1996"/>
                </a:cubicBezTo>
                <a:cubicBezTo>
                  <a:pt x="4742" y="2608"/>
                  <a:pt x="4890" y="3227"/>
                  <a:pt x="5065" y="3839"/>
                </a:cubicBezTo>
                <a:cubicBezTo>
                  <a:pt x="5122" y="4038"/>
                  <a:pt x="5098" y="4170"/>
                  <a:pt x="4932" y="4306"/>
                </a:cubicBezTo>
                <a:cubicBezTo>
                  <a:pt x="4561" y="4610"/>
                  <a:pt x="4227" y="4959"/>
                  <a:pt x="3950" y="5348"/>
                </a:cubicBezTo>
                <a:cubicBezTo>
                  <a:pt x="3802" y="5555"/>
                  <a:pt x="3648" y="5573"/>
                  <a:pt x="3439" y="5530"/>
                </a:cubicBezTo>
                <a:cubicBezTo>
                  <a:pt x="2827" y="5405"/>
                  <a:pt x="2213" y="5295"/>
                  <a:pt x="1605" y="5156"/>
                </a:cubicBezTo>
                <a:cubicBezTo>
                  <a:pt x="1409" y="5111"/>
                  <a:pt x="1325" y="5153"/>
                  <a:pt x="1257" y="5338"/>
                </a:cubicBezTo>
                <a:cubicBezTo>
                  <a:pt x="856" y="6423"/>
                  <a:pt x="449" y="7506"/>
                  <a:pt x="35" y="8586"/>
                </a:cubicBezTo>
                <a:cubicBezTo>
                  <a:pt x="-34" y="8767"/>
                  <a:pt x="-6" y="8857"/>
                  <a:pt x="173" y="8954"/>
                </a:cubicBezTo>
                <a:cubicBezTo>
                  <a:pt x="722" y="9251"/>
                  <a:pt x="1256" y="9574"/>
                  <a:pt x="1798" y="9882"/>
                </a:cubicBezTo>
                <a:cubicBezTo>
                  <a:pt x="2001" y="9997"/>
                  <a:pt x="2093" y="10127"/>
                  <a:pt x="2064" y="10392"/>
                </a:cubicBezTo>
                <a:cubicBezTo>
                  <a:pt x="2014" y="10855"/>
                  <a:pt x="2039" y="11326"/>
                  <a:pt x="2116" y="11788"/>
                </a:cubicBezTo>
                <a:cubicBezTo>
                  <a:pt x="2151" y="11998"/>
                  <a:pt x="2089" y="12115"/>
                  <a:pt x="1913" y="12228"/>
                </a:cubicBezTo>
                <a:cubicBezTo>
                  <a:pt x="1367" y="12578"/>
                  <a:pt x="837" y="12953"/>
                  <a:pt x="291" y="13303"/>
                </a:cubicBezTo>
                <a:cubicBezTo>
                  <a:pt x="136" y="13403"/>
                  <a:pt x="124" y="13482"/>
                  <a:pt x="199" y="13643"/>
                </a:cubicBezTo>
                <a:cubicBezTo>
                  <a:pt x="688" y="14705"/>
                  <a:pt x="1172" y="15768"/>
                  <a:pt x="1642" y="16837"/>
                </a:cubicBezTo>
                <a:cubicBezTo>
                  <a:pt x="1728" y="17034"/>
                  <a:pt x="1818" y="17032"/>
                  <a:pt x="1994" y="16982"/>
                </a:cubicBezTo>
                <a:cubicBezTo>
                  <a:pt x="2605" y="16807"/>
                  <a:pt x="3223" y="16651"/>
                  <a:pt x="3839" y="16489"/>
                </a:cubicBezTo>
                <a:cubicBezTo>
                  <a:pt x="3930" y="16465"/>
                  <a:pt x="4023" y="16451"/>
                  <a:pt x="4118" y="16432"/>
                </a:cubicBezTo>
                <a:cubicBezTo>
                  <a:pt x="4164" y="16485"/>
                  <a:pt x="4202" y="16532"/>
                  <a:pt x="4241" y="16576"/>
                </a:cubicBezTo>
                <a:cubicBezTo>
                  <a:pt x="4568" y="16944"/>
                  <a:pt x="4922" y="17287"/>
                  <a:pt x="5319" y="17573"/>
                </a:cubicBezTo>
                <a:cubicBezTo>
                  <a:pt x="5534" y="17728"/>
                  <a:pt x="5572" y="17885"/>
                  <a:pt x="5524" y="18114"/>
                </a:cubicBezTo>
                <a:cubicBezTo>
                  <a:pt x="5398" y="18725"/>
                  <a:pt x="5287" y="19339"/>
                  <a:pt x="5149" y="19947"/>
                </a:cubicBezTo>
                <a:cubicBezTo>
                  <a:pt x="5105" y="20142"/>
                  <a:pt x="5145" y="20229"/>
                  <a:pt x="5331" y="20297"/>
                </a:cubicBezTo>
                <a:cubicBezTo>
                  <a:pt x="6415" y="20698"/>
                  <a:pt x="7497" y="21106"/>
                  <a:pt x="8576" y="21520"/>
                </a:cubicBezTo>
                <a:cubicBezTo>
                  <a:pt x="8757" y="21589"/>
                  <a:pt x="8847" y="21563"/>
                  <a:pt x="8944" y="21383"/>
                </a:cubicBezTo>
                <a:cubicBezTo>
                  <a:pt x="9241" y="20834"/>
                  <a:pt x="9562" y="20299"/>
                  <a:pt x="9871" y="19757"/>
                </a:cubicBezTo>
                <a:cubicBezTo>
                  <a:pt x="9985" y="19558"/>
                  <a:pt x="10110" y="19452"/>
                  <a:pt x="10378" y="19481"/>
                </a:cubicBezTo>
                <a:cubicBezTo>
                  <a:pt x="10828" y="19528"/>
                  <a:pt x="11291" y="19534"/>
                  <a:pt x="11737" y="19445"/>
                </a:cubicBezTo>
                <a:cubicBezTo>
                  <a:pt x="12009" y="19391"/>
                  <a:pt x="12126" y="19505"/>
                  <a:pt x="12252" y="19698"/>
                </a:cubicBezTo>
                <a:cubicBezTo>
                  <a:pt x="12593" y="20221"/>
                  <a:pt x="12952" y="20733"/>
                  <a:pt x="13290" y="21259"/>
                </a:cubicBezTo>
                <a:cubicBezTo>
                  <a:pt x="13387" y="21411"/>
                  <a:pt x="13463" y="21432"/>
                  <a:pt x="13628" y="21356"/>
                </a:cubicBezTo>
                <a:cubicBezTo>
                  <a:pt x="14687" y="20866"/>
                  <a:pt x="15750" y="20382"/>
                  <a:pt x="16819" y="19912"/>
                </a:cubicBezTo>
                <a:cubicBezTo>
                  <a:pt x="17012" y="19827"/>
                  <a:pt x="17018" y="19738"/>
                  <a:pt x="16967" y="19560"/>
                </a:cubicBezTo>
                <a:cubicBezTo>
                  <a:pt x="16791" y="18948"/>
                  <a:pt x="16644" y="18329"/>
                  <a:pt x="16469" y="17716"/>
                </a:cubicBezTo>
                <a:cubicBezTo>
                  <a:pt x="16412" y="17519"/>
                  <a:pt x="16433" y="17386"/>
                  <a:pt x="16600" y="17250"/>
                </a:cubicBezTo>
                <a:cubicBezTo>
                  <a:pt x="16971" y="16946"/>
                  <a:pt x="17305" y="16598"/>
                  <a:pt x="17584" y="16209"/>
                </a:cubicBezTo>
                <a:cubicBezTo>
                  <a:pt x="17730" y="16006"/>
                  <a:pt x="17880" y="15980"/>
                  <a:pt x="18092" y="16024"/>
                </a:cubicBezTo>
                <a:cubicBezTo>
                  <a:pt x="18703" y="16151"/>
                  <a:pt x="19318" y="16260"/>
                  <a:pt x="19926" y="16398"/>
                </a:cubicBezTo>
                <a:cubicBezTo>
                  <a:pt x="20121" y="16442"/>
                  <a:pt x="20207" y="16404"/>
                  <a:pt x="20276" y="16218"/>
                </a:cubicBezTo>
                <a:cubicBezTo>
                  <a:pt x="20676" y="15133"/>
                  <a:pt x="21084" y="14050"/>
                  <a:pt x="21497" y="12970"/>
                </a:cubicBezTo>
                <a:cubicBezTo>
                  <a:pt x="21566" y="12790"/>
                  <a:pt x="21541" y="12697"/>
                  <a:pt x="21361" y="12600"/>
                </a:cubicBezTo>
                <a:cubicBezTo>
                  <a:pt x="20812" y="12303"/>
                  <a:pt x="20278" y="11982"/>
                  <a:pt x="19736" y="11674"/>
                </a:cubicBezTo>
                <a:cubicBezTo>
                  <a:pt x="19535" y="11559"/>
                  <a:pt x="19439" y="11431"/>
                  <a:pt x="19468" y="11163"/>
                </a:cubicBezTo>
                <a:cubicBezTo>
                  <a:pt x="19519" y="10701"/>
                  <a:pt x="19493" y="10230"/>
                  <a:pt x="19416" y="9768"/>
                </a:cubicBezTo>
                <a:cubicBezTo>
                  <a:pt x="19381" y="9559"/>
                  <a:pt x="19443" y="9442"/>
                  <a:pt x="19620" y="9328"/>
                </a:cubicBezTo>
                <a:cubicBezTo>
                  <a:pt x="20166" y="8978"/>
                  <a:pt x="20694" y="8603"/>
                  <a:pt x="21240" y="8252"/>
                </a:cubicBezTo>
                <a:cubicBezTo>
                  <a:pt x="21393" y="8154"/>
                  <a:pt x="21411" y="8075"/>
                  <a:pt x="21336" y="7912"/>
                </a:cubicBezTo>
                <a:cubicBezTo>
                  <a:pt x="20846" y="6851"/>
                  <a:pt x="20362" y="5788"/>
                  <a:pt x="19892" y="4718"/>
                </a:cubicBezTo>
                <a:cubicBezTo>
                  <a:pt x="19806" y="4523"/>
                  <a:pt x="19717" y="4523"/>
                  <a:pt x="19541" y="4574"/>
                </a:cubicBezTo>
                <a:cubicBezTo>
                  <a:pt x="18917" y="4751"/>
                  <a:pt x="18286" y="4905"/>
                  <a:pt x="17662" y="5080"/>
                </a:cubicBezTo>
                <a:cubicBezTo>
                  <a:pt x="17490" y="5129"/>
                  <a:pt x="17378" y="5103"/>
                  <a:pt x="17261" y="4959"/>
                </a:cubicBezTo>
                <a:cubicBezTo>
                  <a:pt x="16959" y="4585"/>
                  <a:pt x="16599" y="4263"/>
                  <a:pt x="16213" y="3983"/>
                </a:cubicBezTo>
                <a:cubicBezTo>
                  <a:pt x="16001" y="3828"/>
                  <a:pt x="15960" y="3672"/>
                  <a:pt x="16008" y="3442"/>
                </a:cubicBezTo>
                <a:cubicBezTo>
                  <a:pt x="16135" y="2831"/>
                  <a:pt x="16245" y="2217"/>
                  <a:pt x="16383" y="1609"/>
                </a:cubicBezTo>
                <a:cubicBezTo>
                  <a:pt x="16428" y="1413"/>
                  <a:pt x="16387" y="1327"/>
                  <a:pt x="16201" y="1258"/>
                </a:cubicBezTo>
                <a:cubicBezTo>
                  <a:pt x="15118" y="858"/>
                  <a:pt x="14036" y="450"/>
                  <a:pt x="12956" y="36"/>
                </a:cubicBezTo>
                <a:cubicBezTo>
                  <a:pt x="12911" y="19"/>
                  <a:pt x="12873" y="7"/>
                  <a:pt x="12837" y="2"/>
                </a:cubicBezTo>
                <a:close/>
                <a:moveTo>
                  <a:pt x="10766" y="5818"/>
                </a:moveTo>
                <a:cubicBezTo>
                  <a:pt x="13503" y="5818"/>
                  <a:pt x="15722" y="8039"/>
                  <a:pt x="15722" y="10778"/>
                </a:cubicBezTo>
                <a:cubicBezTo>
                  <a:pt x="15722" y="13517"/>
                  <a:pt x="13503" y="15738"/>
                  <a:pt x="10766" y="15738"/>
                </a:cubicBezTo>
                <a:cubicBezTo>
                  <a:pt x="8030" y="15738"/>
                  <a:pt x="5810" y="13517"/>
                  <a:pt x="5810" y="10778"/>
                </a:cubicBezTo>
                <a:cubicBezTo>
                  <a:pt x="5810" y="8039"/>
                  <a:pt x="8030" y="5818"/>
                  <a:pt x="10766" y="5818"/>
                </a:cubicBez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3" name="Gear"/>
          <p:cNvSpPr/>
          <p:nvPr/>
        </p:nvSpPr>
        <p:spPr>
          <a:xfrm rot="720000">
            <a:off x="22723098" y="2281001"/>
            <a:ext cx="1187948" cy="11881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2" h="21555" extrusionOk="0">
                <a:moveTo>
                  <a:pt x="12837" y="2"/>
                </a:moveTo>
                <a:cubicBezTo>
                  <a:pt x="12731" y="-11"/>
                  <a:pt x="12661" y="38"/>
                  <a:pt x="12588" y="172"/>
                </a:cubicBezTo>
                <a:cubicBezTo>
                  <a:pt x="12292" y="721"/>
                  <a:pt x="11969" y="1258"/>
                  <a:pt x="11661" y="1801"/>
                </a:cubicBezTo>
                <a:cubicBezTo>
                  <a:pt x="11547" y="2001"/>
                  <a:pt x="11418" y="2099"/>
                  <a:pt x="11153" y="2073"/>
                </a:cubicBezTo>
                <a:cubicBezTo>
                  <a:pt x="10691" y="2028"/>
                  <a:pt x="10220" y="2032"/>
                  <a:pt x="9759" y="2112"/>
                </a:cubicBezTo>
                <a:cubicBezTo>
                  <a:pt x="9550" y="2148"/>
                  <a:pt x="9432" y="2095"/>
                  <a:pt x="9318" y="1917"/>
                </a:cubicBezTo>
                <a:cubicBezTo>
                  <a:pt x="8969" y="1370"/>
                  <a:pt x="8594" y="841"/>
                  <a:pt x="8243" y="295"/>
                </a:cubicBezTo>
                <a:cubicBezTo>
                  <a:pt x="8145" y="142"/>
                  <a:pt x="8068" y="122"/>
                  <a:pt x="7905" y="198"/>
                </a:cubicBezTo>
                <a:cubicBezTo>
                  <a:pt x="6845" y="688"/>
                  <a:pt x="5781" y="1174"/>
                  <a:pt x="4712" y="1644"/>
                </a:cubicBezTo>
                <a:cubicBezTo>
                  <a:pt x="4517" y="1730"/>
                  <a:pt x="4517" y="1820"/>
                  <a:pt x="4567" y="1996"/>
                </a:cubicBezTo>
                <a:cubicBezTo>
                  <a:pt x="4742" y="2608"/>
                  <a:pt x="4890" y="3227"/>
                  <a:pt x="5065" y="3839"/>
                </a:cubicBezTo>
                <a:cubicBezTo>
                  <a:pt x="5122" y="4038"/>
                  <a:pt x="5098" y="4170"/>
                  <a:pt x="4932" y="4306"/>
                </a:cubicBezTo>
                <a:cubicBezTo>
                  <a:pt x="4561" y="4610"/>
                  <a:pt x="4227" y="4959"/>
                  <a:pt x="3950" y="5348"/>
                </a:cubicBezTo>
                <a:cubicBezTo>
                  <a:pt x="3802" y="5555"/>
                  <a:pt x="3648" y="5573"/>
                  <a:pt x="3439" y="5530"/>
                </a:cubicBezTo>
                <a:cubicBezTo>
                  <a:pt x="2827" y="5405"/>
                  <a:pt x="2213" y="5295"/>
                  <a:pt x="1605" y="5156"/>
                </a:cubicBezTo>
                <a:cubicBezTo>
                  <a:pt x="1409" y="5111"/>
                  <a:pt x="1325" y="5153"/>
                  <a:pt x="1257" y="5338"/>
                </a:cubicBezTo>
                <a:cubicBezTo>
                  <a:pt x="856" y="6423"/>
                  <a:pt x="449" y="7506"/>
                  <a:pt x="35" y="8586"/>
                </a:cubicBezTo>
                <a:cubicBezTo>
                  <a:pt x="-34" y="8767"/>
                  <a:pt x="-6" y="8857"/>
                  <a:pt x="173" y="8954"/>
                </a:cubicBezTo>
                <a:cubicBezTo>
                  <a:pt x="722" y="9251"/>
                  <a:pt x="1256" y="9574"/>
                  <a:pt x="1798" y="9882"/>
                </a:cubicBezTo>
                <a:cubicBezTo>
                  <a:pt x="2001" y="9997"/>
                  <a:pt x="2093" y="10127"/>
                  <a:pt x="2064" y="10392"/>
                </a:cubicBezTo>
                <a:cubicBezTo>
                  <a:pt x="2014" y="10855"/>
                  <a:pt x="2039" y="11326"/>
                  <a:pt x="2116" y="11788"/>
                </a:cubicBezTo>
                <a:cubicBezTo>
                  <a:pt x="2151" y="11998"/>
                  <a:pt x="2089" y="12115"/>
                  <a:pt x="1913" y="12228"/>
                </a:cubicBezTo>
                <a:cubicBezTo>
                  <a:pt x="1367" y="12578"/>
                  <a:pt x="837" y="12953"/>
                  <a:pt x="291" y="13303"/>
                </a:cubicBezTo>
                <a:cubicBezTo>
                  <a:pt x="136" y="13403"/>
                  <a:pt x="124" y="13482"/>
                  <a:pt x="199" y="13643"/>
                </a:cubicBezTo>
                <a:cubicBezTo>
                  <a:pt x="688" y="14705"/>
                  <a:pt x="1172" y="15768"/>
                  <a:pt x="1642" y="16837"/>
                </a:cubicBezTo>
                <a:cubicBezTo>
                  <a:pt x="1728" y="17034"/>
                  <a:pt x="1818" y="17032"/>
                  <a:pt x="1994" y="16982"/>
                </a:cubicBezTo>
                <a:cubicBezTo>
                  <a:pt x="2605" y="16807"/>
                  <a:pt x="3223" y="16651"/>
                  <a:pt x="3839" y="16489"/>
                </a:cubicBezTo>
                <a:cubicBezTo>
                  <a:pt x="3930" y="16465"/>
                  <a:pt x="4023" y="16451"/>
                  <a:pt x="4118" y="16432"/>
                </a:cubicBezTo>
                <a:cubicBezTo>
                  <a:pt x="4164" y="16485"/>
                  <a:pt x="4202" y="16532"/>
                  <a:pt x="4241" y="16576"/>
                </a:cubicBezTo>
                <a:cubicBezTo>
                  <a:pt x="4568" y="16944"/>
                  <a:pt x="4922" y="17287"/>
                  <a:pt x="5319" y="17573"/>
                </a:cubicBezTo>
                <a:cubicBezTo>
                  <a:pt x="5534" y="17728"/>
                  <a:pt x="5572" y="17885"/>
                  <a:pt x="5524" y="18114"/>
                </a:cubicBezTo>
                <a:cubicBezTo>
                  <a:pt x="5398" y="18725"/>
                  <a:pt x="5287" y="19339"/>
                  <a:pt x="5149" y="19947"/>
                </a:cubicBezTo>
                <a:cubicBezTo>
                  <a:pt x="5105" y="20142"/>
                  <a:pt x="5145" y="20229"/>
                  <a:pt x="5331" y="20297"/>
                </a:cubicBezTo>
                <a:cubicBezTo>
                  <a:pt x="6415" y="20698"/>
                  <a:pt x="7497" y="21106"/>
                  <a:pt x="8576" y="21520"/>
                </a:cubicBezTo>
                <a:cubicBezTo>
                  <a:pt x="8757" y="21589"/>
                  <a:pt x="8847" y="21563"/>
                  <a:pt x="8944" y="21383"/>
                </a:cubicBezTo>
                <a:cubicBezTo>
                  <a:pt x="9241" y="20834"/>
                  <a:pt x="9562" y="20299"/>
                  <a:pt x="9871" y="19757"/>
                </a:cubicBezTo>
                <a:cubicBezTo>
                  <a:pt x="9985" y="19558"/>
                  <a:pt x="10110" y="19452"/>
                  <a:pt x="10378" y="19481"/>
                </a:cubicBezTo>
                <a:cubicBezTo>
                  <a:pt x="10828" y="19528"/>
                  <a:pt x="11291" y="19534"/>
                  <a:pt x="11737" y="19445"/>
                </a:cubicBezTo>
                <a:cubicBezTo>
                  <a:pt x="12009" y="19391"/>
                  <a:pt x="12126" y="19505"/>
                  <a:pt x="12252" y="19698"/>
                </a:cubicBezTo>
                <a:cubicBezTo>
                  <a:pt x="12593" y="20221"/>
                  <a:pt x="12952" y="20733"/>
                  <a:pt x="13290" y="21259"/>
                </a:cubicBezTo>
                <a:cubicBezTo>
                  <a:pt x="13387" y="21411"/>
                  <a:pt x="13463" y="21432"/>
                  <a:pt x="13628" y="21356"/>
                </a:cubicBezTo>
                <a:cubicBezTo>
                  <a:pt x="14687" y="20866"/>
                  <a:pt x="15750" y="20382"/>
                  <a:pt x="16819" y="19912"/>
                </a:cubicBezTo>
                <a:cubicBezTo>
                  <a:pt x="17012" y="19827"/>
                  <a:pt x="17018" y="19738"/>
                  <a:pt x="16967" y="19560"/>
                </a:cubicBezTo>
                <a:cubicBezTo>
                  <a:pt x="16791" y="18948"/>
                  <a:pt x="16644" y="18329"/>
                  <a:pt x="16469" y="17716"/>
                </a:cubicBezTo>
                <a:cubicBezTo>
                  <a:pt x="16412" y="17519"/>
                  <a:pt x="16433" y="17386"/>
                  <a:pt x="16600" y="17250"/>
                </a:cubicBezTo>
                <a:cubicBezTo>
                  <a:pt x="16971" y="16946"/>
                  <a:pt x="17305" y="16598"/>
                  <a:pt x="17584" y="16209"/>
                </a:cubicBezTo>
                <a:cubicBezTo>
                  <a:pt x="17730" y="16006"/>
                  <a:pt x="17880" y="15980"/>
                  <a:pt x="18092" y="16024"/>
                </a:cubicBezTo>
                <a:cubicBezTo>
                  <a:pt x="18703" y="16151"/>
                  <a:pt x="19318" y="16260"/>
                  <a:pt x="19926" y="16398"/>
                </a:cubicBezTo>
                <a:cubicBezTo>
                  <a:pt x="20121" y="16442"/>
                  <a:pt x="20207" y="16404"/>
                  <a:pt x="20276" y="16218"/>
                </a:cubicBezTo>
                <a:cubicBezTo>
                  <a:pt x="20676" y="15133"/>
                  <a:pt x="21084" y="14050"/>
                  <a:pt x="21497" y="12970"/>
                </a:cubicBezTo>
                <a:cubicBezTo>
                  <a:pt x="21566" y="12790"/>
                  <a:pt x="21541" y="12697"/>
                  <a:pt x="21361" y="12600"/>
                </a:cubicBezTo>
                <a:cubicBezTo>
                  <a:pt x="20812" y="12303"/>
                  <a:pt x="20278" y="11982"/>
                  <a:pt x="19736" y="11674"/>
                </a:cubicBezTo>
                <a:cubicBezTo>
                  <a:pt x="19535" y="11559"/>
                  <a:pt x="19439" y="11431"/>
                  <a:pt x="19468" y="11163"/>
                </a:cubicBezTo>
                <a:cubicBezTo>
                  <a:pt x="19519" y="10701"/>
                  <a:pt x="19493" y="10230"/>
                  <a:pt x="19416" y="9768"/>
                </a:cubicBezTo>
                <a:cubicBezTo>
                  <a:pt x="19381" y="9559"/>
                  <a:pt x="19443" y="9442"/>
                  <a:pt x="19620" y="9328"/>
                </a:cubicBezTo>
                <a:cubicBezTo>
                  <a:pt x="20166" y="8978"/>
                  <a:pt x="20694" y="8603"/>
                  <a:pt x="21240" y="8252"/>
                </a:cubicBezTo>
                <a:cubicBezTo>
                  <a:pt x="21393" y="8154"/>
                  <a:pt x="21411" y="8075"/>
                  <a:pt x="21336" y="7912"/>
                </a:cubicBezTo>
                <a:cubicBezTo>
                  <a:pt x="20846" y="6851"/>
                  <a:pt x="20362" y="5788"/>
                  <a:pt x="19892" y="4718"/>
                </a:cubicBezTo>
                <a:cubicBezTo>
                  <a:pt x="19806" y="4523"/>
                  <a:pt x="19717" y="4523"/>
                  <a:pt x="19541" y="4574"/>
                </a:cubicBezTo>
                <a:cubicBezTo>
                  <a:pt x="18917" y="4751"/>
                  <a:pt x="18286" y="4905"/>
                  <a:pt x="17662" y="5080"/>
                </a:cubicBezTo>
                <a:cubicBezTo>
                  <a:pt x="17490" y="5129"/>
                  <a:pt x="17378" y="5103"/>
                  <a:pt x="17261" y="4959"/>
                </a:cubicBezTo>
                <a:cubicBezTo>
                  <a:pt x="16959" y="4585"/>
                  <a:pt x="16599" y="4263"/>
                  <a:pt x="16213" y="3983"/>
                </a:cubicBezTo>
                <a:cubicBezTo>
                  <a:pt x="16001" y="3828"/>
                  <a:pt x="15960" y="3672"/>
                  <a:pt x="16008" y="3442"/>
                </a:cubicBezTo>
                <a:cubicBezTo>
                  <a:pt x="16135" y="2831"/>
                  <a:pt x="16245" y="2217"/>
                  <a:pt x="16383" y="1609"/>
                </a:cubicBezTo>
                <a:cubicBezTo>
                  <a:pt x="16428" y="1413"/>
                  <a:pt x="16387" y="1327"/>
                  <a:pt x="16201" y="1258"/>
                </a:cubicBezTo>
                <a:cubicBezTo>
                  <a:pt x="15118" y="858"/>
                  <a:pt x="14036" y="450"/>
                  <a:pt x="12956" y="36"/>
                </a:cubicBezTo>
                <a:cubicBezTo>
                  <a:pt x="12911" y="19"/>
                  <a:pt x="12873" y="7"/>
                  <a:pt x="12837" y="2"/>
                </a:cubicBezTo>
                <a:close/>
                <a:moveTo>
                  <a:pt x="10766" y="5818"/>
                </a:moveTo>
                <a:cubicBezTo>
                  <a:pt x="13503" y="5818"/>
                  <a:pt x="15722" y="8039"/>
                  <a:pt x="15722" y="10778"/>
                </a:cubicBezTo>
                <a:cubicBezTo>
                  <a:pt x="15722" y="13517"/>
                  <a:pt x="13503" y="15738"/>
                  <a:pt x="10766" y="15738"/>
                </a:cubicBezTo>
                <a:cubicBezTo>
                  <a:pt x="8030" y="15738"/>
                  <a:pt x="5810" y="13517"/>
                  <a:pt x="5810" y="10778"/>
                </a:cubicBezTo>
                <a:cubicBezTo>
                  <a:pt x="5810" y="8039"/>
                  <a:pt x="8030" y="5818"/>
                  <a:pt x="10766" y="5818"/>
                </a:cubicBez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4" name="Source: SNG"/>
          <p:cNvSpPr txBox="1"/>
          <p:nvPr/>
        </p:nvSpPr>
        <p:spPr>
          <a:xfrm>
            <a:off x="2653921" y="11422997"/>
            <a:ext cx="9896298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200" b="0">
                <a:solidFill>
                  <a:srgbClr val="D5D5D5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r>
              <a:t>Source: SNG</a:t>
            </a:r>
          </a:p>
        </p:txBody>
      </p:sp>
      <p:sp>
        <p:nvSpPr>
          <p:cNvPr id="235" name="© 2020 Harrison Edwards, Inc. All Rights Reserved."/>
          <p:cNvSpPr txBox="1"/>
          <p:nvPr/>
        </p:nvSpPr>
        <p:spPr>
          <a:xfrm>
            <a:off x="2332473" y="13149274"/>
            <a:ext cx="4789120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 b="0">
                <a:solidFill>
                  <a:srgbClr val="929292"/>
                </a:solidFill>
              </a:defRPr>
            </a:lvl1pPr>
          </a:lstStyle>
          <a:p>
            <a:r>
              <a:t>© 2020 Harrison Edwards, Inc. All Rights Reserved.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38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roup"/>
          <p:cNvGrpSpPr/>
          <p:nvPr/>
        </p:nvGrpSpPr>
        <p:grpSpPr>
          <a:xfrm>
            <a:off x="2462840" y="1874260"/>
            <a:ext cx="1510514" cy="231747"/>
            <a:chOff x="0" y="0"/>
            <a:chExt cx="1510512" cy="231746"/>
          </a:xfrm>
        </p:grpSpPr>
        <p:sp>
          <p:nvSpPr>
            <p:cNvPr id="237" name="Rectangle"/>
            <p:cNvSpPr/>
            <p:nvPr/>
          </p:nvSpPr>
          <p:spPr>
            <a:xfrm>
              <a:off x="0" y="0"/>
              <a:ext cx="760370" cy="231747"/>
            </a:xfrm>
            <a:prstGeom prst="rect">
              <a:avLst/>
            </a:prstGeom>
            <a:solidFill>
              <a:srgbClr val="5C87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38" name="Rectangle"/>
            <p:cNvSpPr/>
            <p:nvPr/>
          </p:nvSpPr>
          <p:spPr>
            <a:xfrm>
              <a:off x="750142" y="0"/>
              <a:ext cx="760371" cy="231747"/>
            </a:xfrm>
            <a:prstGeom prst="rect">
              <a:avLst/>
            </a:pr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240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2043765" y="13081000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241" name="What Does Harrison Edwards Do?…"/>
          <p:cNvSpPr txBox="1"/>
          <p:nvPr/>
        </p:nvSpPr>
        <p:spPr>
          <a:xfrm>
            <a:off x="2419910" y="3053968"/>
            <a:ext cx="16784892" cy="2061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defRPr sz="8300" b="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pPr>
            <a:r>
              <a:t>What Does Harrison Edwards Do?</a:t>
            </a:r>
          </a:p>
          <a:p>
            <a:pPr algn="l">
              <a:lnSpc>
                <a:spcPct val="90000"/>
              </a:lnSpc>
              <a:defRPr sz="5700" b="0">
                <a:solidFill>
                  <a:srgbClr val="4BA4D8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pPr>
            <a:r>
              <a:t>Community Engagement Specialists</a:t>
            </a:r>
          </a:p>
        </p:txBody>
      </p:sp>
      <p:grpSp>
        <p:nvGrpSpPr>
          <p:cNvPr id="244" name="Group"/>
          <p:cNvGrpSpPr/>
          <p:nvPr/>
        </p:nvGrpSpPr>
        <p:grpSpPr>
          <a:xfrm>
            <a:off x="576283" y="710566"/>
            <a:ext cx="23745709" cy="12016614"/>
            <a:chOff x="0" y="0"/>
            <a:chExt cx="23745708" cy="12016613"/>
          </a:xfrm>
        </p:grpSpPr>
        <p:sp>
          <p:nvSpPr>
            <p:cNvPr id="242" name="Rounded Rectangle"/>
            <p:cNvSpPr/>
            <p:nvPr/>
          </p:nvSpPr>
          <p:spPr>
            <a:xfrm>
              <a:off x="0" y="278254"/>
              <a:ext cx="23231434" cy="11738360"/>
            </a:xfrm>
            <a:prstGeom prst="roundRect">
              <a:avLst>
                <a:gd name="adj" fmla="val 14519"/>
              </a:avLst>
            </a:prstGeom>
            <a:noFill/>
            <a:ln w="76200" cap="flat">
              <a:solidFill>
                <a:srgbClr val="929292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43" name="Rectangle"/>
            <p:cNvSpPr/>
            <p:nvPr/>
          </p:nvSpPr>
          <p:spPr>
            <a:xfrm>
              <a:off x="21018620" y="0"/>
              <a:ext cx="2727089" cy="2559135"/>
            </a:xfrm>
            <a:prstGeom prst="rect">
              <a:avLst/>
            </a:prstGeom>
            <a:solidFill>
              <a:srgbClr val="1C384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245" name="Grow Community Support"/>
          <p:cNvSpPr txBox="1"/>
          <p:nvPr/>
        </p:nvSpPr>
        <p:spPr>
          <a:xfrm>
            <a:off x="1584598" y="10200590"/>
            <a:ext cx="3514565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Grow Community Support</a:t>
            </a:r>
          </a:p>
        </p:txBody>
      </p:sp>
      <p:sp>
        <p:nvSpPr>
          <p:cNvPr id="246" name="Line"/>
          <p:cNvSpPr/>
          <p:nvPr/>
        </p:nvSpPr>
        <p:spPr>
          <a:xfrm>
            <a:off x="4702838" y="7991599"/>
            <a:ext cx="879353" cy="1"/>
          </a:xfrm>
          <a:prstGeom prst="line">
            <a:avLst/>
          </a:prstGeom>
          <a:ln w="1143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47" name="Circle"/>
          <p:cNvSpPr/>
          <p:nvPr/>
        </p:nvSpPr>
        <p:spPr>
          <a:xfrm>
            <a:off x="1950120" y="6633442"/>
            <a:ext cx="2783521" cy="2783520"/>
          </a:xfrm>
          <a:prstGeom prst="ellipse">
            <a:avLst/>
          </a:prstGeom>
          <a:ln w="1778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48" name="Build Political Will"/>
          <p:cNvSpPr txBox="1"/>
          <p:nvPr/>
        </p:nvSpPr>
        <p:spPr>
          <a:xfrm>
            <a:off x="5222532" y="10422840"/>
            <a:ext cx="3381738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Build Political Will</a:t>
            </a:r>
          </a:p>
        </p:txBody>
      </p:sp>
      <p:sp>
        <p:nvSpPr>
          <p:cNvPr id="249" name="Drive Take Rates"/>
          <p:cNvSpPr txBox="1"/>
          <p:nvPr/>
        </p:nvSpPr>
        <p:spPr>
          <a:xfrm>
            <a:off x="8902831" y="10422840"/>
            <a:ext cx="3164180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Drive Take Rates</a:t>
            </a:r>
          </a:p>
        </p:txBody>
      </p:sp>
      <p:sp>
        <p:nvSpPr>
          <p:cNvPr id="250" name="Tell The Story Effectively"/>
          <p:cNvSpPr txBox="1"/>
          <p:nvPr/>
        </p:nvSpPr>
        <p:spPr>
          <a:xfrm>
            <a:off x="12434587" y="10200590"/>
            <a:ext cx="3514565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Tell The Story Effectively</a:t>
            </a:r>
          </a:p>
        </p:txBody>
      </p:sp>
      <p:sp>
        <p:nvSpPr>
          <p:cNvPr id="251" name="Line"/>
          <p:cNvSpPr/>
          <p:nvPr/>
        </p:nvSpPr>
        <p:spPr>
          <a:xfrm>
            <a:off x="8244611" y="8025201"/>
            <a:ext cx="879354" cy="1"/>
          </a:xfrm>
          <a:prstGeom prst="line">
            <a:avLst/>
          </a:prstGeom>
          <a:ln w="1143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2" name="Line"/>
          <p:cNvSpPr/>
          <p:nvPr/>
        </p:nvSpPr>
        <p:spPr>
          <a:xfrm>
            <a:off x="15543731" y="8025201"/>
            <a:ext cx="879354" cy="1"/>
          </a:xfrm>
          <a:prstGeom prst="line">
            <a:avLst/>
          </a:prstGeom>
          <a:ln w="1143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3" name="Growth"/>
          <p:cNvSpPr/>
          <p:nvPr/>
        </p:nvSpPr>
        <p:spPr>
          <a:xfrm>
            <a:off x="9780303" y="7329008"/>
            <a:ext cx="1409237" cy="10899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6" h="21598" extrusionOk="0">
                <a:moveTo>
                  <a:pt x="21464" y="6"/>
                </a:moveTo>
                <a:cubicBezTo>
                  <a:pt x="21442" y="-2"/>
                  <a:pt x="21417" y="-2"/>
                  <a:pt x="21392" y="8"/>
                </a:cubicBezTo>
                <a:lnTo>
                  <a:pt x="18267" y="1242"/>
                </a:lnTo>
                <a:cubicBezTo>
                  <a:pt x="18161" y="1283"/>
                  <a:pt x="18132" y="1450"/>
                  <a:pt x="18212" y="1547"/>
                </a:cubicBezTo>
                <a:lnTo>
                  <a:pt x="18753" y="2202"/>
                </a:lnTo>
                <a:cubicBezTo>
                  <a:pt x="18809" y="2274"/>
                  <a:pt x="18815" y="2386"/>
                  <a:pt x="18759" y="2459"/>
                </a:cubicBezTo>
                <a:lnTo>
                  <a:pt x="13208" y="10155"/>
                </a:lnTo>
                <a:cubicBezTo>
                  <a:pt x="13152" y="10227"/>
                  <a:pt x="13058" y="10235"/>
                  <a:pt x="13002" y="10155"/>
                </a:cubicBezTo>
                <a:lnTo>
                  <a:pt x="9056" y="4932"/>
                </a:lnTo>
                <a:cubicBezTo>
                  <a:pt x="9000" y="4859"/>
                  <a:pt x="8907" y="4859"/>
                  <a:pt x="8851" y="4932"/>
                </a:cubicBezTo>
                <a:lnTo>
                  <a:pt x="39" y="17166"/>
                </a:lnTo>
                <a:cubicBezTo>
                  <a:pt x="-17" y="17238"/>
                  <a:pt x="-11" y="17350"/>
                  <a:pt x="45" y="17423"/>
                </a:cubicBezTo>
                <a:lnTo>
                  <a:pt x="941" y="18503"/>
                </a:lnTo>
                <a:cubicBezTo>
                  <a:pt x="997" y="18576"/>
                  <a:pt x="1084" y="18568"/>
                  <a:pt x="1140" y="18495"/>
                </a:cubicBezTo>
                <a:lnTo>
                  <a:pt x="8877" y="7770"/>
                </a:lnTo>
                <a:cubicBezTo>
                  <a:pt x="8933" y="7697"/>
                  <a:pt x="9025" y="7689"/>
                  <a:pt x="9081" y="7770"/>
                </a:cubicBezTo>
                <a:lnTo>
                  <a:pt x="13047" y="13016"/>
                </a:lnTo>
                <a:cubicBezTo>
                  <a:pt x="13103" y="13096"/>
                  <a:pt x="13201" y="13089"/>
                  <a:pt x="13251" y="13008"/>
                </a:cubicBezTo>
                <a:lnTo>
                  <a:pt x="13706" y="12315"/>
                </a:lnTo>
                <a:lnTo>
                  <a:pt x="19848" y="3796"/>
                </a:lnTo>
                <a:cubicBezTo>
                  <a:pt x="19904" y="3723"/>
                  <a:pt x="19992" y="3716"/>
                  <a:pt x="20048" y="3788"/>
                </a:cubicBezTo>
                <a:lnTo>
                  <a:pt x="20589" y="4441"/>
                </a:lnTo>
                <a:cubicBezTo>
                  <a:pt x="20670" y="4537"/>
                  <a:pt x="20802" y="4490"/>
                  <a:pt x="20826" y="4353"/>
                </a:cubicBezTo>
                <a:lnTo>
                  <a:pt x="21560" y="235"/>
                </a:lnTo>
                <a:cubicBezTo>
                  <a:pt x="21583" y="126"/>
                  <a:pt x="21533" y="30"/>
                  <a:pt x="21464" y="6"/>
                </a:cubicBezTo>
                <a:close/>
                <a:moveTo>
                  <a:pt x="20260" y="5385"/>
                </a:moveTo>
                <a:cubicBezTo>
                  <a:pt x="20232" y="5392"/>
                  <a:pt x="20204" y="5410"/>
                  <a:pt x="20179" y="5440"/>
                </a:cubicBezTo>
                <a:lnTo>
                  <a:pt x="17857" y="8656"/>
                </a:lnTo>
                <a:lnTo>
                  <a:pt x="17347" y="9429"/>
                </a:lnTo>
                <a:cubicBezTo>
                  <a:pt x="17328" y="9462"/>
                  <a:pt x="17316" y="9510"/>
                  <a:pt x="17316" y="9550"/>
                </a:cubicBezTo>
                <a:lnTo>
                  <a:pt x="17316" y="21412"/>
                </a:lnTo>
                <a:cubicBezTo>
                  <a:pt x="17316" y="21516"/>
                  <a:pt x="17377" y="21598"/>
                  <a:pt x="17458" y="21598"/>
                </a:cubicBezTo>
                <a:lnTo>
                  <a:pt x="20290" y="21598"/>
                </a:lnTo>
                <a:cubicBezTo>
                  <a:pt x="20371" y="21598"/>
                  <a:pt x="20434" y="21516"/>
                  <a:pt x="20434" y="21412"/>
                </a:cubicBezTo>
                <a:lnTo>
                  <a:pt x="20434" y="5561"/>
                </a:lnTo>
                <a:cubicBezTo>
                  <a:pt x="20434" y="5440"/>
                  <a:pt x="20346" y="5364"/>
                  <a:pt x="20260" y="5385"/>
                </a:cubicBezTo>
                <a:close/>
                <a:moveTo>
                  <a:pt x="9174" y="9548"/>
                </a:moveTo>
                <a:cubicBezTo>
                  <a:pt x="9094" y="9530"/>
                  <a:pt x="9007" y="9606"/>
                  <a:pt x="9007" y="9727"/>
                </a:cubicBezTo>
                <a:lnTo>
                  <a:pt x="9007" y="21412"/>
                </a:lnTo>
                <a:cubicBezTo>
                  <a:pt x="9007" y="21516"/>
                  <a:pt x="9068" y="21598"/>
                  <a:pt x="9149" y="21598"/>
                </a:cubicBezTo>
                <a:lnTo>
                  <a:pt x="11981" y="21598"/>
                </a:lnTo>
                <a:cubicBezTo>
                  <a:pt x="12062" y="21598"/>
                  <a:pt x="12125" y="21516"/>
                  <a:pt x="12125" y="21412"/>
                </a:cubicBezTo>
                <a:lnTo>
                  <a:pt x="12125" y="13474"/>
                </a:lnTo>
                <a:cubicBezTo>
                  <a:pt x="12125" y="13426"/>
                  <a:pt x="12113" y="13386"/>
                  <a:pt x="12082" y="13345"/>
                </a:cubicBezTo>
                <a:lnTo>
                  <a:pt x="9250" y="9598"/>
                </a:lnTo>
                <a:cubicBezTo>
                  <a:pt x="9228" y="9570"/>
                  <a:pt x="9201" y="9554"/>
                  <a:pt x="9174" y="9548"/>
                </a:cubicBezTo>
                <a:close/>
                <a:moveTo>
                  <a:pt x="16102" y="10653"/>
                </a:moveTo>
                <a:cubicBezTo>
                  <a:pt x="16074" y="10659"/>
                  <a:pt x="16045" y="10676"/>
                  <a:pt x="16021" y="10704"/>
                </a:cubicBezTo>
                <a:lnTo>
                  <a:pt x="13700" y="13917"/>
                </a:lnTo>
                <a:lnTo>
                  <a:pt x="13189" y="14693"/>
                </a:lnTo>
                <a:cubicBezTo>
                  <a:pt x="13170" y="14725"/>
                  <a:pt x="13158" y="14773"/>
                  <a:pt x="13158" y="14814"/>
                </a:cubicBezTo>
                <a:lnTo>
                  <a:pt x="13158" y="21412"/>
                </a:lnTo>
                <a:cubicBezTo>
                  <a:pt x="13158" y="21516"/>
                  <a:pt x="13221" y="21598"/>
                  <a:pt x="13301" y="21598"/>
                </a:cubicBezTo>
                <a:lnTo>
                  <a:pt x="16133" y="21598"/>
                </a:lnTo>
                <a:cubicBezTo>
                  <a:pt x="16214" y="21598"/>
                  <a:pt x="16275" y="21516"/>
                  <a:pt x="16275" y="21412"/>
                </a:cubicBezTo>
                <a:lnTo>
                  <a:pt x="16275" y="10832"/>
                </a:lnTo>
                <a:cubicBezTo>
                  <a:pt x="16275" y="10711"/>
                  <a:pt x="16188" y="10636"/>
                  <a:pt x="16102" y="10653"/>
                </a:cubicBezTo>
                <a:close/>
                <a:moveTo>
                  <a:pt x="7801" y="10923"/>
                </a:moveTo>
                <a:cubicBezTo>
                  <a:pt x="7774" y="10930"/>
                  <a:pt x="7747" y="10946"/>
                  <a:pt x="7725" y="10976"/>
                </a:cubicBezTo>
                <a:lnTo>
                  <a:pt x="4894" y="14902"/>
                </a:lnTo>
                <a:cubicBezTo>
                  <a:pt x="4869" y="14934"/>
                  <a:pt x="4855" y="14974"/>
                  <a:pt x="4855" y="15023"/>
                </a:cubicBezTo>
                <a:lnTo>
                  <a:pt x="4855" y="21412"/>
                </a:lnTo>
                <a:cubicBezTo>
                  <a:pt x="4855" y="21516"/>
                  <a:pt x="4918" y="21598"/>
                  <a:pt x="4999" y="21598"/>
                </a:cubicBezTo>
                <a:lnTo>
                  <a:pt x="7830" y="21598"/>
                </a:lnTo>
                <a:cubicBezTo>
                  <a:pt x="7911" y="21598"/>
                  <a:pt x="7974" y="21516"/>
                  <a:pt x="7974" y="21412"/>
                </a:cubicBezTo>
                <a:lnTo>
                  <a:pt x="7974" y="11097"/>
                </a:lnTo>
                <a:cubicBezTo>
                  <a:pt x="7974" y="10976"/>
                  <a:pt x="7884" y="10902"/>
                  <a:pt x="7801" y="10923"/>
                </a:cubicBezTo>
                <a:close/>
                <a:moveTo>
                  <a:pt x="3680" y="16498"/>
                </a:moveTo>
                <a:cubicBezTo>
                  <a:pt x="3652" y="16505"/>
                  <a:pt x="3626" y="16524"/>
                  <a:pt x="3604" y="16554"/>
                </a:cubicBezTo>
                <a:lnTo>
                  <a:pt x="772" y="20477"/>
                </a:lnTo>
                <a:cubicBezTo>
                  <a:pt x="747" y="20510"/>
                  <a:pt x="735" y="20550"/>
                  <a:pt x="735" y="20598"/>
                </a:cubicBezTo>
                <a:lnTo>
                  <a:pt x="735" y="21412"/>
                </a:lnTo>
                <a:cubicBezTo>
                  <a:pt x="735" y="21516"/>
                  <a:pt x="798" y="21598"/>
                  <a:pt x="879" y="21598"/>
                </a:cubicBezTo>
                <a:lnTo>
                  <a:pt x="3711" y="21598"/>
                </a:lnTo>
                <a:cubicBezTo>
                  <a:pt x="3792" y="21598"/>
                  <a:pt x="3853" y="21516"/>
                  <a:pt x="3853" y="21412"/>
                </a:cubicBezTo>
                <a:lnTo>
                  <a:pt x="3853" y="16682"/>
                </a:lnTo>
                <a:cubicBezTo>
                  <a:pt x="3853" y="16555"/>
                  <a:pt x="3762" y="16478"/>
                  <a:pt x="3680" y="16498"/>
                </a:cubicBez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4" name="Woman"/>
          <p:cNvSpPr/>
          <p:nvPr/>
        </p:nvSpPr>
        <p:spPr>
          <a:xfrm>
            <a:off x="2705884" y="7415730"/>
            <a:ext cx="612263" cy="1532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7" h="21451" extrusionOk="0">
                <a:moveTo>
                  <a:pt x="10767" y="3"/>
                </a:moveTo>
                <a:cubicBezTo>
                  <a:pt x="10163" y="-15"/>
                  <a:pt x="9173" y="50"/>
                  <a:pt x="8379" y="485"/>
                </a:cubicBezTo>
                <a:cubicBezTo>
                  <a:pt x="7869" y="770"/>
                  <a:pt x="7992" y="989"/>
                  <a:pt x="7147" y="1709"/>
                </a:cubicBezTo>
                <a:cubicBezTo>
                  <a:pt x="6047" y="2649"/>
                  <a:pt x="7909" y="2821"/>
                  <a:pt x="6636" y="3320"/>
                </a:cubicBezTo>
                <a:cubicBezTo>
                  <a:pt x="6113" y="3525"/>
                  <a:pt x="6502" y="3869"/>
                  <a:pt x="6502" y="3869"/>
                </a:cubicBezTo>
                <a:cubicBezTo>
                  <a:pt x="6394" y="3885"/>
                  <a:pt x="6207" y="3880"/>
                  <a:pt x="6099" y="3896"/>
                </a:cubicBezTo>
                <a:cubicBezTo>
                  <a:pt x="5550" y="3950"/>
                  <a:pt x="4864" y="4024"/>
                  <a:pt x="4314" y="4395"/>
                </a:cubicBezTo>
                <a:cubicBezTo>
                  <a:pt x="3537" y="4916"/>
                  <a:pt x="1662" y="6006"/>
                  <a:pt x="254" y="6893"/>
                </a:cubicBezTo>
                <a:cubicBezTo>
                  <a:pt x="241" y="6904"/>
                  <a:pt x="226" y="6914"/>
                  <a:pt x="212" y="6920"/>
                </a:cubicBezTo>
                <a:cubicBezTo>
                  <a:pt x="186" y="6941"/>
                  <a:pt x="160" y="6962"/>
                  <a:pt x="133" y="6978"/>
                </a:cubicBezTo>
                <a:cubicBezTo>
                  <a:pt x="-28" y="7113"/>
                  <a:pt x="-54" y="7253"/>
                  <a:pt x="120" y="7398"/>
                </a:cubicBezTo>
                <a:cubicBezTo>
                  <a:pt x="402" y="7629"/>
                  <a:pt x="494" y="7843"/>
                  <a:pt x="883" y="8241"/>
                </a:cubicBezTo>
                <a:cubicBezTo>
                  <a:pt x="1258" y="8633"/>
                  <a:pt x="2132" y="9064"/>
                  <a:pt x="2789" y="9483"/>
                </a:cubicBezTo>
                <a:cubicBezTo>
                  <a:pt x="2950" y="9591"/>
                  <a:pt x="2935" y="9681"/>
                  <a:pt x="3351" y="9923"/>
                </a:cubicBezTo>
                <a:cubicBezTo>
                  <a:pt x="3579" y="10057"/>
                  <a:pt x="3967" y="10040"/>
                  <a:pt x="3820" y="10040"/>
                </a:cubicBezTo>
                <a:cubicBezTo>
                  <a:pt x="4182" y="10051"/>
                  <a:pt x="4546" y="10004"/>
                  <a:pt x="4532" y="10025"/>
                </a:cubicBezTo>
                <a:cubicBezTo>
                  <a:pt x="4331" y="10627"/>
                  <a:pt x="4437" y="11347"/>
                  <a:pt x="4692" y="12094"/>
                </a:cubicBezTo>
                <a:cubicBezTo>
                  <a:pt x="4839" y="12561"/>
                  <a:pt x="6473" y="15069"/>
                  <a:pt x="6527" y="15493"/>
                </a:cubicBezTo>
                <a:cubicBezTo>
                  <a:pt x="6688" y="17357"/>
                  <a:pt x="7279" y="18781"/>
                  <a:pt x="7641" y="19603"/>
                </a:cubicBezTo>
                <a:cubicBezTo>
                  <a:pt x="7668" y="19651"/>
                  <a:pt x="7723" y="19673"/>
                  <a:pt x="7763" y="19673"/>
                </a:cubicBezTo>
                <a:cubicBezTo>
                  <a:pt x="7790" y="19673"/>
                  <a:pt x="7857" y="19684"/>
                  <a:pt x="7951" y="19700"/>
                </a:cubicBezTo>
                <a:cubicBezTo>
                  <a:pt x="7965" y="20098"/>
                  <a:pt x="8258" y="20001"/>
                  <a:pt x="7775" y="20313"/>
                </a:cubicBezTo>
                <a:cubicBezTo>
                  <a:pt x="7494" y="20495"/>
                  <a:pt x="6838" y="20688"/>
                  <a:pt x="6891" y="21026"/>
                </a:cubicBezTo>
                <a:cubicBezTo>
                  <a:pt x="6905" y="21150"/>
                  <a:pt x="6973" y="21215"/>
                  <a:pt x="7214" y="21307"/>
                </a:cubicBezTo>
                <a:cubicBezTo>
                  <a:pt x="7536" y="21419"/>
                  <a:pt x="8649" y="21585"/>
                  <a:pt x="9694" y="21268"/>
                </a:cubicBezTo>
                <a:cubicBezTo>
                  <a:pt x="10231" y="21107"/>
                  <a:pt x="9893" y="20801"/>
                  <a:pt x="10000" y="20672"/>
                </a:cubicBezTo>
                <a:cubicBezTo>
                  <a:pt x="10148" y="20511"/>
                  <a:pt x="10348" y="20420"/>
                  <a:pt x="10214" y="20027"/>
                </a:cubicBezTo>
                <a:cubicBezTo>
                  <a:pt x="10187" y="19947"/>
                  <a:pt x="10096" y="19803"/>
                  <a:pt x="10042" y="19690"/>
                </a:cubicBezTo>
                <a:cubicBezTo>
                  <a:pt x="10176" y="19669"/>
                  <a:pt x="10281" y="19642"/>
                  <a:pt x="10281" y="19609"/>
                </a:cubicBezTo>
                <a:cubicBezTo>
                  <a:pt x="10294" y="19174"/>
                  <a:pt x="10309" y="18942"/>
                  <a:pt x="10268" y="18287"/>
                </a:cubicBezTo>
                <a:cubicBezTo>
                  <a:pt x="10228" y="17798"/>
                  <a:pt x="10243" y="17454"/>
                  <a:pt x="10176" y="16944"/>
                </a:cubicBezTo>
                <a:cubicBezTo>
                  <a:pt x="10109" y="16390"/>
                  <a:pt x="10015" y="16449"/>
                  <a:pt x="9908" y="15896"/>
                </a:cubicBezTo>
                <a:cubicBezTo>
                  <a:pt x="9868" y="15660"/>
                  <a:pt x="9825" y="15434"/>
                  <a:pt x="9879" y="15193"/>
                </a:cubicBezTo>
                <a:cubicBezTo>
                  <a:pt x="9892" y="15101"/>
                  <a:pt x="9987" y="14456"/>
                  <a:pt x="10000" y="14365"/>
                </a:cubicBezTo>
                <a:cubicBezTo>
                  <a:pt x="10027" y="13312"/>
                  <a:pt x="10097" y="12899"/>
                  <a:pt x="10231" y="11852"/>
                </a:cubicBezTo>
                <a:cubicBezTo>
                  <a:pt x="10257" y="11766"/>
                  <a:pt x="10376" y="11717"/>
                  <a:pt x="10469" y="11803"/>
                </a:cubicBezTo>
                <a:cubicBezTo>
                  <a:pt x="11207" y="12464"/>
                  <a:pt x="11555" y="12812"/>
                  <a:pt x="12145" y="13452"/>
                </a:cubicBezTo>
                <a:cubicBezTo>
                  <a:pt x="12615" y="13962"/>
                  <a:pt x="13770" y="15290"/>
                  <a:pt x="13851" y="15532"/>
                </a:cubicBezTo>
                <a:cubicBezTo>
                  <a:pt x="13985" y="15978"/>
                  <a:pt x="14184" y="16417"/>
                  <a:pt x="14345" y="16965"/>
                </a:cubicBezTo>
                <a:cubicBezTo>
                  <a:pt x="14640" y="17948"/>
                  <a:pt x="15661" y="19270"/>
                  <a:pt x="15795" y="19517"/>
                </a:cubicBezTo>
                <a:cubicBezTo>
                  <a:pt x="15822" y="19565"/>
                  <a:pt x="15834" y="19592"/>
                  <a:pt x="15874" y="19630"/>
                </a:cubicBezTo>
                <a:cubicBezTo>
                  <a:pt x="15888" y="19640"/>
                  <a:pt x="16007" y="19658"/>
                  <a:pt x="16168" y="19663"/>
                </a:cubicBezTo>
                <a:cubicBezTo>
                  <a:pt x="16221" y="19851"/>
                  <a:pt x="16234" y="20173"/>
                  <a:pt x="15912" y="20420"/>
                </a:cubicBezTo>
                <a:cubicBezTo>
                  <a:pt x="15631" y="20641"/>
                  <a:pt x="16113" y="20946"/>
                  <a:pt x="16113" y="20946"/>
                </a:cubicBezTo>
                <a:cubicBezTo>
                  <a:pt x="16408" y="21042"/>
                  <a:pt x="16743" y="21091"/>
                  <a:pt x="17186" y="21080"/>
                </a:cubicBezTo>
                <a:cubicBezTo>
                  <a:pt x="17615" y="21075"/>
                  <a:pt x="17884" y="21161"/>
                  <a:pt x="17978" y="21187"/>
                </a:cubicBezTo>
                <a:cubicBezTo>
                  <a:pt x="18031" y="21204"/>
                  <a:pt x="18057" y="21209"/>
                  <a:pt x="18057" y="21209"/>
                </a:cubicBezTo>
                <a:cubicBezTo>
                  <a:pt x="18057" y="21209"/>
                  <a:pt x="19373" y="21440"/>
                  <a:pt x="20848" y="21344"/>
                </a:cubicBezTo>
                <a:cubicBezTo>
                  <a:pt x="21478" y="21317"/>
                  <a:pt x="21546" y="21161"/>
                  <a:pt x="21104" y="20946"/>
                </a:cubicBezTo>
                <a:cubicBezTo>
                  <a:pt x="20447" y="20618"/>
                  <a:pt x="19682" y="20571"/>
                  <a:pt x="19361" y="20367"/>
                </a:cubicBezTo>
                <a:cubicBezTo>
                  <a:pt x="18771" y="19991"/>
                  <a:pt x="18409" y="19910"/>
                  <a:pt x="18288" y="19620"/>
                </a:cubicBezTo>
                <a:cubicBezTo>
                  <a:pt x="18449" y="19598"/>
                  <a:pt x="18543" y="19583"/>
                  <a:pt x="18543" y="19583"/>
                </a:cubicBezTo>
                <a:cubicBezTo>
                  <a:pt x="18543" y="19583"/>
                  <a:pt x="18461" y="19087"/>
                  <a:pt x="18368" y="18765"/>
                </a:cubicBezTo>
                <a:cubicBezTo>
                  <a:pt x="18126" y="17922"/>
                  <a:pt x="18046" y="17332"/>
                  <a:pt x="17965" y="16870"/>
                </a:cubicBezTo>
                <a:cubicBezTo>
                  <a:pt x="17831" y="16053"/>
                  <a:pt x="17360" y="15671"/>
                  <a:pt x="17253" y="15402"/>
                </a:cubicBezTo>
                <a:cubicBezTo>
                  <a:pt x="16851" y="14452"/>
                  <a:pt x="16690" y="14372"/>
                  <a:pt x="16449" y="13378"/>
                </a:cubicBezTo>
                <a:cubicBezTo>
                  <a:pt x="16408" y="13195"/>
                  <a:pt x="16221" y="11911"/>
                  <a:pt x="15912" y="11159"/>
                </a:cubicBezTo>
                <a:cubicBezTo>
                  <a:pt x="15738" y="10734"/>
                  <a:pt x="15405" y="10370"/>
                  <a:pt x="15137" y="9967"/>
                </a:cubicBezTo>
                <a:cubicBezTo>
                  <a:pt x="15218" y="10096"/>
                  <a:pt x="15269" y="9913"/>
                  <a:pt x="15564" y="9886"/>
                </a:cubicBezTo>
                <a:cubicBezTo>
                  <a:pt x="16208" y="9832"/>
                  <a:pt x="16476" y="9686"/>
                  <a:pt x="16838" y="9498"/>
                </a:cubicBezTo>
                <a:cubicBezTo>
                  <a:pt x="17723" y="9020"/>
                  <a:pt x="20312" y="7812"/>
                  <a:pt x="20714" y="7469"/>
                </a:cubicBezTo>
                <a:cubicBezTo>
                  <a:pt x="20888" y="7318"/>
                  <a:pt x="21195" y="7000"/>
                  <a:pt x="21208" y="6839"/>
                </a:cubicBezTo>
                <a:cubicBezTo>
                  <a:pt x="21222" y="6646"/>
                  <a:pt x="20727" y="6421"/>
                  <a:pt x="20580" y="6292"/>
                </a:cubicBezTo>
                <a:cubicBezTo>
                  <a:pt x="20379" y="6120"/>
                  <a:pt x="19881" y="5825"/>
                  <a:pt x="19599" y="5669"/>
                </a:cubicBezTo>
                <a:cubicBezTo>
                  <a:pt x="18889" y="5277"/>
                  <a:pt x="18528" y="5179"/>
                  <a:pt x="17496" y="4690"/>
                </a:cubicBezTo>
                <a:cubicBezTo>
                  <a:pt x="17335" y="4615"/>
                  <a:pt x="16586" y="4008"/>
                  <a:pt x="15862" y="3884"/>
                </a:cubicBezTo>
                <a:cubicBezTo>
                  <a:pt x="15192" y="3766"/>
                  <a:pt x="13968" y="3767"/>
                  <a:pt x="13968" y="3767"/>
                </a:cubicBezTo>
                <a:cubicBezTo>
                  <a:pt x="14116" y="3536"/>
                  <a:pt x="13620" y="3418"/>
                  <a:pt x="13620" y="3149"/>
                </a:cubicBezTo>
                <a:cubicBezTo>
                  <a:pt x="13620" y="2607"/>
                  <a:pt x="15057" y="2853"/>
                  <a:pt x="13729" y="1365"/>
                </a:cubicBezTo>
                <a:cubicBezTo>
                  <a:pt x="13595" y="1220"/>
                  <a:pt x="13324" y="554"/>
                  <a:pt x="12426" y="334"/>
                </a:cubicBezTo>
                <a:cubicBezTo>
                  <a:pt x="12305" y="302"/>
                  <a:pt x="12051" y="279"/>
                  <a:pt x="11957" y="236"/>
                </a:cubicBezTo>
                <a:cubicBezTo>
                  <a:pt x="11796" y="172"/>
                  <a:pt x="11555" y="87"/>
                  <a:pt x="11219" y="38"/>
                </a:cubicBezTo>
                <a:cubicBezTo>
                  <a:pt x="11126" y="25"/>
                  <a:pt x="10968" y="9"/>
                  <a:pt x="10767" y="3"/>
                </a:cubicBezTo>
                <a:close/>
                <a:moveTo>
                  <a:pt x="15514" y="5645"/>
                </a:moveTo>
                <a:cubicBezTo>
                  <a:pt x="15647" y="5640"/>
                  <a:pt x="15796" y="5665"/>
                  <a:pt x="15967" y="5723"/>
                </a:cubicBezTo>
                <a:cubicBezTo>
                  <a:pt x="16731" y="5981"/>
                  <a:pt x="18812" y="6904"/>
                  <a:pt x="18812" y="7022"/>
                </a:cubicBezTo>
                <a:cubicBezTo>
                  <a:pt x="18812" y="7113"/>
                  <a:pt x="18490" y="7365"/>
                  <a:pt x="17806" y="7838"/>
                </a:cubicBezTo>
                <a:cubicBezTo>
                  <a:pt x="17350" y="8155"/>
                  <a:pt x="16894" y="8365"/>
                  <a:pt x="16264" y="8763"/>
                </a:cubicBezTo>
                <a:cubicBezTo>
                  <a:pt x="16224" y="8790"/>
                  <a:pt x="15967" y="8972"/>
                  <a:pt x="15686" y="8961"/>
                </a:cubicBezTo>
                <a:cubicBezTo>
                  <a:pt x="15686" y="8961"/>
                  <a:pt x="15299" y="8919"/>
                  <a:pt x="14923" y="8817"/>
                </a:cubicBezTo>
                <a:cubicBezTo>
                  <a:pt x="14575" y="8720"/>
                  <a:pt x="14186" y="8736"/>
                  <a:pt x="14186" y="8758"/>
                </a:cubicBezTo>
                <a:cubicBezTo>
                  <a:pt x="14186" y="8763"/>
                  <a:pt x="13824" y="8521"/>
                  <a:pt x="13851" y="8021"/>
                </a:cubicBezTo>
                <a:cubicBezTo>
                  <a:pt x="13891" y="7054"/>
                  <a:pt x="14277" y="6722"/>
                  <a:pt x="14559" y="6340"/>
                </a:cubicBezTo>
                <a:cubicBezTo>
                  <a:pt x="14861" y="5938"/>
                  <a:pt x="15116" y="5661"/>
                  <a:pt x="15514" y="5645"/>
                </a:cubicBezTo>
                <a:close/>
                <a:moveTo>
                  <a:pt x="5395" y="5887"/>
                </a:moveTo>
                <a:cubicBezTo>
                  <a:pt x="5545" y="5876"/>
                  <a:pt x="5689" y="5902"/>
                  <a:pt x="5722" y="6028"/>
                </a:cubicBezTo>
                <a:cubicBezTo>
                  <a:pt x="5749" y="6120"/>
                  <a:pt x="5832" y="6280"/>
                  <a:pt x="5886" y="6414"/>
                </a:cubicBezTo>
                <a:cubicBezTo>
                  <a:pt x="6060" y="6844"/>
                  <a:pt x="6366" y="6931"/>
                  <a:pt x="6393" y="7210"/>
                </a:cubicBezTo>
                <a:cubicBezTo>
                  <a:pt x="6527" y="8430"/>
                  <a:pt x="5806" y="8382"/>
                  <a:pt x="5404" y="8919"/>
                </a:cubicBezTo>
                <a:cubicBezTo>
                  <a:pt x="5337" y="8903"/>
                  <a:pt x="4707" y="8988"/>
                  <a:pt x="4130" y="9095"/>
                </a:cubicBezTo>
                <a:cubicBezTo>
                  <a:pt x="3419" y="8778"/>
                  <a:pt x="3068" y="7651"/>
                  <a:pt x="2559" y="7281"/>
                </a:cubicBezTo>
                <a:cubicBezTo>
                  <a:pt x="2291" y="7082"/>
                  <a:pt x="3164" y="6834"/>
                  <a:pt x="3807" y="6544"/>
                </a:cubicBezTo>
                <a:cubicBezTo>
                  <a:pt x="4304" y="6323"/>
                  <a:pt x="4516" y="6228"/>
                  <a:pt x="5052" y="5964"/>
                </a:cubicBezTo>
                <a:cubicBezTo>
                  <a:pt x="5092" y="5946"/>
                  <a:pt x="5246" y="5898"/>
                  <a:pt x="5395" y="5887"/>
                </a:cubicBez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5" name="Man"/>
          <p:cNvSpPr/>
          <p:nvPr/>
        </p:nvSpPr>
        <p:spPr>
          <a:xfrm>
            <a:off x="3314609" y="7367400"/>
            <a:ext cx="532758" cy="13753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0" h="21502" extrusionOk="0">
                <a:moveTo>
                  <a:pt x="10246" y="10"/>
                </a:moveTo>
                <a:cubicBezTo>
                  <a:pt x="9651" y="39"/>
                  <a:pt x="9052" y="142"/>
                  <a:pt x="8490" y="331"/>
                </a:cubicBezTo>
                <a:cubicBezTo>
                  <a:pt x="7409" y="697"/>
                  <a:pt x="7827" y="1471"/>
                  <a:pt x="7827" y="1471"/>
                </a:cubicBezTo>
                <a:cubicBezTo>
                  <a:pt x="7827" y="1471"/>
                  <a:pt x="7467" y="1472"/>
                  <a:pt x="7689" y="1837"/>
                </a:cubicBezTo>
                <a:cubicBezTo>
                  <a:pt x="7827" y="2069"/>
                  <a:pt x="7730" y="2122"/>
                  <a:pt x="8174" y="2197"/>
                </a:cubicBezTo>
                <a:cubicBezTo>
                  <a:pt x="8285" y="2477"/>
                  <a:pt x="8629" y="2493"/>
                  <a:pt x="8629" y="2983"/>
                </a:cubicBezTo>
                <a:cubicBezTo>
                  <a:pt x="8629" y="2988"/>
                  <a:pt x="8355" y="2978"/>
                  <a:pt x="8161" y="3134"/>
                </a:cubicBezTo>
                <a:cubicBezTo>
                  <a:pt x="8106" y="3177"/>
                  <a:pt x="8049" y="3322"/>
                  <a:pt x="7827" y="3359"/>
                </a:cubicBezTo>
                <a:cubicBezTo>
                  <a:pt x="6842" y="3542"/>
                  <a:pt x="4636" y="3731"/>
                  <a:pt x="4095" y="3941"/>
                </a:cubicBezTo>
                <a:cubicBezTo>
                  <a:pt x="3332" y="4237"/>
                  <a:pt x="185" y="6557"/>
                  <a:pt x="185" y="6783"/>
                </a:cubicBezTo>
                <a:cubicBezTo>
                  <a:pt x="185" y="7133"/>
                  <a:pt x="112" y="7369"/>
                  <a:pt x="306" y="7546"/>
                </a:cubicBezTo>
                <a:cubicBezTo>
                  <a:pt x="1138" y="8300"/>
                  <a:pt x="2140" y="9548"/>
                  <a:pt x="3388" y="10139"/>
                </a:cubicBezTo>
                <a:cubicBezTo>
                  <a:pt x="3555" y="10220"/>
                  <a:pt x="3874" y="10313"/>
                  <a:pt x="4290" y="10366"/>
                </a:cubicBezTo>
                <a:cubicBezTo>
                  <a:pt x="4706" y="10420"/>
                  <a:pt x="5414" y="10539"/>
                  <a:pt x="5400" y="10636"/>
                </a:cubicBezTo>
                <a:cubicBezTo>
                  <a:pt x="5261" y="11507"/>
                  <a:pt x="4984" y="13595"/>
                  <a:pt x="4775" y="14591"/>
                </a:cubicBezTo>
                <a:cubicBezTo>
                  <a:pt x="4637" y="15242"/>
                  <a:pt x="4526" y="15984"/>
                  <a:pt x="4429" y="16447"/>
                </a:cubicBezTo>
                <a:cubicBezTo>
                  <a:pt x="4262" y="17244"/>
                  <a:pt x="4221" y="18180"/>
                  <a:pt x="3666" y="19165"/>
                </a:cubicBezTo>
                <a:cubicBezTo>
                  <a:pt x="3416" y="19617"/>
                  <a:pt x="2972" y="20214"/>
                  <a:pt x="3250" y="20214"/>
                </a:cubicBezTo>
                <a:cubicBezTo>
                  <a:pt x="2833" y="20612"/>
                  <a:pt x="1236" y="20827"/>
                  <a:pt x="432" y="20913"/>
                </a:cubicBezTo>
                <a:cubicBezTo>
                  <a:pt x="154" y="20940"/>
                  <a:pt x="-25" y="21043"/>
                  <a:pt x="3" y="21156"/>
                </a:cubicBezTo>
                <a:lnTo>
                  <a:pt x="29" y="21225"/>
                </a:lnTo>
                <a:cubicBezTo>
                  <a:pt x="43" y="21311"/>
                  <a:pt x="324" y="21344"/>
                  <a:pt x="393" y="21344"/>
                </a:cubicBezTo>
                <a:cubicBezTo>
                  <a:pt x="837" y="21376"/>
                  <a:pt x="2207" y="21461"/>
                  <a:pt x="3206" y="21305"/>
                </a:cubicBezTo>
                <a:cubicBezTo>
                  <a:pt x="4371" y="21128"/>
                  <a:pt x="5857" y="21247"/>
                  <a:pt x="7008" y="21188"/>
                </a:cubicBezTo>
                <a:cubicBezTo>
                  <a:pt x="7355" y="21171"/>
                  <a:pt x="7398" y="20692"/>
                  <a:pt x="7259" y="20471"/>
                </a:cubicBezTo>
                <a:cubicBezTo>
                  <a:pt x="7218" y="20407"/>
                  <a:pt x="7134" y="20375"/>
                  <a:pt x="7134" y="20375"/>
                </a:cubicBezTo>
                <a:lnTo>
                  <a:pt x="7190" y="20412"/>
                </a:lnTo>
                <a:cubicBezTo>
                  <a:pt x="7773" y="20434"/>
                  <a:pt x="8367" y="17905"/>
                  <a:pt x="8742" y="15860"/>
                </a:cubicBezTo>
                <a:cubicBezTo>
                  <a:pt x="8908" y="14999"/>
                  <a:pt x="10033" y="13116"/>
                  <a:pt x="10394" y="12497"/>
                </a:cubicBezTo>
                <a:cubicBezTo>
                  <a:pt x="10421" y="12443"/>
                  <a:pt x="10630" y="12443"/>
                  <a:pt x="10658" y="12497"/>
                </a:cubicBezTo>
                <a:cubicBezTo>
                  <a:pt x="10880" y="12987"/>
                  <a:pt x="11168" y="14031"/>
                  <a:pt x="11473" y="14757"/>
                </a:cubicBezTo>
                <a:cubicBezTo>
                  <a:pt x="11542" y="14924"/>
                  <a:pt x="11753" y="15564"/>
                  <a:pt x="11781" y="15968"/>
                </a:cubicBezTo>
                <a:cubicBezTo>
                  <a:pt x="11892" y="17206"/>
                  <a:pt x="11572" y="19842"/>
                  <a:pt x="12002" y="20175"/>
                </a:cubicBezTo>
                <a:cubicBezTo>
                  <a:pt x="12002" y="20175"/>
                  <a:pt x="11906" y="20682"/>
                  <a:pt x="11490" y="21053"/>
                </a:cubicBezTo>
                <a:cubicBezTo>
                  <a:pt x="10908" y="21575"/>
                  <a:pt x="13763" y="21580"/>
                  <a:pt x="14568" y="21381"/>
                </a:cubicBezTo>
                <a:cubicBezTo>
                  <a:pt x="15608" y="21128"/>
                  <a:pt x="14986" y="20682"/>
                  <a:pt x="15028" y="20488"/>
                </a:cubicBezTo>
                <a:cubicBezTo>
                  <a:pt x="15125" y="20316"/>
                  <a:pt x="15333" y="20316"/>
                  <a:pt x="15444" y="19950"/>
                </a:cubicBezTo>
                <a:cubicBezTo>
                  <a:pt x="15763" y="18841"/>
                  <a:pt x="15485" y="17442"/>
                  <a:pt x="15513" y="16318"/>
                </a:cubicBezTo>
                <a:cubicBezTo>
                  <a:pt x="15527" y="15946"/>
                  <a:pt x="15886" y="15230"/>
                  <a:pt x="15886" y="14229"/>
                </a:cubicBezTo>
                <a:cubicBezTo>
                  <a:pt x="15886" y="13223"/>
                  <a:pt x="15888" y="12330"/>
                  <a:pt x="15721" y="11431"/>
                </a:cubicBezTo>
                <a:cubicBezTo>
                  <a:pt x="15610" y="10839"/>
                  <a:pt x="16110" y="10802"/>
                  <a:pt x="15652" y="10044"/>
                </a:cubicBezTo>
                <a:cubicBezTo>
                  <a:pt x="17247" y="10108"/>
                  <a:pt x="17453" y="10054"/>
                  <a:pt x="17967" y="9801"/>
                </a:cubicBezTo>
                <a:cubicBezTo>
                  <a:pt x="19312" y="9123"/>
                  <a:pt x="20798" y="7585"/>
                  <a:pt x="21062" y="7321"/>
                </a:cubicBezTo>
                <a:cubicBezTo>
                  <a:pt x="21575" y="7278"/>
                  <a:pt x="21546" y="6846"/>
                  <a:pt x="21296" y="6534"/>
                </a:cubicBezTo>
                <a:cubicBezTo>
                  <a:pt x="21226" y="6453"/>
                  <a:pt x="20909" y="6465"/>
                  <a:pt x="20854" y="6384"/>
                </a:cubicBezTo>
                <a:cubicBezTo>
                  <a:pt x="20424" y="5755"/>
                  <a:pt x="17691" y="4302"/>
                  <a:pt x="17247" y="3990"/>
                </a:cubicBezTo>
                <a:cubicBezTo>
                  <a:pt x="16859" y="3715"/>
                  <a:pt x="14264" y="3516"/>
                  <a:pt x="13376" y="3381"/>
                </a:cubicBezTo>
                <a:cubicBezTo>
                  <a:pt x="13237" y="3360"/>
                  <a:pt x="13085" y="3300"/>
                  <a:pt x="13029" y="3247"/>
                </a:cubicBezTo>
                <a:cubicBezTo>
                  <a:pt x="13001" y="3225"/>
                  <a:pt x="12988" y="3204"/>
                  <a:pt x="12960" y="3183"/>
                </a:cubicBezTo>
                <a:cubicBezTo>
                  <a:pt x="12724" y="2984"/>
                  <a:pt x="12392" y="2989"/>
                  <a:pt x="12392" y="2989"/>
                </a:cubicBezTo>
                <a:cubicBezTo>
                  <a:pt x="12350" y="2839"/>
                  <a:pt x="12319" y="2714"/>
                  <a:pt x="12444" y="2628"/>
                </a:cubicBezTo>
                <a:cubicBezTo>
                  <a:pt x="12610" y="2504"/>
                  <a:pt x="12750" y="2364"/>
                  <a:pt x="12847" y="2219"/>
                </a:cubicBezTo>
                <a:cubicBezTo>
                  <a:pt x="13041" y="2203"/>
                  <a:pt x="13196" y="2213"/>
                  <a:pt x="13376" y="1933"/>
                </a:cubicBezTo>
                <a:cubicBezTo>
                  <a:pt x="13445" y="1810"/>
                  <a:pt x="13748" y="1482"/>
                  <a:pt x="13276" y="1471"/>
                </a:cubicBezTo>
                <a:cubicBezTo>
                  <a:pt x="13373" y="1245"/>
                  <a:pt x="13679" y="444"/>
                  <a:pt x="12500" y="272"/>
                </a:cubicBezTo>
                <a:cubicBezTo>
                  <a:pt x="12154" y="223"/>
                  <a:pt x="12141" y="153"/>
                  <a:pt x="11989" y="126"/>
                </a:cubicBezTo>
                <a:cubicBezTo>
                  <a:pt x="11434" y="23"/>
                  <a:pt x="10841" y="-20"/>
                  <a:pt x="10246" y="10"/>
                </a:cubicBezTo>
                <a:close/>
                <a:moveTo>
                  <a:pt x="16042" y="6038"/>
                </a:moveTo>
                <a:cubicBezTo>
                  <a:pt x="16175" y="6060"/>
                  <a:pt x="16316" y="6123"/>
                  <a:pt x="16371" y="6147"/>
                </a:cubicBezTo>
                <a:cubicBezTo>
                  <a:pt x="17342" y="6567"/>
                  <a:pt x="18104" y="6825"/>
                  <a:pt x="18201" y="6955"/>
                </a:cubicBezTo>
                <a:cubicBezTo>
                  <a:pt x="18270" y="7186"/>
                  <a:pt x="18326" y="7449"/>
                  <a:pt x="18326" y="7449"/>
                </a:cubicBezTo>
                <a:cubicBezTo>
                  <a:pt x="18326" y="7449"/>
                  <a:pt x="17454" y="9005"/>
                  <a:pt x="17052" y="9124"/>
                </a:cubicBezTo>
                <a:cubicBezTo>
                  <a:pt x="16802" y="9205"/>
                  <a:pt x="15790" y="8946"/>
                  <a:pt x="15236" y="8972"/>
                </a:cubicBezTo>
                <a:cubicBezTo>
                  <a:pt x="15236" y="8703"/>
                  <a:pt x="15249" y="8450"/>
                  <a:pt x="15305" y="7950"/>
                </a:cubicBezTo>
                <a:cubicBezTo>
                  <a:pt x="15374" y="7347"/>
                  <a:pt x="15692" y="6443"/>
                  <a:pt x="15747" y="6174"/>
                </a:cubicBezTo>
                <a:cubicBezTo>
                  <a:pt x="15782" y="6034"/>
                  <a:pt x="15908" y="6016"/>
                  <a:pt x="16042" y="6038"/>
                </a:cubicBezTo>
                <a:close/>
                <a:moveTo>
                  <a:pt x="5001" y="6053"/>
                </a:moveTo>
                <a:cubicBezTo>
                  <a:pt x="5137" y="6043"/>
                  <a:pt x="5286" y="6074"/>
                  <a:pt x="5317" y="6131"/>
                </a:cubicBezTo>
                <a:cubicBezTo>
                  <a:pt x="5456" y="6389"/>
                  <a:pt x="5454" y="6740"/>
                  <a:pt x="5551" y="7133"/>
                </a:cubicBezTo>
                <a:cubicBezTo>
                  <a:pt x="5704" y="7752"/>
                  <a:pt x="5968" y="8369"/>
                  <a:pt x="5898" y="8735"/>
                </a:cubicBezTo>
                <a:cubicBezTo>
                  <a:pt x="5870" y="8918"/>
                  <a:pt x="5912" y="9091"/>
                  <a:pt x="5898" y="9107"/>
                </a:cubicBezTo>
                <a:cubicBezTo>
                  <a:pt x="5898" y="9107"/>
                  <a:pt x="5413" y="9295"/>
                  <a:pt x="5205" y="9322"/>
                </a:cubicBezTo>
                <a:cubicBezTo>
                  <a:pt x="4899" y="9355"/>
                  <a:pt x="4593" y="9462"/>
                  <a:pt x="4537" y="9430"/>
                </a:cubicBezTo>
                <a:cubicBezTo>
                  <a:pt x="4149" y="9150"/>
                  <a:pt x="3152" y="7622"/>
                  <a:pt x="3042" y="7385"/>
                </a:cubicBezTo>
                <a:cubicBezTo>
                  <a:pt x="3097" y="7251"/>
                  <a:pt x="3139" y="7062"/>
                  <a:pt x="3167" y="6965"/>
                </a:cubicBezTo>
                <a:cubicBezTo>
                  <a:pt x="3181" y="6922"/>
                  <a:pt x="3206" y="6884"/>
                  <a:pt x="3276" y="6852"/>
                </a:cubicBezTo>
                <a:cubicBezTo>
                  <a:pt x="3539" y="6701"/>
                  <a:pt x="4330" y="6260"/>
                  <a:pt x="4871" y="6077"/>
                </a:cubicBezTo>
                <a:cubicBezTo>
                  <a:pt x="4909" y="6063"/>
                  <a:pt x="4955" y="6057"/>
                  <a:pt x="5001" y="6053"/>
                </a:cubicBez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6" name="Microphone"/>
          <p:cNvSpPr/>
          <p:nvPr/>
        </p:nvSpPr>
        <p:spPr>
          <a:xfrm>
            <a:off x="13697503" y="7296061"/>
            <a:ext cx="798177" cy="15180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41" y="0"/>
                </a:moveTo>
                <a:cubicBezTo>
                  <a:pt x="6808" y="0"/>
                  <a:pt x="3916" y="1519"/>
                  <a:pt x="3916" y="3377"/>
                </a:cubicBezTo>
                <a:lnTo>
                  <a:pt x="3916" y="11505"/>
                </a:lnTo>
                <a:cubicBezTo>
                  <a:pt x="3916" y="13363"/>
                  <a:pt x="6808" y="14882"/>
                  <a:pt x="10341" y="14882"/>
                </a:cubicBezTo>
                <a:lnTo>
                  <a:pt x="11259" y="14882"/>
                </a:lnTo>
                <a:cubicBezTo>
                  <a:pt x="14792" y="14882"/>
                  <a:pt x="17684" y="13363"/>
                  <a:pt x="17684" y="11505"/>
                </a:cubicBezTo>
                <a:lnTo>
                  <a:pt x="17684" y="3377"/>
                </a:lnTo>
                <a:cubicBezTo>
                  <a:pt x="17684" y="1519"/>
                  <a:pt x="14792" y="0"/>
                  <a:pt x="11259" y="0"/>
                </a:cubicBezTo>
                <a:lnTo>
                  <a:pt x="10341" y="0"/>
                </a:lnTo>
                <a:close/>
                <a:moveTo>
                  <a:pt x="1127" y="6630"/>
                </a:moveTo>
                <a:cubicBezTo>
                  <a:pt x="503" y="6630"/>
                  <a:pt x="0" y="6896"/>
                  <a:pt x="0" y="7224"/>
                </a:cubicBezTo>
                <a:lnTo>
                  <a:pt x="0" y="11087"/>
                </a:lnTo>
                <a:cubicBezTo>
                  <a:pt x="0" y="14039"/>
                  <a:pt x="4307" y="16472"/>
                  <a:pt x="9792" y="16740"/>
                </a:cubicBezTo>
                <a:lnTo>
                  <a:pt x="9792" y="20540"/>
                </a:lnTo>
                <a:lnTo>
                  <a:pt x="5353" y="20540"/>
                </a:lnTo>
                <a:cubicBezTo>
                  <a:pt x="4797" y="20540"/>
                  <a:pt x="4349" y="20778"/>
                  <a:pt x="4349" y="21070"/>
                </a:cubicBezTo>
                <a:cubicBezTo>
                  <a:pt x="4349" y="21363"/>
                  <a:pt x="4797" y="21600"/>
                  <a:pt x="5353" y="21600"/>
                </a:cubicBezTo>
                <a:lnTo>
                  <a:pt x="16243" y="21600"/>
                </a:lnTo>
                <a:cubicBezTo>
                  <a:pt x="16799" y="21600"/>
                  <a:pt x="17251" y="21363"/>
                  <a:pt x="17251" y="21070"/>
                </a:cubicBezTo>
                <a:cubicBezTo>
                  <a:pt x="17251" y="20778"/>
                  <a:pt x="16799" y="20540"/>
                  <a:pt x="16243" y="20540"/>
                </a:cubicBezTo>
                <a:lnTo>
                  <a:pt x="11808" y="20540"/>
                </a:lnTo>
                <a:lnTo>
                  <a:pt x="11808" y="16740"/>
                </a:lnTo>
                <a:cubicBezTo>
                  <a:pt x="17293" y="16472"/>
                  <a:pt x="21600" y="14040"/>
                  <a:pt x="21600" y="11087"/>
                </a:cubicBezTo>
                <a:lnTo>
                  <a:pt x="21600" y="7224"/>
                </a:lnTo>
                <a:cubicBezTo>
                  <a:pt x="21600" y="6896"/>
                  <a:pt x="21097" y="6630"/>
                  <a:pt x="20473" y="6630"/>
                </a:cubicBezTo>
                <a:cubicBezTo>
                  <a:pt x="19850" y="6630"/>
                  <a:pt x="19344" y="6896"/>
                  <a:pt x="19344" y="7224"/>
                </a:cubicBezTo>
                <a:lnTo>
                  <a:pt x="19344" y="11087"/>
                </a:lnTo>
                <a:cubicBezTo>
                  <a:pt x="19344" y="13564"/>
                  <a:pt x="15511" y="15579"/>
                  <a:pt x="10800" y="15579"/>
                </a:cubicBezTo>
                <a:cubicBezTo>
                  <a:pt x="6089" y="15579"/>
                  <a:pt x="2256" y="13564"/>
                  <a:pt x="2256" y="11087"/>
                </a:cubicBezTo>
                <a:lnTo>
                  <a:pt x="2256" y="7224"/>
                </a:lnTo>
                <a:cubicBezTo>
                  <a:pt x="2256" y="6896"/>
                  <a:pt x="1750" y="6630"/>
                  <a:pt x="1127" y="6630"/>
                </a:cubicBez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7" name="Gear"/>
          <p:cNvSpPr/>
          <p:nvPr/>
        </p:nvSpPr>
        <p:spPr>
          <a:xfrm>
            <a:off x="21519644" y="420292"/>
            <a:ext cx="2059438" cy="20598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2" h="21555" extrusionOk="0">
                <a:moveTo>
                  <a:pt x="12837" y="2"/>
                </a:moveTo>
                <a:cubicBezTo>
                  <a:pt x="12731" y="-11"/>
                  <a:pt x="12661" y="38"/>
                  <a:pt x="12588" y="172"/>
                </a:cubicBezTo>
                <a:cubicBezTo>
                  <a:pt x="12292" y="721"/>
                  <a:pt x="11969" y="1258"/>
                  <a:pt x="11661" y="1801"/>
                </a:cubicBezTo>
                <a:cubicBezTo>
                  <a:pt x="11547" y="2001"/>
                  <a:pt x="11418" y="2099"/>
                  <a:pt x="11153" y="2073"/>
                </a:cubicBezTo>
                <a:cubicBezTo>
                  <a:pt x="10691" y="2028"/>
                  <a:pt x="10220" y="2032"/>
                  <a:pt x="9759" y="2112"/>
                </a:cubicBezTo>
                <a:cubicBezTo>
                  <a:pt x="9550" y="2148"/>
                  <a:pt x="9432" y="2095"/>
                  <a:pt x="9318" y="1917"/>
                </a:cubicBezTo>
                <a:cubicBezTo>
                  <a:pt x="8969" y="1370"/>
                  <a:pt x="8594" y="841"/>
                  <a:pt x="8243" y="295"/>
                </a:cubicBezTo>
                <a:cubicBezTo>
                  <a:pt x="8145" y="142"/>
                  <a:pt x="8068" y="122"/>
                  <a:pt x="7905" y="198"/>
                </a:cubicBezTo>
                <a:cubicBezTo>
                  <a:pt x="6845" y="688"/>
                  <a:pt x="5781" y="1174"/>
                  <a:pt x="4712" y="1644"/>
                </a:cubicBezTo>
                <a:cubicBezTo>
                  <a:pt x="4517" y="1730"/>
                  <a:pt x="4517" y="1820"/>
                  <a:pt x="4567" y="1996"/>
                </a:cubicBezTo>
                <a:cubicBezTo>
                  <a:pt x="4742" y="2608"/>
                  <a:pt x="4890" y="3227"/>
                  <a:pt x="5065" y="3839"/>
                </a:cubicBezTo>
                <a:cubicBezTo>
                  <a:pt x="5122" y="4038"/>
                  <a:pt x="5098" y="4170"/>
                  <a:pt x="4932" y="4306"/>
                </a:cubicBezTo>
                <a:cubicBezTo>
                  <a:pt x="4561" y="4610"/>
                  <a:pt x="4227" y="4959"/>
                  <a:pt x="3950" y="5348"/>
                </a:cubicBezTo>
                <a:cubicBezTo>
                  <a:pt x="3802" y="5555"/>
                  <a:pt x="3648" y="5573"/>
                  <a:pt x="3439" y="5530"/>
                </a:cubicBezTo>
                <a:cubicBezTo>
                  <a:pt x="2827" y="5405"/>
                  <a:pt x="2213" y="5295"/>
                  <a:pt x="1605" y="5156"/>
                </a:cubicBezTo>
                <a:cubicBezTo>
                  <a:pt x="1409" y="5111"/>
                  <a:pt x="1325" y="5153"/>
                  <a:pt x="1257" y="5338"/>
                </a:cubicBezTo>
                <a:cubicBezTo>
                  <a:pt x="856" y="6423"/>
                  <a:pt x="449" y="7506"/>
                  <a:pt x="35" y="8586"/>
                </a:cubicBezTo>
                <a:cubicBezTo>
                  <a:pt x="-34" y="8767"/>
                  <a:pt x="-6" y="8857"/>
                  <a:pt x="173" y="8954"/>
                </a:cubicBezTo>
                <a:cubicBezTo>
                  <a:pt x="722" y="9251"/>
                  <a:pt x="1256" y="9574"/>
                  <a:pt x="1798" y="9882"/>
                </a:cubicBezTo>
                <a:cubicBezTo>
                  <a:pt x="2001" y="9997"/>
                  <a:pt x="2093" y="10127"/>
                  <a:pt x="2064" y="10392"/>
                </a:cubicBezTo>
                <a:cubicBezTo>
                  <a:pt x="2014" y="10855"/>
                  <a:pt x="2039" y="11326"/>
                  <a:pt x="2116" y="11788"/>
                </a:cubicBezTo>
                <a:cubicBezTo>
                  <a:pt x="2151" y="11998"/>
                  <a:pt x="2089" y="12115"/>
                  <a:pt x="1913" y="12228"/>
                </a:cubicBezTo>
                <a:cubicBezTo>
                  <a:pt x="1367" y="12578"/>
                  <a:pt x="837" y="12953"/>
                  <a:pt x="291" y="13303"/>
                </a:cubicBezTo>
                <a:cubicBezTo>
                  <a:pt x="136" y="13403"/>
                  <a:pt x="124" y="13482"/>
                  <a:pt x="199" y="13643"/>
                </a:cubicBezTo>
                <a:cubicBezTo>
                  <a:pt x="688" y="14705"/>
                  <a:pt x="1172" y="15768"/>
                  <a:pt x="1642" y="16837"/>
                </a:cubicBezTo>
                <a:cubicBezTo>
                  <a:pt x="1728" y="17034"/>
                  <a:pt x="1818" y="17032"/>
                  <a:pt x="1994" y="16982"/>
                </a:cubicBezTo>
                <a:cubicBezTo>
                  <a:pt x="2605" y="16807"/>
                  <a:pt x="3223" y="16651"/>
                  <a:pt x="3839" y="16489"/>
                </a:cubicBezTo>
                <a:cubicBezTo>
                  <a:pt x="3930" y="16465"/>
                  <a:pt x="4023" y="16451"/>
                  <a:pt x="4118" y="16432"/>
                </a:cubicBezTo>
                <a:cubicBezTo>
                  <a:pt x="4164" y="16485"/>
                  <a:pt x="4202" y="16532"/>
                  <a:pt x="4241" y="16576"/>
                </a:cubicBezTo>
                <a:cubicBezTo>
                  <a:pt x="4568" y="16944"/>
                  <a:pt x="4922" y="17287"/>
                  <a:pt x="5319" y="17573"/>
                </a:cubicBezTo>
                <a:cubicBezTo>
                  <a:pt x="5534" y="17728"/>
                  <a:pt x="5572" y="17885"/>
                  <a:pt x="5524" y="18114"/>
                </a:cubicBezTo>
                <a:cubicBezTo>
                  <a:pt x="5398" y="18725"/>
                  <a:pt x="5287" y="19339"/>
                  <a:pt x="5149" y="19947"/>
                </a:cubicBezTo>
                <a:cubicBezTo>
                  <a:pt x="5105" y="20142"/>
                  <a:pt x="5145" y="20229"/>
                  <a:pt x="5331" y="20297"/>
                </a:cubicBezTo>
                <a:cubicBezTo>
                  <a:pt x="6415" y="20698"/>
                  <a:pt x="7497" y="21106"/>
                  <a:pt x="8576" y="21520"/>
                </a:cubicBezTo>
                <a:cubicBezTo>
                  <a:pt x="8757" y="21589"/>
                  <a:pt x="8847" y="21563"/>
                  <a:pt x="8944" y="21383"/>
                </a:cubicBezTo>
                <a:cubicBezTo>
                  <a:pt x="9241" y="20834"/>
                  <a:pt x="9562" y="20299"/>
                  <a:pt x="9871" y="19757"/>
                </a:cubicBezTo>
                <a:cubicBezTo>
                  <a:pt x="9985" y="19558"/>
                  <a:pt x="10110" y="19452"/>
                  <a:pt x="10378" y="19481"/>
                </a:cubicBezTo>
                <a:cubicBezTo>
                  <a:pt x="10828" y="19528"/>
                  <a:pt x="11291" y="19534"/>
                  <a:pt x="11737" y="19445"/>
                </a:cubicBezTo>
                <a:cubicBezTo>
                  <a:pt x="12009" y="19391"/>
                  <a:pt x="12126" y="19505"/>
                  <a:pt x="12252" y="19698"/>
                </a:cubicBezTo>
                <a:cubicBezTo>
                  <a:pt x="12593" y="20221"/>
                  <a:pt x="12952" y="20733"/>
                  <a:pt x="13290" y="21259"/>
                </a:cubicBezTo>
                <a:cubicBezTo>
                  <a:pt x="13387" y="21411"/>
                  <a:pt x="13463" y="21432"/>
                  <a:pt x="13628" y="21356"/>
                </a:cubicBezTo>
                <a:cubicBezTo>
                  <a:pt x="14687" y="20866"/>
                  <a:pt x="15750" y="20382"/>
                  <a:pt x="16819" y="19912"/>
                </a:cubicBezTo>
                <a:cubicBezTo>
                  <a:pt x="17012" y="19827"/>
                  <a:pt x="17018" y="19738"/>
                  <a:pt x="16967" y="19560"/>
                </a:cubicBezTo>
                <a:cubicBezTo>
                  <a:pt x="16791" y="18948"/>
                  <a:pt x="16644" y="18329"/>
                  <a:pt x="16469" y="17716"/>
                </a:cubicBezTo>
                <a:cubicBezTo>
                  <a:pt x="16412" y="17519"/>
                  <a:pt x="16433" y="17386"/>
                  <a:pt x="16600" y="17250"/>
                </a:cubicBezTo>
                <a:cubicBezTo>
                  <a:pt x="16971" y="16946"/>
                  <a:pt x="17305" y="16598"/>
                  <a:pt x="17584" y="16209"/>
                </a:cubicBezTo>
                <a:cubicBezTo>
                  <a:pt x="17730" y="16006"/>
                  <a:pt x="17880" y="15980"/>
                  <a:pt x="18092" y="16024"/>
                </a:cubicBezTo>
                <a:cubicBezTo>
                  <a:pt x="18703" y="16151"/>
                  <a:pt x="19318" y="16260"/>
                  <a:pt x="19926" y="16398"/>
                </a:cubicBezTo>
                <a:cubicBezTo>
                  <a:pt x="20121" y="16442"/>
                  <a:pt x="20207" y="16404"/>
                  <a:pt x="20276" y="16218"/>
                </a:cubicBezTo>
                <a:cubicBezTo>
                  <a:pt x="20676" y="15133"/>
                  <a:pt x="21084" y="14050"/>
                  <a:pt x="21497" y="12970"/>
                </a:cubicBezTo>
                <a:cubicBezTo>
                  <a:pt x="21566" y="12790"/>
                  <a:pt x="21541" y="12697"/>
                  <a:pt x="21361" y="12600"/>
                </a:cubicBezTo>
                <a:cubicBezTo>
                  <a:pt x="20812" y="12303"/>
                  <a:pt x="20278" y="11982"/>
                  <a:pt x="19736" y="11674"/>
                </a:cubicBezTo>
                <a:cubicBezTo>
                  <a:pt x="19535" y="11559"/>
                  <a:pt x="19439" y="11431"/>
                  <a:pt x="19468" y="11163"/>
                </a:cubicBezTo>
                <a:cubicBezTo>
                  <a:pt x="19519" y="10701"/>
                  <a:pt x="19493" y="10230"/>
                  <a:pt x="19416" y="9768"/>
                </a:cubicBezTo>
                <a:cubicBezTo>
                  <a:pt x="19381" y="9559"/>
                  <a:pt x="19443" y="9442"/>
                  <a:pt x="19620" y="9328"/>
                </a:cubicBezTo>
                <a:cubicBezTo>
                  <a:pt x="20166" y="8978"/>
                  <a:pt x="20694" y="8603"/>
                  <a:pt x="21240" y="8252"/>
                </a:cubicBezTo>
                <a:cubicBezTo>
                  <a:pt x="21393" y="8154"/>
                  <a:pt x="21411" y="8075"/>
                  <a:pt x="21336" y="7912"/>
                </a:cubicBezTo>
                <a:cubicBezTo>
                  <a:pt x="20846" y="6851"/>
                  <a:pt x="20362" y="5788"/>
                  <a:pt x="19892" y="4718"/>
                </a:cubicBezTo>
                <a:cubicBezTo>
                  <a:pt x="19806" y="4523"/>
                  <a:pt x="19717" y="4523"/>
                  <a:pt x="19541" y="4574"/>
                </a:cubicBezTo>
                <a:cubicBezTo>
                  <a:pt x="18917" y="4751"/>
                  <a:pt x="18286" y="4905"/>
                  <a:pt x="17662" y="5080"/>
                </a:cubicBezTo>
                <a:cubicBezTo>
                  <a:pt x="17490" y="5129"/>
                  <a:pt x="17378" y="5103"/>
                  <a:pt x="17261" y="4959"/>
                </a:cubicBezTo>
                <a:cubicBezTo>
                  <a:pt x="16959" y="4585"/>
                  <a:pt x="16599" y="4263"/>
                  <a:pt x="16213" y="3983"/>
                </a:cubicBezTo>
                <a:cubicBezTo>
                  <a:pt x="16001" y="3828"/>
                  <a:pt x="15960" y="3672"/>
                  <a:pt x="16008" y="3442"/>
                </a:cubicBezTo>
                <a:cubicBezTo>
                  <a:pt x="16135" y="2831"/>
                  <a:pt x="16245" y="2217"/>
                  <a:pt x="16383" y="1609"/>
                </a:cubicBezTo>
                <a:cubicBezTo>
                  <a:pt x="16428" y="1413"/>
                  <a:pt x="16387" y="1327"/>
                  <a:pt x="16201" y="1258"/>
                </a:cubicBezTo>
                <a:cubicBezTo>
                  <a:pt x="15118" y="858"/>
                  <a:pt x="14036" y="450"/>
                  <a:pt x="12956" y="36"/>
                </a:cubicBezTo>
                <a:cubicBezTo>
                  <a:pt x="12911" y="19"/>
                  <a:pt x="12873" y="7"/>
                  <a:pt x="12837" y="2"/>
                </a:cubicBezTo>
                <a:close/>
                <a:moveTo>
                  <a:pt x="10766" y="5818"/>
                </a:moveTo>
                <a:cubicBezTo>
                  <a:pt x="13503" y="5818"/>
                  <a:pt x="15722" y="8039"/>
                  <a:pt x="15722" y="10778"/>
                </a:cubicBezTo>
                <a:cubicBezTo>
                  <a:pt x="15722" y="13517"/>
                  <a:pt x="13503" y="15738"/>
                  <a:pt x="10766" y="15738"/>
                </a:cubicBezTo>
                <a:cubicBezTo>
                  <a:pt x="8030" y="15738"/>
                  <a:pt x="5810" y="13517"/>
                  <a:pt x="5810" y="10778"/>
                </a:cubicBezTo>
                <a:cubicBezTo>
                  <a:pt x="5810" y="8039"/>
                  <a:pt x="8030" y="5818"/>
                  <a:pt x="10766" y="5818"/>
                </a:cubicBez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8" name="Gear"/>
          <p:cNvSpPr/>
          <p:nvPr/>
        </p:nvSpPr>
        <p:spPr>
          <a:xfrm rot="720000">
            <a:off x="22723098" y="2281001"/>
            <a:ext cx="1187948" cy="11881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2" h="21555" extrusionOk="0">
                <a:moveTo>
                  <a:pt x="12837" y="2"/>
                </a:moveTo>
                <a:cubicBezTo>
                  <a:pt x="12731" y="-11"/>
                  <a:pt x="12661" y="38"/>
                  <a:pt x="12588" y="172"/>
                </a:cubicBezTo>
                <a:cubicBezTo>
                  <a:pt x="12292" y="721"/>
                  <a:pt x="11969" y="1258"/>
                  <a:pt x="11661" y="1801"/>
                </a:cubicBezTo>
                <a:cubicBezTo>
                  <a:pt x="11547" y="2001"/>
                  <a:pt x="11418" y="2099"/>
                  <a:pt x="11153" y="2073"/>
                </a:cubicBezTo>
                <a:cubicBezTo>
                  <a:pt x="10691" y="2028"/>
                  <a:pt x="10220" y="2032"/>
                  <a:pt x="9759" y="2112"/>
                </a:cubicBezTo>
                <a:cubicBezTo>
                  <a:pt x="9550" y="2148"/>
                  <a:pt x="9432" y="2095"/>
                  <a:pt x="9318" y="1917"/>
                </a:cubicBezTo>
                <a:cubicBezTo>
                  <a:pt x="8969" y="1370"/>
                  <a:pt x="8594" y="841"/>
                  <a:pt x="8243" y="295"/>
                </a:cubicBezTo>
                <a:cubicBezTo>
                  <a:pt x="8145" y="142"/>
                  <a:pt x="8068" y="122"/>
                  <a:pt x="7905" y="198"/>
                </a:cubicBezTo>
                <a:cubicBezTo>
                  <a:pt x="6845" y="688"/>
                  <a:pt x="5781" y="1174"/>
                  <a:pt x="4712" y="1644"/>
                </a:cubicBezTo>
                <a:cubicBezTo>
                  <a:pt x="4517" y="1730"/>
                  <a:pt x="4517" y="1820"/>
                  <a:pt x="4567" y="1996"/>
                </a:cubicBezTo>
                <a:cubicBezTo>
                  <a:pt x="4742" y="2608"/>
                  <a:pt x="4890" y="3227"/>
                  <a:pt x="5065" y="3839"/>
                </a:cubicBezTo>
                <a:cubicBezTo>
                  <a:pt x="5122" y="4038"/>
                  <a:pt x="5098" y="4170"/>
                  <a:pt x="4932" y="4306"/>
                </a:cubicBezTo>
                <a:cubicBezTo>
                  <a:pt x="4561" y="4610"/>
                  <a:pt x="4227" y="4959"/>
                  <a:pt x="3950" y="5348"/>
                </a:cubicBezTo>
                <a:cubicBezTo>
                  <a:pt x="3802" y="5555"/>
                  <a:pt x="3648" y="5573"/>
                  <a:pt x="3439" y="5530"/>
                </a:cubicBezTo>
                <a:cubicBezTo>
                  <a:pt x="2827" y="5405"/>
                  <a:pt x="2213" y="5295"/>
                  <a:pt x="1605" y="5156"/>
                </a:cubicBezTo>
                <a:cubicBezTo>
                  <a:pt x="1409" y="5111"/>
                  <a:pt x="1325" y="5153"/>
                  <a:pt x="1257" y="5338"/>
                </a:cubicBezTo>
                <a:cubicBezTo>
                  <a:pt x="856" y="6423"/>
                  <a:pt x="449" y="7506"/>
                  <a:pt x="35" y="8586"/>
                </a:cubicBezTo>
                <a:cubicBezTo>
                  <a:pt x="-34" y="8767"/>
                  <a:pt x="-6" y="8857"/>
                  <a:pt x="173" y="8954"/>
                </a:cubicBezTo>
                <a:cubicBezTo>
                  <a:pt x="722" y="9251"/>
                  <a:pt x="1256" y="9574"/>
                  <a:pt x="1798" y="9882"/>
                </a:cubicBezTo>
                <a:cubicBezTo>
                  <a:pt x="2001" y="9997"/>
                  <a:pt x="2093" y="10127"/>
                  <a:pt x="2064" y="10392"/>
                </a:cubicBezTo>
                <a:cubicBezTo>
                  <a:pt x="2014" y="10855"/>
                  <a:pt x="2039" y="11326"/>
                  <a:pt x="2116" y="11788"/>
                </a:cubicBezTo>
                <a:cubicBezTo>
                  <a:pt x="2151" y="11998"/>
                  <a:pt x="2089" y="12115"/>
                  <a:pt x="1913" y="12228"/>
                </a:cubicBezTo>
                <a:cubicBezTo>
                  <a:pt x="1367" y="12578"/>
                  <a:pt x="837" y="12953"/>
                  <a:pt x="291" y="13303"/>
                </a:cubicBezTo>
                <a:cubicBezTo>
                  <a:pt x="136" y="13403"/>
                  <a:pt x="124" y="13482"/>
                  <a:pt x="199" y="13643"/>
                </a:cubicBezTo>
                <a:cubicBezTo>
                  <a:pt x="688" y="14705"/>
                  <a:pt x="1172" y="15768"/>
                  <a:pt x="1642" y="16837"/>
                </a:cubicBezTo>
                <a:cubicBezTo>
                  <a:pt x="1728" y="17034"/>
                  <a:pt x="1818" y="17032"/>
                  <a:pt x="1994" y="16982"/>
                </a:cubicBezTo>
                <a:cubicBezTo>
                  <a:pt x="2605" y="16807"/>
                  <a:pt x="3223" y="16651"/>
                  <a:pt x="3839" y="16489"/>
                </a:cubicBezTo>
                <a:cubicBezTo>
                  <a:pt x="3930" y="16465"/>
                  <a:pt x="4023" y="16451"/>
                  <a:pt x="4118" y="16432"/>
                </a:cubicBezTo>
                <a:cubicBezTo>
                  <a:pt x="4164" y="16485"/>
                  <a:pt x="4202" y="16532"/>
                  <a:pt x="4241" y="16576"/>
                </a:cubicBezTo>
                <a:cubicBezTo>
                  <a:pt x="4568" y="16944"/>
                  <a:pt x="4922" y="17287"/>
                  <a:pt x="5319" y="17573"/>
                </a:cubicBezTo>
                <a:cubicBezTo>
                  <a:pt x="5534" y="17728"/>
                  <a:pt x="5572" y="17885"/>
                  <a:pt x="5524" y="18114"/>
                </a:cubicBezTo>
                <a:cubicBezTo>
                  <a:pt x="5398" y="18725"/>
                  <a:pt x="5287" y="19339"/>
                  <a:pt x="5149" y="19947"/>
                </a:cubicBezTo>
                <a:cubicBezTo>
                  <a:pt x="5105" y="20142"/>
                  <a:pt x="5145" y="20229"/>
                  <a:pt x="5331" y="20297"/>
                </a:cubicBezTo>
                <a:cubicBezTo>
                  <a:pt x="6415" y="20698"/>
                  <a:pt x="7497" y="21106"/>
                  <a:pt x="8576" y="21520"/>
                </a:cubicBezTo>
                <a:cubicBezTo>
                  <a:pt x="8757" y="21589"/>
                  <a:pt x="8847" y="21563"/>
                  <a:pt x="8944" y="21383"/>
                </a:cubicBezTo>
                <a:cubicBezTo>
                  <a:pt x="9241" y="20834"/>
                  <a:pt x="9562" y="20299"/>
                  <a:pt x="9871" y="19757"/>
                </a:cubicBezTo>
                <a:cubicBezTo>
                  <a:pt x="9985" y="19558"/>
                  <a:pt x="10110" y="19452"/>
                  <a:pt x="10378" y="19481"/>
                </a:cubicBezTo>
                <a:cubicBezTo>
                  <a:pt x="10828" y="19528"/>
                  <a:pt x="11291" y="19534"/>
                  <a:pt x="11737" y="19445"/>
                </a:cubicBezTo>
                <a:cubicBezTo>
                  <a:pt x="12009" y="19391"/>
                  <a:pt x="12126" y="19505"/>
                  <a:pt x="12252" y="19698"/>
                </a:cubicBezTo>
                <a:cubicBezTo>
                  <a:pt x="12593" y="20221"/>
                  <a:pt x="12952" y="20733"/>
                  <a:pt x="13290" y="21259"/>
                </a:cubicBezTo>
                <a:cubicBezTo>
                  <a:pt x="13387" y="21411"/>
                  <a:pt x="13463" y="21432"/>
                  <a:pt x="13628" y="21356"/>
                </a:cubicBezTo>
                <a:cubicBezTo>
                  <a:pt x="14687" y="20866"/>
                  <a:pt x="15750" y="20382"/>
                  <a:pt x="16819" y="19912"/>
                </a:cubicBezTo>
                <a:cubicBezTo>
                  <a:pt x="17012" y="19827"/>
                  <a:pt x="17018" y="19738"/>
                  <a:pt x="16967" y="19560"/>
                </a:cubicBezTo>
                <a:cubicBezTo>
                  <a:pt x="16791" y="18948"/>
                  <a:pt x="16644" y="18329"/>
                  <a:pt x="16469" y="17716"/>
                </a:cubicBezTo>
                <a:cubicBezTo>
                  <a:pt x="16412" y="17519"/>
                  <a:pt x="16433" y="17386"/>
                  <a:pt x="16600" y="17250"/>
                </a:cubicBezTo>
                <a:cubicBezTo>
                  <a:pt x="16971" y="16946"/>
                  <a:pt x="17305" y="16598"/>
                  <a:pt x="17584" y="16209"/>
                </a:cubicBezTo>
                <a:cubicBezTo>
                  <a:pt x="17730" y="16006"/>
                  <a:pt x="17880" y="15980"/>
                  <a:pt x="18092" y="16024"/>
                </a:cubicBezTo>
                <a:cubicBezTo>
                  <a:pt x="18703" y="16151"/>
                  <a:pt x="19318" y="16260"/>
                  <a:pt x="19926" y="16398"/>
                </a:cubicBezTo>
                <a:cubicBezTo>
                  <a:pt x="20121" y="16442"/>
                  <a:pt x="20207" y="16404"/>
                  <a:pt x="20276" y="16218"/>
                </a:cubicBezTo>
                <a:cubicBezTo>
                  <a:pt x="20676" y="15133"/>
                  <a:pt x="21084" y="14050"/>
                  <a:pt x="21497" y="12970"/>
                </a:cubicBezTo>
                <a:cubicBezTo>
                  <a:pt x="21566" y="12790"/>
                  <a:pt x="21541" y="12697"/>
                  <a:pt x="21361" y="12600"/>
                </a:cubicBezTo>
                <a:cubicBezTo>
                  <a:pt x="20812" y="12303"/>
                  <a:pt x="20278" y="11982"/>
                  <a:pt x="19736" y="11674"/>
                </a:cubicBezTo>
                <a:cubicBezTo>
                  <a:pt x="19535" y="11559"/>
                  <a:pt x="19439" y="11431"/>
                  <a:pt x="19468" y="11163"/>
                </a:cubicBezTo>
                <a:cubicBezTo>
                  <a:pt x="19519" y="10701"/>
                  <a:pt x="19493" y="10230"/>
                  <a:pt x="19416" y="9768"/>
                </a:cubicBezTo>
                <a:cubicBezTo>
                  <a:pt x="19381" y="9559"/>
                  <a:pt x="19443" y="9442"/>
                  <a:pt x="19620" y="9328"/>
                </a:cubicBezTo>
                <a:cubicBezTo>
                  <a:pt x="20166" y="8978"/>
                  <a:pt x="20694" y="8603"/>
                  <a:pt x="21240" y="8252"/>
                </a:cubicBezTo>
                <a:cubicBezTo>
                  <a:pt x="21393" y="8154"/>
                  <a:pt x="21411" y="8075"/>
                  <a:pt x="21336" y="7912"/>
                </a:cubicBezTo>
                <a:cubicBezTo>
                  <a:pt x="20846" y="6851"/>
                  <a:pt x="20362" y="5788"/>
                  <a:pt x="19892" y="4718"/>
                </a:cubicBezTo>
                <a:cubicBezTo>
                  <a:pt x="19806" y="4523"/>
                  <a:pt x="19717" y="4523"/>
                  <a:pt x="19541" y="4574"/>
                </a:cubicBezTo>
                <a:cubicBezTo>
                  <a:pt x="18917" y="4751"/>
                  <a:pt x="18286" y="4905"/>
                  <a:pt x="17662" y="5080"/>
                </a:cubicBezTo>
                <a:cubicBezTo>
                  <a:pt x="17490" y="5129"/>
                  <a:pt x="17378" y="5103"/>
                  <a:pt x="17261" y="4959"/>
                </a:cubicBezTo>
                <a:cubicBezTo>
                  <a:pt x="16959" y="4585"/>
                  <a:pt x="16599" y="4263"/>
                  <a:pt x="16213" y="3983"/>
                </a:cubicBezTo>
                <a:cubicBezTo>
                  <a:pt x="16001" y="3828"/>
                  <a:pt x="15960" y="3672"/>
                  <a:pt x="16008" y="3442"/>
                </a:cubicBezTo>
                <a:cubicBezTo>
                  <a:pt x="16135" y="2831"/>
                  <a:pt x="16245" y="2217"/>
                  <a:pt x="16383" y="1609"/>
                </a:cubicBezTo>
                <a:cubicBezTo>
                  <a:pt x="16428" y="1413"/>
                  <a:pt x="16387" y="1327"/>
                  <a:pt x="16201" y="1258"/>
                </a:cubicBezTo>
                <a:cubicBezTo>
                  <a:pt x="15118" y="858"/>
                  <a:pt x="14036" y="450"/>
                  <a:pt x="12956" y="36"/>
                </a:cubicBezTo>
                <a:cubicBezTo>
                  <a:pt x="12911" y="19"/>
                  <a:pt x="12873" y="7"/>
                  <a:pt x="12837" y="2"/>
                </a:cubicBezTo>
                <a:close/>
                <a:moveTo>
                  <a:pt x="10766" y="5818"/>
                </a:moveTo>
                <a:cubicBezTo>
                  <a:pt x="13503" y="5818"/>
                  <a:pt x="15722" y="8039"/>
                  <a:pt x="15722" y="10778"/>
                </a:cubicBezTo>
                <a:cubicBezTo>
                  <a:pt x="15722" y="13517"/>
                  <a:pt x="13503" y="15738"/>
                  <a:pt x="10766" y="15738"/>
                </a:cubicBezTo>
                <a:cubicBezTo>
                  <a:pt x="8030" y="15738"/>
                  <a:pt x="5810" y="13517"/>
                  <a:pt x="5810" y="10778"/>
                </a:cubicBezTo>
                <a:cubicBezTo>
                  <a:pt x="5810" y="8039"/>
                  <a:pt x="8030" y="5818"/>
                  <a:pt x="10766" y="5818"/>
                </a:cubicBez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9" name="Court Building"/>
          <p:cNvSpPr/>
          <p:nvPr/>
        </p:nvSpPr>
        <p:spPr>
          <a:xfrm>
            <a:off x="6278400" y="7356599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158" y="3613"/>
                </a:lnTo>
                <a:lnTo>
                  <a:pt x="1158" y="4293"/>
                </a:lnTo>
                <a:lnTo>
                  <a:pt x="20444" y="4293"/>
                </a:lnTo>
                <a:lnTo>
                  <a:pt x="20444" y="3613"/>
                </a:lnTo>
                <a:lnTo>
                  <a:pt x="10800" y="0"/>
                </a:lnTo>
                <a:close/>
                <a:moveTo>
                  <a:pt x="2354" y="4683"/>
                </a:moveTo>
                <a:lnTo>
                  <a:pt x="2354" y="6036"/>
                </a:lnTo>
                <a:lnTo>
                  <a:pt x="3269" y="6036"/>
                </a:lnTo>
                <a:lnTo>
                  <a:pt x="3269" y="6676"/>
                </a:lnTo>
                <a:cubicBezTo>
                  <a:pt x="3553" y="6676"/>
                  <a:pt x="3618" y="7023"/>
                  <a:pt x="3618" y="7023"/>
                </a:cubicBezTo>
                <a:lnTo>
                  <a:pt x="3618" y="15657"/>
                </a:lnTo>
                <a:lnTo>
                  <a:pt x="3346" y="15657"/>
                </a:lnTo>
                <a:lnTo>
                  <a:pt x="3346" y="16762"/>
                </a:lnTo>
                <a:lnTo>
                  <a:pt x="2354" y="16762"/>
                </a:lnTo>
                <a:lnTo>
                  <a:pt x="2354" y="18115"/>
                </a:lnTo>
                <a:lnTo>
                  <a:pt x="19246" y="18115"/>
                </a:lnTo>
                <a:lnTo>
                  <a:pt x="19246" y="16762"/>
                </a:lnTo>
                <a:lnTo>
                  <a:pt x="18254" y="16762"/>
                </a:lnTo>
                <a:lnTo>
                  <a:pt x="18254" y="15657"/>
                </a:lnTo>
                <a:lnTo>
                  <a:pt x="17984" y="15657"/>
                </a:lnTo>
                <a:lnTo>
                  <a:pt x="17984" y="7023"/>
                </a:lnTo>
                <a:cubicBezTo>
                  <a:pt x="17984" y="7023"/>
                  <a:pt x="18049" y="6676"/>
                  <a:pt x="18333" y="6676"/>
                </a:cubicBezTo>
                <a:lnTo>
                  <a:pt x="18333" y="6036"/>
                </a:lnTo>
                <a:lnTo>
                  <a:pt x="19246" y="6036"/>
                </a:lnTo>
                <a:lnTo>
                  <a:pt x="19246" y="4683"/>
                </a:lnTo>
                <a:lnTo>
                  <a:pt x="2354" y="4683"/>
                </a:lnTo>
                <a:close/>
                <a:moveTo>
                  <a:pt x="5670" y="6036"/>
                </a:moveTo>
                <a:lnTo>
                  <a:pt x="7489" y="6036"/>
                </a:lnTo>
                <a:lnTo>
                  <a:pt x="7489" y="6676"/>
                </a:lnTo>
                <a:cubicBezTo>
                  <a:pt x="7773" y="6676"/>
                  <a:pt x="7838" y="7023"/>
                  <a:pt x="7838" y="7023"/>
                </a:cubicBezTo>
                <a:lnTo>
                  <a:pt x="7838" y="15657"/>
                </a:lnTo>
                <a:lnTo>
                  <a:pt x="7568" y="15657"/>
                </a:lnTo>
                <a:lnTo>
                  <a:pt x="7568" y="16762"/>
                </a:lnTo>
                <a:lnTo>
                  <a:pt x="5591" y="16762"/>
                </a:lnTo>
                <a:lnTo>
                  <a:pt x="5591" y="15657"/>
                </a:lnTo>
                <a:lnTo>
                  <a:pt x="5321" y="15657"/>
                </a:lnTo>
                <a:lnTo>
                  <a:pt x="5321" y="7023"/>
                </a:lnTo>
                <a:cubicBezTo>
                  <a:pt x="5321" y="7023"/>
                  <a:pt x="5386" y="6676"/>
                  <a:pt x="5670" y="6676"/>
                </a:cubicBezTo>
                <a:lnTo>
                  <a:pt x="5670" y="6036"/>
                </a:lnTo>
                <a:close/>
                <a:moveTo>
                  <a:pt x="9890" y="6036"/>
                </a:moveTo>
                <a:lnTo>
                  <a:pt x="11710" y="6036"/>
                </a:lnTo>
                <a:lnTo>
                  <a:pt x="11710" y="6676"/>
                </a:lnTo>
                <a:cubicBezTo>
                  <a:pt x="11993" y="6676"/>
                  <a:pt x="12059" y="7023"/>
                  <a:pt x="12059" y="7023"/>
                </a:cubicBezTo>
                <a:lnTo>
                  <a:pt x="12059" y="15657"/>
                </a:lnTo>
                <a:lnTo>
                  <a:pt x="11789" y="15657"/>
                </a:lnTo>
                <a:lnTo>
                  <a:pt x="11789" y="16762"/>
                </a:lnTo>
                <a:lnTo>
                  <a:pt x="9813" y="16762"/>
                </a:lnTo>
                <a:lnTo>
                  <a:pt x="9813" y="15657"/>
                </a:lnTo>
                <a:lnTo>
                  <a:pt x="9541" y="15657"/>
                </a:lnTo>
                <a:lnTo>
                  <a:pt x="9541" y="7023"/>
                </a:lnTo>
                <a:cubicBezTo>
                  <a:pt x="9541" y="7023"/>
                  <a:pt x="9607" y="6676"/>
                  <a:pt x="9890" y="6676"/>
                </a:cubicBezTo>
                <a:lnTo>
                  <a:pt x="9890" y="6036"/>
                </a:lnTo>
                <a:close/>
                <a:moveTo>
                  <a:pt x="14113" y="6036"/>
                </a:moveTo>
                <a:lnTo>
                  <a:pt x="15932" y="6036"/>
                </a:lnTo>
                <a:lnTo>
                  <a:pt x="15932" y="6676"/>
                </a:lnTo>
                <a:cubicBezTo>
                  <a:pt x="16216" y="6676"/>
                  <a:pt x="16281" y="7023"/>
                  <a:pt x="16281" y="7023"/>
                </a:cubicBezTo>
                <a:lnTo>
                  <a:pt x="16281" y="15657"/>
                </a:lnTo>
                <a:lnTo>
                  <a:pt x="16009" y="15657"/>
                </a:lnTo>
                <a:lnTo>
                  <a:pt x="16009" y="16762"/>
                </a:lnTo>
                <a:lnTo>
                  <a:pt x="14033" y="16762"/>
                </a:lnTo>
                <a:lnTo>
                  <a:pt x="14033" y="15657"/>
                </a:lnTo>
                <a:lnTo>
                  <a:pt x="13763" y="15657"/>
                </a:lnTo>
                <a:lnTo>
                  <a:pt x="13763" y="7023"/>
                </a:lnTo>
                <a:cubicBezTo>
                  <a:pt x="13763" y="7023"/>
                  <a:pt x="13829" y="6676"/>
                  <a:pt x="14113" y="6676"/>
                </a:cubicBezTo>
                <a:lnTo>
                  <a:pt x="14113" y="6036"/>
                </a:lnTo>
                <a:close/>
                <a:moveTo>
                  <a:pt x="1158" y="18505"/>
                </a:moveTo>
                <a:lnTo>
                  <a:pt x="1158" y="19858"/>
                </a:lnTo>
                <a:lnTo>
                  <a:pt x="20444" y="19858"/>
                </a:lnTo>
                <a:lnTo>
                  <a:pt x="20444" y="18505"/>
                </a:lnTo>
                <a:lnTo>
                  <a:pt x="1158" y="18505"/>
                </a:lnTo>
                <a:close/>
                <a:moveTo>
                  <a:pt x="0" y="2024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20247"/>
                </a:lnTo>
                <a:lnTo>
                  <a:pt x="0" y="20247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0" name="Circle"/>
          <p:cNvSpPr/>
          <p:nvPr/>
        </p:nvSpPr>
        <p:spPr>
          <a:xfrm>
            <a:off x="5521641" y="6633442"/>
            <a:ext cx="2783520" cy="2783520"/>
          </a:xfrm>
          <a:prstGeom prst="ellipse">
            <a:avLst/>
          </a:prstGeom>
          <a:ln w="1778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1" name="Circle"/>
          <p:cNvSpPr/>
          <p:nvPr/>
        </p:nvSpPr>
        <p:spPr>
          <a:xfrm>
            <a:off x="9093162" y="6633442"/>
            <a:ext cx="2783520" cy="2783520"/>
          </a:xfrm>
          <a:prstGeom prst="ellipse">
            <a:avLst/>
          </a:prstGeom>
          <a:ln w="1778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2" name="Circle"/>
          <p:cNvSpPr/>
          <p:nvPr/>
        </p:nvSpPr>
        <p:spPr>
          <a:xfrm>
            <a:off x="12704831" y="6633442"/>
            <a:ext cx="2783520" cy="2783520"/>
          </a:xfrm>
          <a:prstGeom prst="ellipse">
            <a:avLst/>
          </a:prstGeom>
          <a:ln w="1778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3" name="Circle"/>
          <p:cNvSpPr/>
          <p:nvPr/>
        </p:nvSpPr>
        <p:spPr>
          <a:xfrm>
            <a:off x="16434733" y="6633442"/>
            <a:ext cx="2783520" cy="2783520"/>
          </a:xfrm>
          <a:prstGeom prst="ellipse">
            <a:avLst/>
          </a:prstGeom>
          <a:ln w="1778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4" name="Umbrella"/>
          <p:cNvSpPr/>
          <p:nvPr/>
        </p:nvSpPr>
        <p:spPr>
          <a:xfrm>
            <a:off x="17003642" y="7487064"/>
            <a:ext cx="1645701" cy="13900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7" h="21596" extrusionOk="0">
                <a:moveTo>
                  <a:pt x="10609" y="0"/>
                </a:moveTo>
                <a:cubicBezTo>
                  <a:pt x="10434" y="-2"/>
                  <a:pt x="10261" y="1"/>
                  <a:pt x="10091" y="8"/>
                </a:cubicBezTo>
                <a:cubicBezTo>
                  <a:pt x="5074" y="233"/>
                  <a:pt x="2259" y="4715"/>
                  <a:pt x="2259" y="4715"/>
                </a:cubicBezTo>
                <a:cubicBezTo>
                  <a:pt x="-125" y="8626"/>
                  <a:pt x="1" y="11402"/>
                  <a:pt x="1" y="11402"/>
                </a:cubicBezTo>
                <a:cubicBezTo>
                  <a:pt x="1" y="11402"/>
                  <a:pt x="1146" y="10124"/>
                  <a:pt x="3644" y="10160"/>
                </a:cubicBezTo>
                <a:cubicBezTo>
                  <a:pt x="3644" y="10160"/>
                  <a:pt x="5446" y="10310"/>
                  <a:pt x="7076" y="11690"/>
                </a:cubicBezTo>
                <a:cubicBezTo>
                  <a:pt x="7076" y="11690"/>
                  <a:pt x="8248" y="10319"/>
                  <a:pt x="10161" y="10130"/>
                </a:cubicBezTo>
                <a:lnTo>
                  <a:pt x="10073" y="19052"/>
                </a:lnTo>
                <a:cubicBezTo>
                  <a:pt x="10068" y="19546"/>
                  <a:pt x="9966" y="19907"/>
                  <a:pt x="9773" y="20125"/>
                </a:cubicBezTo>
                <a:cubicBezTo>
                  <a:pt x="9539" y="20389"/>
                  <a:pt x="9210" y="20393"/>
                  <a:pt x="9161" y="20393"/>
                </a:cubicBezTo>
                <a:cubicBezTo>
                  <a:pt x="9156" y="20393"/>
                  <a:pt x="9156" y="20393"/>
                  <a:pt x="9156" y="20393"/>
                </a:cubicBezTo>
                <a:lnTo>
                  <a:pt x="9124" y="20391"/>
                </a:lnTo>
                <a:cubicBezTo>
                  <a:pt x="8774" y="20386"/>
                  <a:pt x="8516" y="20276"/>
                  <a:pt x="8361" y="20065"/>
                </a:cubicBezTo>
                <a:cubicBezTo>
                  <a:pt x="8093" y="19702"/>
                  <a:pt x="8141" y="19108"/>
                  <a:pt x="8143" y="19088"/>
                </a:cubicBezTo>
                <a:cubicBezTo>
                  <a:pt x="8176" y="18760"/>
                  <a:pt x="7982" y="18463"/>
                  <a:pt x="7708" y="18421"/>
                </a:cubicBezTo>
                <a:cubicBezTo>
                  <a:pt x="7434" y="18380"/>
                  <a:pt x="7184" y="18613"/>
                  <a:pt x="7149" y="18942"/>
                </a:cubicBezTo>
                <a:cubicBezTo>
                  <a:pt x="7137" y="19057"/>
                  <a:pt x="7047" y="20084"/>
                  <a:pt x="7602" y="20850"/>
                </a:cubicBezTo>
                <a:cubicBezTo>
                  <a:pt x="7951" y="21331"/>
                  <a:pt x="8455" y="21581"/>
                  <a:pt x="9099" y="21593"/>
                </a:cubicBezTo>
                <a:cubicBezTo>
                  <a:pt x="9112" y="21594"/>
                  <a:pt x="9130" y="21595"/>
                  <a:pt x="9151" y="21595"/>
                </a:cubicBezTo>
                <a:cubicBezTo>
                  <a:pt x="9362" y="21598"/>
                  <a:pt x="9957" y="21554"/>
                  <a:pt x="10444" y="21018"/>
                </a:cubicBezTo>
                <a:cubicBezTo>
                  <a:pt x="10853" y="20568"/>
                  <a:pt x="11064" y="19911"/>
                  <a:pt x="11073" y="19066"/>
                </a:cubicBezTo>
                <a:lnTo>
                  <a:pt x="11163" y="10144"/>
                </a:lnTo>
                <a:cubicBezTo>
                  <a:pt x="13071" y="10388"/>
                  <a:pt x="14214" y="11792"/>
                  <a:pt x="14214" y="11792"/>
                </a:cubicBezTo>
                <a:cubicBezTo>
                  <a:pt x="15871" y="10459"/>
                  <a:pt x="17677" y="10361"/>
                  <a:pt x="17677" y="10361"/>
                </a:cubicBezTo>
                <a:cubicBezTo>
                  <a:pt x="20174" y="10397"/>
                  <a:pt x="21294" y="11708"/>
                  <a:pt x="21294" y="11708"/>
                </a:cubicBezTo>
                <a:cubicBezTo>
                  <a:pt x="21294" y="11708"/>
                  <a:pt x="21475" y="8935"/>
                  <a:pt x="19169" y="4956"/>
                </a:cubicBezTo>
                <a:cubicBezTo>
                  <a:pt x="19169" y="4956"/>
                  <a:pt x="16257" y="81"/>
                  <a:pt x="10916" y="4"/>
                </a:cubicBezTo>
                <a:lnTo>
                  <a:pt x="10609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5" name="Protect Against Misinformation"/>
          <p:cNvSpPr txBox="1"/>
          <p:nvPr/>
        </p:nvSpPr>
        <p:spPr>
          <a:xfrm>
            <a:off x="15805402" y="10200590"/>
            <a:ext cx="4042180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Protect Against Misinformation</a:t>
            </a:r>
          </a:p>
        </p:txBody>
      </p:sp>
      <p:sp>
        <p:nvSpPr>
          <p:cNvPr id="266" name="Line"/>
          <p:cNvSpPr/>
          <p:nvPr/>
        </p:nvSpPr>
        <p:spPr>
          <a:xfrm>
            <a:off x="11894171" y="8025201"/>
            <a:ext cx="879354" cy="1"/>
          </a:xfrm>
          <a:prstGeom prst="line">
            <a:avLst/>
          </a:prstGeom>
          <a:ln w="1143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7" name="Circle"/>
          <p:cNvSpPr/>
          <p:nvPr/>
        </p:nvSpPr>
        <p:spPr>
          <a:xfrm>
            <a:off x="20164634" y="6594107"/>
            <a:ext cx="2783520" cy="2783520"/>
          </a:xfrm>
          <a:prstGeom prst="ellipse">
            <a:avLst/>
          </a:prstGeom>
          <a:ln w="1778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8" name="Credit Card"/>
          <p:cNvSpPr/>
          <p:nvPr/>
        </p:nvSpPr>
        <p:spPr>
          <a:xfrm>
            <a:off x="20820054" y="7512279"/>
            <a:ext cx="1472681" cy="9586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15" y="0"/>
                </a:moveTo>
                <a:cubicBezTo>
                  <a:pt x="678" y="0"/>
                  <a:pt x="0" y="1042"/>
                  <a:pt x="0" y="2327"/>
                </a:cubicBezTo>
                <a:lnTo>
                  <a:pt x="0" y="19273"/>
                </a:lnTo>
                <a:cubicBezTo>
                  <a:pt x="0" y="20558"/>
                  <a:pt x="678" y="21600"/>
                  <a:pt x="1515" y="21600"/>
                </a:cubicBezTo>
                <a:lnTo>
                  <a:pt x="20085" y="21600"/>
                </a:lnTo>
                <a:cubicBezTo>
                  <a:pt x="20922" y="21600"/>
                  <a:pt x="21600" y="20558"/>
                  <a:pt x="21600" y="19273"/>
                </a:cubicBezTo>
                <a:lnTo>
                  <a:pt x="21600" y="2327"/>
                </a:lnTo>
                <a:cubicBezTo>
                  <a:pt x="21600" y="1042"/>
                  <a:pt x="20922" y="0"/>
                  <a:pt x="20085" y="0"/>
                </a:cubicBezTo>
                <a:lnTo>
                  <a:pt x="1515" y="0"/>
                </a:lnTo>
                <a:close/>
                <a:moveTo>
                  <a:pt x="2576" y="7104"/>
                </a:moveTo>
                <a:lnTo>
                  <a:pt x="2756" y="7104"/>
                </a:lnTo>
                <a:lnTo>
                  <a:pt x="2756" y="8874"/>
                </a:lnTo>
                <a:lnTo>
                  <a:pt x="1451" y="8874"/>
                </a:lnTo>
                <a:lnTo>
                  <a:pt x="1451" y="8832"/>
                </a:lnTo>
                <a:cubicBezTo>
                  <a:pt x="1451" y="7879"/>
                  <a:pt x="1955" y="7104"/>
                  <a:pt x="2576" y="7104"/>
                </a:cubicBezTo>
                <a:close/>
                <a:moveTo>
                  <a:pt x="3071" y="7104"/>
                </a:moveTo>
                <a:lnTo>
                  <a:pt x="4765" y="7104"/>
                </a:lnTo>
                <a:cubicBezTo>
                  <a:pt x="5385" y="7104"/>
                  <a:pt x="5889" y="7879"/>
                  <a:pt x="5889" y="8832"/>
                </a:cubicBezTo>
                <a:lnTo>
                  <a:pt x="5889" y="8874"/>
                </a:lnTo>
                <a:lnTo>
                  <a:pt x="3071" y="8874"/>
                </a:lnTo>
                <a:lnTo>
                  <a:pt x="3071" y="7104"/>
                </a:lnTo>
                <a:close/>
                <a:moveTo>
                  <a:pt x="1451" y="9356"/>
                </a:moveTo>
                <a:lnTo>
                  <a:pt x="2756" y="9356"/>
                </a:lnTo>
                <a:lnTo>
                  <a:pt x="2756" y="10879"/>
                </a:lnTo>
                <a:lnTo>
                  <a:pt x="1451" y="10879"/>
                </a:lnTo>
                <a:lnTo>
                  <a:pt x="1451" y="9356"/>
                </a:lnTo>
                <a:close/>
                <a:moveTo>
                  <a:pt x="3071" y="9356"/>
                </a:moveTo>
                <a:lnTo>
                  <a:pt x="4236" y="9356"/>
                </a:lnTo>
                <a:lnTo>
                  <a:pt x="4236" y="10879"/>
                </a:lnTo>
                <a:lnTo>
                  <a:pt x="3071" y="10879"/>
                </a:lnTo>
                <a:lnTo>
                  <a:pt x="3071" y="9356"/>
                </a:lnTo>
                <a:close/>
                <a:moveTo>
                  <a:pt x="4550" y="9356"/>
                </a:moveTo>
                <a:lnTo>
                  <a:pt x="5889" y="9356"/>
                </a:lnTo>
                <a:lnTo>
                  <a:pt x="5889" y="10879"/>
                </a:lnTo>
                <a:lnTo>
                  <a:pt x="4550" y="10879"/>
                </a:lnTo>
                <a:lnTo>
                  <a:pt x="4550" y="9356"/>
                </a:lnTo>
                <a:close/>
                <a:moveTo>
                  <a:pt x="1451" y="11362"/>
                </a:moveTo>
                <a:lnTo>
                  <a:pt x="2756" y="11362"/>
                </a:lnTo>
                <a:lnTo>
                  <a:pt x="2756" y="13121"/>
                </a:lnTo>
                <a:lnTo>
                  <a:pt x="2576" y="13121"/>
                </a:lnTo>
                <a:cubicBezTo>
                  <a:pt x="1955" y="13121"/>
                  <a:pt x="1451" y="12349"/>
                  <a:pt x="1451" y="11395"/>
                </a:cubicBezTo>
                <a:lnTo>
                  <a:pt x="1451" y="11362"/>
                </a:lnTo>
                <a:close/>
                <a:moveTo>
                  <a:pt x="3071" y="11362"/>
                </a:moveTo>
                <a:lnTo>
                  <a:pt x="4236" y="11362"/>
                </a:lnTo>
                <a:lnTo>
                  <a:pt x="4236" y="13121"/>
                </a:lnTo>
                <a:lnTo>
                  <a:pt x="3071" y="13121"/>
                </a:lnTo>
                <a:lnTo>
                  <a:pt x="3071" y="11362"/>
                </a:lnTo>
                <a:close/>
                <a:moveTo>
                  <a:pt x="4550" y="11362"/>
                </a:moveTo>
                <a:lnTo>
                  <a:pt x="5889" y="11362"/>
                </a:lnTo>
                <a:lnTo>
                  <a:pt x="5889" y="11395"/>
                </a:lnTo>
                <a:cubicBezTo>
                  <a:pt x="5889" y="12349"/>
                  <a:pt x="5385" y="13121"/>
                  <a:pt x="4765" y="13121"/>
                </a:cubicBezTo>
                <a:lnTo>
                  <a:pt x="4550" y="13121"/>
                </a:lnTo>
                <a:lnTo>
                  <a:pt x="4550" y="11362"/>
                </a:lnTo>
                <a:close/>
                <a:moveTo>
                  <a:pt x="1662" y="16421"/>
                </a:moveTo>
                <a:lnTo>
                  <a:pt x="2082" y="16421"/>
                </a:lnTo>
                <a:cubicBezTo>
                  <a:pt x="2162" y="16421"/>
                  <a:pt x="2224" y="16520"/>
                  <a:pt x="2224" y="16647"/>
                </a:cubicBezTo>
                <a:lnTo>
                  <a:pt x="2224" y="17908"/>
                </a:lnTo>
                <a:cubicBezTo>
                  <a:pt x="2224" y="18015"/>
                  <a:pt x="2157" y="18113"/>
                  <a:pt x="2084" y="18113"/>
                </a:cubicBezTo>
                <a:lnTo>
                  <a:pt x="1659" y="18113"/>
                </a:lnTo>
                <a:cubicBezTo>
                  <a:pt x="1586" y="18113"/>
                  <a:pt x="1523" y="18012"/>
                  <a:pt x="1523" y="17898"/>
                </a:cubicBezTo>
                <a:lnTo>
                  <a:pt x="1523" y="16639"/>
                </a:lnTo>
                <a:cubicBezTo>
                  <a:pt x="1523" y="16520"/>
                  <a:pt x="1586" y="16421"/>
                  <a:pt x="1662" y="16421"/>
                </a:cubicBezTo>
                <a:close/>
                <a:moveTo>
                  <a:pt x="2613" y="16421"/>
                </a:moveTo>
                <a:lnTo>
                  <a:pt x="2626" y="16421"/>
                </a:lnTo>
                <a:lnTo>
                  <a:pt x="2952" y="16421"/>
                </a:lnTo>
                <a:lnTo>
                  <a:pt x="2952" y="17898"/>
                </a:lnTo>
                <a:lnTo>
                  <a:pt x="3092" y="17898"/>
                </a:lnTo>
                <a:lnTo>
                  <a:pt x="3092" y="17490"/>
                </a:lnTo>
                <a:lnTo>
                  <a:pt x="3092" y="17467"/>
                </a:lnTo>
                <a:cubicBezTo>
                  <a:pt x="3094" y="17393"/>
                  <a:pt x="3122" y="17345"/>
                  <a:pt x="3163" y="17345"/>
                </a:cubicBezTo>
                <a:cubicBezTo>
                  <a:pt x="3206" y="17345"/>
                  <a:pt x="3234" y="17393"/>
                  <a:pt x="3234" y="17464"/>
                </a:cubicBezTo>
                <a:lnTo>
                  <a:pt x="3234" y="17488"/>
                </a:lnTo>
                <a:lnTo>
                  <a:pt x="3234" y="17994"/>
                </a:lnTo>
                <a:cubicBezTo>
                  <a:pt x="3234" y="18065"/>
                  <a:pt x="3206" y="18113"/>
                  <a:pt x="3168" y="18113"/>
                </a:cubicBezTo>
                <a:lnTo>
                  <a:pt x="2626" y="18113"/>
                </a:lnTo>
                <a:lnTo>
                  <a:pt x="2613" y="18113"/>
                </a:lnTo>
                <a:cubicBezTo>
                  <a:pt x="2565" y="18113"/>
                  <a:pt x="2533" y="18070"/>
                  <a:pt x="2533" y="18006"/>
                </a:cubicBezTo>
                <a:cubicBezTo>
                  <a:pt x="2533" y="17940"/>
                  <a:pt x="2565" y="17897"/>
                  <a:pt x="2613" y="17898"/>
                </a:cubicBezTo>
                <a:lnTo>
                  <a:pt x="2626" y="17898"/>
                </a:lnTo>
                <a:lnTo>
                  <a:pt x="2812" y="17898"/>
                </a:lnTo>
                <a:lnTo>
                  <a:pt x="2812" y="16639"/>
                </a:lnTo>
                <a:lnTo>
                  <a:pt x="2626" y="16639"/>
                </a:lnTo>
                <a:lnTo>
                  <a:pt x="2613" y="16639"/>
                </a:lnTo>
                <a:cubicBezTo>
                  <a:pt x="2565" y="16637"/>
                  <a:pt x="2533" y="16594"/>
                  <a:pt x="2533" y="16530"/>
                </a:cubicBezTo>
                <a:cubicBezTo>
                  <a:pt x="2533" y="16464"/>
                  <a:pt x="2565" y="16421"/>
                  <a:pt x="2613" y="16421"/>
                </a:cubicBezTo>
                <a:close/>
                <a:moveTo>
                  <a:pt x="3619" y="16421"/>
                </a:moveTo>
                <a:lnTo>
                  <a:pt x="3635" y="16421"/>
                </a:lnTo>
                <a:lnTo>
                  <a:pt x="4099" y="16421"/>
                </a:lnTo>
                <a:cubicBezTo>
                  <a:pt x="4182" y="16421"/>
                  <a:pt x="4244" y="16517"/>
                  <a:pt x="4244" y="16647"/>
                </a:cubicBezTo>
                <a:lnTo>
                  <a:pt x="4243" y="17158"/>
                </a:lnTo>
                <a:cubicBezTo>
                  <a:pt x="4243" y="17285"/>
                  <a:pt x="4182" y="17379"/>
                  <a:pt x="4101" y="17379"/>
                </a:cubicBezTo>
                <a:lnTo>
                  <a:pt x="3685" y="17379"/>
                </a:lnTo>
                <a:lnTo>
                  <a:pt x="3685" y="17898"/>
                </a:lnTo>
                <a:lnTo>
                  <a:pt x="4148" y="17898"/>
                </a:lnTo>
                <a:lnTo>
                  <a:pt x="4163" y="17898"/>
                </a:lnTo>
                <a:cubicBezTo>
                  <a:pt x="4213" y="17898"/>
                  <a:pt x="4243" y="17940"/>
                  <a:pt x="4243" y="18006"/>
                </a:cubicBezTo>
                <a:cubicBezTo>
                  <a:pt x="4243" y="18070"/>
                  <a:pt x="4213" y="18113"/>
                  <a:pt x="4165" y="18113"/>
                </a:cubicBezTo>
                <a:lnTo>
                  <a:pt x="4150" y="18113"/>
                </a:lnTo>
                <a:lnTo>
                  <a:pt x="3540" y="18113"/>
                </a:lnTo>
                <a:lnTo>
                  <a:pt x="3540" y="17379"/>
                </a:lnTo>
                <a:cubicBezTo>
                  <a:pt x="3540" y="17252"/>
                  <a:pt x="3603" y="17158"/>
                  <a:pt x="3685" y="17158"/>
                </a:cubicBezTo>
                <a:lnTo>
                  <a:pt x="4099" y="17158"/>
                </a:lnTo>
                <a:lnTo>
                  <a:pt x="4099" y="16637"/>
                </a:lnTo>
                <a:lnTo>
                  <a:pt x="3635" y="16637"/>
                </a:lnTo>
                <a:lnTo>
                  <a:pt x="3619" y="16637"/>
                </a:lnTo>
                <a:cubicBezTo>
                  <a:pt x="3573" y="16637"/>
                  <a:pt x="3540" y="16594"/>
                  <a:pt x="3540" y="16530"/>
                </a:cubicBezTo>
                <a:cubicBezTo>
                  <a:pt x="3540" y="16464"/>
                  <a:pt x="3571" y="16421"/>
                  <a:pt x="3619" y="16421"/>
                </a:cubicBezTo>
                <a:close/>
                <a:moveTo>
                  <a:pt x="4628" y="16421"/>
                </a:moveTo>
                <a:lnTo>
                  <a:pt x="4643" y="16421"/>
                </a:lnTo>
                <a:lnTo>
                  <a:pt x="5107" y="16421"/>
                </a:lnTo>
                <a:cubicBezTo>
                  <a:pt x="5184" y="16421"/>
                  <a:pt x="5246" y="16506"/>
                  <a:pt x="5246" y="16608"/>
                </a:cubicBezTo>
                <a:lnTo>
                  <a:pt x="5246" y="17080"/>
                </a:lnTo>
                <a:cubicBezTo>
                  <a:pt x="5246" y="17156"/>
                  <a:pt x="5232" y="17211"/>
                  <a:pt x="5195" y="17270"/>
                </a:cubicBezTo>
                <a:cubicBezTo>
                  <a:pt x="5237" y="17341"/>
                  <a:pt x="5249" y="17394"/>
                  <a:pt x="5249" y="17490"/>
                </a:cubicBezTo>
                <a:lnTo>
                  <a:pt x="5249" y="17898"/>
                </a:lnTo>
                <a:cubicBezTo>
                  <a:pt x="5249" y="18020"/>
                  <a:pt x="5189" y="18113"/>
                  <a:pt x="5109" y="18113"/>
                </a:cubicBezTo>
                <a:lnTo>
                  <a:pt x="4645" y="18113"/>
                </a:lnTo>
                <a:lnTo>
                  <a:pt x="4629" y="18113"/>
                </a:lnTo>
                <a:cubicBezTo>
                  <a:pt x="4581" y="18113"/>
                  <a:pt x="4548" y="18070"/>
                  <a:pt x="4548" y="18006"/>
                </a:cubicBezTo>
                <a:cubicBezTo>
                  <a:pt x="4548" y="17940"/>
                  <a:pt x="4582" y="17897"/>
                  <a:pt x="4628" y="17898"/>
                </a:cubicBezTo>
                <a:lnTo>
                  <a:pt x="4643" y="17898"/>
                </a:lnTo>
                <a:lnTo>
                  <a:pt x="5107" y="17898"/>
                </a:lnTo>
                <a:lnTo>
                  <a:pt x="5107" y="17508"/>
                </a:lnTo>
                <a:cubicBezTo>
                  <a:pt x="5109" y="17422"/>
                  <a:pt x="5083" y="17376"/>
                  <a:pt x="5033" y="17376"/>
                </a:cubicBezTo>
                <a:lnTo>
                  <a:pt x="4785" y="17376"/>
                </a:lnTo>
                <a:lnTo>
                  <a:pt x="4770" y="17376"/>
                </a:lnTo>
                <a:cubicBezTo>
                  <a:pt x="4722" y="17376"/>
                  <a:pt x="4690" y="17333"/>
                  <a:pt x="4690" y="17270"/>
                </a:cubicBezTo>
                <a:cubicBezTo>
                  <a:pt x="4690" y="17206"/>
                  <a:pt x="4723" y="17161"/>
                  <a:pt x="4770" y="17161"/>
                </a:cubicBezTo>
                <a:lnTo>
                  <a:pt x="4783" y="17161"/>
                </a:lnTo>
                <a:lnTo>
                  <a:pt x="5033" y="17161"/>
                </a:lnTo>
                <a:cubicBezTo>
                  <a:pt x="5081" y="17161"/>
                  <a:pt x="5106" y="17115"/>
                  <a:pt x="5106" y="17026"/>
                </a:cubicBezTo>
                <a:lnTo>
                  <a:pt x="5106" y="16637"/>
                </a:lnTo>
                <a:lnTo>
                  <a:pt x="4645" y="16637"/>
                </a:lnTo>
                <a:lnTo>
                  <a:pt x="4629" y="16637"/>
                </a:lnTo>
                <a:cubicBezTo>
                  <a:pt x="4581" y="16637"/>
                  <a:pt x="4548" y="16594"/>
                  <a:pt x="4548" y="16530"/>
                </a:cubicBezTo>
                <a:cubicBezTo>
                  <a:pt x="4548" y="16464"/>
                  <a:pt x="4582" y="16421"/>
                  <a:pt x="4628" y="16421"/>
                </a:cubicBezTo>
                <a:close/>
                <a:moveTo>
                  <a:pt x="6648" y="16421"/>
                </a:moveTo>
                <a:cubicBezTo>
                  <a:pt x="6689" y="16421"/>
                  <a:pt x="6717" y="16469"/>
                  <a:pt x="6717" y="16541"/>
                </a:cubicBezTo>
                <a:lnTo>
                  <a:pt x="6717" y="16564"/>
                </a:lnTo>
                <a:lnTo>
                  <a:pt x="6717" y="17342"/>
                </a:lnTo>
                <a:lnTo>
                  <a:pt x="6994" y="17342"/>
                </a:lnTo>
                <a:lnTo>
                  <a:pt x="6994" y="16751"/>
                </a:lnTo>
                <a:lnTo>
                  <a:pt x="6994" y="16727"/>
                </a:lnTo>
                <a:cubicBezTo>
                  <a:pt x="6996" y="16656"/>
                  <a:pt x="7023" y="16608"/>
                  <a:pt x="7067" y="16608"/>
                </a:cubicBezTo>
                <a:cubicBezTo>
                  <a:pt x="7108" y="16608"/>
                  <a:pt x="7136" y="16656"/>
                  <a:pt x="7136" y="16727"/>
                </a:cubicBezTo>
                <a:lnTo>
                  <a:pt x="7136" y="16751"/>
                </a:lnTo>
                <a:lnTo>
                  <a:pt x="7136" y="17342"/>
                </a:lnTo>
                <a:cubicBezTo>
                  <a:pt x="7185" y="17352"/>
                  <a:pt x="7208" y="17385"/>
                  <a:pt x="7208" y="17449"/>
                </a:cubicBezTo>
                <a:cubicBezTo>
                  <a:pt x="7208" y="17504"/>
                  <a:pt x="7176" y="17558"/>
                  <a:pt x="7144" y="17558"/>
                </a:cubicBezTo>
                <a:lnTo>
                  <a:pt x="7138" y="17558"/>
                </a:lnTo>
                <a:lnTo>
                  <a:pt x="7138" y="17968"/>
                </a:lnTo>
                <a:lnTo>
                  <a:pt x="7138" y="17991"/>
                </a:lnTo>
                <a:cubicBezTo>
                  <a:pt x="7136" y="18065"/>
                  <a:pt x="7108" y="18113"/>
                  <a:pt x="7067" y="18113"/>
                </a:cubicBezTo>
                <a:cubicBezTo>
                  <a:pt x="7023" y="18113"/>
                  <a:pt x="6996" y="18065"/>
                  <a:pt x="6996" y="17994"/>
                </a:cubicBezTo>
                <a:lnTo>
                  <a:pt x="6996" y="17970"/>
                </a:lnTo>
                <a:lnTo>
                  <a:pt x="6996" y="17560"/>
                </a:lnTo>
                <a:lnTo>
                  <a:pt x="6577" y="17560"/>
                </a:lnTo>
                <a:lnTo>
                  <a:pt x="6577" y="16569"/>
                </a:lnTo>
                <a:lnTo>
                  <a:pt x="6577" y="16546"/>
                </a:lnTo>
                <a:cubicBezTo>
                  <a:pt x="6577" y="16470"/>
                  <a:pt x="6605" y="16421"/>
                  <a:pt x="6648" y="16421"/>
                </a:cubicBezTo>
                <a:close/>
                <a:moveTo>
                  <a:pt x="8592" y="16421"/>
                </a:moveTo>
                <a:lnTo>
                  <a:pt x="8663" y="16421"/>
                </a:lnTo>
                <a:cubicBezTo>
                  <a:pt x="8704" y="16421"/>
                  <a:pt x="8735" y="16469"/>
                  <a:pt x="8735" y="16530"/>
                </a:cubicBezTo>
                <a:cubicBezTo>
                  <a:pt x="8735" y="16591"/>
                  <a:pt x="8711" y="16629"/>
                  <a:pt x="8664" y="16634"/>
                </a:cubicBezTo>
                <a:lnTo>
                  <a:pt x="8664" y="17337"/>
                </a:lnTo>
                <a:lnTo>
                  <a:pt x="9156" y="17337"/>
                </a:lnTo>
                <a:cubicBezTo>
                  <a:pt x="9197" y="17337"/>
                  <a:pt x="9223" y="17385"/>
                  <a:pt x="9223" y="17454"/>
                </a:cubicBezTo>
                <a:lnTo>
                  <a:pt x="9223" y="18001"/>
                </a:lnTo>
                <a:cubicBezTo>
                  <a:pt x="9223" y="18067"/>
                  <a:pt x="9194" y="18113"/>
                  <a:pt x="9149" y="18113"/>
                </a:cubicBezTo>
                <a:lnTo>
                  <a:pt x="8597" y="18113"/>
                </a:lnTo>
                <a:cubicBezTo>
                  <a:pt x="8555" y="18113"/>
                  <a:pt x="8522" y="18065"/>
                  <a:pt x="8522" y="18004"/>
                </a:cubicBezTo>
                <a:lnTo>
                  <a:pt x="8522" y="16525"/>
                </a:lnTo>
                <a:cubicBezTo>
                  <a:pt x="8522" y="16467"/>
                  <a:pt x="8554" y="16421"/>
                  <a:pt x="8592" y="16421"/>
                </a:cubicBezTo>
                <a:close/>
                <a:moveTo>
                  <a:pt x="9608" y="16421"/>
                </a:moveTo>
                <a:lnTo>
                  <a:pt x="10233" y="16421"/>
                </a:lnTo>
                <a:lnTo>
                  <a:pt x="10235" y="17078"/>
                </a:lnTo>
                <a:cubicBezTo>
                  <a:pt x="10235" y="17121"/>
                  <a:pt x="10228" y="17146"/>
                  <a:pt x="10208" y="17171"/>
                </a:cubicBezTo>
                <a:lnTo>
                  <a:pt x="9983" y="17467"/>
                </a:lnTo>
                <a:cubicBezTo>
                  <a:pt x="9964" y="17495"/>
                  <a:pt x="9956" y="17517"/>
                  <a:pt x="9956" y="17555"/>
                </a:cubicBezTo>
                <a:lnTo>
                  <a:pt x="9956" y="17968"/>
                </a:lnTo>
                <a:lnTo>
                  <a:pt x="9956" y="17991"/>
                </a:lnTo>
                <a:cubicBezTo>
                  <a:pt x="9956" y="18065"/>
                  <a:pt x="9927" y="18113"/>
                  <a:pt x="9885" y="18113"/>
                </a:cubicBezTo>
                <a:cubicBezTo>
                  <a:pt x="9844" y="18113"/>
                  <a:pt x="9816" y="18065"/>
                  <a:pt x="9816" y="17994"/>
                </a:cubicBezTo>
                <a:lnTo>
                  <a:pt x="9816" y="17970"/>
                </a:lnTo>
                <a:lnTo>
                  <a:pt x="9816" y="17454"/>
                </a:lnTo>
                <a:cubicBezTo>
                  <a:pt x="9816" y="17416"/>
                  <a:pt x="9822" y="17396"/>
                  <a:pt x="9840" y="17371"/>
                </a:cubicBezTo>
                <a:lnTo>
                  <a:pt x="10061" y="17078"/>
                </a:lnTo>
                <a:cubicBezTo>
                  <a:pt x="10091" y="17040"/>
                  <a:pt x="10095" y="17024"/>
                  <a:pt x="10095" y="16963"/>
                </a:cubicBezTo>
                <a:lnTo>
                  <a:pt x="10095" y="16637"/>
                </a:lnTo>
                <a:lnTo>
                  <a:pt x="9673" y="16637"/>
                </a:lnTo>
                <a:cubicBezTo>
                  <a:pt x="9666" y="16700"/>
                  <a:pt x="9643" y="16735"/>
                  <a:pt x="9605" y="16735"/>
                </a:cubicBezTo>
                <a:cubicBezTo>
                  <a:pt x="9564" y="16735"/>
                  <a:pt x="9534" y="16687"/>
                  <a:pt x="9534" y="16621"/>
                </a:cubicBezTo>
                <a:lnTo>
                  <a:pt x="9534" y="16608"/>
                </a:lnTo>
                <a:lnTo>
                  <a:pt x="9534" y="16548"/>
                </a:lnTo>
                <a:cubicBezTo>
                  <a:pt x="9534" y="16467"/>
                  <a:pt x="9561" y="16421"/>
                  <a:pt x="9608" y="16421"/>
                </a:cubicBezTo>
                <a:close/>
                <a:moveTo>
                  <a:pt x="11698" y="16421"/>
                </a:moveTo>
                <a:lnTo>
                  <a:pt x="11975" y="16421"/>
                </a:lnTo>
                <a:cubicBezTo>
                  <a:pt x="12016" y="16421"/>
                  <a:pt x="12047" y="16472"/>
                  <a:pt x="12047" y="16538"/>
                </a:cubicBezTo>
                <a:lnTo>
                  <a:pt x="12047" y="17161"/>
                </a:lnTo>
                <a:cubicBezTo>
                  <a:pt x="12137" y="17176"/>
                  <a:pt x="12187" y="17257"/>
                  <a:pt x="12187" y="17389"/>
                </a:cubicBezTo>
                <a:lnTo>
                  <a:pt x="12187" y="17895"/>
                </a:lnTo>
                <a:cubicBezTo>
                  <a:pt x="12187" y="18017"/>
                  <a:pt x="12123" y="18113"/>
                  <a:pt x="12047" y="18113"/>
                </a:cubicBezTo>
                <a:lnTo>
                  <a:pt x="11622" y="18113"/>
                </a:lnTo>
                <a:cubicBezTo>
                  <a:pt x="11549" y="18113"/>
                  <a:pt x="11487" y="18015"/>
                  <a:pt x="11487" y="17908"/>
                </a:cubicBezTo>
                <a:lnTo>
                  <a:pt x="11487" y="17379"/>
                </a:lnTo>
                <a:cubicBezTo>
                  <a:pt x="11487" y="17259"/>
                  <a:pt x="11544" y="17171"/>
                  <a:pt x="11625" y="17161"/>
                </a:cubicBezTo>
                <a:lnTo>
                  <a:pt x="11625" y="16538"/>
                </a:lnTo>
                <a:cubicBezTo>
                  <a:pt x="11625" y="16467"/>
                  <a:pt x="11655" y="16421"/>
                  <a:pt x="11698" y="16421"/>
                </a:cubicBezTo>
                <a:close/>
                <a:moveTo>
                  <a:pt x="12569" y="16421"/>
                </a:moveTo>
                <a:lnTo>
                  <a:pt x="13121" y="16421"/>
                </a:lnTo>
                <a:cubicBezTo>
                  <a:pt x="13165" y="16421"/>
                  <a:pt x="13196" y="16469"/>
                  <a:pt x="13196" y="16533"/>
                </a:cubicBezTo>
                <a:lnTo>
                  <a:pt x="13196" y="18012"/>
                </a:lnTo>
                <a:cubicBezTo>
                  <a:pt x="13196" y="18067"/>
                  <a:pt x="13166" y="18113"/>
                  <a:pt x="13128" y="18113"/>
                </a:cubicBezTo>
                <a:lnTo>
                  <a:pt x="13057" y="18113"/>
                </a:lnTo>
                <a:cubicBezTo>
                  <a:pt x="13016" y="18113"/>
                  <a:pt x="12983" y="18065"/>
                  <a:pt x="12983" y="18004"/>
                </a:cubicBezTo>
                <a:cubicBezTo>
                  <a:pt x="12983" y="17943"/>
                  <a:pt x="13009" y="17908"/>
                  <a:pt x="13056" y="17900"/>
                </a:cubicBezTo>
                <a:lnTo>
                  <a:pt x="13056" y="17194"/>
                </a:lnTo>
                <a:lnTo>
                  <a:pt x="12564" y="17194"/>
                </a:lnTo>
                <a:cubicBezTo>
                  <a:pt x="12523" y="17194"/>
                  <a:pt x="12495" y="17149"/>
                  <a:pt x="12495" y="17078"/>
                </a:cubicBezTo>
                <a:lnTo>
                  <a:pt x="12495" y="16533"/>
                </a:lnTo>
                <a:cubicBezTo>
                  <a:pt x="12495" y="16467"/>
                  <a:pt x="12526" y="16421"/>
                  <a:pt x="12569" y="16421"/>
                </a:cubicBezTo>
                <a:close/>
                <a:moveTo>
                  <a:pt x="13645" y="16421"/>
                </a:moveTo>
                <a:lnTo>
                  <a:pt x="14064" y="16421"/>
                </a:lnTo>
                <a:cubicBezTo>
                  <a:pt x="14143" y="16421"/>
                  <a:pt x="14206" y="16520"/>
                  <a:pt x="14206" y="16647"/>
                </a:cubicBezTo>
                <a:lnTo>
                  <a:pt x="14206" y="17908"/>
                </a:lnTo>
                <a:cubicBezTo>
                  <a:pt x="14206" y="18015"/>
                  <a:pt x="14138" y="18113"/>
                  <a:pt x="14066" y="18113"/>
                </a:cubicBezTo>
                <a:lnTo>
                  <a:pt x="13642" y="18113"/>
                </a:lnTo>
                <a:cubicBezTo>
                  <a:pt x="13569" y="18113"/>
                  <a:pt x="13505" y="18012"/>
                  <a:pt x="13505" y="17898"/>
                </a:cubicBezTo>
                <a:lnTo>
                  <a:pt x="13505" y="16639"/>
                </a:lnTo>
                <a:cubicBezTo>
                  <a:pt x="13505" y="16520"/>
                  <a:pt x="13569" y="16421"/>
                  <a:pt x="13645" y="16421"/>
                </a:cubicBezTo>
                <a:close/>
                <a:moveTo>
                  <a:pt x="14594" y="16421"/>
                </a:moveTo>
                <a:lnTo>
                  <a:pt x="14609" y="16421"/>
                </a:lnTo>
                <a:lnTo>
                  <a:pt x="14935" y="16421"/>
                </a:lnTo>
                <a:lnTo>
                  <a:pt x="14935" y="17898"/>
                </a:lnTo>
                <a:lnTo>
                  <a:pt x="15074" y="17898"/>
                </a:lnTo>
                <a:lnTo>
                  <a:pt x="15074" y="17490"/>
                </a:lnTo>
                <a:lnTo>
                  <a:pt x="15074" y="17467"/>
                </a:lnTo>
                <a:cubicBezTo>
                  <a:pt x="15076" y="17393"/>
                  <a:pt x="15103" y="17345"/>
                  <a:pt x="15145" y="17345"/>
                </a:cubicBezTo>
                <a:cubicBezTo>
                  <a:pt x="15188" y="17345"/>
                  <a:pt x="15216" y="17393"/>
                  <a:pt x="15216" y="17464"/>
                </a:cubicBezTo>
                <a:lnTo>
                  <a:pt x="15216" y="17488"/>
                </a:lnTo>
                <a:lnTo>
                  <a:pt x="15216" y="17994"/>
                </a:lnTo>
                <a:cubicBezTo>
                  <a:pt x="15216" y="18065"/>
                  <a:pt x="15188" y="18113"/>
                  <a:pt x="15150" y="18113"/>
                </a:cubicBezTo>
                <a:lnTo>
                  <a:pt x="14609" y="18113"/>
                </a:lnTo>
                <a:lnTo>
                  <a:pt x="14594" y="18113"/>
                </a:lnTo>
                <a:cubicBezTo>
                  <a:pt x="14546" y="18113"/>
                  <a:pt x="14515" y="18070"/>
                  <a:pt x="14515" y="18006"/>
                </a:cubicBezTo>
                <a:cubicBezTo>
                  <a:pt x="14515" y="17940"/>
                  <a:pt x="14546" y="17897"/>
                  <a:pt x="14594" y="17898"/>
                </a:cubicBezTo>
                <a:lnTo>
                  <a:pt x="14609" y="17898"/>
                </a:lnTo>
                <a:lnTo>
                  <a:pt x="14794" y="17898"/>
                </a:lnTo>
                <a:lnTo>
                  <a:pt x="14794" y="16639"/>
                </a:lnTo>
                <a:lnTo>
                  <a:pt x="14609" y="16639"/>
                </a:lnTo>
                <a:lnTo>
                  <a:pt x="14594" y="16639"/>
                </a:lnTo>
                <a:cubicBezTo>
                  <a:pt x="14546" y="16637"/>
                  <a:pt x="14515" y="16594"/>
                  <a:pt x="14515" y="16530"/>
                </a:cubicBezTo>
                <a:cubicBezTo>
                  <a:pt x="14515" y="16464"/>
                  <a:pt x="14546" y="16421"/>
                  <a:pt x="14594" y="16421"/>
                </a:cubicBezTo>
                <a:close/>
                <a:moveTo>
                  <a:pt x="16545" y="16421"/>
                </a:moveTo>
                <a:lnTo>
                  <a:pt x="16560" y="16421"/>
                </a:lnTo>
                <a:lnTo>
                  <a:pt x="17025" y="16421"/>
                </a:lnTo>
                <a:cubicBezTo>
                  <a:pt x="17107" y="16421"/>
                  <a:pt x="17168" y="16517"/>
                  <a:pt x="17168" y="16647"/>
                </a:cubicBezTo>
                <a:lnTo>
                  <a:pt x="17168" y="17158"/>
                </a:lnTo>
                <a:cubicBezTo>
                  <a:pt x="17168" y="17285"/>
                  <a:pt x="17107" y="17379"/>
                  <a:pt x="17026" y="17379"/>
                </a:cubicBezTo>
                <a:lnTo>
                  <a:pt x="16609" y="17379"/>
                </a:lnTo>
                <a:lnTo>
                  <a:pt x="16609" y="17898"/>
                </a:lnTo>
                <a:lnTo>
                  <a:pt x="17074" y="17898"/>
                </a:lnTo>
                <a:lnTo>
                  <a:pt x="17087" y="17898"/>
                </a:lnTo>
                <a:cubicBezTo>
                  <a:pt x="17137" y="17898"/>
                  <a:pt x="17168" y="17940"/>
                  <a:pt x="17168" y="18006"/>
                </a:cubicBezTo>
                <a:cubicBezTo>
                  <a:pt x="17168" y="18070"/>
                  <a:pt x="17137" y="18113"/>
                  <a:pt x="17089" y="18113"/>
                </a:cubicBezTo>
                <a:lnTo>
                  <a:pt x="17075" y="18113"/>
                </a:lnTo>
                <a:lnTo>
                  <a:pt x="16466" y="18113"/>
                </a:lnTo>
                <a:lnTo>
                  <a:pt x="16466" y="17379"/>
                </a:lnTo>
                <a:cubicBezTo>
                  <a:pt x="16466" y="17252"/>
                  <a:pt x="16527" y="17158"/>
                  <a:pt x="16609" y="17158"/>
                </a:cubicBezTo>
                <a:lnTo>
                  <a:pt x="17025" y="17158"/>
                </a:lnTo>
                <a:lnTo>
                  <a:pt x="17025" y="16637"/>
                </a:lnTo>
                <a:lnTo>
                  <a:pt x="16560" y="16637"/>
                </a:lnTo>
                <a:lnTo>
                  <a:pt x="16545" y="16637"/>
                </a:lnTo>
                <a:cubicBezTo>
                  <a:pt x="16499" y="16637"/>
                  <a:pt x="16466" y="16594"/>
                  <a:pt x="16466" y="16530"/>
                </a:cubicBezTo>
                <a:cubicBezTo>
                  <a:pt x="16466" y="16464"/>
                  <a:pt x="16497" y="16421"/>
                  <a:pt x="16545" y="16421"/>
                </a:cubicBezTo>
                <a:close/>
                <a:moveTo>
                  <a:pt x="17553" y="16421"/>
                </a:moveTo>
                <a:lnTo>
                  <a:pt x="17568" y="16421"/>
                </a:lnTo>
                <a:lnTo>
                  <a:pt x="18033" y="16421"/>
                </a:lnTo>
                <a:cubicBezTo>
                  <a:pt x="18109" y="16421"/>
                  <a:pt x="18171" y="16506"/>
                  <a:pt x="18171" y="16608"/>
                </a:cubicBezTo>
                <a:lnTo>
                  <a:pt x="18171" y="17080"/>
                </a:lnTo>
                <a:cubicBezTo>
                  <a:pt x="18171" y="17156"/>
                  <a:pt x="18157" y="17211"/>
                  <a:pt x="18121" y="17270"/>
                </a:cubicBezTo>
                <a:cubicBezTo>
                  <a:pt x="18162" y="17341"/>
                  <a:pt x="18175" y="17394"/>
                  <a:pt x="18175" y="17490"/>
                </a:cubicBezTo>
                <a:lnTo>
                  <a:pt x="18175" y="17898"/>
                </a:lnTo>
                <a:cubicBezTo>
                  <a:pt x="18175" y="18020"/>
                  <a:pt x="18114" y="18113"/>
                  <a:pt x="18035" y="18113"/>
                </a:cubicBezTo>
                <a:lnTo>
                  <a:pt x="17570" y="18113"/>
                </a:lnTo>
                <a:lnTo>
                  <a:pt x="17555" y="18113"/>
                </a:lnTo>
                <a:cubicBezTo>
                  <a:pt x="17507" y="18113"/>
                  <a:pt x="17474" y="18070"/>
                  <a:pt x="17474" y="18006"/>
                </a:cubicBezTo>
                <a:cubicBezTo>
                  <a:pt x="17474" y="17940"/>
                  <a:pt x="17507" y="17897"/>
                  <a:pt x="17553" y="17898"/>
                </a:cubicBezTo>
                <a:lnTo>
                  <a:pt x="17568" y="17898"/>
                </a:lnTo>
                <a:lnTo>
                  <a:pt x="18033" y="17898"/>
                </a:lnTo>
                <a:lnTo>
                  <a:pt x="18033" y="17508"/>
                </a:lnTo>
                <a:cubicBezTo>
                  <a:pt x="18035" y="17422"/>
                  <a:pt x="18008" y="17376"/>
                  <a:pt x="17959" y="17376"/>
                </a:cubicBezTo>
                <a:lnTo>
                  <a:pt x="17710" y="17376"/>
                </a:lnTo>
                <a:lnTo>
                  <a:pt x="17695" y="17376"/>
                </a:lnTo>
                <a:cubicBezTo>
                  <a:pt x="17647" y="17376"/>
                  <a:pt x="17616" y="17333"/>
                  <a:pt x="17616" y="17270"/>
                </a:cubicBezTo>
                <a:cubicBezTo>
                  <a:pt x="17616" y="17206"/>
                  <a:pt x="17647" y="17161"/>
                  <a:pt x="17693" y="17161"/>
                </a:cubicBezTo>
                <a:lnTo>
                  <a:pt x="17709" y="17161"/>
                </a:lnTo>
                <a:lnTo>
                  <a:pt x="17959" y="17161"/>
                </a:lnTo>
                <a:cubicBezTo>
                  <a:pt x="18007" y="17161"/>
                  <a:pt x="18031" y="17115"/>
                  <a:pt x="18031" y="17026"/>
                </a:cubicBezTo>
                <a:lnTo>
                  <a:pt x="18031" y="16637"/>
                </a:lnTo>
                <a:lnTo>
                  <a:pt x="17570" y="16637"/>
                </a:lnTo>
                <a:lnTo>
                  <a:pt x="17555" y="16637"/>
                </a:lnTo>
                <a:cubicBezTo>
                  <a:pt x="17507" y="16637"/>
                  <a:pt x="17474" y="16594"/>
                  <a:pt x="17474" y="16530"/>
                </a:cubicBezTo>
                <a:cubicBezTo>
                  <a:pt x="17474" y="16464"/>
                  <a:pt x="17507" y="16421"/>
                  <a:pt x="17553" y="16421"/>
                </a:cubicBezTo>
                <a:close/>
                <a:moveTo>
                  <a:pt x="18629" y="16421"/>
                </a:moveTo>
                <a:cubicBezTo>
                  <a:pt x="18671" y="16421"/>
                  <a:pt x="18698" y="16469"/>
                  <a:pt x="18698" y="16541"/>
                </a:cubicBezTo>
                <a:lnTo>
                  <a:pt x="18698" y="16564"/>
                </a:lnTo>
                <a:lnTo>
                  <a:pt x="18698" y="17342"/>
                </a:lnTo>
                <a:lnTo>
                  <a:pt x="18977" y="17342"/>
                </a:lnTo>
                <a:lnTo>
                  <a:pt x="18977" y="16751"/>
                </a:lnTo>
                <a:lnTo>
                  <a:pt x="18977" y="16727"/>
                </a:lnTo>
                <a:cubicBezTo>
                  <a:pt x="18979" y="16656"/>
                  <a:pt x="19007" y="16608"/>
                  <a:pt x="19050" y="16608"/>
                </a:cubicBezTo>
                <a:cubicBezTo>
                  <a:pt x="19091" y="16608"/>
                  <a:pt x="19119" y="16656"/>
                  <a:pt x="19119" y="16727"/>
                </a:cubicBezTo>
                <a:lnTo>
                  <a:pt x="19119" y="16751"/>
                </a:lnTo>
                <a:lnTo>
                  <a:pt x="19119" y="17342"/>
                </a:lnTo>
                <a:cubicBezTo>
                  <a:pt x="19169" y="17352"/>
                  <a:pt x="19190" y="17385"/>
                  <a:pt x="19190" y="17449"/>
                </a:cubicBezTo>
                <a:cubicBezTo>
                  <a:pt x="19190" y="17504"/>
                  <a:pt x="19159" y="17558"/>
                  <a:pt x="19127" y="17558"/>
                </a:cubicBezTo>
                <a:lnTo>
                  <a:pt x="19121" y="17558"/>
                </a:lnTo>
                <a:lnTo>
                  <a:pt x="19121" y="17968"/>
                </a:lnTo>
                <a:lnTo>
                  <a:pt x="19121" y="17991"/>
                </a:lnTo>
                <a:cubicBezTo>
                  <a:pt x="19119" y="18065"/>
                  <a:pt x="19091" y="18113"/>
                  <a:pt x="19050" y="18113"/>
                </a:cubicBezTo>
                <a:cubicBezTo>
                  <a:pt x="19007" y="18113"/>
                  <a:pt x="18979" y="18065"/>
                  <a:pt x="18979" y="17994"/>
                </a:cubicBezTo>
                <a:lnTo>
                  <a:pt x="18979" y="17970"/>
                </a:lnTo>
                <a:lnTo>
                  <a:pt x="18979" y="17560"/>
                </a:lnTo>
                <a:lnTo>
                  <a:pt x="18558" y="17560"/>
                </a:lnTo>
                <a:lnTo>
                  <a:pt x="18558" y="16569"/>
                </a:lnTo>
                <a:lnTo>
                  <a:pt x="18558" y="16546"/>
                </a:lnTo>
                <a:cubicBezTo>
                  <a:pt x="18558" y="16470"/>
                  <a:pt x="18586" y="16421"/>
                  <a:pt x="18629" y="16421"/>
                </a:cubicBezTo>
                <a:close/>
                <a:moveTo>
                  <a:pt x="7653" y="16424"/>
                </a:moveTo>
                <a:lnTo>
                  <a:pt x="8117" y="16424"/>
                </a:lnTo>
                <a:lnTo>
                  <a:pt x="8132" y="16424"/>
                </a:lnTo>
                <a:cubicBezTo>
                  <a:pt x="8182" y="16421"/>
                  <a:pt x="8213" y="16464"/>
                  <a:pt x="8213" y="16530"/>
                </a:cubicBezTo>
                <a:cubicBezTo>
                  <a:pt x="8213" y="16594"/>
                  <a:pt x="8182" y="16637"/>
                  <a:pt x="8134" y="16637"/>
                </a:cubicBezTo>
                <a:lnTo>
                  <a:pt x="8119" y="16637"/>
                </a:lnTo>
                <a:lnTo>
                  <a:pt x="7796" y="16637"/>
                </a:lnTo>
                <a:lnTo>
                  <a:pt x="7795" y="17163"/>
                </a:lnTo>
                <a:lnTo>
                  <a:pt x="8071" y="17163"/>
                </a:lnTo>
                <a:cubicBezTo>
                  <a:pt x="8153" y="17163"/>
                  <a:pt x="8212" y="17254"/>
                  <a:pt x="8212" y="17376"/>
                </a:cubicBezTo>
                <a:lnTo>
                  <a:pt x="8212" y="17895"/>
                </a:lnTo>
                <a:cubicBezTo>
                  <a:pt x="8212" y="18017"/>
                  <a:pt x="8149" y="18113"/>
                  <a:pt x="8071" y="18113"/>
                </a:cubicBezTo>
                <a:lnTo>
                  <a:pt x="7749" y="18113"/>
                </a:lnTo>
                <a:cubicBezTo>
                  <a:pt x="7726" y="18113"/>
                  <a:pt x="7684" y="18100"/>
                  <a:pt x="7663" y="18084"/>
                </a:cubicBezTo>
                <a:lnTo>
                  <a:pt x="7577" y="18027"/>
                </a:lnTo>
                <a:cubicBezTo>
                  <a:pt x="7529" y="17994"/>
                  <a:pt x="7512" y="17966"/>
                  <a:pt x="7512" y="17913"/>
                </a:cubicBezTo>
                <a:cubicBezTo>
                  <a:pt x="7512" y="17855"/>
                  <a:pt x="7544" y="17807"/>
                  <a:pt x="7580" y="17807"/>
                </a:cubicBezTo>
                <a:cubicBezTo>
                  <a:pt x="7593" y="17807"/>
                  <a:pt x="7606" y="17809"/>
                  <a:pt x="7619" y="17820"/>
                </a:cubicBezTo>
                <a:lnTo>
                  <a:pt x="7634" y="17830"/>
                </a:lnTo>
                <a:lnTo>
                  <a:pt x="7710" y="17882"/>
                </a:lnTo>
                <a:cubicBezTo>
                  <a:pt x="7713" y="17885"/>
                  <a:pt x="7718" y="17887"/>
                  <a:pt x="7724" y="17890"/>
                </a:cubicBezTo>
                <a:cubicBezTo>
                  <a:pt x="7730" y="17892"/>
                  <a:pt x="7732" y="17895"/>
                  <a:pt x="7734" y="17895"/>
                </a:cubicBezTo>
                <a:lnTo>
                  <a:pt x="7752" y="17898"/>
                </a:lnTo>
                <a:lnTo>
                  <a:pt x="7766" y="17898"/>
                </a:lnTo>
                <a:lnTo>
                  <a:pt x="8071" y="17898"/>
                </a:lnTo>
                <a:lnTo>
                  <a:pt x="8071" y="17379"/>
                </a:lnTo>
                <a:lnTo>
                  <a:pt x="7653" y="17379"/>
                </a:lnTo>
                <a:lnTo>
                  <a:pt x="7653" y="16424"/>
                </a:lnTo>
                <a:close/>
                <a:moveTo>
                  <a:pt x="19636" y="16424"/>
                </a:moveTo>
                <a:lnTo>
                  <a:pt x="20100" y="16424"/>
                </a:lnTo>
                <a:lnTo>
                  <a:pt x="20115" y="16424"/>
                </a:lnTo>
                <a:cubicBezTo>
                  <a:pt x="20165" y="16421"/>
                  <a:pt x="20196" y="16464"/>
                  <a:pt x="20196" y="16530"/>
                </a:cubicBezTo>
                <a:cubicBezTo>
                  <a:pt x="20196" y="16594"/>
                  <a:pt x="20165" y="16637"/>
                  <a:pt x="20117" y="16637"/>
                </a:cubicBezTo>
                <a:lnTo>
                  <a:pt x="20102" y="16637"/>
                </a:lnTo>
                <a:lnTo>
                  <a:pt x="19778" y="16637"/>
                </a:lnTo>
                <a:lnTo>
                  <a:pt x="19776" y="17163"/>
                </a:lnTo>
                <a:lnTo>
                  <a:pt x="20053" y="17163"/>
                </a:lnTo>
                <a:cubicBezTo>
                  <a:pt x="20134" y="17163"/>
                  <a:pt x="20195" y="17254"/>
                  <a:pt x="20195" y="17376"/>
                </a:cubicBezTo>
                <a:lnTo>
                  <a:pt x="20195" y="17895"/>
                </a:lnTo>
                <a:cubicBezTo>
                  <a:pt x="20195" y="18017"/>
                  <a:pt x="20131" y="18113"/>
                  <a:pt x="20053" y="18113"/>
                </a:cubicBezTo>
                <a:lnTo>
                  <a:pt x="19732" y="18113"/>
                </a:lnTo>
                <a:cubicBezTo>
                  <a:pt x="19709" y="18113"/>
                  <a:pt x="19667" y="18100"/>
                  <a:pt x="19646" y="18084"/>
                </a:cubicBezTo>
                <a:lnTo>
                  <a:pt x="19560" y="18027"/>
                </a:lnTo>
                <a:cubicBezTo>
                  <a:pt x="19512" y="17994"/>
                  <a:pt x="19494" y="17966"/>
                  <a:pt x="19494" y="17913"/>
                </a:cubicBezTo>
                <a:cubicBezTo>
                  <a:pt x="19494" y="17855"/>
                  <a:pt x="19527" y="17807"/>
                  <a:pt x="19563" y="17807"/>
                </a:cubicBezTo>
                <a:cubicBezTo>
                  <a:pt x="19576" y="17807"/>
                  <a:pt x="19587" y="17809"/>
                  <a:pt x="19600" y="17820"/>
                </a:cubicBezTo>
                <a:lnTo>
                  <a:pt x="19615" y="17830"/>
                </a:lnTo>
                <a:lnTo>
                  <a:pt x="19691" y="17882"/>
                </a:lnTo>
                <a:cubicBezTo>
                  <a:pt x="19695" y="17885"/>
                  <a:pt x="19700" y="17887"/>
                  <a:pt x="19705" y="17890"/>
                </a:cubicBezTo>
                <a:cubicBezTo>
                  <a:pt x="19712" y="17892"/>
                  <a:pt x="19715" y="17895"/>
                  <a:pt x="19717" y="17895"/>
                </a:cubicBezTo>
                <a:lnTo>
                  <a:pt x="19734" y="17898"/>
                </a:lnTo>
                <a:lnTo>
                  <a:pt x="19747" y="17898"/>
                </a:lnTo>
                <a:lnTo>
                  <a:pt x="20053" y="17898"/>
                </a:lnTo>
                <a:lnTo>
                  <a:pt x="20053" y="17379"/>
                </a:lnTo>
                <a:lnTo>
                  <a:pt x="19636" y="17379"/>
                </a:lnTo>
                <a:lnTo>
                  <a:pt x="19636" y="16424"/>
                </a:lnTo>
                <a:close/>
                <a:moveTo>
                  <a:pt x="11767" y="16637"/>
                </a:moveTo>
                <a:lnTo>
                  <a:pt x="11767" y="17161"/>
                </a:lnTo>
                <a:lnTo>
                  <a:pt x="11905" y="17161"/>
                </a:lnTo>
                <a:lnTo>
                  <a:pt x="11905" y="16637"/>
                </a:lnTo>
                <a:lnTo>
                  <a:pt x="11767" y="16637"/>
                </a:lnTo>
                <a:close/>
                <a:moveTo>
                  <a:pt x="1662" y="16639"/>
                </a:moveTo>
                <a:lnTo>
                  <a:pt x="1662" y="17898"/>
                </a:lnTo>
                <a:lnTo>
                  <a:pt x="2082" y="17898"/>
                </a:lnTo>
                <a:lnTo>
                  <a:pt x="2082" y="16639"/>
                </a:lnTo>
                <a:lnTo>
                  <a:pt x="1662" y="16639"/>
                </a:lnTo>
                <a:close/>
                <a:moveTo>
                  <a:pt x="12637" y="16639"/>
                </a:moveTo>
                <a:lnTo>
                  <a:pt x="12637" y="16979"/>
                </a:lnTo>
                <a:lnTo>
                  <a:pt x="13054" y="16979"/>
                </a:lnTo>
                <a:lnTo>
                  <a:pt x="13054" y="16639"/>
                </a:lnTo>
                <a:lnTo>
                  <a:pt x="12637" y="16639"/>
                </a:lnTo>
                <a:close/>
                <a:moveTo>
                  <a:pt x="13645" y="16639"/>
                </a:moveTo>
                <a:lnTo>
                  <a:pt x="13645" y="17898"/>
                </a:lnTo>
                <a:lnTo>
                  <a:pt x="14064" y="17898"/>
                </a:lnTo>
                <a:lnTo>
                  <a:pt x="14064" y="16639"/>
                </a:lnTo>
                <a:lnTo>
                  <a:pt x="13645" y="16639"/>
                </a:lnTo>
                <a:close/>
                <a:moveTo>
                  <a:pt x="11625" y="17379"/>
                </a:moveTo>
                <a:lnTo>
                  <a:pt x="11625" y="17898"/>
                </a:lnTo>
                <a:lnTo>
                  <a:pt x="12046" y="17898"/>
                </a:lnTo>
                <a:lnTo>
                  <a:pt x="12046" y="17379"/>
                </a:lnTo>
                <a:lnTo>
                  <a:pt x="11625" y="17379"/>
                </a:lnTo>
                <a:close/>
                <a:moveTo>
                  <a:pt x="8664" y="17552"/>
                </a:moveTo>
                <a:lnTo>
                  <a:pt x="8664" y="17895"/>
                </a:lnTo>
                <a:lnTo>
                  <a:pt x="9083" y="17895"/>
                </a:lnTo>
                <a:lnTo>
                  <a:pt x="9083" y="17552"/>
                </a:lnTo>
                <a:lnTo>
                  <a:pt x="8664" y="17552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9" name="Secure Customers"/>
          <p:cNvSpPr txBox="1"/>
          <p:nvPr/>
        </p:nvSpPr>
        <p:spPr>
          <a:xfrm>
            <a:off x="20092103" y="10422840"/>
            <a:ext cx="3164180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Secure Customers</a:t>
            </a:r>
          </a:p>
        </p:txBody>
      </p:sp>
      <p:sp>
        <p:nvSpPr>
          <p:cNvPr id="270" name="Line"/>
          <p:cNvSpPr/>
          <p:nvPr/>
        </p:nvSpPr>
        <p:spPr>
          <a:xfrm>
            <a:off x="19229900" y="8025201"/>
            <a:ext cx="879354" cy="1"/>
          </a:xfrm>
          <a:prstGeom prst="line">
            <a:avLst/>
          </a:prstGeom>
          <a:ln w="1143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71" name="1"/>
          <p:cNvSpPr txBox="1"/>
          <p:nvPr/>
        </p:nvSpPr>
        <p:spPr>
          <a:xfrm>
            <a:off x="3181102" y="5718938"/>
            <a:ext cx="321557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 b="0">
                <a:solidFill>
                  <a:srgbClr val="4BA4D8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1</a:t>
            </a:r>
          </a:p>
        </p:txBody>
      </p:sp>
      <p:sp>
        <p:nvSpPr>
          <p:cNvPr id="272" name="2"/>
          <p:cNvSpPr txBox="1"/>
          <p:nvPr/>
        </p:nvSpPr>
        <p:spPr>
          <a:xfrm>
            <a:off x="6752622" y="5718938"/>
            <a:ext cx="321557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 b="0">
                <a:solidFill>
                  <a:srgbClr val="4BA4D8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2</a:t>
            </a:r>
          </a:p>
        </p:txBody>
      </p:sp>
      <p:sp>
        <p:nvSpPr>
          <p:cNvPr id="273" name="3"/>
          <p:cNvSpPr txBox="1"/>
          <p:nvPr/>
        </p:nvSpPr>
        <p:spPr>
          <a:xfrm>
            <a:off x="10324143" y="5718938"/>
            <a:ext cx="321557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 b="0">
                <a:solidFill>
                  <a:srgbClr val="4BA4D8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3</a:t>
            </a:r>
          </a:p>
        </p:txBody>
      </p:sp>
      <p:sp>
        <p:nvSpPr>
          <p:cNvPr id="274" name="4"/>
          <p:cNvSpPr txBox="1"/>
          <p:nvPr/>
        </p:nvSpPr>
        <p:spPr>
          <a:xfrm>
            <a:off x="13935812" y="5718938"/>
            <a:ext cx="321557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 b="0">
                <a:solidFill>
                  <a:srgbClr val="4BA4D8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4</a:t>
            </a:r>
          </a:p>
        </p:txBody>
      </p:sp>
      <p:sp>
        <p:nvSpPr>
          <p:cNvPr id="275" name="5"/>
          <p:cNvSpPr txBox="1"/>
          <p:nvPr/>
        </p:nvSpPr>
        <p:spPr>
          <a:xfrm>
            <a:off x="17665715" y="5718938"/>
            <a:ext cx="321557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 b="0">
                <a:solidFill>
                  <a:srgbClr val="4BA4D8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5</a:t>
            </a:r>
          </a:p>
        </p:txBody>
      </p:sp>
      <p:sp>
        <p:nvSpPr>
          <p:cNvPr id="276" name="6"/>
          <p:cNvSpPr txBox="1"/>
          <p:nvPr/>
        </p:nvSpPr>
        <p:spPr>
          <a:xfrm>
            <a:off x="21395616" y="5718938"/>
            <a:ext cx="321557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 b="0">
                <a:solidFill>
                  <a:srgbClr val="4BA4D8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6</a:t>
            </a:r>
          </a:p>
        </p:txBody>
      </p:sp>
      <p:sp>
        <p:nvSpPr>
          <p:cNvPr id="277" name="© 2020 Harrison Edwards, Inc. All Rights Reserved."/>
          <p:cNvSpPr txBox="1"/>
          <p:nvPr/>
        </p:nvSpPr>
        <p:spPr>
          <a:xfrm>
            <a:off x="2332473" y="13149274"/>
            <a:ext cx="4789120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 b="0">
                <a:solidFill>
                  <a:srgbClr val="929292"/>
                </a:solidFill>
              </a:defRPr>
            </a:lvl1pPr>
          </a:lstStyle>
          <a:p>
            <a:r>
              <a:t>© 2020 Harrison Edwards, Inc. All Rights Reserved.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Rectangle"/>
          <p:cNvSpPr/>
          <p:nvPr/>
        </p:nvSpPr>
        <p:spPr>
          <a:xfrm>
            <a:off x="-174963" y="-109574"/>
            <a:ext cx="24558963" cy="14013262"/>
          </a:xfrm>
          <a:prstGeom prst="rect">
            <a:avLst/>
          </a:prstGeom>
          <a:solidFill>
            <a:srgbClr val="1C384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80" name="Context"/>
          <p:cNvSpPr txBox="1"/>
          <p:nvPr/>
        </p:nvSpPr>
        <p:spPr>
          <a:xfrm>
            <a:off x="2068892" y="4537710"/>
            <a:ext cx="8610919" cy="5072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17500" b="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rPr dirty="0"/>
              <a:t>Context</a:t>
            </a:r>
          </a:p>
        </p:txBody>
      </p:sp>
      <p:sp>
        <p:nvSpPr>
          <p:cNvPr id="281" name="Deploying Rural Broadband"/>
          <p:cNvSpPr txBox="1"/>
          <p:nvPr/>
        </p:nvSpPr>
        <p:spPr>
          <a:xfrm>
            <a:off x="2162497" y="8046847"/>
            <a:ext cx="15987066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9400" b="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</a:lstStyle>
          <a:p>
            <a:r>
              <a:t>Deploying Rural Broadband </a:t>
            </a:r>
          </a:p>
        </p:txBody>
      </p:sp>
      <p:grpSp>
        <p:nvGrpSpPr>
          <p:cNvPr id="284" name="Group"/>
          <p:cNvGrpSpPr/>
          <p:nvPr/>
        </p:nvGrpSpPr>
        <p:grpSpPr>
          <a:xfrm>
            <a:off x="2462840" y="1874260"/>
            <a:ext cx="1510514" cy="231747"/>
            <a:chOff x="0" y="0"/>
            <a:chExt cx="1510512" cy="231746"/>
          </a:xfrm>
        </p:grpSpPr>
        <p:sp>
          <p:nvSpPr>
            <p:cNvPr id="282" name="Rectangle"/>
            <p:cNvSpPr/>
            <p:nvPr/>
          </p:nvSpPr>
          <p:spPr>
            <a:xfrm>
              <a:off x="0" y="0"/>
              <a:ext cx="760370" cy="231747"/>
            </a:xfrm>
            <a:prstGeom prst="rect">
              <a:avLst/>
            </a:prstGeom>
            <a:solidFill>
              <a:srgbClr val="5C87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83" name="Rectangle"/>
            <p:cNvSpPr/>
            <p:nvPr/>
          </p:nvSpPr>
          <p:spPr>
            <a:xfrm>
              <a:off x="750142" y="0"/>
              <a:ext cx="760371" cy="23174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pic>
        <p:nvPicPr>
          <p:cNvPr id="285" name="HEPR2.jpeg" descr="HEPR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4597" y="10718999"/>
            <a:ext cx="1120896" cy="1123138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2043765" y="13081000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287" name="Rounded Rectangle"/>
          <p:cNvSpPr/>
          <p:nvPr/>
        </p:nvSpPr>
        <p:spPr>
          <a:xfrm>
            <a:off x="576283" y="988820"/>
            <a:ext cx="23231434" cy="11738360"/>
          </a:xfrm>
          <a:prstGeom prst="roundRect">
            <a:avLst>
              <a:gd name="adj" fmla="val 14519"/>
            </a:avLst>
          </a:prstGeom>
          <a:ln w="76200">
            <a:solidFill>
              <a:srgbClr val="929292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88" name="1"/>
          <p:cNvSpPr txBox="1"/>
          <p:nvPr/>
        </p:nvSpPr>
        <p:spPr>
          <a:xfrm>
            <a:off x="20244089" y="736246"/>
            <a:ext cx="3733597" cy="3022601"/>
          </a:xfrm>
          <a:prstGeom prst="rect">
            <a:avLst/>
          </a:prstGeom>
          <a:solidFill>
            <a:srgbClr val="10394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600">
                <a:solidFill>
                  <a:srgbClr val="D5D5D5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  1  </a:t>
            </a:r>
          </a:p>
        </p:txBody>
      </p:sp>
      <p:sp>
        <p:nvSpPr>
          <p:cNvPr id="289" name="© 2019 Harrison Edwards, Inc. All Rights Reserved."/>
          <p:cNvSpPr txBox="1"/>
          <p:nvPr/>
        </p:nvSpPr>
        <p:spPr>
          <a:xfrm>
            <a:off x="2332473" y="13149274"/>
            <a:ext cx="4789120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 b="0">
                <a:solidFill>
                  <a:srgbClr val="929292"/>
                </a:solidFill>
              </a:defRPr>
            </a:lvl1pPr>
          </a:lstStyle>
          <a:p>
            <a:r>
              <a:t>© 2019 Harrison Edwards, Inc. All Rights Reserved.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roup"/>
          <p:cNvGrpSpPr/>
          <p:nvPr/>
        </p:nvGrpSpPr>
        <p:grpSpPr>
          <a:xfrm>
            <a:off x="2462840" y="1874260"/>
            <a:ext cx="1510514" cy="231747"/>
            <a:chOff x="0" y="0"/>
            <a:chExt cx="1510512" cy="231746"/>
          </a:xfrm>
        </p:grpSpPr>
        <p:sp>
          <p:nvSpPr>
            <p:cNvPr id="291" name="Rectangle"/>
            <p:cNvSpPr/>
            <p:nvPr/>
          </p:nvSpPr>
          <p:spPr>
            <a:xfrm>
              <a:off x="0" y="0"/>
              <a:ext cx="760370" cy="231747"/>
            </a:xfrm>
            <a:prstGeom prst="rect">
              <a:avLst/>
            </a:prstGeom>
            <a:solidFill>
              <a:srgbClr val="5C87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92" name="Rectangle"/>
            <p:cNvSpPr/>
            <p:nvPr/>
          </p:nvSpPr>
          <p:spPr>
            <a:xfrm>
              <a:off x="750142" y="0"/>
              <a:ext cx="760371" cy="231747"/>
            </a:xfrm>
            <a:prstGeom prst="rect">
              <a:avLst/>
            </a:pr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294" name="1830s"/>
          <p:cNvSpPr txBox="1"/>
          <p:nvPr/>
        </p:nvSpPr>
        <p:spPr>
          <a:xfrm>
            <a:off x="2531575" y="9276044"/>
            <a:ext cx="252229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800"/>
              </a:spcBef>
              <a:defRPr sz="3700" b="0">
                <a:solidFill>
                  <a:srgbClr val="5E5E5E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1830s</a:t>
            </a:r>
          </a:p>
        </p:txBody>
      </p:sp>
      <p:sp>
        <p:nvSpPr>
          <p:cNvPr id="295" name="1890s"/>
          <p:cNvSpPr txBox="1"/>
          <p:nvPr/>
        </p:nvSpPr>
        <p:spPr>
          <a:xfrm>
            <a:off x="6754621" y="9276044"/>
            <a:ext cx="252229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800"/>
              </a:spcBef>
              <a:defRPr sz="3700" b="0">
                <a:solidFill>
                  <a:srgbClr val="5E5E5E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1890s</a:t>
            </a:r>
          </a:p>
        </p:txBody>
      </p:sp>
      <p:sp>
        <p:nvSpPr>
          <p:cNvPr id="296" name="1950s"/>
          <p:cNvSpPr txBox="1"/>
          <p:nvPr/>
        </p:nvSpPr>
        <p:spPr>
          <a:xfrm>
            <a:off x="10977667" y="9276044"/>
            <a:ext cx="252229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800"/>
              </a:spcBef>
              <a:defRPr sz="3700" b="0">
                <a:solidFill>
                  <a:srgbClr val="5E5E5E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1950s</a:t>
            </a:r>
          </a:p>
        </p:txBody>
      </p:sp>
      <p:sp>
        <p:nvSpPr>
          <p:cNvPr id="297" name="1960s"/>
          <p:cNvSpPr txBox="1"/>
          <p:nvPr/>
        </p:nvSpPr>
        <p:spPr>
          <a:xfrm>
            <a:off x="15200714" y="9276044"/>
            <a:ext cx="252229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800"/>
              </a:spcBef>
              <a:defRPr sz="3700" b="0">
                <a:solidFill>
                  <a:srgbClr val="5E5E5E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1960s</a:t>
            </a:r>
          </a:p>
        </p:txBody>
      </p:sp>
      <p:sp>
        <p:nvSpPr>
          <p:cNvPr id="298" name="Now"/>
          <p:cNvSpPr txBox="1"/>
          <p:nvPr/>
        </p:nvSpPr>
        <p:spPr>
          <a:xfrm>
            <a:off x="19423760" y="9276044"/>
            <a:ext cx="252229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800"/>
              </a:spcBef>
              <a:defRPr sz="3700" b="0">
                <a:solidFill>
                  <a:srgbClr val="5E5E5E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Now</a:t>
            </a:r>
          </a:p>
        </p:txBody>
      </p:sp>
      <p:grpSp>
        <p:nvGrpSpPr>
          <p:cNvPr id="301" name="Group"/>
          <p:cNvGrpSpPr/>
          <p:nvPr/>
        </p:nvGrpSpPr>
        <p:grpSpPr>
          <a:xfrm>
            <a:off x="576283" y="710566"/>
            <a:ext cx="23745709" cy="12016614"/>
            <a:chOff x="0" y="0"/>
            <a:chExt cx="23745708" cy="12016613"/>
          </a:xfrm>
        </p:grpSpPr>
        <p:sp>
          <p:nvSpPr>
            <p:cNvPr id="299" name="Rounded Rectangle"/>
            <p:cNvSpPr/>
            <p:nvPr/>
          </p:nvSpPr>
          <p:spPr>
            <a:xfrm>
              <a:off x="0" y="278254"/>
              <a:ext cx="23231434" cy="11738360"/>
            </a:xfrm>
            <a:prstGeom prst="roundRect">
              <a:avLst>
                <a:gd name="adj" fmla="val 14519"/>
              </a:avLst>
            </a:prstGeom>
            <a:noFill/>
            <a:ln w="76200" cap="flat">
              <a:solidFill>
                <a:srgbClr val="929292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00" name="Rectangle"/>
            <p:cNvSpPr/>
            <p:nvPr/>
          </p:nvSpPr>
          <p:spPr>
            <a:xfrm>
              <a:off x="21018620" y="0"/>
              <a:ext cx="2727089" cy="255913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302" name="Gear"/>
          <p:cNvSpPr/>
          <p:nvPr/>
        </p:nvSpPr>
        <p:spPr>
          <a:xfrm>
            <a:off x="21519644" y="420292"/>
            <a:ext cx="2059438" cy="20598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2" h="21555" extrusionOk="0">
                <a:moveTo>
                  <a:pt x="12837" y="2"/>
                </a:moveTo>
                <a:cubicBezTo>
                  <a:pt x="12731" y="-11"/>
                  <a:pt x="12661" y="38"/>
                  <a:pt x="12588" y="172"/>
                </a:cubicBezTo>
                <a:cubicBezTo>
                  <a:pt x="12292" y="721"/>
                  <a:pt x="11969" y="1258"/>
                  <a:pt x="11661" y="1801"/>
                </a:cubicBezTo>
                <a:cubicBezTo>
                  <a:pt x="11547" y="2001"/>
                  <a:pt x="11418" y="2099"/>
                  <a:pt x="11153" y="2073"/>
                </a:cubicBezTo>
                <a:cubicBezTo>
                  <a:pt x="10691" y="2028"/>
                  <a:pt x="10220" y="2032"/>
                  <a:pt x="9759" y="2112"/>
                </a:cubicBezTo>
                <a:cubicBezTo>
                  <a:pt x="9550" y="2148"/>
                  <a:pt x="9432" y="2095"/>
                  <a:pt x="9318" y="1917"/>
                </a:cubicBezTo>
                <a:cubicBezTo>
                  <a:pt x="8969" y="1370"/>
                  <a:pt x="8594" y="841"/>
                  <a:pt x="8243" y="295"/>
                </a:cubicBezTo>
                <a:cubicBezTo>
                  <a:pt x="8145" y="142"/>
                  <a:pt x="8068" y="122"/>
                  <a:pt x="7905" y="198"/>
                </a:cubicBezTo>
                <a:cubicBezTo>
                  <a:pt x="6845" y="688"/>
                  <a:pt x="5781" y="1174"/>
                  <a:pt x="4712" y="1644"/>
                </a:cubicBezTo>
                <a:cubicBezTo>
                  <a:pt x="4517" y="1730"/>
                  <a:pt x="4517" y="1820"/>
                  <a:pt x="4567" y="1996"/>
                </a:cubicBezTo>
                <a:cubicBezTo>
                  <a:pt x="4742" y="2608"/>
                  <a:pt x="4890" y="3227"/>
                  <a:pt x="5065" y="3839"/>
                </a:cubicBezTo>
                <a:cubicBezTo>
                  <a:pt x="5122" y="4038"/>
                  <a:pt x="5098" y="4170"/>
                  <a:pt x="4932" y="4306"/>
                </a:cubicBezTo>
                <a:cubicBezTo>
                  <a:pt x="4561" y="4610"/>
                  <a:pt x="4227" y="4959"/>
                  <a:pt x="3950" y="5348"/>
                </a:cubicBezTo>
                <a:cubicBezTo>
                  <a:pt x="3802" y="5555"/>
                  <a:pt x="3648" y="5573"/>
                  <a:pt x="3439" y="5530"/>
                </a:cubicBezTo>
                <a:cubicBezTo>
                  <a:pt x="2827" y="5405"/>
                  <a:pt x="2213" y="5295"/>
                  <a:pt x="1605" y="5156"/>
                </a:cubicBezTo>
                <a:cubicBezTo>
                  <a:pt x="1409" y="5111"/>
                  <a:pt x="1325" y="5153"/>
                  <a:pt x="1257" y="5338"/>
                </a:cubicBezTo>
                <a:cubicBezTo>
                  <a:pt x="856" y="6423"/>
                  <a:pt x="449" y="7506"/>
                  <a:pt x="35" y="8586"/>
                </a:cubicBezTo>
                <a:cubicBezTo>
                  <a:pt x="-34" y="8767"/>
                  <a:pt x="-6" y="8857"/>
                  <a:pt x="173" y="8954"/>
                </a:cubicBezTo>
                <a:cubicBezTo>
                  <a:pt x="722" y="9251"/>
                  <a:pt x="1256" y="9574"/>
                  <a:pt x="1798" y="9882"/>
                </a:cubicBezTo>
                <a:cubicBezTo>
                  <a:pt x="2001" y="9997"/>
                  <a:pt x="2093" y="10127"/>
                  <a:pt x="2064" y="10392"/>
                </a:cubicBezTo>
                <a:cubicBezTo>
                  <a:pt x="2014" y="10855"/>
                  <a:pt x="2039" y="11326"/>
                  <a:pt x="2116" y="11788"/>
                </a:cubicBezTo>
                <a:cubicBezTo>
                  <a:pt x="2151" y="11998"/>
                  <a:pt x="2089" y="12115"/>
                  <a:pt x="1913" y="12228"/>
                </a:cubicBezTo>
                <a:cubicBezTo>
                  <a:pt x="1367" y="12578"/>
                  <a:pt x="837" y="12953"/>
                  <a:pt x="291" y="13303"/>
                </a:cubicBezTo>
                <a:cubicBezTo>
                  <a:pt x="136" y="13403"/>
                  <a:pt x="124" y="13482"/>
                  <a:pt x="199" y="13643"/>
                </a:cubicBezTo>
                <a:cubicBezTo>
                  <a:pt x="688" y="14705"/>
                  <a:pt x="1172" y="15768"/>
                  <a:pt x="1642" y="16837"/>
                </a:cubicBezTo>
                <a:cubicBezTo>
                  <a:pt x="1728" y="17034"/>
                  <a:pt x="1818" y="17032"/>
                  <a:pt x="1994" y="16982"/>
                </a:cubicBezTo>
                <a:cubicBezTo>
                  <a:pt x="2605" y="16807"/>
                  <a:pt x="3223" y="16651"/>
                  <a:pt x="3839" y="16489"/>
                </a:cubicBezTo>
                <a:cubicBezTo>
                  <a:pt x="3930" y="16465"/>
                  <a:pt x="4023" y="16451"/>
                  <a:pt x="4118" y="16432"/>
                </a:cubicBezTo>
                <a:cubicBezTo>
                  <a:pt x="4164" y="16485"/>
                  <a:pt x="4202" y="16532"/>
                  <a:pt x="4241" y="16576"/>
                </a:cubicBezTo>
                <a:cubicBezTo>
                  <a:pt x="4568" y="16944"/>
                  <a:pt x="4922" y="17287"/>
                  <a:pt x="5319" y="17573"/>
                </a:cubicBezTo>
                <a:cubicBezTo>
                  <a:pt x="5534" y="17728"/>
                  <a:pt x="5572" y="17885"/>
                  <a:pt x="5524" y="18114"/>
                </a:cubicBezTo>
                <a:cubicBezTo>
                  <a:pt x="5398" y="18725"/>
                  <a:pt x="5287" y="19339"/>
                  <a:pt x="5149" y="19947"/>
                </a:cubicBezTo>
                <a:cubicBezTo>
                  <a:pt x="5105" y="20142"/>
                  <a:pt x="5145" y="20229"/>
                  <a:pt x="5331" y="20297"/>
                </a:cubicBezTo>
                <a:cubicBezTo>
                  <a:pt x="6415" y="20698"/>
                  <a:pt x="7497" y="21106"/>
                  <a:pt x="8576" y="21520"/>
                </a:cubicBezTo>
                <a:cubicBezTo>
                  <a:pt x="8757" y="21589"/>
                  <a:pt x="8847" y="21563"/>
                  <a:pt x="8944" y="21383"/>
                </a:cubicBezTo>
                <a:cubicBezTo>
                  <a:pt x="9241" y="20834"/>
                  <a:pt x="9562" y="20299"/>
                  <a:pt x="9871" y="19757"/>
                </a:cubicBezTo>
                <a:cubicBezTo>
                  <a:pt x="9985" y="19558"/>
                  <a:pt x="10110" y="19452"/>
                  <a:pt x="10378" y="19481"/>
                </a:cubicBezTo>
                <a:cubicBezTo>
                  <a:pt x="10828" y="19528"/>
                  <a:pt x="11291" y="19534"/>
                  <a:pt x="11737" y="19445"/>
                </a:cubicBezTo>
                <a:cubicBezTo>
                  <a:pt x="12009" y="19391"/>
                  <a:pt x="12126" y="19505"/>
                  <a:pt x="12252" y="19698"/>
                </a:cubicBezTo>
                <a:cubicBezTo>
                  <a:pt x="12593" y="20221"/>
                  <a:pt x="12952" y="20733"/>
                  <a:pt x="13290" y="21259"/>
                </a:cubicBezTo>
                <a:cubicBezTo>
                  <a:pt x="13387" y="21411"/>
                  <a:pt x="13463" y="21432"/>
                  <a:pt x="13628" y="21356"/>
                </a:cubicBezTo>
                <a:cubicBezTo>
                  <a:pt x="14687" y="20866"/>
                  <a:pt x="15750" y="20382"/>
                  <a:pt x="16819" y="19912"/>
                </a:cubicBezTo>
                <a:cubicBezTo>
                  <a:pt x="17012" y="19827"/>
                  <a:pt x="17018" y="19738"/>
                  <a:pt x="16967" y="19560"/>
                </a:cubicBezTo>
                <a:cubicBezTo>
                  <a:pt x="16791" y="18948"/>
                  <a:pt x="16644" y="18329"/>
                  <a:pt x="16469" y="17716"/>
                </a:cubicBezTo>
                <a:cubicBezTo>
                  <a:pt x="16412" y="17519"/>
                  <a:pt x="16433" y="17386"/>
                  <a:pt x="16600" y="17250"/>
                </a:cubicBezTo>
                <a:cubicBezTo>
                  <a:pt x="16971" y="16946"/>
                  <a:pt x="17305" y="16598"/>
                  <a:pt x="17584" y="16209"/>
                </a:cubicBezTo>
                <a:cubicBezTo>
                  <a:pt x="17730" y="16006"/>
                  <a:pt x="17880" y="15980"/>
                  <a:pt x="18092" y="16024"/>
                </a:cubicBezTo>
                <a:cubicBezTo>
                  <a:pt x="18703" y="16151"/>
                  <a:pt x="19318" y="16260"/>
                  <a:pt x="19926" y="16398"/>
                </a:cubicBezTo>
                <a:cubicBezTo>
                  <a:pt x="20121" y="16442"/>
                  <a:pt x="20207" y="16404"/>
                  <a:pt x="20276" y="16218"/>
                </a:cubicBezTo>
                <a:cubicBezTo>
                  <a:pt x="20676" y="15133"/>
                  <a:pt x="21084" y="14050"/>
                  <a:pt x="21497" y="12970"/>
                </a:cubicBezTo>
                <a:cubicBezTo>
                  <a:pt x="21566" y="12790"/>
                  <a:pt x="21541" y="12697"/>
                  <a:pt x="21361" y="12600"/>
                </a:cubicBezTo>
                <a:cubicBezTo>
                  <a:pt x="20812" y="12303"/>
                  <a:pt x="20278" y="11982"/>
                  <a:pt x="19736" y="11674"/>
                </a:cubicBezTo>
                <a:cubicBezTo>
                  <a:pt x="19535" y="11559"/>
                  <a:pt x="19439" y="11431"/>
                  <a:pt x="19468" y="11163"/>
                </a:cubicBezTo>
                <a:cubicBezTo>
                  <a:pt x="19519" y="10701"/>
                  <a:pt x="19493" y="10230"/>
                  <a:pt x="19416" y="9768"/>
                </a:cubicBezTo>
                <a:cubicBezTo>
                  <a:pt x="19381" y="9559"/>
                  <a:pt x="19443" y="9442"/>
                  <a:pt x="19620" y="9328"/>
                </a:cubicBezTo>
                <a:cubicBezTo>
                  <a:pt x="20166" y="8978"/>
                  <a:pt x="20694" y="8603"/>
                  <a:pt x="21240" y="8252"/>
                </a:cubicBezTo>
                <a:cubicBezTo>
                  <a:pt x="21393" y="8154"/>
                  <a:pt x="21411" y="8075"/>
                  <a:pt x="21336" y="7912"/>
                </a:cubicBezTo>
                <a:cubicBezTo>
                  <a:pt x="20846" y="6851"/>
                  <a:pt x="20362" y="5788"/>
                  <a:pt x="19892" y="4718"/>
                </a:cubicBezTo>
                <a:cubicBezTo>
                  <a:pt x="19806" y="4523"/>
                  <a:pt x="19717" y="4523"/>
                  <a:pt x="19541" y="4574"/>
                </a:cubicBezTo>
                <a:cubicBezTo>
                  <a:pt x="18917" y="4751"/>
                  <a:pt x="18286" y="4905"/>
                  <a:pt x="17662" y="5080"/>
                </a:cubicBezTo>
                <a:cubicBezTo>
                  <a:pt x="17490" y="5129"/>
                  <a:pt x="17378" y="5103"/>
                  <a:pt x="17261" y="4959"/>
                </a:cubicBezTo>
                <a:cubicBezTo>
                  <a:pt x="16959" y="4585"/>
                  <a:pt x="16599" y="4263"/>
                  <a:pt x="16213" y="3983"/>
                </a:cubicBezTo>
                <a:cubicBezTo>
                  <a:pt x="16001" y="3828"/>
                  <a:pt x="15960" y="3672"/>
                  <a:pt x="16008" y="3442"/>
                </a:cubicBezTo>
                <a:cubicBezTo>
                  <a:pt x="16135" y="2831"/>
                  <a:pt x="16245" y="2217"/>
                  <a:pt x="16383" y="1609"/>
                </a:cubicBezTo>
                <a:cubicBezTo>
                  <a:pt x="16428" y="1413"/>
                  <a:pt x="16387" y="1327"/>
                  <a:pt x="16201" y="1258"/>
                </a:cubicBezTo>
                <a:cubicBezTo>
                  <a:pt x="15118" y="858"/>
                  <a:pt x="14036" y="450"/>
                  <a:pt x="12956" y="36"/>
                </a:cubicBezTo>
                <a:cubicBezTo>
                  <a:pt x="12911" y="19"/>
                  <a:pt x="12873" y="7"/>
                  <a:pt x="12837" y="2"/>
                </a:cubicBezTo>
                <a:close/>
                <a:moveTo>
                  <a:pt x="10766" y="5818"/>
                </a:moveTo>
                <a:cubicBezTo>
                  <a:pt x="13503" y="5818"/>
                  <a:pt x="15722" y="8039"/>
                  <a:pt x="15722" y="10778"/>
                </a:cubicBezTo>
                <a:cubicBezTo>
                  <a:pt x="15722" y="13517"/>
                  <a:pt x="13503" y="15738"/>
                  <a:pt x="10766" y="15738"/>
                </a:cubicBezTo>
                <a:cubicBezTo>
                  <a:pt x="8030" y="15738"/>
                  <a:pt x="5810" y="13517"/>
                  <a:pt x="5810" y="10778"/>
                </a:cubicBezTo>
                <a:cubicBezTo>
                  <a:pt x="5810" y="8039"/>
                  <a:pt x="8030" y="5818"/>
                  <a:pt x="10766" y="5818"/>
                </a:cubicBez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03" name="Gear"/>
          <p:cNvSpPr/>
          <p:nvPr/>
        </p:nvSpPr>
        <p:spPr>
          <a:xfrm rot="720000">
            <a:off x="22723098" y="2281001"/>
            <a:ext cx="1187948" cy="11881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2" h="21555" extrusionOk="0">
                <a:moveTo>
                  <a:pt x="12837" y="2"/>
                </a:moveTo>
                <a:cubicBezTo>
                  <a:pt x="12731" y="-11"/>
                  <a:pt x="12661" y="38"/>
                  <a:pt x="12588" y="172"/>
                </a:cubicBezTo>
                <a:cubicBezTo>
                  <a:pt x="12292" y="721"/>
                  <a:pt x="11969" y="1258"/>
                  <a:pt x="11661" y="1801"/>
                </a:cubicBezTo>
                <a:cubicBezTo>
                  <a:pt x="11547" y="2001"/>
                  <a:pt x="11418" y="2099"/>
                  <a:pt x="11153" y="2073"/>
                </a:cubicBezTo>
                <a:cubicBezTo>
                  <a:pt x="10691" y="2028"/>
                  <a:pt x="10220" y="2032"/>
                  <a:pt x="9759" y="2112"/>
                </a:cubicBezTo>
                <a:cubicBezTo>
                  <a:pt x="9550" y="2148"/>
                  <a:pt x="9432" y="2095"/>
                  <a:pt x="9318" y="1917"/>
                </a:cubicBezTo>
                <a:cubicBezTo>
                  <a:pt x="8969" y="1370"/>
                  <a:pt x="8594" y="841"/>
                  <a:pt x="8243" y="295"/>
                </a:cubicBezTo>
                <a:cubicBezTo>
                  <a:pt x="8145" y="142"/>
                  <a:pt x="8068" y="122"/>
                  <a:pt x="7905" y="198"/>
                </a:cubicBezTo>
                <a:cubicBezTo>
                  <a:pt x="6845" y="688"/>
                  <a:pt x="5781" y="1174"/>
                  <a:pt x="4712" y="1644"/>
                </a:cubicBezTo>
                <a:cubicBezTo>
                  <a:pt x="4517" y="1730"/>
                  <a:pt x="4517" y="1820"/>
                  <a:pt x="4567" y="1996"/>
                </a:cubicBezTo>
                <a:cubicBezTo>
                  <a:pt x="4742" y="2608"/>
                  <a:pt x="4890" y="3227"/>
                  <a:pt x="5065" y="3839"/>
                </a:cubicBezTo>
                <a:cubicBezTo>
                  <a:pt x="5122" y="4038"/>
                  <a:pt x="5098" y="4170"/>
                  <a:pt x="4932" y="4306"/>
                </a:cubicBezTo>
                <a:cubicBezTo>
                  <a:pt x="4561" y="4610"/>
                  <a:pt x="4227" y="4959"/>
                  <a:pt x="3950" y="5348"/>
                </a:cubicBezTo>
                <a:cubicBezTo>
                  <a:pt x="3802" y="5555"/>
                  <a:pt x="3648" y="5573"/>
                  <a:pt x="3439" y="5530"/>
                </a:cubicBezTo>
                <a:cubicBezTo>
                  <a:pt x="2827" y="5405"/>
                  <a:pt x="2213" y="5295"/>
                  <a:pt x="1605" y="5156"/>
                </a:cubicBezTo>
                <a:cubicBezTo>
                  <a:pt x="1409" y="5111"/>
                  <a:pt x="1325" y="5153"/>
                  <a:pt x="1257" y="5338"/>
                </a:cubicBezTo>
                <a:cubicBezTo>
                  <a:pt x="856" y="6423"/>
                  <a:pt x="449" y="7506"/>
                  <a:pt x="35" y="8586"/>
                </a:cubicBezTo>
                <a:cubicBezTo>
                  <a:pt x="-34" y="8767"/>
                  <a:pt x="-6" y="8857"/>
                  <a:pt x="173" y="8954"/>
                </a:cubicBezTo>
                <a:cubicBezTo>
                  <a:pt x="722" y="9251"/>
                  <a:pt x="1256" y="9574"/>
                  <a:pt x="1798" y="9882"/>
                </a:cubicBezTo>
                <a:cubicBezTo>
                  <a:pt x="2001" y="9997"/>
                  <a:pt x="2093" y="10127"/>
                  <a:pt x="2064" y="10392"/>
                </a:cubicBezTo>
                <a:cubicBezTo>
                  <a:pt x="2014" y="10855"/>
                  <a:pt x="2039" y="11326"/>
                  <a:pt x="2116" y="11788"/>
                </a:cubicBezTo>
                <a:cubicBezTo>
                  <a:pt x="2151" y="11998"/>
                  <a:pt x="2089" y="12115"/>
                  <a:pt x="1913" y="12228"/>
                </a:cubicBezTo>
                <a:cubicBezTo>
                  <a:pt x="1367" y="12578"/>
                  <a:pt x="837" y="12953"/>
                  <a:pt x="291" y="13303"/>
                </a:cubicBezTo>
                <a:cubicBezTo>
                  <a:pt x="136" y="13403"/>
                  <a:pt x="124" y="13482"/>
                  <a:pt x="199" y="13643"/>
                </a:cubicBezTo>
                <a:cubicBezTo>
                  <a:pt x="688" y="14705"/>
                  <a:pt x="1172" y="15768"/>
                  <a:pt x="1642" y="16837"/>
                </a:cubicBezTo>
                <a:cubicBezTo>
                  <a:pt x="1728" y="17034"/>
                  <a:pt x="1818" y="17032"/>
                  <a:pt x="1994" y="16982"/>
                </a:cubicBezTo>
                <a:cubicBezTo>
                  <a:pt x="2605" y="16807"/>
                  <a:pt x="3223" y="16651"/>
                  <a:pt x="3839" y="16489"/>
                </a:cubicBezTo>
                <a:cubicBezTo>
                  <a:pt x="3930" y="16465"/>
                  <a:pt x="4023" y="16451"/>
                  <a:pt x="4118" y="16432"/>
                </a:cubicBezTo>
                <a:cubicBezTo>
                  <a:pt x="4164" y="16485"/>
                  <a:pt x="4202" y="16532"/>
                  <a:pt x="4241" y="16576"/>
                </a:cubicBezTo>
                <a:cubicBezTo>
                  <a:pt x="4568" y="16944"/>
                  <a:pt x="4922" y="17287"/>
                  <a:pt x="5319" y="17573"/>
                </a:cubicBezTo>
                <a:cubicBezTo>
                  <a:pt x="5534" y="17728"/>
                  <a:pt x="5572" y="17885"/>
                  <a:pt x="5524" y="18114"/>
                </a:cubicBezTo>
                <a:cubicBezTo>
                  <a:pt x="5398" y="18725"/>
                  <a:pt x="5287" y="19339"/>
                  <a:pt x="5149" y="19947"/>
                </a:cubicBezTo>
                <a:cubicBezTo>
                  <a:pt x="5105" y="20142"/>
                  <a:pt x="5145" y="20229"/>
                  <a:pt x="5331" y="20297"/>
                </a:cubicBezTo>
                <a:cubicBezTo>
                  <a:pt x="6415" y="20698"/>
                  <a:pt x="7497" y="21106"/>
                  <a:pt x="8576" y="21520"/>
                </a:cubicBezTo>
                <a:cubicBezTo>
                  <a:pt x="8757" y="21589"/>
                  <a:pt x="8847" y="21563"/>
                  <a:pt x="8944" y="21383"/>
                </a:cubicBezTo>
                <a:cubicBezTo>
                  <a:pt x="9241" y="20834"/>
                  <a:pt x="9562" y="20299"/>
                  <a:pt x="9871" y="19757"/>
                </a:cubicBezTo>
                <a:cubicBezTo>
                  <a:pt x="9985" y="19558"/>
                  <a:pt x="10110" y="19452"/>
                  <a:pt x="10378" y="19481"/>
                </a:cubicBezTo>
                <a:cubicBezTo>
                  <a:pt x="10828" y="19528"/>
                  <a:pt x="11291" y="19534"/>
                  <a:pt x="11737" y="19445"/>
                </a:cubicBezTo>
                <a:cubicBezTo>
                  <a:pt x="12009" y="19391"/>
                  <a:pt x="12126" y="19505"/>
                  <a:pt x="12252" y="19698"/>
                </a:cubicBezTo>
                <a:cubicBezTo>
                  <a:pt x="12593" y="20221"/>
                  <a:pt x="12952" y="20733"/>
                  <a:pt x="13290" y="21259"/>
                </a:cubicBezTo>
                <a:cubicBezTo>
                  <a:pt x="13387" y="21411"/>
                  <a:pt x="13463" y="21432"/>
                  <a:pt x="13628" y="21356"/>
                </a:cubicBezTo>
                <a:cubicBezTo>
                  <a:pt x="14687" y="20866"/>
                  <a:pt x="15750" y="20382"/>
                  <a:pt x="16819" y="19912"/>
                </a:cubicBezTo>
                <a:cubicBezTo>
                  <a:pt x="17012" y="19827"/>
                  <a:pt x="17018" y="19738"/>
                  <a:pt x="16967" y="19560"/>
                </a:cubicBezTo>
                <a:cubicBezTo>
                  <a:pt x="16791" y="18948"/>
                  <a:pt x="16644" y="18329"/>
                  <a:pt x="16469" y="17716"/>
                </a:cubicBezTo>
                <a:cubicBezTo>
                  <a:pt x="16412" y="17519"/>
                  <a:pt x="16433" y="17386"/>
                  <a:pt x="16600" y="17250"/>
                </a:cubicBezTo>
                <a:cubicBezTo>
                  <a:pt x="16971" y="16946"/>
                  <a:pt x="17305" y="16598"/>
                  <a:pt x="17584" y="16209"/>
                </a:cubicBezTo>
                <a:cubicBezTo>
                  <a:pt x="17730" y="16006"/>
                  <a:pt x="17880" y="15980"/>
                  <a:pt x="18092" y="16024"/>
                </a:cubicBezTo>
                <a:cubicBezTo>
                  <a:pt x="18703" y="16151"/>
                  <a:pt x="19318" y="16260"/>
                  <a:pt x="19926" y="16398"/>
                </a:cubicBezTo>
                <a:cubicBezTo>
                  <a:pt x="20121" y="16442"/>
                  <a:pt x="20207" y="16404"/>
                  <a:pt x="20276" y="16218"/>
                </a:cubicBezTo>
                <a:cubicBezTo>
                  <a:pt x="20676" y="15133"/>
                  <a:pt x="21084" y="14050"/>
                  <a:pt x="21497" y="12970"/>
                </a:cubicBezTo>
                <a:cubicBezTo>
                  <a:pt x="21566" y="12790"/>
                  <a:pt x="21541" y="12697"/>
                  <a:pt x="21361" y="12600"/>
                </a:cubicBezTo>
                <a:cubicBezTo>
                  <a:pt x="20812" y="12303"/>
                  <a:pt x="20278" y="11982"/>
                  <a:pt x="19736" y="11674"/>
                </a:cubicBezTo>
                <a:cubicBezTo>
                  <a:pt x="19535" y="11559"/>
                  <a:pt x="19439" y="11431"/>
                  <a:pt x="19468" y="11163"/>
                </a:cubicBezTo>
                <a:cubicBezTo>
                  <a:pt x="19519" y="10701"/>
                  <a:pt x="19493" y="10230"/>
                  <a:pt x="19416" y="9768"/>
                </a:cubicBezTo>
                <a:cubicBezTo>
                  <a:pt x="19381" y="9559"/>
                  <a:pt x="19443" y="9442"/>
                  <a:pt x="19620" y="9328"/>
                </a:cubicBezTo>
                <a:cubicBezTo>
                  <a:pt x="20166" y="8978"/>
                  <a:pt x="20694" y="8603"/>
                  <a:pt x="21240" y="8252"/>
                </a:cubicBezTo>
                <a:cubicBezTo>
                  <a:pt x="21393" y="8154"/>
                  <a:pt x="21411" y="8075"/>
                  <a:pt x="21336" y="7912"/>
                </a:cubicBezTo>
                <a:cubicBezTo>
                  <a:pt x="20846" y="6851"/>
                  <a:pt x="20362" y="5788"/>
                  <a:pt x="19892" y="4718"/>
                </a:cubicBezTo>
                <a:cubicBezTo>
                  <a:pt x="19806" y="4523"/>
                  <a:pt x="19717" y="4523"/>
                  <a:pt x="19541" y="4574"/>
                </a:cubicBezTo>
                <a:cubicBezTo>
                  <a:pt x="18917" y="4751"/>
                  <a:pt x="18286" y="4905"/>
                  <a:pt x="17662" y="5080"/>
                </a:cubicBezTo>
                <a:cubicBezTo>
                  <a:pt x="17490" y="5129"/>
                  <a:pt x="17378" y="5103"/>
                  <a:pt x="17261" y="4959"/>
                </a:cubicBezTo>
                <a:cubicBezTo>
                  <a:pt x="16959" y="4585"/>
                  <a:pt x="16599" y="4263"/>
                  <a:pt x="16213" y="3983"/>
                </a:cubicBezTo>
                <a:cubicBezTo>
                  <a:pt x="16001" y="3828"/>
                  <a:pt x="15960" y="3672"/>
                  <a:pt x="16008" y="3442"/>
                </a:cubicBezTo>
                <a:cubicBezTo>
                  <a:pt x="16135" y="2831"/>
                  <a:pt x="16245" y="2217"/>
                  <a:pt x="16383" y="1609"/>
                </a:cubicBezTo>
                <a:cubicBezTo>
                  <a:pt x="16428" y="1413"/>
                  <a:pt x="16387" y="1327"/>
                  <a:pt x="16201" y="1258"/>
                </a:cubicBezTo>
                <a:cubicBezTo>
                  <a:pt x="15118" y="858"/>
                  <a:pt x="14036" y="450"/>
                  <a:pt x="12956" y="36"/>
                </a:cubicBezTo>
                <a:cubicBezTo>
                  <a:pt x="12911" y="19"/>
                  <a:pt x="12873" y="7"/>
                  <a:pt x="12837" y="2"/>
                </a:cubicBezTo>
                <a:close/>
                <a:moveTo>
                  <a:pt x="10766" y="5818"/>
                </a:moveTo>
                <a:cubicBezTo>
                  <a:pt x="13503" y="5818"/>
                  <a:pt x="15722" y="8039"/>
                  <a:pt x="15722" y="10778"/>
                </a:cubicBezTo>
                <a:cubicBezTo>
                  <a:pt x="15722" y="13517"/>
                  <a:pt x="13503" y="15738"/>
                  <a:pt x="10766" y="15738"/>
                </a:cubicBezTo>
                <a:cubicBezTo>
                  <a:pt x="8030" y="15738"/>
                  <a:pt x="5810" y="13517"/>
                  <a:pt x="5810" y="10778"/>
                </a:cubicBezTo>
                <a:cubicBezTo>
                  <a:pt x="5810" y="8039"/>
                  <a:pt x="8030" y="5818"/>
                  <a:pt x="10766" y="5818"/>
                </a:cubicBez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04" name="Broadband is…"/>
          <p:cNvSpPr txBox="1"/>
          <p:nvPr/>
        </p:nvSpPr>
        <p:spPr>
          <a:xfrm>
            <a:off x="2312631" y="2724149"/>
            <a:ext cx="19758739" cy="3797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8300">
                <a:solidFill>
                  <a:srgbClr val="5C87A0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>
                <a:solidFill>
                  <a:srgbClr val="424242"/>
                </a:solidFill>
              </a:rPr>
              <a:t>Broadband is</a:t>
            </a:r>
          </a:p>
          <a:p>
            <a:pPr algn="l">
              <a:defRPr sz="8300">
                <a:solidFill>
                  <a:srgbClr val="5C87A0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Critical Infrastructure</a:t>
            </a:r>
          </a:p>
        </p:txBody>
      </p:sp>
      <p:sp>
        <p:nvSpPr>
          <p:cNvPr id="305" name="Circle"/>
          <p:cNvSpPr/>
          <p:nvPr/>
        </p:nvSpPr>
        <p:spPr>
          <a:xfrm>
            <a:off x="2548123" y="6243951"/>
            <a:ext cx="2489201" cy="2489201"/>
          </a:xfrm>
          <a:prstGeom prst="ellipse">
            <a:avLst/>
          </a:prstGeom>
          <a:ln w="1143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06" name="Circle"/>
          <p:cNvSpPr/>
          <p:nvPr/>
        </p:nvSpPr>
        <p:spPr>
          <a:xfrm>
            <a:off x="6771169" y="6243951"/>
            <a:ext cx="2489201" cy="2489201"/>
          </a:xfrm>
          <a:prstGeom prst="ellipse">
            <a:avLst/>
          </a:prstGeom>
          <a:ln w="1143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07" name="Circle"/>
          <p:cNvSpPr/>
          <p:nvPr/>
        </p:nvSpPr>
        <p:spPr>
          <a:xfrm>
            <a:off x="10994215" y="6243951"/>
            <a:ext cx="2489201" cy="2489201"/>
          </a:xfrm>
          <a:prstGeom prst="ellipse">
            <a:avLst/>
          </a:prstGeom>
          <a:ln w="1143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08" name="Circle"/>
          <p:cNvSpPr/>
          <p:nvPr/>
        </p:nvSpPr>
        <p:spPr>
          <a:xfrm>
            <a:off x="15217261" y="6243951"/>
            <a:ext cx="2489201" cy="2489201"/>
          </a:xfrm>
          <a:prstGeom prst="ellipse">
            <a:avLst/>
          </a:prstGeom>
          <a:ln w="1143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09" name="Circle"/>
          <p:cNvSpPr/>
          <p:nvPr/>
        </p:nvSpPr>
        <p:spPr>
          <a:xfrm>
            <a:off x="19440307" y="6243951"/>
            <a:ext cx="2489201" cy="2489201"/>
          </a:xfrm>
          <a:prstGeom prst="ellipse">
            <a:avLst/>
          </a:prstGeom>
          <a:ln w="114300">
            <a:solidFill>
              <a:srgbClr val="5C87A0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10" name="Steam Engine"/>
          <p:cNvSpPr/>
          <p:nvPr/>
        </p:nvSpPr>
        <p:spPr>
          <a:xfrm>
            <a:off x="2829564" y="7265148"/>
            <a:ext cx="1926319" cy="446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503" extrusionOk="0">
                <a:moveTo>
                  <a:pt x="18421" y="0"/>
                </a:moveTo>
                <a:cubicBezTo>
                  <a:pt x="18395" y="0"/>
                  <a:pt x="18378" y="74"/>
                  <a:pt x="18378" y="186"/>
                </a:cubicBezTo>
                <a:lnTo>
                  <a:pt x="18378" y="3672"/>
                </a:lnTo>
                <a:cubicBezTo>
                  <a:pt x="18378" y="3783"/>
                  <a:pt x="18361" y="3858"/>
                  <a:pt x="18335" y="3858"/>
                </a:cubicBezTo>
                <a:lnTo>
                  <a:pt x="17511" y="3858"/>
                </a:lnTo>
                <a:cubicBezTo>
                  <a:pt x="17485" y="3858"/>
                  <a:pt x="17467" y="3783"/>
                  <a:pt x="17467" y="3672"/>
                </a:cubicBezTo>
                <a:lnTo>
                  <a:pt x="17467" y="1996"/>
                </a:lnTo>
                <a:cubicBezTo>
                  <a:pt x="17467" y="1884"/>
                  <a:pt x="17450" y="1810"/>
                  <a:pt x="17424" y="1810"/>
                </a:cubicBezTo>
                <a:lnTo>
                  <a:pt x="16613" y="1810"/>
                </a:lnTo>
                <a:cubicBezTo>
                  <a:pt x="16587" y="1810"/>
                  <a:pt x="16570" y="1884"/>
                  <a:pt x="16570" y="1996"/>
                </a:cubicBezTo>
                <a:lnTo>
                  <a:pt x="16570" y="3672"/>
                </a:lnTo>
                <a:cubicBezTo>
                  <a:pt x="16570" y="3783"/>
                  <a:pt x="16553" y="3858"/>
                  <a:pt x="16527" y="3858"/>
                </a:cubicBezTo>
                <a:lnTo>
                  <a:pt x="15920" y="3858"/>
                </a:lnTo>
                <a:cubicBezTo>
                  <a:pt x="15894" y="3858"/>
                  <a:pt x="15876" y="3783"/>
                  <a:pt x="15876" y="3672"/>
                </a:cubicBezTo>
                <a:lnTo>
                  <a:pt x="15876" y="1996"/>
                </a:lnTo>
                <a:cubicBezTo>
                  <a:pt x="15876" y="1884"/>
                  <a:pt x="15859" y="1810"/>
                  <a:pt x="15833" y="1810"/>
                </a:cubicBezTo>
                <a:lnTo>
                  <a:pt x="15022" y="1810"/>
                </a:lnTo>
                <a:cubicBezTo>
                  <a:pt x="14996" y="1810"/>
                  <a:pt x="14979" y="1884"/>
                  <a:pt x="14979" y="1996"/>
                </a:cubicBezTo>
                <a:lnTo>
                  <a:pt x="14979" y="3672"/>
                </a:lnTo>
                <a:cubicBezTo>
                  <a:pt x="14979" y="3783"/>
                  <a:pt x="14962" y="3858"/>
                  <a:pt x="14936" y="3858"/>
                </a:cubicBezTo>
                <a:lnTo>
                  <a:pt x="12269" y="3858"/>
                </a:lnTo>
                <a:cubicBezTo>
                  <a:pt x="12243" y="3858"/>
                  <a:pt x="12225" y="3783"/>
                  <a:pt x="12225" y="3672"/>
                </a:cubicBezTo>
                <a:lnTo>
                  <a:pt x="12225" y="1996"/>
                </a:lnTo>
                <a:cubicBezTo>
                  <a:pt x="12225" y="1884"/>
                  <a:pt x="12208" y="1810"/>
                  <a:pt x="12182" y="1810"/>
                </a:cubicBezTo>
                <a:lnTo>
                  <a:pt x="9172" y="1810"/>
                </a:lnTo>
                <a:cubicBezTo>
                  <a:pt x="9146" y="1810"/>
                  <a:pt x="9129" y="1884"/>
                  <a:pt x="9129" y="1996"/>
                </a:cubicBezTo>
                <a:lnTo>
                  <a:pt x="9129" y="5365"/>
                </a:lnTo>
                <a:cubicBezTo>
                  <a:pt x="9129" y="5477"/>
                  <a:pt x="9146" y="5551"/>
                  <a:pt x="9172" y="5551"/>
                </a:cubicBezTo>
                <a:lnTo>
                  <a:pt x="9415" y="5551"/>
                </a:lnTo>
                <a:cubicBezTo>
                  <a:pt x="9436" y="5551"/>
                  <a:pt x="9458" y="5645"/>
                  <a:pt x="9458" y="5720"/>
                </a:cubicBezTo>
                <a:lnTo>
                  <a:pt x="9458" y="13575"/>
                </a:lnTo>
                <a:cubicBezTo>
                  <a:pt x="9458" y="13687"/>
                  <a:pt x="9475" y="13761"/>
                  <a:pt x="9501" y="13761"/>
                </a:cubicBezTo>
                <a:lnTo>
                  <a:pt x="20664" y="13761"/>
                </a:lnTo>
                <a:cubicBezTo>
                  <a:pt x="20686" y="13761"/>
                  <a:pt x="20699" y="13667"/>
                  <a:pt x="20686" y="13592"/>
                </a:cubicBezTo>
                <a:lnTo>
                  <a:pt x="20378" y="11637"/>
                </a:lnTo>
                <a:cubicBezTo>
                  <a:pt x="20356" y="11507"/>
                  <a:pt x="20343" y="11339"/>
                  <a:pt x="20343" y="11172"/>
                </a:cubicBezTo>
                <a:lnTo>
                  <a:pt x="20343" y="9682"/>
                </a:lnTo>
                <a:cubicBezTo>
                  <a:pt x="20343" y="9571"/>
                  <a:pt x="20360" y="9496"/>
                  <a:pt x="20386" y="9496"/>
                </a:cubicBezTo>
                <a:lnTo>
                  <a:pt x="20573" y="9496"/>
                </a:lnTo>
                <a:cubicBezTo>
                  <a:pt x="20599" y="9496"/>
                  <a:pt x="20617" y="9422"/>
                  <a:pt x="20617" y="9310"/>
                </a:cubicBezTo>
                <a:lnTo>
                  <a:pt x="20617" y="5830"/>
                </a:lnTo>
                <a:cubicBezTo>
                  <a:pt x="20617" y="5719"/>
                  <a:pt x="20599" y="5644"/>
                  <a:pt x="20573" y="5644"/>
                </a:cubicBezTo>
                <a:lnTo>
                  <a:pt x="20386" y="5644"/>
                </a:lnTo>
                <a:cubicBezTo>
                  <a:pt x="20360" y="5644"/>
                  <a:pt x="20343" y="5570"/>
                  <a:pt x="20343" y="5458"/>
                </a:cubicBezTo>
                <a:lnTo>
                  <a:pt x="20343" y="4044"/>
                </a:lnTo>
                <a:cubicBezTo>
                  <a:pt x="20343" y="3932"/>
                  <a:pt x="20326" y="3858"/>
                  <a:pt x="20300" y="3858"/>
                </a:cubicBezTo>
                <a:lnTo>
                  <a:pt x="19320" y="3858"/>
                </a:lnTo>
                <a:cubicBezTo>
                  <a:pt x="19294" y="3858"/>
                  <a:pt x="19276" y="3783"/>
                  <a:pt x="19276" y="3672"/>
                </a:cubicBezTo>
                <a:lnTo>
                  <a:pt x="19276" y="186"/>
                </a:lnTo>
                <a:cubicBezTo>
                  <a:pt x="19276" y="74"/>
                  <a:pt x="19259" y="0"/>
                  <a:pt x="19233" y="0"/>
                </a:cubicBezTo>
                <a:lnTo>
                  <a:pt x="18421" y="0"/>
                </a:lnTo>
                <a:close/>
                <a:moveTo>
                  <a:pt x="7051" y="1042"/>
                </a:moveTo>
                <a:cubicBezTo>
                  <a:pt x="6366" y="1042"/>
                  <a:pt x="6232" y="2531"/>
                  <a:pt x="5876" y="2531"/>
                </a:cubicBezTo>
                <a:cubicBezTo>
                  <a:pt x="5521" y="2531"/>
                  <a:pt x="5477" y="1845"/>
                  <a:pt x="4861" y="1845"/>
                </a:cubicBezTo>
                <a:cubicBezTo>
                  <a:pt x="4505" y="1845"/>
                  <a:pt x="4141" y="2568"/>
                  <a:pt x="3893" y="3183"/>
                </a:cubicBezTo>
                <a:cubicBezTo>
                  <a:pt x="3876" y="3220"/>
                  <a:pt x="3886" y="3334"/>
                  <a:pt x="3903" y="3334"/>
                </a:cubicBezTo>
                <a:lnTo>
                  <a:pt x="8114" y="3334"/>
                </a:lnTo>
                <a:cubicBezTo>
                  <a:pt x="8131" y="3334"/>
                  <a:pt x="8140" y="3239"/>
                  <a:pt x="8127" y="3183"/>
                </a:cubicBezTo>
                <a:cubicBezTo>
                  <a:pt x="8001" y="2587"/>
                  <a:pt x="7606" y="1042"/>
                  <a:pt x="7051" y="1042"/>
                </a:cubicBezTo>
                <a:close/>
                <a:moveTo>
                  <a:pt x="2555" y="4114"/>
                </a:moveTo>
                <a:cubicBezTo>
                  <a:pt x="2533" y="4095"/>
                  <a:pt x="2511" y="4132"/>
                  <a:pt x="2494" y="4207"/>
                </a:cubicBezTo>
                <a:lnTo>
                  <a:pt x="2107" y="5848"/>
                </a:lnTo>
                <a:cubicBezTo>
                  <a:pt x="2090" y="5922"/>
                  <a:pt x="2068" y="5958"/>
                  <a:pt x="2046" y="5958"/>
                </a:cubicBezTo>
                <a:lnTo>
                  <a:pt x="56" y="5958"/>
                </a:lnTo>
                <a:cubicBezTo>
                  <a:pt x="30" y="5958"/>
                  <a:pt x="12" y="6033"/>
                  <a:pt x="12" y="6144"/>
                </a:cubicBezTo>
                <a:lnTo>
                  <a:pt x="12" y="13592"/>
                </a:lnTo>
                <a:cubicBezTo>
                  <a:pt x="12" y="13704"/>
                  <a:pt x="30" y="13779"/>
                  <a:pt x="56" y="13779"/>
                </a:cubicBezTo>
                <a:lnTo>
                  <a:pt x="8425" y="13779"/>
                </a:lnTo>
                <a:cubicBezTo>
                  <a:pt x="8451" y="13779"/>
                  <a:pt x="8469" y="13704"/>
                  <a:pt x="8469" y="13592"/>
                </a:cubicBezTo>
                <a:lnTo>
                  <a:pt x="8469" y="4300"/>
                </a:lnTo>
                <a:cubicBezTo>
                  <a:pt x="8469" y="4188"/>
                  <a:pt x="8451" y="4114"/>
                  <a:pt x="8425" y="4114"/>
                </a:cubicBezTo>
                <a:lnTo>
                  <a:pt x="2555" y="4114"/>
                </a:lnTo>
                <a:close/>
                <a:moveTo>
                  <a:pt x="10503" y="6016"/>
                </a:moveTo>
                <a:lnTo>
                  <a:pt x="11080" y="6016"/>
                </a:lnTo>
                <a:cubicBezTo>
                  <a:pt x="11154" y="6016"/>
                  <a:pt x="11210" y="6259"/>
                  <a:pt x="11210" y="6575"/>
                </a:cubicBezTo>
                <a:lnTo>
                  <a:pt x="11210" y="9048"/>
                </a:lnTo>
                <a:cubicBezTo>
                  <a:pt x="11210" y="9365"/>
                  <a:pt x="11154" y="9607"/>
                  <a:pt x="11080" y="9607"/>
                </a:cubicBezTo>
                <a:lnTo>
                  <a:pt x="10503" y="9607"/>
                </a:lnTo>
                <a:cubicBezTo>
                  <a:pt x="10429" y="9607"/>
                  <a:pt x="10373" y="9365"/>
                  <a:pt x="10373" y="9048"/>
                </a:cubicBezTo>
                <a:lnTo>
                  <a:pt x="10373" y="6575"/>
                </a:lnTo>
                <a:cubicBezTo>
                  <a:pt x="10373" y="6259"/>
                  <a:pt x="10429" y="6016"/>
                  <a:pt x="10503" y="6016"/>
                </a:cubicBezTo>
                <a:close/>
                <a:moveTo>
                  <a:pt x="43" y="14523"/>
                </a:moveTo>
                <a:cubicBezTo>
                  <a:pt x="17" y="14523"/>
                  <a:pt x="0" y="14598"/>
                  <a:pt x="0" y="14710"/>
                </a:cubicBezTo>
                <a:lnTo>
                  <a:pt x="0" y="16647"/>
                </a:lnTo>
                <a:cubicBezTo>
                  <a:pt x="13" y="16759"/>
                  <a:pt x="34" y="16833"/>
                  <a:pt x="56" y="16833"/>
                </a:cubicBezTo>
                <a:lnTo>
                  <a:pt x="312" y="16833"/>
                </a:lnTo>
                <a:cubicBezTo>
                  <a:pt x="338" y="16833"/>
                  <a:pt x="355" y="16908"/>
                  <a:pt x="355" y="17020"/>
                </a:cubicBezTo>
                <a:lnTo>
                  <a:pt x="355" y="19702"/>
                </a:lnTo>
                <a:cubicBezTo>
                  <a:pt x="355" y="19814"/>
                  <a:pt x="372" y="19888"/>
                  <a:pt x="398" y="19888"/>
                </a:cubicBezTo>
                <a:lnTo>
                  <a:pt x="637" y="19888"/>
                </a:lnTo>
                <a:cubicBezTo>
                  <a:pt x="654" y="19888"/>
                  <a:pt x="672" y="19852"/>
                  <a:pt x="676" y="19778"/>
                </a:cubicBezTo>
                <a:lnTo>
                  <a:pt x="836" y="18079"/>
                </a:lnTo>
                <a:cubicBezTo>
                  <a:pt x="910" y="17334"/>
                  <a:pt x="1079" y="16833"/>
                  <a:pt x="1266" y="16833"/>
                </a:cubicBezTo>
                <a:lnTo>
                  <a:pt x="3257" y="16833"/>
                </a:lnTo>
                <a:cubicBezTo>
                  <a:pt x="3447" y="16833"/>
                  <a:pt x="3617" y="17315"/>
                  <a:pt x="3686" y="18079"/>
                </a:cubicBezTo>
                <a:lnTo>
                  <a:pt x="3846" y="19754"/>
                </a:lnTo>
                <a:cubicBezTo>
                  <a:pt x="3855" y="19829"/>
                  <a:pt x="3868" y="19871"/>
                  <a:pt x="3885" y="19871"/>
                </a:cubicBezTo>
                <a:lnTo>
                  <a:pt x="4362" y="19888"/>
                </a:lnTo>
                <a:cubicBezTo>
                  <a:pt x="4380" y="19888"/>
                  <a:pt x="4397" y="19852"/>
                  <a:pt x="4402" y="19778"/>
                </a:cubicBezTo>
                <a:lnTo>
                  <a:pt x="4562" y="18079"/>
                </a:lnTo>
                <a:cubicBezTo>
                  <a:pt x="4635" y="17334"/>
                  <a:pt x="4805" y="16833"/>
                  <a:pt x="4991" y="16833"/>
                </a:cubicBezTo>
                <a:lnTo>
                  <a:pt x="6982" y="16833"/>
                </a:lnTo>
                <a:cubicBezTo>
                  <a:pt x="7173" y="16833"/>
                  <a:pt x="7342" y="17315"/>
                  <a:pt x="7412" y="18079"/>
                </a:cubicBezTo>
                <a:lnTo>
                  <a:pt x="7572" y="19754"/>
                </a:lnTo>
                <a:cubicBezTo>
                  <a:pt x="7580" y="19829"/>
                  <a:pt x="7593" y="19871"/>
                  <a:pt x="7611" y="19871"/>
                </a:cubicBezTo>
                <a:lnTo>
                  <a:pt x="7853" y="19871"/>
                </a:lnTo>
                <a:cubicBezTo>
                  <a:pt x="7879" y="19871"/>
                  <a:pt x="7897" y="19796"/>
                  <a:pt x="7897" y="19684"/>
                </a:cubicBezTo>
                <a:lnTo>
                  <a:pt x="7897" y="17020"/>
                </a:lnTo>
                <a:cubicBezTo>
                  <a:pt x="7897" y="16908"/>
                  <a:pt x="7914" y="16833"/>
                  <a:pt x="7940" y="16833"/>
                </a:cubicBezTo>
                <a:lnTo>
                  <a:pt x="8413" y="16833"/>
                </a:lnTo>
                <a:cubicBezTo>
                  <a:pt x="8439" y="16833"/>
                  <a:pt x="8456" y="16759"/>
                  <a:pt x="8456" y="16647"/>
                </a:cubicBezTo>
                <a:lnTo>
                  <a:pt x="8456" y="14710"/>
                </a:lnTo>
                <a:cubicBezTo>
                  <a:pt x="8456" y="14598"/>
                  <a:pt x="8439" y="14523"/>
                  <a:pt x="8413" y="14523"/>
                </a:cubicBezTo>
                <a:lnTo>
                  <a:pt x="43" y="14523"/>
                </a:lnTo>
                <a:close/>
                <a:moveTo>
                  <a:pt x="17376" y="14523"/>
                </a:moveTo>
                <a:cubicBezTo>
                  <a:pt x="17355" y="14523"/>
                  <a:pt x="17342" y="14635"/>
                  <a:pt x="17355" y="14710"/>
                </a:cubicBezTo>
                <a:lnTo>
                  <a:pt x="17684" y="16612"/>
                </a:lnTo>
                <a:cubicBezTo>
                  <a:pt x="17706" y="16743"/>
                  <a:pt x="17745" y="16816"/>
                  <a:pt x="17784" y="16816"/>
                </a:cubicBezTo>
                <a:lnTo>
                  <a:pt x="19866" y="16816"/>
                </a:lnTo>
                <a:cubicBezTo>
                  <a:pt x="20057" y="16816"/>
                  <a:pt x="20226" y="17298"/>
                  <a:pt x="20295" y="18061"/>
                </a:cubicBezTo>
                <a:lnTo>
                  <a:pt x="20426" y="19423"/>
                </a:lnTo>
                <a:cubicBezTo>
                  <a:pt x="20434" y="19497"/>
                  <a:pt x="20448" y="19533"/>
                  <a:pt x="20465" y="19533"/>
                </a:cubicBezTo>
                <a:lnTo>
                  <a:pt x="21565" y="19533"/>
                </a:lnTo>
                <a:cubicBezTo>
                  <a:pt x="21587" y="19533"/>
                  <a:pt x="21600" y="19421"/>
                  <a:pt x="21587" y="19347"/>
                </a:cubicBezTo>
                <a:lnTo>
                  <a:pt x="20850" y="14657"/>
                </a:lnTo>
                <a:cubicBezTo>
                  <a:pt x="20837" y="14583"/>
                  <a:pt x="20812" y="14523"/>
                  <a:pt x="20790" y="14523"/>
                </a:cubicBezTo>
                <a:lnTo>
                  <a:pt x="17376" y="14523"/>
                </a:lnTo>
                <a:close/>
                <a:moveTo>
                  <a:pt x="9172" y="14541"/>
                </a:moveTo>
                <a:cubicBezTo>
                  <a:pt x="9146" y="14541"/>
                  <a:pt x="9129" y="14615"/>
                  <a:pt x="9129" y="14727"/>
                </a:cubicBezTo>
                <a:lnTo>
                  <a:pt x="9129" y="19382"/>
                </a:lnTo>
                <a:cubicBezTo>
                  <a:pt x="9129" y="19494"/>
                  <a:pt x="9146" y="19568"/>
                  <a:pt x="9172" y="19568"/>
                </a:cubicBezTo>
                <a:lnTo>
                  <a:pt x="9570" y="19568"/>
                </a:lnTo>
                <a:cubicBezTo>
                  <a:pt x="9588" y="19568"/>
                  <a:pt x="9605" y="19532"/>
                  <a:pt x="9610" y="19458"/>
                </a:cubicBezTo>
                <a:lnTo>
                  <a:pt x="9740" y="18079"/>
                </a:lnTo>
                <a:cubicBezTo>
                  <a:pt x="9814" y="17334"/>
                  <a:pt x="9983" y="16833"/>
                  <a:pt x="10169" y="16833"/>
                </a:cubicBezTo>
                <a:lnTo>
                  <a:pt x="12247" y="16833"/>
                </a:lnTo>
                <a:cubicBezTo>
                  <a:pt x="12286" y="16833"/>
                  <a:pt x="12324" y="16760"/>
                  <a:pt x="12346" y="16630"/>
                </a:cubicBezTo>
                <a:lnTo>
                  <a:pt x="12675" y="14727"/>
                </a:lnTo>
                <a:cubicBezTo>
                  <a:pt x="12688" y="14653"/>
                  <a:pt x="12675" y="14541"/>
                  <a:pt x="12654" y="14541"/>
                </a:cubicBezTo>
                <a:lnTo>
                  <a:pt x="9172" y="14541"/>
                </a:lnTo>
                <a:close/>
                <a:moveTo>
                  <a:pt x="15013" y="14710"/>
                </a:moveTo>
                <a:cubicBezTo>
                  <a:pt x="14579" y="14710"/>
                  <a:pt x="14220" y="16219"/>
                  <a:pt x="14224" y="18137"/>
                </a:cubicBezTo>
                <a:cubicBezTo>
                  <a:pt x="14224" y="18193"/>
                  <a:pt x="14211" y="18247"/>
                  <a:pt x="14198" y="18247"/>
                </a:cubicBezTo>
                <a:lnTo>
                  <a:pt x="14167" y="18247"/>
                </a:lnTo>
                <a:cubicBezTo>
                  <a:pt x="14154" y="18247"/>
                  <a:pt x="14142" y="18193"/>
                  <a:pt x="14142" y="18137"/>
                </a:cubicBezTo>
                <a:cubicBezTo>
                  <a:pt x="14146" y="16089"/>
                  <a:pt x="13738" y="14504"/>
                  <a:pt x="13261" y="14727"/>
                </a:cubicBezTo>
                <a:cubicBezTo>
                  <a:pt x="12896" y="14895"/>
                  <a:pt x="12606" y="16165"/>
                  <a:pt x="12567" y="17729"/>
                </a:cubicBezTo>
                <a:cubicBezTo>
                  <a:pt x="12519" y="19759"/>
                  <a:pt x="12889" y="21488"/>
                  <a:pt x="13353" y="21488"/>
                </a:cubicBezTo>
                <a:cubicBezTo>
                  <a:pt x="13656" y="21488"/>
                  <a:pt x="13920" y="20742"/>
                  <a:pt x="14055" y="19644"/>
                </a:cubicBezTo>
                <a:cubicBezTo>
                  <a:pt x="14063" y="19588"/>
                  <a:pt x="14077" y="19551"/>
                  <a:pt x="14094" y="19551"/>
                </a:cubicBezTo>
                <a:lnTo>
                  <a:pt x="14276" y="19551"/>
                </a:lnTo>
                <a:cubicBezTo>
                  <a:pt x="14293" y="19551"/>
                  <a:pt x="14306" y="19588"/>
                  <a:pt x="14315" y="19644"/>
                </a:cubicBezTo>
                <a:cubicBezTo>
                  <a:pt x="14445" y="20742"/>
                  <a:pt x="14709" y="21488"/>
                  <a:pt x="15017" y="21488"/>
                </a:cubicBezTo>
                <a:cubicBezTo>
                  <a:pt x="15321" y="21488"/>
                  <a:pt x="15586" y="20742"/>
                  <a:pt x="15720" y="19644"/>
                </a:cubicBezTo>
                <a:cubicBezTo>
                  <a:pt x="15729" y="19588"/>
                  <a:pt x="15742" y="19551"/>
                  <a:pt x="15760" y="19551"/>
                </a:cubicBezTo>
                <a:lnTo>
                  <a:pt x="15941" y="19551"/>
                </a:lnTo>
                <a:cubicBezTo>
                  <a:pt x="15959" y="19551"/>
                  <a:pt x="15972" y="19588"/>
                  <a:pt x="15981" y="19644"/>
                </a:cubicBezTo>
                <a:cubicBezTo>
                  <a:pt x="16111" y="20742"/>
                  <a:pt x="16375" y="21488"/>
                  <a:pt x="16683" y="21488"/>
                </a:cubicBezTo>
                <a:cubicBezTo>
                  <a:pt x="17147" y="21488"/>
                  <a:pt x="17515" y="19778"/>
                  <a:pt x="17467" y="17729"/>
                </a:cubicBezTo>
                <a:cubicBezTo>
                  <a:pt x="17424" y="16184"/>
                  <a:pt x="17129" y="14913"/>
                  <a:pt x="16765" y="14727"/>
                </a:cubicBezTo>
                <a:cubicBezTo>
                  <a:pt x="16288" y="14504"/>
                  <a:pt x="15880" y="16089"/>
                  <a:pt x="15884" y="18137"/>
                </a:cubicBezTo>
                <a:cubicBezTo>
                  <a:pt x="15884" y="18193"/>
                  <a:pt x="15872" y="18247"/>
                  <a:pt x="15859" y="18247"/>
                </a:cubicBezTo>
                <a:lnTo>
                  <a:pt x="15829" y="18247"/>
                </a:lnTo>
                <a:cubicBezTo>
                  <a:pt x="15816" y="18247"/>
                  <a:pt x="15803" y="18193"/>
                  <a:pt x="15803" y="18137"/>
                </a:cubicBezTo>
                <a:cubicBezTo>
                  <a:pt x="15807" y="16200"/>
                  <a:pt x="15442" y="14710"/>
                  <a:pt x="15013" y="14710"/>
                </a:cubicBezTo>
                <a:close/>
                <a:moveTo>
                  <a:pt x="1504" y="17578"/>
                </a:moveTo>
                <a:cubicBezTo>
                  <a:pt x="1235" y="17578"/>
                  <a:pt x="1023" y="18564"/>
                  <a:pt x="1053" y="19737"/>
                </a:cubicBezTo>
                <a:cubicBezTo>
                  <a:pt x="1075" y="20631"/>
                  <a:pt x="1239" y="21342"/>
                  <a:pt x="1443" y="21453"/>
                </a:cubicBezTo>
                <a:cubicBezTo>
                  <a:pt x="1656" y="21565"/>
                  <a:pt x="1843" y="21041"/>
                  <a:pt x="1916" y="20278"/>
                </a:cubicBezTo>
                <a:cubicBezTo>
                  <a:pt x="1921" y="20222"/>
                  <a:pt x="1938" y="20167"/>
                  <a:pt x="1956" y="20167"/>
                </a:cubicBezTo>
                <a:lnTo>
                  <a:pt x="2584" y="20167"/>
                </a:lnTo>
                <a:cubicBezTo>
                  <a:pt x="2602" y="20167"/>
                  <a:pt x="2615" y="20204"/>
                  <a:pt x="2624" y="20278"/>
                </a:cubicBezTo>
                <a:cubicBezTo>
                  <a:pt x="2693" y="20986"/>
                  <a:pt x="2853" y="21471"/>
                  <a:pt x="3040" y="21471"/>
                </a:cubicBezTo>
                <a:cubicBezTo>
                  <a:pt x="3304" y="21471"/>
                  <a:pt x="3517" y="20485"/>
                  <a:pt x="3487" y="19312"/>
                </a:cubicBezTo>
                <a:cubicBezTo>
                  <a:pt x="3465" y="18437"/>
                  <a:pt x="3300" y="17725"/>
                  <a:pt x="3097" y="17613"/>
                </a:cubicBezTo>
                <a:cubicBezTo>
                  <a:pt x="2888" y="17501"/>
                  <a:pt x="2697" y="18025"/>
                  <a:pt x="2624" y="18788"/>
                </a:cubicBezTo>
                <a:cubicBezTo>
                  <a:pt x="2619" y="18844"/>
                  <a:pt x="2602" y="18899"/>
                  <a:pt x="2584" y="18899"/>
                </a:cubicBezTo>
                <a:lnTo>
                  <a:pt x="1956" y="18899"/>
                </a:lnTo>
                <a:cubicBezTo>
                  <a:pt x="1938" y="18899"/>
                  <a:pt x="1920" y="18865"/>
                  <a:pt x="1920" y="18754"/>
                </a:cubicBezTo>
                <a:cubicBezTo>
                  <a:pt x="1851" y="18065"/>
                  <a:pt x="1691" y="17578"/>
                  <a:pt x="1504" y="17578"/>
                </a:cubicBezTo>
                <a:close/>
                <a:moveTo>
                  <a:pt x="5230" y="17613"/>
                </a:moveTo>
                <a:cubicBezTo>
                  <a:pt x="4965" y="17613"/>
                  <a:pt x="4748" y="18605"/>
                  <a:pt x="4778" y="19778"/>
                </a:cubicBezTo>
                <a:cubicBezTo>
                  <a:pt x="4800" y="20653"/>
                  <a:pt x="4965" y="21377"/>
                  <a:pt x="5169" y="21488"/>
                </a:cubicBezTo>
                <a:cubicBezTo>
                  <a:pt x="5381" y="21600"/>
                  <a:pt x="5568" y="21076"/>
                  <a:pt x="5642" y="20313"/>
                </a:cubicBezTo>
                <a:cubicBezTo>
                  <a:pt x="5650" y="20238"/>
                  <a:pt x="5664" y="20202"/>
                  <a:pt x="5681" y="20202"/>
                </a:cubicBezTo>
                <a:lnTo>
                  <a:pt x="6310" y="20202"/>
                </a:lnTo>
                <a:cubicBezTo>
                  <a:pt x="6327" y="20202"/>
                  <a:pt x="6345" y="20257"/>
                  <a:pt x="6349" y="20313"/>
                </a:cubicBezTo>
                <a:cubicBezTo>
                  <a:pt x="6427" y="21076"/>
                  <a:pt x="6614" y="21600"/>
                  <a:pt x="6826" y="21488"/>
                </a:cubicBezTo>
                <a:cubicBezTo>
                  <a:pt x="7030" y="21377"/>
                  <a:pt x="7195" y="20653"/>
                  <a:pt x="7216" y="19778"/>
                </a:cubicBezTo>
                <a:cubicBezTo>
                  <a:pt x="7247" y="18605"/>
                  <a:pt x="7034" y="17613"/>
                  <a:pt x="6765" y="17613"/>
                </a:cubicBezTo>
                <a:cubicBezTo>
                  <a:pt x="6579" y="17613"/>
                  <a:pt x="6418" y="18100"/>
                  <a:pt x="6349" y="18788"/>
                </a:cubicBezTo>
                <a:cubicBezTo>
                  <a:pt x="6340" y="18863"/>
                  <a:pt x="6327" y="18899"/>
                  <a:pt x="6310" y="18899"/>
                </a:cubicBezTo>
                <a:lnTo>
                  <a:pt x="5685" y="18899"/>
                </a:lnTo>
                <a:cubicBezTo>
                  <a:pt x="5668" y="18899"/>
                  <a:pt x="5650" y="18844"/>
                  <a:pt x="5646" y="18788"/>
                </a:cubicBezTo>
                <a:cubicBezTo>
                  <a:pt x="5576" y="18099"/>
                  <a:pt x="5416" y="17613"/>
                  <a:pt x="5230" y="17613"/>
                </a:cubicBezTo>
                <a:close/>
                <a:moveTo>
                  <a:pt x="10398" y="17613"/>
                </a:moveTo>
                <a:cubicBezTo>
                  <a:pt x="10134" y="17613"/>
                  <a:pt x="9918" y="18605"/>
                  <a:pt x="9949" y="19778"/>
                </a:cubicBezTo>
                <a:cubicBezTo>
                  <a:pt x="9970" y="20653"/>
                  <a:pt x="10135" y="21377"/>
                  <a:pt x="10339" y="21488"/>
                </a:cubicBezTo>
                <a:cubicBezTo>
                  <a:pt x="10551" y="21600"/>
                  <a:pt x="10737" y="21076"/>
                  <a:pt x="10810" y="20313"/>
                </a:cubicBezTo>
                <a:cubicBezTo>
                  <a:pt x="10819" y="20238"/>
                  <a:pt x="10832" y="20202"/>
                  <a:pt x="10850" y="20202"/>
                </a:cubicBezTo>
                <a:lnTo>
                  <a:pt x="11479" y="20202"/>
                </a:lnTo>
                <a:cubicBezTo>
                  <a:pt x="11496" y="20202"/>
                  <a:pt x="11514" y="20257"/>
                  <a:pt x="11518" y="20313"/>
                </a:cubicBezTo>
                <a:cubicBezTo>
                  <a:pt x="11596" y="21076"/>
                  <a:pt x="11782" y="21600"/>
                  <a:pt x="11995" y="21488"/>
                </a:cubicBezTo>
                <a:cubicBezTo>
                  <a:pt x="12199" y="21377"/>
                  <a:pt x="12363" y="20653"/>
                  <a:pt x="12385" y="19778"/>
                </a:cubicBezTo>
                <a:cubicBezTo>
                  <a:pt x="12416" y="18605"/>
                  <a:pt x="12203" y="17613"/>
                  <a:pt x="11934" y="17613"/>
                </a:cubicBezTo>
                <a:cubicBezTo>
                  <a:pt x="11747" y="17613"/>
                  <a:pt x="11587" y="18100"/>
                  <a:pt x="11518" y="18788"/>
                </a:cubicBezTo>
                <a:cubicBezTo>
                  <a:pt x="11509" y="18863"/>
                  <a:pt x="11496" y="18899"/>
                  <a:pt x="11479" y="18899"/>
                </a:cubicBezTo>
                <a:lnTo>
                  <a:pt x="10850" y="18899"/>
                </a:lnTo>
                <a:cubicBezTo>
                  <a:pt x="10832" y="18899"/>
                  <a:pt x="10815" y="18844"/>
                  <a:pt x="10810" y="18788"/>
                </a:cubicBezTo>
                <a:cubicBezTo>
                  <a:pt x="10741" y="18099"/>
                  <a:pt x="10585" y="17613"/>
                  <a:pt x="10398" y="17613"/>
                </a:cubicBezTo>
                <a:close/>
                <a:moveTo>
                  <a:pt x="18080" y="17613"/>
                </a:moveTo>
                <a:cubicBezTo>
                  <a:pt x="17815" y="17613"/>
                  <a:pt x="17598" y="18605"/>
                  <a:pt x="17628" y="19778"/>
                </a:cubicBezTo>
                <a:cubicBezTo>
                  <a:pt x="17650" y="20653"/>
                  <a:pt x="17815" y="21377"/>
                  <a:pt x="18019" y="21488"/>
                </a:cubicBezTo>
                <a:cubicBezTo>
                  <a:pt x="18231" y="21600"/>
                  <a:pt x="18418" y="21076"/>
                  <a:pt x="18492" y="20313"/>
                </a:cubicBezTo>
                <a:cubicBezTo>
                  <a:pt x="18500" y="20238"/>
                  <a:pt x="18512" y="20202"/>
                  <a:pt x="18530" y="20202"/>
                </a:cubicBezTo>
                <a:lnTo>
                  <a:pt x="19158" y="20202"/>
                </a:lnTo>
                <a:cubicBezTo>
                  <a:pt x="19176" y="20202"/>
                  <a:pt x="19193" y="20257"/>
                  <a:pt x="19198" y="20313"/>
                </a:cubicBezTo>
                <a:cubicBezTo>
                  <a:pt x="19276" y="21076"/>
                  <a:pt x="19462" y="21600"/>
                  <a:pt x="19675" y="21488"/>
                </a:cubicBezTo>
                <a:cubicBezTo>
                  <a:pt x="19879" y="21377"/>
                  <a:pt x="20043" y="20653"/>
                  <a:pt x="20065" y="19778"/>
                </a:cubicBezTo>
                <a:cubicBezTo>
                  <a:pt x="20095" y="18605"/>
                  <a:pt x="19883" y="17613"/>
                  <a:pt x="19614" y="17613"/>
                </a:cubicBezTo>
                <a:cubicBezTo>
                  <a:pt x="19427" y="17613"/>
                  <a:pt x="19267" y="18100"/>
                  <a:pt x="19198" y="18788"/>
                </a:cubicBezTo>
                <a:cubicBezTo>
                  <a:pt x="19189" y="18863"/>
                  <a:pt x="19176" y="18899"/>
                  <a:pt x="19158" y="18899"/>
                </a:cubicBezTo>
                <a:lnTo>
                  <a:pt x="18530" y="18899"/>
                </a:lnTo>
                <a:cubicBezTo>
                  <a:pt x="18512" y="18899"/>
                  <a:pt x="18496" y="18844"/>
                  <a:pt x="18492" y="18788"/>
                </a:cubicBezTo>
                <a:cubicBezTo>
                  <a:pt x="18427" y="18099"/>
                  <a:pt x="18266" y="17613"/>
                  <a:pt x="18080" y="17613"/>
                </a:cubicBezTo>
                <a:close/>
              </a:path>
            </a:pathLst>
          </a:custGeom>
          <a:solidFill>
            <a:srgbClr val="92929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11" name="Plug"/>
          <p:cNvSpPr/>
          <p:nvPr/>
        </p:nvSpPr>
        <p:spPr>
          <a:xfrm>
            <a:off x="7686475" y="6859792"/>
            <a:ext cx="658589" cy="15327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047" y="0"/>
                </a:moveTo>
                <a:cubicBezTo>
                  <a:pt x="4155" y="0"/>
                  <a:pt x="3432" y="311"/>
                  <a:pt x="3432" y="694"/>
                </a:cubicBezTo>
                <a:lnTo>
                  <a:pt x="3432" y="4533"/>
                </a:lnTo>
                <a:lnTo>
                  <a:pt x="0" y="4533"/>
                </a:lnTo>
                <a:lnTo>
                  <a:pt x="0" y="8991"/>
                </a:lnTo>
                <a:cubicBezTo>
                  <a:pt x="0" y="8991"/>
                  <a:pt x="4" y="12449"/>
                  <a:pt x="5058" y="13335"/>
                </a:cubicBezTo>
                <a:cubicBezTo>
                  <a:pt x="5053" y="13367"/>
                  <a:pt x="5047" y="13399"/>
                  <a:pt x="5047" y="13433"/>
                </a:cubicBezTo>
                <a:lnTo>
                  <a:pt x="5047" y="14818"/>
                </a:lnTo>
                <a:cubicBezTo>
                  <a:pt x="5047" y="15581"/>
                  <a:pt x="6499" y="16205"/>
                  <a:pt x="8275" y="16205"/>
                </a:cubicBezTo>
                <a:lnTo>
                  <a:pt x="9186" y="16205"/>
                </a:lnTo>
                <a:lnTo>
                  <a:pt x="9186" y="21600"/>
                </a:lnTo>
                <a:lnTo>
                  <a:pt x="12414" y="21600"/>
                </a:lnTo>
                <a:lnTo>
                  <a:pt x="12414" y="16205"/>
                </a:lnTo>
                <a:lnTo>
                  <a:pt x="13325" y="16205"/>
                </a:lnTo>
                <a:cubicBezTo>
                  <a:pt x="15101" y="16205"/>
                  <a:pt x="16553" y="15581"/>
                  <a:pt x="16553" y="14818"/>
                </a:cubicBezTo>
                <a:lnTo>
                  <a:pt x="16553" y="13433"/>
                </a:lnTo>
                <a:cubicBezTo>
                  <a:pt x="16553" y="13399"/>
                  <a:pt x="16547" y="13367"/>
                  <a:pt x="16542" y="13335"/>
                </a:cubicBezTo>
                <a:cubicBezTo>
                  <a:pt x="21596" y="12449"/>
                  <a:pt x="21600" y="8991"/>
                  <a:pt x="21600" y="8991"/>
                </a:cubicBezTo>
                <a:lnTo>
                  <a:pt x="21600" y="4533"/>
                </a:lnTo>
                <a:lnTo>
                  <a:pt x="18168" y="4533"/>
                </a:lnTo>
                <a:lnTo>
                  <a:pt x="18168" y="694"/>
                </a:lnTo>
                <a:cubicBezTo>
                  <a:pt x="18168" y="311"/>
                  <a:pt x="17445" y="0"/>
                  <a:pt x="16553" y="0"/>
                </a:cubicBezTo>
                <a:cubicBezTo>
                  <a:pt x="15662" y="0"/>
                  <a:pt x="14939" y="311"/>
                  <a:pt x="14939" y="694"/>
                </a:cubicBezTo>
                <a:lnTo>
                  <a:pt x="14939" y="4533"/>
                </a:lnTo>
                <a:lnTo>
                  <a:pt x="11224" y="4533"/>
                </a:lnTo>
                <a:lnTo>
                  <a:pt x="10376" y="4533"/>
                </a:lnTo>
                <a:lnTo>
                  <a:pt x="6661" y="4533"/>
                </a:lnTo>
                <a:lnTo>
                  <a:pt x="6661" y="694"/>
                </a:lnTo>
                <a:cubicBezTo>
                  <a:pt x="6661" y="311"/>
                  <a:pt x="5938" y="0"/>
                  <a:pt x="5047" y="0"/>
                </a:cubicBezTo>
                <a:close/>
              </a:path>
            </a:pathLst>
          </a:custGeom>
          <a:solidFill>
            <a:srgbClr val="92929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12" name="Box Truck"/>
          <p:cNvSpPr/>
          <p:nvPr/>
        </p:nvSpPr>
        <p:spPr>
          <a:xfrm>
            <a:off x="11505344" y="7139593"/>
            <a:ext cx="1466944" cy="9731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5194"/>
                </a:lnTo>
                <a:lnTo>
                  <a:pt x="15310" y="15194"/>
                </a:lnTo>
                <a:lnTo>
                  <a:pt x="15310" y="1935"/>
                </a:lnTo>
                <a:cubicBezTo>
                  <a:pt x="15310" y="869"/>
                  <a:pt x="14734" y="0"/>
                  <a:pt x="14027" y="0"/>
                </a:cubicBezTo>
                <a:lnTo>
                  <a:pt x="0" y="0"/>
                </a:lnTo>
                <a:close/>
                <a:moveTo>
                  <a:pt x="15742" y="6330"/>
                </a:moveTo>
                <a:lnTo>
                  <a:pt x="15742" y="17805"/>
                </a:lnTo>
                <a:lnTo>
                  <a:pt x="16223" y="17805"/>
                </a:lnTo>
                <a:cubicBezTo>
                  <a:pt x="16472" y="16218"/>
                  <a:pt x="17416" y="15031"/>
                  <a:pt x="18550" y="15031"/>
                </a:cubicBezTo>
                <a:cubicBezTo>
                  <a:pt x="19683" y="15031"/>
                  <a:pt x="20624" y="16210"/>
                  <a:pt x="20878" y="17805"/>
                </a:cubicBezTo>
                <a:lnTo>
                  <a:pt x="21126" y="17805"/>
                </a:lnTo>
                <a:cubicBezTo>
                  <a:pt x="21385" y="17805"/>
                  <a:pt x="21600" y="17490"/>
                  <a:pt x="21600" y="17091"/>
                </a:cubicBezTo>
                <a:lnTo>
                  <a:pt x="21600" y="12704"/>
                </a:lnTo>
                <a:cubicBezTo>
                  <a:pt x="21595" y="12476"/>
                  <a:pt x="21563" y="12249"/>
                  <a:pt x="21499" y="12037"/>
                </a:cubicBezTo>
                <a:lnTo>
                  <a:pt x="19953" y="7129"/>
                </a:lnTo>
                <a:cubicBezTo>
                  <a:pt x="19802" y="6640"/>
                  <a:pt x="19473" y="6330"/>
                  <a:pt x="19117" y="6330"/>
                </a:cubicBezTo>
                <a:lnTo>
                  <a:pt x="15742" y="6330"/>
                </a:lnTo>
                <a:close/>
                <a:moveTo>
                  <a:pt x="16844" y="7602"/>
                </a:moveTo>
                <a:lnTo>
                  <a:pt x="18885" y="7602"/>
                </a:lnTo>
                <a:cubicBezTo>
                  <a:pt x="19064" y="7602"/>
                  <a:pt x="19225" y="7754"/>
                  <a:pt x="19306" y="7999"/>
                </a:cubicBezTo>
                <a:lnTo>
                  <a:pt x="20483" y="11679"/>
                </a:lnTo>
                <a:cubicBezTo>
                  <a:pt x="20553" y="11874"/>
                  <a:pt x="20450" y="12119"/>
                  <a:pt x="20299" y="12119"/>
                </a:cubicBezTo>
                <a:lnTo>
                  <a:pt x="19560" y="12119"/>
                </a:lnTo>
                <a:cubicBezTo>
                  <a:pt x="19339" y="12119"/>
                  <a:pt x="19263" y="11947"/>
                  <a:pt x="19128" y="11686"/>
                </a:cubicBezTo>
                <a:cubicBezTo>
                  <a:pt x="18988" y="11426"/>
                  <a:pt x="18582" y="10580"/>
                  <a:pt x="18167" y="10580"/>
                </a:cubicBezTo>
                <a:lnTo>
                  <a:pt x="16829" y="10580"/>
                </a:lnTo>
                <a:cubicBezTo>
                  <a:pt x="16683" y="10580"/>
                  <a:pt x="16564" y="10400"/>
                  <a:pt x="16564" y="10181"/>
                </a:cubicBezTo>
                <a:lnTo>
                  <a:pt x="16564" y="8024"/>
                </a:lnTo>
                <a:cubicBezTo>
                  <a:pt x="16564" y="7788"/>
                  <a:pt x="16687" y="7602"/>
                  <a:pt x="16844" y="7602"/>
                </a:cubicBezTo>
                <a:close/>
                <a:moveTo>
                  <a:pt x="5060" y="15674"/>
                </a:moveTo>
                <a:cubicBezTo>
                  <a:pt x="3974" y="15674"/>
                  <a:pt x="3094" y="17001"/>
                  <a:pt x="3094" y="18637"/>
                </a:cubicBezTo>
                <a:cubicBezTo>
                  <a:pt x="3094" y="20273"/>
                  <a:pt x="3974" y="21600"/>
                  <a:pt x="5060" y="21600"/>
                </a:cubicBezTo>
                <a:cubicBezTo>
                  <a:pt x="6145" y="21600"/>
                  <a:pt x="7023" y="20273"/>
                  <a:pt x="7023" y="18637"/>
                </a:cubicBezTo>
                <a:cubicBezTo>
                  <a:pt x="7023" y="17001"/>
                  <a:pt x="6145" y="15674"/>
                  <a:pt x="5060" y="15674"/>
                </a:cubicBezTo>
                <a:close/>
                <a:moveTo>
                  <a:pt x="18545" y="15674"/>
                </a:moveTo>
                <a:cubicBezTo>
                  <a:pt x="17459" y="15674"/>
                  <a:pt x="16579" y="17001"/>
                  <a:pt x="16579" y="18637"/>
                </a:cubicBezTo>
                <a:cubicBezTo>
                  <a:pt x="16579" y="20273"/>
                  <a:pt x="17459" y="21600"/>
                  <a:pt x="18545" y="21600"/>
                </a:cubicBezTo>
                <a:cubicBezTo>
                  <a:pt x="19630" y="21600"/>
                  <a:pt x="20510" y="20273"/>
                  <a:pt x="20510" y="18637"/>
                </a:cubicBezTo>
                <a:cubicBezTo>
                  <a:pt x="20510" y="17001"/>
                  <a:pt x="19630" y="15674"/>
                  <a:pt x="18545" y="15674"/>
                </a:cubicBezTo>
                <a:close/>
                <a:moveTo>
                  <a:pt x="2084" y="15885"/>
                </a:moveTo>
                <a:lnTo>
                  <a:pt x="1771" y="18848"/>
                </a:lnTo>
                <a:lnTo>
                  <a:pt x="1604" y="20402"/>
                </a:lnTo>
                <a:lnTo>
                  <a:pt x="2456" y="20402"/>
                </a:lnTo>
                <a:lnTo>
                  <a:pt x="2716" y="17968"/>
                </a:lnTo>
                <a:cubicBezTo>
                  <a:pt x="2819" y="17114"/>
                  <a:pt x="3115" y="16398"/>
                  <a:pt x="3514" y="15885"/>
                </a:cubicBezTo>
                <a:lnTo>
                  <a:pt x="2959" y="15885"/>
                </a:lnTo>
                <a:lnTo>
                  <a:pt x="2084" y="15885"/>
                </a:lnTo>
                <a:close/>
                <a:moveTo>
                  <a:pt x="6603" y="15885"/>
                </a:moveTo>
                <a:cubicBezTo>
                  <a:pt x="7122" y="16544"/>
                  <a:pt x="7439" y="17521"/>
                  <a:pt x="7450" y="18571"/>
                </a:cubicBezTo>
                <a:lnTo>
                  <a:pt x="15310" y="18571"/>
                </a:lnTo>
                <a:lnTo>
                  <a:pt x="15310" y="15885"/>
                </a:lnTo>
                <a:lnTo>
                  <a:pt x="6603" y="15885"/>
                </a:lnTo>
                <a:close/>
                <a:moveTo>
                  <a:pt x="5060" y="17236"/>
                </a:moveTo>
                <a:cubicBezTo>
                  <a:pt x="5573" y="17236"/>
                  <a:pt x="5982" y="17856"/>
                  <a:pt x="5982" y="18629"/>
                </a:cubicBezTo>
                <a:cubicBezTo>
                  <a:pt x="5982" y="19403"/>
                  <a:pt x="5573" y="20021"/>
                  <a:pt x="5060" y="20021"/>
                </a:cubicBezTo>
                <a:cubicBezTo>
                  <a:pt x="4552" y="20021"/>
                  <a:pt x="4135" y="19403"/>
                  <a:pt x="4135" y="18629"/>
                </a:cubicBezTo>
                <a:cubicBezTo>
                  <a:pt x="4135" y="17856"/>
                  <a:pt x="4547" y="17236"/>
                  <a:pt x="5060" y="17236"/>
                </a:cubicBezTo>
                <a:close/>
                <a:moveTo>
                  <a:pt x="18545" y="17236"/>
                </a:moveTo>
                <a:cubicBezTo>
                  <a:pt x="19058" y="17236"/>
                  <a:pt x="19467" y="17856"/>
                  <a:pt x="19467" y="18629"/>
                </a:cubicBezTo>
                <a:cubicBezTo>
                  <a:pt x="19467" y="19403"/>
                  <a:pt x="19058" y="20021"/>
                  <a:pt x="18545" y="20021"/>
                </a:cubicBezTo>
                <a:cubicBezTo>
                  <a:pt x="18037" y="20021"/>
                  <a:pt x="17622" y="19403"/>
                  <a:pt x="17622" y="18629"/>
                </a:cubicBezTo>
                <a:cubicBezTo>
                  <a:pt x="17622" y="17856"/>
                  <a:pt x="18032" y="17236"/>
                  <a:pt x="18545" y="17236"/>
                </a:cubicBezTo>
                <a:close/>
              </a:path>
            </a:pathLst>
          </a:custGeom>
          <a:solidFill>
            <a:srgbClr val="92929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13" name="Airport"/>
          <p:cNvSpPr/>
          <p:nvPr/>
        </p:nvSpPr>
        <p:spPr>
          <a:xfrm>
            <a:off x="15841265" y="6883050"/>
            <a:ext cx="1241194" cy="12975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0160" y="0"/>
                  <a:pt x="9641" y="496"/>
                  <a:pt x="9641" y="1109"/>
                </a:cubicBezTo>
                <a:lnTo>
                  <a:pt x="9641" y="7950"/>
                </a:lnTo>
                <a:lnTo>
                  <a:pt x="9500" y="7950"/>
                </a:lnTo>
                <a:lnTo>
                  <a:pt x="0" y="13589"/>
                </a:lnTo>
                <a:lnTo>
                  <a:pt x="0" y="15962"/>
                </a:lnTo>
                <a:lnTo>
                  <a:pt x="9505" y="13058"/>
                </a:lnTo>
                <a:lnTo>
                  <a:pt x="9539" y="18193"/>
                </a:lnTo>
                <a:lnTo>
                  <a:pt x="7450" y="19708"/>
                </a:lnTo>
                <a:lnTo>
                  <a:pt x="7450" y="21600"/>
                </a:lnTo>
                <a:lnTo>
                  <a:pt x="10800" y="20603"/>
                </a:lnTo>
                <a:lnTo>
                  <a:pt x="14150" y="21600"/>
                </a:lnTo>
                <a:lnTo>
                  <a:pt x="14150" y="19708"/>
                </a:lnTo>
                <a:lnTo>
                  <a:pt x="12061" y="18193"/>
                </a:lnTo>
                <a:lnTo>
                  <a:pt x="12095" y="13058"/>
                </a:lnTo>
                <a:lnTo>
                  <a:pt x="21600" y="15962"/>
                </a:lnTo>
                <a:lnTo>
                  <a:pt x="21600" y="13589"/>
                </a:lnTo>
                <a:lnTo>
                  <a:pt x="12102" y="7950"/>
                </a:lnTo>
                <a:lnTo>
                  <a:pt x="11959" y="7950"/>
                </a:lnTo>
                <a:lnTo>
                  <a:pt x="11959" y="1109"/>
                </a:lnTo>
                <a:cubicBezTo>
                  <a:pt x="11959" y="496"/>
                  <a:pt x="11440" y="0"/>
                  <a:pt x="10800" y="0"/>
                </a:cubicBezTo>
                <a:close/>
              </a:path>
            </a:pathLst>
          </a:custGeom>
          <a:solidFill>
            <a:srgbClr val="92929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14" name="USB"/>
          <p:cNvSpPr/>
          <p:nvPr/>
        </p:nvSpPr>
        <p:spPr>
          <a:xfrm>
            <a:off x="20336741" y="6766363"/>
            <a:ext cx="696334" cy="15309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78" y="0"/>
                </a:moveTo>
                <a:lnTo>
                  <a:pt x="7617" y="2487"/>
                </a:lnTo>
                <a:lnTo>
                  <a:pt x="9713" y="2487"/>
                </a:lnTo>
                <a:lnTo>
                  <a:pt x="9713" y="14172"/>
                </a:lnTo>
                <a:cubicBezTo>
                  <a:pt x="8076" y="13462"/>
                  <a:pt x="5650" y="12394"/>
                  <a:pt x="3825" y="11588"/>
                </a:cubicBezTo>
                <a:lnTo>
                  <a:pt x="3825" y="9496"/>
                </a:lnTo>
                <a:cubicBezTo>
                  <a:pt x="4741" y="9301"/>
                  <a:pt x="5376" y="8879"/>
                  <a:pt x="5376" y="8389"/>
                </a:cubicBezTo>
                <a:cubicBezTo>
                  <a:pt x="5376" y="7713"/>
                  <a:pt x="4175" y="7165"/>
                  <a:pt x="2690" y="7165"/>
                </a:cubicBezTo>
                <a:cubicBezTo>
                  <a:pt x="1205" y="7165"/>
                  <a:pt x="0" y="7713"/>
                  <a:pt x="0" y="8389"/>
                </a:cubicBezTo>
                <a:cubicBezTo>
                  <a:pt x="0" y="8888"/>
                  <a:pt x="657" y="9316"/>
                  <a:pt x="1599" y="9506"/>
                </a:cubicBezTo>
                <a:lnTo>
                  <a:pt x="1599" y="11802"/>
                </a:lnTo>
                <a:cubicBezTo>
                  <a:pt x="1599" y="11939"/>
                  <a:pt x="1721" y="12070"/>
                  <a:pt x="1937" y="12165"/>
                </a:cubicBezTo>
                <a:cubicBezTo>
                  <a:pt x="7009" y="14408"/>
                  <a:pt x="8946" y="15239"/>
                  <a:pt x="9717" y="15557"/>
                </a:cubicBezTo>
                <a:lnTo>
                  <a:pt x="9717" y="18082"/>
                </a:lnTo>
                <a:cubicBezTo>
                  <a:pt x="8078" y="18300"/>
                  <a:pt x="6878" y="18988"/>
                  <a:pt x="6878" y="19805"/>
                </a:cubicBezTo>
                <a:cubicBezTo>
                  <a:pt x="6878" y="20797"/>
                  <a:pt x="8645" y="21600"/>
                  <a:pt x="10826" y="21600"/>
                </a:cubicBezTo>
                <a:cubicBezTo>
                  <a:pt x="13007" y="21600"/>
                  <a:pt x="14777" y="20797"/>
                  <a:pt x="14777" y="19805"/>
                </a:cubicBezTo>
                <a:cubicBezTo>
                  <a:pt x="14777" y="18988"/>
                  <a:pt x="13578" y="18300"/>
                  <a:pt x="11939" y="18082"/>
                </a:cubicBezTo>
                <a:lnTo>
                  <a:pt x="11939" y="12449"/>
                </a:lnTo>
                <a:cubicBezTo>
                  <a:pt x="12709" y="12131"/>
                  <a:pt x="14644" y="11300"/>
                  <a:pt x="19715" y="9057"/>
                </a:cubicBezTo>
                <a:cubicBezTo>
                  <a:pt x="19931" y="8962"/>
                  <a:pt x="20053" y="8831"/>
                  <a:pt x="20053" y="8694"/>
                </a:cubicBezTo>
                <a:lnTo>
                  <a:pt x="20053" y="6277"/>
                </a:lnTo>
                <a:lnTo>
                  <a:pt x="21600" y="6277"/>
                </a:lnTo>
                <a:lnTo>
                  <a:pt x="21600" y="3858"/>
                </a:lnTo>
                <a:lnTo>
                  <a:pt x="16283" y="3858"/>
                </a:lnTo>
                <a:lnTo>
                  <a:pt x="16283" y="6277"/>
                </a:lnTo>
                <a:lnTo>
                  <a:pt x="17831" y="6277"/>
                </a:lnTo>
                <a:lnTo>
                  <a:pt x="17831" y="8480"/>
                </a:lnTo>
                <a:cubicBezTo>
                  <a:pt x="16006" y="9286"/>
                  <a:pt x="13575" y="10354"/>
                  <a:pt x="11939" y="11063"/>
                </a:cubicBezTo>
                <a:lnTo>
                  <a:pt x="11939" y="2487"/>
                </a:lnTo>
                <a:lnTo>
                  <a:pt x="13935" y="2487"/>
                </a:lnTo>
                <a:lnTo>
                  <a:pt x="10778" y="0"/>
                </a:lnTo>
                <a:close/>
              </a:path>
            </a:pathLst>
          </a:custGeom>
          <a:solidFill>
            <a:srgbClr val="5C87A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15" name="Line"/>
          <p:cNvSpPr/>
          <p:nvPr/>
        </p:nvSpPr>
        <p:spPr>
          <a:xfrm>
            <a:off x="5438542" y="7488551"/>
            <a:ext cx="931410" cy="1"/>
          </a:xfrm>
          <a:prstGeom prst="line">
            <a:avLst/>
          </a:prstGeom>
          <a:ln w="1143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16" name="Line"/>
          <p:cNvSpPr/>
          <p:nvPr/>
        </p:nvSpPr>
        <p:spPr>
          <a:xfrm>
            <a:off x="9661587" y="7531827"/>
            <a:ext cx="931411" cy="1"/>
          </a:xfrm>
          <a:prstGeom prst="line">
            <a:avLst/>
          </a:prstGeom>
          <a:ln w="1143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17" name="Line"/>
          <p:cNvSpPr/>
          <p:nvPr/>
        </p:nvSpPr>
        <p:spPr>
          <a:xfrm>
            <a:off x="13875198" y="7488551"/>
            <a:ext cx="931410" cy="1"/>
          </a:xfrm>
          <a:prstGeom prst="line">
            <a:avLst/>
          </a:prstGeom>
          <a:ln w="1143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18" name="Line"/>
          <p:cNvSpPr/>
          <p:nvPr/>
        </p:nvSpPr>
        <p:spPr>
          <a:xfrm>
            <a:off x="18117115" y="7488551"/>
            <a:ext cx="931411" cy="1"/>
          </a:xfrm>
          <a:prstGeom prst="line">
            <a:avLst/>
          </a:prstGeom>
          <a:ln w="1143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19" name="Railroads moved people and goods"/>
          <p:cNvSpPr txBox="1"/>
          <p:nvPr/>
        </p:nvSpPr>
        <p:spPr>
          <a:xfrm>
            <a:off x="2382253" y="10409487"/>
            <a:ext cx="2820941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200" b="0">
                <a:solidFill>
                  <a:srgbClr val="929292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Railroads moved people and goods</a:t>
            </a:r>
          </a:p>
        </p:txBody>
      </p:sp>
      <p:sp>
        <p:nvSpPr>
          <p:cNvPr id="320" name="Electricity enabled innovation, growth"/>
          <p:cNvSpPr txBox="1"/>
          <p:nvPr/>
        </p:nvSpPr>
        <p:spPr>
          <a:xfrm>
            <a:off x="6605299" y="10409487"/>
            <a:ext cx="2820941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200" b="0">
                <a:solidFill>
                  <a:srgbClr val="929292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Electricity enabled innovation, growth</a:t>
            </a:r>
          </a:p>
        </p:txBody>
      </p:sp>
      <p:sp>
        <p:nvSpPr>
          <p:cNvPr id="321" name="Interstate highways opened new markets"/>
          <p:cNvSpPr txBox="1"/>
          <p:nvPr/>
        </p:nvSpPr>
        <p:spPr>
          <a:xfrm>
            <a:off x="10828345" y="10409487"/>
            <a:ext cx="2938587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200" b="0">
                <a:solidFill>
                  <a:srgbClr val="929292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Interstate highways opened new markets</a:t>
            </a:r>
          </a:p>
        </p:txBody>
      </p:sp>
      <p:sp>
        <p:nvSpPr>
          <p:cNvPr id="322" name="Airports opened global markets"/>
          <p:cNvSpPr txBox="1"/>
          <p:nvPr/>
        </p:nvSpPr>
        <p:spPr>
          <a:xfrm>
            <a:off x="14992568" y="10409487"/>
            <a:ext cx="2938587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200" b="0">
                <a:solidFill>
                  <a:srgbClr val="929292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Airports opened global markets</a:t>
            </a:r>
          </a:p>
        </p:txBody>
      </p:sp>
      <p:sp>
        <p:nvSpPr>
          <p:cNvPr id="323" name="Internet drives innovation, new markets"/>
          <p:cNvSpPr txBox="1"/>
          <p:nvPr/>
        </p:nvSpPr>
        <p:spPr>
          <a:xfrm>
            <a:off x="19036267" y="10409487"/>
            <a:ext cx="3297283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200" b="0">
                <a:solidFill>
                  <a:srgbClr val="929292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Internet drives innovation, new markets</a:t>
            </a:r>
          </a:p>
        </p:txBody>
      </p:sp>
      <p:sp>
        <p:nvSpPr>
          <p:cNvPr id="324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2043765" y="13081000"/>
            <a:ext cx="283770" cy="4699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325" name="© 2020 Harrison Edwards, Inc. All Rights Reserved."/>
          <p:cNvSpPr txBox="1"/>
          <p:nvPr/>
        </p:nvSpPr>
        <p:spPr>
          <a:xfrm>
            <a:off x="2332473" y="13149274"/>
            <a:ext cx="4789120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 b="0">
                <a:solidFill>
                  <a:srgbClr val="929292"/>
                </a:solidFill>
              </a:defRPr>
            </a:lvl1pPr>
          </a:lstStyle>
          <a:p>
            <a:r>
              <a:t>© 2020 Harrison Edwards, Inc. All Rights Reserved.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38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Group"/>
          <p:cNvGrpSpPr/>
          <p:nvPr/>
        </p:nvGrpSpPr>
        <p:grpSpPr>
          <a:xfrm>
            <a:off x="2462840" y="1874260"/>
            <a:ext cx="1510514" cy="231747"/>
            <a:chOff x="0" y="0"/>
            <a:chExt cx="1510512" cy="231746"/>
          </a:xfrm>
        </p:grpSpPr>
        <p:sp>
          <p:nvSpPr>
            <p:cNvPr id="327" name="Rectangle"/>
            <p:cNvSpPr/>
            <p:nvPr/>
          </p:nvSpPr>
          <p:spPr>
            <a:xfrm>
              <a:off x="0" y="0"/>
              <a:ext cx="760370" cy="231747"/>
            </a:xfrm>
            <a:prstGeom prst="rect">
              <a:avLst/>
            </a:prstGeom>
            <a:solidFill>
              <a:srgbClr val="5C87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28" name="Rectangle"/>
            <p:cNvSpPr/>
            <p:nvPr/>
          </p:nvSpPr>
          <p:spPr>
            <a:xfrm>
              <a:off x="750142" y="0"/>
              <a:ext cx="760371" cy="231747"/>
            </a:xfrm>
            <a:prstGeom prst="rect">
              <a:avLst/>
            </a:pr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330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2043765" y="13081000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331" name="Takeaway #1…"/>
          <p:cNvSpPr txBox="1"/>
          <p:nvPr/>
        </p:nvSpPr>
        <p:spPr>
          <a:xfrm>
            <a:off x="2419910" y="3053968"/>
            <a:ext cx="9416416" cy="2061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defRPr sz="8300" b="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pPr>
            <a:r>
              <a:t>Takeaway #1</a:t>
            </a:r>
          </a:p>
          <a:p>
            <a:pPr algn="l">
              <a:lnSpc>
                <a:spcPct val="90000"/>
              </a:lnSpc>
              <a:defRPr sz="5700" b="0">
                <a:solidFill>
                  <a:srgbClr val="4BA4D8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pPr>
            <a:r>
              <a:t>Generational Infrastructure </a:t>
            </a:r>
          </a:p>
        </p:txBody>
      </p:sp>
      <p:grpSp>
        <p:nvGrpSpPr>
          <p:cNvPr id="334" name="Group"/>
          <p:cNvGrpSpPr/>
          <p:nvPr/>
        </p:nvGrpSpPr>
        <p:grpSpPr>
          <a:xfrm>
            <a:off x="576283" y="710566"/>
            <a:ext cx="23745709" cy="12016614"/>
            <a:chOff x="0" y="0"/>
            <a:chExt cx="23745708" cy="12016613"/>
          </a:xfrm>
        </p:grpSpPr>
        <p:sp>
          <p:nvSpPr>
            <p:cNvPr id="332" name="Rounded Rectangle"/>
            <p:cNvSpPr/>
            <p:nvPr/>
          </p:nvSpPr>
          <p:spPr>
            <a:xfrm>
              <a:off x="0" y="278254"/>
              <a:ext cx="23231434" cy="11738360"/>
            </a:xfrm>
            <a:prstGeom prst="roundRect">
              <a:avLst>
                <a:gd name="adj" fmla="val 14519"/>
              </a:avLst>
            </a:prstGeom>
            <a:noFill/>
            <a:ln w="76200" cap="flat">
              <a:solidFill>
                <a:srgbClr val="929292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3" name="Rectangle"/>
            <p:cNvSpPr/>
            <p:nvPr/>
          </p:nvSpPr>
          <p:spPr>
            <a:xfrm>
              <a:off x="21018620" y="0"/>
              <a:ext cx="2727089" cy="2559135"/>
            </a:xfrm>
            <a:prstGeom prst="rect">
              <a:avLst/>
            </a:prstGeom>
            <a:solidFill>
              <a:srgbClr val="1C384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335" name="Gear"/>
          <p:cNvSpPr/>
          <p:nvPr/>
        </p:nvSpPr>
        <p:spPr>
          <a:xfrm>
            <a:off x="21519644" y="420292"/>
            <a:ext cx="2059438" cy="20598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2" h="21555" extrusionOk="0">
                <a:moveTo>
                  <a:pt x="12837" y="2"/>
                </a:moveTo>
                <a:cubicBezTo>
                  <a:pt x="12731" y="-11"/>
                  <a:pt x="12661" y="38"/>
                  <a:pt x="12588" y="172"/>
                </a:cubicBezTo>
                <a:cubicBezTo>
                  <a:pt x="12292" y="721"/>
                  <a:pt x="11969" y="1258"/>
                  <a:pt x="11661" y="1801"/>
                </a:cubicBezTo>
                <a:cubicBezTo>
                  <a:pt x="11547" y="2001"/>
                  <a:pt x="11418" y="2099"/>
                  <a:pt x="11153" y="2073"/>
                </a:cubicBezTo>
                <a:cubicBezTo>
                  <a:pt x="10691" y="2028"/>
                  <a:pt x="10220" y="2032"/>
                  <a:pt x="9759" y="2112"/>
                </a:cubicBezTo>
                <a:cubicBezTo>
                  <a:pt x="9550" y="2148"/>
                  <a:pt x="9432" y="2095"/>
                  <a:pt x="9318" y="1917"/>
                </a:cubicBezTo>
                <a:cubicBezTo>
                  <a:pt x="8969" y="1370"/>
                  <a:pt x="8594" y="841"/>
                  <a:pt x="8243" y="295"/>
                </a:cubicBezTo>
                <a:cubicBezTo>
                  <a:pt x="8145" y="142"/>
                  <a:pt x="8068" y="122"/>
                  <a:pt x="7905" y="198"/>
                </a:cubicBezTo>
                <a:cubicBezTo>
                  <a:pt x="6845" y="688"/>
                  <a:pt x="5781" y="1174"/>
                  <a:pt x="4712" y="1644"/>
                </a:cubicBezTo>
                <a:cubicBezTo>
                  <a:pt x="4517" y="1730"/>
                  <a:pt x="4517" y="1820"/>
                  <a:pt x="4567" y="1996"/>
                </a:cubicBezTo>
                <a:cubicBezTo>
                  <a:pt x="4742" y="2608"/>
                  <a:pt x="4890" y="3227"/>
                  <a:pt x="5065" y="3839"/>
                </a:cubicBezTo>
                <a:cubicBezTo>
                  <a:pt x="5122" y="4038"/>
                  <a:pt x="5098" y="4170"/>
                  <a:pt x="4932" y="4306"/>
                </a:cubicBezTo>
                <a:cubicBezTo>
                  <a:pt x="4561" y="4610"/>
                  <a:pt x="4227" y="4959"/>
                  <a:pt x="3950" y="5348"/>
                </a:cubicBezTo>
                <a:cubicBezTo>
                  <a:pt x="3802" y="5555"/>
                  <a:pt x="3648" y="5573"/>
                  <a:pt x="3439" y="5530"/>
                </a:cubicBezTo>
                <a:cubicBezTo>
                  <a:pt x="2827" y="5405"/>
                  <a:pt x="2213" y="5295"/>
                  <a:pt x="1605" y="5156"/>
                </a:cubicBezTo>
                <a:cubicBezTo>
                  <a:pt x="1409" y="5111"/>
                  <a:pt x="1325" y="5153"/>
                  <a:pt x="1257" y="5338"/>
                </a:cubicBezTo>
                <a:cubicBezTo>
                  <a:pt x="856" y="6423"/>
                  <a:pt x="449" y="7506"/>
                  <a:pt x="35" y="8586"/>
                </a:cubicBezTo>
                <a:cubicBezTo>
                  <a:pt x="-34" y="8767"/>
                  <a:pt x="-6" y="8857"/>
                  <a:pt x="173" y="8954"/>
                </a:cubicBezTo>
                <a:cubicBezTo>
                  <a:pt x="722" y="9251"/>
                  <a:pt x="1256" y="9574"/>
                  <a:pt x="1798" y="9882"/>
                </a:cubicBezTo>
                <a:cubicBezTo>
                  <a:pt x="2001" y="9997"/>
                  <a:pt x="2093" y="10127"/>
                  <a:pt x="2064" y="10392"/>
                </a:cubicBezTo>
                <a:cubicBezTo>
                  <a:pt x="2014" y="10855"/>
                  <a:pt x="2039" y="11326"/>
                  <a:pt x="2116" y="11788"/>
                </a:cubicBezTo>
                <a:cubicBezTo>
                  <a:pt x="2151" y="11998"/>
                  <a:pt x="2089" y="12115"/>
                  <a:pt x="1913" y="12228"/>
                </a:cubicBezTo>
                <a:cubicBezTo>
                  <a:pt x="1367" y="12578"/>
                  <a:pt x="837" y="12953"/>
                  <a:pt x="291" y="13303"/>
                </a:cubicBezTo>
                <a:cubicBezTo>
                  <a:pt x="136" y="13403"/>
                  <a:pt x="124" y="13482"/>
                  <a:pt x="199" y="13643"/>
                </a:cubicBezTo>
                <a:cubicBezTo>
                  <a:pt x="688" y="14705"/>
                  <a:pt x="1172" y="15768"/>
                  <a:pt x="1642" y="16837"/>
                </a:cubicBezTo>
                <a:cubicBezTo>
                  <a:pt x="1728" y="17034"/>
                  <a:pt x="1818" y="17032"/>
                  <a:pt x="1994" y="16982"/>
                </a:cubicBezTo>
                <a:cubicBezTo>
                  <a:pt x="2605" y="16807"/>
                  <a:pt x="3223" y="16651"/>
                  <a:pt x="3839" y="16489"/>
                </a:cubicBezTo>
                <a:cubicBezTo>
                  <a:pt x="3930" y="16465"/>
                  <a:pt x="4023" y="16451"/>
                  <a:pt x="4118" y="16432"/>
                </a:cubicBezTo>
                <a:cubicBezTo>
                  <a:pt x="4164" y="16485"/>
                  <a:pt x="4202" y="16532"/>
                  <a:pt x="4241" y="16576"/>
                </a:cubicBezTo>
                <a:cubicBezTo>
                  <a:pt x="4568" y="16944"/>
                  <a:pt x="4922" y="17287"/>
                  <a:pt x="5319" y="17573"/>
                </a:cubicBezTo>
                <a:cubicBezTo>
                  <a:pt x="5534" y="17728"/>
                  <a:pt x="5572" y="17885"/>
                  <a:pt x="5524" y="18114"/>
                </a:cubicBezTo>
                <a:cubicBezTo>
                  <a:pt x="5398" y="18725"/>
                  <a:pt x="5287" y="19339"/>
                  <a:pt x="5149" y="19947"/>
                </a:cubicBezTo>
                <a:cubicBezTo>
                  <a:pt x="5105" y="20142"/>
                  <a:pt x="5145" y="20229"/>
                  <a:pt x="5331" y="20297"/>
                </a:cubicBezTo>
                <a:cubicBezTo>
                  <a:pt x="6415" y="20698"/>
                  <a:pt x="7497" y="21106"/>
                  <a:pt x="8576" y="21520"/>
                </a:cubicBezTo>
                <a:cubicBezTo>
                  <a:pt x="8757" y="21589"/>
                  <a:pt x="8847" y="21563"/>
                  <a:pt x="8944" y="21383"/>
                </a:cubicBezTo>
                <a:cubicBezTo>
                  <a:pt x="9241" y="20834"/>
                  <a:pt x="9562" y="20299"/>
                  <a:pt x="9871" y="19757"/>
                </a:cubicBezTo>
                <a:cubicBezTo>
                  <a:pt x="9985" y="19558"/>
                  <a:pt x="10110" y="19452"/>
                  <a:pt x="10378" y="19481"/>
                </a:cubicBezTo>
                <a:cubicBezTo>
                  <a:pt x="10828" y="19528"/>
                  <a:pt x="11291" y="19534"/>
                  <a:pt x="11737" y="19445"/>
                </a:cubicBezTo>
                <a:cubicBezTo>
                  <a:pt x="12009" y="19391"/>
                  <a:pt x="12126" y="19505"/>
                  <a:pt x="12252" y="19698"/>
                </a:cubicBezTo>
                <a:cubicBezTo>
                  <a:pt x="12593" y="20221"/>
                  <a:pt x="12952" y="20733"/>
                  <a:pt x="13290" y="21259"/>
                </a:cubicBezTo>
                <a:cubicBezTo>
                  <a:pt x="13387" y="21411"/>
                  <a:pt x="13463" y="21432"/>
                  <a:pt x="13628" y="21356"/>
                </a:cubicBezTo>
                <a:cubicBezTo>
                  <a:pt x="14687" y="20866"/>
                  <a:pt x="15750" y="20382"/>
                  <a:pt x="16819" y="19912"/>
                </a:cubicBezTo>
                <a:cubicBezTo>
                  <a:pt x="17012" y="19827"/>
                  <a:pt x="17018" y="19738"/>
                  <a:pt x="16967" y="19560"/>
                </a:cubicBezTo>
                <a:cubicBezTo>
                  <a:pt x="16791" y="18948"/>
                  <a:pt x="16644" y="18329"/>
                  <a:pt x="16469" y="17716"/>
                </a:cubicBezTo>
                <a:cubicBezTo>
                  <a:pt x="16412" y="17519"/>
                  <a:pt x="16433" y="17386"/>
                  <a:pt x="16600" y="17250"/>
                </a:cubicBezTo>
                <a:cubicBezTo>
                  <a:pt x="16971" y="16946"/>
                  <a:pt x="17305" y="16598"/>
                  <a:pt x="17584" y="16209"/>
                </a:cubicBezTo>
                <a:cubicBezTo>
                  <a:pt x="17730" y="16006"/>
                  <a:pt x="17880" y="15980"/>
                  <a:pt x="18092" y="16024"/>
                </a:cubicBezTo>
                <a:cubicBezTo>
                  <a:pt x="18703" y="16151"/>
                  <a:pt x="19318" y="16260"/>
                  <a:pt x="19926" y="16398"/>
                </a:cubicBezTo>
                <a:cubicBezTo>
                  <a:pt x="20121" y="16442"/>
                  <a:pt x="20207" y="16404"/>
                  <a:pt x="20276" y="16218"/>
                </a:cubicBezTo>
                <a:cubicBezTo>
                  <a:pt x="20676" y="15133"/>
                  <a:pt x="21084" y="14050"/>
                  <a:pt x="21497" y="12970"/>
                </a:cubicBezTo>
                <a:cubicBezTo>
                  <a:pt x="21566" y="12790"/>
                  <a:pt x="21541" y="12697"/>
                  <a:pt x="21361" y="12600"/>
                </a:cubicBezTo>
                <a:cubicBezTo>
                  <a:pt x="20812" y="12303"/>
                  <a:pt x="20278" y="11982"/>
                  <a:pt x="19736" y="11674"/>
                </a:cubicBezTo>
                <a:cubicBezTo>
                  <a:pt x="19535" y="11559"/>
                  <a:pt x="19439" y="11431"/>
                  <a:pt x="19468" y="11163"/>
                </a:cubicBezTo>
                <a:cubicBezTo>
                  <a:pt x="19519" y="10701"/>
                  <a:pt x="19493" y="10230"/>
                  <a:pt x="19416" y="9768"/>
                </a:cubicBezTo>
                <a:cubicBezTo>
                  <a:pt x="19381" y="9559"/>
                  <a:pt x="19443" y="9442"/>
                  <a:pt x="19620" y="9328"/>
                </a:cubicBezTo>
                <a:cubicBezTo>
                  <a:pt x="20166" y="8978"/>
                  <a:pt x="20694" y="8603"/>
                  <a:pt x="21240" y="8252"/>
                </a:cubicBezTo>
                <a:cubicBezTo>
                  <a:pt x="21393" y="8154"/>
                  <a:pt x="21411" y="8075"/>
                  <a:pt x="21336" y="7912"/>
                </a:cubicBezTo>
                <a:cubicBezTo>
                  <a:pt x="20846" y="6851"/>
                  <a:pt x="20362" y="5788"/>
                  <a:pt x="19892" y="4718"/>
                </a:cubicBezTo>
                <a:cubicBezTo>
                  <a:pt x="19806" y="4523"/>
                  <a:pt x="19717" y="4523"/>
                  <a:pt x="19541" y="4574"/>
                </a:cubicBezTo>
                <a:cubicBezTo>
                  <a:pt x="18917" y="4751"/>
                  <a:pt x="18286" y="4905"/>
                  <a:pt x="17662" y="5080"/>
                </a:cubicBezTo>
                <a:cubicBezTo>
                  <a:pt x="17490" y="5129"/>
                  <a:pt x="17378" y="5103"/>
                  <a:pt x="17261" y="4959"/>
                </a:cubicBezTo>
                <a:cubicBezTo>
                  <a:pt x="16959" y="4585"/>
                  <a:pt x="16599" y="4263"/>
                  <a:pt x="16213" y="3983"/>
                </a:cubicBezTo>
                <a:cubicBezTo>
                  <a:pt x="16001" y="3828"/>
                  <a:pt x="15960" y="3672"/>
                  <a:pt x="16008" y="3442"/>
                </a:cubicBezTo>
                <a:cubicBezTo>
                  <a:pt x="16135" y="2831"/>
                  <a:pt x="16245" y="2217"/>
                  <a:pt x="16383" y="1609"/>
                </a:cubicBezTo>
                <a:cubicBezTo>
                  <a:pt x="16428" y="1413"/>
                  <a:pt x="16387" y="1327"/>
                  <a:pt x="16201" y="1258"/>
                </a:cubicBezTo>
                <a:cubicBezTo>
                  <a:pt x="15118" y="858"/>
                  <a:pt x="14036" y="450"/>
                  <a:pt x="12956" y="36"/>
                </a:cubicBezTo>
                <a:cubicBezTo>
                  <a:pt x="12911" y="19"/>
                  <a:pt x="12873" y="7"/>
                  <a:pt x="12837" y="2"/>
                </a:cubicBezTo>
                <a:close/>
                <a:moveTo>
                  <a:pt x="10766" y="5818"/>
                </a:moveTo>
                <a:cubicBezTo>
                  <a:pt x="13503" y="5818"/>
                  <a:pt x="15722" y="8039"/>
                  <a:pt x="15722" y="10778"/>
                </a:cubicBezTo>
                <a:cubicBezTo>
                  <a:pt x="15722" y="13517"/>
                  <a:pt x="13503" y="15738"/>
                  <a:pt x="10766" y="15738"/>
                </a:cubicBezTo>
                <a:cubicBezTo>
                  <a:pt x="8030" y="15738"/>
                  <a:pt x="5810" y="13517"/>
                  <a:pt x="5810" y="10778"/>
                </a:cubicBezTo>
                <a:cubicBezTo>
                  <a:pt x="5810" y="8039"/>
                  <a:pt x="8030" y="5818"/>
                  <a:pt x="10766" y="5818"/>
                </a:cubicBez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36" name="Gear"/>
          <p:cNvSpPr/>
          <p:nvPr/>
        </p:nvSpPr>
        <p:spPr>
          <a:xfrm rot="720000">
            <a:off x="22723098" y="2281001"/>
            <a:ext cx="1187948" cy="11881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2" h="21555" extrusionOk="0">
                <a:moveTo>
                  <a:pt x="12837" y="2"/>
                </a:moveTo>
                <a:cubicBezTo>
                  <a:pt x="12731" y="-11"/>
                  <a:pt x="12661" y="38"/>
                  <a:pt x="12588" y="172"/>
                </a:cubicBezTo>
                <a:cubicBezTo>
                  <a:pt x="12292" y="721"/>
                  <a:pt x="11969" y="1258"/>
                  <a:pt x="11661" y="1801"/>
                </a:cubicBezTo>
                <a:cubicBezTo>
                  <a:pt x="11547" y="2001"/>
                  <a:pt x="11418" y="2099"/>
                  <a:pt x="11153" y="2073"/>
                </a:cubicBezTo>
                <a:cubicBezTo>
                  <a:pt x="10691" y="2028"/>
                  <a:pt x="10220" y="2032"/>
                  <a:pt x="9759" y="2112"/>
                </a:cubicBezTo>
                <a:cubicBezTo>
                  <a:pt x="9550" y="2148"/>
                  <a:pt x="9432" y="2095"/>
                  <a:pt x="9318" y="1917"/>
                </a:cubicBezTo>
                <a:cubicBezTo>
                  <a:pt x="8969" y="1370"/>
                  <a:pt x="8594" y="841"/>
                  <a:pt x="8243" y="295"/>
                </a:cubicBezTo>
                <a:cubicBezTo>
                  <a:pt x="8145" y="142"/>
                  <a:pt x="8068" y="122"/>
                  <a:pt x="7905" y="198"/>
                </a:cubicBezTo>
                <a:cubicBezTo>
                  <a:pt x="6845" y="688"/>
                  <a:pt x="5781" y="1174"/>
                  <a:pt x="4712" y="1644"/>
                </a:cubicBezTo>
                <a:cubicBezTo>
                  <a:pt x="4517" y="1730"/>
                  <a:pt x="4517" y="1820"/>
                  <a:pt x="4567" y="1996"/>
                </a:cubicBezTo>
                <a:cubicBezTo>
                  <a:pt x="4742" y="2608"/>
                  <a:pt x="4890" y="3227"/>
                  <a:pt x="5065" y="3839"/>
                </a:cubicBezTo>
                <a:cubicBezTo>
                  <a:pt x="5122" y="4038"/>
                  <a:pt x="5098" y="4170"/>
                  <a:pt x="4932" y="4306"/>
                </a:cubicBezTo>
                <a:cubicBezTo>
                  <a:pt x="4561" y="4610"/>
                  <a:pt x="4227" y="4959"/>
                  <a:pt x="3950" y="5348"/>
                </a:cubicBezTo>
                <a:cubicBezTo>
                  <a:pt x="3802" y="5555"/>
                  <a:pt x="3648" y="5573"/>
                  <a:pt x="3439" y="5530"/>
                </a:cubicBezTo>
                <a:cubicBezTo>
                  <a:pt x="2827" y="5405"/>
                  <a:pt x="2213" y="5295"/>
                  <a:pt x="1605" y="5156"/>
                </a:cubicBezTo>
                <a:cubicBezTo>
                  <a:pt x="1409" y="5111"/>
                  <a:pt x="1325" y="5153"/>
                  <a:pt x="1257" y="5338"/>
                </a:cubicBezTo>
                <a:cubicBezTo>
                  <a:pt x="856" y="6423"/>
                  <a:pt x="449" y="7506"/>
                  <a:pt x="35" y="8586"/>
                </a:cubicBezTo>
                <a:cubicBezTo>
                  <a:pt x="-34" y="8767"/>
                  <a:pt x="-6" y="8857"/>
                  <a:pt x="173" y="8954"/>
                </a:cubicBezTo>
                <a:cubicBezTo>
                  <a:pt x="722" y="9251"/>
                  <a:pt x="1256" y="9574"/>
                  <a:pt x="1798" y="9882"/>
                </a:cubicBezTo>
                <a:cubicBezTo>
                  <a:pt x="2001" y="9997"/>
                  <a:pt x="2093" y="10127"/>
                  <a:pt x="2064" y="10392"/>
                </a:cubicBezTo>
                <a:cubicBezTo>
                  <a:pt x="2014" y="10855"/>
                  <a:pt x="2039" y="11326"/>
                  <a:pt x="2116" y="11788"/>
                </a:cubicBezTo>
                <a:cubicBezTo>
                  <a:pt x="2151" y="11998"/>
                  <a:pt x="2089" y="12115"/>
                  <a:pt x="1913" y="12228"/>
                </a:cubicBezTo>
                <a:cubicBezTo>
                  <a:pt x="1367" y="12578"/>
                  <a:pt x="837" y="12953"/>
                  <a:pt x="291" y="13303"/>
                </a:cubicBezTo>
                <a:cubicBezTo>
                  <a:pt x="136" y="13403"/>
                  <a:pt x="124" y="13482"/>
                  <a:pt x="199" y="13643"/>
                </a:cubicBezTo>
                <a:cubicBezTo>
                  <a:pt x="688" y="14705"/>
                  <a:pt x="1172" y="15768"/>
                  <a:pt x="1642" y="16837"/>
                </a:cubicBezTo>
                <a:cubicBezTo>
                  <a:pt x="1728" y="17034"/>
                  <a:pt x="1818" y="17032"/>
                  <a:pt x="1994" y="16982"/>
                </a:cubicBezTo>
                <a:cubicBezTo>
                  <a:pt x="2605" y="16807"/>
                  <a:pt x="3223" y="16651"/>
                  <a:pt x="3839" y="16489"/>
                </a:cubicBezTo>
                <a:cubicBezTo>
                  <a:pt x="3930" y="16465"/>
                  <a:pt x="4023" y="16451"/>
                  <a:pt x="4118" y="16432"/>
                </a:cubicBezTo>
                <a:cubicBezTo>
                  <a:pt x="4164" y="16485"/>
                  <a:pt x="4202" y="16532"/>
                  <a:pt x="4241" y="16576"/>
                </a:cubicBezTo>
                <a:cubicBezTo>
                  <a:pt x="4568" y="16944"/>
                  <a:pt x="4922" y="17287"/>
                  <a:pt x="5319" y="17573"/>
                </a:cubicBezTo>
                <a:cubicBezTo>
                  <a:pt x="5534" y="17728"/>
                  <a:pt x="5572" y="17885"/>
                  <a:pt x="5524" y="18114"/>
                </a:cubicBezTo>
                <a:cubicBezTo>
                  <a:pt x="5398" y="18725"/>
                  <a:pt x="5287" y="19339"/>
                  <a:pt x="5149" y="19947"/>
                </a:cubicBezTo>
                <a:cubicBezTo>
                  <a:pt x="5105" y="20142"/>
                  <a:pt x="5145" y="20229"/>
                  <a:pt x="5331" y="20297"/>
                </a:cubicBezTo>
                <a:cubicBezTo>
                  <a:pt x="6415" y="20698"/>
                  <a:pt x="7497" y="21106"/>
                  <a:pt x="8576" y="21520"/>
                </a:cubicBezTo>
                <a:cubicBezTo>
                  <a:pt x="8757" y="21589"/>
                  <a:pt x="8847" y="21563"/>
                  <a:pt x="8944" y="21383"/>
                </a:cubicBezTo>
                <a:cubicBezTo>
                  <a:pt x="9241" y="20834"/>
                  <a:pt x="9562" y="20299"/>
                  <a:pt x="9871" y="19757"/>
                </a:cubicBezTo>
                <a:cubicBezTo>
                  <a:pt x="9985" y="19558"/>
                  <a:pt x="10110" y="19452"/>
                  <a:pt x="10378" y="19481"/>
                </a:cubicBezTo>
                <a:cubicBezTo>
                  <a:pt x="10828" y="19528"/>
                  <a:pt x="11291" y="19534"/>
                  <a:pt x="11737" y="19445"/>
                </a:cubicBezTo>
                <a:cubicBezTo>
                  <a:pt x="12009" y="19391"/>
                  <a:pt x="12126" y="19505"/>
                  <a:pt x="12252" y="19698"/>
                </a:cubicBezTo>
                <a:cubicBezTo>
                  <a:pt x="12593" y="20221"/>
                  <a:pt x="12952" y="20733"/>
                  <a:pt x="13290" y="21259"/>
                </a:cubicBezTo>
                <a:cubicBezTo>
                  <a:pt x="13387" y="21411"/>
                  <a:pt x="13463" y="21432"/>
                  <a:pt x="13628" y="21356"/>
                </a:cubicBezTo>
                <a:cubicBezTo>
                  <a:pt x="14687" y="20866"/>
                  <a:pt x="15750" y="20382"/>
                  <a:pt x="16819" y="19912"/>
                </a:cubicBezTo>
                <a:cubicBezTo>
                  <a:pt x="17012" y="19827"/>
                  <a:pt x="17018" y="19738"/>
                  <a:pt x="16967" y="19560"/>
                </a:cubicBezTo>
                <a:cubicBezTo>
                  <a:pt x="16791" y="18948"/>
                  <a:pt x="16644" y="18329"/>
                  <a:pt x="16469" y="17716"/>
                </a:cubicBezTo>
                <a:cubicBezTo>
                  <a:pt x="16412" y="17519"/>
                  <a:pt x="16433" y="17386"/>
                  <a:pt x="16600" y="17250"/>
                </a:cubicBezTo>
                <a:cubicBezTo>
                  <a:pt x="16971" y="16946"/>
                  <a:pt x="17305" y="16598"/>
                  <a:pt x="17584" y="16209"/>
                </a:cubicBezTo>
                <a:cubicBezTo>
                  <a:pt x="17730" y="16006"/>
                  <a:pt x="17880" y="15980"/>
                  <a:pt x="18092" y="16024"/>
                </a:cubicBezTo>
                <a:cubicBezTo>
                  <a:pt x="18703" y="16151"/>
                  <a:pt x="19318" y="16260"/>
                  <a:pt x="19926" y="16398"/>
                </a:cubicBezTo>
                <a:cubicBezTo>
                  <a:pt x="20121" y="16442"/>
                  <a:pt x="20207" y="16404"/>
                  <a:pt x="20276" y="16218"/>
                </a:cubicBezTo>
                <a:cubicBezTo>
                  <a:pt x="20676" y="15133"/>
                  <a:pt x="21084" y="14050"/>
                  <a:pt x="21497" y="12970"/>
                </a:cubicBezTo>
                <a:cubicBezTo>
                  <a:pt x="21566" y="12790"/>
                  <a:pt x="21541" y="12697"/>
                  <a:pt x="21361" y="12600"/>
                </a:cubicBezTo>
                <a:cubicBezTo>
                  <a:pt x="20812" y="12303"/>
                  <a:pt x="20278" y="11982"/>
                  <a:pt x="19736" y="11674"/>
                </a:cubicBezTo>
                <a:cubicBezTo>
                  <a:pt x="19535" y="11559"/>
                  <a:pt x="19439" y="11431"/>
                  <a:pt x="19468" y="11163"/>
                </a:cubicBezTo>
                <a:cubicBezTo>
                  <a:pt x="19519" y="10701"/>
                  <a:pt x="19493" y="10230"/>
                  <a:pt x="19416" y="9768"/>
                </a:cubicBezTo>
                <a:cubicBezTo>
                  <a:pt x="19381" y="9559"/>
                  <a:pt x="19443" y="9442"/>
                  <a:pt x="19620" y="9328"/>
                </a:cubicBezTo>
                <a:cubicBezTo>
                  <a:pt x="20166" y="8978"/>
                  <a:pt x="20694" y="8603"/>
                  <a:pt x="21240" y="8252"/>
                </a:cubicBezTo>
                <a:cubicBezTo>
                  <a:pt x="21393" y="8154"/>
                  <a:pt x="21411" y="8075"/>
                  <a:pt x="21336" y="7912"/>
                </a:cubicBezTo>
                <a:cubicBezTo>
                  <a:pt x="20846" y="6851"/>
                  <a:pt x="20362" y="5788"/>
                  <a:pt x="19892" y="4718"/>
                </a:cubicBezTo>
                <a:cubicBezTo>
                  <a:pt x="19806" y="4523"/>
                  <a:pt x="19717" y="4523"/>
                  <a:pt x="19541" y="4574"/>
                </a:cubicBezTo>
                <a:cubicBezTo>
                  <a:pt x="18917" y="4751"/>
                  <a:pt x="18286" y="4905"/>
                  <a:pt x="17662" y="5080"/>
                </a:cubicBezTo>
                <a:cubicBezTo>
                  <a:pt x="17490" y="5129"/>
                  <a:pt x="17378" y="5103"/>
                  <a:pt x="17261" y="4959"/>
                </a:cubicBezTo>
                <a:cubicBezTo>
                  <a:pt x="16959" y="4585"/>
                  <a:pt x="16599" y="4263"/>
                  <a:pt x="16213" y="3983"/>
                </a:cubicBezTo>
                <a:cubicBezTo>
                  <a:pt x="16001" y="3828"/>
                  <a:pt x="15960" y="3672"/>
                  <a:pt x="16008" y="3442"/>
                </a:cubicBezTo>
                <a:cubicBezTo>
                  <a:pt x="16135" y="2831"/>
                  <a:pt x="16245" y="2217"/>
                  <a:pt x="16383" y="1609"/>
                </a:cubicBezTo>
                <a:cubicBezTo>
                  <a:pt x="16428" y="1413"/>
                  <a:pt x="16387" y="1327"/>
                  <a:pt x="16201" y="1258"/>
                </a:cubicBezTo>
                <a:cubicBezTo>
                  <a:pt x="15118" y="858"/>
                  <a:pt x="14036" y="450"/>
                  <a:pt x="12956" y="36"/>
                </a:cubicBezTo>
                <a:cubicBezTo>
                  <a:pt x="12911" y="19"/>
                  <a:pt x="12873" y="7"/>
                  <a:pt x="12837" y="2"/>
                </a:cubicBezTo>
                <a:close/>
                <a:moveTo>
                  <a:pt x="10766" y="5818"/>
                </a:moveTo>
                <a:cubicBezTo>
                  <a:pt x="13503" y="5818"/>
                  <a:pt x="15722" y="8039"/>
                  <a:pt x="15722" y="10778"/>
                </a:cubicBezTo>
                <a:cubicBezTo>
                  <a:pt x="15722" y="13517"/>
                  <a:pt x="13503" y="15738"/>
                  <a:pt x="10766" y="15738"/>
                </a:cubicBezTo>
                <a:cubicBezTo>
                  <a:pt x="8030" y="15738"/>
                  <a:pt x="5810" y="13517"/>
                  <a:pt x="5810" y="10778"/>
                </a:cubicBezTo>
                <a:cubicBezTo>
                  <a:pt x="5810" y="8039"/>
                  <a:pt x="8030" y="5818"/>
                  <a:pt x="10766" y="5818"/>
                </a:cubicBez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37" name="High-Speed Connectivity is Our Generation’s 50-Year Infrastructure Project."/>
          <p:cNvSpPr txBox="1"/>
          <p:nvPr/>
        </p:nvSpPr>
        <p:spPr>
          <a:xfrm>
            <a:off x="4137516" y="6486869"/>
            <a:ext cx="16623243" cy="462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7500">
                <a:solidFill>
                  <a:srgbClr val="D5D5D5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High-Speed Connectivity is Our Generation’s </a:t>
            </a:r>
            <a:r>
              <a:rPr>
                <a:solidFill>
                  <a:srgbClr val="4BA4D8"/>
                </a:solidFill>
              </a:rPr>
              <a:t>50-Year Infrastructure Project.</a:t>
            </a:r>
          </a:p>
        </p:txBody>
      </p:sp>
      <p:sp>
        <p:nvSpPr>
          <p:cNvPr id="338" name="© 2020 Harrison Edwards, Inc. All Rights Reserved."/>
          <p:cNvSpPr txBox="1"/>
          <p:nvPr/>
        </p:nvSpPr>
        <p:spPr>
          <a:xfrm>
            <a:off x="2332473" y="13149274"/>
            <a:ext cx="4789120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 b="0">
                <a:solidFill>
                  <a:srgbClr val="929292"/>
                </a:solidFill>
              </a:defRPr>
            </a:lvl1pPr>
          </a:lstStyle>
          <a:p>
            <a:r>
              <a:t>© 2020 Harrison Edwards, Inc. All Rights Reserved.</a:t>
            </a:r>
          </a:p>
        </p:txBody>
      </p:sp>
      <p:pic>
        <p:nvPicPr>
          <p:cNvPr id="339" name="HEPR2.jpeg" descr="HEPR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4597" y="10718999"/>
            <a:ext cx="1120896" cy="1123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1406</Words>
  <Application>Microsoft Macintosh PowerPoint</Application>
  <PresentationFormat>Custom</PresentationFormat>
  <Paragraphs>341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Avenir Next Condensed Medium</vt:lpstr>
      <vt:lpstr>DIN Alternate</vt:lpstr>
      <vt:lpstr>Helvetica</vt:lpstr>
      <vt:lpstr>Helvetica Light</vt:lpstr>
      <vt:lpstr>Helvetica Neue</vt:lpstr>
      <vt:lpstr>Helvetica Neue Light</vt:lpstr>
      <vt:lpstr>Helvetica Neue Medium</vt:lpstr>
      <vt:lpstr>Raleway</vt:lpstr>
      <vt:lpstr>Raleway ExtraBold</vt:lpstr>
      <vt:lpstr>Raleway Medium</vt:lpstr>
      <vt:lpstr>Raleway SemiBold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Bob Knight</cp:lastModifiedBy>
  <cp:revision>4</cp:revision>
  <dcterms:modified xsi:type="dcterms:W3CDTF">2020-02-13T21:40:56Z</dcterms:modified>
</cp:coreProperties>
</file>