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1"/>
  </p:notesMasterIdLst>
  <p:sldIdLst>
    <p:sldId id="389" r:id="rId2"/>
    <p:sldId id="423" r:id="rId3"/>
    <p:sldId id="398" r:id="rId4"/>
    <p:sldId id="399" r:id="rId5"/>
    <p:sldId id="257" r:id="rId6"/>
    <p:sldId id="413" r:id="rId7"/>
    <p:sldId id="295" r:id="rId8"/>
    <p:sldId id="414" r:id="rId9"/>
    <p:sldId id="419" r:id="rId10"/>
    <p:sldId id="406" r:id="rId11"/>
    <p:sldId id="301" r:id="rId12"/>
    <p:sldId id="260" r:id="rId13"/>
    <p:sldId id="306" r:id="rId14"/>
    <p:sldId id="392" r:id="rId15"/>
    <p:sldId id="311" r:id="rId16"/>
    <p:sldId id="264" r:id="rId17"/>
    <p:sldId id="289" r:id="rId18"/>
    <p:sldId id="263" r:id="rId19"/>
    <p:sldId id="266" r:id="rId20"/>
    <p:sldId id="422" r:id="rId21"/>
    <p:sldId id="262" r:id="rId22"/>
    <p:sldId id="388" r:id="rId23"/>
    <p:sldId id="415" r:id="rId24"/>
    <p:sldId id="396" r:id="rId25"/>
    <p:sldId id="297" r:id="rId26"/>
    <p:sldId id="261" r:id="rId27"/>
    <p:sldId id="309" r:id="rId28"/>
    <p:sldId id="421" r:id="rId29"/>
    <p:sldId id="420" r:id="rId30"/>
    <p:sldId id="307" r:id="rId31"/>
    <p:sldId id="416" r:id="rId32"/>
    <p:sldId id="394" r:id="rId33"/>
    <p:sldId id="395" r:id="rId34"/>
    <p:sldId id="267" r:id="rId35"/>
    <p:sldId id="417" r:id="rId36"/>
    <p:sldId id="275" r:id="rId37"/>
    <p:sldId id="313" r:id="rId38"/>
    <p:sldId id="314" r:id="rId39"/>
    <p:sldId id="418" r:id="rId40"/>
    <p:sldId id="315" r:id="rId41"/>
    <p:sldId id="316" r:id="rId42"/>
    <p:sldId id="283" r:id="rId43"/>
    <p:sldId id="288" r:id="rId44"/>
    <p:sldId id="277" r:id="rId45"/>
    <p:sldId id="304" r:id="rId46"/>
    <p:sldId id="265" r:id="rId47"/>
    <p:sldId id="293" r:id="rId48"/>
    <p:sldId id="425" r:id="rId49"/>
    <p:sldId id="424" r:id="rId50"/>
  </p:sldIdLst>
  <p:sldSz cx="9144000" cy="5143500" type="screen16x9"/>
  <p:notesSz cx="6858000" cy="9144000"/>
  <p:embeddedFontLst>
    <p:embeddedFont>
      <p:font typeface="Calibri" panose="020F0502020204030204" pitchFamily="34" charset="0"/>
      <p:regular r:id="rId52"/>
      <p:bold r:id="rId53"/>
      <p:italic r:id="rId54"/>
      <p:boldItalic r:id="rId55"/>
    </p:embeddedFont>
    <p:embeddedFont>
      <p:font typeface="Century Gothic" panose="020B0502020202020204" pitchFamily="34" charset="0"/>
      <p:regular r:id="rId56"/>
      <p:bold r:id="rId57"/>
      <p:italic r:id="rId58"/>
      <p:boldItalic r:id="rId59"/>
    </p:embeddedFont>
    <p:embeddedFont>
      <p:font typeface="Merel" panose="020B0604020202020204" charset="0"/>
      <p:regular r:id="rId60"/>
    </p:embeddedFont>
    <p:embeddedFont>
      <p:font typeface="Merel Black" panose="020B0604020202020204" charset="0"/>
      <p:bold r:id="rId61"/>
    </p:embeddedFont>
    <p:embeddedFont>
      <p:font typeface="Merel Bold" panose="020B0604020202020204" charset="0"/>
      <p:bold r:id="rId62"/>
    </p:embeddedFont>
    <p:embeddedFont>
      <p:font typeface="Merel Light" panose="020B0604020202020204" charset="0"/>
      <p:regular r:id="rId63"/>
      <p:bold r:id="rId64"/>
      <p:italic r:id="rId65"/>
      <p:boldItalic r:id="rId66"/>
    </p:embeddedFont>
    <p:embeddedFont>
      <p:font typeface="Palatino Linotype" panose="02040502050505030304" pitchFamily="18" charset="0"/>
      <p:regular r:id="rId67"/>
      <p:bold r:id="rId68"/>
      <p:italic r:id="rId69"/>
      <p:boldItalic r:id="rId7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6" userDrawn="1">
          <p15:clr>
            <a:srgbClr val="A4A3A4"/>
          </p15:clr>
        </p15:guide>
        <p15:guide id="2" pos="2880" userDrawn="1">
          <p15:clr>
            <a:srgbClr val="A4A3A4"/>
          </p15:clr>
        </p15:guide>
        <p15:guide id="3" orient="horz" pos="948" userDrawn="1">
          <p15:clr>
            <a:srgbClr val="A4A3A4"/>
          </p15:clr>
        </p15:guide>
        <p15:guide id="4" pos="360" userDrawn="1">
          <p15:clr>
            <a:srgbClr val="A4A3A4"/>
          </p15:clr>
        </p15:guide>
        <p15:guide id="5" pos="5472" userDrawn="1">
          <p15:clr>
            <a:srgbClr val="A4A3A4"/>
          </p15:clr>
        </p15:guide>
        <p15:guide id="6" orient="horz" pos="228" userDrawn="1">
          <p15:clr>
            <a:srgbClr val="A4A3A4"/>
          </p15:clr>
        </p15:guide>
        <p15:guide id="7" orient="horz" pos="492" userDrawn="1">
          <p15:clr>
            <a:srgbClr val="A4A3A4"/>
          </p15:clr>
        </p15:guide>
        <p15:guide id="8" orient="horz" pos="2916" userDrawn="1">
          <p15:clr>
            <a:srgbClr val="A4A3A4"/>
          </p15:clr>
        </p15:guide>
        <p15:guide id="9" orient="horz" pos="1236" userDrawn="1">
          <p15:clr>
            <a:srgbClr val="A4A3A4"/>
          </p15:clr>
        </p15:guide>
        <p15:guide id="10" orient="horz" pos="7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276C"/>
    <a:srgbClr val="051843"/>
    <a:srgbClr val="000000"/>
    <a:srgbClr val="0D1B3E"/>
    <a:srgbClr val="85D0D0"/>
    <a:srgbClr val="C2E7E7"/>
    <a:srgbClr val="1377E8"/>
  </p:clrMru>
  <p:extLst>
    <p:ext uri="{E76CE94A-603C-4142-B9EB-6D1370010A27}">
      <p14:discardImageEditData xmlns:p14="http://schemas.microsoft.com/office/powerpoint/2010/main" val="1"/>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BB5462-F024-4D32-A68B-69262C03B0E9}" v="140" dt="2023-10-20T18:15:51.4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39" autoAdjust="0"/>
    <p:restoredTop sz="86400" autoAdjust="0"/>
  </p:normalViewPr>
  <p:slideViewPr>
    <p:cSldViewPr snapToGrid="0" snapToObjects="1">
      <p:cViewPr varScale="1">
        <p:scale>
          <a:sx n="86" d="100"/>
          <a:sy n="86" d="100"/>
        </p:scale>
        <p:origin x="96" y="1218"/>
      </p:cViewPr>
      <p:guideLst>
        <p:guide orient="horz" pos="1596"/>
        <p:guide pos="2880"/>
        <p:guide orient="horz" pos="948"/>
        <p:guide pos="360"/>
        <p:guide pos="5472"/>
        <p:guide orient="horz" pos="228"/>
        <p:guide orient="horz" pos="492"/>
        <p:guide orient="horz" pos="2916"/>
        <p:guide orient="horz" pos="1236"/>
        <p:guide orient="horz" pos="780"/>
      </p:guideLst>
    </p:cSldViewPr>
  </p:slideViewPr>
  <p:outlineViewPr>
    <p:cViewPr>
      <p:scale>
        <a:sx n="33" d="100"/>
        <a:sy n="33" d="100"/>
      </p:scale>
      <p:origin x="0" y="-2653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2.fntdata"/><Relationship Id="rId68"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notesMaster" Target="notesMasters/notesMaster1.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4.fntdata"/><Relationship Id="rId76"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rbondy, Michelle - OO, DC" userId="d4feccc8-87ab-48a1-8683-5dd58723cc35" providerId="ADAL" clId="{A1BB5462-F024-4D32-A68B-69262C03B0E9}"/>
    <pc:docChg chg="undo custSel addSld modSld sldOrd">
      <pc:chgData name="Sherbondy, Michelle - OO, DC" userId="d4feccc8-87ab-48a1-8683-5dd58723cc35" providerId="ADAL" clId="{A1BB5462-F024-4D32-A68B-69262C03B0E9}" dt="2023-10-20T18:17:17.719" v="969" actId="13244"/>
      <pc:docMkLst>
        <pc:docMk/>
      </pc:docMkLst>
      <pc:sldChg chg="modSp mod">
        <pc:chgData name="Sherbondy, Michelle - OO, DC" userId="d4feccc8-87ab-48a1-8683-5dd58723cc35" providerId="ADAL" clId="{A1BB5462-F024-4D32-A68B-69262C03B0E9}" dt="2023-10-19T20:50:55.136" v="785" actId="13244"/>
        <pc:sldMkLst>
          <pc:docMk/>
          <pc:sldMk cId="1375728049" sldId="257"/>
        </pc:sldMkLst>
        <pc:spChg chg="mod">
          <ac:chgData name="Sherbondy, Michelle - OO, DC" userId="d4feccc8-87ab-48a1-8683-5dd58723cc35" providerId="ADAL" clId="{A1BB5462-F024-4D32-A68B-69262C03B0E9}" dt="2023-10-19T20:50:55.136" v="785" actId="13244"/>
          <ac:spMkLst>
            <pc:docMk/>
            <pc:sldMk cId="1375728049" sldId="257"/>
            <ac:spMk id="4" creationId="{00000000-0000-0000-0000-000000000000}"/>
          </ac:spMkLst>
        </pc:spChg>
        <pc:spChg chg="mod">
          <ac:chgData name="Sherbondy, Michelle - OO, DC" userId="d4feccc8-87ab-48a1-8683-5dd58723cc35" providerId="ADAL" clId="{A1BB5462-F024-4D32-A68B-69262C03B0E9}" dt="2023-10-19T20:50:41.368" v="784" actId="13244"/>
          <ac:spMkLst>
            <pc:docMk/>
            <pc:sldMk cId="1375728049" sldId="257"/>
            <ac:spMk id="8" creationId="{9BB9F688-5A2C-C748-A147-FAB4A1179888}"/>
          </ac:spMkLst>
        </pc:spChg>
        <pc:picChg chg="mod">
          <ac:chgData name="Sherbondy, Michelle - OO, DC" userId="d4feccc8-87ab-48a1-8683-5dd58723cc35" providerId="ADAL" clId="{A1BB5462-F024-4D32-A68B-69262C03B0E9}" dt="2023-10-19T20:39:06.603" v="300" actId="962"/>
          <ac:picMkLst>
            <pc:docMk/>
            <pc:sldMk cId="1375728049" sldId="257"/>
            <ac:picMk id="2" creationId="{6D79C8E9-E56D-94EA-7A65-66431D40B8E5}"/>
          </ac:picMkLst>
        </pc:picChg>
        <pc:picChg chg="mod">
          <ac:chgData name="Sherbondy, Michelle - OO, DC" userId="d4feccc8-87ab-48a1-8683-5dd58723cc35" providerId="ADAL" clId="{A1BB5462-F024-4D32-A68B-69262C03B0E9}" dt="2023-10-19T20:38:57.939" v="298" actId="962"/>
          <ac:picMkLst>
            <pc:docMk/>
            <pc:sldMk cId="1375728049" sldId="257"/>
            <ac:picMk id="5" creationId="{00000000-0000-0000-0000-000000000000}"/>
          </ac:picMkLst>
        </pc:picChg>
      </pc:sldChg>
      <pc:sldChg chg="modSp mod">
        <pc:chgData name="Sherbondy, Michelle - OO, DC" userId="d4feccc8-87ab-48a1-8683-5dd58723cc35" providerId="ADAL" clId="{A1BB5462-F024-4D32-A68B-69262C03B0E9}" dt="2023-10-19T20:40:36.580" v="321" actId="962"/>
        <pc:sldMkLst>
          <pc:docMk/>
          <pc:sldMk cId="911915022" sldId="260"/>
        </pc:sldMkLst>
        <pc:grpChg chg="mod">
          <ac:chgData name="Sherbondy, Michelle - OO, DC" userId="d4feccc8-87ab-48a1-8683-5dd58723cc35" providerId="ADAL" clId="{A1BB5462-F024-4D32-A68B-69262C03B0E9}" dt="2023-10-19T20:40:34.621" v="320" actId="962"/>
          <ac:grpSpMkLst>
            <pc:docMk/>
            <pc:sldMk cId="911915022" sldId="260"/>
            <ac:grpSpMk id="8" creationId="{EA487B60-3B3F-2B49-9F71-C64A9A2A05CA}"/>
          </ac:grpSpMkLst>
        </pc:grpChg>
        <pc:cxnChg chg="mod">
          <ac:chgData name="Sherbondy, Michelle - OO, DC" userId="d4feccc8-87ab-48a1-8683-5dd58723cc35" providerId="ADAL" clId="{A1BB5462-F024-4D32-A68B-69262C03B0E9}" dt="2023-10-19T20:40:36.580" v="321" actId="962"/>
          <ac:cxnSpMkLst>
            <pc:docMk/>
            <pc:sldMk cId="911915022" sldId="260"/>
            <ac:cxnSpMk id="11" creationId="{62A5C06F-6EC4-2E42-BF07-CB56F57BDD39}"/>
          </ac:cxnSpMkLst>
        </pc:cxnChg>
      </pc:sldChg>
      <pc:sldChg chg="modSp mod">
        <pc:chgData name="Sherbondy, Michelle - OO, DC" userId="d4feccc8-87ab-48a1-8683-5dd58723cc35" providerId="ADAL" clId="{A1BB5462-F024-4D32-A68B-69262C03B0E9}" dt="2023-10-19T20:53:14.127" v="808" actId="13244"/>
        <pc:sldMkLst>
          <pc:docMk/>
          <pc:sldMk cId="1156661789" sldId="261"/>
        </pc:sldMkLst>
        <pc:spChg chg="mod">
          <ac:chgData name="Sherbondy, Michelle - OO, DC" userId="d4feccc8-87ab-48a1-8683-5dd58723cc35" providerId="ADAL" clId="{A1BB5462-F024-4D32-A68B-69262C03B0E9}" dt="2023-10-19T20:53:08.087" v="806" actId="13244"/>
          <ac:spMkLst>
            <pc:docMk/>
            <pc:sldMk cId="1156661789" sldId="261"/>
            <ac:spMk id="2" creationId="{00000000-0000-0000-0000-000000000000}"/>
          </ac:spMkLst>
        </pc:spChg>
        <pc:spChg chg="mod">
          <ac:chgData name="Sherbondy, Michelle - OO, DC" userId="d4feccc8-87ab-48a1-8683-5dd58723cc35" providerId="ADAL" clId="{A1BB5462-F024-4D32-A68B-69262C03B0E9}" dt="2023-10-19T20:53:14.127" v="808" actId="13244"/>
          <ac:spMkLst>
            <pc:docMk/>
            <pc:sldMk cId="1156661789" sldId="261"/>
            <ac:spMk id="9" creationId="{0823F194-280C-2E48-AA40-688E6AC9F673}"/>
          </ac:spMkLst>
        </pc:spChg>
        <pc:picChg chg="mod">
          <ac:chgData name="Sherbondy, Michelle - OO, DC" userId="d4feccc8-87ab-48a1-8683-5dd58723cc35" providerId="ADAL" clId="{A1BB5462-F024-4D32-A68B-69262C03B0E9}" dt="2023-10-19T20:41:54.250" v="461" actId="962"/>
          <ac:picMkLst>
            <pc:docMk/>
            <pc:sldMk cId="1156661789" sldId="261"/>
            <ac:picMk id="4" creationId="{00000000-0000-0000-0000-000000000000}"/>
          </ac:picMkLst>
        </pc:picChg>
        <pc:picChg chg="mod">
          <ac:chgData name="Sherbondy, Michelle - OO, DC" userId="d4feccc8-87ab-48a1-8683-5dd58723cc35" providerId="ADAL" clId="{A1BB5462-F024-4D32-A68B-69262C03B0E9}" dt="2023-10-19T20:41:57.901" v="462" actId="962"/>
          <ac:picMkLst>
            <pc:docMk/>
            <pc:sldMk cId="1156661789" sldId="261"/>
            <ac:picMk id="6" creationId="{581C6D59-7A75-594D-99BB-9A646B5829BB}"/>
          </ac:picMkLst>
        </pc:picChg>
        <pc:picChg chg="mod">
          <ac:chgData name="Sherbondy, Michelle - OO, DC" userId="d4feccc8-87ab-48a1-8683-5dd58723cc35" providerId="ADAL" clId="{A1BB5462-F024-4D32-A68B-69262C03B0E9}" dt="2023-10-19T20:53:12.606" v="807" actId="13244"/>
          <ac:picMkLst>
            <pc:docMk/>
            <pc:sldMk cId="1156661789" sldId="261"/>
            <ac:picMk id="7" creationId="{44CA6941-284B-704A-AF03-BAA40105527B}"/>
          </ac:picMkLst>
        </pc:picChg>
      </pc:sldChg>
      <pc:sldChg chg="modSp mod">
        <pc:chgData name="Sherbondy, Michelle - OO, DC" userId="d4feccc8-87ab-48a1-8683-5dd58723cc35" providerId="ADAL" clId="{A1BB5462-F024-4D32-A68B-69262C03B0E9}" dt="2023-10-19T20:51:29.111" v="789" actId="13244"/>
        <pc:sldMkLst>
          <pc:docMk/>
          <pc:sldMk cId="1071975326" sldId="262"/>
        </pc:sldMkLst>
        <pc:spChg chg="mod">
          <ac:chgData name="Sherbondy, Michelle - OO, DC" userId="d4feccc8-87ab-48a1-8683-5dd58723cc35" providerId="ADAL" clId="{A1BB5462-F024-4D32-A68B-69262C03B0E9}" dt="2023-10-19T20:51:29.111" v="789" actId="13244"/>
          <ac:spMkLst>
            <pc:docMk/>
            <pc:sldMk cId="1071975326" sldId="262"/>
            <ac:spMk id="9" creationId="{7608641B-B8A6-7C4D-939D-6E20AE4653D3}"/>
          </ac:spMkLst>
        </pc:spChg>
        <pc:picChg chg="mod">
          <ac:chgData name="Sherbondy, Michelle - OO, DC" userId="d4feccc8-87ab-48a1-8683-5dd58723cc35" providerId="ADAL" clId="{A1BB5462-F024-4D32-A68B-69262C03B0E9}" dt="2023-10-19T20:40:53.188" v="325" actId="962"/>
          <ac:picMkLst>
            <pc:docMk/>
            <pc:sldMk cId="1071975326" sldId="262"/>
            <ac:picMk id="4" creationId="{4DD1532D-5DD1-D84D-972A-BFB8695E5CBE}"/>
          </ac:picMkLst>
        </pc:picChg>
      </pc:sldChg>
      <pc:sldChg chg="modSp mod">
        <pc:chgData name="Sherbondy, Michelle - OO, DC" userId="d4feccc8-87ab-48a1-8683-5dd58723cc35" providerId="ADAL" clId="{A1BB5462-F024-4D32-A68B-69262C03B0E9}" dt="2023-10-19T20:45:04.332" v="648" actId="962"/>
        <pc:sldMkLst>
          <pc:docMk/>
          <pc:sldMk cId="1764767039" sldId="263"/>
        </pc:sldMkLst>
        <pc:picChg chg="mod">
          <ac:chgData name="Sherbondy, Michelle - OO, DC" userId="d4feccc8-87ab-48a1-8683-5dd58723cc35" providerId="ADAL" clId="{A1BB5462-F024-4D32-A68B-69262C03B0E9}" dt="2023-10-19T20:45:04.332" v="648" actId="962"/>
          <ac:picMkLst>
            <pc:docMk/>
            <pc:sldMk cId="1764767039" sldId="263"/>
            <ac:picMk id="5" creationId="{7532BAA8-EADA-FF7F-E531-D7223D6A1905}"/>
          </ac:picMkLst>
        </pc:picChg>
      </pc:sldChg>
      <pc:sldChg chg="modSp mod">
        <pc:chgData name="Sherbondy, Michelle - OO, DC" userId="d4feccc8-87ab-48a1-8683-5dd58723cc35" providerId="ADAL" clId="{A1BB5462-F024-4D32-A68B-69262C03B0E9}" dt="2023-10-19T20:44:51.261" v="644" actId="962"/>
        <pc:sldMkLst>
          <pc:docMk/>
          <pc:sldMk cId="3311566835" sldId="264"/>
        </pc:sldMkLst>
        <pc:picChg chg="mod">
          <ac:chgData name="Sherbondy, Michelle - OO, DC" userId="d4feccc8-87ab-48a1-8683-5dd58723cc35" providerId="ADAL" clId="{A1BB5462-F024-4D32-A68B-69262C03B0E9}" dt="2023-10-19T20:44:51.261" v="644" actId="962"/>
          <ac:picMkLst>
            <pc:docMk/>
            <pc:sldMk cId="3311566835" sldId="264"/>
            <ac:picMk id="5" creationId="{F397C99C-1A42-EB58-2FE4-7C32F9C31E16}"/>
          </ac:picMkLst>
        </pc:picChg>
      </pc:sldChg>
      <pc:sldChg chg="modSp mod">
        <pc:chgData name="Sherbondy, Michelle - OO, DC" userId="d4feccc8-87ab-48a1-8683-5dd58723cc35" providerId="ADAL" clId="{A1BB5462-F024-4D32-A68B-69262C03B0E9}" dt="2023-10-19T20:43:28.891" v="623" actId="962"/>
        <pc:sldMkLst>
          <pc:docMk/>
          <pc:sldMk cId="281449969" sldId="265"/>
        </pc:sldMkLst>
        <pc:picChg chg="mod">
          <ac:chgData name="Sherbondy, Michelle - OO, DC" userId="d4feccc8-87ab-48a1-8683-5dd58723cc35" providerId="ADAL" clId="{A1BB5462-F024-4D32-A68B-69262C03B0E9}" dt="2023-10-19T20:43:24.036" v="621" actId="962"/>
          <ac:picMkLst>
            <pc:docMk/>
            <pc:sldMk cId="281449969" sldId="265"/>
            <ac:picMk id="2" creationId="{00000000-0000-0000-0000-000000000000}"/>
          </ac:picMkLst>
        </pc:picChg>
        <pc:picChg chg="mod">
          <ac:chgData name="Sherbondy, Michelle - OO, DC" userId="d4feccc8-87ab-48a1-8683-5dd58723cc35" providerId="ADAL" clId="{A1BB5462-F024-4D32-A68B-69262C03B0E9}" dt="2023-10-19T20:43:28.891" v="623" actId="962"/>
          <ac:picMkLst>
            <pc:docMk/>
            <pc:sldMk cId="281449969" sldId="265"/>
            <ac:picMk id="9" creationId="{EE7E9A32-CD5E-9C40-A942-A5E48C6F8E3B}"/>
          </ac:picMkLst>
        </pc:picChg>
      </pc:sldChg>
      <pc:sldChg chg="modSp mod">
        <pc:chgData name="Sherbondy, Michelle - OO, DC" userId="d4feccc8-87ab-48a1-8683-5dd58723cc35" providerId="ADAL" clId="{A1BB5462-F024-4D32-A68B-69262C03B0E9}" dt="2023-10-19T20:45:12.181" v="650" actId="962"/>
        <pc:sldMkLst>
          <pc:docMk/>
          <pc:sldMk cId="3797956209" sldId="266"/>
        </pc:sldMkLst>
        <pc:picChg chg="mod">
          <ac:chgData name="Sherbondy, Michelle - OO, DC" userId="d4feccc8-87ab-48a1-8683-5dd58723cc35" providerId="ADAL" clId="{A1BB5462-F024-4D32-A68B-69262C03B0E9}" dt="2023-10-19T20:45:12.181" v="650" actId="962"/>
          <ac:picMkLst>
            <pc:docMk/>
            <pc:sldMk cId="3797956209" sldId="266"/>
            <ac:picMk id="5" creationId="{E13D59F1-5626-E457-B5CA-0A8AC5F54754}"/>
          </ac:picMkLst>
        </pc:picChg>
      </pc:sldChg>
      <pc:sldChg chg="modSp mod">
        <pc:chgData name="Sherbondy, Michelle - OO, DC" userId="d4feccc8-87ab-48a1-8683-5dd58723cc35" providerId="ADAL" clId="{A1BB5462-F024-4D32-A68B-69262C03B0E9}" dt="2023-10-19T20:42:16.660" v="466" actId="962"/>
        <pc:sldMkLst>
          <pc:docMk/>
          <pc:sldMk cId="1214654129" sldId="267"/>
        </pc:sldMkLst>
        <pc:picChg chg="mod">
          <ac:chgData name="Sherbondy, Michelle - OO, DC" userId="d4feccc8-87ab-48a1-8683-5dd58723cc35" providerId="ADAL" clId="{A1BB5462-F024-4D32-A68B-69262C03B0E9}" dt="2023-10-19T20:42:16.660" v="466" actId="962"/>
          <ac:picMkLst>
            <pc:docMk/>
            <pc:sldMk cId="1214654129" sldId="267"/>
            <ac:picMk id="3" creationId="{00000000-0000-0000-0000-000000000000}"/>
          </ac:picMkLst>
        </pc:picChg>
      </pc:sldChg>
      <pc:sldChg chg="modSp mod">
        <pc:chgData name="Sherbondy, Michelle - OO, DC" userId="d4feccc8-87ab-48a1-8683-5dd58723cc35" providerId="ADAL" clId="{A1BB5462-F024-4D32-A68B-69262C03B0E9}" dt="2023-10-19T20:58:00.850" v="854" actId="13244"/>
        <pc:sldMkLst>
          <pc:docMk/>
          <pc:sldMk cId="4279128603" sldId="275"/>
        </pc:sldMkLst>
        <pc:spChg chg="mod">
          <ac:chgData name="Sherbondy, Michelle - OO, DC" userId="d4feccc8-87ab-48a1-8683-5dd58723cc35" providerId="ADAL" clId="{A1BB5462-F024-4D32-A68B-69262C03B0E9}" dt="2023-10-19T20:54:53.543" v="820" actId="13244"/>
          <ac:spMkLst>
            <pc:docMk/>
            <pc:sldMk cId="4279128603" sldId="275"/>
            <ac:spMk id="2" creationId="{00000000-0000-0000-0000-000000000000}"/>
          </ac:spMkLst>
        </pc:spChg>
        <pc:spChg chg="mod">
          <ac:chgData name="Sherbondy, Michelle - OO, DC" userId="d4feccc8-87ab-48a1-8683-5dd58723cc35" providerId="ADAL" clId="{A1BB5462-F024-4D32-A68B-69262C03B0E9}" dt="2023-10-19T20:54:13.918" v="815" actId="13244"/>
          <ac:spMkLst>
            <pc:docMk/>
            <pc:sldMk cId="4279128603" sldId="275"/>
            <ac:spMk id="3" creationId="{00000000-0000-0000-0000-000000000000}"/>
          </ac:spMkLst>
        </pc:spChg>
        <pc:spChg chg="mod">
          <ac:chgData name="Sherbondy, Michelle - OO, DC" userId="d4feccc8-87ab-48a1-8683-5dd58723cc35" providerId="ADAL" clId="{A1BB5462-F024-4D32-A68B-69262C03B0E9}" dt="2023-10-19T20:54:15.903" v="816" actId="13244"/>
          <ac:spMkLst>
            <pc:docMk/>
            <pc:sldMk cId="4279128603" sldId="275"/>
            <ac:spMk id="7" creationId="{7D84FCAB-EE9C-A049-8C82-6945F7EDEEA3}"/>
          </ac:spMkLst>
        </pc:spChg>
        <pc:picChg chg="mod">
          <ac:chgData name="Sherbondy, Michelle - OO, DC" userId="d4feccc8-87ab-48a1-8683-5dd58723cc35" providerId="ADAL" clId="{A1BB5462-F024-4D32-A68B-69262C03B0E9}" dt="2023-10-19T20:58:00.850" v="854" actId="13244"/>
          <ac:picMkLst>
            <pc:docMk/>
            <pc:sldMk cId="4279128603" sldId="275"/>
            <ac:picMk id="6" creationId="{CE0D6FAF-F1EF-71ED-C519-54BF6DA43255}"/>
          </ac:picMkLst>
        </pc:picChg>
        <pc:picChg chg="mod">
          <ac:chgData name="Sherbondy, Michelle - OO, DC" userId="d4feccc8-87ab-48a1-8683-5dd58723cc35" providerId="ADAL" clId="{A1BB5462-F024-4D32-A68B-69262C03B0E9}" dt="2023-10-19T20:55:04.815" v="824" actId="13244"/>
          <ac:picMkLst>
            <pc:docMk/>
            <pc:sldMk cId="4279128603" sldId="275"/>
            <ac:picMk id="9" creationId="{35D17E99-8ED7-AA44-ADB5-6B26E97209B7}"/>
          </ac:picMkLst>
        </pc:picChg>
      </pc:sldChg>
      <pc:sldChg chg="modSp mod">
        <pc:chgData name="Sherbondy, Michelle - OO, DC" userId="d4feccc8-87ab-48a1-8683-5dd58723cc35" providerId="ADAL" clId="{A1BB5462-F024-4D32-A68B-69262C03B0E9}" dt="2023-10-19T20:56:33.520" v="837" actId="13244"/>
        <pc:sldMkLst>
          <pc:docMk/>
          <pc:sldMk cId="1286177286" sldId="277"/>
        </pc:sldMkLst>
        <pc:spChg chg="mod">
          <ac:chgData name="Sherbondy, Michelle - OO, DC" userId="d4feccc8-87ab-48a1-8683-5dd58723cc35" providerId="ADAL" clId="{A1BB5462-F024-4D32-A68B-69262C03B0E9}" dt="2023-10-19T20:56:33.520" v="837" actId="13244"/>
          <ac:spMkLst>
            <pc:docMk/>
            <pc:sldMk cId="1286177286" sldId="277"/>
            <ac:spMk id="2" creationId="{00000000-0000-0000-0000-000000000000}"/>
          </ac:spMkLst>
        </pc:spChg>
        <pc:picChg chg="mod">
          <ac:chgData name="Sherbondy, Michelle - OO, DC" userId="d4feccc8-87ab-48a1-8683-5dd58723cc35" providerId="ADAL" clId="{A1BB5462-F024-4D32-A68B-69262C03B0E9}" dt="2023-10-19T20:47:45.602" v="722" actId="962"/>
          <ac:picMkLst>
            <pc:docMk/>
            <pc:sldMk cId="1286177286" sldId="277"/>
            <ac:picMk id="6" creationId="{4ECE636B-EAB0-2D3C-56B1-C37FAFA682C8}"/>
          </ac:picMkLst>
        </pc:picChg>
      </pc:sldChg>
      <pc:sldChg chg="modSp mod">
        <pc:chgData name="Sherbondy, Michelle - OO, DC" userId="d4feccc8-87ab-48a1-8683-5dd58723cc35" providerId="ADAL" clId="{A1BB5462-F024-4D32-A68B-69262C03B0E9}" dt="2023-10-19T20:56:28.192" v="836" actId="13244"/>
        <pc:sldMkLst>
          <pc:docMk/>
          <pc:sldMk cId="2580389666" sldId="283"/>
        </pc:sldMkLst>
        <pc:spChg chg="mod">
          <ac:chgData name="Sherbondy, Michelle - OO, DC" userId="d4feccc8-87ab-48a1-8683-5dd58723cc35" providerId="ADAL" clId="{A1BB5462-F024-4D32-A68B-69262C03B0E9}" dt="2023-10-19T20:56:17.872" v="835" actId="13244"/>
          <ac:spMkLst>
            <pc:docMk/>
            <pc:sldMk cId="2580389666" sldId="283"/>
            <ac:spMk id="2" creationId="{00000000-0000-0000-0000-000000000000}"/>
          </ac:spMkLst>
        </pc:spChg>
        <pc:picChg chg="mod">
          <ac:chgData name="Sherbondy, Michelle - OO, DC" userId="d4feccc8-87ab-48a1-8683-5dd58723cc35" providerId="ADAL" clId="{A1BB5462-F024-4D32-A68B-69262C03B0E9}" dt="2023-10-19T20:42:30.325" v="469" actId="962"/>
          <ac:picMkLst>
            <pc:docMk/>
            <pc:sldMk cId="2580389666" sldId="283"/>
            <ac:picMk id="4" creationId="{00000000-0000-0000-0000-000000000000}"/>
          </ac:picMkLst>
        </pc:picChg>
        <pc:picChg chg="mod">
          <ac:chgData name="Sherbondy, Michelle - OO, DC" userId="d4feccc8-87ab-48a1-8683-5dd58723cc35" providerId="ADAL" clId="{A1BB5462-F024-4D32-A68B-69262C03B0E9}" dt="2023-10-19T20:42:54.814" v="518" actId="962"/>
          <ac:picMkLst>
            <pc:docMk/>
            <pc:sldMk cId="2580389666" sldId="283"/>
            <ac:picMk id="5" creationId="{92E49257-D69A-DDA0-7C9B-BE131000F923}"/>
          </ac:picMkLst>
        </pc:picChg>
        <pc:picChg chg="mod">
          <ac:chgData name="Sherbondy, Michelle - OO, DC" userId="d4feccc8-87ab-48a1-8683-5dd58723cc35" providerId="ADAL" clId="{A1BB5462-F024-4D32-A68B-69262C03B0E9}" dt="2023-10-19T20:56:28.192" v="836" actId="13244"/>
          <ac:picMkLst>
            <pc:docMk/>
            <pc:sldMk cId="2580389666" sldId="283"/>
            <ac:picMk id="8" creationId="{D4E161C2-CFC8-CA47-B7BC-603143540FE9}"/>
          </ac:picMkLst>
        </pc:picChg>
      </pc:sldChg>
      <pc:sldChg chg="modSp mod">
        <pc:chgData name="Sherbondy, Michelle - OO, DC" userId="d4feccc8-87ab-48a1-8683-5dd58723cc35" providerId="ADAL" clId="{A1BB5462-F024-4D32-A68B-69262C03B0E9}" dt="2023-10-19T20:47:31.757" v="702" actId="962"/>
        <pc:sldMkLst>
          <pc:docMk/>
          <pc:sldMk cId="918142184" sldId="288"/>
        </pc:sldMkLst>
        <pc:picChg chg="mod">
          <ac:chgData name="Sherbondy, Michelle - OO, DC" userId="d4feccc8-87ab-48a1-8683-5dd58723cc35" providerId="ADAL" clId="{A1BB5462-F024-4D32-A68B-69262C03B0E9}" dt="2023-10-19T20:47:31.757" v="702" actId="962"/>
          <ac:picMkLst>
            <pc:docMk/>
            <pc:sldMk cId="918142184" sldId="288"/>
            <ac:picMk id="5" creationId="{1438BA7D-93BD-32CC-A436-AB84A8E91ED1}"/>
          </ac:picMkLst>
        </pc:picChg>
      </pc:sldChg>
      <pc:sldChg chg="modSp mod">
        <pc:chgData name="Sherbondy, Michelle - OO, DC" userId="d4feccc8-87ab-48a1-8683-5dd58723cc35" providerId="ADAL" clId="{A1BB5462-F024-4D32-A68B-69262C03B0E9}" dt="2023-10-20T16:38:53.729" v="956" actId="20577"/>
        <pc:sldMkLst>
          <pc:docMk/>
          <pc:sldMk cId="1668573746" sldId="289"/>
        </pc:sldMkLst>
        <pc:spChg chg="mod">
          <ac:chgData name="Sherbondy, Michelle - OO, DC" userId="d4feccc8-87ab-48a1-8683-5dd58723cc35" providerId="ADAL" clId="{A1BB5462-F024-4D32-A68B-69262C03B0E9}" dt="2023-10-20T16:38:53.729" v="956" actId="20577"/>
          <ac:spMkLst>
            <pc:docMk/>
            <pc:sldMk cId="1668573746" sldId="289"/>
            <ac:spMk id="3" creationId="{6D859938-3233-07F4-B7A1-1A8E6A22652D}"/>
          </ac:spMkLst>
        </pc:spChg>
        <pc:picChg chg="mod">
          <ac:chgData name="Sherbondy, Michelle - OO, DC" userId="d4feccc8-87ab-48a1-8683-5dd58723cc35" providerId="ADAL" clId="{A1BB5462-F024-4D32-A68B-69262C03B0E9}" dt="2023-10-19T20:44:57.501" v="646" actId="962"/>
          <ac:picMkLst>
            <pc:docMk/>
            <pc:sldMk cId="1668573746" sldId="289"/>
            <ac:picMk id="5" creationId="{EFE1143F-A6AE-3169-B0DC-73D2CDAC8750}"/>
          </ac:picMkLst>
        </pc:picChg>
      </pc:sldChg>
      <pc:sldChg chg="modSp mod">
        <pc:chgData name="Sherbondy, Michelle - OO, DC" userId="d4feccc8-87ab-48a1-8683-5dd58723cc35" providerId="ADAL" clId="{A1BB5462-F024-4D32-A68B-69262C03B0E9}" dt="2023-10-19T20:43:33.494" v="625" actId="962"/>
        <pc:sldMkLst>
          <pc:docMk/>
          <pc:sldMk cId="1673130981" sldId="293"/>
        </pc:sldMkLst>
        <pc:picChg chg="mod">
          <ac:chgData name="Sherbondy, Michelle - OO, DC" userId="d4feccc8-87ab-48a1-8683-5dd58723cc35" providerId="ADAL" clId="{A1BB5462-F024-4D32-A68B-69262C03B0E9}" dt="2023-10-19T20:43:33.494" v="625" actId="962"/>
          <ac:picMkLst>
            <pc:docMk/>
            <pc:sldMk cId="1673130981" sldId="293"/>
            <ac:picMk id="8" creationId="{0567C381-9C26-DC44-9AC0-3ECC231D3B04}"/>
          </ac:picMkLst>
        </pc:picChg>
      </pc:sldChg>
      <pc:sldChg chg="modSp mod">
        <pc:chgData name="Sherbondy, Michelle - OO, DC" userId="d4feccc8-87ab-48a1-8683-5dd58723cc35" providerId="ADAL" clId="{A1BB5462-F024-4D32-A68B-69262C03B0E9}" dt="2023-10-19T20:44:06.717" v="635" actId="962"/>
        <pc:sldMkLst>
          <pc:docMk/>
          <pc:sldMk cId="1286990503" sldId="295"/>
        </pc:sldMkLst>
        <pc:picChg chg="mod">
          <ac:chgData name="Sherbondy, Michelle - OO, DC" userId="d4feccc8-87ab-48a1-8683-5dd58723cc35" providerId="ADAL" clId="{A1BB5462-F024-4D32-A68B-69262C03B0E9}" dt="2023-10-19T20:44:06.717" v="635" actId="962"/>
          <ac:picMkLst>
            <pc:docMk/>
            <pc:sldMk cId="1286990503" sldId="295"/>
            <ac:picMk id="5" creationId="{26B6E541-A058-A688-8B04-5EE3A5E66C2A}"/>
          </ac:picMkLst>
        </pc:picChg>
      </pc:sldChg>
      <pc:sldChg chg="modSp mod">
        <pc:chgData name="Sherbondy, Michelle - OO, DC" userId="d4feccc8-87ab-48a1-8683-5dd58723cc35" providerId="ADAL" clId="{A1BB5462-F024-4D32-A68B-69262C03B0E9}" dt="2023-10-19T20:52:59.479" v="805" actId="13244"/>
        <pc:sldMkLst>
          <pc:docMk/>
          <pc:sldMk cId="509603288" sldId="297"/>
        </pc:sldMkLst>
        <pc:spChg chg="mod">
          <ac:chgData name="Sherbondy, Michelle - OO, DC" userId="d4feccc8-87ab-48a1-8683-5dd58723cc35" providerId="ADAL" clId="{A1BB5462-F024-4D32-A68B-69262C03B0E9}" dt="2023-10-19T20:52:52.944" v="804" actId="13244"/>
          <ac:spMkLst>
            <pc:docMk/>
            <pc:sldMk cId="509603288" sldId="297"/>
            <ac:spMk id="5" creationId="{70D6A2CA-1479-404F-B297-9D5706592569}"/>
          </ac:spMkLst>
        </pc:spChg>
        <pc:spChg chg="mod">
          <ac:chgData name="Sherbondy, Michelle - OO, DC" userId="d4feccc8-87ab-48a1-8683-5dd58723cc35" providerId="ADAL" clId="{A1BB5462-F024-4D32-A68B-69262C03B0E9}" dt="2023-10-19T20:52:59.479" v="805" actId="13244"/>
          <ac:spMkLst>
            <pc:docMk/>
            <pc:sldMk cId="509603288" sldId="297"/>
            <ac:spMk id="10" creationId="{8900FC27-EDB0-C441-AF37-5C4175C64BDD}"/>
          </ac:spMkLst>
        </pc:spChg>
        <pc:picChg chg="mod">
          <ac:chgData name="Sherbondy, Michelle - OO, DC" userId="d4feccc8-87ab-48a1-8683-5dd58723cc35" providerId="ADAL" clId="{A1BB5462-F024-4D32-A68B-69262C03B0E9}" dt="2023-10-19T20:41:18.588" v="333" actId="962"/>
          <ac:picMkLst>
            <pc:docMk/>
            <pc:sldMk cId="509603288" sldId="297"/>
            <ac:picMk id="6" creationId="{B32A16EA-31DD-FD45-947D-92B08C0418FA}"/>
          </ac:picMkLst>
        </pc:picChg>
        <pc:picChg chg="mod">
          <ac:chgData name="Sherbondy, Michelle - OO, DC" userId="d4feccc8-87ab-48a1-8683-5dd58723cc35" providerId="ADAL" clId="{A1BB5462-F024-4D32-A68B-69262C03B0E9}" dt="2023-10-19T20:41:25.980" v="335" actId="962"/>
          <ac:picMkLst>
            <pc:docMk/>
            <pc:sldMk cId="509603288" sldId="297"/>
            <ac:picMk id="7" creationId="{445A62A3-A37C-0E47-A4F2-E4FD73167014}"/>
          </ac:picMkLst>
        </pc:picChg>
      </pc:sldChg>
      <pc:sldChg chg="modSp mod">
        <pc:chgData name="Sherbondy, Michelle - OO, DC" userId="d4feccc8-87ab-48a1-8683-5dd58723cc35" providerId="ADAL" clId="{A1BB5462-F024-4D32-A68B-69262C03B0E9}" dt="2023-10-19T20:48:19.965" v="765" actId="33553"/>
        <pc:sldMkLst>
          <pc:docMk/>
          <pc:sldMk cId="3288801060" sldId="301"/>
        </pc:sldMkLst>
        <pc:spChg chg="mod">
          <ac:chgData name="Sherbondy, Michelle - OO, DC" userId="d4feccc8-87ab-48a1-8683-5dd58723cc35" providerId="ADAL" clId="{A1BB5462-F024-4D32-A68B-69262C03B0E9}" dt="2023-10-19T20:48:19.965" v="765" actId="33553"/>
          <ac:spMkLst>
            <pc:docMk/>
            <pc:sldMk cId="3288801060" sldId="301"/>
            <ac:spMk id="2" creationId="{44CC7BC8-511C-754E-A86B-183E0F181D8F}"/>
          </ac:spMkLst>
        </pc:spChg>
        <pc:spChg chg="mod">
          <ac:chgData name="Sherbondy, Michelle - OO, DC" userId="d4feccc8-87ab-48a1-8683-5dd58723cc35" providerId="ADAL" clId="{A1BB5462-F024-4D32-A68B-69262C03B0E9}" dt="2023-10-19T20:40:24.012" v="318" actId="962"/>
          <ac:spMkLst>
            <pc:docMk/>
            <pc:sldMk cId="3288801060" sldId="301"/>
            <ac:spMk id="3" creationId="{A7867712-E628-5E92-4226-F7CC8F1FE58C}"/>
          </ac:spMkLst>
        </pc:spChg>
        <pc:spChg chg="mod">
          <ac:chgData name="Sherbondy, Michelle - OO, DC" userId="d4feccc8-87ab-48a1-8683-5dd58723cc35" providerId="ADAL" clId="{A1BB5462-F024-4D32-A68B-69262C03B0E9}" dt="2023-10-19T20:40:25.987" v="319" actId="962"/>
          <ac:spMkLst>
            <pc:docMk/>
            <pc:sldMk cId="3288801060" sldId="301"/>
            <ac:spMk id="5" creationId="{B9071781-DA18-4B65-A9BE-1B57C52631E5}"/>
          </ac:spMkLst>
        </pc:spChg>
        <pc:picChg chg="mod">
          <ac:chgData name="Sherbondy, Michelle - OO, DC" userId="d4feccc8-87ab-48a1-8683-5dd58723cc35" providerId="ADAL" clId="{A1BB5462-F024-4D32-A68B-69262C03B0E9}" dt="2023-10-19T20:40:11.636" v="315" actId="962"/>
          <ac:picMkLst>
            <pc:docMk/>
            <pc:sldMk cId="3288801060" sldId="301"/>
            <ac:picMk id="4" creationId="{1A0D782C-7CF8-8695-4F28-60CA54D2AF85}"/>
          </ac:picMkLst>
        </pc:picChg>
        <pc:picChg chg="mod">
          <ac:chgData name="Sherbondy, Michelle - OO, DC" userId="d4feccc8-87ab-48a1-8683-5dd58723cc35" providerId="ADAL" clId="{A1BB5462-F024-4D32-A68B-69262C03B0E9}" dt="2023-10-19T20:40:19.764" v="317" actId="962"/>
          <ac:picMkLst>
            <pc:docMk/>
            <pc:sldMk cId="3288801060" sldId="301"/>
            <ac:picMk id="7" creationId="{9F675BAE-FA5F-A644-8784-A067F98D4EF0}"/>
          </ac:picMkLst>
        </pc:picChg>
      </pc:sldChg>
      <pc:sldChg chg="modSp mod">
        <pc:chgData name="Sherbondy, Michelle - OO, DC" userId="d4feccc8-87ab-48a1-8683-5dd58723cc35" providerId="ADAL" clId="{A1BB5462-F024-4D32-A68B-69262C03B0E9}" dt="2023-10-19T20:56:42.895" v="839" actId="13244"/>
        <pc:sldMkLst>
          <pc:docMk/>
          <pc:sldMk cId="1857598976" sldId="304"/>
        </pc:sldMkLst>
        <pc:spChg chg="mod">
          <ac:chgData name="Sherbondy, Michelle - OO, DC" userId="d4feccc8-87ab-48a1-8683-5dd58723cc35" providerId="ADAL" clId="{A1BB5462-F024-4D32-A68B-69262C03B0E9}" dt="2023-10-19T20:56:38.710" v="838" actId="13244"/>
          <ac:spMkLst>
            <pc:docMk/>
            <pc:sldMk cId="1857598976" sldId="304"/>
            <ac:spMk id="5" creationId="{70D6A2CA-1479-404F-B297-9D5706592569}"/>
          </ac:spMkLst>
        </pc:spChg>
        <pc:spChg chg="mod">
          <ac:chgData name="Sherbondy, Michelle - OO, DC" userId="d4feccc8-87ab-48a1-8683-5dd58723cc35" providerId="ADAL" clId="{A1BB5462-F024-4D32-A68B-69262C03B0E9}" dt="2023-10-19T20:56:42.895" v="839" actId="13244"/>
          <ac:spMkLst>
            <pc:docMk/>
            <pc:sldMk cId="1857598976" sldId="304"/>
            <ac:spMk id="10" creationId="{8900FC27-EDB0-C441-AF37-5C4175C64BDD}"/>
          </ac:spMkLst>
        </pc:spChg>
        <pc:picChg chg="mod">
          <ac:chgData name="Sherbondy, Michelle - OO, DC" userId="d4feccc8-87ab-48a1-8683-5dd58723cc35" providerId="ADAL" clId="{A1BB5462-F024-4D32-A68B-69262C03B0E9}" dt="2023-10-19T20:43:13.915" v="616" actId="962"/>
          <ac:picMkLst>
            <pc:docMk/>
            <pc:sldMk cId="1857598976" sldId="304"/>
            <ac:picMk id="18" creationId="{5FF7F12B-D40D-564D-979C-D5C38A3CB927}"/>
          </ac:picMkLst>
        </pc:picChg>
      </pc:sldChg>
      <pc:sldChg chg="modSp mod">
        <pc:chgData name="Sherbondy, Michelle - OO, DC" userId="d4feccc8-87ab-48a1-8683-5dd58723cc35" providerId="ADAL" clId="{A1BB5462-F024-4D32-A68B-69262C03B0E9}" dt="2023-10-19T20:40:38.958" v="322" actId="962"/>
        <pc:sldMkLst>
          <pc:docMk/>
          <pc:sldMk cId="830579408" sldId="306"/>
        </pc:sldMkLst>
        <pc:grpChg chg="mod">
          <ac:chgData name="Sherbondy, Michelle - OO, DC" userId="d4feccc8-87ab-48a1-8683-5dd58723cc35" providerId="ADAL" clId="{A1BB5462-F024-4D32-A68B-69262C03B0E9}" dt="2023-10-19T20:40:38.958" v="322" actId="962"/>
          <ac:grpSpMkLst>
            <pc:docMk/>
            <pc:sldMk cId="830579408" sldId="306"/>
            <ac:grpSpMk id="5" creationId="{E28F653E-B6DD-5841-A1A1-2565EA5262D6}"/>
          </ac:grpSpMkLst>
        </pc:grpChg>
      </pc:sldChg>
      <pc:sldChg chg="modSp mod">
        <pc:chgData name="Sherbondy, Michelle - OO, DC" userId="d4feccc8-87ab-48a1-8683-5dd58723cc35" providerId="ADAL" clId="{A1BB5462-F024-4D32-A68B-69262C03B0E9}" dt="2023-10-19T20:49:57.717" v="777" actId="207"/>
        <pc:sldMkLst>
          <pc:docMk/>
          <pc:sldMk cId="1433905876" sldId="307"/>
        </pc:sldMkLst>
        <pc:spChg chg="mod">
          <ac:chgData name="Sherbondy, Michelle - OO, DC" userId="d4feccc8-87ab-48a1-8683-5dd58723cc35" providerId="ADAL" clId="{A1BB5462-F024-4D32-A68B-69262C03B0E9}" dt="2023-10-19T20:49:57.717" v="777" actId="207"/>
          <ac:spMkLst>
            <pc:docMk/>
            <pc:sldMk cId="1433905876" sldId="307"/>
            <ac:spMk id="2" creationId="{00000000-0000-0000-0000-000000000000}"/>
          </ac:spMkLst>
        </pc:spChg>
        <pc:picChg chg="mod">
          <ac:chgData name="Sherbondy, Michelle - OO, DC" userId="d4feccc8-87ab-48a1-8683-5dd58723cc35" providerId="ADAL" clId="{A1BB5462-F024-4D32-A68B-69262C03B0E9}" dt="2023-10-19T20:45:57.758" v="662" actId="962"/>
          <ac:picMkLst>
            <pc:docMk/>
            <pc:sldMk cId="1433905876" sldId="307"/>
            <ac:picMk id="5" creationId="{9A0DA8E7-9182-EE96-C6AE-828403480A02}"/>
          </ac:picMkLst>
        </pc:picChg>
        <pc:picChg chg="mod">
          <ac:chgData name="Sherbondy, Michelle - OO, DC" userId="d4feccc8-87ab-48a1-8683-5dd58723cc35" providerId="ADAL" clId="{A1BB5462-F024-4D32-A68B-69262C03B0E9}" dt="2023-10-19T20:42:05.582" v="465" actId="962"/>
          <ac:picMkLst>
            <pc:docMk/>
            <pc:sldMk cId="1433905876" sldId="307"/>
            <ac:picMk id="9" creationId="{499DA587-4688-B74F-B24C-DB63101D163F}"/>
          </ac:picMkLst>
        </pc:picChg>
      </pc:sldChg>
      <pc:sldChg chg="modSp mod">
        <pc:chgData name="Sherbondy, Michelle - OO, DC" userId="d4feccc8-87ab-48a1-8683-5dd58723cc35" providerId="ADAL" clId="{A1BB5462-F024-4D32-A68B-69262C03B0E9}" dt="2023-10-19T20:51:22.166" v="788" actId="13244"/>
        <pc:sldMkLst>
          <pc:docMk/>
          <pc:sldMk cId="3275006149" sldId="311"/>
        </pc:sldMkLst>
        <pc:spChg chg="mod">
          <ac:chgData name="Sherbondy, Michelle - OO, DC" userId="d4feccc8-87ab-48a1-8683-5dd58723cc35" providerId="ADAL" clId="{A1BB5462-F024-4D32-A68B-69262C03B0E9}" dt="2023-10-19T20:51:22.166" v="788" actId="13244"/>
          <ac:spMkLst>
            <pc:docMk/>
            <pc:sldMk cId="3275006149" sldId="311"/>
            <ac:spMk id="3" creationId="{320ACD6F-F762-1248-B6EE-4D1A356A1298}"/>
          </ac:spMkLst>
        </pc:spChg>
        <pc:picChg chg="mod">
          <ac:chgData name="Sherbondy, Michelle - OO, DC" userId="d4feccc8-87ab-48a1-8683-5dd58723cc35" providerId="ADAL" clId="{A1BB5462-F024-4D32-A68B-69262C03B0E9}" dt="2023-10-19T20:40:46.020" v="324" actId="962"/>
          <ac:picMkLst>
            <pc:docMk/>
            <pc:sldMk cId="3275006149" sldId="311"/>
            <ac:picMk id="5" creationId="{A488CD9A-B923-F240-AF28-50A85572F403}"/>
          </ac:picMkLst>
        </pc:picChg>
      </pc:sldChg>
      <pc:sldChg chg="modSp mod">
        <pc:chgData name="Sherbondy, Michelle - OO, DC" userId="d4feccc8-87ab-48a1-8683-5dd58723cc35" providerId="ADAL" clId="{A1BB5462-F024-4D32-A68B-69262C03B0E9}" dt="2023-10-19T20:55:29.071" v="826" actId="13244"/>
        <pc:sldMkLst>
          <pc:docMk/>
          <pc:sldMk cId="4047403974" sldId="313"/>
        </pc:sldMkLst>
        <pc:spChg chg="mod">
          <ac:chgData name="Sherbondy, Michelle - OO, DC" userId="d4feccc8-87ab-48a1-8683-5dd58723cc35" providerId="ADAL" clId="{A1BB5462-F024-4D32-A68B-69262C03B0E9}" dt="2023-10-19T20:55:24.382" v="825" actId="13244"/>
          <ac:spMkLst>
            <pc:docMk/>
            <pc:sldMk cId="4047403974" sldId="313"/>
            <ac:spMk id="2" creationId="{00000000-0000-0000-0000-000000000000}"/>
          </ac:spMkLst>
        </pc:spChg>
        <pc:spChg chg="mod">
          <ac:chgData name="Sherbondy, Michelle - OO, DC" userId="d4feccc8-87ab-48a1-8683-5dd58723cc35" providerId="ADAL" clId="{A1BB5462-F024-4D32-A68B-69262C03B0E9}" dt="2023-10-19T20:55:29.071" v="826" actId="13244"/>
          <ac:spMkLst>
            <pc:docMk/>
            <pc:sldMk cId="4047403974" sldId="313"/>
            <ac:spMk id="7" creationId="{AAA6B7A8-9B8B-CA4C-82D2-C62280DB08BD}"/>
          </ac:spMkLst>
        </pc:spChg>
        <pc:picChg chg="mod">
          <ac:chgData name="Sherbondy, Michelle - OO, DC" userId="d4feccc8-87ab-48a1-8683-5dd58723cc35" providerId="ADAL" clId="{A1BB5462-F024-4D32-A68B-69262C03B0E9}" dt="2023-10-19T20:46:39.428" v="676" actId="962"/>
          <ac:picMkLst>
            <pc:docMk/>
            <pc:sldMk cId="4047403974" sldId="313"/>
            <ac:picMk id="5" creationId="{8DBE3045-83A9-7094-04E1-C4A85294A2E2}"/>
          </ac:picMkLst>
        </pc:picChg>
        <pc:picChg chg="mod">
          <ac:chgData name="Sherbondy, Michelle - OO, DC" userId="d4feccc8-87ab-48a1-8683-5dd58723cc35" providerId="ADAL" clId="{A1BB5462-F024-4D32-A68B-69262C03B0E9}" dt="2023-10-19T20:46:33.332" v="674" actId="962"/>
          <ac:picMkLst>
            <pc:docMk/>
            <pc:sldMk cId="4047403974" sldId="313"/>
            <ac:picMk id="9" creationId="{11ADFED3-D61C-4A4B-ADAE-EAF8B877CE9E}"/>
          </ac:picMkLst>
        </pc:picChg>
      </pc:sldChg>
      <pc:sldChg chg="modSp mod">
        <pc:chgData name="Sherbondy, Michelle - OO, DC" userId="d4feccc8-87ab-48a1-8683-5dd58723cc35" providerId="ADAL" clId="{A1BB5462-F024-4D32-A68B-69262C03B0E9}" dt="2023-10-19T20:55:40.816" v="828" actId="13244"/>
        <pc:sldMkLst>
          <pc:docMk/>
          <pc:sldMk cId="2129095454" sldId="314"/>
        </pc:sldMkLst>
        <pc:spChg chg="mod">
          <ac:chgData name="Sherbondy, Michelle - OO, DC" userId="d4feccc8-87ab-48a1-8683-5dd58723cc35" providerId="ADAL" clId="{A1BB5462-F024-4D32-A68B-69262C03B0E9}" dt="2023-10-19T20:55:36.592" v="827" actId="13244"/>
          <ac:spMkLst>
            <pc:docMk/>
            <pc:sldMk cId="2129095454" sldId="314"/>
            <ac:spMk id="2" creationId="{00000000-0000-0000-0000-000000000000}"/>
          </ac:spMkLst>
        </pc:spChg>
        <pc:spChg chg="mod">
          <ac:chgData name="Sherbondy, Michelle - OO, DC" userId="d4feccc8-87ab-48a1-8683-5dd58723cc35" providerId="ADAL" clId="{A1BB5462-F024-4D32-A68B-69262C03B0E9}" dt="2023-10-19T20:55:40.816" v="828" actId="13244"/>
          <ac:spMkLst>
            <pc:docMk/>
            <pc:sldMk cId="2129095454" sldId="314"/>
            <ac:spMk id="7" creationId="{AAA6B7A8-9B8B-CA4C-82D2-C62280DB08BD}"/>
          </ac:spMkLst>
        </pc:spChg>
        <pc:picChg chg="mod">
          <ac:chgData name="Sherbondy, Michelle - OO, DC" userId="d4feccc8-87ab-48a1-8683-5dd58723cc35" providerId="ADAL" clId="{A1BB5462-F024-4D32-A68B-69262C03B0E9}" dt="2023-10-19T20:46:45.204" v="678" actId="962"/>
          <ac:picMkLst>
            <pc:docMk/>
            <pc:sldMk cId="2129095454" sldId="314"/>
            <ac:picMk id="5" creationId="{F7B56CF2-53A1-82AC-6A84-14F1408DA6A5}"/>
          </ac:picMkLst>
        </pc:picChg>
        <pc:picChg chg="mod">
          <ac:chgData name="Sherbondy, Michelle - OO, DC" userId="d4feccc8-87ab-48a1-8683-5dd58723cc35" providerId="ADAL" clId="{A1BB5462-F024-4D32-A68B-69262C03B0E9}" dt="2023-10-19T20:46:50.004" v="680" actId="962"/>
          <ac:picMkLst>
            <pc:docMk/>
            <pc:sldMk cId="2129095454" sldId="314"/>
            <ac:picMk id="8" creationId="{56416C25-56F5-751A-7F68-88DB170148D3}"/>
          </ac:picMkLst>
        </pc:picChg>
      </pc:sldChg>
      <pc:sldChg chg="modSp mod">
        <pc:chgData name="Sherbondy, Michelle - OO, DC" userId="d4feccc8-87ab-48a1-8683-5dd58723cc35" providerId="ADAL" clId="{A1BB5462-F024-4D32-A68B-69262C03B0E9}" dt="2023-10-19T20:55:58.432" v="832" actId="13244"/>
        <pc:sldMkLst>
          <pc:docMk/>
          <pc:sldMk cId="3980430906" sldId="315"/>
        </pc:sldMkLst>
        <pc:spChg chg="mod">
          <ac:chgData name="Sherbondy, Michelle - OO, DC" userId="d4feccc8-87ab-48a1-8683-5dd58723cc35" providerId="ADAL" clId="{A1BB5462-F024-4D32-A68B-69262C03B0E9}" dt="2023-10-19T20:55:56.199" v="831" actId="13244"/>
          <ac:spMkLst>
            <pc:docMk/>
            <pc:sldMk cId="3980430906" sldId="315"/>
            <ac:spMk id="2" creationId="{00000000-0000-0000-0000-000000000000}"/>
          </ac:spMkLst>
        </pc:spChg>
        <pc:spChg chg="mod">
          <ac:chgData name="Sherbondy, Michelle - OO, DC" userId="d4feccc8-87ab-48a1-8683-5dd58723cc35" providerId="ADAL" clId="{A1BB5462-F024-4D32-A68B-69262C03B0E9}" dt="2023-10-19T20:55:58.432" v="832" actId="13244"/>
          <ac:spMkLst>
            <pc:docMk/>
            <pc:sldMk cId="3980430906" sldId="315"/>
            <ac:spMk id="7" creationId="{AAA6B7A8-9B8B-CA4C-82D2-C62280DB08BD}"/>
          </ac:spMkLst>
        </pc:spChg>
        <pc:picChg chg="mod">
          <ac:chgData name="Sherbondy, Michelle - OO, DC" userId="d4feccc8-87ab-48a1-8683-5dd58723cc35" providerId="ADAL" clId="{A1BB5462-F024-4D32-A68B-69262C03B0E9}" dt="2023-10-19T20:47:08.612" v="694" actId="962"/>
          <ac:picMkLst>
            <pc:docMk/>
            <pc:sldMk cId="3980430906" sldId="315"/>
            <ac:picMk id="5" creationId="{13316017-1B7D-CBE2-AD49-E97E57107C17}"/>
          </ac:picMkLst>
        </pc:picChg>
        <pc:picChg chg="mod">
          <ac:chgData name="Sherbondy, Michelle - OO, DC" userId="d4feccc8-87ab-48a1-8683-5dd58723cc35" providerId="ADAL" clId="{A1BB5462-F024-4D32-A68B-69262C03B0E9}" dt="2023-10-19T20:47:15.439" v="696" actId="962"/>
          <ac:picMkLst>
            <pc:docMk/>
            <pc:sldMk cId="3980430906" sldId="315"/>
            <ac:picMk id="9" creationId="{CBF2EC59-F5EF-59DF-8487-0E1EDE3259C1}"/>
          </ac:picMkLst>
        </pc:picChg>
        <pc:picChg chg="mod">
          <ac:chgData name="Sherbondy, Michelle - OO, DC" userId="d4feccc8-87ab-48a1-8683-5dd58723cc35" providerId="ADAL" clId="{A1BB5462-F024-4D32-A68B-69262C03B0E9}" dt="2023-10-19T20:47:20.669" v="698" actId="962"/>
          <ac:picMkLst>
            <pc:docMk/>
            <pc:sldMk cId="3980430906" sldId="315"/>
            <ac:picMk id="11" creationId="{7B221110-02E1-6B5A-B82A-1154D1E9E6D2}"/>
          </ac:picMkLst>
        </pc:picChg>
      </pc:sldChg>
      <pc:sldChg chg="modSp mod">
        <pc:chgData name="Sherbondy, Michelle - OO, DC" userId="d4feccc8-87ab-48a1-8683-5dd58723cc35" providerId="ADAL" clId="{A1BB5462-F024-4D32-A68B-69262C03B0E9}" dt="2023-10-19T20:56:11.768" v="834" actId="13244"/>
        <pc:sldMkLst>
          <pc:docMk/>
          <pc:sldMk cId="3473704745" sldId="316"/>
        </pc:sldMkLst>
        <pc:spChg chg="mod">
          <ac:chgData name="Sherbondy, Michelle - OO, DC" userId="d4feccc8-87ab-48a1-8683-5dd58723cc35" providerId="ADAL" clId="{A1BB5462-F024-4D32-A68B-69262C03B0E9}" dt="2023-10-19T20:56:09.568" v="833" actId="13244"/>
          <ac:spMkLst>
            <pc:docMk/>
            <pc:sldMk cId="3473704745" sldId="316"/>
            <ac:spMk id="2" creationId="{00000000-0000-0000-0000-000000000000}"/>
          </ac:spMkLst>
        </pc:spChg>
        <pc:spChg chg="mod">
          <ac:chgData name="Sherbondy, Michelle - OO, DC" userId="d4feccc8-87ab-48a1-8683-5dd58723cc35" providerId="ADAL" clId="{A1BB5462-F024-4D32-A68B-69262C03B0E9}" dt="2023-10-19T20:56:11.768" v="834" actId="13244"/>
          <ac:spMkLst>
            <pc:docMk/>
            <pc:sldMk cId="3473704745" sldId="316"/>
            <ac:spMk id="7" creationId="{AAA6B7A8-9B8B-CA4C-82D2-C62280DB08BD}"/>
          </ac:spMkLst>
        </pc:spChg>
        <pc:picChg chg="mod">
          <ac:chgData name="Sherbondy, Michelle - OO, DC" userId="d4feccc8-87ab-48a1-8683-5dd58723cc35" providerId="ADAL" clId="{A1BB5462-F024-4D32-A68B-69262C03B0E9}" dt="2023-10-19T20:47:26.269" v="700" actId="962"/>
          <ac:picMkLst>
            <pc:docMk/>
            <pc:sldMk cId="3473704745" sldId="316"/>
            <ac:picMk id="6" creationId="{27DDE72D-868E-0BB5-AE78-563CF27E5FC2}"/>
          </ac:picMkLst>
        </pc:picChg>
      </pc:sldChg>
      <pc:sldChg chg="modSp mod">
        <pc:chgData name="Sherbondy, Michelle - OO, DC" userId="d4feccc8-87ab-48a1-8683-5dd58723cc35" providerId="ADAL" clId="{A1BB5462-F024-4D32-A68B-69262C03B0E9}" dt="2023-10-19T20:52:28.910" v="800" actId="13244"/>
        <pc:sldMkLst>
          <pc:docMk/>
          <pc:sldMk cId="3160179508" sldId="388"/>
        </pc:sldMkLst>
        <pc:spChg chg="mod">
          <ac:chgData name="Sherbondy, Michelle - OO, DC" userId="d4feccc8-87ab-48a1-8683-5dd58723cc35" providerId="ADAL" clId="{A1BB5462-F024-4D32-A68B-69262C03B0E9}" dt="2023-10-19T20:52:28.910" v="800" actId="13244"/>
          <ac:spMkLst>
            <pc:docMk/>
            <pc:sldMk cId="3160179508" sldId="388"/>
            <ac:spMk id="20" creationId="{96800DB8-6889-1E40-8877-3578DA21E39C}"/>
          </ac:spMkLst>
        </pc:spChg>
        <pc:spChg chg="mod">
          <ac:chgData name="Sherbondy, Michelle - OO, DC" userId="d4feccc8-87ab-48a1-8683-5dd58723cc35" providerId="ADAL" clId="{A1BB5462-F024-4D32-A68B-69262C03B0E9}" dt="2023-10-19T20:51:40.712" v="790" actId="13244"/>
          <ac:spMkLst>
            <pc:docMk/>
            <pc:sldMk cId="3160179508" sldId="388"/>
            <ac:spMk id="39" creationId="{C7DC54FD-8267-7B47-AD56-3A28BEC3BB73}"/>
          </ac:spMkLst>
        </pc:spChg>
        <pc:spChg chg="mod">
          <ac:chgData name="Sherbondy, Michelle - OO, DC" userId="d4feccc8-87ab-48a1-8683-5dd58723cc35" providerId="ADAL" clId="{A1BB5462-F024-4D32-A68B-69262C03B0E9}" dt="2023-10-19T20:51:44.910" v="791" actId="13244"/>
          <ac:spMkLst>
            <pc:docMk/>
            <pc:sldMk cId="3160179508" sldId="388"/>
            <ac:spMk id="40" creationId="{C173BF33-0DE3-B548-AFCD-3C888C1F54DB}"/>
          </ac:spMkLst>
        </pc:spChg>
        <pc:spChg chg="mod">
          <ac:chgData name="Sherbondy, Michelle - OO, DC" userId="d4feccc8-87ab-48a1-8683-5dd58723cc35" providerId="ADAL" clId="{A1BB5462-F024-4D32-A68B-69262C03B0E9}" dt="2023-10-19T20:51:48.383" v="792" actId="13244"/>
          <ac:spMkLst>
            <pc:docMk/>
            <pc:sldMk cId="3160179508" sldId="388"/>
            <ac:spMk id="41" creationId="{958A7F82-CBAE-9B4B-9A56-185E43F032FA}"/>
          </ac:spMkLst>
        </pc:spChg>
        <pc:spChg chg="mod">
          <ac:chgData name="Sherbondy, Michelle - OO, DC" userId="d4feccc8-87ab-48a1-8683-5dd58723cc35" providerId="ADAL" clId="{A1BB5462-F024-4D32-A68B-69262C03B0E9}" dt="2023-10-19T20:51:51.927" v="793" actId="13244"/>
          <ac:spMkLst>
            <pc:docMk/>
            <pc:sldMk cId="3160179508" sldId="388"/>
            <ac:spMk id="42" creationId="{6526CE60-B617-6343-8EEE-E278186548D7}"/>
          </ac:spMkLst>
        </pc:spChg>
        <pc:spChg chg="mod">
          <ac:chgData name="Sherbondy, Michelle - OO, DC" userId="d4feccc8-87ab-48a1-8683-5dd58723cc35" providerId="ADAL" clId="{A1BB5462-F024-4D32-A68B-69262C03B0E9}" dt="2023-10-19T20:51:56.200" v="794" actId="13244"/>
          <ac:spMkLst>
            <pc:docMk/>
            <pc:sldMk cId="3160179508" sldId="388"/>
            <ac:spMk id="43" creationId="{2C9D5F30-37F6-5640-B34B-9008A0A3AAD9}"/>
          </ac:spMkLst>
        </pc:spChg>
        <pc:spChg chg="mod">
          <ac:chgData name="Sherbondy, Michelle - OO, DC" userId="d4feccc8-87ab-48a1-8683-5dd58723cc35" providerId="ADAL" clId="{A1BB5462-F024-4D32-A68B-69262C03B0E9}" dt="2023-10-19T20:52:05.943" v="795" actId="13244"/>
          <ac:spMkLst>
            <pc:docMk/>
            <pc:sldMk cId="3160179508" sldId="388"/>
            <ac:spMk id="56" creationId="{4ADD4437-AA7A-FB43-B76B-0ED8CD364785}"/>
          </ac:spMkLst>
        </pc:spChg>
        <pc:grpChg chg="mod">
          <ac:chgData name="Sherbondy, Michelle - OO, DC" userId="d4feccc8-87ab-48a1-8683-5dd58723cc35" providerId="ADAL" clId="{A1BB5462-F024-4D32-A68B-69262C03B0E9}" dt="2023-10-19T20:41:02.438" v="329" actId="962"/>
          <ac:grpSpMkLst>
            <pc:docMk/>
            <pc:sldMk cId="3160179508" sldId="388"/>
            <ac:grpSpMk id="11" creationId="{EA34E703-B6F8-094B-849F-F9A0AF1EBD0C}"/>
          </ac:grpSpMkLst>
        </pc:grpChg>
        <pc:grpChg chg="mod">
          <ac:chgData name="Sherbondy, Michelle - OO, DC" userId="d4feccc8-87ab-48a1-8683-5dd58723cc35" providerId="ADAL" clId="{A1BB5462-F024-4D32-A68B-69262C03B0E9}" dt="2023-10-19T20:41:01.053" v="328" actId="962"/>
          <ac:grpSpMkLst>
            <pc:docMk/>
            <pc:sldMk cId="3160179508" sldId="388"/>
            <ac:grpSpMk id="47" creationId="{D6F2FD07-581B-4648-9AD6-CE8359526DF5}"/>
          </ac:grpSpMkLst>
        </pc:grpChg>
        <pc:grpChg chg="mod">
          <ac:chgData name="Sherbondy, Michelle - OO, DC" userId="d4feccc8-87ab-48a1-8683-5dd58723cc35" providerId="ADAL" clId="{A1BB5462-F024-4D32-A68B-69262C03B0E9}" dt="2023-10-19T20:40:59.331" v="327" actId="962"/>
          <ac:grpSpMkLst>
            <pc:docMk/>
            <pc:sldMk cId="3160179508" sldId="388"/>
            <ac:grpSpMk id="50" creationId="{C7F270AA-A0FA-7043-90CE-B266D52C0250}"/>
          </ac:grpSpMkLst>
        </pc:grpChg>
        <pc:grpChg chg="mod">
          <ac:chgData name="Sherbondy, Michelle - OO, DC" userId="d4feccc8-87ab-48a1-8683-5dd58723cc35" providerId="ADAL" clId="{A1BB5462-F024-4D32-A68B-69262C03B0E9}" dt="2023-10-19T20:40:57.278" v="326" actId="962"/>
          <ac:grpSpMkLst>
            <pc:docMk/>
            <pc:sldMk cId="3160179508" sldId="388"/>
            <ac:grpSpMk id="57" creationId="{E4DAC812-6C8D-5B4E-9808-0F90FE137ADA}"/>
          </ac:grpSpMkLst>
        </pc:grpChg>
        <pc:picChg chg="mod">
          <ac:chgData name="Sherbondy, Michelle - OO, DC" userId="d4feccc8-87ab-48a1-8683-5dd58723cc35" providerId="ADAL" clId="{A1BB5462-F024-4D32-A68B-69262C03B0E9}" dt="2023-10-19T20:52:26.566" v="799" actId="13244"/>
          <ac:picMkLst>
            <pc:docMk/>
            <pc:sldMk cId="3160179508" sldId="388"/>
            <ac:picMk id="4" creationId="{9FA442E6-2C8D-3248-8765-6E369C447F51}"/>
          </ac:picMkLst>
        </pc:picChg>
        <pc:cxnChg chg="mod">
          <ac:chgData name="Sherbondy, Michelle - OO, DC" userId="d4feccc8-87ab-48a1-8683-5dd58723cc35" providerId="ADAL" clId="{A1BB5462-F024-4D32-A68B-69262C03B0E9}" dt="2023-10-19T20:52:14.391" v="797" actId="13244"/>
          <ac:cxnSpMkLst>
            <pc:docMk/>
            <pc:sldMk cId="3160179508" sldId="388"/>
            <ac:cxnSpMk id="6" creationId="{E979E8A9-7D34-B54A-B89A-7CE78732960B}"/>
          </ac:cxnSpMkLst>
        </pc:cxnChg>
      </pc:sldChg>
      <pc:sldChg chg="addSp modSp mod">
        <pc:chgData name="Sherbondy, Michelle - OO, DC" userId="d4feccc8-87ab-48a1-8683-5dd58723cc35" providerId="ADAL" clId="{A1BB5462-F024-4D32-A68B-69262C03B0E9}" dt="2023-10-20T18:17:17.719" v="969" actId="13244"/>
        <pc:sldMkLst>
          <pc:docMk/>
          <pc:sldMk cId="3275337884" sldId="389"/>
        </pc:sldMkLst>
        <pc:spChg chg="add mod">
          <ac:chgData name="Sherbondy, Michelle - OO, DC" userId="d4feccc8-87ab-48a1-8683-5dd58723cc35" providerId="ADAL" clId="{A1BB5462-F024-4D32-A68B-69262C03B0E9}" dt="2023-10-20T16:38:00.535" v="946" actId="255"/>
          <ac:spMkLst>
            <pc:docMk/>
            <pc:sldMk cId="3275337884" sldId="389"/>
            <ac:spMk id="4" creationId="{6ACD968B-EA27-1296-1DB4-DF893480799F}"/>
          </ac:spMkLst>
        </pc:spChg>
        <pc:spChg chg="ord">
          <ac:chgData name="Sherbondy, Michelle - OO, DC" userId="d4feccc8-87ab-48a1-8683-5dd58723cc35" providerId="ADAL" clId="{A1BB5462-F024-4D32-A68B-69262C03B0E9}" dt="2023-10-20T18:16:51.446" v="968" actId="13244"/>
          <ac:spMkLst>
            <pc:docMk/>
            <pc:sldMk cId="3275337884" sldId="389"/>
            <ac:spMk id="7" creationId="{E7D615E8-6069-79D8-0466-1E680BDD51D9}"/>
          </ac:spMkLst>
        </pc:spChg>
        <pc:picChg chg="mod">
          <ac:chgData name="Sherbondy, Michelle - OO, DC" userId="d4feccc8-87ab-48a1-8683-5dd58723cc35" providerId="ADAL" clId="{A1BB5462-F024-4D32-A68B-69262C03B0E9}" dt="2023-10-19T20:37:29.656" v="128" actId="962"/>
          <ac:picMkLst>
            <pc:docMk/>
            <pc:sldMk cId="3275337884" sldId="389"/>
            <ac:picMk id="5" creationId="{38D60AB4-0C0F-6A42-E316-F307154D439F}"/>
          </ac:picMkLst>
        </pc:picChg>
        <pc:picChg chg="mod ord">
          <ac:chgData name="Sherbondy, Michelle - OO, DC" userId="d4feccc8-87ab-48a1-8683-5dd58723cc35" providerId="ADAL" clId="{A1BB5462-F024-4D32-A68B-69262C03B0E9}" dt="2023-10-20T18:17:17.719" v="969" actId="13244"/>
          <ac:picMkLst>
            <pc:docMk/>
            <pc:sldMk cId="3275337884" sldId="389"/>
            <ac:picMk id="6" creationId="{B5C34F13-5725-C73E-6325-E36DB5DB1E9F}"/>
          </ac:picMkLst>
        </pc:picChg>
        <pc:picChg chg="mod ord">
          <ac:chgData name="Sherbondy, Michelle - OO, DC" userId="d4feccc8-87ab-48a1-8683-5dd58723cc35" providerId="ADAL" clId="{A1BB5462-F024-4D32-A68B-69262C03B0E9}" dt="2023-10-20T18:16:40.087" v="967" actId="13244"/>
          <ac:picMkLst>
            <pc:docMk/>
            <pc:sldMk cId="3275337884" sldId="389"/>
            <ac:picMk id="13" creationId="{D9F31CEC-74DE-E937-CF03-7D92BC7B152C}"/>
          </ac:picMkLst>
        </pc:picChg>
      </pc:sldChg>
      <pc:sldChg chg="modSp mod">
        <pc:chgData name="Sherbondy, Michelle - OO, DC" userId="d4feccc8-87ab-48a1-8683-5dd58723cc35" providerId="ADAL" clId="{A1BB5462-F024-4D32-A68B-69262C03B0E9}" dt="2023-10-19T20:51:13.911" v="787" actId="13244"/>
        <pc:sldMkLst>
          <pc:docMk/>
          <pc:sldMk cId="870129757" sldId="392"/>
        </pc:sldMkLst>
        <pc:spChg chg="mod">
          <ac:chgData name="Sherbondy, Michelle - OO, DC" userId="d4feccc8-87ab-48a1-8683-5dd58723cc35" providerId="ADAL" clId="{A1BB5462-F024-4D32-A68B-69262C03B0E9}" dt="2023-10-19T20:51:13.911" v="787" actId="13244"/>
          <ac:spMkLst>
            <pc:docMk/>
            <pc:sldMk cId="870129757" sldId="392"/>
            <ac:spMk id="4" creationId="{2734D411-6EF4-9754-33EB-81D9894CC9AC}"/>
          </ac:spMkLst>
        </pc:spChg>
        <pc:picChg chg="mod">
          <ac:chgData name="Sherbondy, Michelle - OO, DC" userId="d4feccc8-87ab-48a1-8683-5dd58723cc35" providerId="ADAL" clId="{A1BB5462-F024-4D32-A68B-69262C03B0E9}" dt="2023-10-19T20:44:44.469" v="642" actId="962"/>
          <ac:picMkLst>
            <pc:docMk/>
            <pc:sldMk cId="870129757" sldId="392"/>
            <ac:picMk id="10" creationId="{21F5E6D4-3D48-9D11-7C92-36317FA21E09}"/>
          </ac:picMkLst>
        </pc:picChg>
      </pc:sldChg>
      <pc:sldChg chg="modSp mod">
        <pc:chgData name="Sherbondy, Michelle - OO, DC" userId="d4feccc8-87ab-48a1-8683-5dd58723cc35" providerId="ADAL" clId="{A1BB5462-F024-4D32-A68B-69262C03B0E9}" dt="2023-10-19T20:53:20.606" v="810" actId="13244"/>
        <pc:sldMkLst>
          <pc:docMk/>
          <pc:sldMk cId="963035765" sldId="394"/>
        </pc:sldMkLst>
        <pc:spChg chg="mod">
          <ac:chgData name="Sherbondy, Michelle - OO, DC" userId="d4feccc8-87ab-48a1-8683-5dd58723cc35" providerId="ADAL" clId="{A1BB5462-F024-4D32-A68B-69262C03B0E9}" dt="2023-10-19T20:53:18.799" v="809" actId="13244"/>
          <ac:spMkLst>
            <pc:docMk/>
            <pc:sldMk cId="963035765" sldId="394"/>
            <ac:spMk id="4" creationId="{2734D411-6EF4-9754-33EB-81D9894CC9AC}"/>
          </ac:spMkLst>
        </pc:spChg>
        <pc:spChg chg="mod">
          <ac:chgData name="Sherbondy, Michelle - OO, DC" userId="d4feccc8-87ab-48a1-8683-5dd58723cc35" providerId="ADAL" clId="{A1BB5462-F024-4D32-A68B-69262C03B0E9}" dt="2023-10-19T20:53:20.606" v="810" actId="13244"/>
          <ac:spMkLst>
            <pc:docMk/>
            <pc:sldMk cId="963035765" sldId="394"/>
            <ac:spMk id="5" creationId="{8C52C0CA-ADAB-2295-A533-025B800D0A09}"/>
          </ac:spMkLst>
        </pc:spChg>
        <pc:picChg chg="mod">
          <ac:chgData name="Sherbondy, Michelle - OO, DC" userId="d4feccc8-87ab-48a1-8683-5dd58723cc35" providerId="ADAL" clId="{A1BB5462-F024-4D32-A68B-69262C03B0E9}" dt="2023-10-19T20:46:13.245" v="668" actId="962"/>
          <ac:picMkLst>
            <pc:docMk/>
            <pc:sldMk cId="963035765" sldId="394"/>
            <ac:picMk id="3" creationId="{D3D813C5-414F-C9DB-215B-658549721A8F}"/>
          </ac:picMkLst>
        </pc:picChg>
      </pc:sldChg>
      <pc:sldChg chg="modSp mod">
        <pc:chgData name="Sherbondy, Michelle - OO, DC" userId="d4feccc8-87ab-48a1-8683-5dd58723cc35" providerId="ADAL" clId="{A1BB5462-F024-4D32-A68B-69262C03B0E9}" dt="2023-10-19T20:46:07.756" v="666" actId="962"/>
        <pc:sldMkLst>
          <pc:docMk/>
          <pc:sldMk cId="2947292989" sldId="395"/>
        </pc:sldMkLst>
        <pc:picChg chg="mod">
          <ac:chgData name="Sherbondy, Michelle - OO, DC" userId="d4feccc8-87ab-48a1-8683-5dd58723cc35" providerId="ADAL" clId="{A1BB5462-F024-4D32-A68B-69262C03B0E9}" dt="2023-10-19T20:46:07.756" v="666" actId="962"/>
          <ac:picMkLst>
            <pc:docMk/>
            <pc:sldMk cId="2947292989" sldId="395"/>
            <ac:picMk id="7" creationId="{B8A4BF63-8CD4-29DD-F767-1543A14A96EC}"/>
          </ac:picMkLst>
        </pc:picChg>
      </pc:sldChg>
      <pc:sldChg chg="modSp mod">
        <pc:chgData name="Sherbondy, Michelle - OO, DC" userId="d4feccc8-87ab-48a1-8683-5dd58723cc35" providerId="ADAL" clId="{A1BB5462-F024-4D32-A68B-69262C03B0E9}" dt="2023-10-20T16:39:14.743" v="966" actId="20577"/>
        <pc:sldMkLst>
          <pc:docMk/>
          <pc:sldMk cId="334570905" sldId="396"/>
        </pc:sldMkLst>
        <pc:spChg chg="mod">
          <ac:chgData name="Sherbondy, Michelle - OO, DC" userId="d4feccc8-87ab-48a1-8683-5dd58723cc35" providerId="ADAL" clId="{A1BB5462-F024-4D32-A68B-69262C03B0E9}" dt="2023-10-19T20:52:43.104" v="802" actId="13244"/>
          <ac:spMkLst>
            <pc:docMk/>
            <pc:sldMk cId="334570905" sldId="396"/>
            <ac:spMk id="4" creationId="{2734D411-6EF4-9754-33EB-81D9894CC9AC}"/>
          </ac:spMkLst>
        </pc:spChg>
        <pc:spChg chg="mod">
          <ac:chgData name="Sherbondy, Michelle - OO, DC" userId="d4feccc8-87ab-48a1-8683-5dd58723cc35" providerId="ADAL" clId="{A1BB5462-F024-4D32-A68B-69262C03B0E9}" dt="2023-10-20T16:39:14.743" v="966" actId="20577"/>
          <ac:spMkLst>
            <pc:docMk/>
            <pc:sldMk cId="334570905" sldId="396"/>
            <ac:spMk id="5" creationId="{8C52C0CA-ADAB-2295-A533-025B800D0A09}"/>
          </ac:spMkLst>
        </pc:spChg>
        <pc:picChg chg="mod">
          <ac:chgData name="Sherbondy, Michelle - OO, DC" userId="d4feccc8-87ab-48a1-8683-5dd58723cc35" providerId="ADAL" clId="{A1BB5462-F024-4D32-A68B-69262C03B0E9}" dt="2023-10-19T20:45:45.821" v="658" actId="962"/>
          <ac:picMkLst>
            <pc:docMk/>
            <pc:sldMk cId="334570905" sldId="396"/>
            <ac:picMk id="7" creationId="{AC3B91E0-ADDD-D425-B8C0-7BCA900F4F80}"/>
          </ac:picMkLst>
        </pc:picChg>
      </pc:sldChg>
      <pc:sldChg chg="modSp mod">
        <pc:chgData name="Sherbondy, Michelle - OO, DC" userId="d4feccc8-87ab-48a1-8683-5dd58723cc35" providerId="ADAL" clId="{A1BB5462-F024-4D32-A68B-69262C03B0E9}" dt="2023-10-19T20:38:26.563" v="199" actId="962"/>
        <pc:sldMkLst>
          <pc:docMk/>
          <pc:sldMk cId="3700284314" sldId="398"/>
        </pc:sldMkLst>
        <pc:spChg chg="mod">
          <ac:chgData name="Sherbondy, Michelle - OO, DC" userId="d4feccc8-87ab-48a1-8683-5dd58723cc35" providerId="ADAL" clId="{A1BB5462-F024-4D32-A68B-69262C03B0E9}" dt="2023-10-19T20:38:17.854" v="196" actId="962"/>
          <ac:spMkLst>
            <pc:docMk/>
            <pc:sldMk cId="3700284314" sldId="398"/>
            <ac:spMk id="4" creationId="{7508332C-B04C-0449-8AA4-817534527122}"/>
          </ac:spMkLst>
        </pc:spChg>
        <pc:picChg chg="mod">
          <ac:chgData name="Sherbondy, Michelle - OO, DC" userId="d4feccc8-87ab-48a1-8683-5dd58723cc35" providerId="ADAL" clId="{A1BB5462-F024-4D32-A68B-69262C03B0E9}" dt="2023-10-19T20:38:06.404" v="193" actId="962"/>
          <ac:picMkLst>
            <pc:docMk/>
            <pc:sldMk cId="3700284314" sldId="398"/>
            <ac:picMk id="6" creationId="{00000000-0000-0000-0000-000000000000}"/>
          </ac:picMkLst>
        </pc:picChg>
        <pc:picChg chg="mod">
          <ac:chgData name="Sherbondy, Michelle - OO, DC" userId="d4feccc8-87ab-48a1-8683-5dd58723cc35" providerId="ADAL" clId="{A1BB5462-F024-4D32-A68B-69262C03B0E9}" dt="2023-10-19T20:38:26.563" v="199" actId="962"/>
          <ac:picMkLst>
            <pc:docMk/>
            <pc:sldMk cId="3700284314" sldId="398"/>
            <ac:picMk id="9" creationId="{9BEDD9DA-443F-764A-8DDC-D68CF922A1F1}"/>
          </ac:picMkLst>
        </pc:picChg>
      </pc:sldChg>
      <pc:sldChg chg="modSp mod">
        <pc:chgData name="Sherbondy, Michelle - OO, DC" userId="d4feccc8-87ab-48a1-8683-5dd58723cc35" providerId="ADAL" clId="{A1BB5462-F024-4D32-A68B-69262C03B0E9}" dt="2023-10-19T20:38:47.279" v="296" actId="962"/>
        <pc:sldMkLst>
          <pc:docMk/>
          <pc:sldMk cId="2950865291" sldId="399"/>
        </pc:sldMkLst>
        <pc:picChg chg="mod">
          <ac:chgData name="Sherbondy, Michelle - OO, DC" userId="d4feccc8-87ab-48a1-8683-5dd58723cc35" providerId="ADAL" clId="{A1BB5462-F024-4D32-A68B-69262C03B0E9}" dt="2023-10-19T20:38:47.279" v="296" actId="962"/>
          <ac:picMkLst>
            <pc:docMk/>
            <pc:sldMk cId="2950865291" sldId="399"/>
            <ac:picMk id="8" creationId="{7F398E57-C65A-35D7-23C3-CBAFA7C13640}"/>
          </ac:picMkLst>
        </pc:picChg>
        <pc:picChg chg="mod">
          <ac:chgData name="Sherbondy, Michelle - OO, DC" userId="d4feccc8-87ab-48a1-8683-5dd58723cc35" providerId="ADAL" clId="{A1BB5462-F024-4D32-A68B-69262C03B0E9}" dt="2023-10-19T20:38:29.614" v="200" actId="962"/>
          <ac:picMkLst>
            <pc:docMk/>
            <pc:sldMk cId="2950865291" sldId="399"/>
            <ac:picMk id="9" creationId="{9BEDD9DA-443F-764A-8DDC-D68CF922A1F1}"/>
          </ac:picMkLst>
        </pc:picChg>
      </pc:sldChg>
      <pc:sldChg chg="delSp modSp mod">
        <pc:chgData name="Sherbondy, Michelle - OO, DC" userId="d4feccc8-87ab-48a1-8683-5dd58723cc35" providerId="ADAL" clId="{A1BB5462-F024-4D32-A68B-69262C03B0E9}" dt="2023-10-19T20:51:07.814" v="786" actId="13244"/>
        <pc:sldMkLst>
          <pc:docMk/>
          <pc:sldMk cId="2795457567" sldId="406"/>
        </pc:sldMkLst>
        <pc:spChg chg="mod">
          <ac:chgData name="Sherbondy, Michelle - OO, DC" userId="d4feccc8-87ab-48a1-8683-5dd58723cc35" providerId="ADAL" clId="{A1BB5462-F024-4D32-A68B-69262C03B0E9}" dt="2023-10-19T20:51:07.814" v="786" actId="13244"/>
          <ac:spMkLst>
            <pc:docMk/>
            <pc:sldMk cId="2795457567" sldId="406"/>
            <ac:spMk id="2" creationId="{00000000-0000-0000-0000-000000000000}"/>
          </ac:spMkLst>
        </pc:spChg>
        <pc:spChg chg="del mod">
          <ac:chgData name="Sherbondy, Michelle - OO, DC" userId="d4feccc8-87ab-48a1-8683-5dd58723cc35" providerId="ADAL" clId="{A1BB5462-F024-4D32-A68B-69262C03B0E9}" dt="2023-10-19T20:39:54.157" v="312" actId="478"/>
          <ac:spMkLst>
            <pc:docMk/>
            <pc:sldMk cId="2795457567" sldId="406"/>
            <ac:spMk id="5" creationId="{E0547C04-EEE1-DB1E-F3A9-980F3A05B1FA}"/>
          </ac:spMkLst>
        </pc:spChg>
        <pc:picChg chg="mod">
          <ac:chgData name="Sherbondy, Michelle - OO, DC" userId="d4feccc8-87ab-48a1-8683-5dd58723cc35" providerId="ADAL" clId="{A1BB5462-F024-4D32-A68B-69262C03B0E9}" dt="2023-10-19T20:39:40.748" v="309" actId="962"/>
          <ac:picMkLst>
            <pc:docMk/>
            <pc:sldMk cId="2795457567" sldId="406"/>
            <ac:picMk id="4" creationId="{00000000-0000-0000-0000-000000000000}"/>
          </ac:picMkLst>
        </pc:picChg>
        <pc:picChg chg="mod">
          <ac:chgData name="Sherbondy, Michelle - OO, DC" userId="d4feccc8-87ab-48a1-8683-5dd58723cc35" providerId="ADAL" clId="{A1BB5462-F024-4D32-A68B-69262C03B0E9}" dt="2023-10-19T20:40:02.485" v="313" actId="962"/>
          <ac:picMkLst>
            <pc:docMk/>
            <pc:sldMk cId="2795457567" sldId="406"/>
            <ac:picMk id="7" creationId="{0470AC6E-25D5-79A7-14BB-12DD38B009E8}"/>
          </ac:picMkLst>
        </pc:picChg>
        <pc:picChg chg="mod">
          <ac:chgData name="Sherbondy, Michelle - OO, DC" userId="d4feccc8-87ab-48a1-8683-5dd58723cc35" providerId="ADAL" clId="{A1BB5462-F024-4D32-A68B-69262C03B0E9}" dt="2023-10-19T20:39:32.931" v="307" actId="962"/>
          <ac:picMkLst>
            <pc:docMk/>
            <pc:sldMk cId="2795457567" sldId="406"/>
            <ac:picMk id="8" creationId="{D900433A-A1D6-AD84-6320-6AE120061A96}"/>
          </ac:picMkLst>
        </pc:picChg>
      </pc:sldChg>
      <pc:sldChg chg="modSp mod">
        <pc:chgData name="Sherbondy, Michelle - OO, DC" userId="d4feccc8-87ab-48a1-8683-5dd58723cc35" providerId="ADAL" clId="{A1BB5462-F024-4D32-A68B-69262C03B0E9}" dt="2023-10-19T20:39:29.694" v="306" actId="962"/>
        <pc:sldMkLst>
          <pc:docMk/>
          <pc:sldMk cId="1471333657" sldId="413"/>
        </pc:sldMkLst>
        <pc:spChg chg="mod">
          <ac:chgData name="Sherbondy, Michelle - OO, DC" userId="d4feccc8-87ab-48a1-8683-5dd58723cc35" providerId="ADAL" clId="{A1BB5462-F024-4D32-A68B-69262C03B0E9}" dt="2023-10-19T20:39:26.820" v="304" actId="962"/>
          <ac:spMkLst>
            <pc:docMk/>
            <pc:sldMk cId="1471333657" sldId="413"/>
            <ac:spMk id="4" creationId="{993CEB34-F560-6D1C-04DB-51BD876FD040}"/>
          </ac:spMkLst>
        </pc:spChg>
        <pc:spChg chg="mod">
          <ac:chgData name="Sherbondy, Michelle - OO, DC" userId="d4feccc8-87ab-48a1-8683-5dd58723cc35" providerId="ADAL" clId="{A1BB5462-F024-4D32-A68B-69262C03B0E9}" dt="2023-10-19T20:39:28.285" v="305" actId="962"/>
          <ac:spMkLst>
            <pc:docMk/>
            <pc:sldMk cId="1471333657" sldId="413"/>
            <ac:spMk id="5" creationId="{F6602797-9EBE-BDA4-DC95-7EAE4B51024F}"/>
          </ac:spMkLst>
        </pc:spChg>
        <pc:spChg chg="mod">
          <ac:chgData name="Sherbondy, Michelle - OO, DC" userId="d4feccc8-87ab-48a1-8683-5dd58723cc35" providerId="ADAL" clId="{A1BB5462-F024-4D32-A68B-69262C03B0E9}" dt="2023-10-19T20:39:29.694" v="306" actId="962"/>
          <ac:spMkLst>
            <pc:docMk/>
            <pc:sldMk cId="1471333657" sldId="413"/>
            <ac:spMk id="6" creationId="{12EBEB54-F99B-A05C-08DB-04FF4C7F8F2C}"/>
          </ac:spMkLst>
        </pc:spChg>
        <pc:picChg chg="mod">
          <ac:chgData name="Sherbondy, Michelle - OO, DC" userId="d4feccc8-87ab-48a1-8683-5dd58723cc35" providerId="ADAL" clId="{A1BB5462-F024-4D32-A68B-69262C03B0E9}" dt="2023-10-19T20:39:23.140" v="303" actId="962"/>
          <ac:picMkLst>
            <pc:docMk/>
            <pc:sldMk cId="1471333657" sldId="413"/>
            <ac:picMk id="10" creationId="{4978E633-7D0C-A01B-BDFE-DED5A24B31C1}"/>
          </ac:picMkLst>
        </pc:picChg>
      </pc:sldChg>
      <pc:sldChg chg="modSp mod">
        <pc:chgData name="Sherbondy, Michelle - OO, DC" userId="d4feccc8-87ab-48a1-8683-5dd58723cc35" providerId="ADAL" clId="{A1BB5462-F024-4D32-A68B-69262C03B0E9}" dt="2023-10-19T20:44:26.748" v="639" actId="962"/>
        <pc:sldMkLst>
          <pc:docMk/>
          <pc:sldMk cId="2342145222" sldId="414"/>
        </pc:sldMkLst>
        <pc:picChg chg="mod">
          <ac:chgData name="Sherbondy, Michelle - OO, DC" userId="d4feccc8-87ab-48a1-8683-5dd58723cc35" providerId="ADAL" clId="{A1BB5462-F024-4D32-A68B-69262C03B0E9}" dt="2023-10-19T20:44:26.748" v="639" actId="962"/>
          <ac:picMkLst>
            <pc:docMk/>
            <pc:sldMk cId="2342145222" sldId="414"/>
            <ac:picMk id="8" creationId="{C644870F-C91B-2530-F1D1-0EA84EE5492E}"/>
          </ac:picMkLst>
        </pc:picChg>
      </pc:sldChg>
      <pc:sldChg chg="modSp mod">
        <pc:chgData name="Sherbondy, Michelle - OO, DC" userId="d4feccc8-87ab-48a1-8683-5dd58723cc35" providerId="ADAL" clId="{A1BB5462-F024-4D32-A68B-69262C03B0E9}" dt="2023-10-19T20:52:38.670" v="801" actId="13244"/>
        <pc:sldMkLst>
          <pc:docMk/>
          <pc:sldMk cId="2642869528" sldId="415"/>
        </pc:sldMkLst>
        <pc:picChg chg="mod">
          <ac:chgData name="Sherbondy, Michelle - OO, DC" userId="d4feccc8-87ab-48a1-8683-5dd58723cc35" providerId="ADAL" clId="{A1BB5462-F024-4D32-A68B-69262C03B0E9}" dt="2023-10-19T20:52:38.670" v="801" actId="13244"/>
          <ac:picMkLst>
            <pc:docMk/>
            <pc:sldMk cId="2642869528" sldId="415"/>
            <ac:picMk id="7" creationId="{FE7E1FE0-17D6-FEF7-B41C-08E96C38D48C}"/>
          </ac:picMkLst>
        </pc:picChg>
        <pc:picChg chg="mod">
          <ac:chgData name="Sherbondy, Michelle - OO, DC" userId="d4feccc8-87ab-48a1-8683-5dd58723cc35" providerId="ADAL" clId="{A1BB5462-F024-4D32-A68B-69262C03B0E9}" dt="2023-10-19T20:41:07.099" v="331" actId="962"/>
          <ac:picMkLst>
            <pc:docMk/>
            <pc:sldMk cId="2642869528" sldId="415"/>
            <ac:picMk id="9" creationId="{9BEDD9DA-443F-764A-8DDC-D68CF922A1F1}"/>
          </ac:picMkLst>
        </pc:picChg>
      </pc:sldChg>
      <pc:sldChg chg="modSp mod">
        <pc:chgData name="Sherbondy, Michelle - OO, DC" userId="d4feccc8-87ab-48a1-8683-5dd58723cc35" providerId="ADAL" clId="{A1BB5462-F024-4D32-A68B-69262C03B0E9}" dt="2023-10-19T20:46:18.276" v="670" actId="962"/>
        <pc:sldMkLst>
          <pc:docMk/>
          <pc:sldMk cId="3549992308" sldId="417"/>
        </pc:sldMkLst>
        <pc:picChg chg="mod">
          <ac:chgData name="Sherbondy, Michelle - OO, DC" userId="d4feccc8-87ab-48a1-8683-5dd58723cc35" providerId="ADAL" clId="{A1BB5462-F024-4D32-A68B-69262C03B0E9}" dt="2023-10-19T20:46:18.276" v="670" actId="962"/>
          <ac:picMkLst>
            <pc:docMk/>
            <pc:sldMk cId="3549992308" sldId="417"/>
            <ac:picMk id="4" creationId="{48A12224-6A0F-2D4C-0829-5F0611475A67}"/>
          </ac:picMkLst>
        </pc:picChg>
      </pc:sldChg>
      <pc:sldChg chg="modSp mod">
        <pc:chgData name="Sherbondy, Michelle - OO, DC" userId="d4feccc8-87ab-48a1-8683-5dd58723cc35" providerId="ADAL" clId="{A1BB5462-F024-4D32-A68B-69262C03B0E9}" dt="2023-10-19T20:55:51.543" v="830" actId="13244"/>
        <pc:sldMkLst>
          <pc:docMk/>
          <pc:sldMk cId="1342400116" sldId="418"/>
        </pc:sldMkLst>
        <pc:spChg chg="mod">
          <ac:chgData name="Sherbondy, Michelle - OO, DC" userId="d4feccc8-87ab-48a1-8683-5dd58723cc35" providerId="ADAL" clId="{A1BB5462-F024-4D32-A68B-69262C03B0E9}" dt="2023-10-19T20:55:48.270" v="829" actId="13244"/>
          <ac:spMkLst>
            <pc:docMk/>
            <pc:sldMk cId="1342400116" sldId="418"/>
            <ac:spMk id="2" creationId="{00000000-0000-0000-0000-000000000000}"/>
          </ac:spMkLst>
        </pc:spChg>
        <pc:spChg chg="mod">
          <ac:chgData name="Sherbondy, Michelle - OO, DC" userId="d4feccc8-87ab-48a1-8683-5dd58723cc35" providerId="ADAL" clId="{A1BB5462-F024-4D32-A68B-69262C03B0E9}" dt="2023-10-19T20:55:51.543" v="830" actId="13244"/>
          <ac:spMkLst>
            <pc:docMk/>
            <pc:sldMk cId="1342400116" sldId="418"/>
            <ac:spMk id="7" creationId="{AAA6B7A8-9B8B-CA4C-82D2-C62280DB08BD}"/>
          </ac:spMkLst>
        </pc:spChg>
        <pc:picChg chg="mod">
          <ac:chgData name="Sherbondy, Michelle - OO, DC" userId="d4feccc8-87ab-48a1-8683-5dd58723cc35" providerId="ADAL" clId="{A1BB5462-F024-4D32-A68B-69262C03B0E9}" dt="2023-10-19T20:46:55.309" v="682" actId="962"/>
          <ac:picMkLst>
            <pc:docMk/>
            <pc:sldMk cId="1342400116" sldId="418"/>
            <ac:picMk id="11" creationId="{56AB208A-F08A-9EF0-CED8-5EE534A00520}"/>
          </ac:picMkLst>
        </pc:picChg>
      </pc:sldChg>
      <pc:sldChg chg="addSp modSp mod">
        <pc:chgData name="Sherbondy, Michelle - OO, DC" userId="d4feccc8-87ab-48a1-8683-5dd58723cc35" providerId="ADAL" clId="{A1BB5462-F024-4D32-A68B-69262C03B0E9}" dt="2023-10-19T20:48:15.070" v="764" actId="20577"/>
        <pc:sldMkLst>
          <pc:docMk/>
          <pc:sldMk cId="2870724973" sldId="419"/>
        </pc:sldMkLst>
        <pc:spChg chg="add mod">
          <ac:chgData name="Sherbondy, Michelle - OO, DC" userId="d4feccc8-87ab-48a1-8683-5dd58723cc35" providerId="ADAL" clId="{A1BB5462-F024-4D32-A68B-69262C03B0E9}" dt="2023-10-19T20:48:15.070" v="764" actId="20577"/>
          <ac:spMkLst>
            <pc:docMk/>
            <pc:sldMk cId="2870724973" sldId="419"/>
            <ac:spMk id="2" creationId="{D3B7B00F-3F63-0649-2140-983B1B1FEBDE}"/>
          </ac:spMkLst>
        </pc:spChg>
        <pc:picChg chg="mod">
          <ac:chgData name="Sherbondy, Michelle - OO, DC" userId="d4feccc8-87ab-48a1-8683-5dd58723cc35" providerId="ADAL" clId="{A1BB5462-F024-4D32-A68B-69262C03B0E9}" dt="2023-10-19T20:44:33.380" v="640" actId="962"/>
          <ac:picMkLst>
            <pc:docMk/>
            <pc:sldMk cId="2870724973" sldId="419"/>
            <ac:picMk id="3" creationId="{67A7B5A1-A6C6-AE8B-92AE-92886A28CD31}"/>
          </ac:picMkLst>
        </pc:picChg>
      </pc:sldChg>
      <pc:sldChg chg="modSp mod">
        <pc:chgData name="Sherbondy, Michelle - OO, DC" userId="d4feccc8-87ab-48a1-8683-5dd58723cc35" providerId="ADAL" clId="{A1BB5462-F024-4D32-A68B-69262C03B0E9}" dt="2023-10-19T20:46:02.909" v="664" actId="962"/>
        <pc:sldMkLst>
          <pc:docMk/>
          <pc:sldMk cId="1722707534" sldId="420"/>
        </pc:sldMkLst>
        <pc:picChg chg="mod">
          <ac:chgData name="Sherbondy, Michelle - OO, DC" userId="d4feccc8-87ab-48a1-8683-5dd58723cc35" providerId="ADAL" clId="{A1BB5462-F024-4D32-A68B-69262C03B0E9}" dt="2023-10-19T20:46:02.909" v="664" actId="962"/>
          <ac:picMkLst>
            <pc:docMk/>
            <pc:sldMk cId="1722707534" sldId="420"/>
            <ac:picMk id="4" creationId="{86A4EF33-9529-01F3-E74C-F51153185FE0}"/>
          </ac:picMkLst>
        </pc:picChg>
      </pc:sldChg>
      <pc:sldChg chg="modSp mod">
        <pc:chgData name="Sherbondy, Michelle - OO, DC" userId="d4feccc8-87ab-48a1-8683-5dd58723cc35" providerId="ADAL" clId="{A1BB5462-F024-4D32-A68B-69262C03B0E9}" dt="2023-10-19T20:45:52.196" v="660" actId="962"/>
        <pc:sldMkLst>
          <pc:docMk/>
          <pc:sldMk cId="1355429140" sldId="421"/>
        </pc:sldMkLst>
        <pc:picChg chg="mod">
          <ac:chgData name="Sherbondy, Michelle - OO, DC" userId="d4feccc8-87ab-48a1-8683-5dd58723cc35" providerId="ADAL" clId="{A1BB5462-F024-4D32-A68B-69262C03B0E9}" dt="2023-10-19T20:45:52.196" v="660" actId="962"/>
          <ac:picMkLst>
            <pc:docMk/>
            <pc:sldMk cId="1355429140" sldId="421"/>
            <ac:picMk id="5" creationId="{F4C5DA7C-00FF-AC63-96A3-84130052CE56}"/>
          </ac:picMkLst>
        </pc:picChg>
      </pc:sldChg>
      <pc:sldChg chg="modSp mod">
        <pc:chgData name="Sherbondy, Michelle - OO, DC" userId="d4feccc8-87ab-48a1-8683-5dd58723cc35" providerId="ADAL" clId="{A1BB5462-F024-4D32-A68B-69262C03B0E9}" dt="2023-10-19T20:45:22.428" v="652" actId="962"/>
        <pc:sldMkLst>
          <pc:docMk/>
          <pc:sldMk cId="2603743636" sldId="422"/>
        </pc:sldMkLst>
        <pc:picChg chg="mod">
          <ac:chgData name="Sherbondy, Michelle - OO, DC" userId="d4feccc8-87ab-48a1-8683-5dd58723cc35" providerId="ADAL" clId="{A1BB5462-F024-4D32-A68B-69262C03B0E9}" dt="2023-10-19T20:45:22.428" v="652" actId="962"/>
          <ac:picMkLst>
            <pc:docMk/>
            <pc:sldMk cId="2603743636" sldId="422"/>
            <ac:picMk id="5" creationId="{828A7BB4-713D-C13C-A655-1E987C4F4090}"/>
          </ac:picMkLst>
        </pc:picChg>
      </pc:sldChg>
      <pc:sldChg chg="addSp modSp add mod ord">
        <pc:chgData name="Sherbondy, Michelle - OO, DC" userId="d4feccc8-87ab-48a1-8683-5dd58723cc35" providerId="ADAL" clId="{A1BB5462-F024-4D32-A68B-69262C03B0E9}" dt="2023-10-19T20:48:01.656" v="748" actId="20577"/>
        <pc:sldMkLst>
          <pc:docMk/>
          <pc:sldMk cId="0" sldId="423"/>
        </pc:sldMkLst>
        <pc:spChg chg="add mod">
          <ac:chgData name="Sherbondy, Michelle - OO, DC" userId="d4feccc8-87ab-48a1-8683-5dd58723cc35" providerId="ADAL" clId="{A1BB5462-F024-4D32-A68B-69262C03B0E9}" dt="2023-10-19T20:48:01.656" v="748" actId="20577"/>
          <ac:spMkLst>
            <pc:docMk/>
            <pc:sldMk cId="0" sldId="423"/>
            <ac:spMk id="7" creationId="{275F1BAE-34F2-6350-E743-71A95194D226}"/>
          </ac:spMkLst>
        </pc:spChg>
      </pc:sldChg>
      <pc:sldChg chg="addSp delSp modSp add mod">
        <pc:chgData name="Sherbondy, Michelle - OO, DC" userId="d4feccc8-87ab-48a1-8683-5dd58723cc35" providerId="ADAL" clId="{A1BB5462-F024-4D32-A68B-69262C03B0E9}" dt="2023-10-19T20:57:34.146" v="847" actId="13244"/>
        <pc:sldMkLst>
          <pc:docMk/>
          <pc:sldMk cId="192012743" sldId="424"/>
        </pc:sldMkLst>
        <pc:spChg chg="del">
          <ac:chgData name="Sherbondy, Michelle - OO, DC" userId="d4feccc8-87ab-48a1-8683-5dd58723cc35" providerId="ADAL" clId="{A1BB5462-F024-4D32-A68B-69262C03B0E9}" dt="2023-10-19T20:35:52.590" v="4" actId="478"/>
          <ac:spMkLst>
            <pc:docMk/>
            <pc:sldMk cId="192012743" sldId="424"/>
            <ac:spMk id="3" creationId="{00000000-0000-0000-0000-000000000000}"/>
          </ac:spMkLst>
        </pc:spChg>
        <pc:spChg chg="add del mod">
          <ac:chgData name="Sherbondy, Michelle - OO, DC" userId="d4feccc8-87ab-48a1-8683-5dd58723cc35" providerId="ADAL" clId="{A1BB5462-F024-4D32-A68B-69262C03B0E9}" dt="2023-10-19T20:35:55.925" v="5" actId="478"/>
          <ac:spMkLst>
            <pc:docMk/>
            <pc:sldMk cId="192012743" sldId="424"/>
            <ac:spMk id="5" creationId="{F24D4059-A2D8-BA08-3A65-1F92171526AB}"/>
          </ac:spMkLst>
        </pc:spChg>
        <pc:spChg chg="mod">
          <ac:chgData name="Sherbondy, Michelle - OO, DC" userId="d4feccc8-87ab-48a1-8683-5dd58723cc35" providerId="ADAL" clId="{A1BB5462-F024-4D32-A68B-69262C03B0E9}" dt="2023-10-19T20:43:51.940" v="633" actId="962"/>
          <ac:spMkLst>
            <pc:docMk/>
            <pc:sldMk cId="192012743" sldId="424"/>
            <ac:spMk id="6" creationId="{3E47D771-D5F1-B7B3-6EE3-67C24A92DA7D}"/>
          </ac:spMkLst>
        </pc:spChg>
        <pc:spChg chg="add mod">
          <ac:chgData name="Sherbondy, Michelle - OO, DC" userId="d4feccc8-87ab-48a1-8683-5dd58723cc35" providerId="ADAL" clId="{A1BB5462-F024-4D32-A68B-69262C03B0E9}" dt="2023-10-19T20:57:05.672" v="843" actId="13244"/>
          <ac:spMkLst>
            <pc:docMk/>
            <pc:sldMk cId="192012743" sldId="424"/>
            <ac:spMk id="7" creationId="{788F3D69-FFC5-836A-7858-68DF840A4905}"/>
          </ac:spMkLst>
        </pc:spChg>
        <pc:spChg chg="mod">
          <ac:chgData name="Sherbondy, Michelle - OO, DC" userId="d4feccc8-87ab-48a1-8683-5dd58723cc35" providerId="ADAL" clId="{A1BB5462-F024-4D32-A68B-69262C03B0E9}" dt="2023-10-19T20:56:51.560" v="840" actId="13244"/>
          <ac:spMkLst>
            <pc:docMk/>
            <pc:sldMk cId="192012743" sldId="424"/>
            <ac:spMk id="11" creationId="{00000000-0000-0000-0000-000000000000}"/>
          </ac:spMkLst>
        </pc:spChg>
        <pc:spChg chg="mod">
          <ac:chgData name="Sherbondy, Michelle - OO, DC" userId="d4feccc8-87ab-48a1-8683-5dd58723cc35" providerId="ADAL" clId="{A1BB5462-F024-4D32-A68B-69262C03B0E9}" dt="2023-10-19T20:56:56.849" v="841" actId="13244"/>
          <ac:spMkLst>
            <pc:docMk/>
            <pc:sldMk cId="192012743" sldId="424"/>
            <ac:spMk id="13" creationId="{00000000-0000-0000-0000-000000000000}"/>
          </ac:spMkLst>
        </pc:spChg>
        <pc:spChg chg="mod">
          <ac:chgData name="Sherbondy, Michelle - OO, DC" userId="d4feccc8-87ab-48a1-8683-5dd58723cc35" providerId="ADAL" clId="{A1BB5462-F024-4D32-A68B-69262C03B0E9}" dt="2023-10-19T20:57:01.839" v="842" actId="13244"/>
          <ac:spMkLst>
            <pc:docMk/>
            <pc:sldMk cId="192012743" sldId="424"/>
            <ac:spMk id="37" creationId="{00000000-0000-0000-0000-000000000000}"/>
          </ac:spMkLst>
        </pc:spChg>
        <pc:spChg chg="mod">
          <ac:chgData name="Sherbondy, Michelle - OO, DC" userId="d4feccc8-87ab-48a1-8683-5dd58723cc35" providerId="ADAL" clId="{A1BB5462-F024-4D32-A68B-69262C03B0E9}" dt="2023-10-19T20:57:34.146" v="847" actId="13244"/>
          <ac:spMkLst>
            <pc:docMk/>
            <pc:sldMk cId="192012743" sldId="424"/>
            <ac:spMk id="46" creationId="{57A54CB3-DA5B-41E3-554A-F416AB34589E}"/>
          </ac:spMkLst>
        </pc:spChg>
        <pc:spChg chg="del mod">
          <ac:chgData name="Sherbondy, Michelle - OO, DC" userId="d4feccc8-87ab-48a1-8683-5dd58723cc35" providerId="ADAL" clId="{A1BB5462-F024-4D32-A68B-69262C03B0E9}" dt="2023-10-19T20:57:24.938" v="846" actId="478"/>
          <ac:spMkLst>
            <pc:docMk/>
            <pc:sldMk cId="192012743" sldId="424"/>
            <ac:spMk id="71" creationId="{DCFAF9EB-1077-FF0C-653B-EAFB3905846F}"/>
          </ac:spMkLst>
        </pc:spChg>
        <pc:grpChg chg="mod">
          <ac:chgData name="Sherbondy, Michelle - OO, DC" userId="d4feccc8-87ab-48a1-8683-5dd58723cc35" providerId="ADAL" clId="{A1BB5462-F024-4D32-A68B-69262C03B0E9}" dt="2023-10-19T20:43:41.911" v="627" actId="962"/>
          <ac:grpSpMkLst>
            <pc:docMk/>
            <pc:sldMk cId="192012743" sldId="424"/>
            <ac:grpSpMk id="14" creationId="{00000000-0000-0000-0000-000000000000}"/>
          </ac:grpSpMkLst>
        </pc:grpChg>
        <pc:grpChg chg="mod">
          <ac:chgData name="Sherbondy, Michelle - OO, DC" userId="d4feccc8-87ab-48a1-8683-5dd58723cc35" providerId="ADAL" clId="{A1BB5462-F024-4D32-A68B-69262C03B0E9}" dt="2023-10-19T20:43:43.157" v="628" actId="962"/>
          <ac:grpSpMkLst>
            <pc:docMk/>
            <pc:sldMk cId="192012743" sldId="424"/>
            <ac:grpSpMk id="18" creationId="{96BB8BB5-8A25-F4BC-FE47-C5A2D95C6349}"/>
          </ac:grpSpMkLst>
        </pc:grpChg>
        <pc:grpChg chg="mod">
          <ac:chgData name="Sherbondy, Michelle - OO, DC" userId="d4feccc8-87ab-48a1-8683-5dd58723cc35" providerId="ADAL" clId="{A1BB5462-F024-4D32-A68B-69262C03B0E9}" dt="2023-10-19T20:43:45.884" v="630" actId="962"/>
          <ac:grpSpMkLst>
            <pc:docMk/>
            <pc:sldMk cId="192012743" sldId="424"/>
            <ac:grpSpMk id="19" creationId="{49BC60F5-876C-42E0-8784-E8429C3B3ECC}"/>
          </ac:grpSpMkLst>
        </pc:grpChg>
        <pc:grpChg chg="mod">
          <ac:chgData name="Sherbondy, Michelle - OO, DC" userId="d4feccc8-87ab-48a1-8683-5dd58723cc35" providerId="ADAL" clId="{A1BB5462-F024-4D32-A68B-69262C03B0E9}" dt="2023-10-19T20:43:44.430" v="629" actId="962"/>
          <ac:grpSpMkLst>
            <pc:docMk/>
            <pc:sldMk cId="192012743" sldId="424"/>
            <ac:grpSpMk id="34" creationId="{00000000-0000-0000-0000-000000000000}"/>
          </ac:grpSpMkLst>
        </pc:grpChg>
        <pc:grpChg chg="mod">
          <ac:chgData name="Sherbondy, Michelle - OO, DC" userId="d4feccc8-87ab-48a1-8683-5dd58723cc35" providerId="ADAL" clId="{A1BB5462-F024-4D32-A68B-69262C03B0E9}" dt="2023-10-19T20:57:22.008" v="845" actId="13244"/>
          <ac:grpSpMkLst>
            <pc:docMk/>
            <pc:sldMk cId="192012743" sldId="424"/>
            <ac:grpSpMk id="42" creationId="{B99C85E3-6CBC-9730-D8D3-F05C54BF2687}"/>
          </ac:grpSpMkLst>
        </pc:grpChg>
        <pc:grpChg chg="mod">
          <ac:chgData name="Sherbondy, Michelle - OO, DC" userId="d4feccc8-87ab-48a1-8683-5dd58723cc35" providerId="ADAL" clId="{A1BB5462-F024-4D32-A68B-69262C03B0E9}" dt="2023-10-19T20:43:48.614" v="632" actId="962"/>
          <ac:grpSpMkLst>
            <pc:docMk/>
            <pc:sldMk cId="192012743" sldId="424"/>
            <ac:grpSpMk id="61" creationId="{E2AD422D-00EA-3D97-5867-B6B2EB5B0DEB}"/>
          </ac:grpSpMkLst>
        </pc:grpChg>
        <pc:picChg chg="mod">
          <ac:chgData name="Sherbondy, Michelle - OO, DC" userId="d4feccc8-87ab-48a1-8683-5dd58723cc35" providerId="ADAL" clId="{A1BB5462-F024-4D32-A68B-69262C03B0E9}" dt="2023-10-19T20:43:38.859" v="626" actId="962"/>
          <ac:picMkLst>
            <pc:docMk/>
            <pc:sldMk cId="192012743" sldId="424"/>
            <ac:picMk id="2" creationId="{00000000-0000-0000-0000-000000000000}"/>
          </ac:picMkLst>
        </pc:picChg>
      </pc:sldChg>
      <pc:sldChg chg="delSp modSp add mod ord">
        <pc:chgData name="Sherbondy, Michelle - OO, DC" userId="d4feccc8-87ab-48a1-8683-5dd58723cc35" providerId="ADAL" clId="{A1BB5462-F024-4D32-A68B-69262C03B0E9}" dt="2023-10-19T20:36:36.867" v="12" actId="1076"/>
        <pc:sldMkLst>
          <pc:docMk/>
          <pc:sldMk cId="1400954749" sldId="425"/>
        </pc:sldMkLst>
        <pc:spChg chg="mod">
          <ac:chgData name="Sherbondy, Michelle - OO, DC" userId="d4feccc8-87ab-48a1-8683-5dd58723cc35" providerId="ADAL" clId="{A1BB5462-F024-4D32-A68B-69262C03B0E9}" dt="2023-10-19T20:36:36.867" v="12" actId="1076"/>
          <ac:spMkLst>
            <pc:docMk/>
            <pc:sldMk cId="1400954749" sldId="425"/>
            <ac:spMk id="2" creationId="{00000000-0000-0000-0000-000000000000}"/>
          </ac:spMkLst>
        </pc:spChg>
        <pc:spChg chg="mod">
          <ac:chgData name="Sherbondy, Michelle - OO, DC" userId="d4feccc8-87ab-48a1-8683-5dd58723cc35" providerId="ADAL" clId="{A1BB5462-F024-4D32-A68B-69262C03B0E9}" dt="2023-10-19T20:36:33.132" v="11" actId="1076"/>
          <ac:spMkLst>
            <pc:docMk/>
            <pc:sldMk cId="1400954749" sldId="425"/>
            <ac:spMk id="5" creationId="{5EBBAFCF-79BE-AD71-58B1-A2AF515E4344}"/>
          </ac:spMkLst>
        </pc:spChg>
        <pc:spChg chg="del">
          <ac:chgData name="Sherbondy, Michelle - OO, DC" userId="d4feccc8-87ab-48a1-8683-5dd58723cc35" providerId="ADAL" clId="{A1BB5462-F024-4D32-A68B-69262C03B0E9}" dt="2023-10-19T20:36:09.112" v="9" actId="478"/>
          <ac:spMkLst>
            <pc:docMk/>
            <pc:sldMk cId="1400954749" sldId="425"/>
            <ac:spMk id="7" creationId="{B9F3FC26-43AE-0F5B-004E-4A175E4DBDC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84D1B3-4D09-B84D-84EA-D26B78F7EDC5}" type="datetimeFigureOut">
              <a:rPr lang="en-US" smtClean="0"/>
              <a:t>10/20/2023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8C408D-A6EC-1348-9551-B278B600BB35}" type="slidenum">
              <a:rPr lang="en-US" smtClean="0"/>
              <a:t>‹#›</a:t>
            </a:fld>
            <a:endParaRPr lang="en-US"/>
          </a:p>
        </p:txBody>
      </p:sp>
    </p:spTree>
    <p:extLst>
      <p:ext uri="{BB962C8B-B14F-4D97-AF65-F5344CB8AC3E}">
        <p14:creationId xmlns:p14="http://schemas.microsoft.com/office/powerpoint/2010/main" val="4210259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CA5D3BF3-D352-46FC-8343-31F56E6730EA}" type="slidenum">
              <a:rPr lang="en-US" smtClean="0"/>
              <a:pPr/>
              <a:t>48</a:t>
            </a:fld>
            <a:endParaRPr lang="en-US"/>
          </a:p>
        </p:txBody>
      </p:sp>
    </p:spTree>
    <p:extLst>
      <p:ext uri="{BB962C8B-B14F-4D97-AF65-F5344CB8AC3E}">
        <p14:creationId xmlns:p14="http://schemas.microsoft.com/office/powerpoint/2010/main" val="30165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5A0140-9147-4508-AFA4-485CC15EF1EF}" type="slidenum">
              <a:rPr lang="en-US" smtClean="0"/>
              <a:t>49</a:t>
            </a:fld>
            <a:endParaRPr lang="en-US" dirty="0"/>
          </a:p>
        </p:txBody>
      </p:sp>
    </p:spTree>
    <p:extLst>
      <p:ext uri="{BB962C8B-B14F-4D97-AF65-F5344CB8AC3E}">
        <p14:creationId xmlns:p14="http://schemas.microsoft.com/office/powerpoint/2010/main" val="25097751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pic>
        <p:nvPicPr>
          <p:cNvPr id="12" name="Picture 11">
            <a:extLst>
              <a:ext uri="{FF2B5EF4-FFF2-40B4-BE49-F238E27FC236}">
                <a16:creationId xmlns:a16="http://schemas.microsoft.com/office/drawing/2014/main" id="{DD43BC71-E753-084C-A3DF-2864D2353F34}"/>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54646" t="2024" b="4140"/>
          <a:stretch>
            <a:fillRect/>
          </a:stretch>
        </p:blipFill>
        <p:spPr>
          <a:xfrm rot="5400000">
            <a:off x="3901013" y="-3901013"/>
            <a:ext cx="1341972" cy="9143999"/>
          </a:xfrm>
          <a:custGeom>
            <a:avLst/>
            <a:gdLst>
              <a:gd name="connsiteX0" fmla="*/ 0 w 1341972"/>
              <a:gd name="connsiteY0" fmla="*/ 9143999 h 9143999"/>
              <a:gd name="connsiteX1" fmla="*/ 1 w 1341972"/>
              <a:gd name="connsiteY1" fmla="*/ 0 h 9143999"/>
              <a:gd name="connsiteX2" fmla="*/ 1341972 w 1341972"/>
              <a:gd name="connsiteY2" fmla="*/ 0 h 9143999"/>
              <a:gd name="connsiteX3" fmla="*/ 1341972 w 1341972"/>
              <a:gd name="connsiteY3" fmla="*/ 9143999 h 9143999"/>
            </a:gdLst>
            <a:ahLst/>
            <a:cxnLst>
              <a:cxn ang="0">
                <a:pos x="connsiteX0" y="connsiteY0"/>
              </a:cxn>
              <a:cxn ang="0">
                <a:pos x="connsiteX1" y="connsiteY1"/>
              </a:cxn>
              <a:cxn ang="0">
                <a:pos x="connsiteX2" y="connsiteY2"/>
              </a:cxn>
              <a:cxn ang="0">
                <a:pos x="connsiteX3" y="connsiteY3"/>
              </a:cxn>
            </a:cxnLst>
            <a:rect l="l" t="t" r="r" b="b"/>
            <a:pathLst>
              <a:path w="1341972" h="9143999">
                <a:moveTo>
                  <a:pt x="0" y="9143999"/>
                </a:moveTo>
                <a:lnTo>
                  <a:pt x="1" y="0"/>
                </a:lnTo>
                <a:lnTo>
                  <a:pt x="1341972" y="0"/>
                </a:lnTo>
                <a:lnTo>
                  <a:pt x="1341972" y="9143999"/>
                </a:lnTo>
                <a:close/>
              </a:path>
            </a:pathLst>
          </a:custGeom>
        </p:spPr>
      </p:pic>
    </p:spTree>
    <p:extLst>
      <p:ext uri="{BB962C8B-B14F-4D97-AF65-F5344CB8AC3E}">
        <p14:creationId xmlns:p14="http://schemas.microsoft.com/office/powerpoint/2010/main" val="2939969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lvl1pPr>
              <a:defRPr sz="2500">
                <a:solidFill>
                  <a:schemeClr val="tx2"/>
                </a:solidFill>
              </a:defRPr>
            </a:lvl1pPr>
          </a:lstStyle>
          <a:p>
            <a:r>
              <a:rPr lang="en-US" dirty="0"/>
              <a:t>Click to edit Master title style</a:t>
            </a:r>
          </a:p>
        </p:txBody>
      </p:sp>
      <p:sp>
        <p:nvSpPr>
          <p:cNvPr id="3" name="Content Placeholder 2"/>
          <p:cNvSpPr>
            <a:spLocks noGrp="1"/>
          </p:cNvSpPr>
          <p:nvPr>
            <p:ph sz="half" idx="1"/>
          </p:nvPr>
        </p:nvSpPr>
        <p:spPr>
          <a:xfrm>
            <a:off x="457200" y="1642468"/>
            <a:ext cx="8229600" cy="2545556"/>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686D5F62-64E4-354C-B963-122A892366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499" y="-1"/>
            <a:ext cx="490585" cy="4684295"/>
          </a:xfrm>
          <a:prstGeom prst="rect">
            <a:avLst/>
          </a:prstGeom>
        </p:spPr>
      </p:pic>
    </p:spTree>
    <p:extLst>
      <p:ext uri="{BB962C8B-B14F-4D97-AF65-F5344CB8AC3E}">
        <p14:creationId xmlns:p14="http://schemas.microsoft.com/office/powerpoint/2010/main" val="3492421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normAutofit/>
          </a:bodyPr>
          <a:lstStyle>
            <a:lvl1pPr>
              <a:defRPr sz="2500"/>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151335"/>
            <a:ext cx="4041775" cy="47982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5770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21522F-70CB-8443-80A2-EBEFB98237CD}"/>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5200" r="5200"/>
          <a:stretch/>
        </p:blipFill>
        <p:spPr>
          <a:xfrm rot="16200000">
            <a:off x="2000251" y="-2000252"/>
            <a:ext cx="5143499" cy="9144001"/>
          </a:xfrm>
          <a:prstGeom prst="rect">
            <a:avLst/>
          </a:prstGeom>
        </p:spPr>
      </p:pic>
      <p:sp>
        <p:nvSpPr>
          <p:cNvPr id="2" name="Title 1"/>
          <p:cNvSpPr>
            <a:spLocks noGrp="1"/>
          </p:cNvSpPr>
          <p:nvPr>
            <p:ph type="title"/>
          </p:nvPr>
        </p:nvSpPr>
        <p:spPr>
          <a:xfrm>
            <a:off x="346232" y="205979"/>
            <a:ext cx="6624061" cy="857250"/>
          </a:xfrm>
          <a:noFill/>
        </p:spPr>
        <p:txBody>
          <a:bodyPr>
            <a:normAutofit/>
          </a:bodyPr>
          <a:lstStyle>
            <a:lvl1pPr>
              <a:defRPr sz="25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863235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pic>
        <p:nvPicPr>
          <p:cNvPr id="5" name="Picture 4" descr="shutterstock_1787773679.jpg">
            <a:extLst>
              <a:ext uri="{FF2B5EF4-FFF2-40B4-BE49-F238E27FC236}">
                <a16:creationId xmlns:a16="http://schemas.microsoft.com/office/drawing/2014/main" id="{0EFA76AF-2E6B-A04D-B13C-0775A04DB34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9" name="TextBox 8">
            <a:extLst>
              <a:ext uri="{FF2B5EF4-FFF2-40B4-BE49-F238E27FC236}">
                <a16:creationId xmlns:a16="http://schemas.microsoft.com/office/drawing/2014/main" id="{356C580C-607B-6847-ADCB-4E5C62B34FE6}"/>
              </a:ext>
            </a:extLst>
          </p:cNvPr>
          <p:cNvSpPr txBox="1"/>
          <p:nvPr userDrawn="1"/>
        </p:nvSpPr>
        <p:spPr>
          <a:xfrm>
            <a:off x="108859" y="4829799"/>
            <a:ext cx="316992" cy="215444"/>
          </a:xfrm>
          <a:prstGeom prst="rect">
            <a:avLst/>
          </a:prstGeom>
          <a:noFill/>
        </p:spPr>
        <p:txBody>
          <a:bodyPr wrap="square" rtlCol="0">
            <a:spAutoFit/>
          </a:bodyPr>
          <a:lstStyle/>
          <a:p>
            <a:pPr algn="ctr"/>
            <a:fld id="{FD47B368-4D2C-B247-9FAD-4356EAC0A12F}" type="slidenum">
              <a:rPr lang="en-US" sz="800" smtClean="0">
                <a:solidFill>
                  <a:schemeClr val="bg1"/>
                </a:solidFill>
                <a:latin typeface="Century Gothic" panose="020B0502020202020204" pitchFamily="34" charset="0"/>
              </a:rPr>
              <a:t>‹#›</a:t>
            </a:fld>
            <a:endParaRPr lang="en-US" sz="800" dirty="0">
              <a:solidFill>
                <a:schemeClr val="bg1"/>
              </a:solidFill>
              <a:latin typeface="Century Gothic" panose="020B0502020202020204" pitchFamily="34" charset="0"/>
            </a:endParaRPr>
          </a:p>
        </p:txBody>
      </p:sp>
      <p:sp>
        <p:nvSpPr>
          <p:cNvPr id="3" name="Rectangle 2">
            <a:extLst>
              <a:ext uri="{FF2B5EF4-FFF2-40B4-BE49-F238E27FC236}">
                <a16:creationId xmlns:a16="http://schemas.microsoft.com/office/drawing/2014/main" id="{E24193F0-EBC0-6B46-8510-B0246B9FB8DE}"/>
              </a:ext>
            </a:extLst>
          </p:cNvPr>
          <p:cNvSpPr/>
          <p:nvPr userDrawn="1"/>
        </p:nvSpPr>
        <p:spPr>
          <a:xfrm>
            <a:off x="0" y="404500"/>
            <a:ext cx="9144000" cy="87886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87791" y="434016"/>
            <a:ext cx="4819325" cy="857250"/>
          </a:xfrm>
          <a:noFill/>
        </p:spPr>
        <p:txBody>
          <a:bodyPr>
            <a:normAutofit/>
          </a:bodyPr>
          <a:lstStyle>
            <a:lvl1pPr>
              <a:defRPr sz="2500">
                <a:solidFill>
                  <a:schemeClr val="accent4"/>
                </a:solidFill>
              </a:defRPr>
            </a:lvl1pPr>
          </a:lstStyle>
          <a:p>
            <a:r>
              <a:rPr lang="en-US" dirty="0"/>
              <a:t>Click to edit Master title style</a:t>
            </a:r>
          </a:p>
        </p:txBody>
      </p:sp>
      <p:pic>
        <p:nvPicPr>
          <p:cNvPr id="11" name="Picture 10" descr="shutterstock_1787773679.jpg">
            <a:extLst>
              <a:ext uri="{FF2B5EF4-FFF2-40B4-BE49-F238E27FC236}">
                <a16:creationId xmlns:a16="http://schemas.microsoft.com/office/drawing/2014/main" id="{C2BEB9D1-2E3C-8945-B626-E64F63E0052F}"/>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1235242" y="0"/>
            <a:ext cx="2582779" cy="1475874"/>
          </a:xfrm>
          <a:prstGeom prst="rect">
            <a:avLst/>
          </a:prstGeom>
        </p:spPr>
      </p:pic>
    </p:spTree>
    <p:extLst>
      <p:ext uri="{BB962C8B-B14F-4D97-AF65-F5344CB8AC3E}">
        <p14:creationId xmlns:p14="http://schemas.microsoft.com/office/powerpoint/2010/main" val="3911114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11" name="Picture 10" descr="shutterstock_467228057.jpg">
            <a:extLst>
              <a:ext uri="{FF2B5EF4-FFF2-40B4-BE49-F238E27FC236}">
                <a16:creationId xmlns:a16="http://schemas.microsoft.com/office/drawing/2014/main" id="{EFACD20A-42CA-AE4B-A9DF-B92E1C0D055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9144001" cy="5246914"/>
          </a:xfrm>
          <a:prstGeom prst="rect">
            <a:avLst/>
          </a:prstGeom>
        </p:spPr>
      </p:pic>
      <p:sp>
        <p:nvSpPr>
          <p:cNvPr id="9" name="TextBox 8">
            <a:extLst>
              <a:ext uri="{FF2B5EF4-FFF2-40B4-BE49-F238E27FC236}">
                <a16:creationId xmlns:a16="http://schemas.microsoft.com/office/drawing/2014/main" id="{356C580C-607B-6847-ADCB-4E5C62B34FE6}"/>
              </a:ext>
            </a:extLst>
          </p:cNvPr>
          <p:cNvSpPr txBox="1"/>
          <p:nvPr userDrawn="1"/>
        </p:nvSpPr>
        <p:spPr>
          <a:xfrm>
            <a:off x="108859" y="4829799"/>
            <a:ext cx="316992" cy="215444"/>
          </a:xfrm>
          <a:prstGeom prst="rect">
            <a:avLst/>
          </a:prstGeom>
          <a:noFill/>
        </p:spPr>
        <p:txBody>
          <a:bodyPr wrap="square" rtlCol="0">
            <a:spAutoFit/>
          </a:bodyPr>
          <a:lstStyle/>
          <a:p>
            <a:pPr algn="ctr"/>
            <a:fld id="{FD47B368-4D2C-B247-9FAD-4356EAC0A12F}" type="slidenum">
              <a:rPr lang="en-US" sz="800" smtClean="0">
                <a:solidFill>
                  <a:schemeClr val="bg1"/>
                </a:solidFill>
                <a:latin typeface="Century Gothic" panose="020B0502020202020204" pitchFamily="34" charset="0"/>
              </a:rPr>
              <a:t>‹#›</a:t>
            </a:fld>
            <a:endParaRPr lang="en-US" sz="800" dirty="0">
              <a:solidFill>
                <a:schemeClr val="bg1"/>
              </a:solidFill>
              <a:latin typeface="Century Gothic" panose="020B0502020202020204" pitchFamily="34" charset="0"/>
            </a:endParaRPr>
          </a:p>
        </p:txBody>
      </p:sp>
      <p:sp>
        <p:nvSpPr>
          <p:cNvPr id="12" name="Rectangle 11">
            <a:extLst>
              <a:ext uri="{FF2B5EF4-FFF2-40B4-BE49-F238E27FC236}">
                <a16:creationId xmlns:a16="http://schemas.microsoft.com/office/drawing/2014/main" id="{B4AFBC2F-9199-EF46-B52A-0C5B4A04644B}"/>
              </a:ext>
            </a:extLst>
          </p:cNvPr>
          <p:cNvSpPr/>
          <p:nvPr userDrawn="1"/>
        </p:nvSpPr>
        <p:spPr>
          <a:xfrm>
            <a:off x="0" y="404500"/>
            <a:ext cx="9144000" cy="8788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0E1D7F5B-08D8-8142-A4B6-F3BD978ED710}"/>
              </a:ext>
            </a:extLst>
          </p:cNvPr>
          <p:cNvSpPr>
            <a:spLocks noGrp="1"/>
          </p:cNvSpPr>
          <p:nvPr>
            <p:ph type="title"/>
          </p:nvPr>
        </p:nvSpPr>
        <p:spPr>
          <a:xfrm>
            <a:off x="425851" y="434016"/>
            <a:ext cx="8381265" cy="857250"/>
          </a:xfrm>
          <a:noFill/>
        </p:spPr>
        <p:txBody>
          <a:bodyPr>
            <a:normAutofit/>
          </a:bodyPr>
          <a:lstStyle>
            <a:lvl1pPr>
              <a:defRPr sz="2500">
                <a:solidFill>
                  <a:schemeClr val="accent2"/>
                </a:solidFill>
              </a:defRPr>
            </a:lvl1pPr>
          </a:lstStyle>
          <a:p>
            <a:r>
              <a:rPr lang="en-US" dirty="0"/>
              <a:t>Click to edit Master title style</a:t>
            </a:r>
          </a:p>
        </p:txBody>
      </p:sp>
    </p:spTree>
    <p:extLst>
      <p:ext uri="{BB962C8B-B14F-4D97-AF65-F5344CB8AC3E}">
        <p14:creationId xmlns:p14="http://schemas.microsoft.com/office/powerpoint/2010/main" val="1193958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CEF90B-4A91-1D40-840C-EE17A9C83818}"/>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521" r="2128" b="16256"/>
          <a:stretch/>
        </p:blipFill>
        <p:spPr>
          <a:xfrm>
            <a:off x="0" y="1063229"/>
            <a:ext cx="9144000" cy="4080271"/>
          </a:xfrm>
          <a:prstGeom prst="rect">
            <a:avLst/>
          </a:prstGeom>
        </p:spPr>
      </p:pic>
      <p:sp>
        <p:nvSpPr>
          <p:cNvPr id="2" name="Title 1"/>
          <p:cNvSpPr>
            <a:spLocks noGrp="1"/>
          </p:cNvSpPr>
          <p:nvPr>
            <p:ph type="title"/>
          </p:nvPr>
        </p:nvSpPr>
        <p:spPr>
          <a:xfrm>
            <a:off x="598714" y="205979"/>
            <a:ext cx="8229600" cy="857250"/>
          </a:xfrm>
        </p:spPr>
        <p:txBody>
          <a:bodyPr>
            <a:normAutofit/>
          </a:bodyPr>
          <a:lstStyle>
            <a:lvl1pPr>
              <a:defRPr sz="2500"/>
            </a:lvl1pPr>
          </a:lstStyle>
          <a:p>
            <a:r>
              <a:rPr lang="en-US" dirty="0"/>
              <a:t>Click to edit Master title style</a:t>
            </a:r>
          </a:p>
        </p:txBody>
      </p:sp>
    </p:spTree>
    <p:extLst>
      <p:ext uri="{BB962C8B-B14F-4D97-AF65-F5344CB8AC3E}">
        <p14:creationId xmlns:p14="http://schemas.microsoft.com/office/powerpoint/2010/main" val="3834389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8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98714" y="205979"/>
            <a:ext cx="8229600" cy="857250"/>
          </a:xfrm>
          <a:noFill/>
        </p:spPr>
        <p:txBody>
          <a:bodyPr>
            <a:normAutofit/>
          </a:bodyPr>
          <a:lstStyle>
            <a:lvl1pPr>
              <a:defRPr sz="2500"/>
            </a:lvl1pPr>
          </a:lstStyle>
          <a:p>
            <a:r>
              <a:rPr lang="en-US" dirty="0"/>
              <a:t>Click to edit Master title style</a:t>
            </a:r>
          </a:p>
        </p:txBody>
      </p:sp>
      <p:sp>
        <p:nvSpPr>
          <p:cNvPr id="10" name="TextBox 9">
            <a:extLst>
              <a:ext uri="{FF2B5EF4-FFF2-40B4-BE49-F238E27FC236}">
                <a16:creationId xmlns:a16="http://schemas.microsoft.com/office/drawing/2014/main" id="{92021C0F-C19D-B741-9ADA-A6F8CA93F804}"/>
              </a:ext>
            </a:extLst>
          </p:cNvPr>
          <p:cNvSpPr txBox="1"/>
          <p:nvPr userDrawn="1"/>
        </p:nvSpPr>
        <p:spPr>
          <a:xfrm>
            <a:off x="108859" y="4829799"/>
            <a:ext cx="316992" cy="215444"/>
          </a:xfrm>
          <a:prstGeom prst="rect">
            <a:avLst/>
          </a:prstGeom>
          <a:noFill/>
        </p:spPr>
        <p:txBody>
          <a:bodyPr wrap="square" rtlCol="0">
            <a:spAutoFit/>
          </a:bodyPr>
          <a:lstStyle/>
          <a:p>
            <a:pPr algn="ctr"/>
            <a:fld id="{FD47B368-4D2C-B247-9FAD-4356EAC0A12F}" type="slidenum">
              <a:rPr lang="en-US" sz="800" smtClean="0">
                <a:solidFill>
                  <a:schemeClr val="bg1"/>
                </a:solidFill>
                <a:latin typeface="Century Gothic" panose="020B0502020202020204" pitchFamily="34" charset="0"/>
              </a:rPr>
              <a:t>‹#›</a:t>
            </a:fld>
            <a:endParaRPr lang="en-US" sz="800" dirty="0">
              <a:solidFill>
                <a:schemeClr val="bg1"/>
              </a:solidFill>
              <a:latin typeface="Century Gothic" panose="020B0502020202020204" pitchFamily="34" charset="0"/>
            </a:endParaRPr>
          </a:p>
        </p:txBody>
      </p:sp>
      <p:pic>
        <p:nvPicPr>
          <p:cNvPr id="9" name="Picture 8">
            <a:extLst>
              <a:ext uri="{FF2B5EF4-FFF2-40B4-BE49-F238E27FC236}">
                <a16:creationId xmlns:a16="http://schemas.microsoft.com/office/drawing/2014/main" id="{8DDDB5B7-BE9E-2247-B9E7-F39C31C2ED2C}"/>
              </a:ext>
            </a:extLst>
          </p:cNvPr>
          <p:cNvPicPr>
            <a:picLocks noChangeAspect="1"/>
          </p:cNvPicPr>
          <p:nvPr userDrawn="1"/>
        </p:nvPicPr>
        <p:blipFill rotWithShape="1">
          <a:blip r:embed="rId2" cstate="email">
            <a:lum bright="70000" contrast="-70000"/>
            <a:extLst>
              <a:ext uri="{28A0092B-C50C-407E-A947-70E740481C1C}">
                <a14:useLocalDpi xmlns:a14="http://schemas.microsoft.com/office/drawing/2010/main" val="0"/>
              </a:ext>
            </a:extLst>
          </a:blip>
          <a:srcRect l="1521" r="2128" b="16256"/>
          <a:stretch/>
        </p:blipFill>
        <p:spPr>
          <a:xfrm>
            <a:off x="0" y="1063229"/>
            <a:ext cx="9144000" cy="4080271"/>
          </a:xfrm>
          <a:prstGeom prst="rect">
            <a:avLst/>
          </a:prstGeom>
        </p:spPr>
      </p:pic>
    </p:spTree>
    <p:extLst>
      <p:ext uri="{BB962C8B-B14F-4D97-AF65-F5344CB8AC3E}">
        <p14:creationId xmlns:p14="http://schemas.microsoft.com/office/powerpoint/2010/main" val="463276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80766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500"/>
            </a:lvl1pPr>
          </a:lstStyle>
          <a:p>
            <a:r>
              <a:rPr lang="en-US" dirty="0"/>
              <a:t>Click to edit Master title style</a:t>
            </a:r>
          </a:p>
        </p:txBody>
      </p:sp>
      <p:pic>
        <p:nvPicPr>
          <p:cNvPr id="4" name="Picture 3">
            <a:extLst>
              <a:ext uri="{FF2B5EF4-FFF2-40B4-BE49-F238E27FC236}">
                <a16:creationId xmlns:a16="http://schemas.microsoft.com/office/drawing/2014/main" id="{24A05831-388C-9C45-B348-552E0B09162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786855" y="820487"/>
            <a:ext cx="393700" cy="3759200"/>
          </a:xfrm>
          <a:prstGeom prst="rect">
            <a:avLst/>
          </a:prstGeom>
        </p:spPr>
      </p:pic>
    </p:spTree>
    <p:extLst>
      <p:ext uri="{BB962C8B-B14F-4D97-AF65-F5344CB8AC3E}">
        <p14:creationId xmlns:p14="http://schemas.microsoft.com/office/powerpoint/2010/main" val="2181074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BCAC0D-D877-F74A-9BF1-C723C0A1551D}"/>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521" r="2128" b="16256"/>
          <a:stretch/>
        </p:blipFill>
        <p:spPr>
          <a:xfrm rot="5400000">
            <a:off x="-1443998" y="1425188"/>
            <a:ext cx="5147166" cy="2296788"/>
          </a:xfrm>
          <a:prstGeom prst="rect">
            <a:avLst/>
          </a:prstGeom>
        </p:spPr>
      </p:pic>
      <p:sp>
        <p:nvSpPr>
          <p:cNvPr id="5" name="Rectangle 4">
            <a:extLst>
              <a:ext uri="{FF2B5EF4-FFF2-40B4-BE49-F238E27FC236}">
                <a16:creationId xmlns:a16="http://schemas.microsoft.com/office/drawing/2014/main" id="{0FED228B-6497-A944-9D79-E00EF9BB1575}"/>
              </a:ext>
            </a:extLst>
          </p:cNvPr>
          <p:cNvSpPr/>
          <p:nvPr userDrawn="1"/>
        </p:nvSpPr>
        <p:spPr>
          <a:xfrm>
            <a:off x="0" y="404500"/>
            <a:ext cx="9144000" cy="8788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6942E60-62A3-B944-9AEA-308A19EAC91B}"/>
              </a:ext>
            </a:extLst>
          </p:cNvPr>
          <p:cNvSpPr>
            <a:spLocks noGrp="1"/>
          </p:cNvSpPr>
          <p:nvPr>
            <p:ph type="title"/>
          </p:nvPr>
        </p:nvSpPr>
        <p:spPr>
          <a:xfrm>
            <a:off x="425851" y="434016"/>
            <a:ext cx="8381265" cy="857250"/>
          </a:xfrm>
          <a:noFill/>
        </p:spPr>
        <p:txBody>
          <a:bodyPr>
            <a:normAutofit/>
          </a:bodyPr>
          <a:lstStyle>
            <a:lvl1pPr>
              <a:defRPr sz="2500">
                <a:solidFill>
                  <a:schemeClr val="accent2"/>
                </a:solidFill>
              </a:defRPr>
            </a:lvl1pPr>
          </a:lstStyle>
          <a:p>
            <a:r>
              <a:rPr lang="en-US" dirty="0"/>
              <a:t>Click to edit Master title style</a:t>
            </a:r>
          </a:p>
        </p:txBody>
      </p:sp>
    </p:spTree>
    <p:extLst>
      <p:ext uri="{BB962C8B-B14F-4D97-AF65-F5344CB8AC3E}">
        <p14:creationId xmlns:p14="http://schemas.microsoft.com/office/powerpoint/2010/main" val="91016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9788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4_Title Only">
    <p:bg>
      <p:bgPr>
        <a:blipFill dpi="0" rotWithShape="1">
          <a:blip r:embed="rId2" cstate="email">
            <a:alphaModFix amt="1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lvl1pPr>
              <a:defRPr sz="2500"/>
            </a:lvl1pPr>
          </a:lstStyle>
          <a:p>
            <a:r>
              <a:rPr lang="en-US" dirty="0"/>
              <a:t>Click to edit Master title style</a:t>
            </a:r>
          </a:p>
        </p:txBody>
      </p:sp>
    </p:spTree>
    <p:extLst>
      <p:ext uri="{BB962C8B-B14F-4D97-AF65-F5344CB8AC3E}">
        <p14:creationId xmlns:p14="http://schemas.microsoft.com/office/powerpoint/2010/main" val="2641859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3195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3BF25A-C026-1E4A-92EE-712FE40699B1}"/>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b="3426"/>
          <a:stretch>
            <a:fillRect/>
          </a:stretch>
        </p:blipFill>
        <p:spPr>
          <a:xfrm>
            <a:off x="0" y="-1"/>
            <a:ext cx="3416968" cy="5143501"/>
          </a:xfrm>
          <a:custGeom>
            <a:avLst/>
            <a:gdLst>
              <a:gd name="connsiteX0" fmla="*/ 2958895 w 2958895"/>
              <a:gd name="connsiteY0" fmla="*/ 0 h 5143501"/>
              <a:gd name="connsiteX1" fmla="*/ 0 w 2958895"/>
              <a:gd name="connsiteY1" fmla="*/ 0 h 5143501"/>
              <a:gd name="connsiteX2" fmla="*/ 0 w 2958895"/>
              <a:gd name="connsiteY2" fmla="*/ 5143501 h 5143501"/>
              <a:gd name="connsiteX3" fmla="*/ 2958895 w 2958895"/>
              <a:gd name="connsiteY3" fmla="*/ 5143501 h 5143501"/>
            </a:gdLst>
            <a:ahLst/>
            <a:cxnLst>
              <a:cxn ang="0">
                <a:pos x="connsiteX0" y="connsiteY0"/>
              </a:cxn>
              <a:cxn ang="0">
                <a:pos x="connsiteX1" y="connsiteY1"/>
              </a:cxn>
              <a:cxn ang="0">
                <a:pos x="connsiteX2" y="connsiteY2"/>
              </a:cxn>
              <a:cxn ang="0">
                <a:pos x="connsiteX3" y="connsiteY3"/>
              </a:cxn>
            </a:cxnLst>
            <a:rect l="l" t="t" r="r" b="b"/>
            <a:pathLst>
              <a:path w="2958895" h="5143501">
                <a:moveTo>
                  <a:pt x="2958895" y="0"/>
                </a:moveTo>
                <a:lnTo>
                  <a:pt x="0" y="0"/>
                </a:lnTo>
                <a:lnTo>
                  <a:pt x="0" y="5143501"/>
                </a:lnTo>
                <a:lnTo>
                  <a:pt x="2958895" y="5143501"/>
                </a:lnTo>
                <a:close/>
              </a:path>
            </a:pathLst>
          </a:custGeom>
        </p:spPr>
      </p:pic>
      <p:sp>
        <p:nvSpPr>
          <p:cNvPr id="3" name="Content Placeholder 2"/>
          <p:cNvSpPr>
            <a:spLocks noGrp="1"/>
          </p:cNvSpPr>
          <p:nvPr>
            <p:ph idx="1"/>
          </p:nvPr>
        </p:nvSpPr>
        <p:spPr>
          <a:xfrm>
            <a:off x="3575050" y="204788"/>
            <a:ext cx="5111750" cy="4389835"/>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2" y="1076326"/>
            <a:ext cx="2775856" cy="3518297"/>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Title 1">
            <a:extLst>
              <a:ext uri="{FF2B5EF4-FFF2-40B4-BE49-F238E27FC236}">
                <a16:creationId xmlns:a16="http://schemas.microsoft.com/office/drawing/2014/main" id="{81F96739-B0A3-A54A-B166-F97D188CD3C1}"/>
              </a:ext>
            </a:extLst>
          </p:cNvPr>
          <p:cNvSpPr>
            <a:spLocks noGrp="1"/>
          </p:cNvSpPr>
          <p:nvPr>
            <p:ph type="title"/>
          </p:nvPr>
        </p:nvSpPr>
        <p:spPr>
          <a:xfrm>
            <a:off x="457202" y="204787"/>
            <a:ext cx="2775856" cy="871538"/>
          </a:xfrm>
          <a:noFill/>
        </p:spPr>
        <p:txBody>
          <a:bodyPr anchor="b"/>
          <a:lstStyle>
            <a:lvl1pPr algn="l">
              <a:defRPr sz="20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0140440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FBB90B6-FFD3-2E42-8A62-06AB41AEC9BE}"/>
              </a:ext>
            </a:extLst>
          </p:cNvPr>
          <p:cNvPicPr>
            <a:picLocks noChangeAspect="1"/>
          </p:cNvPicPr>
          <p:nvPr userDrawn="1"/>
        </p:nvPicPr>
        <p:blipFill>
          <a:blip r:embed="rId2" cstate="email">
            <a:duotone>
              <a:schemeClr val="accent4">
                <a:shade val="45000"/>
                <a:satMod val="135000"/>
              </a:schemeClr>
              <a:prstClr val="white"/>
            </a:duotone>
            <a:alphaModFix amt="25000"/>
            <a:extLst>
              <a:ext uri="{28A0092B-C50C-407E-A947-70E740481C1C}">
                <a14:useLocalDpi xmlns:a14="http://schemas.microsoft.com/office/drawing/2010/main" val="0"/>
              </a:ext>
            </a:extLst>
          </a:blip>
          <a:srcRect b="3426"/>
          <a:stretch>
            <a:fillRect/>
          </a:stretch>
        </p:blipFill>
        <p:spPr>
          <a:xfrm>
            <a:off x="0" y="-1"/>
            <a:ext cx="3416968" cy="5143501"/>
          </a:xfrm>
          <a:custGeom>
            <a:avLst/>
            <a:gdLst>
              <a:gd name="connsiteX0" fmla="*/ 2958895 w 2958895"/>
              <a:gd name="connsiteY0" fmla="*/ 0 h 5143501"/>
              <a:gd name="connsiteX1" fmla="*/ 0 w 2958895"/>
              <a:gd name="connsiteY1" fmla="*/ 0 h 5143501"/>
              <a:gd name="connsiteX2" fmla="*/ 0 w 2958895"/>
              <a:gd name="connsiteY2" fmla="*/ 5143501 h 5143501"/>
              <a:gd name="connsiteX3" fmla="*/ 2958895 w 2958895"/>
              <a:gd name="connsiteY3" fmla="*/ 5143501 h 5143501"/>
            </a:gdLst>
            <a:ahLst/>
            <a:cxnLst>
              <a:cxn ang="0">
                <a:pos x="connsiteX0" y="connsiteY0"/>
              </a:cxn>
              <a:cxn ang="0">
                <a:pos x="connsiteX1" y="connsiteY1"/>
              </a:cxn>
              <a:cxn ang="0">
                <a:pos x="connsiteX2" y="connsiteY2"/>
              </a:cxn>
              <a:cxn ang="0">
                <a:pos x="connsiteX3" y="connsiteY3"/>
              </a:cxn>
            </a:cxnLst>
            <a:rect l="l" t="t" r="r" b="b"/>
            <a:pathLst>
              <a:path w="2958895" h="5143501">
                <a:moveTo>
                  <a:pt x="2958895" y="0"/>
                </a:moveTo>
                <a:lnTo>
                  <a:pt x="0" y="0"/>
                </a:lnTo>
                <a:lnTo>
                  <a:pt x="0" y="5143501"/>
                </a:lnTo>
                <a:lnTo>
                  <a:pt x="2958895" y="5143501"/>
                </a:lnTo>
                <a:close/>
              </a:path>
            </a:pathLst>
          </a:custGeom>
        </p:spPr>
      </p:pic>
      <p:sp>
        <p:nvSpPr>
          <p:cNvPr id="3" name="Content Placeholder 2"/>
          <p:cNvSpPr>
            <a:spLocks noGrp="1"/>
          </p:cNvSpPr>
          <p:nvPr>
            <p:ph idx="1"/>
          </p:nvPr>
        </p:nvSpPr>
        <p:spPr>
          <a:xfrm>
            <a:off x="3575050" y="204788"/>
            <a:ext cx="5111750" cy="4389835"/>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2" y="1310843"/>
            <a:ext cx="2601684" cy="3518297"/>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Title 1">
            <a:extLst>
              <a:ext uri="{FF2B5EF4-FFF2-40B4-BE49-F238E27FC236}">
                <a16:creationId xmlns:a16="http://schemas.microsoft.com/office/drawing/2014/main" id="{81F96739-B0A3-A54A-B166-F97D188CD3C1}"/>
              </a:ext>
            </a:extLst>
          </p:cNvPr>
          <p:cNvSpPr>
            <a:spLocks noGrp="1"/>
          </p:cNvSpPr>
          <p:nvPr>
            <p:ph type="title"/>
          </p:nvPr>
        </p:nvSpPr>
        <p:spPr>
          <a:xfrm>
            <a:off x="457202" y="204787"/>
            <a:ext cx="2601684" cy="871538"/>
          </a:xfrm>
          <a:noFill/>
        </p:spPr>
        <p:txBody>
          <a:bodyPr anchor="b"/>
          <a:lstStyle>
            <a:lvl1pPr algn="l">
              <a:defRPr sz="2000" b="1">
                <a:solidFill>
                  <a:schemeClr val="accent1"/>
                </a:solidFill>
              </a:defRPr>
            </a:lvl1pPr>
          </a:lstStyle>
          <a:p>
            <a:r>
              <a:rPr lang="en-US" dirty="0"/>
              <a:t>Click to edit Master title style</a:t>
            </a:r>
          </a:p>
        </p:txBody>
      </p:sp>
      <p:sp>
        <p:nvSpPr>
          <p:cNvPr id="14" name="TextBox 13">
            <a:extLst>
              <a:ext uri="{FF2B5EF4-FFF2-40B4-BE49-F238E27FC236}">
                <a16:creationId xmlns:a16="http://schemas.microsoft.com/office/drawing/2014/main" id="{226F16C6-47F2-7E46-901D-A0D0F19B5667}"/>
              </a:ext>
            </a:extLst>
          </p:cNvPr>
          <p:cNvSpPr txBox="1"/>
          <p:nvPr userDrawn="1"/>
        </p:nvSpPr>
        <p:spPr>
          <a:xfrm>
            <a:off x="108859" y="4829799"/>
            <a:ext cx="316992" cy="215444"/>
          </a:xfrm>
          <a:prstGeom prst="rect">
            <a:avLst/>
          </a:prstGeom>
          <a:noFill/>
        </p:spPr>
        <p:txBody>
          <a:bodyPr wrap="square" rtlCol="0">
            <a:spAutoFit/>
          </a:bodyPr>
          <a:lstStyle/>
          <a:p>
            <a:pPr algn="ctr"/>
            <a:fld id="{FD47B368-4D2C-B247-9FAD-4356EAC0A12F}" type="slidenum">
              <a:rPr lang="en-US" sz="800" smtClean="0">
                <a:solidFill>
                  <a:schemeClr val="bg1"/>
                </a:solidFill>
                <a:latin typeface="Century Gothic" panose="020B0502020202020204" pitchFamily="34" charset="0"/>
              </a:rPr>
              <a:t>‹#›</a:t>
            </a:fld>
            <a:endParaRPr lang="en-US" sz="8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462567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1">
          <a:blip r:embed="rId2" cstate="email">
            <a:alphaModFix amt="1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09088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2" cstate="email">
            <a:alphaModFix amt="1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64702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94937AA-5444-E74A-82F8-218098F4A878}"/>
              </a:ext>
            </a:extLst>
          </p:cNvPr>
          <p:cNvSpPr/>
          <p:nvPr userDrawn="1"/>
        </p:nvSpPr>
        <p:spPr>
          <a:xfrm>
            <a:off x="0" y="1187115"/>
            <a:ext cx="4318000" cy="3956385"/>
          </a:xfrm>
          <a:prstGeom prst="rect">
            <a:avLst/>
          </a:prstGeom>
          <a:solidFill>
            <a:schemeClr val="accent2">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3D7F507-EE20-6C45-9587-A0FDD7075E73}"/>
              </a:ext>
            </a:extLst>
          </p:cNvPr>
          <p:cNvSpPr/>
          <p:nvPr userDrawn="1"/>
        </p:nvSpPr>
        <p:spPr>
          <a:xfrm>
            <a:off x="0" y="0"/>
            <a:ext cx="4318000" cy="1498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318000" y="204788"/>
            <a:ext cx="4368800" cy="4389835"/>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2" y="1638300"/>
            <a:ext cx="2775856" cy="3086955"/>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Title 1">
            <a:extLst>
              <a:ext uri="{FF2B5EF4-FFF2-40B4-BE49-F238E27FC236}">
                <a16:creationId xmlns:a16="http://schemas.microsoft.com/office/drawing/2014/main" id="{81F96739-B0A3-A54A-B166-F97D188CD3C1}"/>
              </a:ext>
            </a:extLst>
          </p:cNvPr>
          <p:cNvSpPr>
            <a:spLocks noGrp="1"/>
          </p:cNvSpPr>
          <p:nvPr>
            <p:ph type="title"/>
          </p:nvPr>
        </p:nvSpPr>
        <p:spPr>
          <a:xfrm>
            <a:off x="457202" y="335419"/>
            <a:ext cx="2775856" cy="871538"/>
          </a:xfrm>
          <a:noFill/>
        </p:spPr>
        <p:txBody>
          <a:bodyPr anchor="b"/>
          <a:lstStyle>
            <a:lvl1pPr algn="l">
              <a:defRPr sz="20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560132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2455" y="3600450"/>
            <a:ext cx="6623515" cy="425054"/>
          </a:xfrm>
        </p:spPr>
        <p:txBody>
          <a:bodyPr anchor="b"/>
          <a:lstStyle>
            <a:lvl1pPr algn="l">
              <a:defRPr sz="2000" b="1"/>
            </a:lvl1pPr>
          </a:lstStyle>
          <a:p>
            <a:r>
              <a:rPr lang="en-US" dirty="0"/>
              <a:t>Click to edit Master title style</a:t>
            </a:r>
          </a:p>
        </p:txBody>
      </p:sp>
      <p:sp>
        <p:nvSpPr>
          <p:cNvPr id="4" name="Text Placeholder 3"/>
          <p:cNvSpPr>
            <a:spLocks noGrp="1"/>
          </p:cNvSpPr>
          <p:nvPr>
            <p:ph type="body" sz="half" idx="2"/>
          </p:nvPr>
        </p:nvSpPr>
        <p:spPr>
          <a:xfrm>
            <a:off x="332455" y="4025503"/>
            <a:ext cx="6623515"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Freeform 7">
            <a:extLst>
              <a:ext uri="{FF2B5EF4-FFF2-40B4-BE49-F238E27FC236}">
                <a16:creationId xmlns:a16="http://schemas.microsoft.com/office/drawing/2014/main" id="{5C247A29-FE91-3043-BD29-B268298DEAD9}"/>
              </a:ext>
            </a:extLst>
          </p:cNvPr>
          <p:cNvSpPr>
            <a:spLocks noChangeArrowheads="1"/>
          </p:cNvSpPr>
          <p:nvPr userDrawn="1"/>
        </p:nvSpPr>
        <p:spPr bwMode="auto">
          <a:xfrm>
            <a:off x="7115311" y="459581"/>
            <a:ext cx="2028689" cy="3022479"/>
          </a:xfrm>
          <a:custGeom>
            <a:avLst/>
            <a:gdLst>
              <a:gd name="T0" fmla="*/ 45 w 819"/>
              <a:gd name="T1" fmla="*/ 0 h 1795"/>
              <a:gd name="T2" fmla="*/ 818 w 819"/>
              <a:gd name="T3" fmla="*/ 0 h 1795"/>
              <a:gd name="T4" fmla="*/ 818 w 819"/>
              <a:gd name="T5" fmla="*/ 1794 h 1795"/>
              <a:gd name="T6" fmla="*/ 45 w 819"/>
              <a:gd name="T7" fmla="*/ 1794 h 1795"/>
              <a:gd name="T8" fmla="*/ 0 w 819"/>
              <a:gd name="T9" fmla="*/ 1794 h 1795"/>
              <a:gd name="T10" fmla="*/ 0 w 819"/>
              <a:gd name="T11" fmla="*/ 1743 h 1795"/>
              <a:gd name="T12" fmla="*/ 0 w 819"/>
              <a:gd name="T13" fmla="*/ 51 h 1795"/>
              <a:gd name="T14" fmla="*/ 0 w 819"/>
              <a:gd name="T15" fmla="*/ 0 h 1795"/>
              <a:gd name="T16" fmla="*/ 45 w 819"/>
              <a:gd name="T17" fmla="*/ 0 h 1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9" h="1795">
                <a:moveTo>
                  <a:pt x="45" y="0"/>
                </a:moveTo>
                <a:lnTo>
                  <a:pt x="818" y="0"/>
                </a:lnTo>
                <a:lnTo>
                  <a:pt x="818" y="1794"/>
                </a:lnTo>
                <a:lnTo>
                  <a:pt x="45" y="1794"/>
                </a:lnTo>
                <a:lnTo>
                  <a:pt x="0" y="1794"/>
                </a:lnTo>
                <a:lnTo>
                  <a:pt x="0" y="1743"/>
                </a:lnTo>
                <a:lnTo>
                  <a:pt x="0" y="51"/>
                </a:lnTo>
                <a:lnTo>
                  <a:pt x="0" y="0"/>
                </a:lnTo>
                <a:lnTo>
                  <a:pt x="45" y="0"/>
                </a:lnTo>
              </a:path>
            </a:pathLst>
          </a:custGeom>
          <a:solidFill>
            <a:schemeClr val="accent2">
              <a:alpha val="50000"/>
            </a:schemeClr>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 name="Freeform 9">
            <a:extLst>
              <a:ext uri="{FF2B5EF4-FFF2-40B4-BE49-F238E27FC236}">
                <a16:creationId xmlns:a16="http://schemas.microsoft.com/office/drawing/2014/main" id="{24DD98FF-D596-4240-A538-870AC541DAD2}"/>
              </a:ext>
            </a:extLst>
          </p:cNvPr>
          <p:cNvSpPr>
            <a:spLocks noChangeArrowheads="1"/>
          </p:cNvSpPr>
          <p:nvPr userDrawn="1"/>
        </p:nvSpPr>
        <p:spPr bwMode="auto">
          <a:xfrm>
            <a:off x="0" y="459581"/>
            <a:ext cx="6955971" cy="3022479"/>
          </a:xfrm>
          <a:custGeom>
            <a:avLst/>
            <a:gdLst>
              <a:gd name="T0" fmla="*/ 45 w 819"/>
              <a:gd name="T1" fmla="*/ 0 h 1795"/>
              <a:gd name="T2" fmla="*/ 818 w 819"/>
              <a:gd name="T3" fmla="*/ 0 h 1795"/>
              <a:gd name="T4" fmla="*/ 818 w 819"/>
              <a:gd name="T5" fmla="*/ 1794 h 1795"/>
              <a:gd name="T6" fmla="*/ 45 w 819"/>
              <a:gd name="T7" fmla="*/ 1794 h 1795"/>
              <a:gd name="T8" fmla="*/ 0 w 819"/>
              <a:gd name="T9" fmla="*/ 1794 h 1795"/>
              <a:gd name="T10" fmla="*/ 0 w 819"/>
              <a:gd name="T11" fmla="*/ 1743 h 1795"/>
              <a:gd name="T12" fmla="*/ 0 w 819"/>
              <a:gd name="T13" fmla="*/ 51 h 1795"/>
              <a:gd name="T14" fmla="*/ 0 w 819"/>
              <a:gd name="T15" fmla="*/ 0 h 1795"/>
              <a:gd name="T16" fmla="*/ 45 w 819"/>
              <a:gd name="T17" fmla="*/ 0 h 1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9" h="1795">
                <a:moveTo>
                  <a:pt x="45" y="0"/>
                </a:moveTo>
                <a:lnTo>
                  <a:pt x="818" y="0"/>
                </a:lnTo>
                <a:lnTo>
                  <a:pt x="818" y="1794"/>
                </a:lnTo>
                <a:lnTo>
                  <a:pt x="45" y="1794"/>
                </a:lnTo>
                <a:lnTo>
                  <a:pt x="0" y="1794"/>
                </a:lnTo>
                <a:lnTo>
                  <a:pt x="0" y="1743"/>
                </a:lnTo>
                <a:lnTo>
                  <a:pt x="0" y="51"/>
                </a:lnTo>
                <a:lnTo>
                  <a:pt x="0" y="0"/>
                </a:lnTo>
                <a:lnTo>
                  <a:pt x="45" y="0"/>
                </a:lnTo>
              </a:path>
            </a:pathLst>
          </a:custGeom>
          <a:solidFill>
            <a:schemeClr val="accent2"/>
          </a:solidFill>
          <a:ln>
            <a:noFill/>
          </a:ln>
          <a:effectLst/>
        </p:spPr>
        <p:txBody>
          <a:bodyPr wrap="none" anchor="ctr"/>
          <a:lstStyle/>
          <a:p>
            <a:endParaRPr lang="en-US"/>
          </a:p>
        </p:txBody>
      </p:sp>
    </p:spTree>
    <p:extLst>
      <p:ext uri="{BB962C8B-B14F-4D97-AF65-F5344CB8AC3E}">
        <p14:creationId xmlns:p14="http://schemas.microsoft.com/office/powerpoint/2010/main" val="39672594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5511" y="405653"/>
            <a:ext cx="8152849" cy="425054"/>
          </a:xfrm>
        </p:spPr>
        <p:txBody>
          <a:bodyPr anchor="b"/>
          <a:lstStyle>
            <a:lvl1pPr algn="l">
              <a:defRPr sz="2000" b="1"/>
            </a:lvl1pPr>
          </a:lstStyle>
          <a:p>
            <a:r>
              <a:rPr lang="en-US" dirty="0"/>
              <a:t>Click to edit Master title style</a:t>
            </a:r>
          </a:p>
        </p:txBody>
      </p:sp>
      <p:sp>
        <p:nvSpPr>
          <p:cNvPr id="4" name="Text Placeholder 3"/>
          <p:cNvSpPr>
            <a:spLocks noGrp="1"/>
          </p:cNvSpPr>
          <p:nvPr>
            <p:ph type="body" sz="half" idx="2"/>
          </p:nvPr>
        </p:nvSpPr>
        <p:spPr>
          <a:xfrm>
            <a:off x="465511" y="830706"/>
            <a:ext cx="8152849" cy="163888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Freeform 8">
            <a:extLst>
              <a:ext uri="{FF2B5EF4-FFF2-40B4-BE49-F238E27FC236}">
                <a16:creationId xmlns:a16="http://schemas.microsoft.com/office/drawing/2014/main" id="{DA8CCE47-01E9-EB48-93DA-A0353F41F194}"/>
              </a:ext>
            </a:extLst>
          </p:cNvPr>
          <p:cNvSpPr>
            <a:spLocks noChangeArrowheads="1"/>
          </p:cNvSpPr>
          <p:nvPr userDrawn="1"/>
        </p:nvSpPr>
        <p:spPr bwMode="auto">
          <a:xfrm>
            <a:off x="8318878" y="2685931"/>
            <a:ext cx="825121" cy="1831366"/>
          </a:xfrm>
          <a:custGeom>
            <a:avLst/>
            <a:gdLst>
              <a:gd name="T0" fmla="*/ 722 w 723"/>
              <a:gd name="T1" fmla="*/ 0 h 1603"/>
              <a:gd name="T2" fmla="*/ 0 w 723"/>
              <a:gd name="T3" fmla="*/ 0 h 1603"/>
              <a:gd name="T4" fmla="*/ 0 w 723"/>
              <a:gd name="T5" fmla="*/ 1602 h 1603"/>
              <a:gd name="T6" fmla="*/ 722 w 723"/>
              <a:gd name="T7" fmla="*/ 1602 h 1603"/>
              <a:gd name="T8" fmla="*/ 722 w 723"/>
              <a:gd name="T9" fmla="*/ 0 h 1603"/>
            </a:gdLst>
            <a:ahLst/>
            <a:cxnLst>
              <a:cxn ang="0">
                <a:pos x="T0" y="T1"/>
              </a:cxn>
              <a:cxn ang="0">
                <a:pos x="T2" y="T3"/>
              </a:cxn>
              <a:cxn ang="0">
                <a:pos x="T4" y="T5"/>
              </a:cxn>
              <a:cxn ang="0">
                <a:pos x="T6" y="T7"/>
              </a:cxn>
              <a:cxn ang="0">
                <a:pos x="T8" y="T9"/>
              </a:cxn>
            </a:cxnLst>
            <a:rect l="0" t="0" r="r" b="b"/>
            <a:pathLst>
              <a:path w="723" h="1603">
                <a:moveTo>
                  <a:pt x="722" y="0"/>
                </a:moveTo>
                <a:lnTo>
                  <a:pt x="0" y="0"/>
                </a:lnTo>
                <a:lnTo>
                  <a:pt x="0" y="1602"/>
                </a:lnTo>
                <a:lnTo>
                  <a:pt x="722" y="1602"/>
                </a:lnTo>
                <a:lnTo>
                  <a:pt x="722"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 name="Freeform 6">
            <a:extLst>
              <a:ext uri="{FF2B5EF4-FFF2-40B4-BE49-F238E27FC236}">
                <a16:creationId xmlns:a16="http://schemas.microsoft.com/office/drawing/2014/main" id="{81D5546F-DBB1-6848-B095-FC9DA2ED3D2C}"/>
              </a:ext>
            </a:extLst>
          </p:cNvPr>
          <p:cNvSpPr>
            <a:spLocks noChangeArrowheads="1"/>
          </p:cNvSpPr>
          <p:nvPr userDrawn="1"/>
        </p:nvSpPr>
        <p:spPr bwMode="auto">
          <a:xfrm>
            <a:off x="7115311" y="2685931"/>
            <a:ext cx="2028689" cy="1831366"/>
          </a:xfrm>
          <a:custGeom>
            <a:avLst/>
            <a:gdLst>
              <a:gd name="T0" fmla="*/ 45 w 819"/>
              <a:gd name="T1" fmla="*/ 0 h 1795"/>
              <a:gd name="T2" fmla="*/ 818 w 819"/>
              <a:gd name="T3" fmla="*/ 0 h 1795"/>
              <a:gd name="T4" fmla="*/ 818 w 819"/>
              <a:gd name="T5" fmla="*/ 1794 h 1795"/>
              <a:gd name="T6" fmla="*/ 45 w 819"/>
              <a:gd name="T7" fmla="*/ 1794 h 1795"/>
              <a:gd name="T8" fmla="*/ 0 w 819"/>
              <a:gd name="T9" fmla="*/ 1794 h 1795"/>
              <a:gd name="T10" fmla="*/ 0 w 819"/>
              <a:gd name="T11" fmla="*/ 1743 h 1795"/>
              <a:gd name="T12" fmla="*/ 0 w 819"/>
              <a:gd name="T13" fmla="*/ 51 h 1795"/>
              <a:gd name="T14" fmla="*/ 0 w 819"/>
              <a:gd name="T15" fmla="*/ 0 h 1795"/>
              <a:gd name="T16" fmla="*/ 45 w 819"/>
              <a:gd name="T17" fmla="*/ 0 h 1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9" h="1795">
                <a:moveTo>
                  <a:pt x="45" y="0"/>
                </a:moveTo>
                <a:lnTo>
                  <a:pt x="818" y="0"/>
                </a:lnTo>
                <a:lnTo>
                  <a:pt x="818" y="1794"/>
                </a:lnTo>
                <a:lnTo>
                  <a:pt x="45" y="1794"/>
                </a:lnTo>
                <a:lnTo>
                  <a:pt x="0" y="1794"/>
                </a:lnTo>
                <a:lnTo>
                  <a:pt x="0" y="1743"/>
                </a:lnTo>
                <a:lnTo>
                  <a:pt x="0" y="51"/>
                </a:lnTo>
                <a:lnTo>
                  <a:pt x="0" y="0"/>
                </a:lnTo>
                <a:lnTo>
                  <a:pt x="45" y="0"/>
                </a:lnTo>
              </a:path>
            </a:pathLst>
          </a:custGeom>
          <a:solidFill>
            <a:schemeClr val="accent2">
              <a:alpha val="50000"/>
            </a:schemeClr>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1" name="Freeform 10">
            <a:extLst>
              <a:ext uri="{FF2B5EF4-FFF2-40B4-BE49-F238E27FC236}">
                <a16:creationId xmlns:a16="http://schemas.microsoft.com/office/drawing/2014/main" id="{1971C561-12DE-5448-95C9-A024A20B4139}"/>
              </a:ext>
            </a:extLst>
          </p:cNvPr>
          <p:cNvSpPr>
            <a:spLocks noChangeArrowheads="1"/>
          </p:cNvSpPr>
          <p:nvPr userDrawn="1"/>
        </p:nvSpPr>
        <p:spPr bwMode="auto">
          <a:xfrm>
            <a:off x="0" y="2685931"/>
            <a:ext cx="6955971" cy="1831366"/>
          </a:xfrm>
          <a:custGeom>
            <a:avLst/>
            <a:gdLst>
              <a:gd name="T0" fmla="*/ 45 w 819"/>
              <a:gd name="T1" fmla="*/ 0 h 1795"/>
              <a:gd name="T2" fmla="*/ 818 w 819"/>
              <a:gd name="T3" fmla="*/ 0 h 1795"/>
              <a:gd name="T4" fmla="*/ 818 w 819"/>
              <a:gd name="T5" fmla="*/ 1794 h 1795"/>
              <a:gd name="T6" fmla="*/ 45 w 819"/>
              <a:gd name="T7" fmla="*/ 1794 h 1795"/>
              <a:gd name="T8" fmla="*/ 0 w 819"/>
              <a:gd name="T9" fmla="*/ 1794 h 1795"/>
              <a:gd name="T10" fmla="*/ 0 w 819"/>
              <a:gd name="T11" fmla="*/ 1743 h 1795"/>
              <a:gd name="T12" fmla="*/ 0 w 819"/>
              <a:gd name="T13" fmla="*/ 51 h 1795"/>
              <a:gd name="T14" fmla="*/ 0 w 819"/>
              <a:gd name="T15" fmla="*/ 0 h 1795"/>
              <a:gd name="T16" fmla="*/ 45 w 819"/>
              <a:gd name="T17" fmla="*/ 0 h 1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9" h="1795">
                <a:moveTo>
                  <a:pt x="45" y="0"/>
                </a:moveTo>
                <a:lnTo>
                  <a:pt x="818" y="0"/>
                </a:lnTo>
                <a:lnTo>
                  <a:pt x="818" y="1794"/>
                </a:lnTo>
                <a:lnTo>
                  <a:pt x="45" y="1794"/>
                </a:lnTo>
                <a:lnTo>
                  <a:pt x="0" y="1794"/>
                </a:lnTo>
                <a:lnTo>
                  <a:pt x="0" y="1743"/>
                </a:lnTo>
                <a:lnTo>
                  <a:pt x="0" y="51"/>
                </a:lnTo>
                <a:lnTo>
                  <a:pt x="0" y="0"/>
                </a:lnTo>
                <a:lnTo>
                  <a:pt x="45" y="0"/>
                </a:lnTo>
              </a:path>
            </a:pathLst>
          </a:custGeom>
          <a:solidFill>
            <a:schemeClr val="accent2"/>
          </a:solidFill>
          <a:ln>
            <a:noFill/>
          </a:ln>
          <a:effectLst/>
        </p:spPr>
        <p:txBody>
          <a:bodyPr wrap="none" anchor="ctr"/>
          <a:lstStyle/>
          <a:p>
            <a:endParaRPr lang="en-US"/>
          </a:p>
        </p:txBody>
      </p:sp>
    </p:spTree>
    <p:extLst>
      <p:ext uri="{BB962C8B-B14F-4D97-AF65-F5344CB8AC3E}">
        <p14:creationId xmlns:p14="http://schemas.microsoft.com/office/powerpoint/2010/main" val="24359413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F882A703-3416-DE48-B0DD-7831FC268200}"/>
              </a:ext>
            </a:extLst>
          </p:cNvPr>
          <p:cNvSpPr>
            <a:spLocks noChangeArrowheads="1"/>
          </p:cNvSpPr>
          <p:nvPr userDrawn="1"/>
        </p:nvSpPr>
        <p:spPr bwMode="auto">
          <a:xfrm>
            <a:off x="7115311" y="1200151"/>
            <a:ext cx="2028689" cy="3394472"/>
          </a:xfrm>
          <a:custGeom>
            <a:avLst/>
            <a:gdLst>
              <a:gd name="T0" fmla="*/ 45 w 819"/>
              <a:gd name="T1" fmla="*/ 0 h 1795"/>
              <a:gd name="T2" fmla="*/ 818 w 819"/>
              <a:gd name="T3" fmla="*/ 0 h 1795"/>
              <a:gd name="T4" fmla="*/ 818 w 819"/>
              <a:gd name="T5" fmla="*/ 1794 h 1795"/>
              <a:gd name="T6" fmla="*/ 45 w 819"/>
              <a:gd name="T7" fmla="*/ 1794 h 1795"/>
              <a:gd name="T8" fmla="*/ 0 w 819"/>
              <a:gd name="T9" fmla="*/ 1794 h 1795"/>
              <a:gd name="T10" fmla="*/ 0 w 819"/>
              <a:gd name="T11" fmla="*/ 1743 h 1795"/>
              <a:gd name="T12" fmla="*/ 0 w 819"/>
              <a:gd name="T13" fmla="*/ 51 h 1795"/>
              <a:gd name="T14" fmla="*/ 0 w 819"/>
              <a:gd name="T15" fmla="*/ 0 h 1795"/>
              <a:gd name="T16" fmla="*/ 45 w 819"/>
              <a:gd name="T17" fmla="*/ 0 h 1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9" h="1795">
                <a:moveTo>
                  <a:pt x="45" y="0"/>
                </a:moveTo>
                <a:lnTo>
                  <a:pt x="818" y="0"/>
                </a:lnTo>
                <a:lnTo>
                  <a:pt x="818" y="1794"/>
                </a:lnTo>
                <a:lnTo>
                  <a:pt x="45" y="1794"/>
                </a:lnTo>
                <a:lnTo>
                  <a:pt x="0" y="1794"/>
                </a:lnTo>
                <a:lnTo>
                  <a:pt x="0" y="1743"/>
                </a:lnTo>
                <a:lnTo>
                  <a:pt x="0" y="51"/>
                </a:lnTo>
                <a:lnTo>
                  <a:pt x="0" y="0"/>
                </a:lnTo>
                <a:lnTo>
                  <a:pt x="45" y="0"/>
                </a:lnTo>
              </a:path>
            </a:pathLst>
          </a:custGeom>
          <a:solidFill>
            <a:schemeClr val="accent1">
              <a:alpha val="50000"/>
            </a:schemeClr>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 name="Freeform 5">
            <a:extLst>
              <a:ext uri="{FF2B5EF4-FFF2-40B4-BE49-F238E27FC236}">
                <a16:creationId xmlns:a16="http://schemas.microsoft.com/office/drawing/2014/main" id="{84B0DCBB-0C21-F440-8447-D797E9021D04}"/>
              </a:ext>
            </a:extLst>
          </p:cNvPr>
          <p:cNvSpPr>
            <a:spLocks noChangeArrowheads="1"/>
          </p:cNvSpPr>
          <p:nvPr userDrawn="1"/>
        </p:nvSpPr>
        <p:spPr bwMode="auto">
          <a:xfrm>
            <a:off x="0" y="1200151"/>
            <a:ext cx="6955971" cy="3394472"/>
          </a:xfrm>
          <a:custGeom>
            <a:avLst/>
            <a:gdLst>
              <a:gd name="T0" fmla="*/ 45 w 819"/>
              <a:gd name="T1" fmla="*/ 0 h 1795"/>
              <a:gd name="T2" fmla="*/ 818 w 819"/>
              <a:gd name="T3" fmla="*/ 0 h 1795"/>
              <a:gd name="T4" fmla="*/ 818 w 819"/>
              <a:gd name="T5" fmla="*/ 1794 h 1795"/>
              <a:gd name="T6" fmla="*/ 45 w 819"/>
              <a:gd name="T7" fmla="*/ 1794 h 1795"/>
              <a:gd name="T8" fmla="*/ 0 w 819"/>
              <a:gd name="T9" fmla="*/ 1794 h 1795"/>
              <a:gd name="T10" fmla="*/ 0 w 819"/>
              <a:gd name="T11" fmla="*/ 1743 h 1795"/>
              <a:gd name="T12" fmla="*/ 0 w 819"/>
              <a:gd name="T13" fmla="*/ 51 h 1795"/>
              <a:gd name="T14" fmla="*/ 0 w 819"/>
              <a:gd name="T15" fmla="*/ 0 h 1795"/>
              <a:gd name="T16" fmla="*/ 45 w 819"/>
              <a:gd name="T17" fmla="*/ 0 h 1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9" h="1795">
                <a:moveTo>
                  <a:pt x="45" y="0"/>
                </a:moveTo>
                <a:lnTo>
                  <a:pt x="818" y="0"/>
                </a:lnTo>
                <a:lnTo>
                  <a:pt x="818" y="1794"/>
                </a:lnTo>
                <a:lnTo>
                  <a:pt x="45" y="1794"/>
                </a:lnTo>
                <a:lnTo>
                  <a:pt x="0" y="1794"/>
                </a:lnTo>
                <a:lnTo>
                  <a:pt x="0" y="1743"/>
                </a:lnTo>
                <a:lnTo>
                  <a:pt x="0" y="51"/>
                </a:lnTo>
                <a:lnTo>
                  <a:pt x="0" y="0"/>
                </a:lnTo>
                <a:lnTo>
                  <a:pt x="45" y="0"/>
                </a:lnTo>
              </a:path>
            </a:pathLst>
          </a:custGeom>
          <a:solidFill>
            <a:schemeClr val="accent1"/>
          </a:solidFill>
          <a:ln>
            <a:noFill/>
          </a:ln>
          <a:effectLst/>
        </p:spPr>
        <p:txBody>
          <a:bodyPr wrap="none" anchor="ctr"/>
          <a:lstStyle/>
          <a:p>
            <a:endParaRPr lang="en-US"/>
          </a:p>
        </p:txBody>
      </p:sp>
      <p:sp>
        <p:nvSpPr>
          <p:cNvPr id="2" name="Title 1"/>
          <p:cNvSpPr>
            <a:spLocks noGrp="1"/>
          </p:cNvSpPr>
          <p:nvPr>
            <p:ph type="title"/>
          </p:nvPr>
        </p:nvSpPr>
        <p:spPr/>
        <p:txBody>
          <a:bodyPr>
            <a:normAutofit/>
          </a:bodyPr>
          <a:lstStyle>
            <a:lvl1pPr>
              <a:defRPr sz="2500"/>
            </a:lvl1pPr>
          </a:lstStyle>
          <a:p>
            <a:r>
              <a:rPr lang="en-US"/>
              <a:t>Click to edit Master title style</a:t>
            </a:r>
          </a:p>
        </p:txBody>
      </p:sp>
    </p:spTree>
    <p:extLst>
      <p:ext uri="{BB962C8B-B14F-4D97-AF65-F5344CB8AC3E}">
        <p14:creationId xmlns:p14="http://schemas.microsoft.com/office/powerpoint/2010/main" val="2715326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96ABE77F-9EA7-0543-AA60-1C3963C7EFF5}"/>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30089" t="62134" r="1"/>
          <a:stretch/>
        </p:blipFill>
        <p:spPr>
          <a:xfrm rot="5400000">
            <a:off x="8525938" y="188493"/>
            <a:ext cx="359988" cy="876136"/>
          </a:xfrm>
          <a:prstGeom prst="rect">
            <a:avLst/>
          </a:prstGeom>
        </p:spPr>
      </p:pic>
    </p:spTree>
    <p:extLst>
      <p:ext uri="{BB962C8B-B14F-4D97-AF65-F5344CB8AC3E}">
        <p14:creationId xmlns:p14="http://schemas.microsoft.com/office/powerpoint/2010/main" val="29483499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66900CD-DBA1-5D49-B3D4-338FC466A5C0}"/>
              </a:ext>
            </a:extLst>
          </p:cNvPr>
          <p:cNvSpPr>
            <a:spLocks noChangeArrowheads="1"/>
          </p:cNvSpPr>
          <p:nvPr userDrawn="1"/>
        </p:nvSpPr>
        <p:spPr bwMode="auto">
          <a:xfrm>
            <a:off x="7115311" y="2685931"/>
            <a:ext cx="2028689" cy="1831366"/>
          </a:xfrm>
          <a:custGeom>
            <a:avLst/>
            <a:gdLst>
              <a:gd name="T0" fmla="*/ 45 w 819"/>
              <a:gd name="T1" fmla="*/ 0 h 1795"/>
              <a:gd name="T2" fmla="*/ 818 w 819"/>
              <a:gd name="T3" fmla="*/ 0 h 1795"/>
              <a:gd name="T4" fmla="*/ 818 w 819"/>
              <a:gd name="T5" fmla="*/ 1794 h 1795"/>
              <a:gd name="T6" fmla="*/ 45 w 819"/>
              <a:gd name="T7" fmla="*/ 1794 h 1795"/>
              <a:gd name="T8" fmla="*/ 0 w 819"/>
              <a:gd name="T9" fmla="*/ 1794 h 1795"/>
              <a:gd name="T10" fmla="*/ 0 w 819"/>
              <a:gd name="T11" fmla="*/ 1743 h 1795"/>
              <a:gd name="T12" fmla="*/ 0 w 819"/>
              <a:gd name="T13" fmla="*/ 51 h 1795"/>
              <a:gd name="T14" fmla="*/ 0 w 819"/>
              <a:gd name="T15" fmla="*/ 0 h 1795"/>
              <a:gd name="T16" fmla="*/ 45 w 819"/>
              <a:gd name="T17" fmla="*/ 0 h 1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9" h="1795">
                <a:moveTo>
                  <a:pt x="45" y="0"/>
                </a:moveTo>
                <a:lnTo>
                  <a:pt x="818" y="0"/>
                </a:lnTo>
                <a:lnTo>
                  <a:pt x="818" y="1794"/>
                </a:lnTo>
                <a:lnTo>
                  <a:pt x="45" y="1794"/>
                </a:lnTo>
                <a:lnTo>
                  <a:pt x="0" y="1794"/>
                </a:lnTo>
                <a:lnTo>
                  <a:pt x="0" y="1743"/>
                </a:lnTo>
                <a:lnTo>
                  <a:pt x="0" y="51"/>
                </a:lnTo>
                <a:lnTo>
                  <a:pt x="0" y="0"/>
                </a:lnTo>
                <a:lnTo>
                  <a:pt x="45" y="0"/>
                </a:lnTo>
              </a:path>
            </a:pathLst>
          </a:custGeom>
          <a:solidFill>
            <a:schemeClr val="accent1">
              <a:alpha val="50000"/>
            </a:schemeClr>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5" name="Freeform 4">
            <a:extLst>
              <a:ext uri="{FF2B5EF4-FFF2-40B4-BE49-F238E27FC236}">
                <a16:creationId xmlns:a16="http://schemas.microsoft.com/office/drawing/2014/main" id="{AE3A5038-54DE-C841-BB44-850B698C131E}"/>
              </a:ext>
            </a:extLst>
          </p:cNvPr>
          <p:cNvSpPr>
            <a:spLocks noChangeArrowheads="1"/>
          </p:cNvSpPr>
          <p:nvPr userDrawn="1"/>
        </p:nvSpPr>
        <p:spPr bwMode="auto">
          <a:xfrm>
            <a:off x="0" y="2685931"/>
            <a:ext cx="6955971" cy="1831366"/>
          </a:xfrm>
          <a:custGeom>
            <a:avLst/>
            <a:gdLst>
              <a:gd name="T0" fmla="*/ 45 w 819"/>
              <a:gd name="T1" fmla="*/ 0 h 1795"/>
              <a:gd name="T2" fmla="*/ 818 w 819"/>
              <a:gd name="T3" fmla="*/ 0 h 1795"/>
              <a:gd name="T4" fmla="*/ 818 w 819"/>
              <a:gd name="T5" fmla="*/ 1794 h 1795"/>
              <a:gd name="T6" fmla="*/ 45 w 819"/>
              <a:gd name="T7" fmla="*/ 1794 h 1795"/>
              <a:gd name="T8" fmla="*/ 0 w 819"/>
              <a:gd name="T9" fmla="*/ 1794 h 1795"/>
              <a:gd name="T10" fmla="*/ 0 w 819"/>
              <a:gd name="T11" fmla="*/ 1743 h 1795"/>
              <a:gd name="T12" fmla="*/ 0 w 819"/>
              <a:gd name="T13" fmla="*/ 51 h 1795"/>
              <a:gd name="T14" fmla="*/ 0 w 819"/>
              <a:gd name="T15" fmla="*/ 0 h 1795"/>
              <a:gd name="T16" fmla="*/ 45 w 819"/>
              <a:gd name="T17" fmla="*/ 0 h 1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9" h="1795">
                <a:moveTo>
                  <a:pt x="45" y="0"/>
                </a:moveTo>
                <a:lnTo>
                  <a:pt x="818" y="0"/>
                </a:lnTo>
                <a:lnTo>
                  <a:pt x="818" y="1794"/>
                </a:lnTo>
                <a:lnTo>
                  <a:pt x="45" y="1794"/>
                </a:lnTo>
                <a:lnTo>
                  <a:pt x="0" y="1794"/>
                </a:lnTo>
                <a:lnTo>
                  <a:pt x="0" y="1743"/>
                </a:lnTo>
                <a:lnTo>
                  <a:pt x="0" y="51"/>
                </a:lnTo>
                <a:lnTo>
                  <a:pt x="0" y="0"/>
                </a:lnTo>
                <a:lnTo>
                  <a:pt x="45" y="0"/>
                </a:lnTo>
              </a:path>
            </a:pathLst>
          </a:custGeom>
          <a:solidFill>
            <a:schemeClr val="accent1"/>
          </a:solidFill>
          <a:ln>
            <a:noFill/>
          </a:ln>
          <a:effectLst/>
        </p:spPr>
        <p:txBody>
          <a:bodyPr wrap="none" anchor="ctr"/>
          <a:lstStyle/>
          <a:p>
            <a:endParaRPr lang="en-US"/>
          </a:p>
        </p:txBody>
      </p:sp>
    </p:spTree>
    <p:extLst>
      <p:ext uri="{BB962C8B-B14F-4D97-AF65-F5344CB8AC3E}">
        <p14:creationId xmlns:p14="http://schemas.microsoft.com/office/powerpoint/2010/main" val="1956613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6010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2" y="3751486"/>
            <a:ext cx="8258401" cy="1021556"/>
          </a:xfrm>
        </p:spPr>
        <p:txBody>
          <a:bodyPr anchor="t"/>
          <a:lstStyle>
            <a:lvl1pPr algn="l">
              <a:defRPr sz="4000" b="1" cap="all">
                <a:solidFill>
                  <a:schemeClr val="accent2"/>
                </a:solidFill>
              </a:defRPr>
            </a:lvl1pPr>
          </a:lstStyle>
          <a:p>
            <a:r>
              <a:rPr lang="en-US" dirty="0"/>
              <a:t>Click to edit Master title</a:t>
            </a:r>
          </a:p>
        </p:txBody>
      </p:sp>
      <p:sp>
        <p:nvSpPr>
          <p:cNvPr id="3" name="Text Placeholder 2"/>
          <p:cNvSpPr>
            <a:spLocks noGrp="1"/>
          </p:cNvSpPr>
          <p:nvPr>
            <p:ph type="body" idx="1"/>
          </p:nvPr>
        </p:nvSpPr>
        <p:spPr>
          <a:xfrm>
            <a:off x="722313" y="2626345"/>
            <a:ext cx="7772400" cy="1125140"/>
          </a:xfrm>
        </p:spPr>
        <p:txBody>
          <a:bodyPr anchor="b"/>
          <a:lstStyle>
            <a:lvl1pPr marL="0" indent="0">
              <a:buNone/>
              <a:defRPr sz="2000" b="0" i="0">
                <a:solidFill>
                  <a:schemeClr val="tx2"/>
                </a:solidFill>
                <a:latin typeface="Merel Black" pitchFamily="2" charset="77"/>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11" name="Picture 10">
            <a:extLst>
              <a:ext uri="{FF2B5EF4-FFF2-40B4-BE49-F238E27FC236}">
                <a16:creationId xmlns:a16="http://schemas.microsoft.com/office/drawing/2014/main" id="{663C401C-7FF7-434A-A2BA-1404C69636B3}"/>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r="1087" b="35747"/>
          <a:stretch>
            <a:fillRect/>
          </a:stretch>
        </p:blipFill>
        <p:spPr>
          <a:xfrm rot="10800000">
            <a:off x="0" y="-6197"/>
            <a:ext cx="9245599" cy="3304855"/>
          </a:xfrm>
          <a:custGeom>
            <a:avLst/>
            <a:gdLst>
              <a:gd name="connsiteX0" fmla="*/ 9245599 w 9245599"/>
              <a:gd name="connsiteY0" fmla="*/ 3304855 h 3304855"/>
              <a:gd name="connsiteX1" fmla="*/ 101599 w 9245599"/>
              <a:gd name="connsiteY1" fmla="*/ 3304855 h 3304855"/>
              <a:gd name="connsiteX2" fmla="*/ 101599 w 9245599"/>
              <a:gd name="connsiteY2" fmla="*/ 170447 h 3304855"/>
              <a:gd name="connsiteX3" fmla="*/ 0 w 9245599"/>
              <a:gd name="connsiteY3" fmla="*/ 170447 h 3304855"/>
              <a:gd name="connsiteX4" fmla="*/ 0 w 9245599"/>
              <a:gd name="connsiteY4" fmla="*/ 0 h 3304855"/>
              <a:gd name="connsiteX5" fmla="*/ 9245599 w 9245599"/>
              <a:gd name="connsiteY5" fmla="*/ 0 h 330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45599" h="3304855">
                <a:moveTo>
                  <a:pt x="9245599" y="3304855"/>
                </a:moveTo>
                <a:lnTo>
                  <a:pt x="101599" y="3304855"/>
                </a:lnTo>
                <a:lnTo>
                  <a:pt x="101599" y="170447"/>
                </a:lnTo>
                <a:lnTo>
                  <a:pt x="0" y="170447"/>
                </a:lnTo>
                <a:lnTo>
                  <a:pt x="0" y="0"/>
                </a:lnTo>
                <a:lnTo>
                  <a:pt x="9245599" y="0"/>
                </a:lnTo>
                <a:close/>
              </a:path>
            </a:pathLst>
          </a:custGeom>
        </p:spPr>
      </p:pic>
    </p:spTree>
    <p:extLst>
      <p:ext uri="{BB962C8B-B14F-4D97-AF65-F5344CB8AC3E}">
        <p14:creationId xmlns:p14="http://schemas.microsoft.com/office/powerpoint/2010/main" val="3159064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88B29D-B49F-BF4F-ADB3-9014DD5D108D}"/>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54646" t="2024" b="4140"/>
          <a:stretch>
            <a:fillRect/>
          </a:stretch>
        </p:blipFill>
        <p:spPr>
          <a:xfrm rot="5400000">
            <a:off x="3901013" y="-3901013"/>
            <a:ext cx="1341972" cy="9143999"/>
          </a:xfrm>
          <a:custGeom>
            <a:avLst/>
            <a:gdLst>
              <a:gd name="connsiteX0" fmla="*/ 0 w 1341972"/>
              <a:gd name="connsiteY0" fmla="*/ 9143999 h 9143999"/>
              <a:gd name="connsiteX1" fmla="*/ 1 w 1341972"/>
              <a:gd name="connsiteY1" fmla="*/ 0 h 9143999"/>
              <a:gd name="connsiteX2" fmla="*/ 1341972 w 1341972"/>
              <a:gd name="connsiteY2" fmla="*/ 0 h 9143999"/>
              <a:gd name="connsiteX3" fmla="*/ 1341972 w 1341972"/>
              <a:gd name="connsiteY3" fmla="*/ 9143999 h 9143999"/>
            </a:gdLst>
            <a:ahLst/>
            <a:cxnLst>
              <a:cxn ang="0">
                <a:pos x="connsiteX0" y="connsiteY0"/>
              </a:cxn>
              <a:cxn ang="0">
                <a:pos x="connsiteX1" y="connsiteY1"/>
              </a:cxn>
              <a:cxn ang="0">
                <a:pos x="connsiteX2" y="connsiteY2"/>
              </a:cxn>
              <a:cxn ang="0">
                <a:pos x="connsiteX3" y="connsiteY3"/>
              </a:cxn>
            </a:cxnLst>
            <a:rect l="l" t="t" r="r" b="b"/>
            <a:pathLst>
              <a:path w="1341972" h="9143999">
                <a:moveTo>
                  <a:pt x="0" y="9143999"/>
                </a:moveTo>
                <a:lnTo>
                  <a:pt x="1" y="0"/>
                </a:lnTo>
                <a:lnTo>
                  <a:pt x="1341972" y="0"/>
                </a:lnTo>
                <a:lnTo>
                  <a:pt x="1341972" y="9143999"/>
                </a:lnTo>
                <a:close/>
              </a:path>
            </a:pathLst>
          </a:custGeom>
        </p:spPr>
      </p:pic>
      <p:sp>
        <p:nvSpPr>
          <p:cNvPr id="2" name="Title 1"/>
          <p:cNvSpPr>
            <a:spLocks noGrp="1"/>
          </p:cNvSpPr>
          <p:nvPr>
            <p:ph type="title"/>
          </p:nvPr>
        </p:nvSpPr>
        <p:spPr>
          <a:noFill/>
        </p:spPr>
        <p:txBody>
          <a:bodyPr>
            <a:normAutofit/>
          </a:bodyPr>
          <a:lstStyle>
            <a:lvl1pPr>
              <a:defRPr sz="250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57200" y="1642468"/>
            <a:ext cx="4038600" cy="2545556"/>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42468"/>
            <a:ext cx="4038600" cy="2545556"/>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1245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lvl1pPr>
              <a:defRPr sz="2500">
                <a:solidFill>
                  <a:schemeClr val="accent1"/>
                </a:solidFill>
              </a:defRPr>
            </a:lvl1pPr>
          </a:lstStyle>
          <a:p>
            <a:r>
              <a:rPr lang="en-US" dirty="0"/>
              <a:t>Click to edit Master title style</a:t>
            </a:r>
          </a:p>
        </p:txBody>
      </p:sp>
      <p:sp>
        <p:nvSpPr>
          <p:cNvPr id="3" name="Content Placeholder 2"/>
          <p:cNvSpPr>
            <a:spLocks noGrp="1"/>
          </p:cNvSpPr>
          <p:nvPr>
            <p:ph sz="half" idx="1"/>
          </p:nvPr>
        </p:nvSpPr>
        <p:spPr>
          <a:xfrm>
            <a:off x="457200" y="1642468"/>
            <a:ext cx="4038600" cy="2545556"/>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01461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D575214-00F8-2A4C-B5A6-45727F90F80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b="3426"/>
          <a:stretch>
            <a:fillRect/>
          </a:stretch>
        </p:blipFill>
        <p:spPr>
          <a:xfrm flipH="1">
            <a:off x="6185104" y="-1"/>
            <a:ext cx="2958895" cy="5143501"/>
          </a:xfrm>
          <a:custGeom>
            <a:avLst/>
            <a:gdLst>
              <a:gd name="connsiteX0" fmla="*/ 2958895 w 2958895"/>
              <a:gd name="connsiteY0" fmla="*/ 0 h 5143501"/>
              <a:gd name="connsiteX1" fmla="*/ 0 w 2958895"/>
              <a:gd name="connsiteY1" fmla="*/ 0 h 5143501"/>
              <a:gd name="connsiteX2" fmla="*/ 0 w 2958895"/>
              <a:gd name="connsiteY2" fmla="*/ 5143501 h 5143501"/>
              <a:gd name="connsiteX3" fmla="*/ 2958895 w 2958895"/>
              <a:gd name="connsiteY3" fmla="*/ 5143501 h 5143501"/>
            </a:gdLst>
            <a:ahLst/>
            <a:cxnLst>
              <a:cxn ang="0">
                <a:pos x="connsiteX0" y="connsiteY0"/>
              </a:cxn>
              <a:cxn ang="0">
                <a:pos x="connsiteX1" y="connsiteY1"/>
              </a:cxn>
              <a:cxn ang="0">
                <a:pos x="connsiteX2" y="connsiteY2"/>
              </a:cxn>
              <a:cxn ang="0">
                <a:pos x="connsiteX3" y="connsiteY3"/>
              </a:cxn>
            </a:cxnLst>
            <a:rect l="l" t="t" r="r" b="b"/>
            <a:pathLst>
              <a:path w="2958895" h="5143501">
                <a:moveTo>
                  <a:pt x="2958895" y="0"/>
                </a:moveTo>
                <a:lnTo>
                  <a:pt x="0" y="0"/>
                </a:lnTo>
                <a:lnTo>
                  <a:pt x="0" y="5143501"/>
                </a:lnTo>
                <a:lnTo>
                  <a:pt x="2958895" y="5143501"/>
                </a:lnTo>
                <a:close/>
              </a:path>
            </a:pathLst>
          </a:custGeom>
        </p:spPr>
      </p:pic>
      <p:sp>
        <p:nvSpPr>
          <p:cNvPr id="2" name="Title 1"/>
          <p:cNvSpPr>
            <a:spLocks noGrp="1"/>
          </p:cNvSpPr>
          <p:nvPr>
            <p:ph type="title"/>
          </p:nvPr>
        </p:nvSpPr>
        <p:spPr>
          <a:noFill/>
        </p:spPr>
        <p:txBody>
          <a:bodyPr>
            <a:normAutofit/>
          </a:bodyPr>
          <a:lstStyle>
            <a:lvl1pPr>
              <a:defRPr sz="2500">
                <a:solidFill>
                  <a:schemeClr val="accent1"/>
                </a:solidFill>
              </a:defRPr>
            </a:lvl1pPr>
          </a:lstStyle>
          <a:p>
            <a:r>
              <a:rPr lang="en-US" dirty="0"/>
              <a:t>Click to edit Master title style</a:t>
            </a:r>
          </a:p>
        </p:txBody>
      </p:sp>
      <p:sp>
        <p:nvSpPr>
          <p:cNvPr id="3" name="Content Placeholder 2"/>
          <p:cNvSpPr>
            <a:spLocks noGrp="1"/>
          </p:cNvSpPr>
          <p:nvPr>
            <p:ph sz="half" idx="1"/>
          </p:nvPr>
        </p:nvSpPr>
        <p:spPr>
          <a:xfrm>
            <a:off x="457200" y="1642468"/>
            <a:ext cx="4038600" cy="2545556"/>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4229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lvl1pPr>
              <a:defRPr sz="2500">
                <a:solidFill>
                  <a:schemeClr val="accent1"/>
                </a:solidFill>
              </a:defRPr>
            </a:lvl1pPr>
          </a:lstStyle>
          <a:p>
            <a:r>
              <a:rPr lang="en-US" dirty="0"/>
              <a:t>Click to edit Master title style</a:t>
            </a:r>
          </a:p>
        </p:txBody>
      </p:sp>
      <p:sp>
        <p:nvSpPr>
          <p:cNvPr id="3" name="Content Placeholder 2"/>
          <p:cNvSpPr>
            <a:spLocks noGrp="1"/>
          </p:cNvSpPr>
          <p:nvPr>
            <p:ph sz="half" idx="1"/>
          </p:nvPr>
        </p:nvSpPr>
        <p:spPr>
          <a:xfrm>
            <a:off x="457200" y="1642468"/>
            <a:ext cx="4038600" cy="2545556"/>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42530813-D11D-DF41-87AC-D842751E6D0A}"/>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b="3134"/>
          <a:stretch>
            <a:fillRect/>
          </a:stretch>
        </p:blipFill>
        <p:spPr>
          <a:xfrm flipH="1">
            <a:off x="6185104" y="-1"/>
            <a:ext cx="2958895" cy="5143501"/>
          </a:xfrm>
          <a:custGeom>
            <a:avLst/>
            <a:gdLst>
              <a:gd name="connsiteX0" fmla="*/ 2958895 w 2958895"/>
              <a:gd name="connsiteY0" fmla="*/ 0 h 5143501"/>
              <a:gd name="connsiteX1" fmla="*/ 0 w 2958895"/>
              <a:gd name="connsiteY1" fmla="*/ 0 h 5143501"/>
              <a:gd name="connsiteX2" fmla="*/ 0 w 2958895"/>
              <a:gd name="connsiteY2" fmla="*/ 5143501 h 5143501"/>
              <a:gd name="connsiteX3" fmla="*/ 2958895 w 2958895"/>
              <a:gd name="connsiteY3" fmla="*/ 5143501 h 5143501"/>
            </a:gdLst>
            <a:ahLst/>
            <a:cxnLst>
              <a:cxn ang="0">
                <a:pos x="connsiteX0" y="connsiteY0"/>
              </a:cxn>
              <a:cxn ang="0">
                <a:pos x="connsiteX1" y="connsiteY1"/>
              </a:cxn>
              <a:cxn ang="0">
                <a:pos x="connsiteX2" y="connsiteY2"/>
              </a:cxn>
              <a:cxn ang="0">
                <a:pos x="connsiteX3" y="connsiteY3"/>
              </a:cxn>
            </a:cxnLst>
            <a:rect l="l" t="t" r="r" b="b"/>
            <a:pathLst>
              <a:path w="2958895" h="5143501">
                <a:moveTo>
                  <a:pt x="2958895" y="0"/>
                </a:moveTo>
                <a:lnTo>
                  <a:pt x="0" y="0"/>
                </a:lnTo>
                <a:lnTo>
                  <a:pt x="0" y="5143501"/>
                </a:lnTo>
                <a:lnTo>
                  <a:pt x="2958895" y="5143501"/>
                </a:lnTo>
                <a:close/>
              </a:path>
            </a:pathLst>
          </a:custGeom>
        </p:spPr>
      </p:pic>
    </p:spTree>
    <p:extLst>
      <p:ext uri="{BB962C8B-B14F-4D97-AF65-F5344CB8AC3E}">
        <p14:creationId xmlns:p14="http://schemas.microsoft.com/office/powerpoint/2010/main" val="447598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a:solidFill>
            <a:schemeClr val="bg1"/>
          </a:solidFill>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BB2AF62F-6BB7-ED4E-80CF-C71EDC9224E2}"/>
              </a:ext>
            </a:extLst>
          </p:cNvPr>
          <p:cNvSpPr txBox="1"/>
          <p:nvPr userDrawn="1"/>
        </p:nvSpPr>
        <p:spPr>
          <a:xfrm>
            <a:off x="108859" y="4760352"/>
            <a:ext cx="316992" cy="215444"/>
          </a:xfrm>
          <a:prstGeom prst="rect">
            <a:avLst/>
          </a:prstGeom>
          <a:noFill/>
        </p:spPr>
        <p:txBody>
          <a:bodyPr wrap="square" rtlCol="0">
            <a:spAutoFit/>
          </a:bodyPr>
          <a:lstStyle/>
          <a:p>
            <a:pPr algn="ctr"/>
            <a:fld id="{FD47B368-4D2C-B247-9FAD-4356EAC0A12F}" type="slidenum">
              <a:rPr lang="en-US" sz="800" smtClean="0">
                <a:solidFill>
                  <a:schemeClr val="tx2"/>
                </a:solidFill>
                <a:latin typeface="Century Gothic" panose="020B0502020202020204" pitchFamily="34" charset="0"/>
              </a:rPr>
              <a:t>‹#›</a:t>
            </a:fld>
            <a:endParaRPr lang="en-US" sz="800" dirty="0">
              <a:solidFill>
                <a:schemeClr val="tx2"/>
              </a:solidFill>
              <a:latin typeface="Century Gothic" panose="020B0502020202020204" pitchFamily="34" charset="0"/>
            </a:endParaRPr>
          </a:p>
        </p:txBody>
      </p:sp>
      <p:pic>
        <p:nvPicPr>
          <p:cNvPr id="4" name="Picture 3">
            <a:extLst>
              <a:ext uri="{FF2B5EF4-FFF2-40B4-BE49-F238E27FC236}">
                <a16:creationId xmlns:a16="http://schemas.microsoft.com/office/drawing/2014/main" id="{CAA5294E-C87A-7647-9DE5-B137016BF3AC}"/>
              </a:ext>
            </a:extLst>
          </p:cNvPr>
          <p:cNvPicPr>
            <a:picLocks noChangeAspect="1"/>
          </p:cNvPicPr>
          <p:nvPr userDrawn="1"/>
        </p:nvPicPr>
        <p:blipFill>
          <a:blip r:embed="rId32" cstate="email">
            <a:extLst>
              <a:ext uri="{28A0092B-C50C-407E-A947-70E740481C1C}">
                <a14:useLocalDpi xmlns:a14="http://schemas.microsoft.com/office/drawing/2010/main" val="0"/>
              </a:ext>
            </a:extLst>
          </a:blip>
          <a:stretch>
            <a:fillRect/>
          </a:stretch>
        </p:blipFill>
        <p:spPr>
          <a:xfrm>
            <a:off x="7772401" y="4791524"/>
            <a:ext cx="914400" cy="145997"/>
          </a:xfrm>
          <a:prstGeom prst="rect">
            <a:avLst/>
          </a:prstGeom>
        </p:spPr>
      </p:pic>
    </p:spTree>
    <p:extLst>
      <p:ext uri="{BB962C8B-B14F-4D97-AF65-F5344CB8AC3E}">
        <p14:creationId xmlns:p14="http://schemas.microsoft.com/office/powerpoint/2010/main" val="372829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9" r:id="rId3"/>
    <p:sldLayoutId id="2147483667" r:id="rId4"/>
    <p:sldLayoutId id="2147483651" r:id="rId5"/>
    <p:sldLayoutId id="2147483652" r:id="rId6"/>
    <p:sldLayoutId id="2147483677" r:id="rId7"/>
    <p:sldLayoutId id="2147483676" r:id="rId8"/>
    <p:sldLayoutId id="2147483679" r:id="rId9"/>
    <p:sldLayoutId id="2147483661" r:id="rId10"/>
    <p:sldLayoutId id="2147483653" r:id="rId11"/>
    <p:sldLayoutId id="2147483654" r:id="rId12"/>
    <p:sldLayoutId id="2147483673" r:id="rId13"/>
    <p:sldLayoutId id="2147483675" r:id="rId14"/>
    <p:sldLayoutId id="2147483666" r:id="rId15"/>
    <p:sldLayoutId id="2147483678" r:id="rId16"/>
    <p:sldLayoutId id="2147483662" r:id="rId17"/>
    <p:sldLayoutId id="2147483670" r:id="rId18"/>
    <p:sldLayoutId id="2147483674" r:id="rId19"/>
    <p:sldLayoutId id="2147483671" r:id="rId20"/>
    <p:sldLayoutId id="2147483655" r:id="rId21"/>
    <p:sldLayoutId id="2147483656" r:id="rId22"/>
    <p:sldLayoutId id="2147483668" r:id="rId23"/>
    <p:sldLayoutId id="2147483664" r:id="rId24"/>
    <p:sldLayoutId id="2147483665" r:id="rId25"/>
    <p:sldLayoutId id="2147483663" r:id="rId26"/>
    <p:sldLayoutId id="2147483657" r:id="rId27"/>
    <p:sldLayoutId id="2147483672" r:id="rId28"/>
    <p:sldLayoutId id="2147483658" r:id="rId29"/>
    <p:sldLayoutId id="2147483659" r:id="rId30"/>
  </p:sldLayoutIdLst>
  <p:txStyles>
    <p:titleStyle>
      <a:lvl1pPr algn="l" defTabSz="457200" rtl="0" eaLnBrk="1" latinLnBrk="0" hangingPunct="1">
        <a:spcBef>
          <a:spcPct val="0"/>
        </a:spcBef>
        <a:buNone/>
        <a:defRPr sz="4400" b="1" kern="1200">
          <a:solidFill>
            <a:schemeClr val="accent1"/>
          </a:solidFill>
          <a:latin typeface="Palatino" pitchFamily="2" charset="77"/>
          <a:ea typeface="Palatino" pitchFamily="2" charset="77"/>
          <a:cs typeface="+mj-cs"/>
        </a:defRPr>
      </a:lvl1pPr>
    </p:titleStyle>
    <p:bodyStyle>
      <a:lvl1pPr marL="173038" indent="-173038" algn="l" defTabSz="457200" rtl="0" eaLnBrk="1" latinLnBrk="0" hangingPunct="1">
        <a:spcBef>
          <a:spcPct val="20000"/>
        </a:spcBef>
        <a:buClr>
          <a:schemeClr val="accent2"/>
        </a:buClr>
        <a:buFont typeface="Arial"/>
        <a:buChar char="•"/>
        <a:tabLst/>
        <a:defRPr sz="1800" b="1" i="0" kern="1200">
          <a:solidFill>
            <a:schemeClr val="accent6"/>
          </a:solidFill>
          <a:latin typeface="Merel Black" pitchFamily="2" charset="77"/>
          <a:ea typeface="+mn-ea"/>
          <a:cs typeface="+mn-cs"/>
        </a:defRPr>
      </a:lvl1pPr>
      <a:lvl2pPr marL="742950" indent="-28575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2pPr>
      <a:lvl3pPr marL="1143000" indent="-22860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3pPr>
      <a:lvl4pPr marL="1600200" indent="-22860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4pPr>
      <a:lvl5pPr marL="2057400" indent="-22860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Layout" Target="../slideLayouts/slideLayout5.xml"/><Relationship Id="rId4" Type="http://schemas.openxmlformats.org/officeDocument/2006/relationships/image" Target="../media/image19.emf"/></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emf"/><Relationship Id="rId1" Type="http://schemas.openxmlformats.org/officeDocument/2006/relationships/slideLayout" Target="../slideLayouts/slideLayout22.xml"/><Relationship Id="rId4" Type="http://schemas.openxmlformats.org/officeDocument/2006/relationships/image" Target="../media/image30.emf"/></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49.jpeg"/><Relationship Id="rId1" Type="http://schemas.openxmlformats.org/officeDocument/2006/relationships/slideLayout" Target="../slideLayouts/slideLayout18.xml"/><Relationship Id="rId4" Type="http://schemas.openxmlformats.org/officeDocument/2006/relationships/image" Target="../media/image1.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6.xml"/><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emf"/><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4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hyperlink" Target="https://www.usda.gov/target-center"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hyperlink" Target="mailto:target-center@usda.gov"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7D615E8-6069-79D8-0466-1E680BDD51D9}"/>
              </a:ext>
            </a:extLst>
          </p:cNvPr>
          <p:cNvSpPr txBox="1">
            <a:spLocks/>
          </p:cNvSpPr>
          <p:nvPr/>
        </p:nvSpPr>
        <p:spPr>
          <a:xfrm>
            <a:off x="5160723" y="4078507"/>
            <a:ext cx="3526078" cy="883927"/>
          </a:xfrm>
          <a:prstGeom prst="rect">
            <a:avLst/>
          </a:prstGeom>
          <a:noFill/>
        </p:spPr>
        <p:txBody>
          <a:bodyPr vert="horz" lIns="0" tIns="0" rIns="0" bIns="0" rtlCol="0" anchor="ctr">
            <a:normAutofit fontScale="97500"/>
          </a:bodyPr>
          <a:lstStyle>
            <a:lvl1pPr algn="l" defTabSz="457200" rtl="0" eaLnBrk="1" latinLnBrk="0" hangingPunct="1">
              <a:spcBef>
                <a:spcPct val="0"/>
              </a:spcBef>
              <a:buNone/>
              <a:defRPr sz="4400" b="1" kern="1200">
                <a:solidFill>
                  <a:schemeClr val="tx2"/>
                </a:solidFill>
                <a:latin typeface="Century Gothic" panose="020B0502020202020204" pitchFamily="34" charset="0"/>
                <a:ea typeface="+mj-ea"/>
                <a:cs typeface="+mj-cs"/>
              </a:defRPr>
            </a:lvl1pPr>
          </a:lstStyle>
          <a:p>
            <a:pPr algn="r"/>
            <a:r>
              <a:rPr lang="en-US" sz="1500" b="0" dirty="0">
                <a:solidFill>
                  <a:schemeClr val="accent1"/>
                </a:solidFill>
                <a:latin typeface="Merel Light" pitchFamily="2" charset="77"/>
              </a:rPr>
              <a:t>DC, DHA</a:t>
            </a:r>
          </a:p>
          <a:p>
            <a:pPr algn="r"/>
            <a:r>
              <a:rPr lang="en-US" sz="1500" b="0" dirty="0">
                <a:solidFill>
                  <a:schemeClr val="accent1"/>
                </a:solidFill>
                <a:latin typeface="Merel Light" pitchFamily="2" charset="77"/>
              </a:rPr>
              <a:t>Founder of the American Posture Institute</a:t>
            </a:r>
          </a:p>
        </p:txBody>
      </p:sp>
      <p:pic>
        <p:nvPicPr>
          <p:cNvPr id="13" name="Picture 12" descr="A group of people standing in a room">
            <a:extLst>
              <a:ext uri="{FF2B5EF4-FFF2-40B4-BE49-F238E27FC236}">
                <a16:creationId xmlns:a16="http://schemas.microsoft.com/office/drawing/2014/main" id="{D9F31CEC-74DE-E937-CF03-7D92BC7B152C}"/>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318782" y="204056"/>
            <a:ext cx="3421295" cy="3444349"/>
          </a:xfrm>
          <a:prstGeom prst="ellipse">
            <a:avLst/>
          </a:prstGeom>
        </p:spPr>
      </p:pic>
      <p:sp>
        <p:nvSpPr>
          <p:cNvPr id="2" name="Title 1">
            <a:extLst>
              <a:ext uri="{FF2B5EF4-FFF2-40B4-BE49-F238E27FC236}">
                <a16:creationId xmlns:a16="http://schemas.microsoft.com/office/drawing/2014/main" id="{DD5B6DAD-293D-5A48-90EF-57E2AEEF96A6}"/>
              </a:ext>
            </a:extLst>
          </p:cNvPr>
          <p:cNvSpPr>
            <a:spLocks noGrp="1"/>
          </p:cNvSpPr>
          <p:nvPr>
            <p:ph type="title"/>
          </p:nvPr>
        </p:nvSpPr>
        <p:spPr>
          <a:xfrm>
            <a:off x="3525625" y="660691"/>
            <a:ext cx="5316749" cy="1021556"/>
          </a:xfrm>
          <a:noFill/>
        </p:spPr>
        <p:txBody>
          <a:bodyPr>
            <a:normAutofit fontScale="90000"/>
          </a:bodyPr>
          <a:lstStyle/>
          <a:p>
            <a:pPr algn="r"/>
            <a:r>
              <a:rPr lang="en-US" dirty="0">
                <a:solidFill>
                  <a:schemeClr val="bg1"/>
                </a:solidFill>
              </a:rPr>
              <a:t>Proper Posture in the Workplace</a:t>
            </a:r>
          </a:p>
        </p:txBody>
      </p:sp>
      <p:sp>
        <p:nvSpPr>
          <p:cNvPr id="3" name="Text Placeholder 2">
            <a:extLst>
              <a:ext uri="{FF2B5EF4-FFF2-40B4-BE49-F238E27FC236}">
                <a16:creationId xmlns:a16="http://schemas.microsoft.com/office/drawing/2014/main" id="{0B10267D-A654-E256-92A1-8E668B8BD57B}"/>
              </a:ext>
            </a:extLst>
          </p:cNvPr>
          <p:cNvSpPr>
            <a:spLocks noGrp="1"/>
          </p:cNvSpPr>
          <p:nvPr>
            <p:ph type="body" idx="1"/>
          </p:nvPr>
        </p:nvSpPr>
        <p:spPr>
          <a:xfrm>
            <a:off x="1052818" y="1119677"/>
            <a:ext cx="7772400" cy="1125140"/>
          </a:xfrm>
        </p:spPr>
        <p:txBody>
          <a:bodyPr/>
          <a:lstStyle/>
          <a:p>
            <a:pPr algn="r"/>
            <a:r>
              <a:rPr lang="en-US" dirty="0"/>
              <a:t>To Prevent </a:t>
            </a:r>
            <a:r>
              <a:rPr lang="en-US"/>
              <a:t>Work-Related Problems</a:t>
            </a:r>
            <a:endParaRPr lang="en-US" dirty="0"/>
          </a:p>
        </p:txBody>
      </p:sp>
      <p:pic>
        <p:nvPicPr>
          <p:cNvPr id="6" name="Picture 5" descr="Dr. Krista Burns' signature ">
            <a:extLst>
              <a:ext uri="{FF2B5EF4-FFF2-40B4-BE49-F238E27FC236}">
                <a16:creationId xmlns:a16="http://schemas.microsoft.com/office/drawing/2014/main" id="{B5C34F13-5725-C73E-6325-E36DB5DB1E9F}"/>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408629" y="3981146"/>
            <a:ext cx="2574012" cy="648003"/>
          </a:xfrm>
          <a:prstGeom prst="rect">
            <a:avLst/>
          </a:prstGeom>
        </p:spPr>
      </p:pic>
      <p:pic>
        <p:nvPicPr>
          <p:cNvPr id="5" name="Picture 4" descr="American Posture Institute logo">
            <a:extLst>
              <a:ext uri="{FF2B5EF4-FFF2-40B4-BE49-F238E27FC236}">
                <a16:creationId xmlns:a16="http://schemas.microsoft.com/office/drawing/2014/main" id="{38D60AB4-0C0F-6A42-E316-F307154D439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71500" y="3990414"/>
            <a:ext cx="4000500" cy="638735"/>
          </a:xfrm>
          <a:prstGeom prst="rect">
            <a:avLst/>
          </a:prstGeom>
        </p:spPr>
      </p:pic>
      <p:sp>
        <p:nvSpPr>
          <p:cNvPr id="4" name="TextBox 3">
            <a:extLst>
              <a:ext uri="{FF2B5EF4-FFF2-40B4-BE49-F238E27FC236}">
                <a16:creationId xmlns:a16="http://schemas.microsoft.com/office/drawing/2014/main" id="{6ACD968B-EA27-1296-1DB4-DF893480799F}"/>
              </a:ext>
            </a:extLst>
          </p:cNvPr>
          <p:cNvSpPr txBox="1"/>
          <p:nvPr/>
        </p:nvSpPr>
        <p:spPr>
          <a:xfrm>
            <a:off x="571500" y="4629149"/>
            <a:ext cx="4589223" cy="523220"/>
          </a:xfrm>
          <a:prstGeom prst="rect">
            <a:avLst/>
          </a:prstGeom>
          <a:noFill/>
        </p:spPr>
        <p:txBody>
          <a:bodyPr wrap="square" rtlCol="0">
            <a:spAutoFit/>
          </a:bodyPr>
          <a:lstStyle/>
          <a:p>
            <a:r>
              <a:rPr lang="en-US" sz="1400" dirty="0">
                <a:solidFill>
                  <a:srgbClr val="18276C"/>
                </a:solidFill>
              </a:rPr>
              <a:t>National Disability Employment Awareness Month Symposium | 2023 USDA TARGET Center </a:t>
            </a:r>
          </a:p>
        </p:txBody>
      </p:sp>
    </p:spTree>
    <p:extLst>
      <p:ext uri="{BB962C8B-B14F-4D97-AF65-F5344CB8AC3E}">
        <p14:creationId xmlns:p14="http://schemas.microsoft.com/office/powerpoint/2010/main" val="3275337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00433A-A1D6-AD84-6320-6AE120061A96}"/>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val="0"/>
              </a:ext>
            </a:extLst>
          </a:blip>
          <a:srcRect b="3426"/>
          <a:stretch>
            <a:fillRect/>
          </a:stretch>
        </p:blipFill>
        <p:spPr>
          <a:xfrm>
            <a:off x="0" y="-1"/>
            <a:ext cx="3416968" cy="5143501"/>
          </a:xfrm>
          <a:custGeom>
            <a:avLst/>
            <a:gdLst>
              <a:gd name="connsiteX0" fmla="*/ 2958895 w 2958895"/>
              <a:gd name="connsiteY0" fmla="*/ 0 h 5143501"/>
              <a:gd name="connsiteX1" fmla="*/ 0 w 2958895"/>
              <a:gd name="connsiteY1" fmla="*/ 0 h 5143501"/>
              <a:gd name="connsiteX2" fmla="*/ 0 w 2958895"/>
              <a:gd name="connsiteY2" fmla="*/ 5143501 h 5143501"/>
              <a:gd name="connsiteX3" fmla="*/ 2958895 w 2958895"/>
              <a:gd name="connsiteY3" fmla="*/ 5143501 h 5143501"/>
            </a:gdLst>
            <a:ahLst/>
            <a:cxnLst>
              <a:cxn ang="0">
                <a:pos x="connsiteX0" y="connsiteY0"/>
              </a:cxn>
              <a:cxn ang="0">
                <a:pos x="connsiteX1" y="connsiteY1"/>
              </a:cxn>
              <a:cxn ang="0">
                <a:pos x="connsiteX2" y="connsiteY2"/>
              </a:cxn>
              <a:cxn ang="0">
                <a:pos x="connsiteX3" y="connsiteY3"/>
              </a:cxn>
            </a:cxnLst>
            <a:rect l="l" t="t" r="r" b="b"/>
            <a:pathLst>
              <a:path w="2958895" h="5143501">
                <a:moveTo>
                  <a:pt x="2958895" y="0"/>
                </a:moveTo>
                <a:lnTo>
                  <a:pt x="0" y="0"/>
                </a:lnTo>
                <a:lnTo>
                  <a:pt x="0" y="5143501"/>
                </a:lnTo>
                <a:lnTo>
                  <a:pt x="2958895" y="5143501"/>
                </a:lnTo>
                <a:close/>
              </a:path>
            </a:pathLst>
          </a:custGeom>
        </p:spPr>
      </p:pic>
      <p:sp>
        <p:nvSpPr>
          <p:cNvPr id="2" name="Title 1"/>
          <p:cNvSpPr>
            <a:spLocks noGrp="1"/>
          </p:cNvSpPr>
          <p:nvPr>
            <p:ph type="title"/>
          </p:nvPr>
        </p:nvSpPr>
        <p:spPr>
          <a:xfrm>
            <a:off x="3844236" y="272448"/>
            <a:ext cx="4862442" cy="2013100"/>
          </a:xfrm>
        </p:spPr>
        <p:txBody>
          <a:bodyPr anchor="t">
            <a:normAutofit/>
          </a:bodyPr>
          <a:lstStyle/>
          <a:p>
            <a:pPr algn="ctr"/>
            <a:r>
              <a:rPr lang="en-US" sz="3600" dirty="0">
                <a:solidFill>
                  <a:srgbClr val="002060"/>
                </a:solidFill>
                <a:latin typeface="Merel Light" pitchFamily="2" charset="77"/>
              </a:rPr>
              <a:t>We are on a Mission to Reverse Postural Decline in the Digital Age</a:t>
            </a:r>
            <a:endParaRPr lang="en-US" sz="3600" dirty="0">
              <a:solidFill>
                <a:srgbClr val="002060"/>
              </a:solidFill>
            </a:endParaRPr>
          </a:p>
        </p:txBody>
      </p:sp>
      <p:pic>
        <p:nvPicPr>
          <p:cNvPr id="4" name="Picture 3" descr="A person sitting on a chair using a compute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593951" y="165390"/>
            <a:ext cx="2229066" cy="2227217"/>
          </a:xfrm>
          <a:prstGeom prst="ellipse">
            <a:avLst/>
          </a:prstGeom>
        </p:spPr>
      </p:pic>
      <p:pic>
        <p:nvPicPr>
          <p:cNvPr id="7" name="Picture 6">
            <a:extLst>
              <a:ext uri="{FF2B5EF4-FFF2-40B4-BE49-F238E27FC236}">
                <a16:creationId xmlns:a16="http://schemas.microsoft.com/office/drawing/2014/main" id="{0470AC6E-25D5-79A7-14BB-12DD38B009E8}"/>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t="24297"/>
          <a:stretch/>
        </p:blipFill>
        <p:spPr>
          <a:xfrm>
            <a:off x="1230359" y="2626805"/>
            <a:ext cx="7136296" cy="2296025"/>
          </a:xfrm>
          <a:prstGeom prst="rect">
            <a:avLst/>
          </a:prstGeom>
        </p:spPr>
      </p:pic>
    </p:spTree>
    <p:extLst>
      <p:ext uri="{BB962C8B-B14F-4D97-AF65-F5344CB8AC3E}">
        <p14:creationId xmlns:p14="http://schemas.microsoft.com/office/powerpoint/2010/main" val="2795457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riting on a whiteboard">
            <a:extLst>
              <a:ext uri="{FF2B5EF4-FFF2-40B4-BE49-F238E27FC236}">
                <a16:creationId xmlns:a16="http://schemas.microsoft.com/office/drawing/2014/main" id="{1A0D782C-7CF8-8695-4F28-60CA54D2AF85}"/>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4876641" y="-22353"/>
            <a:ext cx="4318000" cy="5143500"/>
          </a:xfrm>
          <a:prstGeom prst="rect">
            <a:avLst/>
          </a:prstGeom>
        </p:spPr>
      </p:pic>
      <p:pic>
        <p:nvPicPr>
          <p:cNvPr id="7" name="Picture 6" descr="A group of people in the snow">
            <a:extLst>
              <a:ext uri="{FF2B5EF4-FFF2-40B4-BE49-F238E27FC236}">
                <a16:creationId xmlns:a16="http://schemas.microsoft.com/office/drawing/2014/main" id="{9F675BAE-FA5F-A644-8784-A067F98D4EF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4876641" cy="5143500"/>
          </a:xfrm>
          <a:prstGeom prst="rect">
            <a:avLst/>
          </a:prstGeom>
        </p:spPr>
      </p:pic>
      <p:sp>
        <p:nvSpPr>
          <p:cNvPr id="3" name="Freeform 2">
            <a:extLst>
              <a:ext uri="{FF2B5EF4-FFF2-40B4-BE49-F238E27FC236}">
                <a16:creationId xmlns:a16="http://schemas.microsoft.com/office/drawing/2014/main" id="{A7867712-E628-5E92-4226-F7CC8F1FE58C}"/>
              </a:ext>
              <a:ext uri="{C183D7F6-B498-43B3-948B-1728B52AA6E4}">
                <adec:decorative xmlns:adec="http://schemas.microsoft.com/office/drawing/2017/decorative" val="1"/>
              </a:ext>
            </a:extLst>
          </p:cNvPr>
          <p:cNvSpPr>
            <a:spLocks noChangeArrowheads="1"/>
          </p:cNvSpPr>
          <p:nvPr/>
        </p:nvSpPr>
        <p:spPr bwMode="auto">
          <a:xfrm>
            <a:off x="7115311" y="2685931"/>
            <a:ext cx="2028689" cy="1831366"/>
          </a:xfrm>
          <a:custGeom>
            <a:avLst/>
            <a:gdLst>
              <a:gd name="T0" fmla="*/ 45 w 819"/>
              <a:gd name="T1" fmla="*/ 0 h 1795"/>
              <a:gd name="T2" fmla="*/ 818 w 819"/>
              <a:gd name="T3" fmla="*/ 0 h 1795"/>
              <a:gd name="T4" fmla="*/ 818 w 819"/>
              <a:gd name="T5" fmla="*/ 1794 h 1795"/>
              <a:gd name="T6" fmla="*/ 45 w 819"/>
              <a:gd name="T7" fmla="*/ 1794 h 1795"/>
              <a:gd name="T8" fmla="*/ 0 w 819"/>
              <a:gd name="T9" fmla="*/ 1794 h 1795"/>
              <a:gd name="T10" fmla="*/ 0 w 819"/>
              <a:gd name="T11" fmla="*/ 1743 h 1795"/>
              <a:gd name="T12" fmla="*/ 0 w 819"/>
              <a:gd name="T13" fmla="*/ 51 h 1795"/>
              <a:gd name="T14" fmla="*/ 0 w 819"/>
              <a:gd name="T15" fmla="*/ 0 h 1795"/>
              <a:gd name="T16" fmla="*/ 45 w 819"/>
              <a:gd name="T17" fmla="*/ 0 h 1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9" h="1795">
                <a:moveTo>
                  <a:pt x="45" y="0"/>
                </a:moveTo>
                <a:lnTo>
                  <a:pt x="818" y="0"/>
                </a:lnTo>
                <a:lnTo>
                  <a:pt x="818" y="1794"/>
                </a:lnTo>
                <a:lnTo>
                  <a:pt x="45" y="1794"/>
                </a:lnTo>
                <a:lnTo>
                  <a:pt x="0" y="1794"/>
                </a:lnTo>
                <a:lnTo>
                  <a:pt x="0" y="1743"/>
                </a:lnTo>
                <a:lnTo>
                  <a:pt x="0" y="51"/>
                </a:lnTo>
                <a:lnTo>
                  <a:pt x="0" y="0"/>
                </a:lnTo>
                <a:lnTo>
                  <a:pt x="45" y="0"/>
                </a:lnTo>
              </a:path>
            </a:pathLst>
          </a:custGeom>
          <a:solidFill>
            <a:schemeClr val="accent2">
              <a:alpha val="50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 name="Freeform 4">
            <a:extLst>
              <a:ext uri="{FF2B5EF4-FFF2-40B4-BE49-F238E27FC236}">
                <a16:creationId xmlns:a16="http://schemas.microsoft.com/office/drawing/2014/main" id="{B9071781-DA18-4B65-A9BE-1B57C52631E5}"/>
              </a:ext>
              <a:ext uri="{C183D7F6-B498-43B3-948B-1728B52AA6E4}">
                <adec:decorative xmlns:adec="http://schemas.microsoft.com/office/drawing/2017/decorative" val="1"/>
              </a:ext>
            </a:extLst>
          </p:cNvPr>
          <p:cNvSpPr>
            <a:spLocks noChangeArrowheads="1"/>
          </p:cNvSpPr>
          <p:nvPr/>
        </p:nvSpPr>
        <p:spPr bwMode="auto">
          <a:xfrm>
            <a:off x="0" y="2685931"/>
            <a:ext cx="6955971" cy="1831366"/>
          </a:xfrm>
          <a:custGeom>
            <a:avLst/>
            <a:gdLst>
              <a:gd name="T0" fmla="*/ 45 w 819"/>
              <a:gd name="T1" fmla="*/ 0 h 1795"/>
              <a:gd name="T2" fmla="*/ 818 w 819"/>
              <a:gd name="T3" fmla="*/ 0 h 1795"/>
              <a:gd name="T4" fmla="*/ 818 w 819"/>
              <a:gd name="T5" fmla="*/ 1794 h 1795"/>
              <a:gd name="T6" fmla="*/ 45 w 819"/>
              <a:gd name="T7" fmla="*/ 1794 h 1795"/>
              <a:gd name="T8" fmla="*/ 0 w 819"/>
              <a:gd name="T9" fmla="*/ 1794 h 1795"/>
              <a:gd name="T10" fmla="*/ 0 w 819"/>
              <a:gd name="T11" fmla="*/ 1743 h 1795"/>
              <a:gd name="T12" fmla="*/ 0 w 819"/>
              <a:gd name="T13" fmla="*/ 51 h 1795"/>
              <a:gd name="T14" fmla="*/ 0 w 819"/>
              <a:gd name="T15" fmla="*/ 0 h 1795"/>
              <a:gd name="T16" fmla="*/ 45 w 819"/>
              <a:gd name="T17" fmla="*/ 0 h 1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9" h="1795">
                <a:moveTo>
                  <a:pt x="45" y="0"/>
                </a:moveTo>
                <a:lnTo>
                  <a:pt x="818" y="0"/>
                </a:lnTo>
                <a:lnTo>
                  <a:pt x="818" y="1794"/>
                </a:lnTo>
                <a:lnTo>
                  <a:pt x="45" y="1794"/>
                </a:lnTo>
                <a:lnTo>
                  <a:pt x="0" y="1794"/>
                </a:lnTo>
                <a:lnTo>
                  <a:pt x="0" y="1743"/>
                </a:lnTo>
                <a:lnTo>
                  <a:pt x="0" y="51"/>
                </a:lnTo>
                <a:lnTo>
                  <a:pt x="0" y="0"/>
                </a:lnTo>
                <a:lnTo>
                  <a:pt x="45" y="0"/>
                </a:lnTo>
              </a:path>
            </a:pathLst>
          </a:custGeom>
          <a:solidFill>
            <a:schemeClr val="accent2"/>
          </a:solidFill>
          <a:ln>
            <a:noFill/>
          </a:ln>
          <a:effectLst/>
        </p:spPr>
        <p:txBody>
          <a:bodyPr wrap="none" anchor="ctr"/>
          <a:lstStyle/>
          <a:p>
            <a:endParaRPr lang="en-US"/>
          </a:p>
        </p:txBody>
      </p:sp>
      <p:sp>
        <p:nvSpPr>
          <p:cNvPr id="2" name="Title 1">
            <a:extLst>
              <a:ext uri="{FF2B5EF4-FFF2-40B4-BE49-F238E27FC236}">
                <a16:creationId xmlns:a16="http://schemas.microsoft.com/office/drawing/2014/main" id="{44CC7BC8-511C-754E-A86B-183E0F181D8F}"/>
              </a:ext>
            </a:extLst>
          </p:cNvPr>
          <p:cNvSpPr txBox="1">
            <a:spLocks noGrp="1"/>
          </p:cNvSpPr>
          <p:nvPr>
            <p:ph type="title" idx="4294967295"/>
          </p:nvPr>
        </p:nvSpPr>
        <p:spPr>
          <a:xfrm>
            <a:off x="-261550" y="3116894"/>
            <a:ext cx="6307673" cy="6442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spcBef>
                <a:spcPct val="0"/>
              </a:spcBef>
              <a:buNone/>
              <a:defRPr sz="4000" b="1" kern="1200" spc="-100" baseline="0">
                <a:solidFill>
                  <a:srgbClr val="242852"/>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100" normalizeH="0" baseline="0" noProof="0" dirty="0">
                <a:ln>
                  <a:noFill/>
                </a:ln>
                <a:solidFill>
                  <a:schemeClr val="bg1"/>
                </a:solidFill>
                <a:effectLst/>
                <a:uLnTx/>
                <a:uFillTx/>
                <a:latin typeface="Palatino Linotype" panose="02040502050505030304" pitchFamily="18" charset="0"/>
                <a:ea typeface="+mj-ea"/>
                <a:cs typeface="+mj-cs"/>
              </a:rPr>
              <a:t>From Injured to Inspired</a:t>
            </a:r>
          </a:p>
        </p:txBody>
      </p:sp>
    </p:spTree>
    <p:extLst>
      <p:ext uri="{BB962C8B-B14F-4D97-AF65-F5344CB8AC3E}">
        <p14:creationId xmlns:p14="http://schemas.microsoft.com/office/powerpoint/2010/main" val="3288801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18679"/>
            <a:ext cx="8229600" cy="857250"/>
          </a:xfrm>
        </p:spPr>
        <p:txBody>
          <a:bodyPr>
            <a:normAutofit/>
          </a:bodyPr>
          <a:lstStyle/>
          <a:p>
            <a:r>
              <a:rPr lang="en-US" sz="4000" dirty="0"/>
              <a:t>What is “Posture?”</a:t>
            </a:r>
          </a:p>
        </p:txBody>
      </p:sp>
      <p:sp>
        <p:nvSpPr>
          <p:cNvPr id="3" name="Content Placeholder 2"/>
          <p:cNvSpPr>
            <a:spLocks noGrp="1"/>
          </p:cNvSpPr>
          <p:nvPr>
            <p:ph sz="half" idx="1"/>
          </p:nvPr>
        </p:nvSpPr>
        <p:spPr>
          <a:xfrm>
            <a:off x="571500" y="1533921"/>
            <a:ext cx="3761876" cy="2832595"/>
          </a:xfrm>
        </p:spPr>
        <p:txBody>
          <a:bodyPr>
            <a:normAutofit lnSpcReduction="10000"/>
          </a:bodyPr>
          <a:lstStyle/>
          <a:p>
            <a:r>
              <a:rPr lang="en-US" dirty="0">
                <a:solidFill>
                  <a:schemeClr val="accent2"/>
                </a:solidFill>
              </a:rPr>
              <a:t>Posture is the structural framework of your body to protect the integrity of your inner organs and nervous system and to resist gravity in an upright position while static or moving </a:t>
            </a:r>
          </a:p>
          <a:p>
            <a:endParaRPr lang="en-US" dirty="0">
              <a:solidFill>
                <a:schemeClr val="accent2"/>
              </a:solidFill>
            </a:endParaRPr>
          </a:p>
          <a:p>
            <a:r>
              <a:rPr lang="en-US" dirty="0">
                <a:solidFill>
                  <a:srgbClr val="0D1B3E"/>
                </a:solidFill>
              </a:rPr>
              <a:t>2 Components of Posture</a:t>
            </a:r>
          </a:p>
          <a:p>
            <a:pPr lvl="1"/>
            <a:r>
              <a:rPr lang="en-US" dirty="0"/>
              <a:t>Orientation</a:t>
            </a:r>
          </a:p>
          <a:p>
            <a:pPr lvl="1"/>
            <a:r>
              <a:rPr lang="en-US" dirty="0"/>
              <a:t>Stabilization</a:t>
            </a:r>
          </a:p>
        </p:txBody>
      </p:sp>
      <p:grpSp>
        <p:nvGrpSpPr>
          <p:cNvPr id="8" name="Group 7">
            <a:extLst>
              <a:ext uri="{FF2B5EF4-FFF2-40B4-BE49-F238E27FC236}">
                <a16:creationId xmlns:a16="http://schemas.microsoft.com/office/drawing/2014/main" id="{EA487B60-3B3F-2B49-9F71-C64A9A2A05CA}"/>
              </a:ext>
              <a:ext uri="{C183D7F6-B498-43B3-948B-1728B52AA6E4}">
                <adec:decorative xmlns:adec="http://schemas.microsoft.com/office/drawing/2017/decorative" val="1"/>
              </a:ext>
            </a:extLst>
          </p:cNvPr>
          <p:cNvGrpSpPr/>
          <p:nvPr/>
        </p:nvGrpSpPr>
        <p:grpSpPr>
          <a:xfrm>
            <a:off x="4004732" y="611309"/>
            <a:ext cx="5511407" cy="4532192"/>
            <a:chOff x="4004733" y="1497129"/>
            <a:chExt cx="4434198" cy="3646371"/>
          </a:xfrm>
        </p:grpSpPr>
        <p:pic>
          <p:nvPicPr>
            <p:cNvPr id="5" name="Picture 4" descr="shutterstock_556260031.jpg"/>
            <p:cNvPicPr>
              <a:picLocks noChangeAspect="1"/>
            </p:cNvPicPr>
            <p:nvPr/>
          </p:nvPicPr>
          <p:blipFill rotWithShape="1">
            <a:blip r:embed="rId2" cstate="email">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4004733" y="1497129"/>
              <a:ext cx="3097824" cy="3646371"/>
            </a:xfrm>
            <a:prstGeom prst="rect">
              <a:avLst/>
            </a:prstGeom>
          </p:spPr>
        </p:pic>
        <p:pic>
          <p:nvPicPr>
            <p:cNvPr id="6" name="Picture 5" descr="shutterstock_556260013.jpg"/>
            <p:cNvPicPr>
              <a:picLocks noChangeAspect="1"/>
            </p:cNvPicPr>
            <p:nvPr/>
          </p:nvPicPr>
          <p:blipFill rotWithShape="1">
            <a:blip r:embed="rId3" cstate="email">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6670675" y="1497129"/>
              <a:ext cx="1768256" cy="3646371"/>
            </a:xfrm>
            <a:prstGeom prst="rect">
              <a:avLst/>
            </a:prstGeom>
          </p:spPr>
        </p:pic>
      </p:grpSp>
      <p:cxnSp>
        <p:nvCxnSpPr>
          <p:cNvPr id="11" name="Straight Connector 10">
            <a:extLst>
              <a:ext uri="{FF2B5EF4-FFF2-40B4-BE49-F238E27FC236}">
                <a16:creationId xmlns:a16="http://schemas.microsoft.com/office/drawing/2014/main" id="{62A5C06F-6EC4-2E42-BF07-CB56F57BDD39}"/>
              </a:ext>
              <a:ext uri="{C183D7F6-B498-43B3-948B-1728B52AA6E4}">
                <adec:decorative xmlns:adec="http://schemas.microsoft.com/office/drawing/2017/decorative" val="1"/>
              </a:ext>
            </a:extLst>
          </p:cNvPr>
          <p:cNvCxnSpPr/>
          <p:nvPr/>
        </p:nvCxnSpPr>
        <p:spPr>
          <a:xfrm>
            <a:off x="5994400" y="1765300"/>
            <a:ext cx="0" cy="2082800"/>
          </a:xfrm>
          <a:prstGeom prst="line">
            <a:avLst/>
          </a:prstGeom>
          <a:ln w="38100">
            <a:solidFill>
              <a:schemeClr val="bg1"/>
            </a:solidFill>
            <a:headEnd type="oval"/>
            <a:tailEnd type="ova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1915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28F653E-B6DD-5841-A1A1-2565EA5262D6}"/>
              </a:ext>
              <a:ext uri="{C183D7F6-B498-43B3-948B-1728B52AA6E4}">
                <adec:decorative xmlns:adec="http://schemas.microsoft.com/office/drawing/2017/decorative" val="1"/>
              </a:ext>
            </a:extLst>
          </p:cNvPr>
          <p:cNvGrpSpPr/>
          <p:nvPr/>
        </p:nvGrpSpPr>
        <p:grpSpPr>
          <a:xfrm>
            <a:off x="5860672" y="368300"/>
            <a:ext cx="3082608" cy="4775200"/>
            <a:chOff x="5715160" y="368300"/>
            <a:chExt cx="3082608" cy="4775200"/>
          </a:xfrm>
        </p:grpSpPr>
        <p:sp>
          <p:nvSpPr>
            <p:cNvPr id="4" name="Oval 3">
              <a:extLst>
                <a:ext uri="{FF2B5EF4-FFF2-40B4-BE49-F238E27FC236}">
                  <a16:creationId xmlns:a16="http://schemas.microsoft.com/office/drawing/2014/main" id="{827D0769-CBA8-704D-8888-237844D14D19}"/>
                </a:ext>
              </a:extLst>
            </p:cNvPr>
            <p:cNvSpPr/>
            <p:nvPr/>
          </p:nvSpPr>
          <p:spPr>
            <a:xfrm>
              <a:off x="5962336" y="368300"/>
              <a:ext cx="2082800" cy="20828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A picture containing hydrozoan&#10;&#10;Description automatically generated">
              <a:extLst>
                <a:ext uri="{FF2B5EF4-FFF2-40B4-BE49-F238E27FC236}">
                  <a16:creationId xmlns:a16="http://schemas.microsoft.com/office/drawing/2014/main" id="{3EB7730D-C568-4F41-A43B-ED42F4F9E86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715160" y="1033356"/>
              <a:ext cx="3082608" cy="4110144"/>
            </a:xfrm>
            <a:prstGeom prst="rect">
              <a:avLst/>
            </a:prstGeom>
          </p:spPr>
        </p:pic>
      </p:grpSp>
      <p:sp>
        <p:nvSpPr>
          <p:cNvPr id="2" name="Title 1"/>
          <p:cNvSpPr>
            <a:spLocks noGrp="1"/>
          </p:cNvSpPr>
          <p:nvPr>
            <p:ph type="title"/>
          </p:nvPr>
        </p:nvSpPr>
        <p:spPr>
          <a:xfrm>
            <a:off x="480120" y="527050"/>
            <a:ext cx="5946080" cy="857250"/>
          </a:xfrm>
        </p:spPr>
        <p:txBody>
          <a:bodyPr>
            <a:noAutofit/>
          </a:bodyPr>
          <a:lstStyle/>
          <a:p>
            <a:r>
              <a:rPr lang="en-US" sz="4000" dirty="0"/>
              <a:t>Communication Between Brain and Body</a:t>
            </a:r>
          </a:p>
        </p:txBody>
      </p:sp>
      <p:sp>
        <p:nvSpPr>
          <p:cNvPr id="3" name="Content Placeholder 2"/>
          <p:cNvSpPr>
            <a:spLocks noGrp="1"/>
          </p:cNvSpPr>
          <p:nvPr>
            <p:ph sz="half" idx="4294967295"/>
          </p:nvPr>
        </p:nvSpPr>
        <p:spPr>
          <a:xfrm>
            <a:off x="571500" y="1815253"/>
            <a:ext cx="4000500" cy="2546350"/>
          </a:xfrm>
        </p:spPr>
        <p:txBody>
          <a:bodyPr lIns="0" tIns="0" rIns="0" bIns="0">
            <a:normAutofit/>
          </a:bodyPr>
          <a:lstStyle/>
          <a:p>
            <a:pPr>
              <a:buClr>
                <a:schemeClr val="bg1"/>
              </a:buClr>
              <a:buFont typeface="Arial" panose="020B0604020202020204" pitchFamily="34" charset="0"/>
              <a:buChar char="•"/>
            </a:pPr>
            <a:r>
              <a:rPr lang="en-US" b="0" dirty="0">
                <a:solidFill>
                  <a:schemeClr val="bg1"/>
                </a:solidFill>
                <a:latin typeface="Merel" pitchFamily="2" charset="77"/>
              </a:rPr>
              <a:t>The brain is the master control center of the body</a:t>
            </a:r>
          </a:p>
          <a:p>
            <a:pPr>
              <a:buClr>
                <a:schemeClr val="bg1"/>
              </a:buClr>
              <a:buFont typeface="Arial" panose="020B0604020202020204" pitchFamily="34" charset="0"/>
              <a:buChar char="•"/>
            </a:pPr>
            <a:endParaRPr lang="en-US" b="0" dirty="0">
              <a:solidFill>
                <a:schemeClr val="bg1"/>
              </a:solidFill>
              <a:latin typeface="Merel" pitchFamily="2" charset="77"/>
            </a:endParaRPr>
          </a:p>
          <a:p>
            <a:pPr>
              <a:buClr>
                <a:schemeClr val="bg1"/>
              </a:buClr>
              <a:buFont typeface="Arial" panose="020B0604020202020204" pitchFamily="34" charset="0"/>
              <a:buChar char="•"/>
            </a:pPr>
            <a:r>
              <a:rPr lang="en-US" b="0" dirty="0">
                <a:solidFill>
                  <a:schemeClr val="bg1"/>
                </a:solidFill>
                <a:latin typeface="Merel" pitchFamily="2" charset="77"/>
              </a:rPr>
              <a:t>Proper posture allows better communication between the brain and the body so your body can balance, move, and function better</a:t>
            </a:r>
          </a:p>
        </p:txBody>
      </p:sp>
    </p:spTree>
    <p:extLst>
      <p:ext uri="{BB962C8B-B14F-4D97-AF65-F5344CB8AC3E}">
        <p14:creationId xmlns:p14="http://schemas.microsoft.com/office/powerpoint/2010/main" val="830579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34D411-6EF4-9754-33EB-81D9894CC9AC}"/>
              </a:ext>
            </a:extLst>
          </p:cNvPr>
          <p:cNvSpPr>
            <a:spLocks noGrp="1"/>
          </p:cNvSpPr>
          <p:nvPr>
            <p:ph type="title"/>
          </p:nvPr>
        </p:nvSpPr>
        <p:spPr>
          <a:xfrm>
            <a:off x="457201" y="335419"/>
            <a:ext cx="3405881" cy="871538"/>
          </a:xfrm>
        </p:spPr>
        <p:txBody>
          <a:bodyPr anchor="b">
            <a:noAutofit/>
          </a:bodyPr>
          <a:lstStyle/>
          <a:p>
            <a:r>
              <a:rPr lang="en-US" sz="2800" dirty="0"/>
              <a:t>The Posture Health Connection</a:t>
            </a:r>
          </a:p>
        </p:txBody>
      </p:sp>
      <p:sp>
        <p:nvSpPr>
          <p:cNvPr id="9" name="Text Placeholder 2">
            <a:extLst>
              <a:ext uri="{FF2B5EF4-FFF2-40B4-BE49-F238E27FC236}">
                <a16:creationId xmlns:a16="http://schemas.microsoft.com/office/drawing/2014/main" id="{39A18F25-952E-701D-B1F4-F750D9765FB1}"/>
              </a:ext>
            </a:extLst>
          </p:cNvPr>
          <p:cNvSpPr>
            <a:spLocks noGrp="1"/>
          </p:cNvSpPr>
          <p:nvPr>
            <p:ph type="body" sz="half" idx="2"/>
          </p:nvPr>
        </p:nvSpPr>
        <p:spPr>
          <a:xfrm>
            <a:off x="331341" y="1628026"/>
            <a:ext cx="3657600" cy="3396037"/>
          </a:xfrm>
        </p:spPr>
        <p:txBody>
          <a:bodyPr>
            <a:normAutofit/>
          </a:bodyPr>
          <a:lstStyle/>
          <a:p>
            <a:r>
              <a:rPr lang="en-US" b="0" dirty="0">
                <a:solidFill>
                  <a:srgbClr val="0D1B3E"/>
                </a:solidFill>
              </a:rPr>
              <a:t>4 Posture Quadrants of the Body</a:t>
            </a:r>
          </a:p>
          <a:p>
            <a:pPr lvl="1"/>
            <a:r>
              <a:rPr lang="en-US" b="0" dirty="0">
                <a:solidFill>
                  <a:srgbClr val="0D1B3E"/>
                </a:solidFill>
              </a:rPr>
              <a:t>Proper posture supports optimal function of the posture quadrants</a:t>
            </a:r>
          </a:p>
          <a:p>
            <a:pPr lvl="1"/>
            <a:endParaRPr lang="en-US" sz="800" b="0" dirty="0">
              <a:solidFill>
                <a:srgbClr val="0D1B3E"/>
              </a:solidFill>
            </a:endParaRPr>
          </a:p>
          <a:p>
            <a:pPr lvl="1"/>
            <a:r>
              <a:rPr lang="en-US" b="0" dirty="0">
                <a:solidFill>
                  <a:srgbClr val="0D1B3E"/>
                </a:solidFill>
              </a:rPr>
              <a:t>Postural distortion patterns disturb the function of the posture quadrants </a:t>
            </a:r>
          </a:p>
          <a:p>
            <a:endParaRPr lang="en-US" b="0" dirty="0">
              <a:solidFill>
                <a:srgbClr val="0D1B3E"/>
              </a:solidFill>
            </a:endParaRPr>
          </a:p>
          <a:p>
            <a:r>
              <a:rPr lang="en-US" b="0" dirty="0">
                <a:solidFill>
                  <a:srgbClr val="0D1B3E"/>
                </a:solidFill>
              </a:rPr>
              <a:t>Neurologic Integration</a:t>
            </a:r>
          </a:p>
          <a:p>
            <a:pPr lvl="1"/>
            <a:r>
              <a:rPr lang="en-US" b="0" dirty="0">
                <a:solidFill>
                  <a:srgbClr val="0D1B3E"/>
                </a:solidFill>
              </a:rPr>
              <a:t>Proper posture sends appropriate neurologic input to the brain for better neural integration and optimal motor output</a:t>
            </a:r>
          </a:p>
          <a:p>
            <a:pPr lvl="1"/>
            <a:endParaRPr lang="en-US" sz="800" b="0" dirty="0">
              <a:solidFill>
                <a:srgbClr val="0D1B3E"/>
              </a:solidFill>
            </a:endParaRPr>
          </a:p>
          <a:p>
            <a:pPr lvl="1"/>
            <a:r>
              <a:rPr lang="en-US" b="0" dirty="0">
                <a:solidFill>
                  <a:srgbClr val="0D1B3E"/>
                </a:solidFill>
              </a:rPr>
              <a:t>Postural distortion patterns disrupt neurologic input to the brain resulting in altered neural integration and poor motor output</a:t>
            </a:r>
          </a:p>
          <a:p>
            <a:r>
              <a:rPr lang="en-US" dirty="0"/>
              <a:t> </a:t>
            </a:r>
          </a:p>
        </p:txBody>
      </p:sp>
      <p:pic>
        <p:nvPicPr>
          <p:cNvPr id="10" name="Picture 9" descr="A picture containing text, invertebrate, coelenterate">
            <a:extLst>
              <a:ext uri="{FF2B5EF4-FFF2-40B4-BE49-F238E27FC236}">
                <a16:creationId xmlns:a16="http://schemas.microsoft.com/office/drawing/2014/main" id="{21F5E6D4-3D48-9D11-7C92-36317FA21E0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939990" y="0"/>
            <a:ext cx="3657600" cy="5143500"/>
          </a:xfrm>
          <a:prstGeom prst="rect">
            <a:avLst/>
          </a:prstGeom>
        </p:spPr>
      </p:pic>
    </p:spTree>
    <p:extLst>
      <p:ext uri="{BB962C8B-B14F-4D97-AF65-F5344CB8AC3E}">
        <p14:creationId xmlns:p14="http://schemas.microsoft.com/office/powerpoint/2010/main" val="870129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FD6AC9-94A6-444E-8768-163D80971651}"/>
              </a:ext>
            </a:extLst>
          </p:cNvPr>
          <p:cNvSpPr>
            <a:spLocks noGrp="1"/>
          </p:cNvSpPr>
          <p:nvPr>
            <p:ph type="title"/>
          </p:nvPr>
        </p:nvSpPr>
        <p:spPr>
          <a:xfrm>
            <a:off x="457202" y="550861"/>
            <a:ext cx="4114798" cy="871538"/>
          </a:xfrm>
        </p:spPr>
        <p:txBody>
          <a:bodyPr>
            <a:noAutofit/>
          </a:bodyPr>
          <a:lstStyle/>
          <a:p>
            <a:r>
              <a:rPr lang="en-US" sz="3000" dirty="0"/>
              <a:t>Feel the Posture </a:t>
            </a:r>
            <a:br>
              <a:rPr lang="en-US" sz="3000" dirty="0"/>
            </a:br>
            <a:r>
              <a:rPr lang="en-US" sz="3000" dirty="0"/>
              <a:t>Health Connection </a:t>
            </a:r>
          </a:p>
        </p:txBody>
      </p:sp>
      <p:sp>
        <p:nvSpPr>
          <p:cNvPr id="3" name="Text Placeholder 2">
            <a:extLst>
              <a:ext uri="{FF2B5EF4-FFF2-40B4-BE49-F238E27FC236}">
                <a16:creationId xmlns:a16="http://schemas.microsoft.com/office/drawing/2014/main" id="{320ACD6F-F762-1248-B6EE-4D1A356A1298}"/>
              </a:ext>
            </a:extLst>
          </p:cNvPr>
          <p:cNvSpPr>
            <a:spLocks noGrp="1"/>
          </p:cNvSpPr>
          <p:nvPr>
            <p:ph type="body" sz="half" idx="2"/>
          </p:nvPr>
        </p:nvSpPr>
        <p:spPr>
          <a:xfrm>
            <a:off x="571500" y="1643519"/>
            <a:ext cx="3746500" cy="2985631"/>
          </a:xfrm>
        </p:spPr>
        <p:txBody>
          <a:bodyPr>
            <a:noAutofit/>
          </a:bodyPr>
          <a:lstStyle/>
          <a:p>
            <a:r>
              <a:rPr lang="en-US" sz="1800" dirty="0">
                <a:solidFill>
                  <a:schemeClr val="accent1"/>
                </a:solidFill>
              </a:rPr>
              <a:t>Try this with me</a:t>
            </a:r>
          </a:p>
          <a:p>
            <a:pPr marL="165100" indent="-165100">
              <a:buFont typeface="Arial" panose="020B0604020202020204" pitchFamily="34" charset="0"/>
              <a:buChar char="•"/>
            </a:pPr>
            <a:r>
              <a:rPr lang="en-US" sz="1800" dirty="0">
                <a:solidFill>
                  <a:schemeClr val="accent1"/>
                </a:solidFill>
                <a:latin typeface="Merel" pitchFamily="2" charset="77"/>
              </a:rPr>
              <a:t>Take a breath in slumped posture</a:t>
            </a:r>
          </a:p>
          <a:p>
            <a:pPr marL="165100" indent="-165100">
              <a:buFont typeface="Arial" panose="020B0604020202020204" pitchFamily="34" charset="0"/>
              <a:buChar char="•"/>
            </a:pPr>
            <a:r>
              <a:rPr lang="en-US" sz="1800" dirty="0">
                <a:solidFill>
                  <a:schemeClr val="accent1"/>
                </a:solidFill>
                <a:latin typeface="Merel" pitchFamily="2" charset="77"/>
              </a:rPr>
              <a:t>Take a breath in proper posture</a:t>
            </a:r>
          </a:p>
          <a:p>
            <a:endParaRPr lang="en-US" sz="1800" dirty="0">
              <a:solidFill>
                <a:schemeClr val="accent1"/>
              </a:solidFill>
              <a:latin typeface="Merel" pitchFamily="2" charset="77"/>
            </a:endParaRPr>
          </a:p>
          <a:p>
            <a:r>
              <a:rPr lang="en-US" sz="1800" dirty="0">
                <a:solidFill>
                  <a:schemeClr val="accent1"/>
                </a:solidFill>
              </a:rPr>
              <a:t>Do you feel a difference with </a:t>
            </a:r>
            <a:br>
              <a:rPr lang="en-US" sz="1800" dirty="0">
                <a:solidFill>
                  <a:schemeClr val="accent1"/>
                </a:solidFill>
              </a:rPr>
            </a:br>
            <a:r>
              <a:rPr lang="en-US" sz="1800" dirty="0">
                <a:solidFill>
                  <a:schemeClr val="accent1"/>
                </a:solidFill>
              </a:rPr>
              <a:t>your breathing?</a:t>
            </a:r>
          </a:p>
          <a:p>
            <a:endParaRPr lang="en-US" sz="1800" dirty="0">
              <a:solidFill>
                <a:schemeClr val="accent1"/>
              </a:solidFill>
            </a:endParaRPr>
          </a:p>
          <a:p>
            <a:r>
              <a:rPr lang="en-US" sz="1800" dirty="0">
                <a:solidFill>
                  <a:schemeClr val="accent1"/>
                </a:solidFill>
              </a:rPr>
              <a:t>Proper posture helps your body instantly function better</a:t>
            </a:r>
          </a:p>
        </p:txBody>
      </p:sp>
      <p:pic>
        <p:nvPicPr>
          <p:cNvPr id="5" name="Picture 4" descr="A person with her hands on her face">
            <a:extLst>
              <a:ext uri="{FF2B5EF4-FFF2-40B4-BE49-F238E27FC236}">
                <a16:creationId xmlns:a16="http://schemas.microsoft.com/office/drawing/2014/main" id="{A488CD9A-B923-F240-AF28-50A85572F403}"/>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4318000" y="1"/>
            <a:ext cx="4826000" cy="5143500"/>
          </a:xfrm>
          <a:prstGeom prst="rect">
            <a:avLst/>
          </a:prstGeom>
        </p:spPr>
      </p:pic>
    </p:spTree>
    <p:extLst>
      <p:ext uri="{BB962C8B-B14F-4D97-AF65-F5344CB8AC3E}">
        <p14:creationId xmlns:p14="http://schemas.microsoft.com/office/powerpoint/2010/main" val="3275006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88432-5449-F92C-01F2-9B3472B39B48}"/>
              </a:ext>
            </a:extLst>
          </p:cNvPr>
          <p:cNvSpPr>
            <a:spLocks noGrp="1"/>
          </p:cNvSpPr>
          <p:nvPr>
            <p:ph type="title"/>
          </p:nvPr>
        </p:nvSpPr>
        <p:spPr>
          <a:xfrm>
            <a:off x="381367" y="424077"/>
            <a:ext cx="8381265" cy="857250"/>
          </a:xfrm>
        </p:spPr>
        <p:txBody>
          <a:bodyPr>
            <a:normAutofit/>
          </a:bodyPr>
          <a:lstStyle/>
          <a:p>
            <a:r>
              <a:rPr lang="en-US" sz="4000" dirty="0"/>
              <a:t>Posture &amp; Neck Pain</a:t>
            </a:r>
          </a:p>
        </p:txBody>
      </p:sp>
      <p:sp>
        <p:nvSpPr>
          <p:cNvPr id="3" name="Content Placeholder 2">
            <a:extLst>
              <a:ext uri="{FF2B5EF4-FFF2-40B4-BE49-F238E27FC236}">
                <a16:creationId xmlns:a16="http://schemas.microsoft.com/office/drawing/2014/main" id="{63D427BA-708A-4AD1-0144-C698B17D2080}"/>
              </a:ext>
            </a:extLst>
          </p:cNvPr>
          <p:cNvSpPr>
            <a:spLocks noGrp="1"/>
          </p:cNvSpPr>
          <p:nvPr>
            <p:ph idx="4294967295"/>
          </p:nvPr>
        </p:nvSpPr>
        <p:spPr>
          <a:xfrm>
            <a:off x="2564295" y="1845372"/>
            <a:ext cx="5486400" cy="2702125"/>
          </a:xfrm>
        </p:spPr>
        <p:txBody>
          <a:bodyPr>
            <a:normAutofit lnSpcReduction="10000"/>
          </a:bodyPr>
          <a:lstStyle/>
          <a:p>
            <a:pPr marL="0" indent="0">
              <a:spcBef>
                <a:spcPts val="0"/>
              </a:spcBef>
              <a:buNone/>
            </a:pPr>
            <a:r>
              <a:rPr lang="en-US" b="1" dirty="0">
                <a:effectLst/>
                <a:ea typeface="Times New Roman" panose="02020603050405020304" pitchFamily="18" charset="0"/>
              </a:rPr>
              <a:t>The Relationship Between Forward Head Posture and Neck Pain: A Systematic Review and Meta-Analysis</a:t>
            </a:r>
          </a:p>
          <a:p>
            <a:pPr marL="0" indent="0">
              <a:spcBef>
                <a:spcPts val="0"/>
              </a:spcBef>
              <a:buNone/>
            </a:pPr>
            <a:endParaRPr lang="en-US" dirty="0">
              <a:effectLst/>
              <a:ea typeface="Times New Roman" panose="02020603050405020304" pitchFamily="18" charset="0"/>
            </a:endParaRPr>
          </a:p>
          <a:p>
            <a:pPr marL="257175" indent="-257175">
              <a:spcBef>
                <a:spcPts val="0"/>
              </a:spcBef>
              <a:buFont typeface="Symbol" pitchFamily="2" charset="2"/>
              <a:buChar char=""/>
            </a:pPr>
            <a:r>
              <a:rPr lang="en-US" dirty="0">
                <a:solidFill>
                  <a:schemeClr val="accent2"/>
                </a:solidFill>
                <a:effectLst/>
                <a:latin typeface="Century Gothic" panose="020B0502020202020204" pitchFamily="34" charset="0"/>
                <a:ea typeface="Times New Roman" panose="02020603050405020304" pitchFamily="18" charset="0"/>
              </a:rPr>
              <a:t>Adults with neck pain show increased forward head posture </a:t>
            </a:r>
            <a:r>
              <a:rPr lang="en-US" b="0" dirty="0">
                <a:effectLst/>
                <a:latin typeface="Century Gothic" panose="020B0502020202020204" pitchFamily="34" charset="0"/>
                <a:ea typeface="Times New Roman" panose="02020603050405020304" pitchFamily="18" charset="0"/>
              </a:rPr>
              <a:t>when compared to asymptomatic adults and that forward head posture is significantly correlated with neck pain measures in adults and older adults.  </a:t>
            </a:r>
          </a:p>
          <a:p>
            <a:pPr marL="0" indent="0">
              <a:spcBef>
                <a:spcPts val="0"/>
              </a:spcBef>
              <a:buNone/>
            </a:pPr>
            <a:endParaRPr lang="en-US" dirty="0">
              <a:effectLst/>
              <a:ea typeface="Times New Roman" panose="02020603050405020304" pitchFamily="18" charset="0"/>
            </a:endParaRPr>
          </a:p>
          <a:p>
            <a:pPr marL="0" indent="0">
              <a:spcBef>
                <a:spcPts val="0"/>
              </a:spcBef>
              <a:buNone/>
            </a:pPr>
            <a:r>
              <a:rPr lang="en-US" sz="750" dirty="0">
                <a:ea typeface="Times New Roman" panose="02020603050405020304" pitchFamily="18" charset="0"/>
              </a:rPr>
              <a:t>Mahmoud, N. F., Hassan, K. A., </a:t>
            </a:r>
            <a:r>
              <a:rPr lang="en-US" sz="750" dirty="0" err="1">
                <a:ea typeface="Times New Roman" panose="02020603050405020304" pitchFamily="18" charset="0"/>
              </a:rPr>
              <a:t>Abdelmajeed</a:t>
            </a:r>
            <a:r>
              <a:rPr lang="en-US" sz="750" dirty="0">
                <a:ea typeface="Times New Roman" panose="02020603050405020304" pitchFamily="18" charset="0"/>
              </a:rPr>
              <a:t>, S. F., </a:t>
            </a:r>
            <a:r>
              <a:rPr lang="en-US" sz="750" dirty="0" err="1">
                <a:ea typeface="Times New Roman" panose="02020603050405020304" pitchFamily="18" charset="0"/>
              </a:rPr>
              <a:t>Moustafa</a:t>
            </a:r>
            <a:r>
              <a:rPr lang="en-US" sz="750" dirty="0">
                <a:ea typeface="Times New Roman" panose="02020603050405020304" pitchFamily="18" charset="0"/>
              </a:rPr>
              <a:t>, I. M., &amp; Silva, A. G. (2019). The relationship between forward head posture and neck pain: a systematic review and meta-analysis. </a:t>
            </a:r>
            <a:r>
              <a:rPr lang="en-US" sz="750" i="1" dirty="0">
                <a:ea typeface="Times New Roman" panose="02020603050405020304" pitchFamily="18" charset="0"/>
              </a:rPr>
              <a:t>Current reviews in musculoskeletal medicine</a:t>
            </a:r>
            <a:r>
              <a:rPr lang="en-US" sz="750" dirty="0">
                <a:ea typeface="Times New Roman" panose="02020603050405020304" pitchFamily="18" charset="0"/>
              </a:rPr>
              <a:t>, </a:t>
            </a:r>
            <a:r>
              <a:rPr lang="en-US" sz="750" i="1" dirty="0">
                <a:ea typeface="Times New Roman" panose="02020603050405020304" pitchFamily="18" charset="0"/>
              </a:rPr>
              <a:t>12</a:t>
            </a:r>
            <a:r>
              <a:rPr lang="en-US" sz="750" dirty="0">
                <a:ea typeface="Times New Roman" panose="02020603050405020304" pitchFamily="18" charset="0"/>
              </a:rPr>
              <a:t>(4), 562-577.</a:t>
            </a:r>
          </a:p>
          <a:p>
            <a:endParaRPr lang="en-US" dirty="0"/>
          </a:p>
        </p:txBody>
      </p:sp>
      <p:pic>
        <p:nvPicPr>
          <p:cNvPr id="5" name="Picture 4" descr="A person with pain in his neck">
            <a:extLst>
              <a:ext uri="{FF2B5EF4-FFF2-40B4-BE49-F238E27FC236}">
                <a16:creationId xmlns:a16="http://schemas.microsoft.com/office/drawing/2014/main" id="{F397C99C-1A42-EB58-2FE4-7C32F9C31E1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106777" y="218661"/>
            <a:ext cx="1943918" cy="1421296"/>
          </a:xfrm>
          <a:prstGeom prst="rect">
            <a:avLst/>
          </a:prstGeom>
        </p:spPr>
      </p:pic>
    </p:spTree>
    <p:extLst>
      <p:ext uri="{BB962C8B-B14F-4D97-AF65-F5344CB8AC3E}">
        <p14:creationId xmlns:p14="http://schemas.microsoft.com/office/powerpoint/2010/main" val="3311566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E0C93-18BE-053F-0F57-ECF60CF549DA}"/>
              </a:ext>
            </a:extLst>
          </p:cNvPr>
          <p:cNvSpPr>
            <a:spLocks noGrp="1"/>
          </p:cNvSpPr>
          <p:nvPr>
            <p:ph type="title"/>
          </p:nvPr>
        </p:nvSpPr>
        <p:spPr/>
        <p:txBody>
          <a:bodyPr>
            <a:normAutofit/>
          </a:bodyPr>
          <a:lstStyle/>
          <a:p>
            <a:r>
              <a:rPr lang="en-US" sz="4000" dirty="0"/>
              <a:t>Posture &amp; Low Back Pain</a:t>
            </a:r>
          </a:p>
        </p:txBody>
      </p:sp>
      <p:sp>
        <p:nvSpPr>
          <p:cNvPr id="3" name="Content Placeholder 2">
            <a:extLst>
              <a:ext uri="{FF2B5EF4-FFF2-40B4-BE49-F238E27FC236}">
                <a16:creationId xmlns:a16="http://schemas.microsoft.com/office/drawing/2014/main" id="{6D859938-3233-07F4-B7A1-1A8E6A22652D}"/>
              </a:ext>
            </a:extLst>
          </p:cNvPr>
          <p:cNvSpPr>
            <a:spLocks noGrp="1"/>
          </p:cNvSpPr>
          <p:nvPr>
            <p:ph idx="4294967295"/>
          </p:nvPr>
        </p:nvSpPr>
        <p:spPr>
          <a:xfrm>
            <a:off x="2653748" y="1725282"/>
            <a:ext cx="5575852" cy="3053660"/>
          </a:xfrm>
        </p:spPr>
        <p:txBody>
          <a:bodyPr>
            <a:normAutofit lnSpcReduction="10000"/>
          </a:bodyPr>
          <a:lstStyle/>
          <a:p>
            <a:pPr marL="0" indent="0">
              <a:buNone/>
            </a:pPr>
            <a:r>
              <a:rPr lang="en-US" dirty="0"/>
              <a:t>Non-specific Low Back Pain and Postural Control During Quiet Standing—A Systematic Review</a:t>
            </a:r>
          </a:p>
          <a:p>
            <a:pPr marL="0" indent="0">
              <a:buNone/>
            </a:pPr>
            <a:endParaRPr lang="en-US" b="0" i="0" dirty="0">
              <a:solidFill>
                <a:srgbClr val="282828"/>
              </a:solidFill>
              <a:effectLst/>
              <a:latin typeface="Century Gothic" panose="020B0502020202020204" pitchFamily="34" charset="0"/>
            </a:endParaRPr>
          </a:p>
          <a:p>
            <a:r>
              <a:rPr lang="en-US" sz="1350" b="0" dirty="0">
                <a:solidFill>
                  <a:srgbClr val="282828"/>
                </a:solidFill>
                <a:latin typeface="Century Gothic" panose="020B0502020202020204" pitchFamily="34" charset="0"/>
              </a:rPr>
              <a:t>The results show that persons with and without non-specific LBP differed in several parameters of postural control such as the </a:t>
            </a:r>
            <a:r>
              <a:rPr lang="en-US" sz="1350" dirty="0">
                <a:solidFill>
                  <a:schemeClr val="accent2"/>
                </a:solidFill>
                <a:latin typeface="Century Gothic" panose="020B0502020202020204" pitchFamily="34" charset="0"/>
              </a:rPr>
              <a:t>center of pressure displacement, postural control strategy, and muscle activation patterns</a:t>
            </a:r>
            <a:r>
              <a:rPr lang="en-US" sz="1350" b="0" dirty="0">
                <a:solidFill>
                  <a:srgbClr val="282828"/>
                </a:solidFill>
                <a:latin typeface="Century Gothic" panose="020B0502020202020204" pitchFamily="34" charset="0"/>
              </a:rPr>
              <a:t>.</a:t>
            </a:r>
          </a:p>
          <a:p>
            <a:pPr marL="0" indent="0">
              <a:buNone/>
            </a:pPr>
            <a:endParaRPr lang="en-US" sz="1350" b="0" dirty="0">
              <a:solidFill>
                <a:srgbClr val="282828"/>
              </a:solidFill>
              <a:latin typeface="Century Gothic" panose="020B0502020202020204" pitchFamily="34" charset="0"/>
            </a:endParaRPr>
          </a:p>
          <a:p>
            <a:r>
              <a:rPr lang="en-US" sz="1350" b="0" dirty="0">
                <a:solidFill>
                  <a:srgbClr val="282828"/>
                </a:solidFill>
                <a:latin typeface="Century Gothic" panose="020B0502020202020204" pitchFamily="34" charset="0"/>
              </a:rPr>
              <a:t>The combination of neuromuscular and biomechanical parameters was associated with the </a:t>
            </a:r>
            <a:r>
              <a:rPr lang="en-US" sz="1350" dirty="0">
                <a:solidFill>
                  <a:schemeClr val="accent2"/>
                </a:solidFill>
                <a:latin typeface="Century Gothic" panose="020B0502020202020204" pitchFamily="34" charset="0"/>
              </a:rPr>
              <a:t>disability of postural control in individuals with LBP </a:t>
            </a:r>
            <a:r>
              <a:rPr lang="en-US" sz="1350" b="0" dirty="0">
                <a:solidFill>
                  <a:srgbClr val="282828"/>
                </a:solidFill>
                <a:latin typeface="Century Gothic" panose="020B0502020202020204" pitchFamily="34" charset="0"/>
              </a:rPr>
              <a:t>during standing.</a:t>
            </a:r>
          </a:p>
          <a:p>
            <a:endParaRPr lang="en-US" dirty="0">
              <a:solidFill>
                <a:srgbClr val="282828"/>
              </a:solidFill>
            </a:endParaRPr>
          </a:p>
          <a:p>
            <a:pPr marL="0" indent="0">
              <a:buNone/>
            </a:pPr>
            <a:r>
              <a:rPr lang="en-US" sz="750" b="0" dirty="0">
                <a:solidFill>
                  <a:srgbClr val="222222"/>
                </a:solidFill>
              </a:rPr>
              <a:t>Koch, C., &amp; </a:t>
            </a:r>
            <a:r>
              <a:rPr lang="en-US" sz="750" b="0" dirty="0" err="1">
                <a:solidFill>
                  <a:srgbClr val="222222"/>
                </a:solidFill>
              </a:rPr>
              <a:t>Hänsel</a:t>
            </a:r>
            <a:r>
              <a:rPr lang="en-US" sz="750" b="0" dirty="0">
                <a:solidFill>
                  <a:srgbClr val="222222"/>
                </a:solidFill>
              </a:rPr>
              <a:t>, F. (2019). Non-specific low back pain and postural control during quiet standing—A systematic review. </a:t>
            </a:r>
            <a:r>
              <a:rPr lang="en-US" sz="750" b="0" i="1" dirty="0">
                <a:solidFill>
                  <a:srgbClr val="222222"/>
                </a:solidFill>
              </a:rPr>
              <a:t>Frontiers in psychology</a:t>
            </a:r>
            <a:r>
              <a:rPr lang="en-US" sz="750" b="0" dirty="0">
                <a:solidFill>
                  <a:srgbClr val="222222"/>
                </a:solidFill>
              </a:rPr>
              <a:t>, </a:t>
            </a:r>
            <a:r>
              <a:rPr lang="en-US" sz="750" b="0" i="1" dirty="0">
                <a:solidFill>
                  <a:srgbClr val="222222"/>
                </a:solidFill>
              </a:rPr>
              <a:t>10</a:t>
            </a:r>
            <a:r>
              <a:rPr lang="en-US" sz="750" b="0" dirty="0">
                <a:solidFill>
                  <a:srgbClr val="222222"/>
                </a:solidFill>
              </a:rPr>
              <a:t>, 586.</a:t>
            </a:r>
            <a:endParaRPr lang="en-US" sz="750" dirty="0"/>
          </a:p>
        </p:txBody>
      </p:sp>
      <p:pic>
        <p:nvPicPr>
          <p:cNvPr id="5" name="Picture 4" descr="A person sitting at a desk with her back in her pockets">
            <a:extLst>
              <a:ext uri="{FF2B5EF4-FFF2-40B4-BE49-F238E27FC236}">
                <a16:creationId xmlns:a16="http://schemas.microsoft.com/office/drawing/2014/main" id="{EFE1143F-A6AE-3169-B0DC-73D2CDAC875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682514" y="124650"/>
            <a:ext cx="1937853" cy="1291266"/>
          </a:xfrm>
          <a:prstGeom prst="rect">
            <a:avLst/>
          </a:prstGeom>
        </p:spPr>
      </p:pic>
    </p:spTree>
    <p:extLst>
      <p:ext uri="{BB962C8B-B14F-4D97-AF65-F5344CB8AC3E}">
        <p14:creationId xmlns:p14="http://schemas.microsoft.com/office/powerpoint/2010/main" val="1668573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83A14-92FF-9F64-1061-F47B8F5F8737}"/>
              </a:ext>
            </a:extLst>
          </p:cNvPr>
          <p:cNvSpPr>
            <a:spLocks noGrp="1"/>
          </p:cNvSpPr>
          <p:nvPr>
            <p:ph type="title"/>
          </p:nvPr>
        </p:nvSpPr>
        <p:spPr/>
        <p:txBody>
          <a:bodyPr>
            <a:normAutofit/>
          </a:bodyPr>
          <a:lstStyle/>
          <a:p>
            <a:r>
              <a:rPr lang="en-US" sz="4000" dirty="0"/>
              <a:t>Posture &amp; Human Function</a:t>
            </a:r>
          </a:p>
        </p:txBody>
      </p:sp>
      <p:sp>
        <p:nvSpPr>
          <p:cNvPr id="3" name="Content Placeholder 2">
            <a:extLst>
              <a:ext uri="{FF2B5EF4-FFF2-40B4-BE49-F238E27FC236}">
                <a16:creationId xmlns:a16="http://schemas.microsoft.com/office/drawing/2014/main" id="{2AAA2B1F-DC31-37C7-1EA8-B8052921BA19}"/>
              </a:ext>
            </a:extLst>
          </p:cNvPr>
          <p:cNvSpPr>
            <a:spLocks noGrp="1"/>
          </p:cNvSpPr>
          <p:nvPr>
            <p:ph idx="4294967295"/>
          </p:nvPr>
        </p:nvSpPr>
        <p:spPr>
          <a:xfrm>
            <a:off x="2574234" y="1938130"/>
            <a:ext cx="6003235" cy="3410710"/>
          </a:xfrm>
        </p:spPr>
        <p:txBody>
          <a:bodyPr/>
          <a:lstStyle/>
          <a:p>
            <a:pPr marL="0" indent="0">
              <a:spcBef>
                <a:spcPts val="0"/>
              </a:spcBef>
              <a:buNone/>
            </a:pPr>
            <a:r>
              <a:rPr lang="en-US" dirty="0">
                <a:ea typeface="Times New Roman" panose="02020603050405020304" pitchFamily="18" charset="0"/>
              </a:rPr>
              <a:t>The Impact of the Position of the Head on the Functioning of the Human Body: A Systematic Review</a:t>
            </a:r>
          </a:p>
          <a:p>
            <a:pPr marL="0" indent="0">
              <a:spcBef>
                <a:spcPts val="0"/>
              </a:spcBef>
              <a:buNone/>
            </a:pPr>
            <a:endParaRPr lang="en-US" sz="1350" dirty="0">
              <a:ea typeface="Times New Roman" panose="02020603050405020304" pitchFamily="18" charset="0"/>
            </a:endParaRPr>
          </a:p>
          <a:p>
            <a:pPr marL="257175" indent="-257175">
              <a:spcBef>
                <a:spcPts val="0"/>
              </a:spcBef>
              <a:buFont typeface="Symbol" pitchFamily="2" charset="2"/>
              <a:buChar char=""/>
            </a:pPr>
            <a:r>
              <a:rPr lang="en-US" sz="1350" b="0" dirty="0">
                <a:latin typeface="Century Gothic" panose="020B0502020202020204" pitchFamily="34" charset="0"/>
                <a:ea typeface="Times New Roman" panose="02020603050405020304" pitchFamily="18" charset="0"/>
              </a:rPr>
              <a:t>The position of the head has a significant effect on the human body. Research findings show that abnormal head position changes affect </a:t>
            </a:r>
            <a:r>
              <a:rPr lang="en-US" sz="1350" dirty="0">
                <a:solidFill>
                  <a:schemeClr val="accent2"/>
                </a:solidFill>
                <a:latin typeface="Century Gothic" panose="020B0502020202020204" pitchFamily="34" charset="0"/>
                <a:ea typeface="Times New Roman" panose="02020603050405020304" pitchFamily="18" charset="0"/>
              </a:rPr>
              <a:t>muscle activity, proprioception, the pattern of breathing, and neck pain</a:t>
            </a:r>
            <a:r>
              <a:rPr lang="en-US" sz="1350" b="0" dirty="0">
                <a:latin typeface="Century Gothic" panose="020B0502020202020204" pitchFamily="34" charset="0"/>
                <a:ea typeface="Times New Roman" panose="02020603050405020304" pitchFamily="18" charset="0"/>
              </a:rPr>
              <a:t>. </a:t>
            </a:r>
          </a:p>
          <a:p>
            <a:pPr marL="0" indent="0">
              <a:spcBef>
                <a:spcPts val="0"/>
              </a:spcBef>
              <a:buNone/>
            </a:pPr>
            <a:r>
              <a:rPr lang="en-US" sz="1350" dirty="0">
                <a:ea typeface="Times New Roman" panose="02020603050405020304" pitchFamily="18" charset="0"/>
              </a:rPr>
              <a:t> </a:t>
            </a:r>
          </a:p>
          <a:p>
            <a:pPr marL="0" indent="0">
              <a:spcBef>
                <a:spcPts val="0"/>
              </a:spcBef>
              <a:buNone/>
            </a:pPr>
            <a:r>
              <a:rPr lang="en-US" sz="750" dirty="0" err="1">
                <a:ea typeface="Times New Roman" panose="02020603050405020304" pitchFamily="18" charset="0"/>
              </a:rPr>
              <a:t>Szczygieł</a:t>
            </a:r>
            <a:r>
              <a:rPr lang="en-US" sz="750" dirty="0">
                <a:ea typeface="Times New Roman" panose="02020603050405020304" pitchFamily="18" charset="0"/>
              </a:rPr>
              <a:t>, E., </a:t>
            </a:r>
            <a:r>
              <a:rPr lang="en-US" sz="750" dirty="0" err="1">
                <a:ea typeface="Times New Roman" panose="02020603050405020304" pitchFamily="18" charset="0"/>
              </a:rPr>
              <a:t>Fudacz</a:t>
            </a:r>
            <a:r>
              <a:rPr lang="en-US" sz="750" dirty="0">
                <a:ea typeface="Times New Roman" panose="02020603050405020304" pitchFamily="18" charset="0"/>
              </a:rPr>
              <a:t>, N., </a:t>
            </a:r>
            <a:r>
              <a:rPr lang="en-US" sz="750" dirty="0" err="1">
                <a:ea typeface="Times New Roman" panose="02020603050405020304" pitchFamily="18" charset="0"/>
              </a:rPr>
              <a:t>Golec</a:t>
            </a:r>
            <a:r>
              <a:rPr lang="en-US" sz="750" dirty="0">
                <a:ea typeface="Times New Roman" panose="02020603050405020304" pitchFamily="18" charset="0"/>
              </a:rPr>
              <a:t>, J., &amp; </a:t>
            </a:r>
            <a:r>
              <a:rPr lang="en-US" sz="750" dirty="0" err="1">
                <a:ea typeface="Times New Roman" panose="02020603050405020304" pitchFamily="18" charset="0"/>
              </a:rPr>
              <a:t>Golec</a:t>
            </a:r>
            <a:r>
              <a:rPr lang="en-US" sz="750" dirty="0">
                <a:ea typeface="Times New Roman" panose="02020603050405020304" pitchFamily="18" charset="0"/>
              </a:rPr>
              <a:t>, E. (2020). The impact of the position of the head on the functioning of the human body: a systematic review. </a:t>
            </a:r>
            <a:r>
              <a:rPr lang="en-US" sz="750" i="1" dirty="0">
                <a:ea typeface="Times New Roman" panose="02020603050405020304" pitchFamily="18" charset="0"/>
              </a:rPr>
              <a:t>Int J </a:t>
            </a:r>
            <a:r>
              <a:rPr lang="en-US" sz="750" i="1" dirty="0" err="1">
                <a:ea typeface="Times New Roman" panose="02020603050405020304" pitchFamily="18" charset="0"/>
              </a:rPr>
              <a:t>Occup</a:t>
            </a:r>
            <a:r>
              <a:rPr lang="en-US" sz="750" i="1" dirty="0">
                <a:ea typeface="Times New Roman" panose="02020603050405020304" pitchFamily="18" charset="0"/>
              </a:rPr>
              <a:t> Med Environ Health</a:t>
            </a:r>
            <a:r>
              <a:rPr lang="en-US" sz="750" dirty="0">
                <a:ea typeface="Times New Roman" panose="02020603050405020304" pitchFamily="18" charset="0"/>
              </a:rPr>
              <a:t>, </a:t>
            </a:r>
            <a:r>
              <a:rPr lang="en-US" sz="750" i="1" dirty="0">
                <a:ea typeface="Times New Roman" panose="02020603050405020304" pitchFamily="18" charset="0"/>
              </a:rPr>
              <a:t>33</a:t>
            </a:r>
            <a:r>
              <a:rPr lang="en-US" sz="750" dirty="0">
                <a:ea typeface="Times New Roman" panose="02020603050405020304" pitchFamily="18" charset="0"/>
              </a:rPr>
              <a:t>(5), 559-568.</a:t>
            </a:r>
          </a:p>
          <a:p>
            <a:endParaRPr lang="en-US" dirty="0"/>
          </a:p>
        </p:txBody>
      </p:sp>
      <p:pic>
        <p:nvPicPr>
          <p:cNvPr id="5" name="Picture 4" descr="A person massaging a person's shoulder">
            <a:extLst>
              <a:ext uri="{FF2B5EF4-FFF2-40B4-BE49-F238E27FC236}">
                <a16:creationId xmlns:a16="http://schemas.microsoft.com/office/drawing/2014/main" id="{7532BAA8-EADA-FF7F-E531-D7223D6A1905}"/>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7017025" y="254269"/>
            <a:ext cx="1923223" cy="1500809"/>
          </a:xfrm>
          <a:prstGeom prst="rect">
            <a:avLst/>
          </a:prstGeom>
        </p:spPr>
      </p:pic>
    </p:spTree>
    <p:extLst>
      <p:ext uri="{BB962C8B-B14F-4D97-AF65-F5344CB8AC3E}">
        <p14:creationId xmlns:p14="http://schemas.microsoft.com/office/powerpoint/2010/main" val="1764767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FE2A0-EF40-548A-18AE-A8241DC6B960}"/>
              </a:ext>
            </a:extLst>
          </p:cNvPr>
          <p:cNvSpPr>
            <a:spLocks noGrp="1"/>
          </p:cNvSpPr>
          <p:nvPr>
            <p:ph type="title"/>
          </p:nvPr>
        </p:nvSpPr>
        <p:spPr/>
        <p:txBody>
          <a:bodyPr>
            <a:normAutofit/>
          </a:bodyPr>
          <a:lstStyle/>
          <a:p>
            <a:r>
              <a:rPr lang="en-US" sz="4000" dirty="0"/>
              <a:t>Posture &amp; Respiration</a:t>
            </a:r>
          </a:p>
        </p:txBody>
      </p:sp>
      <p:sp>
        <p:nvSpPr>
          <p:cNvPr id="3" name="Content Placeholder 2">
            <a:extLst>
              <a:ext uri="{FF2B5EF4-FFF2-40B4-BE49-F238E27FC236}">
                <a16:creationId xmlns:a16="http://schemas.microsoft.com/office/drawing/2014/main" id="{510F9E51-E4E8-4040-CC16-6AE49D70AFB7}"/>
              </a:ext>
            </a:extLst>
          </p:cNvPr>
          <p:cNvSpPr>
            <a:spLocks noGrp="1"/>
          </p:cNvSpPr>
          <p:nvPr>
            <p:ph idx="4294967295"/>
          </p:nvPr>
        </p:nvSpPr>
        <p:spPr>
          <a:xfrm>
            <a:off x="2703443" y="1697107"/>
            <a:ext cx="3796748" cy="3012377"/>
          </a:xfrm>
        </p:spPr>
        <p:txBody>
          <a:bodyPr>
            <a:normAutofit lnSpcReduction="10000"/>
          </a:bodyPr>
          <a:lstStyle/>
          <a:p>
            <a:pPr marL="0" indent="0">
              <a:spcBef>
                <a:spcPts val="0"/>
              </a:spcBef>
              <a:buNone/>
            </a:pPr>
            <a:r>
              <a:rPr lang="en-US" dirty="0">
                <a:ea typeface="Times New Roman" panose="02020603050405020304" pitchFamily="18" charset="0"/>
              </a:rPr>
              <a:t>Effect of Forward Head Posture on Thoracic Shape and Respiratory Function</a:t>
            </a:r>
          </a:p>
          <a:p>
            <a:pPr marL="0" indent="0">
              <a:spcBef>
                <a:spcPts val="0"/>
              </a:spcBef>
              <a:buNone/>
            </a:pPr>
            <a:endParaRPr lang="en-US" sz="1350" dirty="0">
              <a:ea typeface="Times New Roman" panose="02020603050405020304" pitchFamily="18" charset="0"/>
            </a:endParaRPr>
          </a:p>
          <a:p>
            <a:pPr marL="257175" indent="-257175">
              <a:spcBef>
                <a:spcPts val="0"/>
              </a:spcBef>
              <a:buFont typeface="Symbol" pitchFamily="2" charset="2"/>
              <a:buChar char=""/>
            </a:pPr>
            <a:r>
              <a:rPr lang="en-US" sz="1600" b="0" dirty="0">
                <a:latin typeface="Century Gothic" panose="020B0502020202020204" pitchFamily="34" charset="0"/>
                <a:ea typeface="Times New Roman" panose="02020603050405020304" pitchFamily="18" charset="0"/>
              </a:rPr>
              <a:t>Forward head posture causes expansion of the upper thorax and contraction of the lower thorax, and these </a:t>
            </a:r>
            <a:r>
              <a:rPr lang="en-US" sz="1600" dirty="0">
                <a:solidFill>
                  <a:schemeClr val="accent2"/>
                </a:solidFill>
                <a:latin typeface="Century Gothic" panose="020B0502020202020204" pitchFamily="34" charset="0"/>
                <a:ea typeface="Times New Roman" panose="02020603050405020304" pitchFamily="18" charset="0"/>
              </a:rPr>
              <a:t>morphological changes cause decreased respiratory function</a:t>
            </a:r>
            <a:r>
              <a:rPr lang="en-US" sz="1600" b="0" dirty="0">
                <a:latin typeface="Century Gothic" panose="020B0502020202020204" pitchFamily="34" charset="0"/>
                <a:ea typeface="Times New Roman" panose="02020603050405020304" pitchFamily="18" charset="0"/>
              </a:rPr>
              <a:t>. </a:t>
            </a:r>
          </a:p>
          <a:p>
            <a:pPr marL="0" indent="0">
              <a:spcBef>
                <a:spcPts val="0"/>
              </a:spcBef>
              <a:buNone/>
            </a:pPr>
            <a:endParaRPr lang="en-US" sz="1350" dirty="0">
              <a:ea typeface="Times New Roman" panose="02020603050405020304" pitchFamily="18" charset="0"/>
            </a:endParaRPr>
          </a:p>
          <a:p>
            <a:pPr marL="0" indent="0">
              <a:spcBef>
                <a:spcPts val="0"/>
              </a:spcBef>
              <a:buNone/>
            </a:pPr>
            <a:r>
              <a:rPr lang="en-US" sz="750" dirty="0" err="1">
                <a:ea typeface="Times New Roman" panose="02020603050405020304" pitchFamily="18" charset="0"/>
              </a:rPr>
              <a:t>Koseki</a:t>
            </a:r>
            <a:r>
              <a:rPr lang="en-US" sz="750" dirty="0">
                <a:ea typeface="Times New Roman" panose="02020603050405020304" pitchFamily="18" charset="0"/>
              </a:rPr>
              <a:t>, T., </a:t>
            </a:r>
            <a:r>
              <a:rPr lang="en-US" sz="750" dirty="0" err="1">
                <a:ea typeface="Times New Roman" panose="02020603050405020304" pitchFamily="18" charset="0"/>
              </a:rPr>
              <a:t>Kakizaki</a:t>
            </a:r>
            <a:r>
              <a:rPr lang="en-US" sz="750" dirty="0">
                <a:ea typeface="Times New Roman" panose="02020603050405020304" pitchFamily="18" charset="0"/>
              </a:rPr>
              <a:t>, F., Hayashi, S., Nishida, N., &amp; Itoh, M. (2019). Effect of forward head posture on thoracic shape and respiratory function. </a:t>
            </a:r>
            <a:r>
              <a:rPr lang="en-US" sz="750" i="1" dirty="0">
                <a:ea typeface="Times New Roman" panose="02020603050405020304" pitchFamily="18" charset="0"/>
              </a:rPr>
              <a:t>Journal of physical therapy science</a:t>
            </a:r>
            <a:r>
              <a:rPr lang="en-US" sz="750" dirty="0">
                <a:ea typeface="Times New Roman" panose="02020603050405020304" pitchFamily="18" charset="0"/>
              </a:rPr>
              <a:t>, </a:t>
            </a:r>
            <a:r>
              <a:rPr lang="en-US" sz="750" i="1" dirty="0">
                <a:ea typeface="Times New Roman" panose="02020603050405020304" pitchFamily="18" charset="0"/>
              </a:rPr>
              <a:t>31</a:t>
            </a:r>
            <a:r>
              <a:rPr lang="en-US" sz="750" dirty="0">
                <a:ea typeface="Times New Roman" panose="02020603050405020304" pitchFamily="18" charset="0"/>
              </a:rPr>
              <a:t>(1), 63-68.</a:t>
            </a:r>
          </a:p>
          <a:p>
            <a:endParaRPr lang="en-US" dirty="0"/>
          </a:p>
        </p:txBody>
      </p:sp>
      <p:pic>
        <p:nvPicPr>
          <p:cNvPr id="5" name="Picture 4" descr="A person in white outfit">
            <a:extLst>
              <a:ext uri="{FF2B5EF4-FFF2-40B4-BE49-F238E27FC236}">
                <a16:creationId xmlns:a16="http://schemas.microsoft.com/office/drawing/2014/main" id="{E13D59F1-5626-E457-B5CA-0A8AC5F54754}"/>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6744229" y="716449"/>
            <a:ext cx="2062887" cy="3710601"/>
          </a:xfrm>
          <a:prstGeom prst="rect">
            <a:avLst/>
          </a:prstGeom>
        </p:spPr>
      </p:pic>
    </p:spTree>
    <p:extLst>
      <p:ext uri="{BB962C8B-B14F-4D97-AF65-F5344CB8AC3E}">
        <p14:creationId xmlns:p14="http://schemas.microsoft.com/office/powerpoint/2010/main" val="3797956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0" y="0"/>
            <a:ext cx="9144000" cy="51435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chemeClr val="bg1"/>
          </a:solidFill>
          <a:ln>
            <a:solidFill>
              <a:schemeClr val="bg1"/>
            </a:solidFill>
          </a:ln>
        </p:spPr>
        <p:txBody>
          <a:bodyPr wrap="square" lIns="0" tIns="0" rIns="0" bIns="0" rtlCol="0"/>
          <a:lstStyle/>
          <a:p>
            <a:endParaRPr sz="1350"/>
          </a:p>
        </p:txBody>
      </p:sp>
      <p:grpSp>
        <p:nvGrpSpPr>
          <p:cNvPr id="3" name="object 3">
            <a:extLst>
              <a:ext uri="{C183D7F6-B498-43B3-948B-1728B52AA6E4}">
                <adec:decorative xmlns:adec="http://schemas.microsoft.com/office/drawing/2017/decorative" val="1"/>
              </a:ext>
            </a:extLst>
          </p:cNvPr>
          <p:cNvGrpSpPr/>
          <p:nvPr/>
        </p:nvGrpSpPr>
        <p:grpSpPr>
          <a:xfrm>
            <a:off x="-28575" y="-28575"/>
            <a:ext cx="9201150" cy="5200650"/>
            <a:chOff x="-38100" y="-38100"/>
            <a:chExt cx="12268200" cy="6934200"/>
          </a:xfrm>
        </p:grpSpPr>
        <p:sp>
          <p:nvSpPr>
            <p:cNvPr id="4" name="object 4"/>
            <p:cNvSpPr/>
            <p:nvPr/>
          </p:nvSpPr>
          <p:spPr>
            <a:xfrm>
              <a:off x="0" y="0"/>
              <a:ext cx="12192000" cy="6858000"/>
            </a:xfrm>
            <a:custGeom>
              <a:avLst/>
              <a:gdLst/>
              <a:ahLst/>
              <a:cxnLst/>
              <a:rect l="l" t="t" r="r" b="b"/>
              <a:pathLst>
                <a:path w="12192000" h="6858000">
                  <a:moveTo>
                    <a:pt x="0" y="0"/>
                  </a:moveTo>
                  <a:lnTo>
                    <a:pt x="12192000" y="0"/>
                  </a:lnTo>
                  <a:lnTo>
                    <a:pt x="12192000" y="6857999"/>
                  </a:lnTo>
                </a:path>
                <a:path w="12192000" h="6858000">
                  <a:moveTo>
                    <a:pt x="0" y="6857999"/>
                  </a:moveTo>
                  <a:lnTo>
                    <a:pt x="0" y="0"/>
                  </a:lnTo>
                </a:path>
              </a:pathLst>
            </a:custGeom>
            <a:ln w="76200">
              <a:solidFill>
                <a:schemeClr val="tx1"/>
              </a:solidFill>
            </a:ln>
          </p:spPr>
          <p:txBody>
            <a:bodyPr wrap="square" lIns="0" tIns="0" rIns="0" bIns="0" rtlCol="0"/>
            <a:lstStyle/>
            <a:p>
              <a:endParaRPr sz="1350"/>
            </a:p>
          </p:txBody>
        </p:sp>
        <p:sp>
          <p:nvSpPr>
            <p:cNvPr id="5" name="object 5"/>
            <p:cNvSpPr/>
            <p:nvPr/>
          </p:nvSpPr>
          <p:spPr>
            <a:xfrm>
              <a:off x="234695" y="237743"/>
              <a:ext cx="11722735" cy="6383020"/>
            </a:xfrm>
            <a:custGeom>
              <a:avLst/>
              <a:gdLst/>
              <a:ahLst/>
              <a:cxnLst/>
              <a:rect l="l" t="t" r="r" b="b"/>
              <a:pathLst>
                <a:path w="11722735" h="6383020">
                  <a:moveTo>
                    <a:pt x="11722608" y="0"/>
                  </a:moveTo>
                  <a:lnTo>
                    <a:pt x="0" y="0"/>
                  </a:lnTo>
                  <a:lnTo>
                    <a:pt x="0" y="6382511"/>
                  </a:lnTo>
                  <a:lnTo>
                    <a:pt x="11722608" y="6382511"/>
                  </a:lnTo>
                  <a:lnTo>
                    <a:pt x="11722608" y="0"/>
                  </a:lnTo>
                  <a:close/>
                </a:path>
              </a:pathLst>
            </a:custGeom>
            <a:solidFill>
              <a:srgbClr val="FFFFFF"/>
            </a:solidFill>
          </p:spPr>
          <p:txBody>
            <a:bodyPr wrap="square" lIns="0" tIns="0" rIns="0" bIns="0" rtlCol="0"/>
            <a:lstStyle/>
            <a:p>
              <a:endParaRPr sz="1350"/>
            </a:p>
          </p:txBody>
        </p:sp>
        <p:pic>
          <p:nvPicPr>
            <p:cNvPr id="6" name="object 6"/>
            <p:cNvPicPr/>
            <p:nvPr/>
          </p:nvPicPr>
          <p:blipFill>
            <a:blip r:embed="rId2" cstate="email">
              <a:extLst>
                <a:ext uri="{28A0092B-C50C-407E-A947-70E740481C1C}">
                  <a14:useLocalDpi xmlns:a14="http://schemas.microsoft.com/office/drawing/2010/main" val="0"/>
                </a:ext>
              </a:extLst>
            </a:blip>
            <a:stretch>
              <a:fillRect/>
            </a:stretch>
          </p:blipFill>
          <p:spPr>
            <a:xfrm>
              <a:off x="643466" y="643467"/>
              <a:ext cx="10905065" cy="5571065"/>
            </a:xfrm>
            <a:prstGeom prst="rect">
              <a:avLst/>
            </a:prstGeom>
          </p:spPr>
        </p:pic>
      </p:grpSp>
      <p:sp>
        <p:nvSpPr>
          <p:cNvPr id="7" name="Title 6">
            <a:extLst>
              <a:ext uri="{FF2B5EF4-FFF2-40B4-BE49-F238E27FC236}">
                <a16:creationId xmlns:a16="http://schemas.microsoft.com/office/drawing/2014/main" id="{275F1BAE-34F2-6350-E743-71A95194D226}"/>
              </a:ext>
            </a:extLst>
          </p:cNvPr>
          <p:cNvSpPr>
            <a:spLocks noGrp="1"/>
          </p:cNvSpPr>
          <p:nvPr>
            <p:ph type="title" idx="4294967295"/>
          </p:nvPr>
        </p:nvSpPr>
        <p:spPr>
          <a:xfrm>
            <a:off x="457200" y="-857250"/>
            <a:ext cx="8229600" cy="857250"/>
          </a:xfrm>
        </p:spPr>
        <p:txBody>
          <a:bodyPr vert="horz" lIns="91440" tIns="45720" rIns="91440" bIns="45720" rtlCol="0" anchor="b">
            <a:normAutofit/>
          </a:bodyPr>
          <a:lstStyle/>
          <a:p>
            <a:r>
              <a:rPr lang="en-US" dirty="0"/>
              <a:t>Advancing Access &amp; Equity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76750-B330-05A2-F8E0-6F9501317850}"/>
              </a:ext>
            </a:extLst>
          </p:cNvPr>
          <p:cNvSpPr>
            <a:spLocks noGrp="1"/>
          </p:cNvSpPr>
          <p:nvPr>
            <p:ph type="title"/>
          </p:nvPr>
        </p:nvSpPr>
        <p:spPr/>
        <p:txBody>
          <a:bodyPr>
            <a:normAutofit/>
          </a:bodyPr>
          <a:lstStyle/>
          <a:p>
            <a:r>
              <a:rPr lang="en-US" sz="4000" dirty="0"/>
              <a:t>Posture &amp; Fibromyalgia</a:t>
            </a:r>
          </a:p>
        </p:txBody>
      </p:sp>
      <p:sp>
        <p:nvSpPr>
          <p:cNvPr id="3" name="Content Placeholder 2">
            <a:extLst>
              <a:ext uri="{FF2B5EF4-FFF2-40B4-BE49-F238E27FC236}">
                <a16:creationId xmlns:a16="http://schemas.microsoft.com/office/drawing/2014/main" id="{4CDC5243-7312-10A8-EBB7-FD9E99D24A7A}"/>
              </a:ext>
            </a:extLst>
          </p:cNvPr>
          <p:cNvSpPr>
            <a:spLocks noGrp="1"/>
          </p:cNvSpPr>
          <p:nvPr>
            <p:ph idx="4294967295"/>
          </p:nvPr>
        </p:nvSpPr>
        <p:spPr>
          <a:xfrm>
            <a:off x="2932043" y="1987826"/>
            <a:ext cx="5237922" cy="2924451"/>
          </a:xfrm>
        </p:spPr>
        <p:txBody>
          <a:bodyPr/>
          <a:lstStyle/>
          <a:p>
            <a:pPr marL="0" indent="0">
              <a:buNone/>
            </a:pPr>
            <a:r>
              <a:rPr lang="en-US" dirty="0"/>
              <a:t>Trunk position sense, postural stability, and spine posture in fibromyalgia</a:t>
            </a:r>
          </a:p>
          <a:p>
            <a:pPr marL="0" indent="0">
              <a:buNone/>
            </a:pPr>
            <a:endParaRPr lang="en-US" b="0" i="0" dirty="0">
              <a:effectLst/>
            </a:endParaRPr>
          </a:p>
          <a:p>
            <a:r>
              <a:rPr lang="en-US" sz="1350" b="0" dirty="0">
                <a:latin typeface="Century Gothic" panose="020B0502020202020204" pitchFamily="34" charset="0"/>
              </a:rPr>
              <a:t>Women with FMS had poor trunk position sense and postural instability, and alterations in spine posture. Therefore, the </a:t>
            </a:r>
            <a:r>
              <a:rPr lang="en-US" sz="1350" dirty="0">
                <a:solidFill>
                  <a:schemeClr val="accent2"/>
                </a:solidFill>
                <a:latin typeface="Century Gothic" panose="020B0502020202020204" pitchFamily="34" charset="0"/>
              </a:rPr>
              <a:t>training of trunk position sense, postural stability, and posture </a:t>
            </a:r>
            <a:r>
              <a:rPr lang="en-US" sz="1350" b="0" dirty="0">
                <a:latin typeface="Century Gothic" panose="020B0502020202020204" pitchFamily="34" charset="0"/>
              </a:rPr>
              <a:t>might be beneficial and, thus, should be considered while planning an </a:t>
            </a:r>
            <a:r>
              <a:rPr lang="en-US" sz="1350" dirty="0">
                <a:solidFill>
                  <a:schemeClr val="accent2"/>
                </a:solidFill>
                <a:latin typeface="Century Gothic" panose="020B0502020202020204" pitchFamily="34" charset="0"/>
              </a:rPr>
              <a:t>optimal treatment</a:t>
            </a:r>
            <a:r>
              <a:rPr lang="en-US" sz="1350" b="0" dirty="0">
                <a:latin typeface="Century Gothic" panose="020B0502020202020204" pitchFamily="34" charset="0"/>
              </a:rPr>
              <a:t>.</a:t>
            </a:r>
          </a:p>
          <a:p>
            <a:endParaRPr lang="en-US" dirty="0"/>
          </a:p>
          <a:p>
            <a:pPr marL="0" indent="0">
              <a:buNone/>
            </a:pPr>
            <a:r>
              <a:rPr lang="en-US" sz="750" b="0" dirty="0" err="1"/>
              <a:t>Toprak</a:t>
            </a:r>
            <a:r>
              <a:rPr lang="en-US" sz="750" b="0" dirty="0"/>
              <a:t> </a:t>
            </a:r>
            <a:r>
              <a:rPr lang="en-US" sz="750" b="0" dirty="0" err="1"/>
              <a:t>Celenay</a:t>
            </a:r>
            <a:r>
              <a:rPr lang="en-US" sz="750" b="0" dirty="0"/>
              <a:t>, S., Mete, O., Coban, O., </a:t>
            </a:r>
            <a:r>
              <a:rPr lang="en-US" sz="750" b="0" dirty="0" err="1"/>
              <a:t>Oskay</a:t>
            </a:r>
            <a:r>
              <a:rPr lang="en-US" sz="750" b="0" dirty="0"/>
              <a:t>, D., &amp; </a:t>
            </a:r>
            <a:r>
              <a:rPr lang="en-US" sz="750" b="0" dirty="0" err="1"/>
              <a:t>Erten</a:t>
            </a:r>
            <a:r>
              <a:rPr lang="en-US" sz="750" b="0" dirty="0"/>
              <a:t>, S. (2019). Trunk position sense, postural stability, and spine posture in fibromyalgia. </a:t>
            </a:r>
            <a:r>
              <a:rPr lang="en-US" sz="750" b="0" i="1" dirty="0"/>
              <a:t>Rheumatology international</a:t>
            </a:r>
            <a:r>
              <a:rPr lang="en-US" sz="750" b="0" dirty="0"/>
              <a:t>, </a:t>
            </a:r>
            <a:r>
              <a:rPr lang="en-US" sz="750" b="0" i="1" dirty="0"/>
              <a:t>39</a:t>
            </a:r>
            <a:r>
              <a:rPr lang="en-US" sz="750" b="0" dirty="0"/>
              <a:t>(12), 2087-2094.</a:t>
            </a:r>
            <a:endParaRPr lang="en-US" sz="750" dirty="0"/>
          </a:p>
          <a:p>
            <a:pPr marL="0" indent="0">
              <a:buNone/>
            </a:pPr>
            <a:endParaRPr lang="en-US" dirty="0"/>
          </a:p>
        </p:txBody>
      </p:sp>
      <p:pic>
        <p:nvPicPr>
          <p:cNvPr id="5" name="Picture 4" descr="A close-up of several images of human body">
            <a:extLst>
              <a:ext uri="{FF2B5EF4-FFF2-40B4-BE49-F238E27FC236}">
                <a16:creationId xmlns:a16="http://schemas.microsoft.com/office/drawing/2014/main" id="{828A7BB4-713D-C13C-A655-1E987C4F4090}"/>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6400800" y="231223"/>
            <a:ext cx="1838739" cy="1482766"/>
          </a:xfrm>
          <a:prstGeom prst="rect">
            <a:avLst/>
          </a:prstGeom>
        </p:spPr>
      </p:pic>
    </p:spTree>
    <p:extLst>
      <p:ext uri="{BB962C8B-B14F-4D97-AF65-F5344CB8AC3E}">
        <p14:creationId xmlns:p14="http://schemas.microsoft.com/office/powerpoint/2010/main" val="2603743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608641B-B8A6-7C4D-939D-6E20AE4653D3}"/>
              </a:ext>
            </a:extLst>
          </p:cNvPr>
          <p:cNvSpPr>
            <a:spLocks noGrp="1"/>
          </p:cNvSpPr>
          <p:nvPr>
            <p:ph type="title"/>
          </p:nvPr>
        </p:nvSpPr>
        <p:spPr>
          <a:xfrm>
            <a:off x="482600" y="218679"/>
            <a:ext cx="8229600" cy="857250"/>
          </a:xfrm>
        </p:spPr>
        <p:txBody>
          <a:bodyPr>
            <a:normAutofit/>
          </a:bodyPr>
          <a:lstStyle/>
          <a:p>
            <a:r>
              <a:rPr lang="en-US" sz="4000" dirty="0"/>
              <a:t>Postural Distortion Patterns</a:t>
            </a:r>
          </a:p>
        </p:txBody>
      </p:sp>
      <p:sp>
        <p:nvSpPr>
          <p:cNvPr id="3" name="Content Placeholder 2"/>
          <p:cNvSpPr>
            <a:spLocks noGrp="1"/>
          </p:cNvSpPr>
          <p:nvPr>
            <p:ph idx="4294967295"/>
          </p:nvPr>
        </p:nvSpPr>
        <p:spPr>
          <a:xfrm>
            <a:off x="571500" y="1531432"/>
            <a:ext cx="4000500" cy="736927"/>
          </a:xfrm>
        </p:spPr>
        <p:txBody>
          <a:bodyPr>
            <a:noAutofit/>
          </a:bodyPr>
          <a:lstStyle/>
          <a:p>
            <a:pPr marL="0" indent="0">
              <a:buNone/>
            </a:pPr>
            <a:r>
              <a:rPr lang="en-US" dirty="0">
                <a:solidFill>
                  <a:schemeClr val="accent2"/>
                </a:solidFill>
              </a:rPr>
              <a:t>Postural Distortion Patterns can impact your health</a:t>
            </a:r>
            <a:endParaRPr lang="en-US" dirty="0">
              <a:solidFill>
                <a:schemeClr val="bg1"/>
              </a:solidFill>
            </a:endParaRPr>
          </a:p>
        </p:txBody>
      </p:sp>
      <p:pic>
        <p:nvPicPr>
          <p:cNvPr id="4" name="Picture 3">
            <a:extLst>
              <a:ext uri="{FF2B5EF4-FFF2-40B4-BE49-F238E27FC236}">
                <a16:creationId xmlns:a16="http://schemas.microsoft.com/office/drawing/2014/main" id="{4DD1532D-5DD1-D84D-972A-BFB8695E5CBE}"/>
              </a:ex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44473" b="33457"/>
          <a:stretch/>
        </p:blipFill>
        <p:spPr>
          <a:xfrm>
            <a:off x="6654800" y="1371977"/>
            <a:ext cx="2030695" cy="3771523"/>
          </a:xfrm>
          <a:prstGeom prst="rect">
            <a:avLst/>
          </a:prstGeom>
        </p:spPr>
      </p:pic>
      <p:sp>
        <p:nvSpPr>
          <p:cNvPr id="7" name="Content Placeholder 2">
            <a:extLst>
              <a:ext uri="{FF2B5EF4-FFF2-40B4-BE49-F238E27FC236}">
                <a16:creationId xmlns:a16="http://schemas.microsoft.com/office/drawing/2014/main" id="{1A79ACBA-F98E-634D-A2DB-595A38A918D0}"/>
              </a:ext>
            </a:extLst>
          </p:cNvPr>
          <p:cNvSpPr txBox="1">
            <a:spLocks/>
          </p:cNvSpPr>
          <p:nvPr/>
        </p:nvSpPr>
        <p:spPr>
          <a:xfrm>
            <a:off x="344206" y="2268359"/>
            <a:ext cx="6515156" cy="2360791"/>
          </a:xfrm>
          <a:prstGeom prst="rect">
            <a:avLst/>
          </a:prstGeom>
        </p:spPr>
        <p:txBody>
          <a:bodyPr vert="horz" lIns="91440" tIns="45720" rIns="91440" bIns="45720" numCol="2" rtlCol="0">
            <a:noAutofit/>
          </a:bodyPr>
          <a:lstStyle>
            <a:lvl1pPr marL="173038" indent="-173038" algn="l" defTabSz="457200" rtl="0" eaLnBrk="1" latinLnBrk="0" hangingPunct="1">
              <a:spcBef>
                <a:spcPct val="20000"/>
              </a:spcBef>
              <a:buClr>
                <a:schemeClr val="accent2"/>
              </a:buClr>
              <a:buFont typeface="Arial"/>
              <a:buChar char="•"/>
              <a:tabLst/>
              <a:defRPr sz="1800" b="1" i="0" kern="1200">
                <a:solidFill>
                  <a:schemeClr val="accent6"/>
                </a:solidFill>
                <a:latin typeface="Merel Black" pitchFamily="2" charset="77"/>
                <a:ea typeface="+mn-ea"/>
                <a:cs typeface="+mn-cs"/>
              </a:defRPr>
            </a:lvl1pPr>
            <a:lvl2pPr marL="742950" indent="-28575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2pPr>
            <a:lvl3pPr marL="1143000" indent="-22860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3pPr>
            <a:lvl4pPr marL="1600200" indent="-22860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4pPr>
            <a:lvl5pPr marL="2057400" indent="-22860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dirty="0">
                <a:solidFill>
                  <a:schemeClr val="bg1"/>
                </a:solidFill>
              </a:rPr>
              <a:t>Neck pain</a:t>
            </a:r>
          </a:p>
          <a:p>
            <a:pPr lvl="1"/>
            <a:r>
              <a:rPr lang="en-US" dirty="0">
                <a:solidFill>
                  <a:schemeClr val="bg1"/>
                </a:solidFill>
              </a:rPr>
              <a:t>Headaches</a:t>
            </a:r>
          </a:p>
          <a:p>
            <a:pPr lvl="1"/>
            <a:r>
              <a:rPr lang="en-US" dirty="0">
                <a:solidFill>
                  <a:schemeClr val="bg1"/>
                </a:solidFill>
              </a:rPr>
              <a:t>Jaw pain</a:t>
            </a:r>
          </a:p>
          <a:p>
            <a:pPr lvl="1"/>
            <a:r>
              <a:rPr lang="en-US" dirty="0">
                <a:solidFill>
                  <a:schemeClr val="bg1"/>
                </a:solidFill>
              </a:rPr>
              <a:t>Back pain</a:t>
            </a:r>
          </a:p>
          <a:p>
            <a:pPr lvl="1"/>
            <a:r>
              <a:rPr lang="en-US" dirty="0">
                <a:solidFill>
                  <a:schemeClr val="bg1"/>
                </a:solidFill>
              </a:rPr>
              <a:t>Hip pain</a:t>
            </a:r>
          </a:p>
          <a:p>
            <a:pPr lvl="1"/>
            <a:r>
              <a:rPr lang="en-US" dirty="0">
                <a:solidFill>
                  <a:schemeClr val="bg1"/>
                </a:solidFill>
              </a:rPr>
              <a:t>Carpal Tunnel Syndrome</a:t>
            </a:r>
          </a:p>
          <a:p>
            <a:pPr lvl="1"/>
            <a:r>
              <a:rPr lang="en-US" dirty="0">
                <a:solidFill>
                  <a:schemeClr val="bg1"/>
                </a:solidFill>
              </a:rPr>
              <a:t>Balance deficits</a:t>
            </a:r>
          </a:p>
          <a:p>
            <a:pPr lvl="1"/>
            <a:r>
              <a:rPr lang="en-US" dirty="0">
                <a:solidFill>
                  <a:schemeClr val="bg1"/>
                </a:solidFill>
              </a:rPr>
              <a:t>Respiration dysfunction</a:t>
            </a:r>
          </a:p>
          <a:p>
            <a:pPr lvl="1"/>
            <a:r>
              <a:rPr lang="en-US" dirty="0">
                <a:solidFill>
                  <a:schemeClr val="bg1"/>
                </a:solidFill>
              </a:rPr>
              <a:t>Muscle tension</a:t>
            </a:r>
          </a:p>
          <a:p>
            <a:pPr lvl="1"/>
            <a:r>
              <a:rPr lang="en-US" dirty="0">
                <a:solidFill>
                  <a:schemeClr val="bg1"/>
                </a:solidFill>
              </a:rPr>
              <a:t>Mood</a:t>
            </a:r>
          </a:p>
          <a:p>
            <a:pPr lvl="1"/>
            <a:r>
              <a:rPr lang="en-US" dirty="0">
                <a:solidFill>
                  <a:schemeClr val="bg1"/>
                </a:solidFill>
              </a:rPr>
              <a:t>Depression</a:t>
            </a:r>
          </a:p>
        </p:txBody>
      </p:sp>
    </p:spTree>
    <p:extLst>
      <p:ext uri="{BB962C8B-B14F-4D97-AF65-F5344CB8AC3E}">
        <p14:creationId xmlns:p14="http://schemas.microsoft.com/office/powerpoint/2010/main" val="1071975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E4DAC812-6C8D-5B4E-9808-0F90FE137ADA}"/>
              </a:ext>
              <a:ext uri="{C183D7F6-B498-43B3-948B-1728B52AA6E4}">
                <adec:decorative xmlns:adec="http://schemas.microsoft.com/office/drawing/2017/decorative" val="1"/>
              </a:ext>
            </a:extLst>
          </p:cNvPr>
          <p:cNvGrpSpPr/>
          <p:nvPr/>
        </p:nvGrpSpPr>
        <p:grpSpPr>
          <a:xfrm flipH="1" flipV="1">
            <a:off x="4940748" y="2530898"/>
            <a:ext cx="3762927" cy="1143828"/>
            <a:chOff x="587966" y="586116"/>
            <a:chExt cx="3762927" cy="1143828"/>
          </a:xfrm>
          <a:solidFill>
            <a:schemeClr val="tx2"/>
          </a:solidFill>
        </p:grpSpPr>
        <p:sp>
          <p:nvSpPr>
            <p:cNvPr id="58" name="Freeform 57">
              <a:extLst>
                <a:ext uri="{FF2B5EF4-FFF2-40B4-BE49-F238E27FC236}">
                  <a16:creationId xmlns:a16="http://schemas.microsoft.com/office/drawing/2014/main" id="{19DD367F-CEF2-DD4C-ADDA-B0326DC5F36E}"/>
                </a:ext>
              </a:extLst>
            </p:cNvPr>
            <p:cNvSpPr/>
            <p:nvPr/>
          </p:nvSpPr>
          <p:spPr>
            <a:xfrm>
              <a:off x="587966" y="586116"/>
              <a:ext cx="2241463" cy="702365"/>
            </a:xfrm>
            <a:custGeom>
              <a:avLst/>
              <a:gdLst>
                <a:gd name="connsiteX0" fmla="*/ 354755 w 2241463"/>
                <a:gd name="connsiteY0" fmla="*/ 0 h 709510"/>
                <a:gd name="connsiteX1" fmla="*/ 2241463 w 2241463"/>
                <a:gd name="connsiteY1" fmla="*/ 0 h 709510"/>
                <a:gd name="connsiteX2" fmla="*/ 2241463 w 2241463"/>
                <a:gd name="connsiteY2" fmla="*/ 709510 h 709510"/>
                <a:gd name="connsiteX3" fmla="*/ 354755 w 2241463"/>
                <a:gd name="connsiteY3" fmla="*/ 709510 h 709510"/>
                <a:gd name="connsiteX4" fmla="*/ 0 w 2241463"/>
                <a:gd name="connsiteY4" fmla="*/ 354755 h 709510"/>
                <a:gd name="connsiteX5" fmla="*/ 354755 w 2241463"/>
                <a:gd name="connsiteY5" fmla="*/ 0 h 70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1463" h="709510">
                  <a:moveTo>
                    <a:pt x="354755" y="0"/>
                  </a:moveTo>
                  <a:lnTo>
                    <a:pt x="2241463" y="0"/>
                  </a:lnTo>
                  <a:lnTo>
                    <a:pt x="2241463" y="709510"/>
                  </a:lnTo>
                  <a:lnTo>
                    <a:pt x="354755" y="709510"/>
                  </a:lnTo>
                  <a:cubicBezTo>
                    <a:pt x="158829" y="709510"/>
                    <a:pt x="0" y="550681"/>
                    <a:pt x="0" y="354755"/>
                  </a:cubicBezTo>
                  <a:cubicBezTo>
                    <a:pt x="0" y="158829"/>
                    <a:pt x="158829" y="0"/>
                    <a:pt x="354755"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59" name="Rectangle 8">
              <a:extLst>
                <a:ext uri="{FF2B5EF4-FFF2-40B4-BE49-F238E27FC236}">
                  <a16:creationId xmlns:a16="http://schemas.microsoft.com/office/drawing/2014/main" id="{49A8B50C-6F38-0E47-B86D-BCF5F76D1CCD}"/>
                </a:ext>
              </a:extLst>
            </p:cNvPr>
            <p:cNvSpPr/>
            <p:nvPr/>
          </p:nvSpPr>
          <p:spPr>
            <a:xfrm>
              <a:off x="2829429" y="586116"/>
              <a:ext cx="1521464" cy="1143828"/>
            </a:xfrm>
            <a:custGeom>
              <a:avLst/>
              <a:gdLst>
                <a:gd name="connsiteX0" fmla="*/ 0 w 1243672"/>
                <a:gd name="connsiteY0" fmla="*/ 0 h 669266"/>
                <a:gd name="connsiteX1" fmla="*/ 1243672 w 1243672"/>
                <a:gd name="connsiteY1" fmla="*/ 0 h 669266"/>
                <a:gd name="connsiteX2" fmla="*/ 1243672 w 1243672"/>
                <a:gd name="connsiteY2" fmla="*/ 669266 h 669266"/>
                <a:gd name="connsiteX3" fmla="*/ 0 w 1243672"/>
                <a:gd name="connsiteY3" fmla="*/ 669266 h 669266"/>
                <a:gd name="connsiteX4" fmla="*/ 0 w 1243672"/>
                <a:gd name="connsiteY4" fmla="*/ 0 h 669266"/>
                <a:gd name="connsiteX0" fmla="*/ 0 w 1243672"/>
                <a:gd name="connsiteY0" fmla="*/ 0 h 1143828"/>
                <a:gd name="connsiteX1" fmla="*/ 1243672 w 1243672"/>
                <a:gd name="connsiteY1" fmla="*/ 0 h 1143828"/>
                <a:gd name="connsiteX2" fmla="*/ 1185798 w 1243672"/>
                <a:gd name="connsiteY2" fmla="*/ 1143828 h 1143828"/>
                <a:gd name="connsiteX3" fmla="*/ 0 w 1243672"/>
                <a:gd name="connsiteY3" fmla="*/ 669266 h 1143828"/>
                <a:gd name="connsiteX4" fmla="*/ 0 w 1243672"/>
                <a:gd name="connsiteY4" fmla="*/ 0 h 1143828"/>
                <a:gd name="connsiteX0" fmla="*/ 0 w 1521464"/>
                <a:gd name="connsiteY0" fmla="*/ 0 h 1143828"/>
                <a:gd name="connsiteX1" fmla="*/ 1521464 w 1521464"/>
                <a:gd name="connsiteY1" fmla="*/ 879675 h 1143828"/>
                <a:gd name="connsiteX2" fmla="*/ 1185798 w 1521464"/>
                <a:gd name="connsiteY2" fmla="*/ 1143828 h 1143828"/>
                <a:gd name="connsiteX3" fmla="*/ 0 w 1521464"/>
                <a:gd name="connsiteY3" fmla="*/ 669266 h 1143828"/>
                <a:gd name="connsiteX4" fmla="*/ 0 w 1521464"/>
                <a:gd name="connsiteY4" fmla="*/ 0 h 1143828"/>
                <a:gd name="connsiteX0" fmla="*/ 0 w 1521464"/>
                <a:gd name="connsiteY0" fmla="*/ 0 h 1143828"/>
                <a:gd name="connsiteX1" fmla="*/ 1521464 w 1521464"/>
                <a:gd name="connsiteY1" fmla="*/ 879675 h 1143828"/>
                <a:gd name="connsiteX2" fmla="*/ 1185798 w 1521464"/>
                <a:gd name="connsiteY2" fmla="*/ 1143828 h 1143828"/>
                <a:gd name="connsiteX3" fmla="*/ 0 w 1521464"/>
                <a:gd name="connsiteY3" fmla="*/ 699544 h 1143828"/>
                <a:gd name="connsiteX4" fmla="*/ 0 w 1521464"/>
                <a:gd name="connsiteY4" fmla="*/ 0 h 114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464" h="1143828">
                  <a:moveTo>
                    <a:pt x="0" y="0"/>
                  </a:moveTo>
                  <a:lnTo>
                    <a:pt x="1521464" y="879675"/>
                  </a:lnTo>
                  <a:lnTo>
                    <a:pt x="1185798" y="1143828"/>
                  </a:lnTo>
                  <a:lnTo>
                    <a:pt x="0" y="699544"/>
                  </a:lnTo>
                  <a:lnTo>
                    <a:pt x="0" y="0"/>
                  </a:lnTo>
                  <a:close/>
                </a:path>
              </a:pathLst>
            </a:cu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C7F270AA-A0FA-7043-90CE-B266D52C0250}"/>
              </a:ext>
              <a:ext uri="{C183D7F6-B498-43B3-948B-1728B52AA6E4}">
                <adec:decorative xmlns:adec="http://schemas.microsoft.com/office/drawing/2017/decorative" val="1"/>
              </a:ext>
            </a:extLst>
          </p:cNvPr>
          <p:cNvGrpSpPr/>
          <p:nvPr/>
        </p:nvGrpSpPr>
        <p:grpSpPr>
          <a:xfrm flipV="1">
            <a:off x="587966" y="2161103"/>
            <a:ext cx="3762927" cy="1143828"/>
            <a:chOff x="587966" y="586116"/>
            <a:chExt cx="3762927" cy="1143828"/>
          </a:xfrm>
        </p:grpSpPr>
        <p:sp>
          <p:nvSpPr>
            <p:cNvPr id="51" name="Freeform 50">
              <a:extLst>
                <a:ext uri="{FF2B5EF4-FFF2-40B4-BE49-F238E27FC236}">
                  <a16:creationId xmlns:a16="http://schemas.microsoft.com/office/drawing/2014/main" id="{5B6AEC3B-FE3F-CE40-8EC9-BA52A81B9175}"/>
                </a:ext>
              </a:extLst>
            </p:cNvPr>
            <p:cNvSpPr/>
            <p:nvPr/>
          </p:nvSpPr>
          <p:spPr>
            <a:xfrm>
              <a:off x="587966" y="586116"/>
              <a:ext cx="2241463" cy="702365"/>
            </a:xfrm>
            <a:custGeom>
              <a:avLst/>
              <a:gdLst>
                <a:gd name="connsiteX0" fmla="*/ 354755 w 2241463"/>
                <a:gd name="connsiteY0" fmla="*/ 0 h 709510"/>
                <a:gd name="connsiteX1" fmla="*/ 2241463 w 2241463"/>
                <a:gd name="connsiteY1" fmla="*/ 0 h 709510"/>
                <a:gd name="connsiteX2" fmla="*/ 2241463 w 2241463"/>
                <a:gd name="connsiteY2" fmla="*/ 709510 h 709510"/>
                <a:gd name="connsiteX3" fmla="*/ 354755 w 2241463"/>
                <a:gd name="connsiteY3" fmla="*/ 709510 h 709510"/>
                <a:gd name="connsiteX4" fmla="*/ 0 w 2241463"/>
                <a:gd name="connsiteY4" fmla="*/ 354755 h 709510"/>
                <a:gd name="connsiteX5" fmla="*/ 354755 w 2241463"/>
                <a:gd name="connsiteY5" fmla="*/ 0 h 70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1463" h="709510">
                  <a:moveTo>
                    <a:pt x="354755" y="0"/>
                  </a:moveTo>
                  <a:lnTo>
                    <a:pt x="2241463" y="0"/>
                  </a:lnTo>
                  <a:lnTo>
                    <a:pt x="2241463" y="709510"/>
                  </a:lnTo>
                  <a:lnTo>
                    <a:pt x="354755" y="709510"/>
                  </a:lnTo>
                  <a:cubicBezTo>
                    <a:pt x="158829" y="709510"/>
                    <a:pt x="0" y="550681"/>
                    <a:pt x="0" y="354755"/>
                  </a:cubicBezTo>
                  <a:cubicBezTo>
                    <a:pt x="0" y="158829"/>
                    <a:pt x="158829" y="0"/>
                    <a:pt x="354755" y="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55" name="Rectangle 8">
              <a:extLst>
                <a:ext uri="{FF2B5EF4-FFF2-40B4-BE49-F238E27FC236}">
                  <a16:creationId xmlns:a16="http://schemas.microsoft.com/office/drawing/2014/main" id="{0B8674EF-01AC-DC47-8A77-4A46F6E735FF}"/>
                </a:ext>
              </a:extLst>
            </p:cNvPr>
            <p:cNvSpPr/>
            <p:nvPr/>
          </p:nvSpPr>
          <p:spPr>
            <a:xfrm>
              <a:off x="2829429" y="586116"/>
              <a:ext cx="1521464" cy="1143828"/>
            </a:xfrm>
            <a:custGeom>
              <a:avLst/>
              <a:gdLst>
                <a:gd name="connsiteX0" fmla="*/ 0 w 1243672"/>
                <a:gd name="connsiteY0" fmla="*/ 0 h 669266"/>
                <a:gd name="connsiteX1" fmla="*/ 1243672 w 1243672"/>
                <a:gd name="connsiteY1" fmla="*/ 0 h 669266"/>
                <a:gd name="connsiteX2" fmla="*/ 1243672 w 1243672"/>
                <a:gd name="connsiteY2" fmla="*/ 669266 h 669266"/>
                <a:gd name="connsiteX3" fmla="*/ 0 w 1243672"/>
                <a:gd name="connsiteY3" fmla="*/ 669266 h 669266"/>
                <a:gd name="connsiteX4" fmla="*/ 0 w 1243672"/>
                <a:gd name="connsiteY4" fmla="*/ 0 h 669266"/>
                <a:gd name="connsiteX0" fmla="*/ 0 w 1243672"/>
                <a:gd name="connsiteY0" fmla="*/ 0 h 1143828"/>
                <a:gd name="connsiteX1" fmla="*/ 1243672 w 1243672"/>
                <a:gd name="connsiteY1" fmla="*/ 0 h 1143828"/>
                <a:gd name="connsiteX2" fmla="*/ 1185798 w 1243672"/>
                <a:gd name="connsiteY2" fmla="*/ 1143828 h 1143828"/>
                <a:gd name="connsiteX3" fmla="*/ 0 w 1243672"/>
                <a:gd name="connsiteY3" fmla="*/ 669266 h 1143828"/>
                <a:gd name="connsiteX4" fmla="*/ 0 w 1243672"/>
                <a:gd name="connsiteY4" fmla="*/ 0 h 1143828"/>
                <a:gd name="connsiteX0" fmla="*/ 0 w 1521464"/>
                <a:gd name="connsiteY0" fmla="*/ 0 h 1143828"/>
                <a:gd name="connsiteX1" fmla="*/ 1521464 w 1521464"/>
                <a:gd name="connsiteY1" fmla="*/ 879675 h 1143828"/>
                <a:gd name="connsiteX2" fmla="*/ 1185798 w 1521464"/>
                <a:gd name="connsiteY2" fmla="*/ 1143828 h 1143828"/>
                <a:gd name="connsiteX3" fmla="*/ 0 w 1521464"/>
                <a:gd name="connsiteY3" fmla="*/ 669266 h 1143828"/>
                <a:gd name="connsiteX4" fmla="*/ 0 w 1521464"/>
                <a:gd name="connsiteY4" fmla="*/ 0 h 1143828"/>
                <a:gd name="connsiteX0" fmla="*/ 0 w 1521464"/>
                <a:gd name="connsiteY0" fmla="*/ 0 h 1143828"/>
                <a:gd name="connsiteX1" fmla="*/ 1521464 w 1521464"/>
                <a:gd name="connsiteY1" fmla="*/ 879675 h 1143828"/>
                <a:gd name="connsiteX2" fmla="*/ 1185798 w 1521464"/>
                <a:gd name="connsiteY2" fmla="*/ 1143828 h 1143828"/>
                <a:gd name="connsiteX3" fmla="*/ 0 w 1521464"/>
                <a:gd name="connsiteY3" fmla="*/ 699544 h 1143828"/>
                <a:gd name="connsiteX4" fmla="*/ 0 w 1521464"/>
                <a:gd name="connsiteY4" fmla="*/ 0 h 114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464" h="1143828">
                  <a:moveTo>
                    <a:pt x="0" y="0"/>
                  </a:moveTo>
                  <a:lnTo>
                    <a:pt x="1521464" y="879675"/>
                  </a:lnTo>
                  <a:lnTo>
                    <a:pt x="1185798" y="1143828"/>
                  </a:lnTo>
                  <a:lnTo>
                    <a:pt x="0" y="699544"/>
                  </a:lnTo>
                  <a:lnTo>
                    <a:pt x="0" y="0"/>
                  </a:lnTo>
                  <a:close/>
                </a:path>
              </a:pathLst>
            </a:cu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D6F2FD07-581B-4648-9AD6-CE8359526DF5}"/>
              </a:ext>
              <a:ext uri="{C183D7F6-B498-43B3-948B-1728B52AA6E4}">
                <adec:decorative xmlns:adec="http://schemas.microsoft.com/office/drawing/2017/decorative" val="1"/>
              </a:ext>
            </a:extLst>
          </p:cNvPr>
          <p:cNvGrpSpPr/>
          <p:nvPr/>
        </p:nvGrpSpPr>
        <p:grpSpPr>
          <a:xfrm flipH="1">
            <a:off x="4940748" y="586116"/>
            <a:ext cx="3762927" cy="1143828"/>
            <a:chOff x="587966" y="586116"/>
            <a:chExt cx="3762927" cy="1143828"/>
          </a:xfrm>
          <a:solidFill>
            <a:schemeClr val="accent2"/>
          </a:solidFill>
        </p:grpSpPr>
        <p:sp>
          <p:nvSpPr>
            <p:cNvPr id="48" name="Freeform 47">
              <a:extLst>
                <a:ext uri="{FF2B5EF4-FFF2-40B4-BE49-F238E27FC236}">
                  <a16:creationId xmlns:a16="http://schemas.microsoft.com/office/drawing/2014/main" id="{DFABBA58-B5E2-814F-8773-EFB6379B119D}"/>
                </a:ext>
              </a:extLst>
            </p:cNvPr>
            <p:cNvSpPr/>
            <p:nvPr/>
          </p:nvSpPr>
          <p:spPr>
            <a:xfrm>
              <a:off x="587966" y="586116"/>
              <a:ext cx="2241463" cy="702365"/>
            </a:xfrm>
            <a:custGeom>
              <a:avLst/>
              <a:gdLst>
                <a:gd name="connsiteX0" fmla="*/ 354755 w 2241463"/>
                <a:gd name="connsiteY0" fmla="*/ 0 h 709510"/>
                <a:gd name="connsiteX1" fmla="*/ 2241463 w 2241463"/>
                <a:gd name="connsiteY1" fmla="*/ 0 h 709510"/>
                <a:gd name="connsiteX2" fmla="*/ 2241463 w 2241463"/>
                <a:gd name="connsiteY2" fmla="*/ 709510 h 709510"/>
                <a:gd name="connsiteX3" fmla="*/ 354755 w 2241463"/>
                <a:gd name="connsiteY3" fmla="*/ 709510 h 709510"/>
                <a:gd name="connsiteX4" fmla="*/ 0 w 2241463"/>
                <a:gd name="connsiteY4" fmla="*/ 354755 h 709510"/>
                <a:gd name="connsiteX5" fmla="*/ 354755 w 2241463"/>
                <a:gd name="connsiteY5" fmla="*/ 0 h 70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1463" h="709510">
                  <a:moveTo>
                    <a:pt x="354755" y="0"/>
                  </a:moveTo>
                  <a:lnTo>
                    <a:pt x="2241463" y="0"/>
                  </a:lnTo>
                  <a:lnTo>
                    <a:pt x="2241463" y="709510"/>
                  </a:lnTo>
                  <a:lnTo>
                    <a:pt x="354755" y="709510"/>
                  </a:lnTo>
                  <a:cubicBezTo>
                    <a:pt x="158829" y="709510"/>
                    <a:pt x="0" y="550681"/>
                    <a:pt x="0" y="354755"/>
                  </a:cubicBezTo>
                  <a:cubicBezTo>
                    <a:pt x="0" y="158829"/>
                    <a:pt x="158829" y="0"/>
                    <a:pt x="354755"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49" name="Rectangle 8">
              <a:extLst>
                <a:ext uri="{FF2B5EF4-FFF2-40B4-BE49-F238E27FC236}">
                  <a16:creationId xmlns:a16="http://schemas.microsoft.com/office/drawing/2014/main" id="{CBEC1BB5-904C-4D49-89BD-31A3441B8214}"/>
                </a:ext>
              </a:extLst>
            </p:cNvPr>
            <p:cNvSpPr/>
            <p:nvPr/>
          </p:nvSpPr>
          <p:spPr>
            <a:xfrm>
              <a:off x="2829429" y="586116"/>
              <a:ext cx="1521464" cy="1143828"/>
            </a:xfrm>
            <a:custGeom>
              <a:avLst/>
              <a:gdLst>
                <a:gd name="connsiteX0" fmla="*/ 0 w 1243672"/>
                <a:gd name="connsiteY0" fmla="*/ 0 h 669266"/>
                <a:gd name="connsiteX1" fmla="*/ 1243672 w 1243672"/>
                <a:gd name="connsiteY1" fmla="*/ 0 h 669266"/>
                <a:gd name="connsiteX2" fmla="*/ 1243672 w 1243672"/>
                <a:gd name="connsiteY2" fmla="*/ 669266 h 669266"/>
                <a:gd name="connsiteX3" fmla="*/ 0 w 1243672"/>
                <a:gd name="connsiteY3" fmla="*/ 669266 h 669266"/>
                <a:gd name="connsiteX4" fmla="*/ 0 w 1243672"/>
                <a:gd name="connsiteY4" fmla="*/ 0 h 669266"/>
                <a:gd name="connsiteX0" fmla="*/ 0 w 1243672"/>
                <a:gd name="connsiteY0" fmla="*/ 0 h 1143828"/>
                <a:gd name="connsiteX1" fmla="*/ 1243672 w 1243672"/>
                <a:gd name="connsiteY1" fmla="*/ 0 h 1143828"/>
                <a:gd name="connsiteX2" fmla="*/ 1185798 w 1243672"/>
                <a:gd name="connsiteY2" fmla="*/ 1143828 h 1143828"/>
                <a:gd name="connsiteX3" fmla="*/ 0 w 1243672"/>
                <a:gd name="connsiteY3" fmla="*/ 669266 h 1143828"/>
                <a:gd name="connsiteX4" fmla="*/ 0 w 1243672"/>
                <a:gd name="connsiteY4" fmla="*/ 0 h 1143828"/>
                <a:gd name="connsiteX0" fmla="*/ 0 w 1521464"/>
                <a:gd name="connsiteY0" fmla="*/ 0 h 1143828"/>
                <a:gd name="connsiteX1" fmla="*/ 1521464 w 1521464"/>
                <a:gd name="connsiteY1" fmla="*/ 879675 h 1143828"/>
                <a:gd name="connsiteX2" fmla="*/ 1185798 w 1521464"/>
                <a:gd name="connsiteY2" fmla="*/ 1143828 h 1143828"/>
                <a:gd name="connsiteX3" fmla="*/ 0 w 1521464"/>
                <a:gd name="connsiteY3" fmla="*/ 669266 h 1143828"/>
                <a:gd name="connsiteX4" fmla="*/ 0 w 1521464"/>
                <a:gd name="connsiteY4" fmla="*/ 0 h 1143828"/>
                <a:gd name="connsiteX0" fmla="*/ 0 w 1521464"/>
                <a:gd name="connsiteY0" fmla="*/ 0 h 1143828"/>
                <a:gd name="connsiteX1" fmla="*/ 1521464 w 1521464"/>
                <a:gd name="connsiteY1" fmla="*/ 879675 h 1143828"/>
                <a:gd name="connsiteX2" fmla="*/ 1185798 w 1521464"/>
                <a:gd name="connsiteY2" fmla="*/ 1143828 h 1143828"/>
                <a:gd name="connsiteX3" fmla="*/ 0 w 1521464"/>
                <a:gd name="connsiteY3" fmla="*/ 699544 h 1143828"/>
                <a:gd name="connsiteX4" fmla="*/ 0 w 1521464"/>
                <a:gd name="connsiteY4" fmla="*/ 0 h 114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464" h="1143828">
                  <a:moveTo>
                    <a:pt x="0" y="0"/>
                  </a:moveTo>
                  <a:lnTo>
                    <a:pt x="1521464" y="879675"/>
                  </a:lnTo>
                  <a:lnTo>
                    <a:pt x="1185798" y="1143828"/>
                  </a:lnTo>
                  <a:lnTo>
                    <a:pt x="0" y="699544"/>
                  </a:lnTo>
                  <a:lnTo>
                    <a:pt x="0" y="0"/>
                  </a:lnTo>
                  <a:close/>
                </a:path>
              </a:pathLst>
            </a:cu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EA34E703-B6F8-094B-849F-F9A0AF1EBD0C}"/>
              </a:ext>
              <a:ext uri="{C183D7F6-B498-43B3-948B-1728B52AA6E4}">
                <adec:decorative xmlns:adec="http://schemas.microsoft.com/office/drawing/2017/decorative" val="1"/>
              </a:ext>
            </a:extLst>
          </p:cNvPr>
          <p:cNvGrpSpPr/>
          <p:nvPr/>
        </p:nvGrpSpPr>
        <p:grpSpPr>
          <a:xfrm>
            <a:off x="587966" y="586116"/>
            <a:ext cx="3762927" cy="1143828"/>
            <a:chOff x="587966" y="586116"/>
            <a:chExt cx="3762927" cy="1143828"/>
          </a:xfrm>
        </p:grpSpPr>
        <p:sp>
          <p:nvSpPr>
            <p:cNvPr id="45" name="Freeform 44">
              <a:extLst>
                <a:ext uri="{FF2B5EF4-FFF2-40B4-BE49-F238E27FC236}">
                  <a16:creationId xmlns:a16="http://schemas.microsoft.com/office/drawing/2014/main" id="{28FFF309-7FAA-0642-8216-8402A7C0BFDB}"/>
                </a:ext>
              </a:extLst>
            </p:cNvPr>
            <p:cNvSpPr/>
            <p:nvPr/>
          </p:nvSpPr>
          <p:spPr>
            <a:xfrm>
              <a:off x="587966" y="586116"/>
              <a:ext cx="2241463" cy="702365"/>
            </a:xfrm>
            <a:custGeom>
              <a:avLst/>
              <a:gdLst>
                <a:gd name="connsiteX0" fmla="*/ 354755 w 2241463"/>
                <a:gd name="connsiteY0" fmla="*/ 0 h 709510"/>
                <a:gd name="connsiteX1" fmla="*/ 2241463 w 2241463"/>
                <a:gd name="connsiteY1" fmla="*/ 0 h 709510"/>
                <a:gd name="connsiteX2" fmla="*/ 2241463 w 2241463"/>
                <a:gd name="connsiteY2" fmla="*/ 709510 h 709510"/>
                <a:gd name="connsiteX3" fmla="*/ 354755 w 2241463"/>
                <a:gd name="connsiteY3" fmla="*/ 709510 h 709510"/>
                <a:gd name="connsiteX4" fmla="*/ 0 w 2241463"/>
                <a:gd name="connsiteY4" fmla="*/ 354755 h 709510"/>
                <a:gd name="connsiteX5" fmla="*/ 354755 w 2241463"/>
                <a:gd name="connsiteY5" fmla="*/ 0 h 70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1463" h="709510">
                  <a:moveTo>
                    <a:pt x="354755" y="0"/>
                  </a:moveTo>
                  <a:lnTo>
                    <a:pt x="2241463" y="0"/>
                  </a:lnTo>
                  <a:lnTo>
                    <a:pt x="2241463" y="709510"/>
                  </a:lnTo>
                  <a:lnTo>
                    <a:pt x="354755" y="709510"/>
                  </a:lnTo>
                  <a:cubicBezTo>
                    <a:pt x="158829" y="709510"/>
                    <a:pt x="0" y="550681"/>
                    <a:pt x="0" y="354755"/>
                  </a:cubicBezTo>
                  <a:cubicBezTo>
                    <a:pt x="0" y="158829"/>
                    <a:pt x="158829" y="0"/>
                    <a:pt x="354755" y="0"/>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46" name="Rectangle 8">
              <a:extLst>
                <a:ext uri="{FF2B5EF4-FFF2-40B4-BE49-F238E27FC236}">
                  <a16:creationId xmlns:a16="http://schemas.microsoft.com/office/drawing/2014/main" id="{D6A32CA3-4572-5B4B-9E68-0391F4754123}"/>
                </a:ext>
              </a:extLst>
            </p:cNvPr>
            <p:cNvSpPr/>
            <p:nvPr/>
          </p:nvSpPr>
          <p:spPr>
            <a:xfrm>
              <a:off x="2829429" y="586116"/>
              <a:ext cx="1521464" cy="1143828"/>
            </a:xfrm>
            <a:custGeom>
              <a:avLst/>
              <a:gdLst>
                <a:gd name="connsiteX0" fmla="*/ 0 w 1243672"/>
                <a:gd name="connsiteY0" fmla="*/ 0 h 669266"/>
                <a:gd name="connsiteX1" fmla="*/ 1243672 w 1243672"/>
                <a:gd name="connsiteY1" fmla="*/ 0 h 669266"/>
                <a:gd name="connsiteX2" fmla="*/ 1243672 w 1243672"/>
                <a:gd name="connsiteY2" fmla="*/ 669266 h 669266"/>
                <a:gd name="connsiteX3" fmla="*/ 0 w 1243672"/>
                <a:gd name="connsiteY3" fmla="*/ 669266 h 669266"/>
                <a:gd name="connsiteX4" fmla="*/ 0 w 1243672"/>
                <a:gd name="connsiteY4" fmla="*/ 0 h 669266"/>
                <a:gd name="connsiteX0" fmla="*/ 0 w 1243672"/>
                <a:gd name="connsiteY0" fmla="*/ 0 h 1143828"/>
                <a:gd name="connsiteX1" fmla="*/ 1243672 w 1243672"/>
                <a:gd name="connsiteY1" fmla="*/ 0 h 1143828"/>
                <a:gd name="connsiteX2" fmla="*/ 1185798 w 1243672"/>
                <a:gd name="connsiteY2" fmla="*/ 1143828 h 1143828"/>
                <a:gd name="connsiteX3" fmla="*/ 0 w 1243672"/>
                <a:gd name="connsiteY3" fmla="*/ 669266 h 1143828"/>
                <a:gd name="connsiteX4" fmla="*/ 0 w 1243672"/>
                <a:gd name="connsiteY4" fmla="*/ 0 h 1143828"/>
                <a:gd name="connsiteX0" fmla="*/ 0 w 1521464"/>
                <a:gd name="connsiteY0" fmla="*/ 0 h 1143828"/>
                <a:gd name="connsiteX1" fmla="*/ 1521464 w 1521464"/>
                <a:gd name="connsiteY1" fmla="*/ 879675 h 1143828"/>
                <a:gd name="connsiteX2" fmla="*/ 1185798 w 1521464"/>
                <a:gd name="connsiteY2" fmla="*/ 1143828 h 1143828"/>
                <a:gd name="connsiteX3" fmla="*/ 0 w 1521464"/>
                <a:gd name="connsiteY3" fmla="*/ 669266 h 1143828"/>
                <a:gd name="connsiteX4" fmla="*/ 0 w 1521464"/>
                <a:gd name="connsiteY4" fmla="*/ 0 h 1143828"/>
                <a:gd name="connsiteX0" fmla="*/ 0 w 1521464"/>
                <a:gd name="connsiteY0" fmla="*/ 0 h 1143828"/>
                <a:gd name="connsiteX1" fmla="*/ 1521464 w 1521464"/>
                <a:gd name="connsiteY1" fmla="*/ 879675 h 1143828"/>
                <a:gd name="connsiteX2" fmla="*/ 1185798 w 1521464"/>
                <a:gd name="connsiteY2" fmla="*/ 1143828 h 1143828"/>
                <a:gd name="connsiteX3" fmla="*/ 0 w 1521464"/>
                <a:gd name="connsiteY3" fmla="*/ 699544 h 1143828"/>
                <a:gd name="connsiteX4" fmla="*/ 0 w 1521464"/>
                <a:gd name="connsiteY4" fmla="*/ 0 h 114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464" h="1143828">
                  <a:moveTo>
                    <a:pt x="0" y="0"/>
                  </a:moveTo>
                  <a:lnTo>
                    <a:pt x="1521464" y="879675"/>
                  </a:lnTo>
                  <a:lnTo>
                    <a:pt x="1185798" y="1143828"/>
                  </a:lnTo>
                  <a:lnTo>
                    <a:pt x="0" y="699544"/>
                  </a:lnTo>
                  <a:lnTo>
                    <a:pt x="0" y="0"/>
                  </a:lnTo>
                  <a:close/>
                </a:path>
              </a:pathLst>
            </a:cu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6" name="Straight Connector 5">
            <a:extLst>
              <a:ext uri="{FF2B5EF4-FFF2-40B4-BE49-F238E27FC236}">
                <a16:creationId xmlns:a16="http://schemas.microsoft.com/office/drawing/2014/main" id="{E979E8A9-7D34-B54A-B89A-7CE78732960B}"/>
              </a:ext>
              <a:ext uri="{C183D7F6-B498-43B3-948B-1728B52AA6E4}">
                <adec:decorative xmlns:adec="http://schemas.microsoft.com/office/drawing/2017/decorative" val="1"/>
              </a:ext>
            </a:extLst>
          </p:cNvPr>
          <p:cNvCxnSpPr/>
          <p:nvPr/>
        </p:nvCxnSpPr>
        <p:spPr>
          <a:xfrm flipH="1">
            <a:off x="11148619" y="2429552"/>
            <a:ext cx="813816"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pic>
        <p:nvPicPr>
          <p:cNvPr id="4" name="Picture 3" descr="Two men standing next to each other">
            <a:extLst>
              <a:ext uri="{FF2B5EF4-FFF2-40B4-BE49-F238E27FC236}">
                <a16:creationId xmlns:a16="http://schemas.microsoft.com/office/drawing/2014/main" id="{9FA442E6-2C8D-3248-8765-6E369C447F51}"/>
              </a:ext>
            </a:extLst>
          </p:cNvPr>
          <p:cNvPicPr>
            <a:picLocks noChangeAspect="1"/>
          </p:cNvPicPr>
          <p:nvPr/>
        </p:nvPicPr>
        <p:blipFill rotWithShape="1">
          <a:blip r:embed="rId2" cstate="email">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3130966" y="1082583"/>
            <a:ext cx="3084889" cy="3030849"/>
          </a:xfrm>
          <a:prstGeom prst="ellipse">
            <a:avLst/>
          </a:prstGeom>
        </p:spPr>
      </p:pic>
      <p:sp>
        <p:nvSpPr>
          <p:cNvPr id="20" name="Title 1">
            <a:extLst>
              <a:ext uri="{FF2B5EF4-FFF2-40B4-BE49-F238E27FC236}">
                <a16:creationId xmlns:a16="http://schemas.microsoft.com/office/drawing/2014/main" id="{96800DB8-6889-1E40-8877-3578DA21E39C}"/>
              </a:ext>
            </a:extLst>
          </p:cNvPr>
          <p:cNvSpPr txBox="1">
            <a:spLocks noGrp="1"/>
          </p:cNvSpPr>
          <p:nvPr>
            <p:ph type="title" idx="4294967295"/>
          </p:nvPr>
        </p:nvSpPr>
        <p:spPr>
          <a:xfrm>
            <a:off x="3318776" y="1584099"/>
            <a:ext cx="2779017" cy="202781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spcBef>
                <a:spcPct val="0"/>
              </a:spcBef>
              <a:buNone/>
              <a:defRPr sz="4000" b="1" kern="1200" spc="-100" baseline="0">
                <a:solidFill>
                  <a:srgbClr val="242852"/>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100" normalizeH="0" baseline="0" noProof="0" dirty="0">
                <a:ln>
                  <a:noFill/>
                </a:ln>
                <a:solidFill>
                  <a:schemeClr val="accent1"/>
                </a:solidFill>
                <a:effectLst/>
                <a:uLnTx/>
                <a:uFillTx/>
                <a:latin typeface="Palatino" pitchFamily="2" charset="77"/>
                <a:ea typeface="Palatino" pitchFamily="2" charset="77"/>
                <a:cs typeface="+mj-cs"/>
              </a:rPr>
              <a:t>Have You Experienced Any of These Symptoms?</a:t>
            </a:r>
          </a:p>
        </p:txBody>
      </p:sp>
      <p:sp>
        <p:nvSpPr>
          <p:cNvPr id="37" name="Title 1">
            <a:extLst>
              <a:ext uri="{FF2B5EF4-FFF2-40B4-BE49-F238E27FC236}">
                <a16:creationId xmlns:a16="http://schemas.microsoft.com/office/drawing/2014/main" id="{6CBD6207-82DE-EB45-AC35-E40E94A81272}"/>
              </a:ext>
            </a:extLst>
          </p:cNvPr>
          <p:cNvSpPr txBox="1">
            <a:spLocks/>
          </p:cNvSpPr>
          <p:nvPr/>
        </p:nvSpPr>
        <p:spPr>
          <a:xfrm>
            <a:off x="830957" y="752634"/>
            <a:ext cx="2242426" cy="515392"/>
          </a:xfrm>
          <a:prstGeom prst="rect">
            <a:avLst/>
          </a:prstGeom>
        </p:spPr>
        <p:txBody>
          <a:bodyPr/>
          <a:lstStyle>
            <a:lvl1pPr algn="l" defTabSz="914400" rtl="0" eaLnBrk="1" latinLnBrk="0" hangingPunct="1">
              <a:spcBef>
                <a:spcPct val="0"/>
              </a:spcBef>
              <a:buNone/>
              <a:defRPr sz="4000" b="1" kern="1200" spc="-100" baseline="0">
                <a:solidFill>
                  <a:srgbClr val="242852"/>
                </a:solidFill>
                <a:latin typeface="Century Gothic" panose="020B0502020202020204" pitchFamily="34" charset="0"/>
                <a:ea typeface="+mj-ea"/>
                <a:cs typeface="+mj-cs"/>
              </a:defRPr>
            </a:lvl1pPr>
          </a:lstStyle>
          <a:p>
            <a:r>
              <a:rPr lang="en-US" sz="1600" spc="0" dirty="0">
                <a:solidFill>
                  <a:schemeClr val="bg1"/>
                </a:solidFill>
                <a:latin typeface="Merel Black" pitchFamily="2" charset="77"/>
              </a:rPr>
              <a:t>Posture Quadrant 1</a:t>
            </a:r>
          </a:p>
        </p:txBody>
      </p:sp>
      <p:sp>
        <p:nvSpPr>
          <p:cNvPr id="39" name="Content Placeholder 2">
            <a:extLst>
              <a:ext uri="{FF2B5EF4-FFF2-40B4-BE49-F238E27FC236}">
                <a16:creationId xmlns:a16="http://schemas.microsoft.com/office/drawing/2014/main" id="{C7DC54FD-8267-7B47-AD56-3A28BEC3BB73}"/>
              </a:ext>
            </a:extLst>
          </p:cNvPr>
          <p:cNvSpPr txBox="1">
            <a:spLocks/>
          </p:cNvSpPr>
          <p:nvPr/>
        </p:nvSpPr>
        <p:spPr>
          <a:xfrm>
            <a:off x="610498" y="1442444"/>
            <a:ext cx="1141975" cy="1118006"/>
          </a:xfrm>
          <a:prstGeom prst="rect">
            <a:avLst/>
          </a:prstGeom>
        </p:spPr>
        <p:txBody>
          <a:bodyPr vert="horz" lIns="91440" tIns="45720" rIns="91440" bIns="45720" numCol="1" rtlCol="0">
            <a:noAutofit/>
          </a:bodyPr>
          <a:lstStyle>
            <a:lvl1pPr marL="173038" indent="-173038" algn="l" defTabSz="457200" rtl="0" eaLnBrk="1" latinLnBrk="0" hangingPunct="1">
              <a:spcBef>
                <a:spcPct val="20000"/>
              </a:spcBef>
              <a:buClr>
                <a:schemeClr val="accent2"/>
              </a:buClr>
              <a:buFont typeface="Arial"/>
              <a:buChar char="•"/>
              <a:tabLst/>
              <a:defRPr sz="1800" b="1" i="0" kern="1200">
                <a:solidFill>
                  <a:schemeClr val="accent6"/>
                </a:solidFill>
                <a:latin typeface="Merel Black" pitchFamily="2" charset="77"/>
                <a:ea typeface="+mn-ea"/>
                <a:cs typeface="+mn-cs"/>
              </a:defRPr>
            </a:lvl1pPr>
            <a:lvl2pPr marL="742950" indent="-28575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2pPr>
            <a:lvl3pPr marL="1143000" indent="-22860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3pPr>
            <a:lvl4pPr marL="1600200" indent="-22860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4pPr>
            <a:lvl5pPr marL="2057400" indent="-22860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1"/>
              </a:buClr>
            </a:pPr>
            <a:r>
              <a:rPr lang="en-US" sz="1000" b="0" dirty="0">
                <a:solidFill>
                  <a:schemeClr val="accent1"/>
                </a:solidFill>
                <a:latin typeface="Merel" pitchFamily="2" charset="77"/>
              </a:rPr>
              <a:t>Neck Pain</a:t>
            </a:r>
          </a:p>
          <a:p>
            <a:pPr>
              <a:buClr>
                <a:schemeClr val="accent1"/>
              </a:buClr>
            </a:pPr>
            <a:r>
              <a:rPr lang="en-US" sz="1000" b="0" dirty="0">
                <a:solidFill>
                  <a:schemeClr val="accent1"/>
                </a:solidFill>
                <a:latin typeface="Merel" pitchFamily="2" charset="77"/>
              </a:rPr>
              <a:t>Headaches</a:t>
            </a:r>
          </a:p>
          <a:p>
            <a:pPr>
              <a:buClr>
                <a:schemeClr val="accent1"/>
              </a:buClr>
            </a:pPr>
            <a:r>
              <a:rPr lang="en-US" sz="1000" b="0" dirty="0">
                <a:solidFill>
                  <a:schemeClr val="accent1"/>
                </a:solidFill>
                <a:latin typeface="Merel" pitchFamily="2" charset="77"/>
              </a:rPr>
              <a:t>Migraines</a:t>
            </a:r>
          </a:p>
          <a:p>
            <a:pPr>
              <a:buClr>
                <a:schemeClr val="accent1"/>
              </a:buClr>
            </a:pPr>
            <a:r>
              <a:rPr lang="en-US" sz="1000" b="0" dirty="0">
                <a:solidFill>
                  <a:schemeClr val="accent1"/>
                </a:solidFill>
                <a:latin typeface="Merel" pitchFamily="2" charset="77"/>
              </a:rPr>
              <a:t>Fatigue</a:t>
            </a:r>
          </a:p>
          <a:p>
            <a:pPr>
              <a:buClr>
                <a:schemeClr val="accent1"/>
              </a:buClr>
            </a:pPr>
            <a:r>
              <a:rPr lang="en-US" sz="1000" b="0" dirty="0">
                <a:solidFill>
                  <a:schemeClr val="accent1"/>
                </a:solidFill>
                <a:latin typeface="Merel" pitchFamily="2" charset="77"/>
              </a:rPr>
              <a:t>Jaw Pain</a:t>
            </a:r>
          </a:p>
        </p:txBody>
      </p:sp>
      <p:sp>
        <p:nvSpPr>
          <p:cNvPr id="43" name="Content Placeholder 2">
            <a:extLst>
              <a:ext uri="{FF2B5EF4-FFF2-40B4-BE49-F238E27FC236}">
                <a16:creationId xmlns:a16="http://schemas.microsoft.com/office/drawing/2014/main" id="{2C9D5F30-37F6-5640-B34B-9008A0A3AAD9}"/>
              </a:ext>
            </a:extLst>
          </p:cNvPr>
          <p:cNvSpPr txBox="1">
            <a:spLocks/>
          </p:cNvSpPr>
          <p:nvPr/>
        </p:nvSpPr>
        <p:spPr>
          <a:xfrm>
            <a:off x="1837415" y="1442444"/>
            <a:ext cx="1472487" cy="1118006"/>
          </a:xfrm>
          <a:prstGeom prst="rect">
            <a:avLst/>
          </a:prstGeom>
        </p:spPr>
        <p:txBody>
          <a:bodyPr vert="horz" lIns="91440" tIns="45720" rIns="91440" bIns="45720" numCol="1" rtlCol="0">
            <a:noAutofit/>
          </a:bodyPr>
          <a:lstStyle>
            <a:lvl1pPr marL="173038" indent="-173038" algn="l" defTabSz="457200" rtl="0" eaLnBrk="1" latinLnBrk="0" hangingPunct="1">
              <a:spcBef>
                <a:spcPct val="20000"/>
              </a:spcBef>
              <a:buClr>
                <a:schemeClr val="accent2"/>
              </a:buClr>
              <a:buFont typeface="Arial"/>
              <a:buChar char="•"/>
              <a:tabLst/>
              <a:defRPr sz="1800" b="1" i="0" kern="1200">
                <a:solidFill>
                  <a:schemeClr val="accent6"/>
                </a:solidFill>
                <a:latin typeface="Merel Black" pitchFamily="2" charset="77"/>
                <a:ea typeface="+mn-ea"/>
                <a:cs typeface="+mn-cs"/>
              </a:defRPr>
            </a:lvl1pPr>
            <a:lvl2pPr marL="742950" indent="-28575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2pPr>
            <a:lvl3pPr marL="1143000" indent="-22860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3pPr>
            <a:lvl4pPr marL="1600200" indent="-22860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4pPr>
            <a:lvl5pPr marL="2057400" indent="-22860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1"/>
              </a:buClr>
            </a:pPr>
            <a:r>
              <a:rPr lang="en-US" sz="1000" b="0" dirty="0">
                <a:solidFill>
                  <a:schemeClr val="accent1"/>
                </a:solidFill>
                <a:latin typeface="Merel" pitchFamily="2" charset="77"/>
              </a:rPr>
              <a:t>Pain and Tingling in the Arms</a:t>
            </a:r>
          </a:p>
          <a:p>
            <a:pPr>
              <a:buClr>
                <a:schemeClr val="accent1"/>
              </a:buClr>
            </a:pPr>
            <a:r>
              <a:rPr lang="en-US" sz="1000" b="0" dirty="0">
                <a:solidFill>
                  <a:schemeClr val="accent1"/>
                </a:solidFill>
                <a:latin typeface="Merel" pitchFamily="2" charset="77"/>
              </a:rPr>
              <a:t>Fibromyalgia</a:t>
            </a:r>
          </a:p>
          <a:p>
            <a:pPr>
              <a:buClr>
                <a:schemeClr val="accent1"/>
              </a:buClr>
            </a:pPr>
            <a:r>
              <a:rPr lang="en-US" sz="1000" b="0" dirty="0">
                <a:solidFill>
                  <a:schemeClr val="accent1"/>
                </a:solidFill>
                <a:latin typeface="Merel" pitchFamily="2" charset="77"/>
              </a:rPr>
              <a:t>Poor Balance</a:t>
            </a:r>
          </a:p>
        </p:txBody>
      </p:sp>
      <p:sp>
        <p:nvSpPr>
          <p:cNvPr id="52" name="Title 1">
            <a:extLst>
              <a:ext uri="{FF2B5EF4-FFF2-40B4-BE49-F238E27FC236}">
                <a16:creationId xmlns:a16="http://schemas.microsoft.com/office/drawing/2014/main" id="{27B63F26-9EB2-F243-9C4A-02153EF645A5}"/>
              </a:ext>
            </a:extLst>
          </p:cNvPr>
          <p:cNvSpPr txBox="1">
            <a:spLocks/>
          </p:cNvSpPr>
          <p:nvPr/>
        </p:nvSpPr>
        <p:spPr>
          <a:xfrm>
            <a:off x="6601800" y="781050"/>
            <a:ext cx="2037218" cy="533003"/>
          </a:xfrm>
          <a:prstGeom prst="rect">
            <a:avLst/>
          </a:prstGeom>
        </p:spPr>
        <p:txBody>
          <a:bodyPr/>
          <a:lstStyle>
            <a:lvl1pPr algn="l" defTabSz="914400" rtl="0" eaLnBrk="1" latinLnBrk="0" hangingPunct="1">
              <a:spcBef>
                <a:spcPct val="0"/>
              </a:spcBef>
              <a:buNone/>
              <a:defRPr sz="4000" b="1" kern="1200" spc="-100" baseline="0">
                <a:solidFill>
                  <a:srgbClr val="242852"/>
                </a:solidFill>
                <a:latin typeface="Century Gothic" panose="020B0502020202020204" pitchFamily="34" charset="0"/>
                <a:ea typeface="+mj-ea"/>
                <a:cs typeface="+mj-cs"/>
              </a:defRPr>
            </a:lvl1pPr>
          </a:lstStyle>
          <a:p>
            <a:r>
              <a:rPr lang="en-US" sz="1600" spc="0" dirty="0">
                <a:solidFill>
                  <a:schemeClr val="bg1"/>
                </a:solidFill>
                <a:latin typeface="Merel Black" pitchFamily="2" charset="77"/>
              </a:rPr>
              <a:t>Posture Quadrant 2</a:t>
            </a:r>
          </a:p>
        </p:txBody>
      </p:sp>
      <p:sp>
        <p:nvSpPr>
          <p:cNvPr id="40" name="Content Placeholder 2">
            <a:extLst>
              <a:ext uri="{FF2B5EF4-FFF2-40B4-BE49-F238E27FC236}">
                <a16:creationId xmlns:a16="http://schemas.microsoft.com/office/drawing/2014/main" id="{C173BF33-0DE3-B548-AFCD-3C888C1F54DB}"/>
              </a:ext>
            </a:extLst>
          </p:cNvPr>
          <p:cNvSpPr txBox="1">
            <a:spLocks/>
          </p:cNvSpPr>
          <p:nvPr/>
        </p:nvSpPr>
        <p:spPr>
          <a:xfrm>
            <a:off x="6482459" y="1302700"/>
            <a:ext cx="2488289" cy="1529253"/>
          </a:xfrm>
          <a:prstGeom prst="rect">
            <a:avLst/>
          </a:prstGeom>
        </p:spPr>
        <p:txBody>
          <a:bodyPr vert="horz" lIns="91440" tIns="45720" rIns="91440" bIns="45720" numCol="1" rtlCol="0">
            <a:noAutofit/>
          </a:bodyPr>
          <a:lstStyle>
            <a:lvl1pPr marL="173038" indent="-173038" algn="l" defTabSz="457200" rtl="0" eaLnBrk="1" latinLnBrk="0" hangingPunct="1">
              <a:spcBef>
                <a:spcPct val="20000"/>
              </a:spcBef>
              <a:buClr>
                <a:schemeClr val="accent2"/>
              </a:buClr>
              <a:buFont typeface="Arial"/>
              <a:buChar char="•"/>
              <a:tabLst/>
              <a:defRPr sz="1800" b="1" i="0" kern="1200">
                <a:solidFill>
                  <a:schemeClr val="accent6"/>
                </a:solidFill>
                <a:latin typeface="Merel Black" pitchFamily="2" charset="77"/>
                <a:ea typeface="+mn-ea"/>
                <a:cs typeface="+mn-cs"/>
              </a:defRPr>
            </a:lvl1pPr>
            <a:lvl2pPr marL="742950" indent="-28575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2pPr>
            <a:lvl3pPr marL="1143000" indent="-22860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3pPr>
            <a:lvl4pPr marL="1600200" indent="-22860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4pPr>
            <a:lvl5pPr marL="2057400" indent="-22860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0" dirty="0">
                <a:solidFill>
                  <a:schemeClr val="accent1"/>
                </a:solidFill>
                <a:latin typeface="Merel" pitchFamily="2" charset="77"/>
              </a:rPr>
              <a:t>Lateral or Medial Epicondylitis</a:t>
            </a:r>
          </a:p>
          <a:p>
            <a:r>
              <a:rPr lang="en-US" sz="1000" b="0" dirty="0">
                <a:solidFill>
                  <a:schemeClr val="accent1"/>
                </a:solidFill>
                <a:latin typeface="Merel" pitchFamily="2" charset="77"/>
              </a:rPr>
              <a:t>Respiration Dysfunction</a:t>
            </a:r>
          </a:p>
          <a:p>
            <a:r>
              <a:rPr lang="en-US" sz="1000" b="0" dirty="0">
                <a:solidFill>
                  <a:schemeClr val="accent1"/>
                </a:solidFill>
                <a:latin typeface="Merel" pitchFamily="2" charset="77"/>
              </a:rPr>
              <a:t>Thoracic Outlet Syndrome</a:t>
            </a:r>
          </a:p>
          <a:p>
            <a:r>
              <a:rPr lang="en-US" sz="1000" b="0" dirty="0">
                <a:solidFill>
                  <a:schemeClr val="accent1"/>
                </a:solidFill>
                <a:latin typeface="Merel" pitchFamily="2" charset="77"/>
              </a:rPr>
              <a:t>Carpal Tunnel Syndrome</a:t>
            </a:r>
          </a:p>
          <a:p>
            <a:r>
              <a:rPr lang="en-US" sz="1000" b="0" dirty="0">
                <a:solidFill>
                  <a:schemeClr val="accent1"/>
                </a:solidFill>
                <a:latin typeface="Merel" pitchFamily="2" charset="77"/>
              </a:rPr>
              <a:t>Asthma</a:t>
            </a:r>
          </a:p>
          <a:p>
            <a:r>
              <a:rPr lang="en-US" sz="1000" b="0" dirty="0">
                <a:solidFill>
                  <a:schemeClr val="accent1"/>
                </a:solidFill>
                <a:latin typeface="Merel" pitchFamily="2" charset="77"/>
              </a:rPr>
              <a:t>Upper Back Pain</a:t>
            </a:r>
          </a:p>
          <a:p>
            <a:r>
              <a:rPr lang="en-US" sz="1000" b="0" dirty="0">
                <a:solidFill>
                  <a:schemeClr val="accent1"/>
                </a:solidFill>
                <a:latin typeface="Merel" pitchFamily="2" charset="77"/>
              </a:rPr>
              <a:t>Decreased Circulation</a:t>
            </a:r>
          </a:p>
          <a:p>
            <a:r>
              <a:rPr lang="en-US" sz="1000" b="0" dirty="0">
                <a:solidFill>
                  <a:schemeClr val="accent1"/>
                </a:solidFill>
                <a:latin typeface="Merel" pitchFamily="2" charset="77"/>
              </a:rPr>
              <a:t>Shoulder Pain</a:t>
            </a:r>
          </a:p>
        </p:txBody>
      </p:sp>
      <p:sp>
        <p:nvSpPr>
          <p:cNvPr id="53" name="Title 1">
            <a:extLst>
              <a:ext uri="{FF2B5EF4-FFF2-40B4-BE49-F238E27FC236}">
                <a16:creationId xmlns:a16="http://schemas.microsoft.com/office/drawing/2014/main" id="{5BBFE2C8-FB70-3143-8059-DEB152E8591E}"/>
              </a:ext>
            </a:extLst>
          </p:cNvPr>
          <p:cNvSpPr txBox="1">
            <a:spLocks/>
          </p:cNvSpPr>
          <p:nvPr/>
        </p:nvSpPr>
        <p:spPr>
          <a:xfrm>
            <a:off x="876473" y="2798775"/>
            <a:ext cx="2037218" cy="410738"/>
          </a:xfrm>
          <a:prstGeom prst="rect">
            <a:avLst/>
          </a:prstGeom>
        </p:spPr>
        <p:txBody>
          <a:bodyPr/>
          <a:lstStyle>
            <a:lvl1pPr algn="l" defTabSz="914400" rtl="0" eaLnBrk="1" latinLnBrk="0" hangingPunct="1">
              <a:spcBef>
                <a:spcPct val="0"/>
              </a:spcBef>
              <a:buNone/>
              <a:defRPr sz="4000" b="1" kern="1200" spc="-100" baseline="0">
                <a:solidFill>
                  <a:srgbClr val="242852"/>
                </a:solidFill>
                <a:latin typeface="Century Gothic" panose="020B0502020202020204" pitchFamily="34" charset="0"/>
                <a:ea typeface="+mj-ea"/>
                <a:cs typeface="+mj-cs"/>
              </a:defRPr>
            </a:lvl1pPr>
          </a:lstStyle>
          <a:p>
            <a:r>
              <a:rPr lang="en-US" sz="1600" spc="0" dirty="0">
                <a:solidFill>
                  <a:schemeClr val="bg1"/>
                </a:solidFill>
                <a:latin typeface="Merel Black" pitchFamily="2" charset="77"/>
              </a:rPr>
              <a:t>Posture Quadrant 3</a:t>
            </a:r>
          </a:p>
        </p:txBody>
      </p:sp>
      <p:sp>
        <p:nvSpPr>
          <p:cNvPr id="41" name="Content Placeholder 2">
            <a:extLst>
              <a:ext uri="{FF2B5EF4-FFF2-40B4-BE49-F238E27FC236}">
                <a16:creationId xmlns:a16="http://schemas.microsoft.com/office/drawing/2014/main" id="{958A7F82-CBAE-9B4B-9A56-185E43F032FA}"/>
              </a:ext>
            </a:extLst>
          </p:cNvPr>
          <p:cNvSpPr txBox="1">
            <a:spLocks/>
          </p:cNvSpPr>
          <p:nvPr/>
        </p:nvSpPr>
        <p:spPr>
          <a:xfrm>
            <a:off x="610498" y="3472131"/>
            <a:ext cx="1683567" cy="736927"/>
          </a:xfrm>
          <a:prstGeom prst="rect">
            <a:avLst/>
          </a:prstGeom>
        </p:spPr>
        <p:txBody>
          <a:bodyPr vert="horz" lIns="91440" tIns="45720" rIns="91440" bIns="45720" numCol="1" rtlCol="0">
            <a:noAutofit/>
          </a:bodyPr>
          <a:lstStyle>
            <a:lvl1pPr marL="173038" indent="-173038" algn="l" defTabSz="457200" rtl="0" eaLnBrk="1" latinLnBrk="0" hangingPunct="1">
              <a:spcBef>
                <a:spcPct val="20000"/>
              </a:spcBef>
              <a:buClr>
                <a:schemeClr val="accent2"/>
              </a:buClr>
              <a:buFont typeface="Arial"/>
              <a:buChar char="•"/>
              <a:tabLst/>
              <a:defRPr sz="1800" b="1" i="0" kern="1200">
                <a:solidFill>
                  <a:schemeClr val="accent6"/>
                </a:solidFill>
                <a:latin typeface="Merel Black" pitchFamily="2" charset="77"/>
                <a:ea typeface="+mn-ea"/>
                <a:cs typeface="+mn-cs"/>
              </a:defRPr>
            </a:lvl1pPr>
            <a:lvl2pPr marL="742950" indent="-28575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2pPr>
            <a:lvl3pPr marL="1143000" indent="-22860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3pPr>
            <a:lvl4pPr marL="1600200" indent="-22860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4pPr>
            <a:lvl5pPr marL="2057400" indent="-22860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3"/>
              </a:buClr>
            </a:pPr>
            <a:r>
              <a:rPr lang="en-US" sz="1000" b="0" dirty="0">
                <a:solidFill>
                  <a:schemeClr val="accent1"/>
                </a:solidFill>
                <a:latin typeface="Merel" pitchFamily="2" charset="77"/>
              </a:rPr>
              <a:t>Low Back Pain</a:t>
            </a:r>
          </a:p>
          <a:p>
            <a:pPr>
              <a:buClr>
                <a:schemeClr val="accent3"/>
              </a:buClr>
            </a:pPr>
            <a:r>
              <a:rPr lang="en-US" sz="1000" b="0" dirty="0">
                <a:solidFill>
                  <a:schemeClr val="accent1"/>
                </a:solidFill>
                <a:latin typeface="Merel" pitchFamily="2" charset="77"/>
              </a:rPr>
              <a:t>Sciatica</a:t>
            </a:r>
          </a:p>
          <a:p>
            <a:pPr>
              <a:buClr>
                <a:schemeClr val="accent3"/>
              </a:buClr>
            </a:pPr>
            <a:r>
              <a:rPr lang="en-US" sz="1000" b="0" dirty="0">
                <a:solidFill>
                  <a:schemeClr val="accent1"/>
                </a:solidFill>
                <a:latin typeface="Merel" pitchFamily="2" charset="77"/>
              </a:rPr>
              <a:t>Sacroiliac Joint Dysfunction</a:t>
            </a:r>
          </a:p>
        </p:txBody>
      </p:sp>
      <p:sp>
        <p:nvSpPr>
          <p:cNvPr id="56" name="Content Placeholder 2">
            <a:extLst>
              <a:ext uri="{FF2B5EF4-FFF2-40B4-BE49-F238E27FC236}">
                <a16:creationId xmlns:a16="http://schemas.microsoft.com/office/drawing/2014/main" id="{4ADD4437-AA7A-FB43-B76B-0ED8CD364785}"/>
              </a:ext>
            </a:extLst>
          </p:cNvPr>
          <p:cNvSpPr txBox="1">
            <a:spLocks/>
          </p:cNvSpPr>
          <p:nvPr/>
        </p:nvSpPr>
        <p:spPr>
          <a:xfrm>
            <a:off x="1820570" y="3450979"/>
            <a:ext cx="1683567" cy="736927"/>
          </a:xfrm>
          <a:prstGeom prst="rect">
            <a:avLst/>
          </a:prstGeom>
        </p:spPr>
        <p:txBody>
          <a:bodyPr vert="horz" lIns="91440" tIns="45720" rIns="91440" bIns="45720" numCol="1" rtlCol="0">
            <a:noAutofit/>
          </a:bodyPr>
          <a:lstStyle>
            <a:lvl1pPr marL="173038" indent="-173038" algn="l" defTabSz="457200" rtl="0" eaLnBrk="1" latinLnBrk="0" hangingPunct="1">
              <a:spcBef>
                <a:spcPct val="20000"/>
              </a:spcBef>
              <a:buClr>
                <a:schemeClr val="accent2"/>
              </a:buClr>
              <a:buFont typeface="Arial"/>
              <a:buChar char="•"/>
              <a:tabLst/>
              <a:defRPr sz="1800" b="1" i="0" kern="1200">
                <a:solidFill>
                  <a:schemeClr val="accent6"/>
                </a:solidFill>
                <a:latin typeface="Merel Black" pitchFamily="2" charset="77"/>
                <a:ea typeface="+mn-ea"/>
                <a:cs typeface="+mn-cs"/>
              </a:defRPr>
            </a:lvl1pPr>
            <a:lvl2pPr marL="742950" indent="-28575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2pPr>
            <a:lvl3pPr marL="1143000" indent="-22860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3pPr>
            <a:lvl4pPr marL="1600200" indent="-22860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4pPr>
            <a:lvl5pPr marL="2057400" indent="-22860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3"/>
              </a:buClr>
            </a:pPr>
            <a:r>
              <a:rPr lang="en-US" sz="1000" b="0" dirty="0">
                <a:solidFill>
                  <a:schemeClr val="accent1"/>
                </a:solidFill>
                <a:latin typeface="Merel" pitchFamily="2" charset="77"/>
              </a:rPr>
              <a:t>Hip Pain</a:t>
            </a:r>
          </a:p>
          <a:p>
            <a:pPr>
              <a:buClr>
                <a:schemeClr val="accent3"/>
              </a:buClr>
            </a:pPr>
            <a:r>
              <a:rPr lang="en-US" sz="1000" b="0" dirty="0">
                <a:solidFill>
                  <a:schemeClr val="accent1"/>
                </a:solidFill>
                <a:latin typeface="Merel" pitchFamily="2" charset="77"/>
              </a:rPr>
              <a:t>Digestion Dysfunction</a:t>
            </a:r>
          </a:p>
          <a:p>
            <a:pPr>
              <a:buClr>
                <a:schemeClr val="accent3"/>
              </a:buClr>
            </a:pPr>
            <a:r>
              <a:rPr lang="en-US" sz="1000" b="0" dirty="0">
                <a:solidFill>
                  <a:schemeClr val="accent1"/>
                </a:solidFill>
                <a:latin typeface="Merel" pitchFamily="2" charset="77"/>
              </a:rPr>
              <a:t>Urinary Incontinence</a:t>
            </a:r>
          </a:p>
          <a:p>
            <a:pPr>
              <a:buClr>
                <a:schemeClr val="accent3"/>
              </a:buClr>
            </a:pPr>
            <a:r>
              <a:rPr lang="en-US" sz="1000" b="0" dirty="0">
                <a:solidFill>
                  <a:schemeClr val="accent1"/>
                </a:solidFill>
                <a:latin typeface="Merel" pitchFamily="2" charset="77"/>
              </a:rPr>
              <a:t>Pelvic Floor Weakness</a:t>
            </a:r>
          </a:p>
        </p:txBody>
      </p:sp>
      <p:sp>
        <p:nvSpPr>
          <p:cNvPr id="54" name="Title 1">
            <a:extLst>
              <a:ext uri="{FF2B5EF4-FFF2-40B4-BE49-F238E27FC236}">
                <a16:creationId xmlns:a16="http://schemas.microsoft.com/office/drawing/2014/main" id="{191DFAD7-225B-3D4B-A379-733FC508DE79}"/>
              </a:ext>
            </a:extLst>
          </p:cNvPr>
          <p:cNvSpPr txBox="1">
            <a:spLocks/>
          </p:cNvSpPr>
          <p:nvPr/>
        </p:nvSpPr>
        <p:spPr>
          <a:xfrm>
            <a:off x="6594537" y="3143517"/>
            <a:ext cx="2037218" cy="321276"/>
          </a:xfrm>
          <a:prstGeom prst="rect">
            <a:avLst/>
          </a:prstGeom>
        </p:spPr>
        <p:txBody>
          <a:bodyPr/>
          <a:lstStyle>
            <a:lvl1pPr algn="l" defTabSz="914400" rtl="0" eaLnBrk="1" latinLnBrk="0" hangingPunct="1">
              <a:spcBef>
                <a:spcPct val="0"/>
              </a:spcBef>
              <a:buNone/>
              <a:defRPr sz="4000" b="1" kern="1200" spc="-100" baseline="0">
                <a:solidFill>
                  <a:srgbClr val="242852"/>
                </a:solidFill>
                <a:latin typeface="Century Gothic" panose="020B0502020202020204" pitchFamily="34" charset="0"/>
                <a:ea typeface="+mj-ea"/>
                <a:cs typeface="+mj-cs"/>
              </a:defRPr>
            </a:lvl1pPr>
          </a:lstStyle>
          <a:p>
            <a:r>
              <a:rPr lang="en-US" sz="1600" spc="0" dirty="0">
                <a:solidFill>
                  <a:schemeClr val="bg1"/>
                </a:solidFill>
                <a:latin typeface="Merel Black" pitchFamily="2" charset="77"/>
              </a:rPr>
              <a:t>Posture Quadrant 4</a:t>
            </a:r>
          </a:p>
        </p:txBody>
      </p:sp>
      <p:sp>
        <p:nvSpPr>
          <p:cNvPr id="42" name="Content Placeholder 2">
            <a:extLst>
              <a:ext uri="{FF2B5EF4-FFF2-40B4-BE49-F238E27FC236}">
                <a16:creationId xmlns:a16="http://schemas.microsoft.com/office/drawing/2014/main" id="{6526CE60-B617-6343-8EEE-E278186548D7}"/>
              </a:ext>
            </a:extLst>
          </p:cNvPr>
          <p:cNvSpPr txBox="1">
            <a:spLocks/>
          </p:cNvSpPr>
          <p:nvPr/>
        </p:nvSpPr>
        <p:spPr>
          <a:xfrm>
            <a:off x="6453931" y="3744968"/>
            <a:ext cx="3789286" cy="736927"/>
          </a:xfrm>
          <a:prstGeom prst="rect">
            <a:avLst/>
          </a:prstGeom>
        </p:spPr>
        <p:txBody>
          <a:bodyPr vert="horz" lIns="91440" tIns="45720" rIns="91440" bIns="45720" numCol="1" rtlCol="0">
            <a:noAutofit/>
          </a:bodyPr>
          <a:lstStyle>
            <a:lvl1pPr marL="173038" indent="-173038" algn="l" defTabSz="457200" rtl="0" eaLnBrk="1" latinLnBrk="0" hangingPunct="1">
              <a:spcBef>
                <a:spcPct val="20000"/>
              </a:spcBef>
              <a:buClr>
                <a:schemeClr val="accent2"/>
              </a:buClr>
              <a:buFont typeface="Arial"/>
              <a:buChar char="•"/>
              <a:tabLst/>
              <a:defRPr sz="1800" b="1" i="0" kern="1200">
                <a:solidFill>
                  <a:schemeClr val="accent6"/>
                </a:solidFill>
                <a:latin typeface="Merel Black" pitchFamily="2" charset="77"/>
                <a:ea typeface="+mn-ea"/>
                <a:cs typeface="+mn-cs"/>
              </a:defRPr>
            </a:lvl1pPr>
            <a:lvl2pPr marL="742950" indent="-28575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2pPr>
            <a:lvl3pPr marL="1143000" indent="-22860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3pPr>
            <a:lvl4pPr marL="1600200" indent="-22860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4pPr>
            <a:lvl5pPr marL="2057400" indent="-22860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tx2"/>
              </a:buClr>
            </a:pPr>
            <a:r>
              <a:rPr lang="en-US" sz="1000" b="0" dirty="0">
                <a:solidFill>
                  <a:schemeClr val="accent1"/>
                </a:solidFill>
                <a:latin typeface="Merel" pitchFamily="2" charset="77"/>
              </a:rPr>
              <a:t>Gait Abnormalities</a:t>
            </a:r>
          </a:p>
          <a:p>
            <a:pPr>
              <a:buClr>
                <a:schemeClr val="tx2"/>
              </a:buClr>
            </a:pPr>
            <a:r>
              <a:rPr lang="en-US" sz="1000" b="0" dirty="0">
                <a:solidFill>
                  <a:schemeClr val="accent1"/>
                </a:solidFill>
                <a:latin typeface="Merel" pitchFamily="2" charset="77"/>
              </a:rPr>
              <a:t>Plantar Fasciitis</a:t>
            </a:r>
          </a:p>
          <a:p>
            <a:pPr>
              <a:buClr>
                <a:schemeClr val="tx2"/>
              </a:buClr>
            </a:pPr>
            <a:r>
              <a:rPr lang="en-US" sz="1000" b="0" dirty="0">
                <a:solidFill>
                  <a:schemeClr val="accent1"/>
                </a:solidFill>
                <a:latin typeface="Merel" pitchFamily="2" charset="77"/>
              </a:rPr>
              <a:t>Chronic Ankle Instability</a:t>
            </a:r>
          </a:p>
          <a:p>
            <a:pPr>
              <a:buClr>
                <a:schemeClr val="tx2"/>
              </a:buClr>
            </a:pPr>
            <a:r>
              <a:rPr lang="en-US" sz="1000" b="0" dirty="0">
                <a:solidFill>
                  <a:schemeClr val="accent1"/>
                </a:solidFill>
                <a:latin typeface="Merel" pitchFamily="2" charset="77"/>
              </a:rPr>
              <a:t>Knee Osteoarthritis</a:t>
            </a:r>
          </a:p>
          <a:p>
            <a:pPr>
              <a:buClr>
                <a:schemeClr val="tx2"/>
              </a:buClr>
            </a:pPr>
            <a:r>
              <a:rPr lang="en-US" sz="1000" b="0" dirty="0">
                <a:solidFill>
                  <a:schemeClr val="accent1"/>
                </a:solidFill>
                <a:latin typeface="Merel" pitchFamily="2" charset="77"/>
              </a:rPr>
              <a:t>Shin Splints</a:t>
            </a:r>
          </a:p>
        </p:txBody>
      </p:sp>
    </p:spTree>
    <p:extLst>
      <p:ext uri="{BB962C8B-B14F-4D97-AF65-F5344CB8AC3E}">
        <p14:creationId xmlns:p14="http://schemas.microsoft.com/office/powerpoint/2010/main" val="3160179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BEDD9DA-443F-764A-8DDC-D68CF922A1F1}"/>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val="0"/>
              </a:ext>
            </a:extLst>
          </a:blip>
          <a:srcRect l="54646" t="2024" b="4140"/>
          <a:stretch>
            <a:fillRect/>
          </a:stretch>
        </p:blipFill>
        <p:spPr>
          <a:xfrm rot="5400000">
            <a:off x="3901013" y="-3901013"/>
            <a:ext cx="1341972" cy="9143999"/>
          </a:xfrm>
          <a:custGeom>
            <a:avLst/>
            <a:gdLst>
              <a:gd name="connsiteX0" fmla="*/ 0 w 1341972"/>
              <a:gd name="connsiteY0" fmla="*/ 9143999 h 9143999"/>
              <a:gd name="connsiteX1" fmla="*/ 1 w 1341972"/>
              <a:gd name="connsiteY1" fmla="*/ 0 h 9143999"/>
              <a:gd name="connsiteX2" fmla="*/ 1341972 w 1341972"/>
              <a:gd name="connsiteY2" fmla="*/ 0 h 9143999"/>
              <a:gd name="connsiteX3" fmla="*/ 1341972 w 1341972"/>
              <a:gd name="connsiteY3" fmla="*/ 9143999 h 9143999"/>
            </a:gdLst>
            <a:ahLst/>
            <a:cxnLst>
              <a:cxn ang="0">
                <a:pos x="connsiteX0" y="connsiteY0"/>
              </a:cxn>
              <a:cxn ang="0">
                <a:pos x="connsiteX1" y="connsiteY1"/>
              </a:cxn>
              <a:cxn ang="0">
                <a:pos x="connsiteX2" y="connsiteY2"/>
              </a:cxn>
              <a:cxn ang="0">
                <a:pos x="connsiteX3" y="connsiteY3"/>
              </a:cxn>
            </a:cxnLst>
            <a:rect l="l" t="t" r="r" b="b"/>
            <a:pathLst>
              <a:path w="1341972" h="9143999">
                <a:moveTo>
                  <a:pt x="0" y="9143999"/>
                </a:moveTo>
                <a:lnTo>
                  <a:pt x="1" y="0"/>
                </a:lnTo>
                <a:lnTo>
                  <a:pt x="1341972" y="0"/>
                </a:lnTo>
                <a:lnTo>
                  <a:pt x="1341972" y="9143999"/>
                </a:lnTo>
                <a:close/>
              </a:path>
            </a:pathLst>
          </a:custGeom>
        </p:spPr>
      </p:pic>
      <p:sp>
        <p:nvSpPr>
          <p:cNvPr id="2" name="Title 1"/>
          <p:cNvSpPr>
            <a:spLocks noGrp="1"/>
          </p:cNvSpPr>
          <p:nvPr>
            <p:ph type="title"/>
          </p:nvPr>
        </p:nvSpPr>
        <p:spPr>
          <a:xfrm>
            <a:off x="457199" y="85725"/>
            <a:ext cx="8229600" cy="857250"/>
          </a:xfrm>
        </p:spPr>
        <p:txBody>
          <a:bodyPr>
            <a:normAutofit/>
          </a:bodyPr>
          <a:lstStyle/>
          <a:p>
            <a:r>
              <a:rPr lang="en-US" sz="3200" dirty="0">
                <a:solidFill>
                  <a:srgbClr val="85D0D0"/>
                </a:solidFill>
              </a:rPr>
              <a:t>Posture Challenge </a:t>
            </a:r>
            <a:r>
              <a:rPr lang="en-US" sz="3200" dirty="0"/>
              <a:t>- Check Your Posture </a:t>
            </a:r>
          </a:p>
        </p:txBody>
      </p:sp>
      <p:sp>
        <p:nvSpPr>
          <p:cNvPr id="3" name="Content Placeholder 2"/>
          <p:cNvSpPr>
            <a:spLocks noGrp="1"/>
          </p:cNvSpPr>
          <p:nvPr>
            <p:ph sz="half" idx="1"/>
          </p:nvPr>
        </p:nvSpPr>
        <p:spPr>
          <a:xfrm>
            <a:off x="571500" y="1341973"/>
            <a:ext cx="3865941" cy="2296578"/>
          </a:xfrm>
        </p:spPr>
        <p:txBody>
          <a:bodyPr>
            <a:noAutofit/>
          </a:bodyPr>
          <a:lstStyle/>
          <a:p>
            <a:r>
              <a:rPr lang="en-US" dirty="0">
                <a:solidFill>
                  <a:schemeClr val="accent2"/>
                </a:solidFill>
              </a:rPr>
              <a:t>Posture Check</a:t>
            </a:r>
          </a:p>
          <a:p>
            <a:pPr lvl="1"/>
            <a:r>
              <a:rPr lang="en-US" dirty="0"/>
              <a:t>Were you able to maintain proper posture?</a:t>
            </a:r>
          </a:p>
          <a:p>
            <a:pPr lvl="1"/>
            <a:r>
              <a:rPr lang="en-US" dirty="0"/>
              <a:t>Did you go back into a slouched position?</a:t>
            </a:r>
          </a:p>
          <a:p>
            <a:pPr lvl="1"/>
            <a:r>
              <a:rPr lang="en-US" dirty="0"/>
              <a:t>Are you fidgeting to stay comfortable?</a:t>
            </a:r>
          </a:p>
        </p:txBody>
      </p:sp>
      <p:sp>
        <p:nvSpPr>
          <p:cNvPr id="5" name="Content Placeholder 2">
            <a:extLst>
              <a:ext uri="{FF2B5EF4-FFF2-40B4-BE49-F238E27FC236}">
                <a16:creationId xmlns:a16="http://schemas.microsoft.com/office/drawing/2014/main" id="{26BB9E53-4C56-657B-F6CC-5B7373021E7E}"/>
              </a:ext>
            </a:extLst>
          </p:cNvPr>
          <p:cNvSpPr txBox="1">
            <a:spLocks/>
          </p:cNvSpPr>
          <p:nvPr/>
        </p:nvSpPr>
        <p:spPr>
          <a:xfrm>
            <a:off x="571499" y="3801528"/>
            <a:ext cx="3865941" cy="985312"/>
          </a:xfrm>
          <a:prstGeom prst="rect">
            <a:avLst/>
          </a:prstGeom>
        </p:spPr>
        <p:txBody>
          <a:bodyPr vert="horz" lIns="91440" tIns="45720" rIns="91440" bIns="45720" rtlCol="0">
            <a:noAutofit/>
          </a:bodyPr>
          <a:lstStyle>
            <a:lvl1pPr marL="173038" indent="-173038" algn="l" defTabSz="457200" rtl="0" eaLnBrk="1" latinLnBrk="0" hangingPunct="1">
              <a:spcBef>
                <a:spcPct val="20000"/>
              </a:spcBef>
              <a:buClr>
                <a:schemeClr val="accent2"/>
              </a:buClr>
              <a:buFont typeface="Arial"/>
              <a:buChar char="•"/>
              <a:tabLst/>
              <a:defRPr sz="1800" b="1" i="0" kern="1200">
                <a:solidFill>
                  <a:schemeClr val="accent6"/>
                </a:solidFill>
                <a:latin typeface="Merel Black" pitchFamily="2" charset="77"/>
                <a:ea typeface="+mn-ea"/>
                <a:cs typeface="+mn-cs"/>
              </a:defRPr>
            </a:lvl1pPr>
            <a:lvl2pPr marL="742950" indent="-28575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2pPr>
            <a:lvl3pPr marL="1143000" indent="-22860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3pPr>
            <a:lvl4pPr marL="1600200" indent="-22860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4pPr>
            <a:lvl5pPr marL="2057400" indent="-22860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solidFill>
                  <a:schemeClr val="accent2"/>
                </a:solidFill>
              </a:rPr>
              <a:t>If you cannot maintain proper posture, you likely have </a:t>
            </a:r>
            <a:br>
              <a:rPr lang="en-US" dirty="0">
                <a:solidFill>
                  <a:schemeClr val="accent2"/>
                </a:solidFill>
              </a:rPr>
            </a:br>
            <a:r>
              <a:rPr lang="en-US" dirty="0">
                <a:solidFill>
                  <a:schemeClr val="accent2"/>
                </a:solidFill>
              </a:rPr>
              <a:t>postural distortion patterns</a:t>
            </a:r>
          </a:p>
        </p:txBody>
      </p:sp>
      <p:pic>
        <p:nvPicPr>
          <p:cNvPr id="7" name="Picture 6" descr="A person looking at her phone">
            <a:extLst>
              <a:ext uri="{FF2B5EF4-FFF2-40B4-BE49-F238E27FC236}">
                <a16:creationId xmlns:a16="http://schemas.microsoft.com/office/drawing/2014/main" id="{FE7E1FE0-17D6-FEF7-B41C-08E96C38D48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829902" y="1504950"/>
            <a:ext cx="2670234" cy="3287178"/>
          </a:xfrm>
          <a:prstGeom prst="rect">
            <a:avLst/>
          </a:prstGeom>
        </p:spPr>
      </p:pic>
    </p:spTree>
    <p:extLst>
      <p:ext uri="{BB962C8B-B14F-4D97-AF65-F5344CB8AC3E}">
        <p14:creationId xmlns:p14="http://schemas.microsoft.com/office/powerpoint/2010/main" val="2642869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34D411-6EF4-9754-33EB-81D9894CC9AC}"/>
              </a:ext>
            </a:extLst>
          </p:cNvPr>
          <p:cNvSpPr>
            <a:spLocks noGrp="1"/>
          </p:cNvSpPr>
          <p:nvPr>
            <p:ph type="title"/>
          </p:nvPr>
        </p:nvSpPr>
        <p:spPr>
          <a:xfrm>
            <a:off x="170556" y="1211654"/>
            <a:ext cx="2915046" cy="871538"/>
          </a:xfrm>
        </p:spPr>
        <p:txBody>
          <a:bodyPr anchor="b">
            <a:noAutofit/>
          </a:bodyPr>
          <a:lstStyle/>
          <a:p>
            <a:pPr algn="ctr">
              <a:lnSpc>
                <a:spcPct val="90000"/>
              </a:lnSpc>
            </a:pPr>
            <a:r>
              <a:rPr lang="en-US" sz="2400" dirty="0">
                <a:solidFill>
                  <a:schemeClr val="accent2"/>
                </a:solidFill>
              </a:rPr>
              <a:t>Long-Term Consequences if Postural Distortion Patterns are </a:t>
            </a:r>
            <a:br>
              <a:rPr lang="en-US" sz="2400" dirty="0">
                <a:solidFill>
                  <a:schemeClr val="accent2"/>
                </a:solidFill>
              </a:rPr>
            </a:br>
            <a:r>
              <a:rPr lang="en-US" sz="2400" dirty="0">
                <a:solidFill>
                  <a:schemeClr val="accent2"/>
                </a:solidFill>
              </a:rPr>
              <a:t>Not Corrected</a:t>
            </a:r>
          </a:p>
        </p:txBody>
      </p:sp>
      <p:sp>
        <p:nvSpPr>
          <p:cNvPr id="5" name="Content Placeholder 4">
            <a:extLst>
              <a:ext uri="{FF2B5EF4-FFF2-40B4-BE49-F238E27FC236}">
                <a16:creationId xmlns:a16="http://schemas.microsoft.com/office/drawing/2014/main" id="{8C52C0CA-ADAB-2295-A533-025B800D0A09}"/>
              </a:ext>
            </a:extLst>
          </p:cNvPr>
          <p:cNvSpPr>
            <a:spLocks noGrp="1"/>
          </p:cNvSpPr>
          <p:nvPr>
            <p:ph type="body" sz="half" idx="2"/>
          </p:nvPr>
        </p:nvSpPr>
        <p:spPr>
          <a:xfrm>
            <a:off x="457202" y="2571750"/>
            <a:ext cx="2341754" cy="1637498"/>
          </a:xfrm>
        </p:spPr>
        <p:txBody>
          <a:bodyPr>
            <a:normAutofit/>
          </a:bodyPr>
          <a:lstStyle/>
          <a:p>
            <a:pPr marL="285750" indent="-285750">
              <a:buFont typeface="Arial" panose="020B0604020202020204" pitchFamily="34" charset="0"/>
              <a:buChar char="•"/>
            </a:pPr>
            <a:r>
              <a:rPr lang="en-US" dirty="0"/>
              <a:t>Spinal degeneration </a:t>
            </a:r>
          </a:p>
          <a:p>
            <a:pPr marL="285750" indent="-285750">
              <a:buFont typeface="Arial" panose="020B0604020202020204" pitchFamily="34" charset="0"/>
              <a:buChar char="•"/>
            </a:pPr>
            <a:r>
              <a:rPr lang="en-US" dirty="0"/>
              <a:t>Chronic pain</a:t>
            </a:r>
          </a:p>
          <a:p>
            <a:pPr marL="285750" indent="-285750">
              <a:buFont typeface="Arial" panose="020B0604020202020204" pitchFamily="34" charset="0"/>
              <a:buChar char="•"/>
            </a:pPr>
            <a:r>
              <a:rPr lang="en-US" dirty="0"/>
              <a:t>Increased stress</a:t>
            </a:r>
          </a:p>
          <a:p>
            <a:pPr marL="285750" indent="-285750">
              <a:buFont typeface="Arial" panose="020B0604020202020204" pitchFamily="34" charset="0"/>
              <a:buChar char="•"/>
            </a:pPr>
            <a:r>
              <a:rPr lang="en-US" dirty="0"/>
              <a:t>Neurologic deficits</a:t>
            </a:r>
          </a:p>
          <a:p>
            <a:pPr marL="285750" indent="-285750">
              <a:buFont typeface="Arial" panose="020B0604020202020204" pitchFamily="34" charset="0"/>
              <a:buChar char="•"/>
            </a:pPr>
            <a:r>
              <a:rPr lang="en-US"/>
              <a:t>Disability </a:t>
            </a:r>
            <a:r>
              <a:rPr lang="en-US" dirty="0"/>
              <a:t>function</a:t>
            </a:r>
          </a:p>
          <a:p>
            <a:endParaRPr lang="en-US" dirty="0"/>
          </a:p>
        </p:txBody>
      </p:sp>
      <p:pic>
        <p:nvPicPr>
          <p:cNvPr id="7" name="Picture 6" descr="A picture containing person, wall">
            <a:extLst>
              <a:ext uri="{FF2B5EF4-FFF2-40B4-BE49-F238E27FC236}">
                <a16:creationId xmlns:a16="http://schemas.microsoft.com/office/drawing/2014/main" id="{AC3B91E0-ADDD-D425-B8C0-7BCA900F4F80}"/>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3575050" y="204788"/>
            <a:ext cx="5111750" cy="4389835"/>
          </a:xfrm>
          <a:prstGeom prst="rect">
            <a:avLst/>
          </a:prstGeom>
          <a:noFill/>
        </p:spPr>
      </p:pic>
    </p:spTree>
    <p:extLst>
      <p:ext uri="{BB962C8B-B14F-4D97-AF65-F5344CB8AC3E}">
        <p14:creationId xmlns:p14="http://schemas.microsoft.com/office/powerpoint/2010/main" val="334570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D6A2CA-1479-404F-B297-9D5706592569}"/>
              </a:ext>
            </a:extLst>
          </p:cNvPr>
          <p:cNvSpPr txBox="1">
            <a:spLocks noGrp="1"/>
          </p:cNvSpPr>
          <p:nvPr>
            <p:ph type="title" idx="4294967295"/>
          </p:nvPr>
        </p:nvSpPr>
        <p:spPr>
          <a:xfrm>
            <a:off x="492116" y="143838"/>
            <a:ext cx="8216502" cy="857250"/>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457200" rtl="0" eaLnBrk="1" latinLnBrk="0" hangingPunct="1">
              <a:spcBef>
                <a:spcPct val="0"/>
              </a:spcBef>
              <a:buNone/>
              <a:defRPr sz="1500" b="1" kern="1200">
                <a:solidFill>
                  <a:schemeClr val="bg1"/>
                </a:solidFill>
                <a:latin typeface="Century Gothic" panose="020B0502020202020204" pitchFamily="34" charset="0"/>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2"/>
                </a:solidFill>
                <a:effectLst/>
                <a:uLnTx/>
                <a:uFillTx/>
                <a:latin typeface="Palatino" pitchFamily="2" charset="77"/>
                <a:ea typeface="Palatino" pitchFamily="2" charset="77"/>
                <a:cs typeface="+mj-cs"/>
              </a:rPr>
              <a:t>The Posture Health Connection.</a:t>
            </a:r>
            <a:endParaRPr kumimoji="0" lang="en-US" sz="4000" b="1" i="0" u="none" strike="noStrike" kern="1200" cap="none" spc="0" normalizeH="0" baseline="0" noProof="0" dirty="0">
              <a:ln>
                <a:noFill/>
              </a:ln>
              <a:effectLst/>
              <a:uLnTx/>
              <a:uFillTx/>
              <a:latin typeface="Palatino" pitchFamily="2" charset="77"/>
              <a:ea typeface="Palatino" pitchFamily="2" charset="77"/>
              <a:cs typeface="+mj-cs"/>
            </a:endParaRPr>
          </a:p>
        </p:txBody>
      </p:sp>
      <p:pic>
        <p:nvPicPr>
          <p:cNvPr id="6" name="Picture 5" descr="A person with a pink shirt">
            <a:extLst>
              <a:ext uri="{FF2B5EF4-FFF2-40B4-BE49-F238E27FC236}">
                <a16:creationId xmlns:a16="http://schemas.microsoft.com/office/drawing/2014/main" id="{B32A16EA-31DD-FD45-947D-92B08C0418FA}"/>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flipH="1">
            <a:off x="571500" y="1504950"/>
            <a:ext cx="1273183" cy="2938654"/>
          </a:xfrm>
          <a:prstGeom prst="rect">
            <a:avLst/>
          </a:prstGeom>
        </p:spPr>
      </p:pic>
      <p:sp>
        <p:nvSpPr>
          <p:cNvPr id="10" name="Content Placeholder 4">
            <a:extLst>
              <a:ext uri="{FF2B5EF4-FFF2-40B4-BE49-F238E27FC236}">
                <a16:creationId xmlns:a16="http://schemas.microsoft.com/office/drawing/2014/main" id="{8900FC27-EDB0-C441-AF37-5C4175C64BDD}"/>
              </a:ext>
            </a:extLst>
          </p:cNvPr>
          <p:cNvSpPr txBox="1">
            <a:spLocks/>
          </p:cNvSpPr>
          <p:nvPr/>
        </p:nvSpPr>
        <p:spPr>
          <a:xfrm>
            <a:off x="1905853" y="1504950"/>
            <a:ext cx="2966865" cy="2338813"/>
          </a:xfrm>
          <a:prstGeom prst="rect">
            <a:avLst/>
          </a:prstGeom>
        </p:spPr>
        <p:txBody>
          <a:bodyPr vert="horz" lIns="91440" tIns="45720" rIns="91440" bIns="45720" rtlCol="0">
            <a:noAutofit/>
          </a:bodyPr>
          <a:lstStyle>
            <a:lvl1pPr marL="173038" indent="-173038">
              <a:spcBef>
                <a:spcPct val="20000"/>
              </a:spcBef>
              <a:buClr>
                <a:schemeClr val="accent2"/>
              </a:buClr>
              <a:buFont typeface="Arial"/>
              <a:buChar char="•"/>
              <a:tabLst/>
              <a:defRPr b="1" i="0">
                <a:solidFill>
                  <a:schemeClr val="accent2"/>
                </a:solidFill>
                <a:latin typeface="Merel Black" pitchFamily="2" charset="77"/>
              </a:defRPr>
            </a:lvl1pPr>
            <a:lvl2pPr marL="742950" indent="-285750">
              <a:spcBef>
                <a:spcPct val="20000"/>
              </a:spcBef>
              <a:buClr>
                <a:schemeClr val="accent4"/>
              </a:buClr>
              <a:buFont typeface="Arial"/>
              <a:buChar char="–"/>
              <a:defRPr>
                <a:solidFill>
                  <a:schemeClr val="accent6"/>
                </a:solidFill>
                <a:latin typeface="Merel" pitchFamily="2" charset="77"/>
              </a:defRPr>
            </a:lvl2pPr>
            <a:lvl3pPr marL="1143000" indent="-228600">
              <a:spcBef>
                <a:spcPct val="20000"/>
              </a:spcBef>
              <a:buClr>
                <a:schemeClr val="accent4"/>
              </a:buClr>
              <a:buFont typeface="Arial"/>
              <a:buChar char="•"/>
              <a:defRPr>
                <a:solidFill>
                  <a:schemeClr val="accent6"/>
                </a:solidFill>
                <a:latin typeface="Merel" pitchFamily="2" charset="77"/>
              </a:defRPr>
            </a:lvl3pPr>
            <a:lvl4pPr marL="1600200" indent="-228600">
              <a:spcBef>
                <a:spcPct val="20000"/>
              </a:spcBef>
              <a:buClr>
                <a:schemeClr val="accent4"/>
              </a:buClr>
              <a:buFont typeface="Arial"/>
              <a:buChar char="–"/>
              <a:defRPr>
                <a:solidFill>
                  <a:schemeClr val="accent6"/>
                </a:solidFill>
                <a:latin typeface="Merel" pitchFamily="2" charset="77"/>
              </a:defRPr>
            </a:lvl4pPr>
            <a:lvl5pPr marL="2057400" indent="-228600">
              <a:spcBef>
                <a:spcPct val="20000"/>
              </a:spcBef>
              <a:buClr>
                <a:schemeClr val="accent4"/>
              </a:buClr>
              <a:buFont typeface="Arial"/>
              <a:buChar char="»"/>
              <a:defRPr>
                <a:solidFill>
                  <a:schemeClr val="accent6"/>
                </a:solidFill>
                <a:latin typeface="Merel" pitchFamily="2" charset="77"/>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marL="0" indent="0">
              <a:buNone/>
            </a:pPr>
            <a:r>
              <a:rPr lang="en-US" dirty="0"/>
              <a:t>Proper Posture</a:t>
            </a:r>
            <a:endParaRPr lang="en-US" b="0" dirty="0">
              <a:solidFill>
                <a:schemeClr val="accent1"/>
              </a:solidFill>
              <a:latin typeface="Merel" pitchFamily="2" charset="77"/>
            </a:endParaRPr>
          </a:p>
          <a:p>
            <a:r>
              <a:rPr lang="en-US" b="0" dirty="0">
                <a:solidFill>
                  <a:schemeClr val="accent1"/>
                </a:solidFill>
                <a:latin typeface="Merel" pitchFamily="2" charset="77"/>
              </a:rPr>
              <a:t>More resilient to stress</a:t>
            </a:r>
          </a:p>
          <a:p>
            <a:r>
              <a:rPr lang="en-US" b="0" dirty="0">
                <a:solidFill>
                  <a:schemeClr val="accent1"/>
                </a:solidFill>
                <a:latin typeface="Merel" pitchFamily="2" charset="77"/>
              </a:rPr>
              <a:t>Less pain</a:t>
            </a:r>
          </a:p>
          <a:p>
            <a:r>
              <a:rPr lang="en-US" b="0" dirty="0">
                <a:solidFill>
                  <a:schemeClr val="accent1"/>
                </a:solidFill>
                <a:latin typeface="Merel" pitchFamily="2" charset="77"/>
              </a:rPr>
              <a:t>Proper breathing</a:t>
            </a:r>
          </a:p>
          <a:p>
            <a:r>
              <a:rPr lang="en-US" b="0" dirty="0">
                <a:solidFill>
                  <a:schemeClr val="accent1"/>
                </a:solidFill>
                <a:latin typeface="Merel" pitchFamily="2" charset="77"/>
              </a:rPr>
              <a:t>Better balance</a:t>
            </a:r>
          </a:p>
          <a:p>
            <a:r>
              <a:rPr lang="en-US" b="0" dirty="0">
                <a:solidFill>
                  <a:schemeClr val="accent1"/>
                </a:solidFill>
                <a:latin typeface="Merel" pitchFamily="2" charset="77"/>
              </a:rPr>
              <a:t>Better mood </a:t>
            </a:r>
          </a:p>
        </p:txBody>
      </p:sp>
      <p:pic>
        <p:nvPicPr>
          <p:cNvPr id="7" name="Picture 6" descr="A person wearing a pink shirt">
            <a:extLst>
              <a:ext uri="{FF2B5EF4-FFF2-40B4-BE49-F238E27FC236}">
                <a16:creationId xmlns:a16="http://schemas.microsoft.com/office/drawing/2014/main" id="{445A62A3-A37C-0E47-A4F2-E4FD7316701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flipH="1">
            <a:off x="4638684" y="1504950"/>
            <a:ext cx="1460971" cy="2938654"/>
          </a:xfrm>
          <a:prstGeom prst="rect">
            <a:avLst/>
          </a:prstGeom>
        </p:spPr>
      </p:pic>
      <p:sp>
        <p:nvSpPr>
          <p:cNvPr id="11" name="Content Placeholder 6">
            <a:extLst>
              <a:ext uri="{FF2B5EF4-FFF2-40B4-BE49-F238E27FC236}">
                <a16:creationId xmlns:a16="http://schemas.microsoft.com/office/drawing/2014/main" id="{4952CF81-DE43-3B48-A339-7A8CE4443A07}"/>
              </a:ext>
            </a:extLst>
          </p:cNvPr>
          <p:cNvSpPr txBox="1">
            <a:spLocks/>
          </p:cNvSpPr>
          <p:nvPr/>
        </p:nvSpPr>
        <p:spPr>
          <a:xfrm>
            <a:off x="6160825" y="1504950"/>
            <a:ext cx="3431147" cy="2963466"/>
          </a:xfrm>
          <a:prstGeom prst="rect">
            <a:avLst/>
          </a:prstGeom>
        </p:spPr>
        <p:txBody>
          <a:bodyPr vert="horz" lIns="91440" tIns="45720" rIns="91440" bIns="45720" rtlCol="0">
            <a:noAutofit/>
          </a:bodyPr>
          <a:lstStyle>
            <a:defPPr>
              <a:defRPr lang="en-US"/>
            </a:defPPr>
            <a:lvl1pPr marL="173038" indent="-173038">
              <a:spcBef>
                <a:spcPct val="20000"/>
              </a:spcBef>
              <a:buClr>
                <a:schemeClr val="accent2"/>
              </a:buClr>
              <a:buFont typeface="Arial"/>
              <a:buChar char="•"/>
              <a:tabLst/>
              <a:defRPr b="0" i="0">
                <a:solidFill>
                  <a:schemeClr val="accent1"/>
                </a:solidFill>
                <a:latin typeface="Merel" pitchFamily="2" charset="77"/>
              </a:defRPr>
            </a:lvl1pPr>
            <a:lvl2pPr marL="742950" indent="-285750">
              <a:spcBef>
                <a:spcPct val="20000"/>
              </a:spcBef>
              <a:buClr>
                <a:schemeClr val="accent4"/>
              </a:buClr>
              <a:buFont typeface="Arial"/>
              <a:buChar char="–"/>
              <a:defRPr>
                <a:solidFill>
                  <a:schemeClr val="accent6"/>
                </a:solidFill>
                <a:latin typeface="Merel" pitchFamily="2" charset="77"/>
              </a:defRPr>
            </a:lvl2pPr>
            <a:lvl3pPr marL="1143000" indent="-228600">
              <a:spcBef>
                <a:spcPct val="20000"/>
              </a:spcBef>
              <a:buClr>
                <a:schemeClr val="accent4"/>
              </a:buClr>
              <a:buFont typeface="Arial"/>
              <a:buChar char="•"/>
              <a:defRPr>
                <a:solidFill>
                  <a:schemeClr val="accent6"/>
                </a:solidFill>
                <a:latin typeface="Merel" pitchFamily="2" charset="77"/>
              </a:defRPr>
            </a:lvl3pPr>
            <a:lvl4pPr marL="1600200" indent="-228600">
              <a:spcBef>
                <a:spcPct val="20000"/>
              </a:spcBef>
              <a:buClr>
                <a:schemeClr val="accent4"/>
              </a:buClr>
              <a:buFont typeface="Arial"/>
              <a:buChar char="–"/>
              <a:defRPr>
                <a:solidFill>
                  <a:schemeClr val="accent6"/>
                </a:solidFill>
                <a:latin typeface="Merel" pitchFamily="2" charset="77"/>
              </a:defRPr>
            </a:lvl4pPr>
            <a:lvl5pPr marL="2057400" indent="-228600">
              <a:spcBef>
                <a:spcPct val="20000"/>
              </a:spcBef>
              <a:buClr>
                <a:schemeClr val="accent4"/>
              </a:buClr>
              <a:buFont typeface="Arial"/>
              <a:buChar char="»"/>
              <a:defRPr>
                <a:solidFill>
                  <a:schemeClr val="accent6"/>
                </a:solidFill>
                <a:latin typeface="Merel" pitchFamily="2" charset="77"/>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marL="0" indent="0">
              <a:buNone/>
            </a:pPr>
            <a:r>
              <a:rPr lang="en-US" b="1" dirty="0">
                <a:solidFill>
                  <a:schemeClr val="accent2"/>
                </a:solidFill>
                <a:latin typeface="Merel Black" pitchFamily="2" charset="77"/>
              </a:rPr>
              <a:t>Postural Dysfunction</a:t>
            </a:r>
          </a:p>
          <a:p>
            <a:r>
              <a:rPr lang="en-US" dirty="0"/>
              <a:t>More stress</a:t>
            </a:r>
          </a:p>
          <a:p>
            <a:r>
              <a:rPr lang="en-US" dirty="0"/>
              <a:t>Increased pain intensity</a:t>
            </a:r>
          </a:p>
          <a:p>
            <a:r>
              <a:rPr lang="en-US" dirty="0"/>
              <a:t>Respiration dysfunction</a:t>
            </a:r>
          </a:p>
          <a:p>
            <a:r>
              <a:rPr lang="en-US" dirty="0"/>
              <a:t>Postural instability</a:t>
            </a:r>
          </a:p>
          <a:p>
            <a:r>
              <a:rPr lang="en-US" dirty="0"/>
              <a:t>Depressed mood</a:t>
            </a:r>
          </a:p>
        </p:txBody>
      </p:sp>
    </p:spTree>
    <p:extLst>
      <p:ext uri="{BB962C8B-B14F-4D97-AF65-F5344CB8AC3E}">
        <p14:creationId xmlns:p14="http://schemas.microsoft.com/office/powerpoint/2010/main" val="509603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35188"/>
            <a:ext cx="8229600" cy="857250"/>
          </a:xfrm>
        </p:spPr>
        <p:txBody>
          <a:bodyPr>
            <a:noAutofit/>
          </a:bodyPr>
          <a:lstStyle/>
          <a:p>
            <a:r>
              <a:rPr lang="en-US" sz="3500" dirty="0">
                <a:solidFill>
                  <a:schemeClr val="accent1"/>
                </a:solidFill>
              </a:rPr>
              <a:t>Proper Posture is Good for Your Health</a:t>
            </a:r>
          </a:p>
        </p:txBody>
      </p:sp>
      <p:sp>
        <p:nvSpPr>
          <p:cNvPr id="9" name="Content Placeholder 2">
            <a:extLst>
              <a:ext uri="{FF2B5EF4-FFF2-40B4-BE49-F238E27FC236}">
                <a16:creationId xmlns:a16="http://schemas.microsoft.com/office/drawing/2014/main" id="{0823F194-280C-2E48-AA40-688E6AC9F673}"/>
              </a:ext>
            </a:extLst>
          </p:cNvPr>
          <p:cNvSpPr txBox="1">
            <a:spLocks/>
          </p:cNvSpPr>
          <p:nvPr/>
        </p:nvSpPr>
        <p:spPr>
          <a:xfrm>
            <a:off x="571500" y="1504950"/>
            <a:ext cx="2717800" cy="2544763"/>
          </a:xfrm>
          <a:prstGeom prst="rect">
            <a:avLst/>
          </a:prstGeom>
        </p:spPr>
        <p:txBody>
          <a:bodyPr vert="horz" lIns="91440" tIns="45720" rIns="91440" bIns="45720" rtlCol="0">
            <a:normAutofit/>
          </a:bodyPr>
          <a:lstStyle>
            <a:lvl1pPr marL="173038" indent="-173038" algn="l" defTabSz="457200" rtl="0" eaLnBrk="1" latinLnBrk="0" hangingPunct="1">
              <a:spcBef>
                <a:spcPct val="20000"/>
              </a:spcBef>
              <a:buClr>
                <a:schemeClr val="accent2"/>
              </a:buClr>
              <a:buFont typeface="Arial"/>
              <a:buChar char="•"/>
              <a:tabLst/>
              <a:defRPr sz="1800" b="1" i="0" kern="1200">
                <a:solidFill>
                  <a:schemeClr val="accent6"/>
                </a:solidFill>
                <a:latin typeface="Merel Black" pitchFamily="2" charset="77"/>
                <a:ea typeface="+mn-ea"/>
                <a:cs typeface="+mn-cs"/>
              </a:defRPr>
            </a:lvl1pPr>
            <a:lvl2pPr marL="742950" indent="-28575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2pPr>
            <a:lvl3pPr marL="1143000" indent="-22860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3pPr>
            <a:lvl4pPr marL="1600200" indent="-22860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4pPr>
            <a:lvl5pPr marL="2057400" indent="-22860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accent2"/>
                </a:solidFill>
              </a:rPr>
              <a:t>Proper posture helps you instantly:</a:t>
            </a:r>
          </a:p>
          <a:p>
            <a:pPr lvl="1"/>
            <a:r>
              <a:rPr lang="en-US" dirty="0"/>
              <a:t>Look better</a:t>
            </a:r>
          </a:p>
          <a:p>
            <a:pPr lvl="1"/>
            <a:r>
              <a:rPr lang="en-US" dirty="0"/>
              <a:t>Move better</a:t>
            </a:r>
          </a:p>
          <a:p>
            <a:pPr lvl="1"/>
            <a:r>
              <a:rPr lang="en-US" dirty="0"/>
              <a:t>Feel better</a:t>
            </a:r>
          </a:p>
          <a:p>
            <a:pPr marL="0" indent="0">
              <a:buNone/>
            </a:pPr>
            <a:endParaRPr lang="en-US" dirty="0">
              <a:solidFill>
                <a:schemeClr val="accent2"/>
              </a:solidFill>
            </a:endParaRPr>
          </a:p>
          <a:p>
            <a:pPr marL="0" indent="0">
              <a:buNone/>
            </a:pPr>
            <a:r>
              <a:rPr lang="en-US" dirty="0">
                <a:solidFill>
                  <a:schemeClr val="accent2"/>
                </a:solidFill>
              </a:rPr>
              <a:t>So you can LIVE BETTER</a:t>
            </a:r>
          </a:p>
        </p:txBody>
      </p:sp>
      <p:pic>
        <p:nvPicPr>
          <p:cNvPr id="4" name="Picture 3" descr="A person showing what is and not proper posture&#10;&#10;"/>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3594099" y="1063229"/>
            <a:ext cx="4572001" cy="4080271"/>
          </a:xfrm>
          <a:prstGeom prst="rect">
            <a:avLst/>
          </a:prstGeom>
        </p:spPr>
      </p:pic>
      <p:pic>
        <p:nvPicPr>
          <p:cNvPr id="6" name="Picture 5">
            <a:extLst>
              <a:ext uri="{FF2B5EF4-FFF2-40B4-BE49-F238E27FC236}">
                <a16:creationId xmlns:a16="http://schemas.microsoft.com/office/drawing/2014/main" id="{581C6D59-7A75-594D-99BB-9A646B5829B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86855" y="820487"/>
            <a:ext cx="393700" cy="3759200"/>
          </a:xfrm>
          <a:prstGeom prst="rect">
            <a:avLst/>
          </a:prstGeom>
        </p:spPr>
      </p:pic>
      <p:pic>
        <p:nvPicPr>
          <p:cNvPr id="7" name="Picture 6" descr="American Posture Institute logo">
            <a:extLst>
              <a:ext uri="{FF2B5EF4-FFF2-40B4-BE49-F238E27FC236}">
                <a16:creationId xmlns:a16="http://schemas.microsoft.com/office/drawing/2014/main" id="{44CA6941-284B-704A-AF03-BAA40105527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72401" y="4791524"/>
            <a:ext cx="914400" cy="145997"/>
          </a:xfrm>
          <a:prstGeom prst="rect">
            <a:avLst/>
          </a:prstGeom>
        </p:spPr>
      </p:pic>
    </p:spTree>
    <p:extLst>
      <p:ext uri="{BB962C8B-B14F-4D97-AF65-F5344CB8AC3E}">
        <p14:creationId xmlns:p14="http://schemas.microsoft.com/office/powerpoint/2010/main" val="1156661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16761-EEC7-2646-A1AB-F927E1A45979}"/>
              </a:ext>
            </a:extLst>
          </p:cNvPr>
          <p:cNvSpPr>
            <a:spLocks noGrp="1"/>
          </p:cNvSpPr>
          <p:nvPr>
            <p:ph type="title" idx="4294967295"/>
          </p:nvPr>
        </p:nvSpPr>
        <p:spPr>
          <a:xfrm>
            <a:off x="482600" y="219075"/>
            <a:ext cx="8229600" cy="857250"/>
          </a:xfrm>
          <a:noFill/>
        </p:spPr>
        <p:txBody>
          <a:bodyPr anchor="ctr">
            <a:normAutofit/>
          </a:bodyPr>
          <a:lstStyle/>
          <a:p>
            <a:r>
              <a:rPr lang="en-US" sz="4000" dirty="0"/>
              <a:t>Posture Embodies How You Feel</a:t>
            </a:r>
          </a:p>
        </p:txBody>
      </p:sp>
      <p:sp>
        <p:nvSpPr>
          <p:cNvPr id="7" name="Content Placeholder 2">
            <a:extLst>
              <a:ext uri="{FF2B5EF4-FFF2-40B4-BE49-F238E27FC236}">
                <a16:creationId xmlns:a16="http://schemas.microsoft.com/office/drawing/2014/main" id="{88FB189F-BCC4-0FA7-55BB-E930E761FCA1}"/>
              </a:ext>
            </a:extLst>
          </p:cNvPr>
          <p:cNvSpPr>
            <a:spLocks noGrp="1"/>
          </p:cNvSpPr>
          <p:nvPr>
            <p:ph sz="half" idx="4294967295"/>
          </p:nvPr>
        </p:nvSpPr>
        <p:spPr>
          <a:xfrm>
            <a:off x="571500" y="1504950"/>
            <a:ext cx="8115300" cy="3124200"/>
          </a:xfrm>
        </p:spPr>
        <p:txBody>
          <a:bodyPr>
            <a:normAutofit/>
          </a:bodyPr>
          <a:lstStyle/>
          <a:p>
            <a:r>
              <a:rPr lang="en-US" dirty="0">
                <a:solidFill>
                  <a:schemeClr val="accent2"/>
                </a:solidFill>
              </a:rPr>
              <a:t>What posture do you have when you are happy vs. sad?</a:t>
            </a:r>
          </a:p>
          <a:p>
            <a:pPr marL="0" indent="0">
              <a:buNone/>
            </a:pPr>
            <a:endParaRPr lang="en-US" dirty="0"/>
          </a:p>
          <a:p>
            <a:r>
              <a:rPr lang="en-US" dirty="0">
                <a:solidFill>
                  <a:schemeClr val="accent2"/>
                </a:solidFill>
              </a:rPr>
              <a:t>Upright Posture</a:t>
            </a:r>
          </a:p>
          <a:p>
            <a:pPr lvl="1"/>
            <a:r>
              <a:rPr lang="en-US" dirty="0"/>
              <a:t>“Upright” posture = “Uplifted” mood</a:t>
            </a:r>
          </a:p>
          <a:p>
            <a:pPr lvl="1"/>
            <a:r>
              <a:rPr lang="en-US" dirty="0"/>
              <a:t>Power Posture</a:t>
            </a:r>
          </a:p>
          <a:p>
            <a:pPr marL="0" indent="0">
              <a:buNone/>
            </a:pPr>
            <a:endParaRPr lang="en-US" dirty="0"/>
          </a:p>
          <a:p>
            <a:r>
              <a:rPr lang="en-US" dirty="0">
                <a:solidFill>
                  <a:schemeClr val="accent2"/>
                </a:solidFill>
              </a:rPr>
              <a:t>Slumped Posture</a:t>
            </a:r>
          </a:p>
          <a:p>
            <a:pPr lvl="1"/>
            <a:r>
              <a:rPr lang="en-US" dirty="0"/>
              <a:t>“Depressed” posture = Feeling “Down”</a:t>
            </a:r>
          </a:p>
          <a:p>
            <a:pPr lvl="1"/>
            <a:r>
              <a:rPr lang="en-US" dirty="0"/>
              <a:t>Closed posture is associated with less stress resilience</a:t>
            </a:r>
          </a:p>
        </p:txBody>
      </p:sp>
    </p:spTree>
    <p:extLst>
      <p:ext uri="{BB962C8B-B14F-4D97-AF65-F5344CB8AC3E}">
        <p14:creationId xmlns:p14="http://schemas.microsoft.com/office/powerpoint/2010/main" val="3694821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on a hill with a silhouette of a person">
            <a:extLst>
              <a:ext uri="{FF2B5EF4-FFF2-40B4-BE49-F238E27FC236}">
                <a16:creationId xmlns:a16="http://schemas.microsoft.com/office/drawing/2014/main" id="{F4C5DA7C-00FF-AC63-96A3-84130052CE5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43271" y="0"/>
            <a:ext cx="7708837" cy="5143500"/>
          </a:xfrm>
          <a:prstGeom prst="rect">
            <a:avLst/>
          </a:prstGeom>
        </p:spPr>
      </p:pic>
      <p:sp>
        <p:nvSpPr>
          <p:cNvPr id="2" name="Title 1">
            <a:extLst>
              <a:ext uri="{FF2B5EF4-FFF2-40B4-BE49-F238E27FC236}">
                <a16:creationId xmlns:a16="http://schemas.microsoft.com/office/drawing/2014/main" id="{08D8D2FA-5D1C-9AA1-9509-6AD7BBAF5C2A}"/>
              </a:ext>
            </a:extLst>
          </p:cNvPr>
          <p:cNvSpPr>
            <a:spLocks noGrp="1"/>
          </p:cNvSpPr>
          <p:nvPr>
            <p:ph type="title"/>
          </p:nvPr>
        </p:nvSpPr>
        <p:spPr>
          <a:xfrm>
            <a:off x="5210418" y="2442993"/>
            <a:ext cx="3252398" cy="857250"/>
          </a:xfrm>
        </p:spPr>
        <p:txBody>
          <a:bodyPr>
            <a:noAutofit/>
          </a:bodyPr>
          <a:lstStyle/>
          <a:p>
            <a:pPr algn="ctr"/>
            <a:r>
              <a:rPr lang="en-US" sz="3200" dirty="0">
                <a:solidFill>
                  <a:srgbClr val="002060"/>
                </a:solidFill>
              </a:rPr>
              <a:t>Lift Up to Feel Uplifted</a:t>
            </a:r>
          </a:p>
        </p:txBody>
      </p:sp>
    </p:spTree>
    <p:extLst>
      <p:ext uri="{BB962C8B-B14F-4D97-AF65-F5344CB8AC3E}">
        <p14:creationId xmlns:p14="http://schemas.microsoft.com/office/powerpoint/2010/main" val="13554291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miling with her hands on her hips">
            <a:extLst>
              <a:ext uri="{FF2B5EF4-FFF2-40B4-BE49-F238E27FC236}">
                <a16:creationId xmlns:a16="http://schemas.microsoft.com/office/drawing/2014/main" id="{86A4EF33-9529-01F3-E74C-F51153185FE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28337" y="0"/>
            <a:ext cx="7720445" cy="5143500"/>
          </a:xfrm>
          <a:prstGeom prst="rect">
            <a:avLst/>
          </a:prstGeom>
        </p:spPr>
      </p:pic>
      <p:sp>
        <p:nvSpPr>
          <p:cNvPr id="2" name="Title 1">
            <a:extLst>
              <a:ext uri="{FF2B5EF4-FFF2-40B4-BE49-F238E27FC236}">
                <a16:creationId xmlns:a16="http://schemas.microsoft.com/office/drawing/2014/main" id="{08D8D2FA-5D1C-9AA1-9509-6AD7BBAF5C2A}"/>
              </a:ext>
            </a:extLst>
          </p:cNvPr>
          <p:cNvSpPr>
            <a:spLocks noGrp="1"/>
          </p:cNvSpPr>
          <p:nvPr>
            <p:ph type="title"/>
          </p:nvPr>
        </p:nvSpPr>
        <p:spPr>
          <a:xfrm>
            <a:off x="1259969" y="645075"/>
            <a:ext cx="6624061" cy="857250"/>
          </a:xfrm>
        </p:spPr>
        <p:txBody>
          <a:bodyPr>
            <a:normAutofit/>
          </a:bodyPr>
          <a:lstStyle/>
          <a:p>
            <a:r>
              <a:rPr lang="en-US" sz="4000" dirty="0"/>
              <a:t>Power Posture</a:t>
            </a:r>
          </a:p>
        </p:txBody>
      </p:sp>
    </p:spTree>
    <p:extLst>
      <p:ext uri="{BB962C8B-B14F-4D97-AF65-F5344CB8AC3E}">
        <p14:creationId xmlns:p14="http://schemas.microsoft.com/office/powerpoint/2010/main" val="1722707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1"/>
            <a:ext cx="9152129" cy="5148072"/>
          </a:xfrm>
          <a:prstGeom prst="rect">
            <a:avLst/>
          </a:prstGeom>
        </p:spPr>
      </p:pic>
      <p:sp>
        <p:nvSpPr>
          <p:cNvPr id="4" name="Rectangle 3">
            <a:extLst>
              <a:ext uri="{FF2B5EF4-FFF2-40B4-BE49-F238E27FC236}">
                <a16:creationId xmlns:a16="http://schemas.microsoft.com/office/drawing/2014/main" id="{7508332C-B04C-0449-8AA4-817534527122}"/>
              </a:ext>
              <a:ext uri="{C183D7F6-B498-43B3-948B-1728B52AA6E4}">
                <adec:decorative xmlns:adec="http://schemas.microsoft.com/office/drawing/2017/decorative" val="1"/>
              </a:ext>
            </a:extLst>
          </p:cNvPr>
          <p:cNvSpPr/>
          <p:nvPr/>
        </p:nvSpPr>
        <p:spPr>
          <a:xfrm>
            <a:off x="-1" y="670986"/>
            <a:ext cx="9144001" cy="4472514"/>
          </a:xfrm>
          <a:prstGeom prst="rect">
            <a:avLst/>
          </a:prstGeom>
          <a:gradFill>
            <a:gsLst>
              <a:gs pos="33000">
                <a:schemeClr val="bg1"/>
              </a:gs>
              <a:gs pos="100000">
                <a:schemeClr val="accent1">
                  <a:tint val="50000"/>
                  <a:shade val="100000"/>
                  <a:satMod val="350000"/>
                  <a:alpha val="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BEDD9DA-443F-764A-8DDC-D68CF922A1F1}"/>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val="0"/>
              </a:ext>
            </a:extLst>
          </a:blip>
          <a:srcRect l="54646" t="2024" b="4140"/>
          <a:stretch>
            <a:fillRect/>
          </a:stretch>
        </p:blipFill>
        <p:spPr>
          <a:xfrm rot="5400000">
            <a:off x="3901013" y="-3901013"/>
            <a:ext cx="1341972" cy="9143999"/>
          </a:xfrm>
          <a:custGeom>
            <a:avLst/>
            <a:gdLst>
              <a:gd name="connsiteX0" fmla="*/ 0 w 1341972"/>
              <a:gd name="connsiteY0" fmla="*/ 9143999 h 9143999"/>
              <a:gd name="connsiteX1" fmla="*/ 1 w 1341972"/>
              <a:gd name="connsiteY1" fmla="*/ 0 h 9143999"/>
              <a:gd name="connsiteX2" fmla="*/ 1341972 w 1341972"/>
              <a:gd name="connsiteY2" fmla="*/ 0 h 9143999"/>
              <a:gd name="connsiteX3" fmla="*/ 1341972 w 1341972"/>
              <a:gd name="connsiteY3" fmla="*/ 9143999 h 9143999"/>
            </a:gdLst>
            <a:ahLst/>
            <a:cxnLst>
              <a:cxn ang="0">
                <a:pos x="connsiteX0" y="connsiteY0"/>
              </a:cxn>
              <a:cxn ang="0">
                <a:pos x="connsiteX1" y="connsiteY1"/>
              </a:cxn>
              <a:cxn ang="0">
                <a:pos x="connsiteX2" y="connsiteY2"/>
              </a:cxn>
              <a:cxn ang="0">
                <a:pos x="connsiteX3" y="connsiteY3"/>
              </a:cxn>
            </a:cxnLst>
            <a:rect l="l" t="t" r="r" b="b"/>
            <a:pathLst>
              <a:path w="1341972" h="9143999">
                <a:moveTo>
                  <a:pt x="0" y="9143999"/>
                </a:moveTo>
                <a:lnTo>
                  <a:pt x="1" y="0"/>
                </a:lnTo>
                <a:lnTo>
                  <a:pt x="1341972" y="0"/>
                </a:lnTo>
                <a:lnTo>
                  <a:pt x="1341972" y="9143999"/>
                </a:lnTo>
                <a:close/>
              </a:path>
            </a:pathLst>
          </a:custGeom>
        </p:spPr>
      </p:pic>
      <p:sp>
        <p:nvSpPr>
          <p:cNvPr id="2" name="Title 1"/>
          <p:cNvSpPr>
            <a:spLocks noGrp="1"/>
          </p:cNvSpPr>
          <p:nvPr>
            <p:ph type="title"/>
          </p:nvPr>
        </p:nvSpPr>
        <p:spPr>
          <a:xfrm>
            <a:off x="571500" y="85725"/>
            <a:ext cx="8229600" cy="857250"/>
          </a:xfrm>
        </p:spPr>
        <p:txBody>
          <a:bodyPr>
            <a:normAutofit/>
          </a:bodyPr>
          <a:lstStyle/>
          <a:p>
            <a:r>
              <a:rPr lang="en-US" sz="4000" dirty="0"/>
              <a:t>Check Your </a:t>
            </a:r>
            <a:r>
              <a:rPr lang="en-US" sz="4000" dirty="0">
                <a:solidFill>
                  <a:schemeClr val="accent2"/>
                </a:solidFill>
              </a:rPr>
              <a:t>Posture</a:t>
            </a:r>
            <a:r>
              <a:rPr lang="en-US" sz="4000" dirty="0"/>
              <a:t> Right Now</a:t>
            </a:r>
          </a:p>
        </p:txBody>
      </p:sp>
      <p:sp>
        <p:nvSpPr>
          <p:cNvPr id="3" name="Content Placeholder 2"/>
          <p:cNvSpPr>
            <a:spLocks noGrp="1"/>
          </p:cNvSpPr>
          <p:nvPr>
            <p:ph sz="half" idx="1"/>
          </p:nvPr>
        </p:nvSpPr>
        <p:spPr>
          <a:xfrm>
            <a:off x="571500" y="1348314"/>
            <a:ext cx="3865941" cy="3124200"/>
          </a:xfrm>
        </p:spPr>
        <p:txBody>
          <a:bodyPr>
            <a:noAutofit/>
          </a:bodyPr>
          <a:lstStyle/>
          <a:p>
            <a:r>
              <a:rPr lang="en-US" dirty="0">
                <a:solidFill>
                  <a:schemeClr val="accent2"/>
                </a:solidFill>
              </a:rPr>
              <a:t>Posture Check</a:t>
            </a:r>
          </a:p>
          <a:p>
            <a:pPr lvl="1"/>
            <a:r>
              <a:rPr lang="en-US" dirty="0"/>
              <a:t>Are your ears in front of your shoulders?</a:t>
            </a:r>
          </a:p>
          <a:p>
            <a:pPr lvl="1"/>
            <a:r>
              <a:rPr lang="en-US" dirty="0"/>
              <a:t>Are your shoulders slouched forward?</a:t>
            </a:r>
          </a:p>
          <a:p>
            <a:pPr lvl="1"/>
            <a:r>
              <a:rPr lang="en-US" dirty="0"/>
              <a:t>Are you looking down at your computer screen or device?</a:t>
            </a:r>
          </a:p>
          <a:p>
            <a:pPr lvl="1"/>
            <a:r>
              <a:rPr lang="en-US" dirty="0"/>
              <a:t>Are you crossing your legs?</a:t>
            </a:r>
          </a:p>
          <a:p>
            <a:pPr lvl="1"/>
            <a:r>
              <a:rPr lang="en-US" dirty="0"/>
              <a:t>Are you fidgeting to stay comfortable?</a:t>
            </a:r>
          </a:p>
        </p:txBody>
      </p:sp>
    </p:spTree>
    <p:extLst>
      <p:ext uri="{BB962C8B-B14F-4D97-AF65-F5344CB8AC3E}">
        <p14:creationId xmlns:p14="http://schemas.microsoft.com/office/powerpoint/2010/main" val="37002843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99DA587-4688-B74F-B24C-DB63101D163F}"/>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val="0"/>
              </a:ext>
            </a:extLst>
          </a:blip>
          <a:srcRect l="54646" t="2024" b="4140"/>
          <a:stretch>
            <a:fillRect/>
          </a:stretch>
        </p:blipFill>
        <p:spPr>
          <a:xfrm rot="5400000">
            <a:off x="3901013" y="-3901013"/>
            <a:ext cx="1341972" cy="9143999"/>
          </a:xfrm>
          <a:custGeom>
            <a:avLst/>
            <a:gdLst>
              <a:gd name="connsiteX0" fmla="*/ 0 w 1341972"/>
              <a:gd name="connsiteY0" fmla="*/ 9143999 h 9143999"/>
              <a:gd name="connsiteX1" fmla="*/ 1 w 1341972"/>
              <a:gd name="connsiteY1" fmla="*/ 0 h 9143999"/>
              <a:gd name="connsiteX2" fmla="*/ 1341972 w 1341972"/>
              <a:gd name="connsiteY2" fmla="*/ 0 h 9143999"/>
              <a:gd name="connsiteX3" fmla="*/ 1341972 w 1341972"/>
              <a:gd name="connsiteY3" fmla="*/ 9143999 h 9143999"/>
            </a:gdLst>
            <a:ahLst/>
            <a:cxnLst>
              <a:cxn ang="0">
                <a:pos x="connsiteX0" y="connsiteY0"/>
              </a:cxn>
              <a:cxn ang="0">
                <a:pos x="connsiteX1" y="connsiteY1"/>
              </a:cxn>
              <a:cxn ang="0">
                <a:pos x="connsiteX2" y="connsiteY2"/>
              </a:cxn>
              <a:cxn ang="0">
                <a:pos x="connsiteX3" y="connsiteY3"/>
              </a:cxn>
            </a:cxnLst>
            <a:rect l="l" t="t" r="r" b="b"/>
            <a:pathLst>
              <a:path w="1341972" h="9143999">
                <a:moveTo>
                  <a:pt x="0" y="9143999"/>
                </a:moveTo>
                <a:lnTo>
                  <a:pt x="1" y="0"/>
                </a:lnTo>
                <a:lnTo>
                  <a:pt x="1341972" y="0"/>
                </a:lnTo>
                <a:lnTo>
                  <a:pt x="1341972" y="9143999"/>
                </a:lnTo>
                <a:close/>
              </a:path>
            </a:pathLst>
          </a:custGeom>
        </p:spPr>
      </p:pic>
      <p:sp>
        <p:nvSpPr>
          <p:cNvPr id="2" name="Title 1"/>
          <p:cNvSpPr>
            <a:spLocks noGrp="1"/>
          </p:cNvSpPr>
          <p:nvPr>
            <p:ph type="title"/>
          </p:nvPr>
        </p:nvSpPr>
        <p:spPr>
          <a:xfrm>
            <a:off x="457199" y="137587"/>
            <a:ext cx="8229600" cy="857250"/>
          </a:xfrm>
        </p:spPr>
        <p:txBody>
          <a:bodyPr>
            <a:normAutofit/>
          </a:bodyPr>
          <a:lstStyle/>
          <a:p>
            <a:r>
              <a:rPr lang="en-US" sz="4000" dirty="0"/>
              <a:t>Proper Posture in the </a:t>
            </a:r>
            <a:r>
              <a:rPr lang="en-US" sz="4000" dirty="0">
                <a:solidFill>
                  <a:schemeClr val="accent2"/>
                </a:solidFill>
              </a:rPr>
              <a:t>Workplace</a:t>
            </a:r>
            <a:r>
              <a:rPr lang="en-US" sz="4000" dirty="0">
                <a:solidFill>
                  <a:srgbClr val="051843"/>
                </a:solidFill>
              </a:rPr>
              <a:t>.</a:t>
            </a:r>
          </a:p>
        </p:txBody>
      </p:sp>
      <p:sp>
        <p:nvSpPr>
          <p:cNvPr id="3" name="Content Placeholder 2"/>
          <p:cNvSpPr>
            <a:spLocks noGrp="1"/>
          </p:cNvSpPr>
          <p:nvPr>
            <p:ph sz="half" idx="1"/>
          </p:nvPr>
        </p:nvSpPr>
        <p:spPr>
          <a:xfrm>
            <a:off x="328774" y="1479560"/>
            <a:ext cx="4099388" cy="3124200"/>
          </a:xfrm>
        </p:spPr>
        <p:txBody>
          <a:bodyPr>
            <a:noAutofit/>
          </a:bodyPr>
          <a:lstStyle/>
          <a:p>
            <a:r>
              <a:rPr lang="en-US" dirty="0">
                <a:solidFill>
                  <a:schemeClr val="accent2"/>
                </a:solidFill>
              </a:rPr>
              <a:t>Proper Posture</a:t>
            </a:r>
          </a:p>
          <a:p>
            <a:pPr lvl="1"/>
            <a:r>
              <a:rPr lang="en-US" dirty="0"/>
              <a:t>Helps prevent musculoskeletal pain</a:t>
            </a:r>
          </a:p>
          <a:p>
            <a:pPr lvl="1"/>
            <a:r>
              <a:rPr lang="en-US" dirty="0"/>
              <a:t>Helps prevent workplace injuries</a:t>
            </a:r>
          </a:p>
          <a:p>
            <a:pPr lvl="1"/>
            <a:r>
              <a:rPr lang="en-US" dirty="0"/>
              <a:t>Improved workplace confidence</a:t>
            </a:r>
          </a:p>
          <a:p>
            <a:pPr lvl="1"/>
            <a:r>
              <a:rPr lang="en-US" dirty="0"/>
              <a:t>Helps you stay focused</a:t>
            </a:r>
          </a:p>
          <a:p>
            <a:pPr lvl="1"/>
            <a:r>
              <a:rPr lang="en-US" dirty="0"/>
              <a:t>Makes you more stress resilient</a:t>
            </a:r>
          </a:p>
          <a:p>
            <a:pPr lvl="1"/>
            <a:r>
              <a:rPr lang="en-US" dirty="0"/>
              <a:t>Helps you breathe and balance better</a:t>
            </a:r>
          </a:p>
        </p:txBody>
      </p:sp>
      <p:pic>
        <p:nvPicPr>
          <p:cNvPr id="5" name="Picture 4" descr="A person sitting at a computer">
            <a:extLst>
              <a:ext uri="{FF2B5EF4-FFF2-40B4-BE49-F238E27FC236}">
                <a16:creationId xmlns:a16="http://schemas.microsoft.com/office/drawing/2014/main" id="{9A0DA8E7-9182-EE96-C6AE-828403480A0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411028" y="1479560"/>
            <a:ext cx="3124200" cy="3124200"/>
          </a:xfrm>
          <a:prstGeom prst="rect">
            <a:avLst/>
          </a:prstGeom>
        </p:spPr>
      </p:pic>
    </p:spTree>
    <p:extLst>
      <p:ext uri="{BB962C8B-B14F-4D97-AF65-F5344CB8AC3E}">
        <p14:creationId xmlns:p14="http://schemas.microsoft.com/office/powerpoint/2010/main" val="14339058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F6BB7-97B2-ADF5-2AAF-742D8D12E76D}"/>
              </a:ext>
            </a:extLst>
          </p:cNvPr>
          <p:cNvSpPr>
            <a:spLocks noGrp="1"/>
          </p:cNvSpPr>
          <p:nvPr>
            <p:ph type="title"/>
          </p:nvPr>
        </p:nvSpPr>
        <p:spPr>
          <a:xfrm>
            <a:off x="457200" y="2219714"/>
            <a:ext cx="8229600" cy="857250"/>
          </a:xfrm>
        </p:spPr>
        <p:txBody>
          <a:bodyPr>
            <a:noAutofit/>
          </a:bodyPr>
          <a:lstStyle/>
          <a:p>
            <a:pPr algn="ctr"/>
            <a:r>
              <a:rPr lang="en-US" sz="4000" dirty="0"/>
              <a:t>What Causes </a:t>
            </a:r>
            <a:br>
              <a:rPr lang="en-US" sz="4000" dirty="0"/>
            </a:br>
            <a:r>
              <a:rPr lang="en-US" sz="4000" dirty="0"/>
              <a:t>Postural Distortion Patterns?</a:t>
            </a:r>
          </a:p>
        </p:txBody>
      </p:sp>
    </p:spTree>
    <p:extLst>
      <p:ext uri="{BB962C8B-B14F-4D97-AF65-F5344CB8AC3E}">
        <p14:creationId xmlns:p14="http://schemas.microsoft.com/office/powerpoint/2010/main" val="2474313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34D411-6EF4-9754-33EB-81D9894CC9AC}"/>
              </a:ext>
            </a:extLst>
          </p:cNvPr>
          <p:cNvSpPr>
            <a:spLocks noGrp="1"/>
          </p:cNvSpPr>
          <p:nvPr>
            <p:ph type="title"/>
          </p:nvPr>
        </p:nvSpPr>
        <p:spPr>
          <a:xfrm>
            <a:off x="213745" y="626028"/>
            <a:ext cx="2945380" cy="871538"/>
          </a:xfrm>
        </p:spPr>
        <p:txBody>
          <a:bodyPr anchor="b">
            <a:noAutofit/>
          </a:bodyPr>
          <a:lstStyle/>
          <a:p>
            <a:pPr algn="ctr">
              <a:lnSpc>
                <a:spcPct val="90000"/>
              </a:lnSpc>
            </a:pPr>
            <a:r>
              <a:rPr lang="en-US" sz="2400" dirty="0"/>
              <a:t>Modern Risk Factors for Postural Distortion Patterns</a:t>
            </a:r>
          </a:p>
        </p:txBody>
      </p:sp>
      <p:sp>
        <p:nvSpPr>
          <p:cNvPr id="5" name="Content Placeholder 4">
            <a:extLst>
              <a:ext uri="{FF2B5EF4-FFF2-40B4-BE49-F238E27FC236}">
                <a16:creationId xmlns:a16="http://schemas.microsoft.com/office/drawing/2014/main" id="{8C52C0CA-ADAB-2295-A533-025B800D0A09}"/>
              </a:ext>
            </a:extLst>
          </p:cNvPr>
          <p:cNvSpPr>
            <a:spLocks noGrp="1"/>
          </p:cNvSpPr>
          <p:nvPr>
            <p:ph type="body" sz="half" idx="2"/>
          </p:nvPr>
        </p:nvSpPr>
        <p:spPr>
          <a:xfrm>
            <a:off x="287676" y="1941815"/>
            <a:ext cx="2455524" cy="2652807"/>
          </a:xfrm>
        </p:spPr>
        <p:txBody>
          <a:bodyPr>
            <a:normAutofit/>
          </a:bodyPr>
          <a:lstStyle/>
          <a:p>
            <a:pPr marL="285750" indent="-285750">
              <a:buFont typeface="Arial" panose="020B0604020202020204" pitchFamily="34" charset="0"/>
              <a:buChar char="•"/>
            </a:pPr>
            <a:r>
              <a:rPr lang="en-US" b="0" dirty="0">
                <a:solidFill>
                  <a:schemeClr val="accent2"/>
                </a:solidFill>
              </a:rPr>
              <a:t>Sedentary lifestyle</a:t>
            </a:r>
          </a:p>
          <a:p>
            <a:endParaRPr lang="en-US" b="0" dirty="0">
              <a:solidFill>
                <a:schemeClr val="accent2"/>
              </a:solidFill>
            </a:endParaRPr>
          </a:p>
          <a:p>
            <a:pPr marL="285750" indent="-285750">
              <a:buFont typeface="Arial" panose="020B0604020202020204" pitchFamily="34" charset="0"/>
              <a:buChar char="•"/>
            </a:pPr>
            <a:r>
              <a:rPr lang="en-US" b="0" dirty="0">
                <a:solidFill>
                  <a:schemeClr val="accent2"/>
                </a:solidFill>
              </a:rPr>
              <a:t>Too much time slumped while using devices </a:t>
            </a:r>
          </a:p>
          <a:p>
            <a:endParaRPr lang="en-US" b="0" dirty="0">
              <a:solidFill>
                <a:schemeClr val="accent2"/>
              </a:solidFill>
            </a:endParaRPr>
          </a:p>
          <a:p>
            <a:pPr marL="285750" indent="-285750">
              <a:buFont typeface="Arial" panose="020B0604020202020204" pitchFamily="34" charset="0"/>
              <a:buChar char="•"/>
            </a:pPr>
            <a:r>
              <a:rPr lang="en-US" b="0" dirty="0">
                <a:solidFill>
                  <a:schemeClr val="accent2"/>
                </a:solidFill>
              </a:rPr>
              <a:t>Inadequate amount of physical activity</a:t>
            </a:r>
          </a:p>
          <a:p>
            <a:endParaRPr lang="en-US" b="0" dirty="0">
              <a:solidFill>
                <a:schemeClr val="accent2"/>
              </a:solidFill>
            </a:endParaRPr>
          </a:p>
          <a:p>
            <a:pPr marL="285750" indent="-285750">
              <a:buFont typeface="Arial" panose="020B0604020202020204" pitchFamily="34" charset="0"/>
              <a:buChar char="•"/>
            </a:pPr>
            <a:r>
              <a:rPr lang="en-US" b="0" dirty="0">
                <a:solidFill>
                  <a:schemeClr val="accent2"/>
                </a:solidFill>
              </a:rPr>
              <a:t>Poor ergonomic design </a:t>
            </a:r>
          </a:p>
        </p:txBody>
      </p:sp>
      <p:pic>
        <p:nvPicPr>
          <p:cNvPr id="3" name="Picture 2" descr="A person sitting at a desk">
            <a:extLst>
              <a:ext uri="{FF2B5EF4-FFF2-40B4-BE49-F238E27FC236}">
                <a16:creationId xmlns:a16="http://schemas.microsoft.com/office/drawing/2014/main" id="{D3D813C5-414F-C9DB-215B-658549721A8F}"/>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b="-2"/>
          <a:stretch/>
        </p:blipFill>
        <p:spPr>
          <a:xfrm>
            <a:off x="3575050" y="204788"/>
            <a:ext cx="5111750" cy="4389835"/>
          </a:xfrm>
          <a:prstGeom prst="rect">
            <a:avLst/>
          </a:prstGeom>
          <a:noFill/>
        </p:spPr>
      </p:pic>
    </p:spTree>
    <p:extLst>
      <p:ext uri="{BB962C8B-B14F-4D97-AF65-F5344CB8AC3E}">
        <p14:creationId xmlns:p14="http://schemas.microsoft.com/office/powerpoint/2010/main" val="9630357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34D411-6EF4-9754-33EB-81D9894CC9AC}"/>
              </a:ext>
            </a:extLst>
          </p:cNvPr>
          <p:cNvSpPr>
            <a:spLocks noGrp="1"/>
          </p:cNvSpPr>
          <p:nvPr>
            <p:ph type="title"/>
          </p:nvPr>
        </p:nvSpPr>
        <p:spPr>
          <a:xfrm>
            <a:off x="457200" y="205979"/>
            <a:ext cx="8229600" cy="857250"/>
          </a:xfrm>
        </p:spPr>
        <p:txBody>
          <a:bodyPr anchor="ctr">
            <a:normAutofit/>
          </a:bodyPr>
          <a:lstStyle/>
          <a:p>
            <a:r>
              <a:rPr lang="en-US" dirty="0"/>
              <a:t>Who is Susceptible to Postural Distortion Patterns?</a:t>
            </a:r>
          </a:p>
        </p:txBody>
      </p:sp>
      <p:sp>
        <p:nvSpPr>
          <p:cNvPr id="5" name="Content Placeholder 4">
            <a:extLst>
              <a:ext uri="{FF2B5EF4-FFF2-40B4-BE49-F238E27FC236}">
                <a16:creationId xmlns:a16="http://schemas.microsoft.com/office/drawing/2014/main" id="{8C52C0CA-ADAB-2295-A533-025B800D0A09}"/>
              </a:ext>
            </a:extLst>
          </p:cNvPr>
          <p:cNvSpPr>
            <a:spLocks noGrp="1"/>
          </p:cNvSpPr>
          <p:nvPr>
            <p:ph sz="half" idx="1"/>
          </p:nvPr>
        </p:nvSpPr>
        <p:spPr>
          <a:xfrm>
            <a:off x="457200" y="1642468"/>
            <a:ext cx="4038600" cy="2545556"/>
          </a:xfrm>
        </p:spPr>
        <p:txBody>
          <a:bodyPr>
            <a:normAutofit/>
          </a:bodyPr>
          <a:lstStyle/>
          <a:p>
            <a:r>
              <a:rPr lang="en-US" dirty="0"/>
              <a:t>People who have suffered physical trauma</a:t>
            </a:r>
          </a:p>
          <a:p>
            <a:r>
              <a:rPr lang="en-US" dirty="0"/>
              <a:t>Sedentary workers</a:t>
            </a:r>
          </a:p>
          <a:p>
            <a:r>
              <a:rPr lang="en-US" dirty="0"/>
              <a:t>Children and adults who spend a lot of time using tech devices </a:t>
            </a:r>
          </a:p>
          <a:p>
            <a:r>
              <a:rPr lang="en-US" dirty="0"/>
              <a:t>Athletes who perform repetitive motions </a:t>
            </a:r>
          </a:p>
          <a:p>
            <a:r>
              <a:rPr lang="en-US" dirty="0"/>
              <a:t>Elderly adults  </a:t>
            </a:r>
          </a:p>
        </p:txBody>
      </p:sp>
      <p:pic>
        <p:nvPicPr>
          <p:cNvPr id="7" name="Picture 6" descr="A person looking at a computer">
            <a:extLst>
              <a:ext uri="{FF2B5EF4-FFF2-40B4-BE49-F238E27FC236}">
                <a16:creationId xmlns:a16="http://schemas.microsoft.com/office/drawing/2014/main" id="{B8A4BF63-8CD4-29DD-F767-1543A14A96EC}"/>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4648200" y="1642468"/>
            <a:ext cx="4038600" cy="2545556"/>
          </a:xfrm>
          <a:prstGeom prst="rect">
            <a:avLst/>
          </a:prstGeom>
          <a:noFill/>
        </p:spPr>
      </p:pic>
    </p:spTree>
    <p:extLst>
      <p:ext uri="{BB962C8B-B14F-4D97-AF65-F5344CB8AC3E}">
        <p14:creationId xmlns:p14="http://schemas.microsoft.com/office/powerpoint/2010/main" val="2947292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155" y="2596225"/>
            <a:ext cx="6623515" cy="856854"/>
          </a:xfrm>
          <a:noFill/>
        </p:spPr>
        <p:txBody>
          <a:bodyPr>
            <a:noAutofit/>
          </a:bodyPr>
          <a:lstStyle/>
          <a:p>
            <a:r>
              <a:rPr lang="en-US" sz="4000" dirty="0">
                <a:solidFill>
                  <a:schemeClr val="bg1"/>
                </a:solidFill>
              </a:rPr>
              <a:t>What is “Tech Neck?”</a:t>
            </a:r>
          </a:p>
        </p:txBody>
      </p:sp>
      <p:sp>
        <p:nvSpPr>
          <p:cNvPr id="7" name="Content Placeholder 6"/>
          <p:cNvSpPr>
            <a:spLocks noGrp="1"/>
          </p:cNvSpPr>
          <p:nvPr>
            <p:ph type="body" sz="half" idx="2"/>
          </p:nvPr>
        </p:nvSpPr>
        <p:spPr>
          <a:xfrm>
            <a:off x="472155" y="3594629"/>
            <a:ext cx="8394700" cy="603647"/>
          </a:xfrm>
        </p:spPr>
        <p:txBody>
          <a:bodyPr>
            <a:noAutofit/>
          </a:bodyPr>
          <a:lstStyle/>
          <a:p>
            <a:pPr marL="0" indent="0">
              <a:buNone/>
            </a:pPr>
            <a:r>
              <a:rPr lang="en-US" sz="1800" dirty="0"/>
              <a:t>Forward head posture from looking down at devices for prolonged periods of time</a:t>
            </a:r>
          </a:p>
          <a:p>
            <a:pPr marL="628650" lvl="1" indent="-171450">
              <a:buFont typeface="Arial" panose="020B0604020202020204" pitchFamily="34" charset="0"/>
              <a:buChar char="•"/>
            </a:pPr>
            <a:r>
              <a:rPr lang="en-US" sz="1800" dirty="0"/>
              <a:t>Can be a painful condition of the spine</a:t>
            </a:r>
          </a:p>
          <a:p>
            <a:pPr marL="628650" lvl="1" indent="-171450">
              <a:buFont typeface="Arial" panose="020B0604020202020204" pitchFamily="34" charset="0"/>
              <a:buChar char="•"/>
            </a:pPr>
            <a:r>
              <a:rPr lang="en-US" sz="1800" dirty="0"/>
              <a:t>As the head goes forward, the amount of pressure on the neck increases</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36" y="451774"/>
            <a:ext cx="6956406" cy="2182551"/>
          </a:xfrm>
          <a:prstGeom prst="rect">
            <a:avLst/>
          </a:prstGeom>
        </p:spPr>
      </p:pic>
    </p:spTree>
    <p:extLst>
      <p:ext uri="{BB962C8B-B14F-4D97-AF65-F5344CB8AC3E}">
        <p14:creationId xmlns:p14="http://schemas.microsoft.com/office/powerpoint/2010/main" val="12146541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8113"/>
            <a:ext cx="9144000" cy="857250"/>
          </a:xfrm>
        </p:spPr>
        <p:txBody>
          <a:bodyPr>
            <a:noAutofit/>
          </a:bodyPr>
          <a:lstStyle/>
          <a:p>
            <a:pPr algn="ctr"/>
            <a:r>
              <a:rPr lang="en-US" sz="2800" dirty="0"/>
              <a:t>Have a </a:t>
            </a:r>
            <a:r>
              <a:rPr lang="en-US" sz="2800" dirty="0">
                <a:solidFill>
                  <a:schemeClr val="accent2"/>
                </a:solidFill>
              </a:rPr>
              <a:t>Yearly Posture Assessment </a:t>
            </a:r>
            <a:r>
              <a:rPr lang="en-US" sz="2800" dirty="0"/>
              <a:t>Performed with Posture Imaging</a:t>
            </a:r>
            <a:endParaRPr lang="en-US" sz="2800" dirty="0">
              <a:solidFill>
                <a:schemeClr val="accent2"/>
              </a:solidFill>
            </a:endParaRPr>
          </a:p>
        </p:txBody>
      </p:sp>
      <p:pic>
        <p:nvPicPr>
          <p:cNvPr id="4" name="Picture 3" descr="A person in a white coat talking to a person">
            <a:extLst>
              <a:ext uri="{FF2B5EF4-FFF2-40B4-BE49-F238E27FC236}">
                <a16:creationId xmlns:a16="http://schemas.microsoft.com/office/drawing/2014/main" id="{48A12224-6A0F-2D4C-0829-5F0611475A6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95092" y="1167339"/>
            <a:ext cx="5753816" cy="3355675"/>
          </a:xfrm>
          <a:prstGeom prst="rect">
            <a:avLst/>
          </a:prstGeom>
        </p:spPr>
      </p:pic>
    </p:spTree>
    <p:extLst>
      <p:ext uri="{BB962C8B-B14F-4D97-AF65-F5344CB8AC3E}">
        <p14:creationId xmlns:p14="http://schemas.microsoft.com/office/powerpoint/2010/main" val="35499923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retching her arms in front of a computer">
            <a:extLst>
              <a:ext uri="{FF2B5EF4-FFF2-40B4-BE49-F238E27FC236}">
                <a16:creationId xmlns:a16="http://schemas.microsoft.com/office/drawing/2014/main" id="{CE0D6FAF-F1EF-71ED-C519-54BF6DA43255}"/>
              </a:ext>
              <a:ext uri="{C183D7F6-B498-43B3-948B-1728B52AA6E4}">
                <adec:decorative xmlns:adec="http://schemas.microsoft.com/office/drawing/2017/decorative" val="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9930" y="-98257"/>
            <a:ext cx="9104140" cy="5143500"/>
          </a:xfrm>
          <a:prstGeom prst="rect">
            <a:avLst/>
          </a:prstGeom>
        </p:spPr>
      </p:pic>
      <p:pic>
        <p:nvPicPr>
          <p:cNvPr id="9" name="Picture 8">
            <a:extLst>
              <a:ext uri="{FF2B5EF4-FFF2-40B4-BE49-F238E27FC236}">
                <a16:creationId xmlns:a16="http://schemas.microsoft.com/office/drawing/2014/main" id="{35D17E99-8ED7-AA44-ADB5-6B26E97209B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val="0"/>
              </a:ext>
            </a:extLst>
          </a:blip>
          <a:srcRect l="54646" t="2024" b="4140"/>
          <a:stretch>
            <a:fillRect/>
          </a:stretch>
        </p:blipFill>
        <p:spPr>
          <a:xfrm rot="16200000">
            <a:off x="3631449" y="-344997"/>
            <a:ext cx="1920961" cy="9143999"/>
          </a:xfrm>
          <a:custGeom>
            <a:avLst/>
            <a:gdLst>
              <a:gd name="connsiteX0" fmla="*/ 0 w 1341972"/>
              <a:gd name="connsiteY0" fmla="*/ 9143999 h 9143999"/>
              <a:gd name="connsiteX1" fmla="*/ 1 w 1341972"/>
              <a:gd name="connsiteY1" fmla="*/ 0 h 9143999"/>
              <a:gd name="connsiteX2" fmla="*/ 1341972 w 1341972"/>
              <a:gd name="connsiteY2" fmla="*/ 0 h 9143999"/>
              <a:gd name="connsiteX3" fmla="*/ 1341972 w 1341972"/>
              <a:gd name="connsiteY3" fmla="*/ 9143999 h 9143999"/>
            </a:gdLst>
            <a:ahLst/>
            <a:cxnLst>
              <a:cxn ang="0">
                <a:pos x="connsiteX0" y="connsiteY0"/>
              </a:cxn>
              <a:cxn ang="0">
                <a:pos x="connsiteX1" y="connsiteY1"/>
              </a:cxn>
              <a:cxn ang="0">
                <a:pos x="connsiteX2" y="connsiteY2"/>
              </a:cxn>
              <a:cxn ang="0">
                <a:pos x="connsiteX3" y="connsiteY3"/>
              </a:cxn>
            </a:cxnLst>
            <a:rect l="l" t="t" r="r" b="b"/>
            <a:pathLst>
              <a:path w="1341972" h="9143999">
                <a:moveTo>
                  <a:pt x="0" y="9143999"/>
                </a:moveTo>
                <a:lnTo>
                  <a:pt x="1" y="0"/>
                </a:lnTo>
                <a:lnTo>
                  <a:pt x="1341972" y="0"/>
                </a:lnTo>
                <a:lnTo>
                  <a:pt x="1341972" y="9143999"/>
                </a:lnTo>
                <a:close/>
              </a:path>
            </a:pathLst>
          </a:custGeom>
        </p:spPr>
      </p:pic>
      <p:sp>
        <p:nvSpPr>
          <p:cNvPr id="2" name="Title 1"/>
          <p:cNvSpPr>
            <a:spLocks noGrp="1"/>
          </p:cNvSpPr>
          <p:nvPr>
            <p:ph type="title"/>
          </p:nvPr>
        </p:nvSpPr>
        <p:spPr>
          <a:xfrm>
            <a:off x="549668" y="3725351"/>
            <a:ext cx="8419485" cy="857250"/>
          </a:xfrm>
        </p:spPr>
        <p:txBody>
          <a:bodyPr>
            <a:noAutofit/>
          </a:bodyPr>
          <a:lstStyle/>
          <a:p>
            <a:r>
              <a:rPr lang="en-US" sz="3600" dirty="0">
                <a:solidFill>
                  <a:schemeClr val="bg1"/>
                </a:solidFill>
              </a:rPr>
              <a:t>Exercises for Proper Posture at Work</a:t>
            </a:r>
          </a:p>
        </p:txBody>
      </p:sp>
      <p:sp>
        <p:nvSpPr>
          <p:cNvPr id="3" name="Content Placeholder 2"/>
          <p:cNvSpPr>
            <a:spLocks noGrp="1"/>
          </p:cNvSpPr>
          <p:nvPr>
            <p:ph idx="1"/>
          </p:nvPr>
        </p:nvSpPr>
        <p:spPr>
          <a:xfrm>
            <a:off x="630225" y="4423171"/>
            <a:ext cx="8582774" cy="514350"/>
          </a:xfrm>
        </p:spPr>
        <p:txBody>
          <a:bodyPr>
            <a:noAutofit/>
          </a:bodyPr>
          <a:lstStyle/>
          <a:p>
            <a:pPr marL="0" indent="0">
              <a:buClr>
                <a:schemeClr val="tx1"/>
              </a:buClr>
              <a:buNone/>
            </a:pPr>
            <a:r>
              <a:rPr lang="en-US" b="0" dirty="0">
                <a:solidFill>
                  <a:schemeClr val="bg1"/>
                </a:solidFill>
                <a:latin typeface="Merel" pitchFamily="2" charset="77"/>
              </a:rPr>
              <a:t>Reverse posture exercises to prevent postural distortion patterns</a:t>
            </a:r>
          </a:p>
        </p:txBody>
      </p:sp>
      <p:sp>
        <p:nvSpPr>
          <p:cNvPr id="7" name="TextBox 6">
            <a:extLst>
              <a:ext uri="{FF2B5EF4-FFF2-40B4-BE49-F238E27FC236}">
                <a16:creationId xmlns:a16="http://schemas.microsoft.com/office/drawing/2014/main" id="{7D84FCAB-EE9C-A049-8C82-6945F7EDEEA3}"/>
              </a:ext>
            </a:extLst>
          </p:cNvPr>
          <p:cNvSpPr txBox="1"/>
          <p:nvPr/>
        </p:nvSpPr>
        <p:spPr>
          <a:xfrm>
            <a:off x="108859" y="4829799"/>
            <a:ext cx="316992" cy="215444"/>
          </a:xfrm>
          <a:prstGeom prst="rect">
            <a:avLst/>
          </a:prstGeom>
          <a:noFill/>
        </p:spPr>
        <p:txBody>
          <a:bodyPr wrap="square" rtlCol="0">
            <a:spAutoFit/>
          </a:bodyPr>
          <a:lstStyle/>
          <a:p>
            <a:pPr algn="ctr"/>
            <a:fld id="{FD47B368-4D2C-B247-9FAD-4356EAC0A12F}" type="slidenum">
              <a:rPr lang="en-US" sz="800" smtClean="0">
                <a:solidFill>
                  <a:schemeClr val="bg1"/>
                </a:solidFill>
                <a:latin typeface="Century Gothic" panose="020B0502020202020204" pitchFamily="34" charset="0"/>
              </a:rPr>
              <a:t>36</a:t>
            </a:fld>
            <a:endParaRPr lang="en-US" sz="8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2791286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756" y="276886"/>
            <a:ext cx="3551272" cy="1129321"/>
          </a:xfrm>
        </p:spPr>
        <p:txBody>
          <a:bodyPr>
            <a:noAutofit/>
          </a:bodyPr>
          <a:lstStyle/>
          <a:p>
            <a:r>
              <a:rPr lang="en-US" sz="3000" dirty="0"/>
              <a:t>Have an Active Workspace</a:t>
            </a:r>
          </a:p>
        </p:txBody>
      </p:sp>
      <p:sp>
        <p:nvSpPr>
          <p:cNvPr id="7" name="Rectangle 6">
            <a:extLst>
              <a:ext uri="{FF2B5EF4-FFF2-40B4-BE49-F238E27FC236}">
                <a16:creationId xmlns:a16="http://schemas.microsoft.com/office/drawing/2014/main" id="{AAA6B7A8-9B8B-CA4C-82D2-C62280DB08BD}"/>
              </a:ext>
            </a:extLst>
          </p:cNvPr>
          <p:cNvSpPr/>
          <p:nvPr/>
        </p:nvSpPr>
        <p:spPr>
          <a:xfrm>
            <a:off x="554745" y="1691587"/>
            <a:ext cx="2656496" cy="369332"/>
          </a:xfrm>
          <a:prstGeom prst="rect">
            <a:avLst/>
          </a:prstGeom>
        </p:spPr>
        <p:txBody>
          <a:bodyPr wrap="none">
            <a:spAutoFit/>
          </a:bodyPr>
          <a:lstStyle/>
          <a:p>
            <a:r>
              <a:rPr lang="en-US" dirty="0">
                <a:solidFill>
                  <a:schemeClr val="accent1"/>
                </a:solidFill>
                <a:latin typeface="Merel" pitchFamily="2" charset="77"/>
              </a:rPr>
              <a:t>POSTURE EXERCISE #1: </a:t>
            </a:r>
          </a:p>
        </p:txBody>
      </p:sp>
      <p:sp>
        <p:nvSpPr>
          <p:cNvPr id="3" name="Content Placeholder 2"/>
          <p:cNvSpPr>
            <a:spLocks noGrp="1"/>
          </p:cNvSpPr>
          <p:nvPr>
            <p:ph idx="1"/>
          </p:nvPr>
        </p:nvSpPr>
        <p:spPr>
          <a:xfrm>
            <a:off x="571500" y="2147686"/>
            <a:ext cx="3692156" cy="2139147"/>
          </a:xfrm>
        </p:spPr>
        <p:txBody>
          <a:bodyPr>
            <a:noAutofit/>
          </a:bodyPr>
          <a:lstStyle/>
          <a:p>
            <a:r>
              <a:rPr lang="en-US" sz="1600" b="0" dirty="0">
                <a:latin typeface="Merel" pitchFamily="2" charset="77"/>
              </a:rPr>
              <a:t>Keep moving throughout </a:t>
            </a:r>
            <a:br>
              <a:rPr lang="en-US" sz="1600" b="0" dirty="0">
                <a:latin typeface="Merel" pitchFamily="2" charset="77"/>
              </a:rPr>
            </a:br>
            <a:r>
              <a:rPr lang="en-US" sz="1600" b="0" dirty="0">
                <a:latin typeface="Merel" pitchFamily="2" charset="77"/>
              </a:rPr>
              <a:t>your workday </a:t>
            </a:r>
          </a:p>
          <a:p>
            <a:pPr marL="0" indent="0">
              <a:buNone/>
            </a:pPr>
            <a:endParaRPr lang="en-US" sz="1600" b="0" dirty="0">
              <a:latin typeface="Merel" pitchFamily="2" charset="77"/>
            </a:endParaRPr>
          </a:p>
          <a:p>
            <a:r>
              <a:rPr lang="en-US" sz="1600" b="0" dirty="0">
                <a:latin typeface="Merel" pitchFamily="2" charset="77"/>
              </a:rPr>
              <a:t>Sit on an exercise ball or </a:t>
            </a:r>
            <a:br>
              <a:rPr lang="en-US" sz="1600" b="0" dirty="0">
                <a:latin typeface="Merel" pitchFamily="2" charset="77"/>
              </a:rPr>
            </a:br>
            <a:r>
              <a:rPr lang="en-US" sz="1600" b="0" dirty="0">
                <a:latin typeface="Merel" pitchFamily="2" charset="77"/>
              </a:rPr>
              <a:t>posture cushion</a:t>
            </a:r>
          </a:p>
          <a:p>
            <a:pPr marL="0" indent="0">
              <a:buNone/>
            </a:pPr>
            <a:endParaRPr lang="en-US" sz="1600" b="0" dirty="0">
              <a:latin typeface="Merel" pitchFamily="2" charset="77"/>
            </a:endParaRPr>
          </a:p>
        </p:txBody>
      </p:sp>
      <p:pic>
        <p:nvPicPr>
          <p:cNvPr id="9" name="Picture 8" descr="A group of people raising their hands">
            <a:extLst>
              <a:ext uri="{FF2B5EF4-FFF2-40B4-BE49-F238E27FC236}">
                <a16:creationId xmlns:a16="http://schemas.microsoft.com/office/drawing/2014/main" id="{11ADFED3-D61C-4A4B-ADAE-EAF8B877CE9E}"/>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4263655" y="0"/>
            <a:ext cx="4881583" cy="2533650"/>
          </a:xfrm>
          <a:prstGeom prst="rect">
            <a:avLst/>
          </a:prstGeom>
        </p:spPr>
      </p:pic>
      <p:pic>
        <p:nvPicPr>
          <p:cNvPr id="5" name="Picture 4" descr="A person sitting at a desk with a computer">
            <a:extLst>
              <a:ext uri="{FF2B5EF4-FFF2-40B4-BE49-F238E27FC236}">
                <a16:creationId xmlns:a16="http://schemas.microsoft.com/office/drawing/2014/main" id="{8DBE3045-83A9-7094-04E1-C4A85294A2E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263654" y="2533650"/>
            <a:ext cx="4880346" cy="2623416"/>
          </a:xfrm>
          <a:prstGeom prst="rect">
            <a:avLst/>
          </a:prstGeom>
        </p:spPr>
      </p:pic>
    </p:spTree>
    <p:extLst>
      <p:ext uri="{BB962C8B-B14F-4D97-AF65-F5344CB8AC3E}">
        <p14:creationId xmlns:p14="http://schemas.microsoft.com/office/powerpoint/2010/main" val="40474039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756" y="276886"/>
            <a:ext cx="3551272" cy="1129321"/>
          </a:xfrm>
        </p:spPr>
        <p:txBody>
          <a:bodyPr>
            <a:noAutofit/>
          </a:bodyPr>
          <a:lstStyle/>
          <a:p>
            <a:r>
              <a:rPr lang="en-US" sz="3000" dirty="0"/>
              <a:t>Perform Neck Retractions</a:t>
            </a:r>
          </a:p>
        </p:txBody>
      </p:sp>
      <p:sp>
        <p:nvSpPr>
          <p:cNvPr id="7" name="Rectangle 6">
            <a:extLst>
              <a:ext uri="{FF2B5EF4-FFF2-40B4-BE49-F238E27FC236}">
                <a16:creationId xmlns:a16="http://schemas.microsoft.com/office/drawing/2014/main" id="{AAA6B7A8-9B8B-CA4C-82D2-C62280DB08BD}"/>
              </a:ext>
            </a:extLst>
          </p:cNvPr>
          <p:cNvSpPr/>
          <p:nvPr/>
        </p:nvSpPr>
        <p:spPr>
          <a:xfrm>
            <a:off x="554745" y="1691587"/>
            <a:ext cx="2696572" cy="369332"/>
          </a:xfrm>
          <a:prstGeom prst="rect">
            <a:avLst/>
          </a:prstGeom>
        </p:spPr>
        <p:txBody>
          <a:bodyPr wrap="none">
            <a:spAutoFit/>
          </a:bodyPr>
          <a:lstStyle/>
          <a:p>
            <a:r>
              <a:rPr lang="en-US" dirty="0">
                <a:solidFill>
                  <a:schemeClr val="accent1"/>
                </a:solidFill>
                <a:latin typeface="Merel" pitchFamily="2" charset="77"/>
              </a:rPr>
              <a:t>POSTURE EXERCISE #2: </a:t>
            </a:r>
          </a:p>
        </p:txBody>
      </p:sp>
      <p:sp>
        <p:nvSpPr>
          <p:cNvPr id="3" name="Content Placeholder 2"/>
          <p:cNvSpPr>
            <a:spLocks noGrp="1"/>
          </p:cNvSpPr>
          <p:nvPr>
            <p:ph idx="1"/>
          </p:nvPr>
        </p:nvSpPr>
        <p:spPr>
          <a:xfrm>
            <a:off x="571500" y="2147686"/>
            <a:ext cx="3692156" cy="2139147"/>
          </a:xfrm>
        </p:spPr>
        <p:txBody>
          <a:bodyPr>
            <a:noAutofit/>
          </a:bodyPr>
          <a:lstStyle/>
          <a:p>
            <a:r>
              <a:rPr lang="en-US" sz="1600" b="0" dirty="0">
                <a:latin typeface="Merel" pitchFamily="2" charset="77"/>
              </a:rPr>
              <a:t>Keep your eyes forward and parallel to the ground</a:t>
            </a:r>
          </a:p>
          <a:p>
            <a:r>
              <a:rPr lang="en-US" sz="1600" b="0" dirty="0">
                <a:latin typeface="Merel" pitchFamily="2" charset="77"/>
              </a:rPr>
              <a:t>Place one finger on your chin</a:t>
            </a:r>
          </a:p>
          <a:p>
            <a:r>
              <a:rPr lang="en-US" sz="1600" b="0" dirty="0">
                <a:latin typeface="Merel" pitchFamily="2" charset="77"/>
              </a:rPr>
              <a:t>Retract your head back so your ears are aligned over your shoulders</a:t>
            </a:r>
          </a:p>
          <a:p>
            <a:r>
              <a:rPr lang="en-US" sz="1600" b="0" dirty="0">
                <a:latin typeface="Merel" pitchFamily="2" charset="77"/>
              </a:rPr>
              <a:t>Perform 5 repetitions and hold for 10 seconds each</a:t>
            </a:r>
          </a:p>
        </p:txBody>
      </p:sp>
      <p:pic>
        <p:nvPicPr>
          <p:cNvPr id="5" name="Picture 4" descr="A person sitting on a ball">
            <a:extLst>
              <a:ext uri="{FF2B5EF4-FFF2-40B4-BE49-F238E27FC236}">
                <a16:creationId xmlns:a16="http://schemas.microsoft.com/office/drawing/2014/main" id="{F7B56CF2-53A1-82AC-6A84-14F1408DA6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3649" y="736047"/>
            <a:ext cx="2333467" cy="3299239"/>
          </a:xfrm>
          <a:prstGeom prst="rect">
            <a:avLst/>
          </a:prstGeom>
        </p:spPr>
      </p:pic>
      <p:pic>
        <p:nvPicPr>
          <p:cNvPr id="8" name="Picture 7" descr="A person sitting on a ball">
            <a:extLst>
              <a:ext uri="{FF2B5EF4-FFF2-40B4-BE49-F238E27FC236}">
                <a16:creationId xmlns:a16="http://schemas.microsoft.com/office/drawing/2014/main" id="{56416C25-56F5-751A-7F68-88DB170148D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837109" y="746931"/>
            <a:ext cx="2270181" cy="3288355"/>
          </a:xfrm>
          <a:prstGeom prst="rect">
            <a:avLst/>
          </a:prstGeom>
        </p:spPr>
      </p:pic>
    </p:spTree>
    <p:extLst>
      <p:ext uri="{BB962C8B-B14F-4D97-AF65-F5344CB8AC3E}">
        <p14:creationId xmlns:p14="http://schemas.microsoft.com/office/powerpoint/2010/main" val="21290954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756" y="276886"/>
            <a:ext cx="3551272" cy="1129321"/>
          </a:xfrm>
        </p:spPr>
        <p:txBody>
          <a:bodyPr>
            <a:noAutofit/>
          </a:bodyPr>
          <a:lstStyle/>
          <a:p>
            <a:r>
              <a:rPr lang="en-US" sz="3000" dirty="0"/>
              <a:t>Perform Posture Angel Exercises</a:t>
            </a:r>
          </a:p>
        </p:txBody>
      </p:sp>
      <p:sp>
        <p:nvSpPr>
          <p:cNvPr id="7" name="Rectangle 6">
            <a:extLst>
              <a:ext uri="{FF2B5EF4-FFF2-40B4-BE49-F238E27FC236}">
                <a16:creationId xmlns:a16="http://schemas.microsoft.com/office/drawing/2014/main" id="{AAA6B7A8-9B8B-CA4C-82D2-C62280DB08BD}"/>
              </a:ext>
            </a:extLst>
          </p:cNvPr>
          <p:cNvSpPr/>
          <p:nvPr/>
        </p:nvSpPr>
        <p:spPr>
          <a:xfrm>
            <a:off x="554745" y="1691587"/>
            <a:ext cx="2702984" cy="369332"/>
          </a:xfrm>
          <a:prstGeom prst="rect">
            <a:avLst/>
          </a:prstGeom>
        </p:spPr>
        <p:txBody>
          <a:bodyPr wrap="none">
            <a:spAutoFit/>
          </a:bodyPr>
          <a:lstStyle/>
          <a:p>
            <a:r>
              <a:rPr lang="en-US" dirty="0">
                <a:solidFill>
                  <a:schemeClr val="accent1"/>
                </a:solidFill>
                <a:latin typeface="Merel" pitchFamily="2" charset="77"/>
              </a:rPr>
              <a:t>POSTURE EXERCISE #3: </a:t>
            </a:r>
          </a:p>
        </p:txBody>
      </p:sp>
      <p:sp>
        <p:nvSpPr>
          <p:cNvPr id="3" name="Content Placeholder 2"/>
          <p:cNvSpPr>
            <a:spLocks noGrp="1"/>
          </p:cNvSpPr>
          <p:nvPr>
            <p:ph idx="1"/>
          </p:nvPr>
        </p:nvSpPr>
        <p:spPr>
          <a:xfrm>
            <a:off x="571500" y="2147686"/>
            <a:ext cx="3551272" cy="2139147"/>
          </a:xfrm>
        </p:spPr>
        <p:txBody>
          <a:bodyPr>
            <a:noAutofit/>
          </a:bodyPr>
          <a:lstStyle/>
          <a:p>
            <a:r>
              <a:rPr lang="en-US" sz="1600" b="0" dirty="0">
                <a:latin typeface="Merel" pitchFamily="2" charset="77"/>
              </a:rPr>
              <a:t>Keep your eyes forward and parallel to the ground</a:t>
            </a:r>
          </a:p>
          <a:p>
            <a:r>
              <a:rPr lang="en-US" sz="1600" b="0" dirty="0">
                <a:latin typeface="Merel" pitchFamily="2" charset="77"/>
              </a:rPr>
              <a:t>Flatten your spine</a:t>
            </a:r>
          </a:p>
          <a:p>
            <a:r>
              <a:rPr lang="en-US" sz="1600" b="0" dirty="0">
                <a:latin typeface="Merel" pitchFamily="2" charset="77"/>
              </a:rPr>
              <a:t>Lower your arms feeling a pull of the muscles between your scapulae</a:t>
            </a:r>
          </a:p>
          <a:p>
            <a:r>
              <a:rPr lang="en-US" sz="1600" b="0" dirty="0">
                <a:latin typeface="Merel" pitchFamily="2" charset="77"/>
              </a:rPr>
              <a:t>Hold for 10 seconds, perform 5 repetitions</a:t>
            </a:r>
          </a:p>
          <a:p>
            <a:pPr marL="0" indent="0">
              <a:buNone/>
            </a:pPr>
            <a:endParaRPr lang="en-US" sz="1600" b="0" dirty="0">
              <a:latin typeface="Merel" pitchFamily="2" charset="77"/>
            </a:endParaRPr>
          </a:p>
        </p:txBody>
      </p:sp>
      <p:pic>
        <p:nvPicPr>
          <p:cNvPr id="11" name="Picture 10" descr="A person in a blue shirt and black shorts">
            <a:extLst>
              <a:ext uri="{FF2B5EF4-FFF2-40B4-BE49-F238E27FC236}">
                <a16:creationId xmlns:a16="http://schemas.microsoft.com/office/drawing/2014/main" id="{56AB208A-F08A-9EF0-CED8-5EE534A005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5974" y="141680"/>
            <a:ext cx="3342225" cy="4523855"/>
          </a:xfrm>
          <a:prstGeom prst="rect">
            <a:avLst/>
          </a:prstGeom>
        </p:spPr>
      </p:pic>
    </p:spTree>
    <p:extLst>
      <p:ext uri="{BB962C8B-B14F-4D97-AF65-F5344CB8AC3E}">
        <p14:creationId xmlns:p14="http://schemas.microsoft.com/office/powerpoint/2010/main" val="1342400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BEDD9DA-443F-764A-8DDC-D68CF922A1F1}"/>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val="0"/>
              </a:ext>
            </a:extLst>
          </a:blip>
          <a:srcRect l="54646" t="2024" b="4140"/>
          <a:stretch>
            <a:fillRect/>
          </a:stretch>
        </p:blipFill>
        <p:spPr>
          <a:xfrm rot="5400000">
            <a:off x="3901013" y="-3901013"/>
            <a:ext cx="1341972" cy="9143999"/>
          </a:xfrm>
          <a:custGeom>
            <a:avLst/>
            <a:gdLst>
              <a:gd name="connsiteX0" fmla="*/ 0 w 1341972"/>
              <a:gd name="connsiteY0" fmla="*/ 9143999 h 9143999"/>
              <a:gd name="connsiteX1" fmla="*/ 1 w 1341972"/>
              <a:gd name="connsiteY1" fmla="*/ 0 h 9143999"/>
              <a:gd name="connsiteX2" fmla="*/ 1341972 w 1341972"/>
              <a:gd name="connsiteY2" fmla="*/ 0 h 9143999"/>
              <a:gd name="connsiteX3" fmla="*/ 1341972 w 1341972"/>
              <a:gd name="connsiteY3" fmla="*/ 9143999 h 9143999"/>
            </a:gdLst>
            <a:ahLst/>
            <a:cxnLst>
              <a:cxn ang="0">
                <a:pos x="connsiteX0" y="connsiteY0"/>
              </a:cxn>
              <a:cxn ang="0">
                <a:pos x="connsiteX1" y="connsiteY1"/>
              </a:cxn>
              <a:cxn ang="0">
                <a:pos x="connsiteX2" y="connsiteY2"/>
              </a:cxn>
              <a:cxn ang="0">
                <a:pos x="connsiteX3" y="connsiteY3"/>
              </a:cxn>
            </a:cxnLst>
            <a:rect l="l" t="t" r="r" b="b"/>
            <a:pathLst>
              <a:path w="1341972" h="9143999">
                <a:moveTo>
                  <a:pt x="0" y="9143999"/>
                </a:moveTo>
                <a:lnTo>
                  <a:pt x="1" y="0"/>
                </a:lnTo>
                <a:lnTo>
                  <a:pt x="1341972" y="0"/>
                </a:lnTo>
                <a:lnTo>
                  <a:pt x="1341972" y="9143999"/>
                </a:lnTo>
                <a:close/>
              </a:path>
            </a:pathLst>
          </a:custGeom>
        </p:spPr>
      </p:pic>
      <p:sp>
        <p:nvSpPr>
          <p:cNvPr id="2" name="Title 1"/>
          <p:cNvSpPr>
            <a:spLocks noGrp="1"/>
          </p:cNvSpPr>
          <p:nvPr>
            <p:ph type="title"/>
          </p:nvPr>
        </p:nvSpPr>
        <p:spPr>
          <a:xfrm>
            <a:off x="571500" y="85725"/>
            <a:ext cx="8229600" cy="857250"/>
          </a:xfrm>
        </p:spPr>
        <p:txBody>
          <a:bodyPr>
            <a:normAutofit/>
          </a:bodyPr>
          <a:lstStyle/>
          <a:p>
            <a:r>
              <a:rPr lang="en-US" sz="4000" dirty="0"/>
              <a:t>Posture Challenge</a:t>
            </a:r>
          </a:p>
        </p:txBody>
      </p:sp>
      <p:sp>
        <p:nvSpPr>
          <p:cNvPr id="3" name="Content Placeholder 2"/>
          <p:cNvSpPr>
            <a:spLocks noGrp="1"/>
          </p:cNvSpPr>
          <p:nvPr>
            <p:ph sz="half" idx="1"/>
          </p:nvPr>
        </p:nvSpPr>
        <p:spPr>
          <a:xfrm>
            <a:off x="273550" y="1386418"/>
            <a:ext cx="4462838" cy="3124200"/>
          </a:xfrm>
        </p:spPr>
        <p:txBody>
          <a:bodyPr>
            <a:noAutofit/>
          </a:bodyPr>
          <a:lstStyle/>
          <a:p>
            <a:r>
              <a:rPr lang="en-US" dirty="0">
                <a:solidFill>
                  <a:schemeClr val="accent2"/>
                </a:solidFill>
              </a:rPr>
              <a:t>Proper Posture</a:t>
            </a:r>
          </a:p>
          <a:p>
            <a:pPr lvl="1"/>
            <a:r>
              <a:rPr lang="en-US" dirty="0"/>
              <a:t>Sit up as if a string is pulling the top of your head toward the ceiling</a:t>
            </a:r>
          </a:p>
          <a:p>
            <a:pPr lvl="1"/>
            <a:r>
              <a:rPr lang="en-US" dirty="0"/>
              <a:t>Pull head back with the ears aligned over the shoulders</a:t>
            </a:r>
          </a:p>
          <a:p>
            <a:pPr lvl="1"/>
            <a:r>
              <a:rPr lang="en-US" dirty="0"/>
              <a:t>Shoulders back</a:t>
            </a:r>
          </a:p>
          <a:p>
            <a:pPr lvl="1"/>
            <a:r>
              <a:rPr lang="en-US" dirty="0"/>
              <a:t>Shoulders stacked over the hips</a:t>
            </a:r>
          </a:p>
          <a:p>
            <a:pPr lvl="1"/>
            <a:r>
              <a:rPr lang="en-US" dirty="0"/>
              <a:t>Neutral position of the hips and low back</a:t>
            </a:r>
          </a:p>
          <a:p>
            <a:pPr lvl="1"/>
            <a:r>
              <a:rPr lang="en-US" dirty="0"/>
              <a:t>Both feet on the ground with the feet pointed forward</a:t>
            </a:r>
          </a:p>
        </p:txBody>
      </p:sp>
      <p:pic>
        <p:nvPicPr>
          <p:cNvPr id="8" name="Picture 7" descr="A picture showing what is and not proper posture">
            <a:extLst>
              <a:ext uri="{FF2B5EF4-FFF2-40B4-BE49-F238E27FC236}">
                <a16:creationId xmlns:a16="http://schemas.microsoft.com/office/drawing/2014/main" id="{7F398E57-C65A-35D7-23C3-CBAFA7C1364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88819" y="1943858"/>
            <a:ext cx="4081631" cy="2268546"/>
          </a:xfrm>
          <a:prstGeom prst="rect">
            <a:avLst/>
          </a:prstGeom>
        </p:spPr>
      </p:pic>
    </p:spTree>
    <p:extLst>
      <p:ext uri="{BB962C8B-B14F-4D97-AF65-F5344CB8AC3E}">
        <p14:creationId xmlns:p14="http://schemas.microsoft.com/office/powerpoint/2010/main" val="29508652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756" y="276886"/>
            <a:ext cx="3551272" cy="1129321"/>
          </a:xfrm>
        </p:spPr>
        <p:txBody>
          <a:bodyPr>
            <a:noAutofit/>
          </a:bodyPr>
          <a:lstStyle/>
          <a:p>
            <a:r>
              <a:rPr lang="en-US" sz="3000" dirty="0"/>
              <a:t>Perform </a:t>
            </a:r>
            <a:br>
              <a:rPr lang="en-US" sz="3000" dirty="0"/>
            </a:br>
            <a:r>
              <a:rPr lang="en-US" sz="3000" dirty="0"/>
              <a:t>Pelvic Tilts</a:t>
            </a:r>
          </a:p>
        </p:txBody>
      </p:sp>
      <p:sp>
        <p:nvSpPr>
          <p:cNvPr id="7" name="Rectangle 6">
            <a:extLst>
              <a:ext uri="{FF2B5EF4-FFF2-40B4-BE49-F238E27FC236}">
                <a16:creationId xmlns:a16="http://schemas.microsoft.com/office/drawing/2014/main" id="{AAA6B7A8-9B8B-CA4C-82D2-C62280DB08BD}"/>
              </a:ext>
            </a:extLst>
          </p:cNvPr>
          <p:cNvSpPr/>
          <p:nvPr/>
        </p:nvSpPr>
        <p:spPr>
          <a:xfrm>
            <a:off x="554745" y="1691587"/>
            <a:ext cx="2707793" cy="369332"/>
          </a:xfrm>
          <a:prstGeom prst="rect">
            <a:avLst/>
          </a:prstGeom>
        </p:spPr>
        <p:txBody>
          <a:bodyPr wrap="none">
            <a:spAutoFit/>
          </a:bodyPr>
          <a:lstStyle/>
          <a:p>
            <a:r>
              <a:rPr lang="en-US" dirty="0">
                <a:solidFill>
                  <a:schemeClr val="accent1"/>
                </a:solidFill>
                <a:latin typeface="Merel" pitchFamily="2" charset="77"/>
              </a:rPr>
              <a:t>POSTURE EXERCISE #4: </a:t>
            </a:r>
          </a:p>
        </p:txBody>
      </p:sp>
      <p:sp>
        <p:nvSpPr>
          <p:cNvPr id="3" name="Content Placeholder 2"/>
          <p:cNvSpPr>
            <a:spLocks noGrp="1"/>
          </p:cNvSpPr>
          <p:nvPr>
            <p:ph idx="1"/>
          </p:nvPr>
        </p:nvSpPr>
        <p:spPr>
          <a:xfrm>
            <a:off x="571500" y="2147686"/>
            <a:ext cx="3692156" cy="2139147"/>
          </a:xfrm>
        </p:spPr>
        <p:txBody>
          <a:bodyPr>
            <a:noAutofit/>
          </a:bodyPr>
          <a:lstStyle/>
          <a:p>
            <a:r>
              <a:rPr lang="en-US" sz="1600" b="0" dirty="0">
                <a:latin typeface="Merel" pitchFamily="2" charset="77"/>
              </a:rPr>
              <a:t>Stand with your back flat against the wall or sit with your back flat against the chair</a:t>
            </a:r>
          </a:p>
          <a:p>
            <a:r>
              <a:rPr lang="en-US" sz="1600" b="0" dirty="0">
                <a:latin typeface="Merel" pitchFamily="2" charset="77"/>
              </a:rPr>
              <a:t>Tilt your hips forward with an arch in your spine </a:t>
            </a:r>
          </a:p>
          <a:p>
            <a:r>
              <a:rPr lang="en-US" sz="1600" b="0" dirty="0">
                <a:latin typeface="Merel" pitchFamily="2" charset="77"/>
              </a:rPr>
              <a:t>Flatten your spine against the wall or chair</a:t>
            </a:r>
          </a:p>
          <a:p>
            <a:r>
              <a:rPr lang="en-US" sz="1600" b="0" dirty="0">
                <a:latin typeface="Merel" pitchFamily="2" charset="77"/>
              </a:rPr>
              <a:t>Localize the movement to your hips, not your legs</a:t>
            </a:r>
          </a:p>
          <a:p>
            <a:r>
              <a:rPr lang="en-US" sz="1600" b="0" dirty="0">
                <a:latin typeface="Merel" pitchFamily="2" charset="77"/>
              </a:rPr>
              <a:t>Perform 5 controlled repetitions</a:t>
            </a:r>
          </a:p>
        </p:txBody>
      </p:sp>
      <p:pic>
        <p:nvPicPr>
          <p:cNvPr id="5" name="Picture 4" descr="A person standing on a wall">
            <a:extLst>
              <a:ext uri="{FF2B5EF4-FFF2-40B4-BE49-F238E27FC236}">
                <a16:creationId xmlns:a16="http://schemas.microsoft.com/office/drawing/2014/main" id="{13316017-1B7D-CBE2-AD49-E97E57107C1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16160" y="83003"/>
            <a:ext cx="1603883" cy="2646407"/>
          </a:xfrm>
          <a:prstGeom prst="rect">
            <a:avLst/>
          </a:prstGeom>
        </p:spPr>
      </p:pic>
      <p:pic>
        <p:nvPicPr>
          <p:cNvPr id="9" name="Picture 8" descr="A person in a blue shirt&#10;&#10;">
            <a:extLst>
              <a:ext uri="{FF2B5EF4-FFF2-40B4-BE49-F238E27FC236}">
                <a16:creationId xmlns:a16="http://schemas.microsoft.com/office/drawing/2014/main" id="{CBF2EC59-F5EF-59DF-8487-0E1EDE3259C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407137" y="2931249"/>
            <a:ext cx="2210965" cy="1876206"/>
          </a:xfrm>
          <a:prstGeom prst="rect">
            <a:avLst/>
          </a:prstGeom>
        </p:spPr>
      </p:pic>
      <p:pic>
        <p:nvPicPr>
          <p:cNvPr id="11" name="Picture 10" descr="A person leaning against a wall">
            <a:extLst>
              <a:ext uri="{FF2B5EF4-FFF2-40B4-BE49-F238E27FC236}">
                <a16:creationId xmlns:a16="http://schemas.microsoft.com/office/drawing/2014/main" id="{7B221110-02E1-6B5A-B82A-1154D1E9E6D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11181" y="2931249"/>
            <a:ext cx="2432819" cy="1848622"/>
          </a:xfrm>
          <a:prstGeom prst="rect">
            <a:avLst/>
          </a:prstGeom>
        </p:spPr>
      </p:pic>
    </p:spTree>
    <p:extLst>
      <p:ext uri="{BB962C8B-B14F-4D97-AF65-F5344CB8AC3E}">
        <p14:creationId xmlns:p14="http://schemas.microsoft.com/office/powerpoint/2010/main" val="39804309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756" y="276886"/>
            <a:ext cx="3551272" cy="1129321"/>
          </a:xfrm>
        </p:spPr>
        <p:txBody>
          <a:bodyPr>
            <a:noAutofit/>
          </a:bodyPr>
          <a:lstStyle/>
          <a:p>
            <a:r>
              <a:rPr lang="en-US" sz="3000" dirty="0"/>
              <a:t>Perform the </a:t>
            </a:r>
            <a:br>
              <a:rPr lang="en-US" sz="3000" dirty="0"/>
            </a:br>
            <a:r>
              <a:rPr lang="en-US" sz="3000" dirty="0"/>
              <a:t>Figure 4 Stretch</a:t>
            </a:r>
          </a:p>
        </p:txBody>
      </p:sp>
      <p:sp>
        <p:nvSpPr>
          <p:cNvPr id="7" name="Rectangle 6">
            <a:extLst>
              <a:ext uri="{FF2B5EF4-FFF2-40B4-BE49-F238E27FC236}">
                <a16:creationId xmlns:a16="http://schemas.microsoft.com/office/drawing/2014/main" id="{AAA6B7A8-9B8B-CA4C-82D2-C62280DB08BD}"/>
              </a:ext>
            </a:extLst>
          </p:cNvPr>
          <p:cNvSpPr/>
          <p:nvPr/>
        </p:nvSpPr>
        <p:spPr>
          <a:xfrm>
            <a:off x="554745" y="1691587"/>
            <a:ext cx="2696572" cy="369332"/>
          </a:xfrm>
          <a:prstGeom prst="rect">
            <a:avLst/>
          </a:prstGeom>
        </p:spPr>
        <p:txBody>
          <a:bodyPr wrap="none">
            <a:spAutoFit/>
          </a:bodyPr>
          <a:lstStyle/>
          <a:p>
            <a:r>
              <a:rPr lang="en-US" dirty="0">
                <a:solidFill>
                  <a:schemeClr val="accent1"/>
                </a:solidFill>
                <a:latin typeface="Merel" pitchFamily="2" charset="77"/>
              </a:rPr>
              <a:t>POSTURE EXERCISE #5: </a:t>
            </a:r>
          </a:p>
        </p:txBody>
      </p:sp>
      <p:sp>
        <p:nvSpPr>
          <p:cNvPr id="3" name="Content Placeholder 2"/>
          <p:cNvSpPr>
            <a:spLocks noGrp="1"/>
          </p:cNvSpPr>
          <p:nvPr>
            <p:ph idx="1"/>
          </p:nvPr>
        </p:nvSpPr>
        <p:spPr>
          <a:xfrm>
            <a:off x="571500" y="2147686"/>
            <a:ext cx="3692156" cy="2139147"/>
          </a:xfrm>
        </p:spPr>
        <p:txBody>
          <a:bodyPr>
            <a:noAutofit/>
          </a:bodyPr>
          <a:lstStyle/>
          <a:p>
            <a:r>
              <a:rPr lang="en-US" sz="1600" b="0" dirty="0">
                <a:latin typeface="Merel" pitchFamily="2" charset="77"/>
              </a:rPr>
              <a:t>Sit with your back straight, eyes looking straight forward, and place your ankle over the opposite knee</a:t>
            </a:r>
          </a:p>
          <a:p>
            <a:r>
              <a:rPr lang="en-US" sz="1600" b="0" dirty="0">
                <a:latin typeface="Merel" pitchFamily="2" charset="77"/>
              </a:rPr>
              <a:t>Inhale, as you exhale slowly lower your chest towards your lap keeping your back straight</a:t>
            </a:r>
          </a:p>
          <a:p>
            <a:r>
              <a:rPr lang="en-US" sz="1600" b="0" dirty="0">
                <a:latin typeface="Merel" pitchFamily="2" charset="77"/>
              </a:rPr>
              <a:t>Repeat for 5 respirations</a:t>
            </a:r>
          </a:p>
        </p:txBody>
      </p:sp>
      <p:pic>
        <p:nvPicPr>
          <p:cNvPr id="6" name="Picture 5" descr="A person sitting on a exercise ball">
            <a:extLst>
              <a:ext uri="{FF2B5EF4-FFF2-40B4-BE49-F238E27FC236}">
                <a16:creationId xmlns:a16="http://schemas.microsoft.com/office/drawing/2014/main" id="{27DDE72D-868E-0BB5-AE78-563CF27E5F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9" y="335643"/>
            <a:ext cx="3069771" cy="4620160"/>
          </a:xfrm>
          <a:prstGeom prst="rect">
            <a:avLst/>
          </a:prstGeom>
        </p:spPr>
      </p:pic>
    </p:spTree>
    <p:extLst>
      <p:ext uri="{BB962C8B-B14F-4D97-AF65-F5344CB8AC3E}">
        <p14:creationId xmlns:p14="http://schemas.microsoft.com/office/powerpoint/2010/main" val="34737047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E161C2-CFC8-CA47-B7BC-603143540FE9}"/>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val="0"/>
              </a:ext>
            </a:extLst>
          </a:blip>
          <a:srcRect l="54646" t="2024" b="4140"/>
          <a:stretch>
            <a:fillRect/>
          </a:stretch>
        </p:blipFill>
        <p:spPr>
          <a:xfrm rot="5400000">
            <a:off x="3901013" y="-3901013"/>
            <a:ext cx="1341972" cy="9143999"/>
          </a:xfrm>
          <a:custGeom>
            <a:avLst/>
            <a:gdLst>
              <a:gd name="connsiteX0" fmla="*/ 0 w 1341972"/>
              <a:gd name="connsiteY0" fmla="*/ 9143999 h 9143999"/>
              <a:gd name="connsiteX1" fmla="*/ 1 w 1341972"/>
              <a:gd name="connsiteY1" fmla="*/ 0 h 9143999"/>
              <a:gd name="connsiteX2" fmla="*/ 1341972 w 1341972"/>
              <a:gd name="connsiteY2" fmla="*/ 0 h 9143999"/>
              <a:gd name="connsiteX3" fmla="*/ 1341972 w 1341972"/>
              <a:gd name="connsiteY3" fmla="*/ 9143999 h 9143999"/>
            </a:gdLst>
            <a:ahLst/>
            <a:cxnLst>
              <a:cxn ang="0">
                <a:pos x="connsiteX0" y="connsiteY0"/>
              </a:cxn>
              <a:cxn ang="0">
                <a:pos x="connsiteX1" y="connsiteY1"/>
              </a:cxn>
              <a:cxn ang="0">
                <a:pos x="connsiteX2" y="connsiteY2"/>
              </a:cxn>
              <a:cxn ang="0">
                <a:pos x="connsiteX3" y="connsiteY3"/>
              </a:cxn>
            </a:cxnLst>
            <a:rect l="l" t="t" r="r" b="b"/>
            <a:pathLst>
              <a:path w="1341972" h="9143999">
                <a:moveTo>
                  <a:pt x="0" y="9143999"/>
                </a:moveTo>
                <a:lnTo>
                  <a:pt x="1" y="0"/>
                </a:lnTo>
                <a:lnTo>
                  <a:pt x="1341972" y="0"/>
                </a:lnTo>
                <a:lnTo>
                  <a:pt x="1341972" y="9143999"/>
                </a:lnTo>
                <a:close/>
              </a:path>
            </a:pathLst>
          </a:custGeom>
        </p:spPr>
      </p:pic>
      <p:sp>
        <p:nvSpPr>
          <p:cNvPr id="2" name="Title 1"/>
          <p:cNvSpPr>
            <a:spLocks noGrp="1"/>
          </p:cNvSpPr>
          <p:nvPr>
            <p:ph type="title"/>
          </p:nvPr>
        </p:nvSpPr>
        <p:spPr>
          <a:xfrm>
            <a:off x="457199" y="142578"/>
            <a:ext cx="8499022" cy="857250"/>
          </a:xfrm>
        </p:spPr>
        <p:txBody>
          <a:bodyPr>
            <a:noAutofit/>
          </a:bodyPr>
          <a:lstStyle/>
          <a:p>
            <a:r>
              <a:rPr lang="en-US" sz="3000" dirty="0"/>
              <a:t>Perform these Exercises to Have Better Posture</a:t>
            </a:r>
          </a:p>
        </p:txBody>
      </p:sp>
      <p:pic>
        <p:nvPicPr>
          <p:cNvPr id="4" name="Picture 3" descr="A person standing in front of a whiteboard"/>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71500" y="1063229"/>
            <a:ext cx="3724423" cy="3664604"/>
          </a:xfrm>
          <a:prstGeom prst="ellipse">
            <a:avLst/>
          </a:prstGeom>
        </p:spPr>
      </p:pic>
      <p:sp>
        <p:nvSpPr>
          <p:cNvPr id="3" name="Content Placeholder 2"/>
          <p:cNvSpPr>
            <a:spLocks noGrp="1"/>
          </p:cNvSpPr>
          <p:nvPr>
            <p:ph sz="half" idx="1"/>
          </p:nvPr>
        </p:nvSpPr>
        <p:spPr>
          <a:xfrm>
            <a:off x="4572000" y="1504950"/>
            <a:ext cx="3862277" cy="2545556"/>
          </a:xfrm>
        </p:spPr>
        <p:txBody>
          <a:bodyPr/>
          <a:lstStyle/>
          <a:p>
            <a:r>
              <a:rPr lang="en-US" dirty="0"/>
              <a:t>These 5 exercises will help you have better posture instantly</a:t>
            </a:r>
          </a:p>
          <a:p>
            <a:endParaRPr lang="en-US" dirty="0"/>
          </a:p>
        </p:txBody>
      </p:sp>
      <p:pic>
        <p:nvPicPr>
          <p:cNvPr id="5" name="Picture 4" descr="A person standing behind person's back&#10;&#10;">
            <a:extLst>
              <a:ext uri="{FF2B5EF4-FFF2-40B4-BE49-F238E27FC236}">
                <a16:creationId xmlns:a16="http://schemas.microsoft.com/office/drawing/2014/main" id="{92E49257-D69A-DDA0-7C9B-BE131000F923}"/>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3994849" y="2400101"/>
            <a:ext cx="2375128" cy="2391133"/>
          </a:xfrm>
          <a:prstGeom prst="ellipse">
            <a:avLst/>
          </a:prstGeom>
        </p:spPr>
      </p:pic>
    </p:spTree>
    <p:extLst>
      <p:ext uri="{BB962C8B-B14F-4D97-AF65-F5344CB8AC3E}">
        <p14:creationId xmlns:p14="http://schemas.microsoft.com/office/powerpoint/2010/main" val="25803896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951" y="708360"/>
            <a:ext cx="4762432" cy="2507579"/>
          </a:xfrm>
          <a:noFill/>
        </p:spPr>
        <p:txBody>
          <a:bodyPr>
            <a:noAutofit/>
          </a:bodyPr>
          <a:lstStyle/>
          <a:p>
            <a:r>
              <a:rPr lang="en-US" sz="5000" dirty="0">
                <a:solidFill>
                  <a:schemeClr val="bg1"/>
                </a:solidFill>
              </a:rPr>
              <a:t>Make your posture a priority</a:t>
            </a:r>
          </a:p>
        </p:txBody>
      </p:sp>
      <p:sp>
        <p:nvSpPr>
          <p:cNvPr id="3" name="Content Placeholder 2"/>
          <p:cNvSpPr>
            <a:spLocks noGrp="1"/>
          </p:cNvSpPr>
          <p:nvPr>
            <p:ph type="body" sz="half" idx="2"/>
          </p:nvPr>
        </p:nvSpPr>
        <p:spPr>
          <a:xfrm>
            <a:off x="571500" y="3772854"/>
            <a:ext cx="8115300" cy="603647"/>
          </a:xfrm>
        </p:spPr>
        <p:txBody>
          <a:bodyPr>
            <a:noAutofit/>
          </a:bodyPr>
          <a:lstStyle/>
          <a:p>
            <a:pPr marL="285750" indent="-285750">
              <a:buFont typeface="Arial" panose="020B0604020202020204" pitchFamily="34" charset="0"/>
              <a:buChar char="•"/>
            </a:pPr>
            <a:r>
              <a:rPr lang="en-US" sz="1800" b="0" dirty="0">
                <a:latin typeface="Merel" pitchFamily="2" charset="77"/>
              </a:rPr>
              <a:t>To look better, feel better, move better, and work safer</a:t>
            </a:r>
          </a:p>
        </p:txBody>
      </p:sp>
      <p:pic>
        <p:nvPicPr>
          <p:cNvPr id="5" name="Picture 4" descr="A person sitting at a desk with her hands behind her head">
            <a:extLst>
              <a:ext uri="{FF2B5EF4-FFF2-40B4-BE49-F238E27FC236}">
                <a16:creationId xmlns:a16="http://schemas.microsoft.com/office/drawing/2014/main" id="{1438BA7D-93BD-32CC-A436-AB84A8E91ED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363278" y="458536"/>
            <a:ext cx="4651350" cy="3030099"/>
          </a:xfrm>
          <a:prstGeom prst="rect">
            <a:avLst/>
          </a:prstGeom>
        </p:spPr>
      </p:pic>
    </p:spTree>
    <p:extLst>
      <p:ext uri="{BB962C8B-B14F-4D97-AF65-F5344CB8AC3E}">
        <p14:creationId xmlns:p14="http://schemas.microsoft.com/office/powerpoint/2010/main" val="9181421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539" y="77779"/>
            <a:ext cx="8796131" cy="857250"/>
          </a:xfrm>
        </p:spPr>
        <p:txBody>
          <a:bodyPr>
            <a:noAutofit/>
          </a:bodyPr>
          <a:lstStyle/>
          <a:p>
            <a:r>
              <a:rPr lang="en-US" sz="3200" dirty="0"/>
              <a:t>Your Posture is the Foundation of Your Health</a:t>
            </a:r>
          </a:p>
        </p:txBody>
      </p:sp>
      <p:pic>
        <p:nvPicPr>
          <p:cNvPr id="6" name="Picture 5" descr="Diagram of a body">
            <a:extLst>
              <a:ext uri="{FF2B5EF4-FFF2-40B4-BE49-F238E27FC236}">
                <a16:creationId xmlns:a16="http://schemas.microsoft.com/office/drawing/2014/main" id="{4ECE636B-EAB0-2D3C-56B1-C37FAFA682C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763730" y="935029"/>
            <a:ext cx="5616539" cy="4212404"/>
          </a:xfrm>
          <a:prstGeom prst="rect">
            <a:avLst/>
          </a:prstGeom>
        </p:spPr>
      </p:pic>
    </p:spTree>
    <p:extLst>
      <p:ext uri="{BB962C8B-B14F-4D97-AF65-F5344CB8AC3E}">
        <p14:creationId xmlns:p14="http://schemas.microsoft.com/office/powerpoint/2010/main" val="12861772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D6A2CA-1479-404F-B297-9D5706592569}"/>
              </a:ext>
            </a:extLst>
          </p:cNvPr>
          <p:cNvSpPr txBox="1">
            <a:spLocks noGrp="1"/>
          </p:cNvSpPr>
          <p:nvPr>
            <p:ph type="title" idx="4294967295"/>
          </p:nvPr>
        </p:nvSpPr>
        <p:spPr>
          <a:xfrm>
            <a:off x="470298" y="748881"/>
            <a:ext cx="5617986" cy="857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457200" rtl="0" eaLnBrk="1" latinLnBrk="0" hangingPunct="1">
              <a:spcBef>
                <a:spcPct val="0"/>
              </a:spcBef>
              <a:buNone/>
              <a:defRPr sz="1500" b="1" kern="1200">
                <a:solidFill>
                  <a:schemeClr val="bg1"/>
                </a:solidFill>
                <a:latin typeface="Century Gothic" panose="020B0502020202020204" pitchFamily="34" charset="0"/>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accent1"/>
                </a:solidFill>
                <a:effectLst/>
                <a:uLnTx/>
                <a:uFillTx/>
                <a:latin typeface="Palatino" pitchFamily="2" charset="77"/>
                <a:ea typeface="Palatino" pitchFamily="2" charset="77"/>
                <a:cs typeface="+mj-cs"/>
              </a:rPr>
              <a:t>Your Posture is Your First Impression</a:t>
            </a:r>
          </a:p>
        </p:txBody>
      </p:sp>
      <p:sp>
        <p:nvSpPr>
          <p:cNvPr id="10" name="Content Placeholder 4">
            <a:extLst>
              <a:ext uri="{FF2B5EF4-FFF2-40B4-BE49-F238E27FC236}">
                <a16:creationId xmlns:a16="http://schemas.microsoft.com/office/drawing/2014/main" id="{8900FC27-EDB0-C441-AF37-5C4175C64BDD}"/>
              </a:ext>
            </a:extLst>
          </p:cNvPr>
          <p:cNvSpPr txBox="1">
            <a:spLocks/>
          </p:cNvSpPr>
          <p:nvPr/>
        </p:nvSpPr>
        <p:spPr>
          <a:xfrm>
            <a:off x="571500" y="1951486"/>
            <a:ext cx="4000500" cy="1585884"/>
          </a:xfrm>
          <a:prstGeom prst="rect">
            <a:avLst/>
          </a:prstGeom>
        </p:spPr>
        <p:txBody>
          <a:bodyPr vert="horz" lIns="91440" tIns="45720" rIns="91440" bIns="45720" rtlCol="0">
            <a:normAutofit/>
          </a:bodyPr>
          <a:lstStyle>
            <a:lvl1pPr marL="173038" indent="-173038">
              <a:spcBef>
                <a:spcPct val="20000"/>
              </a:spcBef>
              <a:buClr>
                <a:schemeClr val="accent2"/>
              </a:buClr>
              <a:buFont typeface="Arial"/>
              <a:buChar char="•"/>
              <a:tabLst/>
              <a:defRPr b="0" i="0">
                <a:solidFill>
                  <a:schemeClr val="accent6"/>
                </a:solidFill>
                <a:latin typeface="Merel" pitchFamily="2" charset="77"/>
              </a:defRPr>
            </a:lvl1pPr>
            <a:lvl2pPr marL="742950" indent="-285750">
              <a:spcBef>
                <a:spcPct val="20000"/>
              </a:spcBef>
              <a:buClr>
                <a:schemeClr val="accent4"/>
              </a:buClr>
              <a:buFont typeface="Arial"/>
              <a:buChar char="–"/>
              <a:defRPr>
                <a:solidFill>
                  <a:schemeClr val="accent6"/>
                </a:solidFill>
                <a:latin typeface="Merel" pitchFamily="2" charset="77"/>
              </a:defRPr>
            </a:lvl2pPr>
            <a:lvl3pPr marL="1143000" indent="-228600">
              <a:spcBef>
                <a:spcPct val="20000"/>
              </a:spcBef>
              <a:buClr>
                <a:schemeClr val="accent4"/>
              </a:buClr>
              <a:buFont typeface="Arial"/>
              <a:buChar char="•"/>
              <a:defRPr>
                <a:solidFill>
                  <a:schemeClr val="accent6"/>
                </a:solidFill>
                <a:latin typeface="Merel" pitchFamily="2" charset="77"/>
              </a:defRPr>
            </a:lvl3pPr>
            <a:lvl4pPr marL="1600200" indent="-228600">
              <a:spcBef>
                <a:spcPct val="20000"/>
              </a:spcBef>
              <a:buClr>
                <a:schemeClr val="accent4"/>
              </a:buClr>
              <a:buFont typeface="Arial"/>
              <a:buChar char="–"/>
              <a:defRPr>
                <a:solidFill>
                  <a:schemeClr val="accent6"/>
                </a:solidFill>
                <a:latin typeface="Merel" pitchFamily="2" charset="77"/>
              </a:defRPr>
            </a:lvl4pPr>
            <a:lvl5pPr marL="2057400" indent="-228600">
              <a:spcBef>
                <a:spcPct val="20000"/>
              </a:spcBef>
              <a:buClr>
                <a:schemeClr val="accent4"/>
              </a:buClr>
              <a:buFont typeface="Arial"/>
              <a:buChar char="»"/>
              <a:defRPr>
                <a:solidFill>
                  <a:schemeClr val="accent6"/>
                </a:solidFill>
                <a:latin typeface="Merel" pitchFamily="2" charset="77"/>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Which posture do you prefer? </a:t>
            </a:r>
            <a:br>
              <a:rPr lang="en-US" dirty="0"/>
            </a:br>
            <a:r>
              <a:rPr lang="en-US" b="1" dirty="0">
                <a:solidFill>
                  <a:schemeClr val="accent2"/>
                </a:solidFill>
                <a:latin typeface="Merel Black" pitchFamily="2" charset="77"/>
              </a:rPr>
              <a:t>(A or B)</a:t>
            </a:r>
          </a:p>
          <a:p>
            <a:endParaRPr lang="en-US" dirty="0"/>
          </a:p>
          <a:p>
            <a:r>
              <a:rPr lang="en-US" dirty="0"/>
              <a:t>Do you prefer to look healthy, pain free, and more positive? </a:t>
            </a:r>
          </a:p>
          <a:p>
            <a:endParaRPr lang="en-US" dirty="0"/>
          </a:p>
        </p:txBody>
      </p:sp>
      <p:pic>
        <p:nvPicPr>
          <p:cNvPr id="18" name="Picture 17" descr="A person showing what is and not proper posture">
            <a:extLst>
              <a:ext uri="{FF2B5EF4-FFF2-40B4-BE49-F238E27FC236}">
                <a16:creationId xmlns:a16="http://schemas.microsoft.com/office/drawing/2014/main" id="{5FF7F12B-D40D-564D-979C-D5C38A3CB927}"/>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flipH="1">
            <a:off x="4572000" y="1116762"/>
            <a:ext cx="4304872" cy="4026738"/>
          </a:xfrm>
          <a:prstGeom prst="rect">
            <a:avLst/>
          </a:prstGeom>
        </p:spPr>
      </p:pic>
      <p:sp>
        <p:nvSpPr>
          <p:cNvPr id="3" name="Oval 2">
            <a:extLst>
              <a:ext uri="{FF2B5EF4-FFF2-40B4-BE49-F238E27FC236}">
                <a16:creationId xmlns:a16="http://schemas.microsoft.com/office/drawing/2014/main" id="{8D04F698-CD68-3948-AAD1-7A41B78D9416}"/>
              </a:ext>
            </a:extLst>
          </p:cNvPr>
          <p:cNvSpPr/>
          <p:nvPr/>
        </p:nvSpPr>
        <p:spPr>
          <a:xfrm>
            <a:off x="4861367" y="1238250"/>
            <a:ext cx="369184" cy="36918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A</a:t>
            </a:r>
          </a:p>
        </p:txBody>
      </p:sp>
      <p:sp>
        <p:nvSpPr>
          <p:cNvPr id="19" name="Oval 18">
            <a:extLst>
              <a:ext uri="{FF2B5EF4-FFF2-40B4-BE49-F238E27FC236}">
                <a16:creationId xmlns:a16="http://schemas.microsoft.com/office/drawing/2014/main" id="{C077C4A0-A0CA-D94F-8213-6894AE7E83DD}"/>
              </a:ext>
            </a:extLst>
          </p:cNvPr>
          <p:cNvSpPr/>
          <p:nvPr/>
        </p:nvSpPr>
        <p:spPr>
          <a:xfrm>
            <a:off x="6967960" y="1238250"/>
            <a:ext cx="369184" cy="36918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B</a:t>
            </a:r>
          </a:p>
        </p:txBody>
      </p:sp>
    </p:spTree>
    <p:extLst>
      <p:ext uri="{BB962C8B-B14F-4D97-AF65-F5344CB8AC3E}">
        <p14:creationId xmlns:p14="http://schemas.microsoft.com/office/powerpoint/2010/main" val="18575989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80350" y="286921"/>
            <a:ext cx="4600936" cy="2389758"/>
          </a:xfrm>
          <a:noFill/>
        </p:spPr>
        <p:txBody>
          <a:bodyPr>
            <a:noAutofit/>
          </a:bodyPr>
          <a:lstStyle/>
          <a:p>
            <a:r>
              <a:rPr lang="en-US" dirty="0">
                <a:solidFill>
                  <a:schemeClr val="bg1"/>
                </a:solidFill>
              </a:rPr>
              <a:t>Postural </a:t>
            </a:r>
            <a:br>
              <a:rPr lang="en-US" dirty="0">
                <a:solidFill>
                  <a:schemeClr val="bg1"/>
                </a:solidFill>
              </a:rPr>
            </a:br>
            <a:r>
              <a:rPr lang="en-US" dirty="0">
                <a:solidFill>
                  <a:schemeClr val="bg1"/>
                </a:solidFill>
              </a:rPr>
              <a:t>Correction is Our Specialty</a:t>
            </a:r>
          </a:p>
        </p:txBody>
      </p:sp>
      <p:sp>
        <p:nvSpPr>
          <p:cNvPr id="8" name="Content Placeholder 7"/>
          <p:cNvSpPr>
            <a:spLocks noGrp="1"/>
          </p:cNvSpPr>
          <p:nvPr>
            <p:ph type="body" idx="1"/>
          </p:nvPr>
        </p:nvSpPr>
        <p:spPr>
          <a:xfrm>
            <a:off x="457200" y="3608576"/>
            <a:ext cx="4301442" cy="1125140"/>
          </a:xfrm>
        </p:spPr>
        <p:txBody>
          <a:bodyPr>
            <a:noAutofit/>
          </a:bodyPr>
          <a:lstStyle/>
          <a:p>
            <a:r>
              <a:rPr lang="en-US" sz="1800" dirty="0" err="1">
                <a:latin typeface="Merel" pitchFamily="2" charset="77"/>
              </a:rPr>
              <a:t>www.AmericanPostureInstitute.com</a:t>
            </a:r>
            <a:endParaRPr lang="en-US" sz="1800" dirty="0">
              <a:latin typeface="Merel" pitchFamily="2" charset="77"/>
            </a:endParaRPr>
          </a:p>
          <a:p>
            <a:endParaRPr lang="en-US" sz="1800" dirty="0">
              <a:latin typeface="Merel" pitchFamily="2" charset="77"/>
            </a:endParaRPr>
          </a:p>
          <a:p>
            <a:r>
              <a:rPr lang="en-US" sz="1800" dirty="0" err="1">
                <a:latin typeface="Merel" pitchFamily="2" charset="77"/>
              </a:rPr>
              <a:t>Facebook.com</a:t>
            </a:r>
            <a:r>
              <a:rPr lang="en-US" sz="1800" dirty="0">
                <a:latin typeface="Merel" pitchFamily="2" charset="77"/>
              </a:rPr>
              <a:t>/</a:t>
            </a:r>
            <a:r>
              <a:rPr lang="en-US" sz="1800" dirty="0" err="1">
                <a:latin typeface="Merel" pitchFamily="2" charset="77"/>
              </a:rPr>
              <a:t>AmericanPostureInstitute</a:t>
            </a:r>
            <a:endParaRPr lang="en-US" sz="1800" dirty="0">
              <a:latin typeface="Merel" pitchFamily="2" charset="77"/>
            </a:endParaRPr>
          </a:p>
          <a:p>
            <a:endParaRPr lang="en-US" sz="1800" dirty="0">
              <a:latin typeface="Merel" pitchFamily="2" charset="77"/>
            </a:endParaRPr>
          </a:p>
          <a:p>
            <a:r>
              <a:rPr lang="en-US" sz="1800" dirty="0">
                <a:latin typeface="Merel" pitchFamily="2" charset="77"/>
              </a:rPr>
              <a:t>@</a:t>
            </a:r>
            <a:r>
              <a:rPr lang="en-US" sz="1800" dirty="0" err="1">
                <a:latin typeface="Merel" pitchFamily="2" charset="77"/>
              </a:rPr>
              <a:t>AmericanPostureInstitute</a:t>
            </a:r>
            <a:endParaRPr lang="en-US" sz="1800" dirty="0">
              <a:latin typeface="Merel" pitchFamily="2" charset="77"/>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5168096" y="565946"/>
            <a:ext cx="3518704" cy="3542064"/>
          </a:xfrm>
          <a:prstGeom prst="ellipse">
            <a:avLst/>
          </a:prstGeom>
        </p:spPr>
      </p:pic>
      <p:pic>
        <p:nvPicPr>
          <p:cNvPr id="9" name="Picture 8" descr="American Posture Institute logo">
            <a:extLst>
              <a:ext uri="{FF2B5EF4-FFF2-40B4-BE49-F238E27FC236}">
                <a16:creationId xmlns:a16="http://schemas.microsoft.com/office/drawing/2014/main" id="{EE7E9A32-CD5E-9C40-A942-A5E48C6F8E3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72401" y="4791524"/>
            <a:ext cx="914400" cy="145997"/>
          </a:xfrm>
          <a:prstGeom prst="rect">
            <a:avLst/>
          </a:prstGeom>
        </p:spPr>
      </p:pic>
    </p:spTree>
    <p:extLst>
      <p:ext uri="{BB962C8B-B14F-4D97-AF65-F5344CB8AC3E}">
        <p14:creationId xmlns:p14="http://schemas.microsoft.com/office/powerpoint/2010/main" val="2814499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90477" y="2143125"/>
            <a:ext cx="8196323" cy="857250"/>
          </a:xfrm>
          <a:noFill/>
        </p:spPr>
        <p:txBody>
          <a:bodyPr>
            <a:noAutofit/>
          </a:bodyPr>
          <a:lstStyle/>
          <a:p>
            <a:pPr algn="ctr"/>
            <a:r>
              <a:rPr lang="en-US" sz="5400" dirty="0"/>
              <a:t>Posture by Design, </a:t>
            </a:r>
            <a:br>
              <a:rPr lang="en-US" sz="5400" dirty="0"/>
            </a:br>
            <a:r>
              <a:rPr lang="en-US" sz="5400" dirty="0"/>
              <a:t>Not by Circumstance</a:t>
            </a:r>
          </a:p>
        </p:txBody>
      </p:sp>
      <p:pic>
        <p:nvPicPr>
          <p:cNvPr id="8" name="Picture 7" descr="American Posture Institute logo">
            <a:extLst>
              <a:ext uri="{FF2B5EF4-FFF2-40B4-BE49-F238E27FC236}">
                <a16:creationId xmlns:a16="http://schemas.microsoft.com/office/drawing/2014/main" id="{0567C381-9C26-DC44-9AC0-3ECC231D3B0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90031" y="4182606"/>
            <a:ext cx="2796769" cy="446544"/>
          </a:xfrm>
          <a:prstGeom prst="rect">
            <a:avLst/>
          </a:prstGeom>
        </p:spPr>
      </p:pic>
    </p:spTree>
    <p:extLst>
      <p:ext uri="{BB962C8B-B14F-4D97-AF65-F5344CB8AC3E}">
        <p14:creationId xmlns:p14="http://schemas.microsoft.com/office/powerpoint/2010/main" val="16731309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585258" y="605651"/>
            <a:ext cx="5063240" cy="1088068"/>
          </a:xfrm>
        </p:spPr>
        <p:txBody>
          <a:bodyPr vert="horz" lIns="68580" tIns="34290" rIns="68580" bIns="34290" rtlCol="0" anchor="b">
            <a:normAutofit/>
          </a:bodyPr>
          <a:lstStyle/>
          <a:p>
            <a:r>
              <a:rPr lang="en-US" dirty="0">
                <a:solidFill>
                  <a:srgbClr val="202C8F"/>
                </a:solidFill>
              </a:rPr>
              <a:t>Contact Information </a:t>
            </a:r>
          </a:p>
        </p:txBody>
      </p:sp>
      <p:sp>
        <p:nvSpPr>
          <p:cNvPr id="5" name="TextBox 4">
            <a:extLst>
              <a:ext uri="{FF2B5EF4-FFF2-40B4-BE49-F238E27FC236}">
                <a16:creationId xmlns:a16="http://schemas.microsoft.com/office/drawing/2014/main" id="{5EBBAFCF-79BE-AD71-58B1-A2AF515E4344}"/>
              </a:ext>
            </a:extLst>
          </p:cNvPr>
          <p:cNvSpPr txBox="1"/>
          <p:nvPr/>
        </p:nvSpPr>
        <p:spPr>
          <a:xfrm>
            <a:off x="743200" y="1867068"/>
            <a:ext cx="5023286" cy="2883848"/>
          </a:xfrm>
          <a:prstGeom prst="rect">
            <a:avLst/>
          </a:prstGeom>
        </p:spPr>
        <p:txBody>
          <a:bodyPr vert="horz" lIns="0" tIns="34290" rIns="0" bIns="34290" rtlCol="0">
            <a:normAutofit/>
          </a:bodyPr>
          <a:lstStyle/>
          <a:p>
            <a:pPr defTabSz="685800">
              <a:lnSpc>
                <a:spcPct val="90000"/>
              </a:lnSpc>
              <a:spcAft>
                <a:spcPts val="450"/>
              </a:spcAft>
              <a:buClr>
                <a:schemeClr val="accent1"/>
              </a:buClr>
              <a:buFont typeface="Calibri" panose="020F0502020204030204" pitchFamily="34" charset="0"/>
            </a:pPr>
            <a:r>
              <a:rPr lang="en-US" sz="1350" dirty="0">
                <a:solidFill>
                  <a:srgbClr val="000000"/>
                </a:solidFill>
              </a:rPr>
              <a:t>TARGET Center Website</a:t>
            </a:r>
            <a:br>
              <a:rPr lang="en-US" sz="1350" dirty="0">
                <a:solidFill>
                  <a:srgbClr val="000000"/>
                </a:solidFill>
              </a:rPr>
            </a:br>
            <a:r>
              <a:rPr lang="en-US" sz="1350" dirty="0">
                <a:solidFill>
                  <a:srgbClr val="000000"/>
                </a:solidFill>
                <a:hlinkClick r:id="rId3">
                  <a:extLst>
                    <a:ext uri="{A12FA001-AC4F-418D-AE19-62706E023703}">
                      <ahyp:hlinkClr xmlns:ahyp="http://schemas.microsoft.com/office/drawing/2018/hyperlinkcolor" val="tx"/>
                    </a:ext>
                  </a:extLst>
                </a:hlinkClick>
              </a:rPr>
              <a:t>https://www.usda.gov/target-center</a:t>
            </a:r>
            <a:endParaRPr lang="en-US" sz="1350" dirty="0">
              <a:solidFill>
                <a:srgbClr val="000000"/>
              </a:solidFill>
            </a:endParaRPr>
          </a:p>
          <a:p>
            <a:pPr defTabSz="685800">
              <a:lnSpc>
                <a:spcPct val="90000"/>
              </a:lnSpc>
              <a:spcAft>
                <a:spcPts val="450"/>
              </a:spcAft>
              <a:buClr>
                <a:schemeClr val="accent1"/>
              </a:buClr>
              <a:buFont typeface="Calibri" panose="020F0502020204030204" pitchFamily="34" charset="0"/>
            </a:pPr>
            <a:br>
              <a:rPr lang="en-US" sz="1350" dirty="0">
                <a:solidFill>
                  <a:srgbClr val="000000"/>
                </a:solidFill>
              </a:rPr>
            </a:br>
            <a:r>
              <a:rPr lang="en-US" sz="1350" dirty="0">
                <a:solidFill>
                  <a:srgbClr val="000000"/>
                </a:solidFill>
              </a:rPr>
              <a:t>TARGET Center Email</a:t>
            </a:r>
            <a:br>
              <a:rPr lang="en-US" sz="1350" dirty="0">
                <a:solidFill>
                  <a:srgbClr val="000000"/>
                </a:solidFill>
              </a:rPr>
            </a:br>
            <a:r>
              <a:rPr lang="en-US" sz="1350" dirty="0">
                <a:solidFill>
                  <a:srgbClr val="000000"/>
                </a:solidFill>
                <a:hlinkClick r:id="rId4">
                  <a:extLst>
                    <a:ext uri="{A12FA001-AC4F-418D-AE19-62706E023703}">
                      <ahyp:hlinkClr xmlns:ahyp="http://schemas.microsoft.com/office/drawing/2018/hyperlinkcolor" val="tx"/>
                    </a:ext>
                  </a:extLst>
                </a:hlinkClick>
              </a:rPr>
              <a:t>target-center@usda.gov</a:t>
            </a:r>
            <a:endParaRPr lang="en-US" sz="1350" dirty="0">
              <a:solidFill>
                <a:srgbClr val="000000"/>
              </a:solidFill>
            </a:endParaRPr>
          </a:p>
          <a:p>
            <a:pPr defTabSz="685800">
              <a:lnSpc>
                <a:spcPct val="90000"/>
              </a:lnSpc>
              <a:spcAft>
                <a:spcPts val="450"/>
              </a:spcAft>
              <a:buClr>
                <a:schemeClr val="accent1"/>
              </a:buClr>
              <a:buFont typeface="Calibri" panose="020F0502020204030204" pitchFamily="34" charset="0"/>
            </a:pPr>
            <a:br>
              <a:rPr lang="en-US" sz="1350" dirty="0">
                <a:solidFill>
                  <a:srgbClr val="000000"/>
                </a:solidFill>
              </a:rPr>
            </a:br>
            <a:r>
              <a:rPr lang="en-US" sz="1350" dirty="0">
                <a:solidFill>
                  <a:srgbClr val="000000"/>
                </a:solidFill>
              </a:rPr>
              <a:t>TARGET Center Phone Number</a:t>
            </a:r>
            <a:br>
              <a:rPr lang="en-US" sz="1350" dirty="0">
                <a:solidFill>
                  <a:srgbClr val="000000"/>
                </a:solidFill>
              </a:rPr>
            </a:br>
            <a:r>
              <a:rPr lang="en-US" sz="1350" dirty="0">
                <a:solidFill>
                  <a:srgbClr val="000000"/>
                </a:solidFill>
              </a:rPr>
              <a:t>(202) 720-2600</a:t>
            </a:r>
          </a:p>
        </p:txBody>
      </p:sp>
      <p:pic>
        <p:nvPicPr>
          <p:cNvPr id="3" name="Picture 2" descr="QR Code to access the TARGET Center website: https://www.targetcenter.dm.usda.gov">
            <a:extLst>
              <a:ext uri="{FF2B5EF4-FFF2-40B4-BE49-F238E27FC236}">
                <a16:creationId xmlns:a16="http://schemas.microsoft.com/office/drawing/2014/main" id="{D34BB45C-6E9F-BA84-E8BA-64F4FC691CD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381405" y="1867068"/>
            <a:ext cx="1047749" cy="1016602"/>
          </a:xfrm>
          <a:prstGeom prst="rect">
            <a:avLst/>
          </a:prstGeom>
          <a:solidFill>
            <a:srgbClr val="316FB0">
              <a:alpha val="41000"/>
            </a:srgbClr>
          </a:solidFill>
        </p:spPr>
      </p:pic>
    </p:spTree>
    <p:extLst>
      <p:ext uri="{BB962C8B-B14F-4D97-AF65-F5344CB8AC3E}">
        <p14:creationId xmlns:p14="http://schemas.microsoft.com/office/powerpoint/2010/main" val="14009547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3" cstate="email">
            <a:extLst>
              <a:ext uri="{28A0092B-C50C-407E-A947-70E740481C1C}">
                <a14:useLocalDpi xmlns:a14="http://schemas.microsoft.com/office/drawing/2010/main" val="0"/>
              </a:ext>
            </a:extLst>
          </a:blip>
          <a:stretch>
            <a:fillRect/>
          </a:stretch>
        </p:blipFill>
        <p:spPr>
          <a:xfrm>
            <a:off x="2699298" y="74815"/>
            <a:ext cx="3707768" cy="533054"/>
          </a:xfrm>
          <a:prstGeom prst="rect">
            <a:avLst/>
          </a:prstGeom>
        </p:spPr>
      </p:pic>
      <p:sp>
        <p:nvSpPr>
          <p:cNvPr id="7" name="object 3">
            <a:extLst>
              <a:ext uri="{FF2B5EF4-FFF2-40B4-BE49-F238E27FC236}">
                <a16:creationId xmlns:a16="http://schemas.microsoft.com/office/drawing/2014/main" id="{788F3D69-FFC5-836A-7858-68DF840A4905}"/>
              </a:ext>
            </a:extLst>
          </p:cNvPr>
          <p:cNvSpPr txBox="1">
            <a:spLocks noGrp="1"/>
          </p:cNvSpPr>
          <p:nvPr>
            <p:ph type="title"/>
          </p:nvPr>
        </p:nvSpPr>
        <p:spPr>
          <a:xfrm>
            <a:off x="2787844" y="140232"/>
            <a:ext cx="1976673" cy="377638"/>
          </a:xfrm>
          <a:prstGeom prst="rect">
            <a:avLst/>
          </a:prstGeom>
        </p:spPr>
        <p:txBody>
          <a:bodyPr vert="horz" wrap="square" lIns="0" tIns="8226" rIns="0" bIns="0" rtlCol="0" anchor="ctr">
            <a:spAutoFit/>
          </a:bodyPr>
          <a:lstStyle/>
          <a:p>
            <a:pPr marL="8659" marR="3464">
              <a:lnSpc>
                <a:spcPct val="100000"/>
              </a:lnSpc>
              <a:spcBef>
                <a:spcPts val="65"/>
              </a:spcBef>
            </a:pPr>
            <a:r>
              <a:rPr sz="1200" b="1" spc="58" dirty="0">
                <a:solidFill>
                  <a:srgbClr val="000000"/>
                </a:solidFill>
                <a:latin typeface="Calibri"/>
                <a:cs typeface="Calibri"/>
              </a:rPr>
              <a:t>Current</a:t>
            </a:r>
            <a:r>
              <a:rPr sz="1200" b="1" spc="-41" dirty="0">
                <a:solidFill>
                  <a:srgbClr val="000000"/>
                </a:solidFill>
                <a:latin typeface="Calibri"/>
                <a:cs typeface="Calibri"/>
              </a:rPr>
              <a:t> </a:t>
            </a:r>
            <a:r>
              <a:rPr lang="en-US" sz="1200" b="1" spc="-85" dirty="0">
                <a:solidFill>
                  <a:srgbClr val="000000"/>
                </a:solidFill>
              </a:rPr>
              <a:t>and </a:t>
            </a:r>
            <a:r>
              <a:rPr sz="1200" b="1" spc="51" dirty="0">
                <a:solidFill>
                  <a:srgbClr val="000000"/>
                </a:solidFill>
                <a:latin typeface="Calibri"/>
                <a:cs typeface="Calibri"/>
              </a:rPr>
              <a:t>Upcoming </a:t>
            </a:r>
            <a:r>
              <a:rPr sz="1200" b="1" i="0" dirty="0">
                <a:solidFill>
                  <a:srgbClr val="000000"/>
                </a:solidFill>
                <a:latin typeface="Calibri"/>
                <a:cs typeface="Calibri"/>
              </a:rPr>
              <a:t>Meetings</a:t>
            </a:r>
            <a:r>
              <a:rPr lang="en-US" sz="1200" b="1" i="0" dirty="0">
                <a:solidFill>
                  <a:srgbClr val="000000"/>
                </a:solidFill>
                <a:latin typeface="Calibri"/>
                <a:cs typeface="Calibri"/>
              </a:rPr>
              <a:t>, cont.</a:t>
            </a:r>
            <a:r>
              <a:rPr sz="1200" b="1" spc="126" dirty="0">
                <a:solidFill>
                  <a:srgbClr val="000000"/>
                </a:solidFill>
                <a:latin typeface="Calibri"/>
                <a:cs typeface="Calibri"/>
              </a:rPr>
              <a:t> </a:t>
            </a:r>
            <a:endParaRPr sz="1200" b="1" spc="51" dirty="0">
              <a:solidFill>
                <a:srgbClr val="000000"/>
              </a:solidFill>
              <a:latin typeface="Calibri"/>
              <a:cs typeface="Calibri"/>
            </a:endParaRPr>
          </a:p>
        </p:txBody>
      </p:sp>
      <p:sp>
        <p:nvSpPr>
          <p:cNvPr id="9" name="object 9"/>
          <p:cNvSpPr txBox="1"/>
          <p:nvPr/>
        </p:nvSpPr>
        <p:spPr>
          <a:xfrm>
            <a:off x="2696960" y="603971"/>
            <a:ext cx="3715074" cy="128240"/>
          </a:xfrm>
          <a:prstGeom prst="rect">
            <a:avLst/>
          </a:prstGeom>
          <a:solidFill>
            <a:srgbClr val="002C71"/>
          </a:solidFill>
        </p:spPr>
        <p:txBody>
          <a:bodyPr vert="horz" wrap="square" lIns="0" tIns="0" rIns="0" bIns="0" rtlCol="0">
            <a:spAutoFit/>
          </a:bodyPr>
          <a:lstStyle/>
          <a:p>
            <a:pPr marL="46433">
              <a:lnSpc>
                <a:spcPts val="1043"/>
              </a:lnSpc>
            </a:pPr>
            <a:r>
              <a:rPr lang="en-US" sz="920" b="1" spc="-5" dirty="0">
                <a:solidFill>
                  <a:srgbClr val="FFFFFF"/>
                </a:solidFill>
                <a:latin typeface="Calibri"/>
                <a:cs typeface="Calibri"/>
              </a:rPr>
              <a:t>OCTOBER</a:t>
            </a:r>
            <a:endParaRPr sz="920" dirty="0">
              <a:latin typeface="Calibri"/>
              <a:cs typeface="Calibri"/>
            </a:endParaRPr>
          </a:p>
        </p:txBody>
      </p:sp>
      <p:grpSp>
        <p:nvGrpSpPr>
          <p:cNvPr id="42" name="object 26">
            <a:extLst>
              <a:ext uri="{FF2B5EF4-FFF2-40B4-BE49-F238E27FC236}">
                <a16:creationId xmlns:a16="http://schemas.microsoft.com/office/drawing/2014/main" id="{B99C85E3-6CBC-9730-D8D3-F05C54BF2687}"/>
              </a:ext>
              <a:ext uri="{C183D7F6-B498-43B3-948B-1728B52AA6E4}">
                <adec:decorative xmlns:adec="http://schemas.microsoft.com/office/drawing/2017/decorative" val="1"/>
              </a:ext>
            </a:extLst>
          </p:cNvPr>
          <p:cNvGrpSpPr/>
          <p:nvPr/>
        </p:nvGrpSpPr>
        <p:grpSpPr>
          <a:xfrm>
            <a:off x="2798111" y="929338"/>
            <a:ext cx="1636236" cy="158167"/>
            <a:chOff x="1996439" y="6017328"/>
            <a:chExt cx="3199751" cy="309304"/>
          </a:xfrm>
        </p:grpSpPr>
        <p:sp>
          <p:nvSpPr>
            <p:cNvPr id="44" name="object 27">
              <a:extLst>
                <a:ext uri="{FF2B5EF4-FFF2-40B4-BE49-F238E27FC236}">
                  <a16:creationId xmlns:a16="http://schemas.microsoft.com/office/drawing/2014/main" id="{4C1B36B9-2144-4854-58D7-B583D39194D3}"/>
                </a:ext>
              </a:extLst>
            </p:cNvPr>
            <p:cNvSpPr/>
            <p:nvPr/>
          </p:nvSpPr>
          <p:spPr>
            <a:xfrm>
              <a:off x="1996439" y="6047232"/>
              <a:ext cx="1572895" cy="279400"/>
            </a:xfrm>
            <a:custGeom>
              <a:avLst/>
              <a:gdLst/>
              <a:ahLst/>
              <a:cxnLst/>
              <a:rect l="l" t="t" r="r" b="b"/>
              <a:pathLst>
                <a:path w="1572895" h="279400">
                  <a:moveTo>
                    <a:pt x="1433322" y="0"/>
                  </a:moveTo>
                  <a:lnTo>
                    <a:pt x="0" y="0"/>
                  </a:lnTo>
                  <a:lnTo>
                    <a:pt x="0" y="278892"/>
                  </a:lnTo>
                  <a:lnTo>
                    <a:pt x="1433322" y="278892"/>
                  </a:lnTo>
                  <a:lnTo>
                    <a:pt x="1572768" y="139446"/>
                  </a:lnTo>
                  <a:lnTo>
                    <a:pt x="1433322" y="0"/>
                  </a:lnTo>
                  <a:close/>
                </a:path>
              </a:pathLst>
            </a:custGeom>
            <a:solidFill>
              <a:srgbClr val="005340"/>
            </a:solidFill>
          </p:spPr>
          <p:txBody>
            <a:bodyPr wrap="square" lIns="0" tIns="0" rIns="0" bIns="0" rtlCol="0"/>
            <a:lstStyle/>
            <a:p>
              <a:endParaRPr sz="920" dirty="0"/>
            </a:p>
          </p:txBody>
        </p:sp>
        <p:sp>
          <p:nvSpPr>
            <p:cNvPr id="45" name="object 28">
              <a:extLst>
                <a:ext uri="{FF2B5EF4-FFF2-40B4-BE49-F238E27FC236}">
                  <a16:creationId xmlns:a16="http://schemas.microsoft.com/office/drawing/2014/main" id="{8A83B577-4349-E1C7-AC36-8FE716E16A7B}"/>
                </a:ext>
              </a:extLst>
            </p:cNvPr>
            <p:cNvSpPr/>
            <p:nvPr/>
          </p:nvSpPr>
          <p:spPr>
            <a:xfrm>
              <a:off x="1996439" y="6047232"/>
              <a:ext cx="1572895" cy="279400"/>
            </a:xfrm>
            <a:custGeom>
              <a:avLst/>
              <a:gdLst/>
              <a:ahLst/>
              <a:cxnLst/>
              <a:rect l="l" t="t" r="r" b="b"/>
              <a:pathLst>
                <a:path w="1572895" h="279400">
                  <a:moveTo>
                    <a:pt x="0" y="0"/>
                  </a:moveTo>
                  <a:lnTo>
                    <a:pt x="1433322" y="0"/>
                  </a:lnTo>
                  <a:lnTo>
                    <a:pt x="1572768" y="139446"/>
                  </a:lnTo>
                  <a:lnTo>
                    <a:pt x="1433322" y="278892"/>
                  </a:lnTo>
                  <a:lnTo>
                    <a:pt x="0" y="278892"/>
                  </a:lnTo>
                  <a:lnTo>
                    <a:pt x="0" y="0"/>
                  </a:lnTo>
                  <a:close/>
                </a:path>
              </a:pathLst>
            </a:custGeom>
            <a:ln w="12700">
              <a:solidFill>
                <a:srgbClr val="2E528F"/>
              </a:solidFill>
            </a:ln>
          </p:spPr>
          <p:txBody>
            <a:bodyPr wrap="square" lIns="0" tIns="0" rIns="0" bIns="0" rtlCol="0"/>
            <a:lstStyle/>
            <a:p>
              <a:endParaRPr sz="920" dirty="0"/>
            </a:p>
          </p:txBody>
        </p:sp>
        <p:sp>
          <p:nvSpPr>
            <p:cNvPr id="65" name="object 27">
              <a:extLst>
                <a:ext uri="{FF2B5EF4-FFF2-40B4-BE49-F238E27FC236}">
                  <a16:creationId xmlns:a16="http://schemas.microsoft.com/office/drawing/2014/main" id="{2476C96B-C5D0-3EE4-4D35-9F5463883418}"/>
                </a:ext>
              </a:extLst>
            </p:cNvPr>
            <p:cNvSpPr/>
            <p:nvPr/>
          </p:nvSpPr>
          <p:spPr>
            <a:xfrm>
              <a:off x="3623295" y="6017328"/>
              <a:ext cx="1572895" cy="279400"/>
            </a:xfrm>
            <a:custGeom>
              <a:avLst/>
              <a:gdLst/>
              <a:ahLst/>
              <a:cxnLst/>
              <a:rect l="l" t="t" r="r" b="b"/>
              <a:pathLst>
                <a:path w="1572895" h="279400">
                  <a:moveTo>
                    <a:pt x="1433322" y="0"/>
                  </a:moveTo>
                  <a:lnTo>
                    <a:pt x="0" y="0"/>
                  </a:lnTo>
                  <a:lnTo>
                    <a:pt x="0" y="278892"/>
                  </a:lnTo>
                  <a:lnTo>
                    <a:pt x="1433322" y="278892"/>
                  </a:lnTo>
                  <a:lnTo>
                    <a:pt x="1572768" y="139446"/>
                  </a:lnTo>
                  <a:lnTo>
                    <a:pt x="1433322" y="0"/>
                  </a:lnTo>
                  <a:close/>
                </a:path>
              </a:pathLst>
            </a:custGeom>
            <a:solidFill>
              <a:srgbClr val="005340"/>
            </a:solidFill>
          </p:spPr>
          <p:txBody>
            <a:bodyPr wrap="square" lIns="0" tIns="0" rIns="0" bIns="0" rtlCol="0"/>
            <a:lstStyle/>
            <a:p>
              <a:endParaRPr sz="920" dirty="0"/>
            </a:p>
          </p:txBody>
        </p:sp>
        <p:sp>
          <p:nvSpPr>
            <p:cNvPr id="66" name="object 28">
              <a:extLst>
                <a:ext uri="{FF2B5EF4-FFF2-40B4-BE49-F238E27FC236}">
                  <a16:creationId xmlns:a16="http://schemas.microsoft.com/office/drawing/2014/main" id="{7D0811DA-A69B-F17C-FC29-4F03BE7AD513}"/>
                </a:ext>
              </a:extLst>
            </p:cNvPr>
            <p:cNvSpPr/>
            <p:nvPr/>
          </p:nvSpPr>
          <p:spPr>
            <a:xfrm>
              <a:off x="3623295" y="6017328"/>
              <a:ext cx="1572895" cy="279400"/>
            </a:xfrm>
            <a:custGeom>
              <a:avLst/>
              <a:gdLst/>
              <a:ahLst/>
              <a:cxnLst/>
              <a:rect l="l" t="t" r="r" b="b"/>
              <a:pathLst>
                <a:path w="1572895" h="279400">
                  <a:moveTo>
                    <a:pt x="0" y="0"/>
                  </a:moveTo>
                  <a:lnTo>
                    <a:pt x="1433322" y="0"/>
                  </a:lnTo>
                  <a:lnTo>
                    <a:pt x="1572768" y="139446"/>
                  </a:lnTo>
                  <a:lnTo>
                    <a:pt x="1433322" y="278892"/>
                  </a:lnTo>
                  <a:lnTo>
                    <a:pt x="0" y="278892"/>
                  </a:lnTo>
                  <a:lnTo>
                    <a:pt x="0" y="0"/>
                  </a:lnTo>
                  <a:close/>
                </a:path>
              </a:pathLst>
            </a:custGeom>
            <a:ln w="12700">
              <a:solidFill>
                <a:srgbClr val="2E528F"/>
              </a:solidFill>
            </a:ln>
          </p:spPr>
          <p:txBody>
            <a:bodyPr wrap="square" lIns="0" tIns="0" rIns="0" bIns="0" rtlCol="0"/>
            <a:lstStyle/>
            <a:p>
              <a:endParaRPr sz="920" dirty="0"/>
            </a:p>
          </p:txBody>
        </p:sp>
      </p:grpSp>
      <p:sp>
        <p:nvSpPr>
          <p:cNvPr id="11" name="object 11"/>
          <p:cNvSpPr txBox="1"/>
          <p:nvPr/>
        </p:nvSpPr>
        <p:spPr>
          <a:xfrm>
            <a:off x="2892068" y="742241"/>
            <a:ext cx="2250281" cy="116716"/>
          </a:xfrm>
          <a:prstGeom prst="rect">
            <a:avLst/>
          </a:prstGeom>
        </p:spPr>
        <p:txBody>
          <a:bodyPr vert="horz" wrap="square" lIns="0" tIns="6494" rIns="0" bIns="0" rtlCol="0">
            <a:spAutoFit/>
          </a:bodyPr>
          <a:lstStyle/>
          <a:p>
            <a:pPr marL="6494">
              <a:spcBef>
                <a:spcPts val="51"/>
              </a:spcBef>
              <a:tabLst>
                <a:tab pos="1742704" algn="l"/>
              </a:tabLst>
            </a:pPr>
            <a:r>
              <a:rPr sz="716" b="1" spc="-5" dirty="0">
                <a:latin typeface="Calibri"/>
                <a:cs typeface="Calibri"/>
              </a:rPr>
              <a:t>MONDAY</a:t>
            </a:r>
            <a:r>
              <a:rPr sz="716" b="1" dirty="0">
                <a:latin typeface="Calibri"/>
                <a:cs typeface="Calibri"/>
              </a:rPr>
              <a:t>	</a:t>
            </a:r>
            <a:r>
              <a:rPr sz="716" b="1" spc="-5" dirty="0">
                <a:latin typeface="Calibri"/>
                <a:cs typeface="Calibri"/>
              </a:rPr>
              <a:t>WEDNESDAY</a:t>
            </a:r>
            <a:endParaRPr sz="716" dirty="0">
              <a:latin typeface="Calibri"/>
              <a:cs typeface="Calibri"/>
            </a:endParaRPr>
          </a:p>
        </p:txBody>
      </p:sp>
      <p:sp>
        <p:nvSpPr>
          <p:cNvPr id="46" name="object 29">
            <a:extLst>
              <a:ext uri="{FF2B5EF4-FFF2-40B4-BE49-F238E27FC236}">
                <a16:creationId xmlns:a16="http://schemas.microsoft.com/office/drawing/2014/main" id="{57A54CB3-DA5B-41E3-554A-F416AB34589E}"/>
              </a:ext>
            </a:extLst>
          </p:cNvPr>
          <p:cNvSpPr txBox="1"/>
          <p:nvPr/>
        </p:nvSpPr>
        <p:spPr>
          <a:xfrm>
            <a:off x="2787844" y="920091"/>
            <a:ext cx="865693" cy="1728259"/>
          </a:xfrm>
          <a:prstGeom prst="rect">
            <a:avLst/>
          </a:prstGeom>
        </p:spPr>
        <p:txBody>
          <a:bodyPr vert="horz" wrap="square" lIns="0" tIns="44162" rIns="0" bIns="0" rtlCol="0">
            <a:spAutoFit/>
          </a:bodyPr>
          <a:lstStyle/>
          <a:p>
            <a:pPr marL="19483" algn="ctr">
              <a:spcBef>
                <a:spcPts val="296"/>
              </a:spcBef>
            </a:pPr>
            <a:r>
              <a:rPr lang="en-US" sz="614" b="1" spc="15" dirty="0">
                <a:solidFill>
                  <a:srgbClr val="FFFFFF"/>
                </a:solidFill>
                <a:latin typeface="Calibri"/>
                <a:cs typeface="Calibri"/>
              </a:rPr>
              <a:t>10/16/2023</a:t>
            </a:r>
          </a:p>
          <a:p>
            <a:pPr marL="19483">
              <a:spcBef>
                <a:spcPts val="296"/>
              </a:spcBef>
            </a:pPr>
            <a:r>
              <a:rPr lang="en-US" sz="614" spc="-5" dirty="0">
                <a:latin typeface="Calibri"/>
                <a:cs typeface="Calibri"/>
              </a:rPr>
              <a:t>11:00</a:t>
            </a:r>
            <a:r>
              <a:rPr lang="en-US" sz="614" spc="-23" dirty="0">
                <a:latin typeface="Calibri"/>
                <a:cs typeface="Calibri"/>
              </a:rPr>
              <a:t> </a:t>
            </a:r>
            <a:r>
              <a:rPr lang="en-US" sz="614" spc="-56" dirty="0">
                <a:latin typeface="Calibri"/>
                <a:cs typeface="Calibri"/>
              </a:rPr>
              <a:t>AM</a:t>
            </a:r>
            <a:r>
              <a:rPr lang="en-US" sz="614" spc="-15" dirty="0">
                <a:latin typeface="Calibri"/>
                <a:cs typeface="Calibri"/>
              </a:rPr>
              <a:t> –</a:t>
            </a:r>
            <a:r>
              <a:rPr lang="en-US" sz="614" spc="-23" dirty="0">
                <a:latin typeface="Calibri"/>
                <a:cs typeface="Calibri"/>
              </a:rPr>
              <a:t> </a:t>
            </a:r>
            <a:r>
              <a:rPr lang="en-US" sz="614" spc="-5" dirty="0">
                <a:latin typeface="Calibri"/>
                <a:cs typeface="Calibri"/>
              </a:rPr>
              <a:t>12:00</a:t>
            </a:r>
            <a:r>
              <a:rPr lang="en-US" sz="614" spc="-18" dirty="0">
                <a:latin typeface="Calibri"/>
                <a:cs typeface="Calibri"/>
              </a:rPr>
              <a:t> </a:t>
            </a:r>
            <a:r>
              <a:rPr lang="en-US" sz="614" spc="-13" dirty="0">
                <a:latin typeface="Calibri"/>
                <a:cs typeface="Calibri"/>
              </a:rPr>
              <a:t>PM</a:t>
            </a:r>
            <a:br>
              <a:rPr lang="en-US" sz="614" spc="-13" dirty="0">
                <a:latin typeface="Calibri"/>
                <a:cs typeface="Calibri"/>
              </a:rPr>
            </a:br>
            <a:r>
              <a:rPr lang="en-US" sz="614" b="1" spc="-13" dirty="0">
                <a:solidFill>
                  <a:srgbClr val="002C71"/>
                </a:solidFill>
                <a:latin typeface="Calibri"/>
                <a:cs typeface="Calibri"/>
              </a:rPr>
              <a:t>USDA T</a:t>
            </a:r>
            <a:r>
              <a:rPr lang="en-US" sz="614" b="1" dirty="0">
                <a:solidFill>
                  <a:srgbClr val="002C71"/>
                </a:solidFill>
                <a:latin typeface="Calibri"/>
                <a:cs typeface="Calibri"/>
              </a:rPr>
              <a:t>ARGET Center </a:t>
            </a:r>
            <a:br>
              <a:rPr lang="en-US" sz="614" b="1" dirty="0">
                <a:solidFill>
                  <a:srgbClr val="002C71"/>
                </a:solidFill>
                <a:latin typeface="Calibri"/>
                <a:cs typeface="Calibri"/>
              </a:rPr>
            </a:br>
            <a:r>
              <a:rPr lang="en-US" sz="614" b="1" dirty="0">
                <a:solidFill>
                  <a:srgbClr val="002C71"/>
                </a:solidFill>
                <a:latin typeface="Calibri"/>
                <a:cs typeface="Calibri"/>
              </a:rPr>
              <a:t>Accessible Communications </a:t>
            </a:r>
            <a:br>
              <a:rPr lang="en-US" sz="614" b="1" dirty="0">
                <a:solidFill>
                  <a:srgbClr val="002C71"/>
                </a:solidFill>
                <a:latin typeface="Calibri"/>
                <a:cs typeface="Calibri"/>
              </a:rPr>
            </a:br>
            <a:r>
              <a:rPr lang="en-US" sz="614" b="1" dirty="0">
                <a:solidFill>
                  <a:srgbClr val="002C71"/>
                </a:solidFill>
                <a:latin typeface="Calibri"/>
                <a:cs typeface="Calibri"/>
              </a:rPr>
              <a:t>Program</a:t>
            </a:r>
            <a:br>
              <a:rPr lang="en-US" sz="614" spc="-13" dirty="0">
                <a:latin typeface="Calibri"/>
                <a:cs typeface="Calibri"/>
              </a:rPr>
            </a:br>
            <a:r>
              <a:rPr lang="en-US" sz="614" spc="-13" dirty="0">
                <a:latin typeface="Calibri"/>
                <a:cs typeface="Calibri"/>
              </a:rPr>
              <a:t>Nancy Frohman</a:t>
            </a:r>
            <a:br>
              <a:rPr lang="en-US" sz="614" spc="-13" dirty="0">
                <a:latin typeface="Calibri"/>
                <a:cs typeface="Calibri"/>
              </a:rPr>
            </a:br>
            <a:r>
              <a:rPr lang="en-US" sz="614" spc="-13" dirty="0">
                <a:latin typeface="Calibri"/>
                <a:cs typeface="Calibri"/>
              </a:rPr>
              <a:t>Accessible </a:t>
            </a:r>
            <a:br>
              <a:rPr lang="en-US" sz="614" spc="-13" dirty="0">
                <a:latin typeface="Calibri"/>
                <a:cs typeface="Calibri"/>
              </a:rPr>
            </a:br>
            <a:r>
              <a:rPr lang="en-US" sz="614" spc="-13" dirty="0">
                <a:latin typeface="Calibri"/>
                <a:cs typeface="Calibri"/>
              </a:rPr>
              <a:t>Communications</a:t>
            </a:r>
            <a:br>
              <a:rPr lang="en-US" sz="614" spc="-13" dirty="0">
                <a:latin typeface="Calibri"/>
                <a:cs typeface="Calibri"/>
              </a:rPr>
            </a:br>
            <a:r>
              <a:rPr lang="en-US" sz="614" spc="-13" dirty="0">
                <a:latin typeface="Calibri"/>
                <a:cs typeface="Calibri"/>
              </a:rPr>
              <a:t>Program Manager</a:t>
            </a:r>
          </a:p>
          <a:p>
            <a:pPr marL="19483">
              <a:spcBef>
                <a:spcPts val="296"/>
              </a:spcBef>
            </a:pPr>
            <a:r>
              <a:rPr lang="en-US" sz="614" spc="-5" dirty="0">
                <a:latin typeface="Calibri"/>
                <a:cs typeface="Calibri"/>
              </a:rPr>
              <a:t>1:00</a:t>
            </a:r>
            <a:r>
              <a:rPr lang="en-US" sz="614" spc="-23" dirty="0">
                <a:latin typeface="Calibri"/>
                <a:cs typeface="Calibri"/>
              </a:rPr>
              <a:t> </a:t>
            </a:r>
            <a:r>
              <a:rPr lang="en-US" sz="614" spc="-56" dirty="0">
                <a:latin typeface="Calibri"/>
                <a:cs typeface="Calibri"/>
              </a:rPr>
              <a:t>PM</a:t>
            </a:r>
            <a:r>
              <a:rPr lang="en-US" sz="614" spc="-15" dirty="0">
                <a:latin typeface="Calibri"/>
                <a:cs typeface="Calibri"/>
              </a:rPr>
              <a:t> –</a:t>
            </a:r>
            <a:r>
              <a:rPr lang="en-US" sz="614" spc="-23" dirty="0">
                <a:latin typeface="Calibri"/>
                <a:cs typeface="Calibri"/>
              </a:rPr>
              <a:t> </a:t>
            </a:r>
            <a:r>
              <a:rPr lang="en-US" sz="614" spc="-5" dirty="0">
                <a:latin typeface="Calibri"/>
                <a:cs typeface="Calibri"/>
              </a:rPr>
              <a:t>2:00</a:t>
            </a:r>
            <a:r>
              <a:rPr lang="en-US" sz="614" spc="-18" dirty="0">
                <a:latin typeface="Calibri"/>
                <a:cs typeface="Calibri"/>
              </a:rPr>
              <a:t> </a:t>
            </a:r>
            <a:r>
              <a:rPr lang="en-US" sz="614" spc="-13" dirty="0">
                <a:latin typeface="Calibri"/>
                <a:cs typeface="Calibri"/>
              </a:rPr>
              <a:t>PM</a:t>
            </a:r>
            <a:endParaRPr lang="en-US" sz="614" dirty="0">
              <a:latin typeface="Calibri"/>
              <a:cs typeface="Calibri"/>
            </a:endParaRPr>
          </a:p>
          <a:p>
            <a:pPr marL="19483">
              <a:spcBef>
                <a:spcPts val="49"/>
              </a:spcBef>
            </a:pPr>
            <a:r>
              <a:rPr lang="en-US" sz="614" b="1" dirty="0">
                <a:solidFill>
                  <a:srgbClr val="002C71"/>
                </a:solidFill>
                <a:latin typeface="Calibri"/>
                <a:cs typeface="Calibri"/>
              </a:rPr>
              <a:t>USDA TARGET Center</a:t>
            </a:r>
            <a:br>
              <a:rPr lang="en-US" sz="614" b="1" dirty="0">
                <a:solidFill>
                  <a:srgbClr val="002C71"/>
                </a:solidFill>
                <a:latin typeface="Calibri"/>
                <a:cs typeface="Calibri"/>
              </a:rPr>
            </a:br>
            <a:r>
              <a:rPr lang="en-US" sz="614" b="1" dirty="0">
                <a:solidFill>
                  <a:srgbClr val="002C71"/>
                </a:solidFill>
                <a:latin typeface="Calibri"/>
                <a:cs typeface="Calibri"/>
              </a:rPr>
              <a:t>Education Program</a:t>
            </a:r>
            <a:br>
              <a:rPr lang="en-US" sz="614" b="1" dirty="0">
                <a:solidFill>
                  <a:srgbClr val="002C71"/>
                </a:solidFill>
                <a:latin typeface="Calibri"/>
                <a:cs typeface="Calibri"/>
              </a:rPr>
            </a:br>
            <a:r>
              <a:rPr lang="en-US" sz="614" spc="-13" dirty="0">
                <a:latin typeface="Calibri"/>
                <a:cs typeface="Calibri"/>
              </a:rPr>
              <a:t>Michelle Sherbondy</a:t>
            </a:r>
            <a:br>
              <a:rPr lang="en-US" sz="614" spc="-13" dirty="0">
                <a:latin typeface="Calibri"/>
                <a:cs typeface="Calibri"/>
              </a:rPr>
            </a:br>
            <a:r>
              <a:rPr lang="en-US" sz="614" spc="-13" dirty="0">
                <a:latin typeface="Calibri"/>
                <a:cs typeface="Calibri"/>
              </a:rPr>
              <a:t>Education Program Manager</a:t>
            </a:r>
            <a:br>
              <a:rPr lang="en-US" sz="614" dirty="0">
                <a:latin typeface="Calibri"/>
                <a:cs typeface="Calibri"/>
              </a:rPr>
            </a:br>
            <a:endParaRPr lang="en-US" sz="614" dirty="0">
              <a:latin typeface="Calibri"/>
              <a:cs typeface="Calibri"/>
            </a:endParaRPr>
          </a:p>
        </p:txBody>
      </p:sp>
      <p:sp>
        <p:nvSpPr>
          <p:cNvPr id="10" name="object 10"/>
          <p:cNvSpPr txBox="1"/>
          <p:nvPr/>
        </p:nvSpPr>
        <p:spPr>
          <a:xfrm>
            <a:off x="3731017" y="750082"/>
            <a:ext cx="382840" cy="116716"/>
          </a:xfrm>
          <a:prstGeom prst="rect">
            <a:avLst/>
          </a:prstGeom>
        </p:spPr>
        <p:txBody>
          <a:bodyPr vert="horz" wrap="square" lIns="0" tIns="6494" rIns="0" bIns="0" rtlCol="0">
            <a:spAutoFit/>
          </a:bodyPr>
          <a:lstStyle/>
          <a:p>
            <a:pPr marL="6494">
              <a:spcBef>
                <a:spcPts val="51"/>
              </a:spcBef>
            </a:pPr>
            <a:r>
              <a:rPr sz="716" b="1" spc="-5" dirty="0">
                <a:latin typeface="Calibri"/>
                <a:cs typeface="Calibri"/>
              </a:rPr>
              <a:t>TUESDAY</a:t>
            </a:r>
            <a:endParaRPr sz="716" dirty="0">
              <a:latin typeface="Calibri"/>
              <a:cs typeface="Calibri"/>
            </a:endParaRPr>
          </a:p>
        </p:txBody>
      </p:sp>
      <p:sp>
        <p:nvSpPr>
          <p:cNvPr id="13" name="object 13"/>
          <p:cNvSpPr txBox="1"/>
          <p:nvPr/>
        </p:nvSpPr>
        <p:spPr>
          <a:xfrm>
            <a:off x="3603907" y="896612"/>
            <a:ext cx="813089" cy="1656944"/>
          </a:xfrm>
          <a:prstGeom prst="rect">
            <a:avLst/>
          </a:prstGeom>
        </p:spPr>
        <p:txBody>
          <a:bodyPr vert="horz" wrap="square" lIns="0" tIns="46434" rIns="0" bIns="0" rtlCol="0">
            <a:spAutoFit/>
          </a:bodyPr>
          <a:lstStyle/>
          <a:p>
            <a:pPr marL="19483" algn="ctr">
              <a:spcBef>
                <a:spcPts val="292"/>
              </a:spcBef>
            </a:pPr>
            <a:r>
              <a:rPr lang="en-US" sz="614" b="1" spc="15" dirty="0">
                <a:solidFill>
                  <a:srgbClr val="FFFFFF"/>
                </a:solidFill>
                <a:latin typeface="Calibri"/>
                <a:cs typeface="Calibri"/>
              </a:rPr>
              <a:t>10/17/2023</a:t>
            </a:r>
            <a:endParaRPr lang="en-US" sz="614" dirty="0">
              <a:latin typeface="Calibri"/>
              <a:cs typeface="Calibri"/>
            </a:endParaRPr>
          </a:p>
          <a:p>
            <a:pPr marL="19483">
              <a:spcBef>
                <a:spcPts val="317"/>
              </a:spcBef>
            </a:pPr>
            <a:r>
              <a:rPr sz="614" spc="-5" dirty="0">
                <a:latin typeface="Calibri"/>
                <a:cs typeface="Calibri"/>
              </a:rPr>
              <a:t>1</a:t>
            </a:r>
            <a:r>
              <a:rPr lang="en-US" sz="614" spc="-5" dirty="0">
                <a:latin typeface="Calibri"/>
                <a:cs typeface="Calibri"/>
              </a:rPr>
              <a:t>1:00</a:t>
            </a:r>
            <a:r>
              <a:rPr sz="614" spc="-23" dirty="0">
                <a:latin typeface="Calibri"/>
                <a:cs typeface="Calibri"/>
              </a:rPr>
              <a:t> </a:t>
            </a:r>
            <a:r>
              <a:rPr sz="614" spc="-56" dirty="0">
                <a:latin typeface="Calibri"/>
                <a:cs typeface="Calibri"/>
              </a:rPr>
              <a:t>AM</a:t>
            </a:r>
            <a:r>
              <a:rPr sz="614" spc="-15" dirty="0">
                <a:latin typeface="Calibri"/>
                <a:cs typeface="Calibri"/>
              </a:rPr>
              <a:t> –</a:t>
            </a:r>
            <a:r>
              <a:rPr sz="614" spc="-23" dirty="0">
                <a:latin typeface="Calibri"/>
                <a:cs typeface="Calibri"/>
              </a:rPr>
              <a:t> </a:t>
            </a:r>
            <a:r>
              <a:rPr sz="614" spc="-5" dirty="0">
                <a:latin typeface="Calibri"/>
                <a:cs typeface="Calibri"/>
              </a:rPr>
              <a:t>1</a:t>
            </a:r>
            <a:r>
              <a:rPr lang="en-US" sz="614" spc="-5" dirty="0">
                <a:latin typeface="Calibri"/>
                <a:cs typeface="Calibri"/>
              </a:rPr>
              <a:t>2:00 PM</a:t>
            </a:r>
            <a:endParaRPr sz="614" dirty="0">
              <a:latin typeface="Calibri"/>
              <a:cs typeface="Calibri"/>
            </a:endParaRPr>
          </a:p>
          <a:p>
            <a:pPr marL="19483" marR="15586">
              <a:lnSpc>
                <a:spcPct val="102299"/>
              </a:lnSpc>
              <a:spcBef>
                <a:spcPts val="18"/>
              </a:spcBef>
            </a:pPr>
            <a:r>
              <a:rPr lang="en-US" sz="614" b="1" spc="11" dirty="0">
                <a:solidFill>
                  <a:srgbClr val="002C71"/>
                </a:solidFill>
                <a:latin typeface="Calibri"/>
                <a:cs typeface="Calibri"/>
              </a:rPr>
              <a:t>Unmasking Hidden Challenges: Chronic Conditions in the Workplace</a:t>
            </a:r>
            <a:br>
              <a:rPr lang="en-US" sz="614" b="1" spc="-11" dirty="0">
                <a:solidFill>
                  <a:srgbClr val="002C71"/>
                </a:solidFill>
                <a:latin typeface="Calibri"/>
                <a:cs typeface="Calibri"/>
              </a:rPr>
            </a:br>
            <a:r>
              <a:rPr sz="614" dirty="0">
                <a:latin typeface="Calibri"/>
                <a:cs typeface="Calibri"/>
              </a:rPr>
              <a:t>Dr.</a:t>
            </a:r>
            <a:r>
              <a:rPr sz="614" spc="2" dirty="0">
                <a:latin typeface="Calibri"/>
                <a:cs typeface="Calibri"/>
              </a:rPr>
              <a:t> </a:t>
            </a:r>
            <a:r>
              <a:rPr sz="614" dirty="0">
                <a:latin typeface="Calibri"/>
                <a:cs typeface="Calibri"/>
              </a:rPr>
              <a:t>Theresa</a:t>
            </a:r>
            <a:r>
              <a:rPr sz="614" spc="-8" dirty="0">
                <a:latin typeface="Calibri"/>
                <a:cs typeface="Calibri"/>
              </a:rPr>
              <a:t> </a:t>
            </a:r>
            <a:r>
              <a:rPr sz="614" spc="-5" dirty="0">
                <a:latin typeface="Calibri"/>
                <a:cs typeface="Calibri"/>
              </a:rPr>
              <a:t>Haskins </a:t>
            </a:r>
            <a:r>
              <a:rPr sz="614" dirty="0">
                <a:latin typeface="Calibri"/>
                <a:cs typeface="Calibri"/>
              </a:rPr>
              <a:t>Haskins</a:t>
            </a:r>
            <a:r>
              <a:rPr sz="614" spc="89" dirty="0">
                <a:latin typeface="Calibri"/>
                <a:cs typeface="Calibri"/>
              </a:rPr>
              <a:t> </a:t>
            </a:r>
            <a:r>
              <a:rPr sz="614" spc="-5" dirty="0">
                <a:latin typeface="Calibri"/>
                <a:cs typeface="Calibri"/>
              </a:rPr>
              <a:t>Consulting</a:t>
            </a:r>
            <a:endParaRPr lang="en-US" sz="614" spc="-5" dirty="0">
              <a:latin typeface="Calibri"/>
              <a:cs typeface="Calibri"/>
            </a:endParaRPr>
          </a:p>
          <a:p>
            <a:pPr marL="19483">
              <a:spcBef>
                <a:spcPts val="317"/>
              </a:spcBef>
            </a:pPr>
            <a:r>
              <a:rPr lang="en-US" sz="614" spc="-5" dirty="0">
                <a:latin typeface="Calibri"/>
                <a:cs typeface="Calibri"/>
              </a:rPr>
              <a:t>1:00</a:t>
            </a:r>
            <a:r>
              <a:rPr lang="en-US" sz="614" spc="-23" dirty="0">
                <a:latin typeface="Calibri"/>
                <a:cs typeface="Calibri"/>
              </a:rPr>
              <a:t> </a:t>
            </a:r>
            <a:r>
              <a:rPr lang="en-US" sz="614" spc="-56" dirty="0">
                <a:latin typeface="Calibri"/>
                <a:cs typeface="Calibri"/>
              </a:rPr>
              <a:t>PM</a:t>
            </a:r>
            <a:r>
              <a:rPr lang="en-US" sz="614" spc="-15" dirty="0">
                <a:latin typeface="Calibri"/>
                <a:cs typeface="Calibri"/>
              </a:rPr>
              <a:t> –</a:t>
            </a:r>
            <a:r>
              <a:rPr lang="en-US" sz="614" spc="-23" dirty="0">
                <a:latin typeface="Calibri"/>
                <a:cs typeface="Calibri"/>
              </a:rPr>
              <a:t> 2</a:t>
            </a:r>
            <a:r>
              <a:rPr lang="en-US" sz="614" spc="-5" dirty="0">
                <a:latin typeface="Calibri"/>
                <a:cs typeface="Calibri"/>
              </a:rPr>
              <a:t>:00 PM</a:t>
            </a:r>
            <a:endParaRPr lang="en-US" sz="614" dirty="0">
              <a:latin typeface="Calibri"/>
              <a:cs typeface="Calibri"/>
            </a:endParaRPr>
          </a:p>
          <a:p>
            <a:pPr marL="19483" marR="15586">
              <a:lnSpc>
                <a:spcPct val="102299"/>
              </a:lnSpc>
              <a:spcBef>
                <a:spcPts val="18"/>
              </a:spcBef>
            </a:pPr>
            <a:r>
              <a:rPr lang="en-US" sz="614" b="1" spc="11" dirty="0">
                <a:solidFill>
                  <a:srgbClr val="002C71"/>
                </a:solidFill>
                <a:latin typeface="Calibri"/>
                <a:cs typeface="Calibri"/>
              </a:rPr>
              <a:t>Equity, Accessibility, and Inclusion in the Workplace (Part 1 of 2)</a:t>
            </a:r>
            <a:br>
              <a:rPr lang="en-US" sz="614" b="1" spc="-11" dirty="0">
                <a:solidFill>
                  <a:srgbClr val="002C71"/>
                </a:solidFill>
                <a:latin typeface="Calibri"/>
                <a:cs typeface="Calibri"/>
              </a:rPr>
            </a:br>
            <a:r>
              <a:rPr lang="en-US" sz="614" dirty="0">
                <a:latin typeface="Calibri"/>
                <a:cs typeface="Calibri"/>
              </a:rPr>
              <a:t>Dr.</a:t>
            </a:r>
            <a:r>
              <a:rPr lang="en-US" sz="614" spc="2" dirty="0">
                <a:latin typeface="Calibri"/>
                <a:cs typeface="Calibri"/>
              </a:rPr>
              <a:t> </a:t>
            </a:r>
            <a:r>
              <a:rPr lang="en-US" sz="614" dirty="0">
                <a:latin typeface="Calibri"/>
                <a:cs typeface="Calibri"/>
              </a:rPr>
              <a:t>Theresa</a:t>
            </a:r>
            <a:r>
              <a:rPr lang="en-US" sz="614" spc="-8" dirty="0">
                <a:latin typeface="Calibri"/>
                <a:cs typeface="Calibri"/>
              </a:rPr>
              <a:t> </a:t>
            </a:r>
            <a:r>
              <a:rPr lang="en-US" sz="614" spc="-5" dirty="0">
                <a:latin typeface="Calibri"/>
                <a:cs typeface="Calibri"/>
              </a:rPr>
              <a:t>Haskins </a:t>
            </a:r>
            <a:r>
              <a:rPr lang="en-US" sz="614" dirty="0">
                <a:latin typeface="Calibri"/>
                <a:cs typeface="Calibri"/>
              </a:rPr>
              <a:t>Haskins</a:t>
            </a:r>
            <a:r>
              <a:rPr lang="en-US" sz="614" spc="89" dirty="0">
                <a:latin typeface="Calibri"/>
                <a:cs typeface="Calibri"/>
              </a:rPr>
              <a:t> </a:t>
            </a:r>
            <a:r>
              <a:rPr lang="en-US" sz="614" spc="-5" dirty="0">
                <a:latin typeface="Calibri"/>
                <a:cs typeface="Calibri"/>
              </a:rPr>
              <a:t>Consulting</a:t>
            </a:r>
            <a:endParaRPr lang="en-US" sz="614" dirty="0">
              <a:latin typeface="Calibri"/>
              <a:cs typeface="Calibri"/>
            </a:endParaRPr>
          </a:p>
          <a:p>
            <a:pPr marL="19483" marR="15586">
              <a:lnSpc>
                <a:spcPct val="102299"/>
              </a:lnSpc>
              <a:spcBef>
                <a:spcPts val="18"/>
              </a:spcBef>
            </a:pPr>
            <a:endParaRPr sz="614" dirty="0">
              <a:latin typeface="Calibri"/>
              <a:cs typeface="Calibri"/>
            </a:endParaRPr>
          </a:p>
        </p:txBody>
      </p:sp>
      <p:sp>
        <p:nvSpPr>
          <p:cNvPr id="12" name="object 12"/>
          <p:cNvSpPr txBox="1"/>
          <p:nvPr/>
        </p:nvSpPr>
        <p:spPr>
          <a:xfrm>
            <a:off x="5508484" y="742241"/>
            <a:ext cx="450706" cy="116716"/>
          </a:xfrm>
          <a:prstGeom prst="rect">
            <a:avLst/>
          </a:prstGeom>
        </p:spPr>
        <p:txBody>
          <a:bodyPr vert="horz" wrap="square" lIns="0" tIns="6494" rIns="0" bIns="0" rtlCol="0">
            <a:spAutoFit/>
          </a:bodyPr>
          <a:lstStyle/>
          <a:p>
            <a:pPr marL="6494">
              <a:spcBef>
                <a:spcPts val="51"/>
              </a:spcBef>
            </a:pPr>
            <a:r>
              <a:rPr sz="716" b="1" spc="-5" dirty="0">
                <a:latin typeface="Calibri"/>
                <a:cs typeface="Calibri"/>
              </a:rPr>
              <a:t>THURSDAY</a:t>
            </a:r>
            <a:endParaRPr sz="716" dirty="0">
              <a:latin typeface="Calibri"/>
              <a:cs typeface="Calibri"/>
            </a:endParaRPr>
          </a:p>
        </p:txBody>
      </p:sp>
      <p:grpSp>
        <p:nvGrpSpPr>
          <p:cNvPr id="14" name="object 14">
            <a:extLst>
              <a:ext uri="{C183D7F6-B498-43B3-948B-1728B52AA6E4}">
                <adec:decorative xmlns:adec="http://schemas.microsoft.com/office/drawing/2017/decorative" val="1"/>
              </a:ext>
            </a:extLst>
          </p:cNvPr>
          <p:cNvGrpSpPr/>
          <p:nvPr/>
        </p:nvGrpSpPr>
        <p:grpSpPr>
          <a:xfrm>
            <a:off x="4476793" y="922583"/>
            <a:ext cx="848158" cy="144499"/>
            <a:chOff x="3700017" y="1804161"/>
            <a:chExt cx="1658620" cy="282575"/>
          </a:xfrm>
        </p:grpSpPr>
        <p:sp>
          <p:nvSpPr>
            <p:cNvPr id="15" name="object 15"/>
            <p:cNvSpPr/>
            <p:nvPr/>
          </p:nvSpPr>
          <p:spPr>
            <a:xfrm>
              <a:off x="3706367" y="1810511"/>
              <a:ext cx="1645920" cy="269875"/>
            </a:xfrm>
            <a:custGeom>
              <a:avLst/>
              <a:gdLst/>
              <a:ahLst/>
              <a:cxnLst/>
              <a:rect l="l" t="t" r="r" b="b"/>
              <a:pathLst>
                <a:path w="1645920" h="269875">
                  <a:moveTo>
                    <a:pt x="1511046" y="0"/>
                  </a:moveTo>
                  <a:lnTo>
                    <a:pt x="0" y="0"/>
                  </a:lnTo>
                  <a:lnTo>
                    <a:pt x="0" y="269748"/>
                  </a:lnTo>
                  <a:lnTo>
                    <a:pt x="1511046" y="269748"/>
                  </a:lnTo>
                  <a:lnTo>
                    <a:pt x="1645920" y="134874"/>
                  </a:lnTo>
                  <a:lnTo>
                    <a:pt x="1511046" y="0"/>
                  </a:lnTo>
                  <a:close/>
                </a:path>
              </a:pathLst>
            </a:custGeom>
            <a:solidFill>
              <a:srgbClr val="005340"/>
            </a:solidFill>
          </p:spPr>
          <p:txBody>
            <a:bodyPr wrap="square" lIns="0" tIns="0" rIns="0" bIns="0" rtlCol="0"/>
            <a:lstStyle/>
            <a:p>
              <a:endParaRPr sz="920" dirty="0"/>
            </a:p>
          </p:txBody>
        </p:sp>
        <p:sp>
          <p:nvSpPr>
            <p:cNvPr id="16" name="object 16"/>
            <p:cNvSpPr/>
            <p:nvPr/>
          </p:nvSpPr>
          <p:spPr>
            <a:xfrm>
              <a:off x="3706367" y="1810511"/>
              <a:ext cx="1645920" cy="269875"/>
            </a:xfrm>
            <a:custGeom>
              <a:avLst/>
              <a:gdLst/>
              <a:ahLst/>
              <a:cxnLst/>
              <a:rect l="l" t="t" r="r" b="b"/>
              <a:pathLst>
                <a:path w="1645920" h="269875">
                  <a:moveTo>
                    <a:pt x="0" y="0"/>
                  </a:moveTo>
                  <a:lnTo>
                    <a:pt x="1511046" y="0"/>
                  </a:lnTo>
                  <a:lnTo>
                    <a:pt x="1645920" y="134874"/>
                  </a:lnTo>
                  <a:lnTo>
                    <a:pt x="1511046" y="269748"/>
                  </a:lnTo>
                  <a:lnTo>
                    <a:pt x="0" y="269748"/>
                  </a:lnTo>
                  <a:lnTo>
                    <a:pt x="0" y="0"/>
                  </a:lnTo>
                  <a:close/>
                </a:path>
              </a:pathLst>
            </a:custGeom>
            <a:ln w="12700">
              <a:solidFill>
                <a:srgbClr val="2E528F"/>
              </a:solidFill>
            </a:ln>
          </p:spPr>
          <p:txBody>
            <a:bodyPr wrap="square" lIns="0" tIns="0" rIns="0" bIns="0" rtlCol="0"/>
            <a:lstStyle/>
            <a:p>
              <a:endParaRPr sz="920" dirty="0"/>
            </a:p>
          </p:txBody>
        </p:sp>
      </p:grpSp>
      <p:sp>
        <p:nvSpPr>
          <p:cNvPr id="17" name="object 17"/>
          <p:cNvSpPr txBox="1"/>
          <p:nvPr/>
        </p:nvSpPr>
        <p:spPr>
          <a:xfrm>
            <a:off x="4480396" y="896612"/>
            <a:ext cx="1094300" cy="2056925"/>
          </a:xfrm>
          <a:prstGeom prst="rect">
            <a:avLst/>
          </a:prstGeom>
        </p:spPr>
        <p:txBody>
          <a:bodyPr vert="horz" wrap="square" lIns="0" tIns="46434" rIns="0" bIns="0" rtlCol="0">
            <a:spAutoFit/>
          </a:bodyPr>
          <a:lstStyle/>
          <a:p>
            <a:pPr marL="19483">
              <a:spcBef>
                <a:spcPts val="292"/>
              </a:spcBef>
            </a:pPr>
            <a:r>
              <a:rPr lang="en-US" sz="614" b="1" spc="15" dirty="0">
                <a:solidFill>
                  <a:srgbClr val="FFFFFF"/>
                </a:solidFill>
                <a:latin typeface="Calibri"/>
                <a:cs typeface="Calibri"/>
              </a:rPr>
              <a:t>         10/18/2023</a:t>
            </a:r>
            <a:endParaRPr lang="en-US" sz="614" dirty="0">
              <a:latin typeface="Calibri"/>
              <a:cs typeface="Calibri"/>
            </a:endParaRPr>
          </a:p>
          <a:p>
            <a:pPr marL="19483">
              <a:spcBef>
                <a:spcPts val="317"/>
              </a:spcBef>
            </a:pPr>
            <a:r>
              <a:rPr sz="614" spc="-5" dirty="0">
                <a:latin typeface="Calibri"/>
                <a:cs typeface="Calibri"/>
              </a:rPr>
              <a:t>10:00</a:t>
            </a:r>
            <a:r>
              <a:rPr sz="614" spc="-23" dirty="0">
                <a:latin typeface="Calibri"/>
                <a:cs typeface="Calibri"/>
              </a:rPr>
              <a:t> </a:t>
            </a:r>
            <a:r>
              <a:rPr sz="614" spc="-56" dirty="0">
                <a:latin typeface="Calibri"/>
                <a:cs typeface="Calibri"/>
              </a:rPr>
              <a:t>AM</a:t>
            </a:r>
            <a:r>
              <a:rPr sz="614" spc="-15" dirty="0">
                <a:latin typeface="Calibri"/>
                <a:cs typeface="Calibri"/>
              </a:rPr>
              <a:t> –</a:t>
            </a:r>
            <a:r>
              <a:rPr sz="614" spc="-23" dirty="0">
                <a:latin typeface="Calibri"/>
                <a:cs typeface="Calibri"/>
              </a:rPr>
              <a:t> </a:t>
            </a:r>
            <a:r>
              <a:rPr sz="614" spc="-5" dirty="0">
                <a:latin typeface="Calibri"/>
                <a:cs typeface="Calibri"/>
              </a:rPr>
              <a:t>11:00</a:t>
            </a:r>
            <a:r>
              <a:rPr sz="614" spc="-18" dirty="0">
                <a:latin typeface="Calibri"/>
                <a:cs typeface="Calibri"/>
              </a:rPr>
              <a:t> </a:t>
            </a:r>
            <a:r>
              <a:rPr sz="614" spc="-13" dirty="0">
                <a:latin typeface="Calibri"/>
                <a:cs typeface="Calibri"/>
              </a:rPr>
              <a:t>AM</a:t>
            </a:r>
            <a:endParaRPr sz="614" dirty="0">
              <a:latin typeface="Calibri"/>
              <a:cs typeface="Calibri"/>
            </a:endParaRPr>
          </a:p>
          <a:p>
            <a:pPr marL="19483">
              <a:spcBef>
                <a:spcPts val="49"/>
              </a:spcBef>
            </a:pPr>
            <a:r>
              <a:rPr lang="en-US" sz="614" b="1" dirty="0">
                <a:solidFill>
                  <a:srgbClr val="002C71"/>
                </a:solidFill>
                <a:latin typeface="Calibri"/>
                <a:cs typeface="Calibri"/>
              </a:rPr>
              <a:t>Ergonomic Equity: Addressing Risk Factors Through Job Analysis and Prevention</a:t>
            </a:r>
            <a:endParaRPr sz="614" dirty="0">
              <a:latin typeface="Calibri"/>
              <a:cs typeface="Calibri"/>
            </a:endParaRPr>
          </a:p>
          <a:p>
            <a:pPr marL="19483" marR="21755">
              <a:lnSpc>
                <a:spcPct val="106700"/>
              </a:lnSpc>
              <a:spcBef>
                <a:spcPts val="5"/>
              </a:spcBef>
            </a:pPr>
            <a:r>
              <a:rPr lang="en-US" sz="614" spc="-13" dirty="0">
                <a:latin typeface="Calibri"/>
                <a:cs typeface="Calibri"/>
              </a:rPr>
              <a:t>Sandra Miller</a:t>
            </a:r>
            <a:br>
              <a:rPr lang="en-US" sz="614" spc="-13" dirty="0">
                <a:latin typeface="Calibri"/>
                <a:cs typeface="Calibri"/>
              </a:rPr>
            </a:br>
            <a:r>
              <a:rPr lang="en-US" sz="614" spc="-13" dirty="0">
                <a:latin typeface="Calibri"/>
                <a:cs typeface="Calibri"/>
              </a:rPr>
              <a:t>Britroix</a:t>
            </a:r>
          </a:p>
          <a:p>
            <a:pPr marL="19483">
              <a:spcBef>
                <a:spcPts val="317"/>
              </a:spcBef>
            </a:pPr>
            <a:r>
              <a:rPr lang="en-US" sz="614" spc="-5" dirty="0">
                <a:latin typeface="Calibri"/>
                <a:cs typeface="Calibri"/>
              </a:rPr>
              <a:t>12:00 PM – 1:00 PM</a:t>
            </a:r>
            <a:br>
              <a:rPr lang="en-US" sz="614" spc="-5" dirty="0">
                <a:latin typeface="Calibri"/>
                <a:cs typeface="Calibri"/>
              </a:rPr>
            </a:br>
            <a:r>
              <a:rPr lang="en-US" sz="614" b="1" spc="-5" dirty="0">
                <a:solidFill>
                  <a:srgbClr val="002C71"/>
                </a:solidFill>
                <a:latin typeface="Calibri"/>
                <a:cs typeface="Calibri"/>
              </a:rPr>
              <a:t>Digital Accessibility Fundamentals for Websites, Documents, and Video</a:t>
            </a:r>
            <a:br>
              <a:rPr lang="en-US" sz="614" b="1" dirty="0">
                <a:solidFill>
                  <a:srgbClr val="002C71"/>
                </a:solidFill>
                <a:latin typeface="Calibri"/>
                <a:cs typeface="Calibri"/>
              </a:rPr>
            </a:br>
            <a:r>
              <a:rPr lang="en-US" sz="614" spc="-13" dirty="0">
                <a:latin typeface="Calibri"/>
                <a:cs typeface="Calibri"/>
              </a:rPr>
              <a:t>Mike Caprara</a:t>
            </a:r>
            <a:br>
              <a:rPr lang="en-US" sz="614" spc="-13" dirty="0">
                <a:latin typeface="Calibri"/>
                <a:cs typeface="Calibri"/>
              </a:rPr>
            </a:br>
            <a:r>
              <a:rPr lang="en-US" sz="614" spc="-13" dirty="0">
                <a:latin typeface="Calibri"/>
                <a:cs typeface="Calibri"/>
              </a:rPr>
              <a:t>The </a:t>
            </a:r>
            <a:r>
              <a:rPr lang="en-US" sz="614" spc="-13" dirty="0" err="1">
                <a:latin typeface="Calibri"/>
                <a:cs typeface="Calibri"/>
              </a:rPr>
              <a:t>Viscardi</a:t>
            </a:r>
            <a:r>
              <a:rPr lang="en-US" sz="614" spc="-13" dirty="0">
                <a:latin typeface="Calibri"/>
                <a:cs typeface="Calibri"/>
              </a:rPr>
              <a:t> Center</a:t>
            </a:r>
          </a:p>
          <a:p>
            <a:pPr marL="19483">
              <a:spcBef>
                <a:spcPts val="317"/>
              </a:spcBef>
            </a:pPr>
            <a:endParaRPr lang="en-US" sz="614" spc="-13" dirty="0">
              <a:latin typeface="Calibri"/>
              <a:cs typeface="Calibri"/>
            </a:endParaRPr>
          </a:p>
          <a:p>
            <a:pPr marL="19483">
              <a:spcBef>
                <a:spcPts val="317"/>
              </a:spcBef>
            </a:pPr>
            <a:endParaRPr lang="en-US" sz="614" spc="-13" dirty="0">
              <a:latin typeface="Calibri"/>
              <a:cs typeface="Calibri"/>
            </a:endParaRPr>
          </a:p>
          <a:p>
            <a:pPr marL="19483">
              <a:spcBef>
                <a:spcPts val="317"/>
              </a:spcBef>
            </a:pPr>
            <a:br>
              <a:rPr lang="en-US" sz="614" b="1" dirty="0">
                <a:solidFill>
                  <a:srgbClr val="002C71"/>
                </a:solidFill>
                <a:highlight>
                  <a:srgbClr val="FFFF00"/>
                </a:highlight>
                <a:latin typeface="Calibri"/>
                <a:cs typeface="Calibri"/>
              </a:rPr>
            </a:br>
            <a:endParaRPr lang="en-US" sz="614" spc="-13" dirty="0">
              <a:highlight>
                <a:srgbClr val="FFFF00"/>
              </a:highlight>
              <a:latin typeface="Calibri"/>
              <a:cs typeface="Calibri"/>
            </a:endParaRPr>
          </a:p>
          <a:p>
            <a:pPr marL="19483" marR="21755">
              <a:lnSpc>
                <a:spcPct val="106700"/>
              </a:lnSpc>
              <a:spcBef>
                <a:spcPts val="5"/>
              </a:spcBef>
            </a:pPr>
            <a:endParaRPr lang="en-US" sz="614" dirty="0">
              <a:highlight>
                <a:srgbClr val="FFFF00"/>
              </a:highlight>
              <a:latin typeface="Calibri"/>
              <a:cs typeface="Calibri"/>
            </a:endParaRPr>
          </a:p>
          <a:p>
            <a:pPr marL="19483" marR="21755">
              <a:lnSpc>
                <a:spcPct val="106700"/>
              </a:lnSpc>
              <a:spcBef>
                <a:spcPts val="5"/>
              </a:spcBef>
            </a:pPr>
            <a:endParaRPr sz="614" dirty="0">
              <a:latin typeface="Calibri"/>
              <a:cs typeface="Calibri"/>
            </a:endParaRPr>
          </a:p>
        </p:txBody>
      </p:sp>
      <p:grpSp>
        <p:nvGrpSpPr>
          <p:cNvPr id="18" name="Group 17">
            <a:extLst>
              <a:ext uri="{FF2B5EF4-FFF2-40B4-BE49-F238E27FC236}">
                <a16:creationId xmlns:a16="http://schemas.microsoft.com/office/drawing/2014/main" id="{96BB8BB5-8A25-F4BC-FE47-C5A2D95C6349}"/>
              </a:ext>
              <a:ext uri="{C183D7F6-B498-43B3-948B-1728B52AA6E4}">
                <adec:decorative xmlns:adec="http://schemas.microsoft.com/office/drawing/2017/decorative" val="1"/>
              </a:ext>
            </a:extLst>
          </p:cNvPr>
          <p:cNvGrpSpPr/>
          <p:nvPr/>
        </p:nvGrpSpPr>
        <p:grpSpPr>
          <a:xfrm>
            <a:off x="3569306" y="2989505"/>
            <a:ext cx="865693" cy="1269159"/>
            <a:chOff x="1925886" y="4890882"/>
            <a:chExt cx="1692910" cy="2481913"/>
          </a:xfrm>
        </p:grpSpPr>
        <p:grpSp>
          <p:nvGrpSpPr>
            <p:cNvPr id="26" name="object 26"/>
            <p:cNvGrpSpPr/>
            <p:nvPr/>
          </p:nvGrpSpPr>
          <p:grpSpPr>
            <a:xfrm>
              <a:off x="1996484" y="4945432"/>
              <a:ext cx="1572895" cy="279400"/>
              <a:chOff x="1996439" y="6047232"/>
              <a:chExt cx="1572895" cy="279400"/>
            </a:xfrm>
          </p:grpSpPr>
          <p:sp>
            <p:nvSpPr>
              <p:cNvPr id="27" name="object 27"/>
              <p:cNvSpPr/>
              <p:nvPr/>
            </p:nvSpPr>
            <p:spPr>
              <a:xfrm>
                <a:off x="1996439" y="6047232"/>
                <a:ext cx="1572895" cy="279400"/>
              </a:xfrm>
              <a:custGeom>
                <a:avLst/>
                <a:gdLst/>
                <a:ahLst/>
                <a:cxnLst/>
                <a:rect l="l" t="t" r="r" b="b"/>
                <a:pathLst>
                  <a:path w="1572895" h="279400">
                    <a:moveTo>
                      <a:pt x="1433322" y="0"/>
                    </a:moveTo>
                    <a:lnTo>
                      <a:pt x="0" y="0"/>
                    </a:lnTo>
                    <a:lnTo>
                      <a:pt x="0" y="278892"/>
                    </a:lnTo>
                    <a:lnTo>
                      <a:pt x="1433322" y="278892"/>
                    </a:lnTo>
                    <a:lnTo>
                      <a:pt x="1572768" y="139446"/>
                    </a:lnTo>
                    <a:lnTo>
                      <a:pt x="1433322" y="0"/>
                    </a:lnTo>
                    <a:close/>
                  </a:path>
                </a:pathLst>
              </a:custGeom>
              <a:solidFill>
                <a:srgbClr val="005340"/>
              </a:solidFill>
            </p:spPr>
            <p:txBody>
              <a:bodyPr wrap="square" lIns="0" tIns="0" rIns="0" bIns="0" rtlCol="0"/>
              <a:lstStyle/>
              <a:p>
                <a:endParaRPr sz="920" dirty="0"/>
              </a:p>
            </p:txBody>
          </p:sp>
          <p:sp>
            <p:nvSpPr>
              <p:cNvPr id="28" name="object 28"/>
              <p:cNvSpPr/>
              <p:nvPr/>
            </p:nvSpPr>
            <p:spPr>
              <a:xfrm>
                <a:off x="1996439" y="6047232"/>
                <a:ext cx="1572895" cy="279400"/>
              </a:xfrm>
              <a:custGeom>
                <a:avLst/>
                <a:gdLst/>
                <a:ahLst/>
                <a:cxnLst/>
                <a:rect l="l" t="t" r="r" b="b"/>
                <a:pathLst>
                  <a:path w="1572895" h="279400">
                    <a:moveTo>
                      <a:pt x="0" y="0"/>
                    </a:moveTo>
                    <a:lnTo>
                      <a:pt x="1433322" y="0"/>
                    </a:lnTo>
                    <a:lnTo>
                      <a:pt x="1572768" y="139446"/>
                    </a:lnTo>
                    <a:lnTo>
                      <a:pt x="1433322" y="278892"/>
                    </a:lnTo>
                    <a:lnTo>
                      <a:pt x="0" y="278892"/>
                    </a:lnTo>
                    <a:lnTo>
                      <a:pt x="0" y="0"/>
                    </a:lnTo>
                    <a:close/>
                  </a:path>
                </a:pathLst>
              </a:custGeom>
              <a:ln w="12700">
                <a:solidFill>
                  <a:srgbClr val="2E528F"/>
                </a:solidFill>
              </a:ln>
            </p:spPr>
            <p:txBody>
              <a:bodyPr wrap="square" lIns="0" tIns="0" rIns="0" bIns="0" rtlCol="0"/>
              <a:lstStyle/>
              <a:p>
                <a:endParaRPr sz="920" dirty="0"/>
              </a:p>
            </p:txBody>
          </p:sp>
        </p:grpSp>
        <p:sp>
          <p:nvSpPr>
            <p:cNvPr id="29" name="object 29"/>
            <p:cNvSpPr txBox="1">
              <a:spLocks/>
            </p:cNvSpPr>
            <p:nvPr/>
          </p:nvSpPr>
          <p:spPr>
            <a:xfrm>
              <a:off x="1925886" y="4890882"/>
              <a:ext cx="1692910" cy="2481913"/>
            </a:xfrm>
            <a:prstGeom prst="rect">
              <a:avLst/>
            </a:prstGeom>
          </p:spPr>
          <p:txBody>
            <a:bodyPr vert="horz" wrap="square" lIns="0" tIns="44162" rIns="0" bIns="0" rtlCol="0">
              <a:spAutoFit/>
            </a:bodyPr>
            <a:lstStyle/>
            <a:p>
              <a:pPr marL="19483" algn="ctr">
                <a:spcBef>
                  <a:spcPts val="296"/>
                </a:spcBef>
              </a:pPr>
              <a:r>
                <a:rPr lang="en-US" sz="614" b="1" spc="15" dirty="0">
                  <a:solidFill>
                    <a:srgbClr val="FFFFFF"/>
                  </a:solidFill>
                  <a:latin typeface="Calibri"/>
                  <a:cs typeface="Calibri"/>
                </a:rPr>
                <a:t>10/24/2023</a:t>
              </a:r>
              <a:endParaRPr lang="en-US" sz="614" dirty="0">
                <a:latin typeface="Calibri"/>
                <a:cs typeface="Calibri"/>
              </a:endParaRPr>
            </a:p>
            <a:p>
              <a:pPr marL="19483">
                <a:spcBef>
                  <a:spcPts val="296"/>
                </a:spcBef>
              </a:pPr>
              <a:r>
                <a:rPr sz="614" spc="-5" dirty="0">
                  <a:latin typeface="Calibri"/>
                  <a:cs typeface="Calibri"/>
                </a:rPr>
                <a:t>1</a:t>
              </a:r>
              <a:r>
                <a:rPr lang="en-US" sz="614" spc="-5" dirty="0">
                  <a:latin typeface="Calibri"/>
                  <a:cs typeface="Calibri"/>
                </a:rPr>
                <a:t>1</a:t>
              </a:r>
              <a:r>
                <a:rPr sz="614" spc="-5" dirty="0">
                  <a:latin typeface="Calibri"/>
                  <a:cs typeface="Calibri"/>
                </a:rPr>
                <a:t>:00</a:t>
              </a:r>
              <a:r>
                <a:rPr sz="614" spc="-23" dirty="0">
                  <a:latin typeface="Calibri"/>
                  <a:cs typeface="Calibri"/>
                </a:rPr>
                <a:t> </a:t>
              </a:r>
              <a:r>
                <a:rPr sz="614" spc="-56" dirty="0">
                  <a:latin typeface="Calibri"/>
                  <a:cs typeface="Calibri"/>
                </a:rPr>
                <a:t>AM</a:t>
              </a:r>
              <a:r>
                <a:rPr sz="614" spc="-15" dirty="0">
                  <a:latin typeface="Calibri"/>
                  <a:cs typeface="Calibri"/>
                </a:rPr>
                <a:t> –</a:t>
              </a:r>
              <a:r>
                <a:rPr sz="614" spc="-23" dirty="0">
                  <a:latin typeface="Calibri"/>
                  <a:cs typeface="Calibri"/>
                </a:rPr>
                <a:t> </a:t>
              </a:r>
              <a:r>
                <a:rPr sz="614" spc="-5" dirty="0">
                  <a:latin typeface="Calibri"/>
                  <a:cs typeface="Calibri"/>
                </a:rPr>
                <a:t>12:00</a:t>
              </a:r>
              <a:r>
                <a:rPr sz="614" spc="-18" dirty="0">
                  <a:latin typeface="Calibri"/>
                  <a:cs typeface="Calibri"/>
                </a:rPr>
                <a:t> </a:t>
              </a:r>
              <a:r>
                <a:rPr sz="614" spc="-13" dirty="0">
                  <a:latin typeface="Calibri"/>
                  <a:cs typeface="Calibri"/>
                </a:rPr>
                <a:t>PM</a:t>
              </a:r>
              <a:endParaRPr sz="614" dirty="0">
                <a:latin typeface="Calibri"/>
                <a:cs typeface="Calibri"/>
              </a:endParaRPr>
            </a:p>
            <a:p>
              <a:pPr marL="19483" marR="15586">
                <a:lnSpc>
                  <a:spcPct val="102299"/>
                </a:lnSpc>
                <a:spcBef>
                  <a:spcPts val="18"/>
                </a:spcBef>
              </a:pPr>
              <a:r>
                <a:rPr lang="en-US" sz="614" b="1" spc="11" dirty="0">
                  <a:solidFill>
                    <a:srgbClr val="002C71"/>
                  </a:solidFill>
                  <a:latin typeface="Calibri"/>
                  <a:cs typeface="Calibri"/>
                </a:rPr>
                <a:t>Thriving with ADHD at Work</a:t>
              </a:r>
              <a:br>
                <a:rPr lang="en-US" sz="614" b="1" spc="-11" dirty="0">
                  <a:solidFill>
                    <a:srgbClr val="002C71"/>
                  </a:solidFill>
                  <a:latin typeface="Calibri"/>
                  <a:cs typeface="Calibri"/>
                </a:rPr>
              </a:br>
              <a:r>
                <a:rPr lang="en-US" sz="614" dirty="0">
                  <a:latin typeface="Calibri"/>
                  <a:cs typeface="Calibri"/>
                </a:rPr>
                <a:t>Dr.</a:t>
              </a:r>
              <a:r>
                <a:rPr lang="en-US" sz="614" spc="2" dirty="0">
                  <a:latin typeface="Calibri"/>
                  <a:cs typeface="Calibri"/>
                </a:rPr>
                <a:t> </a:t>
              </a:r>
              <a:r>
                <a:rPr lang="en-US" sz="614" dirty="0">
                  <a:latin typeface="Calibri"/>
                  <a:cs typeface="Calibri"/>
                </a:rPr>
                <a:t>Theresa</a:t>
              </a:r>
              <a:r>
                <a:rPr lang="en-US" sz="614" spc="-8" dirty="0">
                  <a:latin typeface="Calibri"/>
                  <a:cs typeface="Calibri"/>
                </a:rPr>
                <a:t> </a:t>
              </a:r>
              <a:r>
                <a:rPr lang="en-US" sz="614" spc="-5" dirty="0">
                  <a:latin typeface="Calibri"/>
                  <a:cs typeface="Calibri"/>
                </a:rPr>
                <a:t>Haskins </a:t>
              </a:r>
              <a:r>
                <a:rPr lang="en-US" sz="614" dirty="0">
                  <a:latin typeface="Calibri"/>
                  <a:cs typeface="Calibri"/>
                </a:rPr>
                <a:t>Haskins</a:t>
              </a:r>
              <a:r>
                <a:rPr lang="en-US" sz="614" spc="89" dirty="0">
                  <a:latin typeface="Calibri"/>
                  <a:cs typeface="Calibri"/>
                </a:rPr>
                <a:t> </a:t>
              </a:r>
              <a:r>
                <a:rPr lang="en-US" sz="614" spc="-5" dirty="0">
                  <a:latin typeface="Calibri"/>
                  <a:cs typeface="Calibri"/>
                </a:rPr>
                <a:t>Consulting</a:t>
              </a:r>
              <a:endParaRPr lang="en-US" sz="614" dirty="0">
                <a:latin typeface="Calibri"/>
                <a:cs typeface="Calibri"/>
              </a:endParaRPr>
            </a:p>
            <a:p>
              <a:pPr marL="19483">
                <a:spcBef>
                  <a:spcPts val="325"/>
                </a:spcBef>
              </a:pPr>
              <a:r>
                <a:rPr sz="614" spc="-5" dirty="0">
                  <a:latin typeface="Calibri"/>
                  <a:cs typeface="Calibri"/>
                </a:rPr>
                <a:t>1:00</a:t>
              </a:r>
              <a:r>
                <a:rPr sz="614" spc="-31" dirty="0">
                  <a:latin typeface="Calibri"/>
                  <a:cs typeface="Calibri"/>
                </a:rPr>
                <a:t> </a:t>
              </a:r>
              <a:r>
                <a:rPr sz="614" spc="-28" dirty="0">
                  <a:latin typeface="Calibri"/>
                  <a:cs typeface="Calibri"/>
                </a:rPr>
                <a:t>PM</a:t>
              </a:r>
              <a:r>
                <a:rPr sz="614" spc="-20" dirty="0">
                  <a:latin typeface="Calibri"/>
                  <a:cs typeface="Calibri"/>
                </a:rPr>
                <a:t> </a:t>
              </a:r>
              <a:r>
                <a:rPr sz="614" spc="-15" dirty="0">
                  <a:latin typeface="Calibri"/>
                  <a:cs typeface="Calibri"/>
                </a:rPr>
                <a:t>–</a:t>
              </a:r>
              <a:r>
                <a:rPr sz="614" spc="-23" dirty="0">
                  <a:latin typeface="Calibri"/>
                  <a:cs typeface="Calibri"/>
                </a:rPr>
                <a:t> </a:t>
              </a:r>
              <a:r>
                <a:rPr lang="en-US" sz="614" spc="-5" dirty="0">
                  <a:latin typeface="Calibri"/>
                  <a:cs typeface="Calibri"/>
                </a:rPr>
                <a:t>2:00</a:t>
              </a:r>
              <a:r>
                <a:rPr sz="614" spc="-18" dirty="0">
                  <a:latin typeface="Calibri"/>
                  <a:cs typeface="Calibri"/>
                </a:rPr>
                <a:t> </a:t>
              </a:r>
              <a:r>
                <a:rPr sz="614" spc="-13" dirty="0">
                  <a:latin typeface="Calibri"/>
                  <a:cs typeface="Calibri"/>
                </a:rPr>
                <a:t>PM</a:t>
              </a:r>
              <a:endParaRPr sz="614" dirty="0">
                <a:latin typeface="Calibri"/>
                <a:cs typeface="Calibri"/>
              </a:endParaRPr>
            </a:p>
            <a:p>
              <a:pPr marL="19483" marR="15586">
                <a:lnSpc>
                  <a:spcPct val="102299"/>
                </a:lnSpc>
                <a:spcBef>
                  <a:spcPts val="18"/>
                </a:spcBef>
              </a:pPr>
              <a:r>
                <a:rPr lang="en-US" sz="614" b="1" spc="11" dirty="0">
                  <a:solidFill>
                    <a:srgbClr val="002C71"/>
                  </a:solidFill>
                  <a:latin typeface="Calibri"/>
                  <a:cs typeface="Calibri"/>
                </a:rPr>
                <a:t>Equity, Accessibility, and Inclusion in the Workplace (Part 2 of 2)</a:t>
              </a:r>
              <a:br>
                <a:rPr lang="en-US" sz="614" b="1" spc="-11" dirty="0">
                  <a:solidFill>
                    <a:srgbClr val="002C71"/>
                  </a:solidFill>
                  <a:latin typeface="Calibri"/>
                  <a:cs typeface="Calibri"/>
                </a:rPr>
              </a:br>
              <a:r>
                <a:rPr lang="en-US" sz="614" dirty="0">
                  <a:latin typeface="Calibri"/>
                  <a:cs typeface="Calibri"/>
                </a:rPr>
                <a:t>Dr.</a:t>
              </a:r>
              <a:r>
                <a:rPr lang="en-US" sz="614" spc="2" dirty="0">
                  <a:latin typeface="Calibri"/>
                  <a:cs typeface="Calibri"/>
                </a:rPr>
                <a:t> </a:t>
              </a:r>
              <a:r>
                <a:rPr lang="en-US" sz="614" dirty="0">
                  <a:latin typeface="Calibri"/>
                  <a:cs typeface="Calibri"/>
                </a:rPr>
                <a:t>Theresa</a:t>
              </a:r>
              <a:r>
                <a:rPr lang="en-US" sz="614" spc="-8" dirty="0">
                  <a:latin typeface="Calibri"/>
                  <a:cs typeface="Calibri"/>
                </a:rPr>
                <a:t> </a:t>
              </a:r>
              <a:r>
                <a:rPr lang="en-US" sz="614" spc="-5" dirty="0">
                  <a:latin typeface="Calibri"/>
                  <a:cs typeface="Calibri"/>
                </a:rPr>
                <a:t>Haskins </a:t>
              </a:r>
              <a:r>
                <a:rPr lang="en-US" sz="614" dirty="0">
                  <a:latin typeface="Calibri"/>
                  <a:cs typeface="Calibri"/>
                </a:rPr>
                <a:t>Haskins</a:t>
              </a:r>
              <a:r>
                <a:rPr lang="en-US" sz="614" spc="89" dirty="0">
                  <a:latin typeface="Calibri"/>
                  <a:cs typeface="Calibri"/>
                </a:rPr>
                <a:t> </a:t>
              </a:r>
              <a:r>
                <a:rPr lang="en-US" sz="614" spc="-5" dirty="0">
                  <a:latin typeface="Calibri"/>
                  <a:cs typeface="Calibri"/>
                </a:rPr>
                <a:t>Consulting</a:t>
              </a:r>
              <a:endParaRPr lang="en-US" sz="614" dirty="0">
                <a:latin typeface="Calibri"/>
                <a:cs typeface="Calibri"/>
              </a:endParaRPr>
            </a:p>
          </p:txBody>
        </p:sp>
      </p:grpSp>
      <p:grpSp>
        <p:nvGrpSpPr>
          <p:cNvPr id="34" name="object 34">
            <a:extLst>
              <a:ext uri="{C183D7F6-B498-43B3-948B-1728B52AA6E4}">
                <adec:decorative xmlns:adec="http://schemas.microsoft.com/office/drawing/2017/decorative" val="1"/>
              </a:ext>
            </a:extLst>
          </p:cNvPr>
          <p:cNvGrpSpPr/>
          <p:nvPr/>
        </p:nvGrpSpPr>
        <p:grpSpPr>
          <a:xfrm>
            <a:off x="5437952" y="3011156"/>
            <a:ext cx="811790" cy="149369"/>
            <a:chOff x="5528817" y="6040882"/>
            <a:chExt cx="1587500" cy="292100"/>
          </a:xfrm>
        </p:grpSpPr>
        <p:sp>
          <p:nvSpPr>
            <p:cNvPr id="35" name="object 35"/>
            <p:cNvSpPr/>
            <p:nvPr/>
          </p:nvSpPr>
          <p:spPr>
            <a:xfrm>
              <a:off x="5535167" y="6047232"/>
              <a:ext cx="1574800" cy="279400"/>
            </a:xfrm>
            <a:custGeom>
              <a:avLst/>
              <a:gdLst/>
              <a:ahLst/>
              <a:cxnLst/>
              <a:rect l="l" t="t" r="r" b="b"/>
              <a:pathLst>
                <a:path w="1574800" h="279400">
                  <a:moveTo>
                    <a:pt x="1434846" y="0"/>
                  </a:moveTo>
                  <a:lnTo>
                    <a:pt x="0" y="0"/>
                  </a:lnTo>
                  <a:lnTo>
                    <a:pt x="0" y="278892"/>
                  </a:lnTo>
                  <a:lnTo>
                    <a:pt x="1434846" y="278892"/>
                  </a:lnTo>
                  <a:lnTo>
                    <a:pt x="1574292" y="139446"/>
                  </a:lnTo>
                  <a:lnTo>
                    <a:pt x="1434846" y="0"/>
                  </a:lnTo>
                  <a:close/>
                </a:path>
              </a:pathLst>
            </a:custGeom>
            <a:solidFill>
              <a:srgbClr val="005340"/>
            </a:solidFill>
          </p:spPr>
          <p:txBody>
            <a:bodyPr wrap="square" lIns="0" tIns="0" rIns="0" bIns="0" rtlCol="0"/>
            <a:lstStyle/>
            <a:p>
              <a:endParaRPr sz="920" dirty="0"/>
            </a:p>
          </p:txBody>
        </p:sp>
        <p:sp>
          <p:nvSpPr>
            <p:cNvPr id="36" name="object 36"/>
            <p:cNvSpPr/>
            <p:nvPr/>
          </p:nvSpPr>
          <p:spPr>
            <a:xfrm>
              <a:off x="5535167" y="6047232"/>
              <a:ext cx="1574800" cy="279400"/>
            </a:xfrm>
            <a:custGeom>
              <a:avLst/>
              <a:gdLst/>
              <a:ahLst/>
              <a:cxnLst/>
              <a:rect l="l" t="t" r="r" b="b"/>
              <a:pathLst>
                <a:path w="1574800" h="279400">
                  <a:moveTo>
                    <a:pt x="0" y="0"/>
                  </a:moveTo>
                  <a:lnTo>
                    <a:pt x="1434846" y="0"/>
                  </a:lnTo>
                  <a:lnTo>
                    <a:pt x="1574292" y="139446"/>
                  </a:lnTo>
                  <a:lnTo>
                    <a:pt x="1434846" y="278892"/>
                  </a:lnTo>
                  <a:lnTo>
                    <a:pt x="0" y="278892"/>
                  </a:lnTo>
                  <a:lnTo>
                    <a:pt x="0" y="0"/>
                  </a:lnTo>
                  <a:close/>
                </a:path>
              </a:pathLst>
            </a:custGeom>
            <a:ln w="12700">
              <a:solidFill>
                <a:srgbClr val="2E528F"/>
              </a:solidFill>
            </a:ln>
          </p:spPr>
          <p:txBody>
            <a:bodyPr wrap="square" lIns="0" tIns="0" rIns="0" bIns="0" rtlCol="0"/>
            <a:lstStyle/>
            <a:p>
              <a:endParaRPr sz="920" dirty="0"/>
            </a:p>
          </p:txBody>
        </p:sp>
      </p:grpSp>
      <p:grpSp>
        <p:nvGrpSpPr>
          <p:cNvPr id="19" name="Group 18">
            <a:extLst>
              <a:ext uri="{FF2B5EF4-FFF2-40B4-BE49-F238E27FC236}">
                <a16:creationId xmlns:a16="http://schemas.microsoft.com/office/drawing/2014/main" id="{49BC60F5-876C-42E0-8784-E8429C3B3ECC}"/>
              </a:ext>
              <a:ext uri="{C183D7F6-B498-43B3-948B-1728B52AA6E4}">
                <adec:decorative xmlns:adec="http://schemas.microsoft.com/office/drawing/2017/decorative" val="1"/>
              </a:ext>
            </a:extLst>
          </p:cNvPr>
          <p:cNvGrpSpPr/>
          <p:nvPr/>
        </p:nvGrpSpPr>
        <p:grpSpPr>
          <a:xfrm>
            <a:off x="4425279" y="3015395"/>
            <a:ext cx="906070" cy="2246168"/>
            <a:chOff x="3605141" y="4905131"/>
            <a:chExt cx="1771869" cy="4392505"/>
          </a:xfrm>
        </p:grpSpPr>
        <p:sp>
          <p:nvSpPr>
            <p:cNvPr id="49" name="object 33">
              <a:extLst>
                <a:ext uri="{FF2B5EF4-FFF2-40B4-BE49-F238E27FC236}">
                  <a16:creationId xmlns:a16="http://schemas.microsoft.com/office/drawing/2014/main" id="{33F21B5B-11BA-8296-AD4B-B04CCCA5A37B}"/>
                </a:ext>
              </a:extLst>
            </p:cNvPr>
            <p:cNvSpPr txBox="1">
              <a:spLocks/>
            </p:cNvSpPr>
            <p:nvPr/>
          </p:nvSpPr>
          <p:spPr>
            <a:xfrm>
              <a:off x="3605141" y="4935370"/>
              <a:ext cx="1771869" cy="4362266"/>
            </a:xfrm>
            <a:prstGeom prst="rect">
              <a:avLst/>
            </a:prstGeom>
          </p:spPr>
          <p:txBody>
            <a:bodyPr vert="horz" wrap="square" lIns="0" tIns="44162" rIns="0" bIns="0" rtlCol="0">
              <a:spAutoFit/>
            </a:bodyPr>
            <a:lstStyle/>
            <a:p>
              <a:pPr marL="19483" algn="ctr">
                <a:spcBef>
                  <a:spcPts val="292"/>
                </a:spcBef>
              </a:pPr>
              <a:r>
                <a:rPr lang="en-US" sz="614" b="1" spc="15" dirty="0">
                  <a:solidFill>
                    <a:srgbClr val="FFFFFF"/>
                  </a:solidFill>
                  <a:latin typeface="Calibri"/>
                  <a:cs typeface="Calibri"/>
                </a:rPr>
                <a:t>10/25/2023</a:t>
              </a:r>
              <a:endParaRPr lang="en-US" sz="614" dirty="0">
                <a:latin typeface="Calibri"/>
                <a:cs typeface="Calibri"/>
              </a:endParaRPr>
            </a:p>
            <a:p>
              <a:pPr marL="19483">
                <a:spcBef>
                  <a:spcPts val="361"/>
                </a:spcBef>
              </a:pPr>
              <a:r>
                <a:rPr lang="en-US" sz="614" dirty="0">
                  <a:latin typeface="Calibri"/>
                  <a:cs typeface="Calibri"/>
                </a:rPr>
                <a:t>10:00 AM - 12:00 PM</a:t>
              </a:r>
              <a:br>
                <a:rPr lang="en-US" sz="614" dirty="0">
                  <a:latin typeface="Calibri"/>
                  <a:cs typeface="Calibri"/>
                </a:rPr>
              </a:br>
              <a:r>
                <a:rPr lang="en-US" sz="614" b="1" dirty="0">
                  <a:solidFill>
                    <a:srgbClr val="002C71"/>
                  </a:solidFill>
                  <a:latin typeface="Calibri"/>
                  <a:cs typeface="Calibri"/>
                </a:rPr>
                <a:t>USDA TARGET Center </a:t>
              </a:r>
              <a:br>
                <a:rPr lang="en-US" sz="614" b="1" dirty="0">
                  <a:solidFill>
                    <a:srgbClr val="002C71"/>
                  </a:solidFill>
                  <a:latin typeface="Calibri"/>
                  <a:cs typeface="Calibri"/>
                </a:rPr>
              </a:br>
              <a:r>
                <a:rPr lang="en-US" sz="614" b="1" dirty="0">
                  <a:solidFill>
                    <a:srgbClr val="002C71"/>
                  </a:solidFill>
                  <a:latin typeface="Calibri"/>
                  <a:cs typeface="Calibri"/>
                </a:rPr>
                <a:t>Accessible Communications Demonstrations </a:t>
              </a:r>
              <a:br>
                <a:rPr lang="en-US" sz="614" b="1" dirty="0">
                  <a:solidFill>
                    <a:srgbClr val="002C71"/>
                  </a:solidFill>
                  <a:latin typeface="Calibri"/>
                  <a:cs typeface="Calibri"/>
                </a:rPr>
              </a:br>
              <a:r>
                <a:rPr lang="en-US" sz="614" b="1" dirty="0">
                  <a:solidFill>
                    <a:srgbClr val="002C71"/>
                  </a:solidFill>
                  <a:latin typeface="Calibri"/>
                  <a:cs typeface="Calibri"/>
                </a:rPr>
                <a:t>(Virtual/Onsite)</a:t>
              </a:r>
              <a:endParaRPr lang="en-US" sz="614" dirty="0">
                <a:latin typeface="Calibri"/>
                <a:cs typeface="Calibri"/>
              </a:endParaRPr>
            </a:p>
            <a:p>
              <a:pPr marL="19483" marR="15586">
                <a:lnSpc>
                  <a:spcPct val="102299"/>
                </a:lnSpc>
                <a:spcBef>
                  <a:spcPts val="18"/>
                </a:spcBef>
              </a:pPr>
              <a:r>
                <a:rPr lang="en-US" sz="614" dirty="0">
                  <a:latin typeface="Calibri"/>
                  <a:cs typeface="Calibri"/>
                </a:rPr>
                <a:t>Nancy Frohman</a:t>
              </a:r>
              <a:br>
                <a:rPr lang="en-US" sz="614" dirty="0">
                  <a:latin typeface="Calibri"/>
                  <a:cs typeface="Calibri"/>
                </a:rPr>
              </a:br>
              <a:r>
                <a:rPr lang="en-US" sz="614" dirty="0">
                  <a:latin typeface="Calibri"/>
                  <a:cs typeface="Calibri"/>
                </a:rPr>
                <a:t>Accessible  Communications</a:t>
              </a:r>
              <a:br>
                <a:rPr lang="en-US" sz="614" dirty="0">
                  <a:latin typeface="Calibri"/>
                  <a:cs typeface="Calibri"/>
                </a:rPr>
              </a:br>
              <a:r>
                <a:rPr lang="en-US" sz="614" dirty="0">
                  <a:latin typeface="Calibri"/>
                  <a:cs typeface="Calibri"/>
                </a:rPr>
                <a:t>Program  Manager</a:t>
              </a:r>
            </a:p>
            <a:p>
              <a:pPr marL="19483">
                <a:spcBef>
                  <a:spcPts val="361"/>
                </a:spcBef>
              </a:pPr>
              <a:br>
                <a:rPr lang="en-US" sz="307" b="1" dirty="0">
                  <a:solidFill>
                    <a:srgbClr val="002C71"/>
                  </a:solidFill>
                  <a:latin typeface="Calibri"/>
                  <a:cs typeface="Calibri"/>
                </a:rPr>
              </a:br>
              <a:r>
                <a:rPr lang="en-US" sz="614" dirty="0">
                  <a:latin typeface="Calibri"/>
                  <a:cs typeface="Calibri"/>
                </a:rPr>
                <a:t>1:00 PM - 3:00 PM</a:t>
              </a:r>
              <a:br>
                <a:rPr lang="en-US" sz="614" dirty="0">
                  <a:latin typeface="Calibri"/>
                  <a:cs typeface="Calibri"/>
                </a:rPr>
              </a:br>
              <a:r>
                <a:rPr lang="en-US" sz="614" b="1" dirty="0">
                  <a:solidFill>
                    <a:srgbClr val="002C71"/>
                  </a:solidFill>
                  <a:latin typeface="Calibri"/>
                  <a:cs typeface="Calibri"/>
                </a:rPr>
                <a:t>USDA TARGET Center </a:t>
              </a:r>
              <a:br>
                <a:rPr lang="en-US" sz="614" b="1" dirty="0">
                  <a:solidFill>
                    <a:srgbClr val="002C71"/>
                  </a:solidFill>
                  <a:latin typeface="Calibri"/>
                  <a:cs typeface="Calibri"/>
                </a:rPr>
              </a:br>
              <a:r>
                <a:rPr lang="en-US" sz="614" b="1" dirty="0">
                  <a:solidFill>
                    <a:srgbClr val="002C71"/>
                  </a:solidFill>
                  <a:latin typeface="Calibri"/>
                  <a:cs typeface="Calibri"/>
                </a:rPr>
                <a:t>Education Demonstrations </a:t>
              </a:r>
              <a:br>
                <a:rPr lang="en-US" sz="614" b="1" dirty="0">
                  <a:solidFill>
                    <a:srgbClr val="002C71"/>
                  </a:solidFill>
                  <a:latin typeface="Calibri"/>
                  <a:cs typeface="Calibri"/>
                </a:rPr>
              </a:br>
              <a:r>
                <a:rPr lang="en-US" sz="614" b="1" dirty="0">
                  <a:solidFill>
                    <a:srgbClr val="002C71"/>
                  </a:solidFill>
                  <a:latin typeface="Calibri"/>
                  <a:cs typeface="Calibri"/>
                </a:rPr>
                <a:t>(Virtual/Onsite)</a:t>
              </a:r>
              <a:endParaRPr lang="en-US" sz="614" dirty="0">
                <a:latin typeface="Calibri"/>
                <a:cs typeface="Calibri"/>
              </a:endParaRPr>
            </a:p>
            <a:p>
              <a:pPr marL="19483" marR="15586">
                <a:lnSpc>
                  <a:spcPct val="102299"/>
                </a:lnSpc>
                <a:spcBef>
                  <a:spcPts val="18"/>
                </a:spcBef>
              </a:pPr>
              <a:r>
                <a:rPr lang="en-US" sz="614" spc="-13" dirty="0">
                  <a:latin typeface="Calibri"/>
                  <a:cs typeface="Calibri"/>
                </a:rPr>
                <a:t>Michelle Sherbondy</a:t>
              </a:r>
              <a:br>
                <a:rPr lang="en-US" sz="614" spc="-13" dirty="0">
                  <a:latin typeface="Calibri"/>
                  <a:cs typeface="Calibri"/>
                </a:rPr>
              </a:br>
              <a:r>
                <a:rPr lang="en-US" sz="614" spc="-13" dirty="0">
                  <a:latin typeface="Calibri"/>
                  <a:cs typeface="Calibri"/>
                </a:rPr>
                <a:t>Education Program Manager</a:t>
              </a:r>
              <a:endParaRPr lang="en-US" sz="614" dirty="0">
                <a:latin typeface="Calibri"/>
                <a:cs typeface="Calibri"/>
              </a:endParaRPr>
            </a:p>
            <a:p>
              <a:pPr marL="19483">
                <a:spcBef>
                  <a:spcPts val="317"/>
                </a:spcBef>
              </a:pPr>
              <a:endParaRPr lang="en-US" sz="614" dirty="0">
                <a:latin typeface="Calibri"/>
                <a:cs typeface="Calibri"/>
              </a:endParaRPr>
            </a:p>
            <a:p>
              <a:pPr marL="19483" marR="15586">
                <a:lnSpc>
                  <a:spcPct val="102299"/>
                </a:lnSpc>
                <a:spcBef>
                  <a:spcPts val="18"/>
                </a:spcBef>
              </a:pPr>
              <a:endParaRPr lang="en-US" sz="614" dirty="0">
                <a:highlight>
                  <a:srgbClr val="FFFF00"/>
                </a:highlight>
                <a:latin typeface="Calibri"/>
                <a:cs typeface="Calibri"/>
              </a:endParaRPr>
            </a:p>
            <a:p>
              <a:pPr marL="19483">
                <a:spcBef>
                  <a:spcPts val="49"/>
                </a:spcBef>
              </a:pPr>
              <a:endParaRPr lang="en-US" sz="614" spc="-13" dirty="0">
                <a:latin typeface="Calibri"/>
                <a:cs typeface="Calibri"/>
              </a:endParaRPr>
            </a:p>
            <a:p>
              <a:pPr marL="19483">
                <a:spcBef>
                  <a:spcPts val="49"/>
                </a:spcBef>
              </a:pPr>
              <a:endParaRPr lang="en-US" sz="614" b="1" dirty="0">
                <a:solidFill>
                  <a:srgbClr val="002C71"/>
                </a:solidFill>
                <a:latin typeface="Calibri"/>
                <a:cs typeface="Calibri"/>
              </a:endParaRPr>
            </a:p>
          </p:txBody>
        </p:sp>
        <p:sp>
          <p:nvSpPr>
            <p:cNvPr id="50" name="object 31">
              <a:extLst>
                <a:ext uri="{FF2B5EF4-FFF2-40B4-BE49-F238E27FC236}">
                  <a16:creationId xmlns:a16="http://schemas.microsoft.com/office/drawing/2014/main" id="{17EEF259-427A-C278-6DF4-FF555CCA7811}"/>
                </a:ext>
              </a:extLst>
            </p:cNvPr>
            <p:cNvSpPr>
              <a:spLocks/>
            </p:cNvSpPr>
            <p:nvPr/>
          </p:nvSpPr>
          <p:spPr>
            <a:xfrm>
              <a:off x="3685574" y="4905131"/>
              <a:ext cx="1572895" cy="304800"/>
            </a:xfrm>
            <a:custGeom>
              <a:avLst/>
              <a:gdLst/>
              <a:ahLst/>
              <a:cxnLst/>
              <a:rect l="l" t="t" r="r" b="b"/>
              <a:pathLst>
                <a:path w="1572895" h="279400">
                  <a:moveTo>
                    <a:pt x="1433322" y="0"/>
                  </a:moveTo>
                  <a:lnTo>
                    <a:pt x="0" y="0"/>
                  </a:lnTo>
                  <a:lnTo>
                    <a:pt x="0" y="278892"/>
                  </a:lnTo>
                  <a:lnTo>
                    <a:pt x="1433322" y="278892"/>
                  </a:lnTo>
                  <a:lnTo>
                    <a:pt x="1572768" y="139446"/>
                  </a:lnTo>
                  <a:lnTo>
                    <a:pt x="1433322" y="0"/>
                  </a:lnTo>
                  <a:close/>
                </a:path>
              </a:pathLst>
            </a:custGeom>
            <a:solidFill>
              <a:srgbClr val="005340"/>
            </a:solidFill>
          </p:spPr>
          <p:txBody>
            <a:bodyPr wrap="square" lIns="0" tIns="0" rIns="0" bIns="0" rtlCol="0" anchor="t"/>
            <a:lstStyle/>
            <a:p>
              <a:pPr algn="ctr"/>
              <a:endParaRPr lang="en-US" sz="102" b="1" spc="15" dirty="0">
                <a:solidFill>
                  <a:srgbClr val="FFFFFF"/>
                </a:solidFill>
                <a:latin typeface="Calibri"/>
                <a:cs typeface="Calibri"/>
              </a:endParaRPr>
            </a:p>
            <a:p>
              <a:pPr algn="ctr"/>
              <a:r>
                <a:rPr lang="en-US" sz="614" b="1" spc="15" dirty="0">
                  <a:solidFill>
                    <a:srgbClr val="FFFFFF"/>
                  </a:solidFill>
                  <a:latin typeface="Calibri"/>
                  <a:cs typeface="Calibri"/>
                </a:rPr>
                <a:t>10/25/2023</a:t>
              </a:r>
              <a:endParaRPr sz="920" dirty="0"/>
            </a:p>
          </p:txBody>
        </p:sp>
      </p:grpSp>
      <p:grpSp>
        <p:nvGrpSpPr>
          <p:cNvPr id="61" name="object 26">
            <a:extLst>
              <a:ext uri="{FF2B5EF4-FFF2-40B4-BE49-F238E27FC236}">
                <a16:creationId xmlns:a16="http://schemas.microsoft.com/office/drawing/2014/main" id="{E2AD422D-00EA-3D97-5867-B6B2EB5B0DEB}"/>
              </a:ext>
              <a:ext uri="{C183D7F6-B498-43B3-948B-1728B52AA6E4}">
                <adec:decorative xmlns:adec="http://schemas.microsoft.com/office/drawing/2017/decorative" val="1"/>
              </a:ext>
            </a:extLst>
          </p:cNvPr>
          <p:cNvGrpSpPr/>
          <p:nvPr/>
        </p:nvGrpSpPr>
        <p:grpSpPr>
          <a:xfrm>
            <a:off x="2765103" y="3022369"/>
            <a:ext cx="810816" cy="149369"/>
            <a:chOff x="1990089" y="6040882"/>
            <a:chExt cx="1585595" cy="292100"/>
          </a:xfrm>
        </p:grpSpPr>
        <p:sp>
          <p:nvSpPr>
            <p:cNvPr id="62" name="object 27">
              <a:extLst>
                <a:ext uri="{FF2B5EF4-FFF2-40B4-BE49-F238E27FC236}">
                  <a16:creationId xmlns:a16="http://schemas.microsoft.com/office/drawing/2014/main" id="{5D892B7D-12AD-FBF9-745A-B29489583D9F}"/>
                </a:ext>
              </a:extLst>
            </p:cNvPr>
            <p:cNvSpPr/>
            <p:nvPr/>
          </p:nvSpPr>
          <p:spPr>
            <a:xfrm>
              <a:off x="1996439" y="6047232"/>
              <a:ext cx="1572895" cy="279400"/>
            </a:xfrm>
            <a:custGeom>
              <a:avLst/>
              <a:gdLst/>
              <a:ahLst/>
              <a:cxnLst/>
              <a:rect l="l" t="t" r="r" b="b"/>
              <a:pathLst>
                <a:path w="1572895" h="279400">
                  <a:moveTo>
                    <a:pt x="1433322" y="0"/>
                  </a:moveTo>
                  <a:lnTo>
                    <a:pt x="0" y="0"/>
                  </a:lnTo>
                  <a:lnTo>
                    <a:pt x="0" y="278892"/>
                  </a:lnTo>
                  <a:lnTo>
                    <a:pt x="1433322" y="278892"/>
                  </a:lnTo>
                  <a:lnTo>
                    <a:pt x="1572768" y="139446"/>
                  </a:lnTo>
                  <a:lnTo>
                    <a:pt x="1433322" y="0"/>
                  </a:lnTo>
                  <a:close/>
                </a:path>
              </a:pathLst>
            </a:custGeom>
            <a:solidFill>
              <a:srgbClr val="005340"/>
            </a:solidFill>
          </p:spPr>
          <p:txBody>
            <a:bodyPr wrap="square" lIns="0" tIns="0" rIns="0" bIns="0" rtlCol="0"/>
            <a:lstStyle/>
            <a:p>
              <a:endParaRPr sz="920" dirty="0"/>
            </a:p>
          </p:txBody>
        </p:sp>
        <p:sp>
          <p:nvSpPr>
            <p:cNvPr id="63" name="object 28">
              <a:extLst>
                <a:ext uri="{FF2B5EF4-FFF2-40B4-BE49-F238E27FC236}">
                  <a16:creationId xmlns:a16="http://schemas.microsoft.com/office/drawing/2014/main" id="{F077F179-AE81-DB34-06E0-E8695FD9A561}"/>
                </a:ext>
              </a:extLst>
            </p:cNvPr>
            <p:cNvSpPr/>
            <p:nvPr/>
          </p:nvSpPr>
          <p:spPr>
            <a:xfrm>
              <a:off x="1996439" y="6047232"/>
              <a:ext cx="1572895" cy="279400"/>
            </a:xfrm>
            <a:custGeom>
              <a:avLst/>
              <a:gdLst/>
              <a:ahLst/>
              <a:cxnLst/>
              <a:rect l="l" t="t" r="r" b="b"/>
              <a:pathLst>
                <a:path w="1572895" h="279400">
                  <a:moveTo>
                    <a:pt x="0" y="0"/>
                  </a:moveTo>
                  <a:lnTo>
                    <a:pt x="1433322" y="0"/>
                  </a:lnTo>
                  <a:lnTo>
                    <a:pt x="1572768" y="139446"/>
                  </a:lnTo>
                  <a:lnTo>
                    <a:pt x="1433322" y="278892"/>
                  </a:lnTo>
                  <a:lnTo>
                    <a:pt x="0" y="278892"/>
                  </a:lnTo>
                  <a:lnTo>
                    <a:pt x="0" y="0"/>
                  </a:lnTo>
                  <a:close/>
                </a:path>
              </a:pathLst>
            </a:custGeom>
            <a:ln w="12700">
              <a:solidFill>
                <a:srgbClr val="2E528F"/>
              </a:solidFill>
            </a:ln>
          </p:spPr>
          <p:txBody>
            <a:bodyPr wrap="square" lIns="0" tIns="0" rIns="0" bIns="0" rtlCol="0"/>
            <a:lstStyle/>
            <a:p>
              <a:endParaRPr sz="920" dirty="0"/>
            </a:p>
          </p:txBody>
        </p:sp>
      </p:grpSp>
      <p:sp>
        <p:nvSpPr>
          <p:cNvPr id="64" name="object 29">
            <a:extLst>
              <a:ext uri="{FF2B5EF4-FFF2-40B4-BE49-F238E27FC236}">
                <a16:creationId xmlns:a16="http://schemas.microsoft.com/office/drawing/2014/main" id="{06B1FB9B-BEED-CDD5-49FC-BE865E68882D}"/>
              </a:ext>
            </a:extLst>
          </p:cNvPr>
          <p:cNvSpPr txBox="1"/>
          <p:nvPr/>
        </p:nvSpPr>
        <p:spPr>
          <a:xfrm>
            <a:off x="2758085" y="3001077"/>
            <a:ext cx="865693" cy="1657727"/>
          </a:xfrm>
          <a:prstGeom prst="rect">
            <a:avLst/>
          </a:prstGeom>
        </p:spPr>
        <p:txBody>
          <a:bodyPr vert="horz" wrap="square" lIns="0" tIns="44162" rIns="0" bIns="0" rtlCol="0">
            <a:spAutoFit/>
          </a:bodyPr>
          <a:lstStyle/>
          <a:p>
            <a:pPr marL="19483" algn="ctr">
              <a:spcBef>
                <a:spcPts val="296"/>
              </a:spcBef>
            </a:pPr>
            <a:r>
              <a:rPr lang="en-US" sz="614" b="1" spc="15" dirty="0">
                <a:solidFill>
                  <a:srgbClr val="FFFFFF"/>
                </a:solidFill>
                <a:latin typeface="Calibri"/>
                <a:cs typeface="Calibri"/>
              </a:rPr>
              <a:t>10/23/2023</a:t>
            </a:r>
            <a:endParaRPr lang="en-US" sz="614" dirty="0">
              <a:latin typeface="Calibri"/>
              <a:cs typeface="Calibri"/>
            </a:endParaRPr>
          </a:p>
          <a:p>
            <a:pPr marL="19483">
              <a:spcBef>
                <a:spcPts val="296"/>
              </a:spcBef>
            </a:pPr>
            <a:r>
              <a:rPr lang="en-US" sz="614" spc="-5" dirty="0">
                <a:latin typeface="Calibri"/>
                <a:cs typeface="Calibri"/>
              </a:rPr>
              <a:t>11:00</a:t>
            </a:r>
            <a:r>
              <a:rPr lang="en-US" sz="614" spc="-23" dirty="0">
                <a:latin typeface="Calibri"/>
                <a:cs typeface="Calibri"/>
              </a:rPr>
              <a:t> </a:t>
            </a:r>
            <a:r>
              <a:rPr lang="en-US" sz="614" spc="-56" dirty="0">
                <a:latin typeface="Calibri"/>
                <a:cs typeface="Calibri"/>
              </a:rPr>
              <a:t>AM</a:t>
            </a:r>
            <a:r>
              <a:rPr lang="en-US" sz="614" spc="-15" dirty="0">
                <a:latin typeface="Calibri"/>
                <a:cs typeface="Calibri"/>
              </a:rPr>
              <a:t> –</a:t>
            </a:r>
            <a:r>
              <a:rPr lang="en-US" sz="614" spc="-23" dirty="0">
                <a:latin typeface="Calibri"/>
                <a:cs typeface="Calibri"/>
              </a:rPr>
              <a:t> </a:t>
            </a:r>
            <a:r>
              <a:rPr lang="en-US" sz="614" spc="-5" dirty="0">
                <a:latin typeface="Calibri"/>
                <a:cs typeface="Calibri"/>
              </a:rPr>
              <a:t>12:00</a:t>
            </a:r>
            <a:r>
              <a:rPr lang="en-US" sz="614" spc="-18" dirty="0">
                <a:latin typeface="Calibri"/>
                <a:cs typeface="Calibri"/>
              </a:rPr>
              <a:t> </a:t>
            </a:r>
            <a:r>
              <a:rPr lang="en-US" sz="614" spc="-13" dirty="0">
                <a:latin typeface="Calibri"/>
                <a:cs typeface="Calibri"/>
              </a:rPr>
              <a:t>PM</a:t>
            </a:r>
            <a:br>
              <a:rPr lang="en-US" sz="614" dirty="0">
                <a:latin typeface="Calibri"/>
                <a:cs typeface="Calibri"/>
              </a:rPr>
            </a:br>
            <a:r>
              <a:rPr lang="en-US" sz="614" b="1" dirty="0">
                <a:solidFill>
                  <a:srgbClr val="002C71"/>
                </a:solidFill>
                <a:latin typeface="Calibri"/>
                <a:cs typeface="Calibri"/>
              </a:rPr>
              <a:t>Emotional Intelligence (Part 1 of 2)</a:t>
            </a:r>
            <a:endParaRPr lang="en-US" sz="614" dirty="0">
              <a:latin typeface="Calibri"/>
              <a:cs typeface="Calibri"/>
            </a:endParaRPr>
          </a:p>
          <a:p>
            <a:pPr marL="19483" marR="18184">
              <a:lnSpc>
                <a:spcPct val="102099"/>
              </a:lnSpc>
              <a:spcBef>
                <a:spcPts val="20"/>
              </a:spcBef>
            </a:pPr>
            <a:r>
              <a:rPr lang="en-US" sz="614" dirty="0">
                <a:latin typeface="Calibri"/>
                <a:cs typeface="Calibri"/>
              </a:rPr>
              <a:t>Carolyn Owens, </a:t>
            </a:r>
            <a:br>
              <a:rPr lang="en-US" sz="614" dirty="0">
                <a:latin typeface="Calibri"/>
                <a:cs typeface="Calibri"/>
              </a:rPr>
            </a:br>
            <a:r>
              <a:rPr lang="en-US" sz="614" dirty="0">
                <a:latin typeface="Calibri"/>
                <a:cs typeface="Calibri"/>
              </a:rPr>
              <a:t>MCC, SPHR</a:t>
            </a:r>
            <a:endParaRPr lang="en-US" sz="614" spc="-13" dirty="0">
              <a:latin typeface="Calibri"/>
              <a:cs typeface="Calibri"/>
            </a:endParaRPr>
          </a:p>
          <a:p>
            <a:pPr marL="19483">
              <a:spcBef>
                <a:spcPts val="325"/>
              </a:spcBef>
            </a:pPr>
            <a:r>
              <a:rPr lang="en-US" sz="614" spc="-5" dirty="0">
                <a:latin typeface="Calibri"/>
                <a:cs typeface="Calibri"/>
              </a:rPr>
              <a:t>1:00</a:t>
            </a:r>
            <a:r>
              <a:rPr lang="en-US" sz="614" spc="-26" dirty="0">
                <a:latin typeface="Calibri"/>
                <a:cs typeface="Calibri"/>
              </a:rPr>
              <a:t> </a:t>
            </a:r>
            <a:r>
              <a:rPr lang="en-US" sz="614" spc="-28" dirty="0">
                <a:latin typeface="Calibri"/>
                <a:cs typeface="Calibri"/>
              </a:rPr>
              <a:t>PM</a:t>
            </a:r>
            <a:r>
              <a:rPr lang="en-US" sz="614" spc="-20" dirty="0">
                <a:latin typeface="Calibri"/>
                <a:cs typeface="Calibri"/>
              </a:rPr>
              <a:t> </a:t>
            </a:r>
            <a:r>
              <a:rPr lang="en-US" sz="614" spc="-15" dirty="0">
                <a:latin typeface="Calibri"/>
                <a:cs typeface="Calibri"/>
              </a:rPr>
              <a:t>–</a:t>
            </a:r>
            <a:r>
              <a:rPr lang="en-US" sz="614" spc="-23" dirty="0">
                <a:latin typeface="Calibri"/>
                <a:cs typeface="Calibri"/>
              </a:rPr>
              <a:t> </a:t>
            </a:r>
            <a:r>
              <a:rPr lang="en-US" sz="614" spc="-5" dirty="0">
                <a:latin typeface="Calibri"/>
                <a:cs typeface="Calibri"/>
              </a:rPr>
              <a:t>2:00</a:t>
            </a:r>
            <a:r>
              <a:rPr lang="en-US" sz="614" spc="-18" dirty="0">
                <a:latin typeface="Calibri"/>
                <a:cs typeface="Calibri"/>
              </a:rPr>
              <a:t> </a:t>
            </a:r>
            <a:r>
              <a:rPr lang="en-US" sz="614" spc="-13" dirty="0">
                <a:latin typeface="Calibri"/>
                <a:cs typeface="Calibri"/>
              </a:rPr>
              <a:t>PM</a:t>
            </a:r>
            <a:endParaRPr lang="en-US" sz="614" dirty="0">
              <a:latin typeface="Calibri"/>
              <a:cs typeface="Calibri"/>
            </a:endParaRPr>
          </a:p>
          <a:p>
            <a:pPr marL="19483">
              <a:spcBef>
                <a:spcPts val="49"/>
              </a:spcBef>
            </a:pPr>
            <a:r>
              <a:rPr lang="en-US" sz="614" b="1" spc="-23" dirty="0">
                <a:solidFill>
                  <a:srgbClr val="002C71"/>
                </a:solidFill>
                <a:latin typeface="Calibri"/>
                <a:cs typeface="Calibri"/>
              </a:rPr>
              <a:t>Proper Posture in the Workplace to Prevent Posture-Related Problems (Part 1 of 2)</a:t>
            </a:r>
            <a:endParaRPr lang="en-US" sz="614" dirty="0">
              <a:latin typeface="Calibri"/>
              <a:cs typeface="Calibri"/>
            </a:endParaRPr>
          </a:p>
          <a:p>
            <a:pPr marL="19483" marR="180862">
              <a:lnSpc>
                <a:spcPct val="106700"/>
              </a:lnSpc>
              <a:spcBef>
                <a:spcPts val="8"/>
              </a:spcBef>
            </a:pPr>
            <a:r>
              <a:rPr lang="en-US" sz="614" spc="-11" dirty="0">
                <a:latin typeface="Calibri"/>
                <a:cs typeface="Calibri"/>
              </a:rPr>
              <a:t>Dr. Krista Burns</a:t>
            </a:r>
            <a:br>
              <a:rPr lang="en-US" sz="614" spc="-11" dirty="0">
                <a:latin typeface="Calibri"/>
                <a:cs typeface="Calibri"/>
              </a:rPr>
            </a:br>
            <a:r>
              <a:rPr lang="en-US" sz="614" spc="-11" dirty="0">
                <a:latin typeface="Calibri"/>
                <a:cs typeface="Calibri"/>
              </a:rPr>
              <a:t>American Posture Institute</a:t>
            </a:r>
            <a:endParaRPr lang="en-US" sz="614" dirty="0">
              <a:latin typeface="Calibri"/>
              <a:cs typeface="Calibri"/>
            </a:endParaRPr>
          </a:p>
          <a:p>
            <a:pPr marL="19483" marR="18184">
              <a:lnSpc>
                <a:spcPct val="102099"/>
              </a:lnSpc>
              <a:spcBef>
                <a:spcPts val="20"/>
              </a:spcBef>
            </a:pPr>
            <a:endParaRPr lang="en-US" sz="614" spc="-13" dirty="0">
              <a:latin typeface="Calibri"/>
              <a:cs typeface="Calibri"/>
            </a:endParaRPr>
          </a:p>
          <a:p>
            <a:pPr marL="19483" marR="15586">
              <a:lnSpc>
                <a:spcPct val="102299"/>
              </a:lnSpc>
              <a:spcBef>
                <a:spcPts val="18"/>
              </a:spcBef>
            </a:pPr>
            <a:endParaRPr lang="en-US" sz="614" dirty="0">
              <a:highlight>
                <a:srgbClr val="FFFF00"/>
              </a:highlight>
              <a:latin typeface="Calibri"/>
              <a:cs typeface="Calibri"/>
            </a:endParaRPr>
          </a:p>
        </p:txBody>
      </p:sp>
      <p:sp>
        <p:nvSpPr>
          <p:cNvPr id="6" name="object 6">
            <a:extLst>
              <a:ext uri="{FF2B5EF4-FFF2-40B4-BE49-F238E27FC236}">
                <a16:creationId xmlns:a16="http://schemas.microsoft.com/office/drawing/2014/main" id="{3E47D771-D5F1-B7B3-6EE3-67C24A92DA7D}"/>
              </a:ext>
              <a:ext uri="{C183D7F6-B498-43B3-948B-1728B52AA6E4}">
                <adec:decorative xmlns:adec="http://schemas.microsoft.com/office/drawing/2017/decorative" val="1"/>
              </a:ext>
            </a:extLst>
          </p:cNvPr>
          <p:cNvSpPr/>
          <p:nvPr/>
        </p:nvSpPr>
        <p:spPr>
          <a:xfrm>
            <a:off x="2713652" y="2805495"/>
            <a:ext cx="3716698" cy="23379"/>
          </a:xfrm>
          <a:custGeom>
            <a:avLst/>
            <a:gdLst/>
            <a:ahLst/>
            <a:cxnLst/>
            <a:rect l="l" t="t" r="r" b="b"/>
            <a:pathLst>
              <a:path w="7268209">
                <a:moveTo>
                  <a:pt x="0" y="0"/>
                </a:moveTo>
                <a:lnTo>
                  <a:pt x="7267930" y="0"/>
                </a:lnTo>
              </a:path>
            </a:pathLst>
          </a:custGeom>
          <a:ln w="28575">
            <a:solidFill>
              <a:srgbClr val="005340"/>
            </a:solidFill>
            <a:prstDash val="sysDot"/>
          </a:ln>
        </p:spPr>
        <p:txBody>
          <a:bodyPr wrap="square" lIns="0" tIns="0" rIns="0" bIns="0" rtlCol="0"/>
          <a:lstStyle/>
          <a:p>
            <a:endParaRPr sz="920" dirty="0"/>
          </a:p>
        </p:txBody>
      </p:sp>
      <p:sp>
        <p:nvSpPr>
          <p:cNvPr id="37" name="object 37"/>
          <p:cNvSpPr txBox="1">
            <a:spLocks/>
          </p:cNvSpPr>
          <p:nvPr/>
        </p:nvSpPr>
        <p:spPr>
          <a:xfrm>
            <a:off x="5406574" y="3007009"/>
            <a:ext cx="989353" cy="761891"/>
          </a:xfrm>
          <a:prstGeom prst="rect">
            <a:avLst/>
          </a:prstGeom>
        </p:spPr>
        <p:txBody>
          <a:bodyPr vert="horz" wrap="square" lIns="0" tIns="46434" rIns="0" bIns="0" rtlCol="0">
            <a:spAutoFit/>
          </a:bodyPr>
          <a:lstStyle/>
          <a:p>
            <a:pPr marL="19483" algn="ctr">
              <a:spcBef>
                <a:spcPts val="292"/>
              </a:spcBef>
            </a:pPr>
            <a:r>
              <a:rPr lang="en-US" sz="614" b="1" spc="15" dirty="0">
                <a:solidFill>
                  <a:srgbClr val="FFFFFF"/>
                </a:solidFill>
                <a:latin typeface="Calibri"/>
                <a:cs typeface="Calibri"/>
              </a:rPr>
              <a:t>10/26/2023</a:t>
            </a:r>
            <a:endParaRPr lang="en-US" sz="614" dirty="0">
              <a:latin typeface="Calibri"/>
              <a:cs typeface="Calibri"/>
            </a:endParaRPr>
          </a:p>
          <a:p>
            <a:pPr marL="19483">
              <a:spcBef>
                <a:spcPts val="314"/>
              </a:spcBef>
            </a:pPr>
            <a:r>
              <a:rPr sz="614" spc="-5" dirty="0">
                <a:latin typeface="Calibri"/>
                <a:cs typeface="Calibri"/>
              </a:rPr>
              <a:t>10:00</a:t>
            </a:r>
            <a:r>
              <a:rPr sz="614" spc="-23" dirty="0">
                <a:latin typeface="Calibri"/>
                <a:cs typeface="Calibri"/>
              </a:rPr>
              <a:t> </a:t>
            </a:r>
            <a:r>
              <a:rPr sz="614" spc="-56" dirty="0">
                <a:latin typeface="Calibri"/>
                <a:cs typeface="Calibri"/>
              </a:rPr>
              <a:t>AM</a:t>
            </a:r>
            <a:r>
              <a:rPr sz="614" spc="-15" dirty="0">
                <a:latin typeface="Calibri"/>
                <a:cs typeface="Calibri"/>
              </a:rPr>
              <a:t> –</a:t>
            </a:r>
            <a:r>
              <a:rPr sz="614" spc="-23" dirty="0">
                <a:latin typeface="Calibri"/>
                <a:cs typeface="Calibri"/>
              </a:rPr>
              <a:t> </a:t>
            </a:r>
            <a:r>
              <a:rPr sz="614" spc="-5" dirty="0">
                <a:latin typeface="Calibri"/>
                <a:cs typeface="Calibri"/>
              </a:rPr>
              <a:t>11:00</a:t>
            </a:r>
            <a:r>
              <a:rPr sz="614" spc="-18" dirty="0">
                <a:latin typeface="Calibri"/>
                <a:cs typeface="Calibri"/>
              </a:rPr>
              <a:t> </a:t>
            </a:r>
            <a:r>
              <a:rPr sz="614" spc="-13" dirty="0">
                <a:latin typeface="Calibri"/>
                <a:cs typeface="Calibri"/>
              </a:rPr>
              <a:t>AM</a:t>
            </a:r>
            <a:endParaRPr sz="614" dirty="0">
              <a:latin typeface="Calibri"/>
              <a:cs typeface="Calibri"/>
            </a:endParaRPr>
          </a:p>
          <a:p>
            <a:pPr marL="19483">
              <a:spcBef>
                <a:spcPts val="51"/>
              </a:spcBef>
            </a:pPr>
            <a:r>
              <a:rPr lang="en-US" sz="614" b="1" spc="23" dirty="0">
                <a:solidFill>
                  <a:srgbClr val="002C71"/>
                </a:solidFill>
                <a:latin typeface="Calibri"/>
                <a:cs typeface="Calibri"/>
              </a:rPr>
              <a:t>Assistive Technology at New Heights</a:t>
            </a:r>
            <a:br>
              <a:rPr lang="en-US" sz="614" b="1" spc="23" dirty="0">
                <a:solidFill>
                  <a:srgbClr val="002C71"/>
                </a:solidFill>
                <a:latin typeface="Calibri"/>
                <a:cs typeface="Calibri"/>
              </a:rPr>
            </a:br>
            <a:r>
              <a:rPr lang="en-US" sz="614" dirty="0">
                <a:latin typeface="Calibri"/>
                <a:cs typeface="Calibri"/>
              </a:rPr>
              <a:t>Dr.</a:t>
            </a:r>
            <a:r>
              <a:rPr lang="en-US" sz="614" spc="11" dirty="0">
                <a:latin typeface="Calibri"/>
                <a:cs typeface="Calibri"/>
              </a:rPr>
              <a:t> Wayne Crolley</a:t>
            </a:r>
            <a:br>
              <a:rPr lang="en-US" sz="614" spc="11" dirty="0">
                <a:latin typeface="Calibri"/>
                <a:cs typeface="Calibri"/>
              </a:rPr>
            </a:br>
            <a:r>
              <a:rPr lang="en-US" sz="614" spc="11" dirty="0">
                <a:latin typeface="Calibri"/>
                <a:cs typeface="Calibri"/>
              </a:rPr>
              <a:t>Novare Products, LLC</a:t>
            </a:r>
            <a:endParaRPr sz="614" dirty="0">
              <a:latin typeface="Calibri"/>
              <a:cs typeface="Calibri"/>
            </a:endParaRPr>
          </a:p>
          <a:p>
            <a:pPr marL="19483" marR="180862">
              <a:lnSpc>
                <a:spcPct val="106700"/>
              </a:lnSpc>
              <a:spcBef>
                <a:spcPts val="8"/>
              </a:spcBef>
            </a:pPr>
            <a:endParaRPr lang="en-US" sz="614" dirty="0">
              <a:latin typeface="Calibri"/>
              <a:cs typeface="Calibri"/>
            </a:endParaRPr>
          </a:p>
        </p:txBody>
      </p:sp>
    </p:spTree>
    <p:extLst>
      <p:ext uri="{BB962C8B-B14F-4D97-AF65-F5344CB8AC3E}">
        <p14:creationId xmlns:p14="http://schemas.microsoft.com/office/powerpoint/2010/main" val="192012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BB9F688-5A2C-C748-A147-FAB4A1179888}"/>
              </a:ext>
            </a:extLst>
          </p:cNvPr>
          <p:cNvSpPr txBox="1">
            <a:spLocks noGrp="1"/>
          </p:cNvSpPr>
          <p:nvPr>
            <p:ph type="title" idx="4294967295"/>
          </p:nvPr>
        </p:nvSpPr>
        <p:spPr>
          <a:xfrm>
            <a:off x="457200" y="125538"/>
            <a:ext cx="8229600" cy="857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457200" rtl="0" eaLnBrk="1" latinLnBrk="0" hangingPunct="1">
              <a:spcBef>
                <a:spcPct val="0"/>
              </a:spcBef>
              <a:buNone/>
              <a:defRPr sz="2500" b="1" kern="1200">
                <a:solidFill>
                  <a:schemeClr val="bg1"/>
                </a:solidFill>
                <a:latin typeface="Palatino" pitchFamily="2" charset="77"/>
                <a:ea typeface="Palatino" pitchFamily="2" charset="77"/>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0" normalizeH="0" baseline="0" noProof="0" dirty="0">
                <a:ln>
                  <a:noFill/>
                </a:ln>
                <a:solidFill>
                  <a:srgbClr val="C2E7E7"/>
                </a:solidFill>
                <a:effectLst/>
                <a:uLnTx/>
                <a:uFillTx/>
                <a:latin typeface="Merel" pitchFamily="2" charset="77"/>
                <a:ea typeface="Palatino" pitchFamily="2" charset="77"/>
                <a:cs typeface="+mj-cs"/>
              </a:rPr>
              <a:t>DID</a:t>
            </a:r>
            <a:r>
              <a:rPr kumimoji="0" lang="en-US" sz="3500" b="0" i="0" u="none" strike="noStrike" kern="1200" cap="none" spc="0" normalizeH="0" baseline="0" noProof="0" dirty="0">
                <a:ln>
                  <a:noFill/>
                </a:ln>
                <a:solidFill>
                  <a:schemeClr val="accent2"/>
                </a:solidFill>
                <a:effectLst/>
                <a:uLnTx/>
                <a:uFillTx/>
                <a:latin typeface="Merel" pitchFamily="2" charset="77"/>
                <a:ea typeface="Palatino" pitchFamily="2" charset="77"/>
                <a:cs typeface="+mj-cs"/>
              </a:rPr>
              <a:t> </a:t>
            </a:r>
            <a:r>
              <a:rPr kumimoji="0" lang="en-US" sz="4000" b="0" i="0" u="none" strike="noStrike" kern="1200" cap="none" spc="0" normalizeH="0" baseline="0" noProof="0" dirty="0">
                <a:ln>
                  <a:noFill/>
                </a:ln>
                <a:solidFill>
                  <a:srgbClr val="85D0D0"/>
                </a:solidFill>
                <a:effectLst/>
                <a:uLnTx/>
                <a:uFillTx/>
                <a:latin typeface="Merel" pitchFamily="2" charset="77"/>
                <a:ea typeface="Palatino" pitchFamily="2" charset="77"/>
                <a:cs typeface="+mj-cs"/>
              </a:rPr>
              <a:t>YOU</a:t>
            </a:r>
            <a:r>
              <a:rPr kumimoji="0" lang="en-US" sz="3500" b="0" i="0" u="none" strike="noStrike" kern="1200" cap="none" spc="0" normalizeH="0" baseline="0" noProof="0" dirty="0">
                <a:ln>
                  <a:noFill/>
                </a:ln>
                <a:solidFill>
                  <a:schemeClr val="accent2"/>
                </a:solidFill>
                <a:effectLst/>
                <a:uLnTx/>
                <a:uFillTx/>
                <a:latin typeface="Merel" pitchFamily="2" charset="77"/>
                <a:ea typeface="Palatino" pitchFamily="2" charset="77"/>
                <a:cs typeface="+mj-cs"/>
              </a:rPr>
              <a:t>  </a:t>
            </a:r>
            <a:r>
              <a:rPr kumimoji="0" lang="en-US" sz="4500" b="0" i="0" u="none" strike="noStrike" kern="1200" cap="none" spc="0" normalizeH="0" baseline="0" noProof="0" dirty="0">
                <a:ln>
                  <a:noFill/>
                </a:ln>
                <a:solidFill>
                  <a:schemeClr val="accent2"/>
                </a:solidFill>
                <a:effectLst/>
                <a:uLnTx/>
                <a:uFillTx/>
                <a:latin typeface="Merel" pitchFamily="2" charset="77"/>
                <a:ea typeface="Palatino" pitchFamily="2" charset="77"/>
                <a:cs typeface="+mj-cs"/>
              </a:rPr>
              <a:t>KNOW</a:t>
            </a:r>
            <a:r>
              <a:rPr kumimoji="0" lang="is-IS" sz="4500" b="0" i="0" u="none" strike="noStrike" kern="1200" cap="none" spc="0" normalizeH="0" baseline="0" noProof="0" dirty="0">
                <a:ln>
                  <a:noFill/>
                </a:ln>
                <a:solidFill>
                  <a:schemeClr val="accent2"/>
                </a:solidFill>
                <a:effectLst/>
                <a:uLnTx/>
                <a:uFillTx/>
                <a:latin typeface="Merel" pitchFamily="2" charset="77"/>
                <a:ea typeface="Palatino" pitchFamily="2" charset="77"/>
                <a:cs typeface="+mj-cs"/>
              </a:rPr>
              <a:t>?</a:t>
            </a:r>
            <a:endParaRPr kumimoji="0" lang="en-US" sz="4500" b="0" i="0" u="none" strike="noStrike" kern="1200" cap="none" spc="0" normalizeH="0" baseline="0" noProof="0" dirty="0">
              <a:ln>
                <a:noFill/>
              </a:ln>
              <a:solidFill>
                <a:schemeClr val="accent2"/>
              </a:solidFill>
              <a:effectLst/>
              <a:uLnTx/>
              <a:uFillTx/>
              <a:latin typeface="Merel" pitchFamily="2" charset="77"/>
              <a:ea typeface="Palatino" pitchFamily="2" charset="77"/>
              <a:cs typeface="+mj-cs"/>
            </a:endParaRPr>
          </a:p>
        </p:txBody>
      </p:sp>
      <p:sp>
        <p:nvSpPr>
          <p:cNvPr id="3" name="Content Placeholder 2"/>
          <p:cNvSpPr>
            <a:spLocks noGrp="1"/>
          </p:cNvSpPr>
          <p:nvPr>
            <p:ph sz="half" idx="1"/>
          </p:nvPr>
        </p:nvSpPr>
        <p:spPr>
          <a:xfrm>
            <a:off x="571500" y="1520220"/>
            <a:ext cx="4038600" cy="2764104"/>
          </a:xfrm>
        </p:spPr>
        <p:txBody>
          <a:bodyPr>
            <a:normAutofit fontScale="85000" lnSpcReduction="10000"/>
          </a:bodyPr>
          <a:lstStyle/>
          <a:p>
            <a:r>
              <a:rPr lang="en-US" dirty="0"/>
              <a:t>73% of university students present with forward head posture </a:t>
            </a:r>
          </a:p>
          <a:p>
            <a:pPr lvl="1"/>
            <a:r>
              <a:rPr lang="en-US" sz="1300" b="0" dirty="0"/>
              <a:t>(Singh, Kaushal, &amp; </a:t>
            </a:r>
            <a:r>
              <a:rPr lang="en-US" sz="1300" b="0" dirty="0" err="1"/>
              <a:t>Jasrotia</a:t>
            </a:r>
            <a:r>
              <a:rPr lang="en-US" sz="1300" b="0" dirty="0"/>
              <a:t>, 2020)</a:t>
            </a:r>
          </a:p>
          <a:p>
            <a:pPr marL="0" indent="0">
              <a:buNone/>
            </a:pPr>
            <a:endParaRPr lang="en-US" dirty="0"/>
          </a:p>
          <a:p>
            <a:r>
              <a:rPr lang="en-US" dirty="0"/>
              <a:t>&gt;70% of school aged children present with moderate to severe forward head posture</a:t>
            </a:r>
          </a:p>
          <a:p>
            <a:pPr lvl="1"/>
            <a:r>
              <a:rPr lang="en-US" sz="1400" b="0" dirty="0"/>
              <a:t>(</a:t>
            </a:r>
            <a:r>
              <a:rPr lang="en-US" sz="1400" b="0" dirty="0" err="1"/>
              <a:t>Chandoliya</a:t>
            </a:r>
            <a:r>
              <a:rPr lang="en-US" sz="1400" b="0" dirty="0"/>
              <a:t>, </a:t>
            </a:r>
            <a:r>
              <a:rPr lang="en-US" sz="1400" b="0" dirty="0" err="1"/>
              <a:t>Chorsiya</a:t>
            </a:r>
            <a:r>
              <a:rPr lang="en-US" sz="1400" b="0" dirty="0"/>
              <a:t>, &amp; Kaushik, 2021)</a:t>
            </a:r>
          </a:p>
          <a:p>
            <a:pPr marL="0" indent="0">
              <a:buNone/>
            </a:pPr>
            <a:endParaRPr lang="en-US" dirty="0"/>
          </a:p>
          <a:p>
            <a:r>
              <a:rPr lang="en-US" sz="1900" dirty="0"/>
              <a:t>80% of people will experience back pain at some point in their life</a:t>
            </a:r>
            <a:endParaRPr lang="en-US" sz="1400" dirty="0"/>
          </a:p>
          <a:p>
            <a:pPr lvl="1"/>
            <a:r>
              <a:rPr lang="en-US" sz="1400" dirty="0"/>
              <a:t>(</a:t>
            </a:r>
            <a:r>
              <a:rPr lang="en-US" sz="1400" dirty="0" err="1"/>
              <a:t>Wolrd</a:t>
            </a:r>
            <a:r>
              <a:rPr lang="en-US" sz="1400" dirty="0"/>
              <a:t> Health Organization, 2010)</a:t>
            </a:r>
          </a:p>
          <a:p>
            <a:endParaRPr lang="en-US" sz="1300" dirty="0"/>
          </a:p>
        </p:txBody>
      </p:sp>
      <p:pic>
        <p:nvPicPr>
          <p:cNvPr id="5" name="Picture 4" descr="A person sitting on a couch"/>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5641325" y="602610"/>
            <a:ext cx="3312695" cy="3335017"/>
          </a:xfrm>
          <a:prstGeom prst="ellipse">
            <a:avLst/>
          </a:prstGeom>
        </p:spPr>
      </p:pic>
      <p:pic>
        <p:nvPicPr>
          <p:cNvPr id="2" name="Picture 1" descr="A person with her hands on her back">
            <a:extLst>
              <a:ext uri="{FF2B5EF4-FFF2-40B4-BE49-F238E27FC236}">
                <a16:creationId xmlns:a16="http://schemas.microsoft.com/office/drawing/2014/main" id="{6D79C8E9-E56D-94EA-7A65-66431D40B8E5}"/>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4837330" y="2642817"/>
            <a:ext cx="1895668" cy="1908442"/>
          </a:xfrm>
          <a:prstGeom prst="ellipse">
            <a:avLst/>
          </a:prstGeom>
        </p:spPr>
      </p:pic>
      <p:sp>
        <p:nvSpPr>
          <p:cNvPr id="4" name="TextBox 3"/>
          <p:cNvSpPr txBox="1"/>
          <p:nvPr/>
        </p:nvSpPr>
        <p:spPr>
          <a:xfrm>
            <a:off x="628650" y="4679408"/>
            <a:ext cx="7019926" cy="338554"/>
          </a:xfrm>
          <a:prstGeom prst="rect">
            <a:avLst/>
          </a:prstGeom>
          <a:noFill/>
        </p:spPr>
        <p:txBody>
          <a:bodyPr wrap="square" rtlCol="0">
            <a:spAutoFit/>
          </a:bodyPr>
          <a:lstStyle/>
          <a:p>
            <a:r>
              <a:rPr lang="en-US" sz="800" i="1" dirty="0">
                <a:solidFill>
                  <a:schemeClr val="accent4"/>
                </a:solidFill>
                <a:latin typeface="Merel Bold" pitchFamily="2" charset="77"/>
              </a:rPr>
              <a:t>*Disclaimer: This is not medical advice. Please consult your physician for emergencies, instability, or if you are not feeling well. Perform these Posture Tips with caution and stop immediately if you are in pain.</a:t>
            </a:r>
          </a:p>
        </p:txBody>
      </p:sp>
    </p:spTree>
    <p:extLst>
      <p:ext uri="{BB962C8B-B14F-4D97-AF65-F5344CB8AC3E}">
        <p14:creationId xmlns:p14="http://schemas.microsoft.com/office/powerpoint/2010/main" val="1375728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78E633-7D0C-A01B-BDFE-DED5A24B31C1}"/>
              </a:ext>
              <a:ext uri="{C183D7F6-B498-43B3-948B-1728B52AA6E4}">
                <adec:decorative xmlns:adec="http://schemas.microsoft.com/office/drawing/2017/decorative" val="1"/>
              </a:ext>
            </a:extLst>
          </p:cNvPr>
          <p:cNvPicPr>
            <a:picLocks noChangeAspect="1"/>
          </p:cNvPicPr>
          <p:nvPr/>
        </p:nvPicPr>
        <p:blipFill rotWithShape="1">
          <a:blip r:embed="rId2" cstate="email">
            <a:alphaModFix amt="10000"/>
            <a:extLst>
              <a:ext uri="{28A0092B-C50C-407E-A947-70E740481C1C}">
                <a14:useLocalDpi xmlns:a14="http://schemas.microsoft.com/office/drawing/2010/main" val="0"/>
              </a:ext>
            </a:extLst>
          </a:blip>
          <a:srcRect/>
          <a:stretch/>
        </p:blipFill>
        <p:spPr>
          <a:xfrm>
            <a:off x="-2" y="112514"/>
            <a:ext cx="9144000" cy="5143499"/>
          </a:xfrm>
          <a:prstGeom prst="rect">
            <a:avLst/>
          </a:prstGeom>
        </p:spPr>
      </p:pic>
      <p:sp>
        <p:nvSpPr>
          <p:cNvPr id="2" name="Title 1">
            <a:extLst>
              <a:ext uri="{FF2B5EF4-FFF2-40B4-BE49-F238E27FC236}">
                <a16:creationId xmlns:a16="http://schemas.microsoft.com/office/drawing/2014/main" id="{05D0CB25-D895-67CD-95D5-64268220B71F}"/>
              </a:ext>
            </a:extLst>
          </p:cNvPr>
          <p:cNvSpPr>
            <a:spLocks noGrp="1"/>
          </p:cNvSpPr>
          <p:nvPr>
            <p:ph type="title"/>
          </p:nvPr>
        </p:nvSpPr>
        <p:spPr/>
        <p:txBody>
          <a:bodyPr>
            <a:normAutofit fontScale="90000"/>
          </a:bodyPr>
          <a:lstStyle/>
          <a:p>
            <a:r>
              <a:rPr lang="en-US" sz="3500" dirty="0"/>
              <a:t>The Impact of Abnormal Working Postures</a:t>
            </a:r>
          </a:p>
        </p:txBody>
      </p:sp>
      <p:sp>
        <p:nvSpPr>
          <p:cNvPr id="4" name="Rounded Rectangle 3">
            <a:extLst>
              <a:ext uri="{FF2B5EF4-FFF2-40B4-BE49-F238E27FC236}">
                <a16:creationId xmlns:a16="http://schemas.microsoft.com/office/drawing/2014/main" id="{993CEB34-F560-6D1C-04DB-51BD876FD040}"/>
              </a:ext>
              <a:ext uri="{C183D7F6-B498-43B3-948B-1728B52AA6E4}">
                <adec:decorative xmlns:adec="http://schemas.microsoft.com/office/drawing/2017/decorative" val="1"/>
              </a:ext>
            </a:extLst>
          </p:cNvPr>
          <p:cNvSpPr/>
          <p:nvPr/>
        </p:nvSpPr>
        <p:spPr>
          <a:xfrm>
            <a:off x="614363" y="1357313"/>
            <a:ext cx="2457450" cy="307181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F6602797-9EBE-BDA4-DC95-7EAE4B51024F}"/>
              </a:ext>
              <a:ext uri="{C183D7F6-B498-43B3-948B-1728B52AA6E4}">
                <adec:decorative xmlns:adec="http://schemas.microsoft.com/office/drawing/2017/decorative" val="1"/>
              </a:ext>
            </a:extLst>
          </p:cNvPr>
          <p:cNvSpPr/>
          <p:nvPr/>
        </p:nvSpPr>
        <p:spPr>
          <a:xfrm>
            <a:off x="3343276" y="1357313"/>
            <a:ext cx="2457450" cy="307181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12EBEB54-F99B-A05C-08DB-04FF4C7F8F2C}"/>
              </a:ext>
              <a:ext uri="{C183D7F6-B498-43B3-948B-1728B52AA6E4}">
                <adec:decorative xmlns:adec="http://schemas.microsoft.com/office/drawing/2017/decorative" val="1"/>
              </a:ext>
            </a:extLst>
          </p:cNvPr>
          <p:cNvSpPr/>
          <p:nvPr/>
        </p:nvSpPr>
        <p:spPr>
          <a:xfrm>
            <a:off x="6072189" y="1357313"/>
            <a:ext cx="2457450" cy="307181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4433BFD5-FBEE-FCC9-BCDB-DDD462542726}"/>
              </a:ext>
            </a:extLst>
          </p:cNvPr>
          <p:cNvSpPr>
            <a:spLocks noGrp="1"/>
          </p:cNvSpPr>
          <p:nvPr>
            <p:ph idx="1"/>
          </p:nvPr>
        </p:nvSpPr>
        <p:spPr>
          <a:xfrm>
            <a:off x="764383" y="1743075"/>
            <a:ext cx="2157409" cy="2328863"/>
          </a:xfrm>
        </p:spPr>
        <p:txBody>
          <a:bodyPr anchor="ctr">
            <a:noAutofit/>
          </a:bodyPr>
          <a:lstStyle/>
          <a:p>
            <a:pPr marL="0" indent="0" algn="ctr">
              <a:buNone/>
            </a:pPr>
            <a:r>
              <a:rPr lang="en-US" sz="3000" dirty="0">
                <a:solidFill>
                  <a:schemeClr val="accent2"/>
                </a:solidFill>
              </a:rPr>
              <a:t>49%</a:t>
            </a:r>
            <a:r>
              <a:rPr lang="en-US" sz="3000" dirty="0"/>
              <a:t> </a:t>
            </a:r>
            <a:br>
              <a:rPr lang="en-US" dirty="0"/>
            </a:br>
            <a:r>
              <a:rPr lang="en-US" dirty="0"/>
              <a:t>of employees working from home reported neck and head pain</a:t>
            </a:r>
          </a:p>
        </p:txBody>
      </p:sp>
      <p:sp>
        <p:nvSpPr>
          <p:cNvPr id="8" name="Content Placeholder 2">
            <a:extLst>
              <a:ext uri="{FF2B5EF4-FFF2-40B4-BE49-F238E27FC236}">
                <a16:creationId xmlns:a16="http://schemas.microsoft.com/office/drawing/2014/main" id="{0BCD3672-BB7D-B89E-0FA7-A43DFB3DF020}"/>
              </a:ext>
            </a:extLst>
          </p:cNvPr>
          <p:cNvSpPr txBox="1">
            <a:spLocks/>
          </p:cNvSpPr>
          <p:nvPr/>
        </p:nvSpPr>
        <p:spPr>
          <a:xfrm>
            <a:off x="3493295" y="1743075"/>
            <a:ext cx="2157409" cy="2328863"/>
          </a:xfrm>
          <a:prstGeom prst="rect">
            <a:avLst/>
          </a:prstGeom>
        </p:spPr>
        <p:txBody>
          <a:bodyPr vert="horz" lIns="91440" tIns="45720" rIns="91440" bIns="45720" rtlCol="0" anchor="ctr">
            <a:noAutofit/>
          </a:bodyPr>
          <a:lstStyle>
            <a:lvl1pPr marL="173038" indent="-173038" algn="l" defTabSz="457200" rtl="0" eaLnBrk="1" latinLnBrk="0" hangingPunct="1">
              <a:spcBef>
                <a:spcPct val="20000"/>
              </a:spcBef>
              <a:buClr>
                <a:schemeClr val="accent2"/>
              </a:buClr>
              <a:buFont typeface="Arial"/>
              <a:buChar char="•"/>
              <a:tabLst/>
              <a:defRPr sz="1800" b="1" i="0" kern="1200">
                <a:solidFill>
                  <a:schemeClr val="accent6"/>
                </a:solidFill>
                <a:latin typeface="Merel Black" pitchFamily="2" charset="77"/>
                <a:ea typeface="+mn-ea"/>
                <a:cs typeface="+mn-cs"/>
              </a:defRPr>
            </a:lvl1pPr>
            <a:lvl2pPr marL="742950" indent="-28575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2pPr>
            <a:lvl3pPr marL="1143000" indent="-22860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3pPr>
            <a:lvl4pPr marL="1600200" indent="-22860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4pPr>
            <a:lvl5pPr marL="2057400" indent="-22860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000" dirty="0">
                <a:solidFill>
                  <a:schemeClr val="accent2"/>
                </a:solidFill>
              </a:rPr>
              <a:t>45%</a:t>
            </a:r>
          </a:p>
          <a:p>
            <a:pPr marL="0" indent="0" algn="ctr">
              <a:buNone/>
            </a:pPr>
            <a:r>
              <a:rPr lang="en-US" dirty="0"/>
              <a:t>of employees working from home reported low back pain</a:t>
            </a:r>
          </a:p>
        </p:txBody>
      </p:sp>
      <p:sp>
        <p:nvSpPr>
          <p:cNvPr id="3" name="Content Placeholder 2">
            <a:extLst>
              <a:ext uri="{FF2B5EF4-FFF2-40B4-BE49-F238E27FC236}">
                <a16:creationId xmlns:a16="http://schemas.microsoft.com/office/drawing/2014/main" id="{7EE8A299-6D14-4677-1765-33F0EE90221D}"/>
              </a:ext>
            </a:extLst>
          </p:cNvPr>
          <p:cNvSpPr txBox="1">
            <a:spLocks/>
          </p:cNvSpPr>
          <p:nvPr/>
        </p:nvSpPr>
        <p:spPr>
          <a:xfrm>
            <a:off x="6222209" y="1797247"/>
            <a:ext cx="2157409" cy="2328863"/>
          </a:xfrm>
          <a:prstGeom prst="rect">
            <a:avLst/>
          </a:prstGeom>
        </p:spPr>
        <p:txBody>
          <a:bodyPr vert="horz" lIns="91440" tIns="45720" rIns="91440" bIns="45720" rtlCol="0" anchor="ctr">
            <a:noAutofit/>
          </a:bodyPr>
          <a:lstStyle>
            <a:lvl1pPr marL="173038" indent="-173038" algn="l" defTabSz="457200" rtl="0" eaLnBrk="1" latinLnBrk="0" hangingPunct="1">
              <a:spcBef>
                <a:spcPct val="20000"/>
              </a:spcBef>
              <a:buClr>
                <a:schemeClr val="accent2"/>
              </a:buClr>
              <a:buFont typeface="Arial"/>
              <a:buChar char="•"/>
              <a:tabLst/>
              <a:defRPr sz="1800" b="1" i="0" kern="1200">
                <a:solidFill>
                  <a:schemeClr val="accent6"/>
                </a:solidFill>
                <a:latin typeface="Merel Black" pitchFamily="2" charset="77"/>
                <a:ea typeface="+mn-ea"/>
                <a:cs typeface="+mn-cs"/>
              </a:defRPr>
            </a:lvl1pPr>
            <a:lvl2pPr marL="742950" indent="-28575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2pPr>
            <a:lvl3pPr marL="1143000" indent="-22860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3pPr>
            <a:lvl4pPr marL="1600200" indent="-22860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4pPr>
            <a:lvl5pPr marL="2057400" indent="-22860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000" dirty="0">
                <a:solidFill>
                  <a:schemeClr val="accent2"/>
                </a:solidFill>
              </a:rPr>
              <a:t>62%</a:t>
            </a:r>
          </a:p>
          <a:p>
            <a:pPr marL="0" indent="0" algn="ctr">
              <a:buNone/>
            </a:pPr>
            <a:r>
              <a:rPr lang="en-US" dirty="0"/>
              <a:t>of employees working from home reported upper back and shoulder pain</a:t>
            </a:r>
          </a:p>
        </p:txBody>
      </p:sp>
      <p:sp>
        <p:nvSpPr>
          <p:cNvPr id="11" name="TextBox 10">
            <a:extLst>
              <a:ext uri="{FF2B5EF4-FFF2-40B4-BE49-F238E27FC236}">
                <a16:creationId xmlns:a16="http://schemas.microsoft.com/office/drawing/2014/main" id="{707844E2-150D-7A9F-E666-B7DC25F52A23}"/>
              </a:ext>
            </a:extLst>
          </p:cNvPr>
          <p:cNvSpPr txBox="1"/>
          <p:nvPr/>
        </p:nvSpPr>
        <p:spPr>
          <a:xfrm>
            <a:off x="3418283" y="4723209"/>
            <a:ext cx="2307431" cy="307777"/>
          </a:xfrm>
          <a:prstGeom prst="rect">
            <a:avLst/>
          </a:prstGeom>
          <a:noFill/>
        </p:spPr>
        <p:txBody>
          <a:bodyPr wrap="square" rtlCol="0">
            <a:spAutoFit/>
          </a:bodyPr>
          <a:lstStyle/>
          <a:p>
            <a:pPr algn="ctr"/>
            <a:r>
              <a:rPr lang="en-US" sz="1400" b="0" dirty="0">
                <a:solidFill>
                  <a:schemeClr val="accent1"/>
                </a:solidFill>
                <a:latin typeface="Merel" pitchFamily="2" charset="77"/>
              </a:rPr>
              <a:t>(KOTOWSKI ET AL., 2022)</a:t>
            </a:r>
            <a:endParaRPr lang="en-US" sz="1400" dirty="0"/>
          </a:p>
        </p:txBody>
      </p:sp>
    </p:spTree>
    <p:extLst>
      <p:ext uri="{BB962C8B-B14F-4D97-AF65-F5344CB8AC3E}">
        <p14:creationId xmlns:p14="http://schemas.microsoft.com/office/powerpoint/2010/main" val="1471333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9900" y="120665"/>
            <a:ext cx="8229600" cy="857250"/>
          </a:xfrm>
          <a:noFill/>
        </p:spPr>
        <p:txBody>
          <a:bodyPr>
            <a:noAutofit/>
          </a:bodyPr>
          <a:lstStyle/>
          <a:p>
            <a:r>
              <a:rPr lang="en-US" sz="3000" dirty="0"/>
              <a:t>If You</a:t>
            </a:r>
            <a:r>
              <a:rPr lang="is-IS" sz="3000" dirty="0"/>
              <a:t>…</a:t>
            </a:r>
            <a:endParaRPr lang="en-US" sz="3000" dirty="0"/>
          </a:p>
        </p:txBody>
      </p:sp>
      <p:sp>
        <p:nvSpPr>
          <p:cNvPr id="6" name="Text Placeholder 5">
            <a:extLst>
              <a:ext uri="{FF2B5EF4-FFF2-40B4-BE49-F238E27FC236}">
                <a16:creationId xmlns:a16="http://schemas.microsoft.com/office/drawing/2014/main" id="{CD7BB028-0C22-2543-8784-DB2552D5FE7A}"/>
              </a:ext>
            </a:extLst>
          </p:cNvPr>
          <p:cNvSpPr>
            <a:spLocks noGrp="1"/>
          </p:cNvSpPr>
          <p:nvPr>
            <p:ph sz="half" idx="1"/>
          </p:nvPr>
        </p:nvSpPr>
        <p:spPr>
          <a:xfrm>
            <a:off x="469900" y="977915"/>
            <a:ext cx="4451684" cy="3467674"/>
          </a:xfrm>
        </p:spPr>
        <p:txBody>
          <a:bodyPr>
            <a:noAutofit/>
          </a:bodyPr>
          <a:lstStyle/>
          <a:p>
            <a:pPr marL="171450" indent="-171450">
              <a:buFont typeface="Arial" panose="020B0604020202020204" pitchFamily="34" charset="0"/>
              <a:buChar char="•"/>
            </a:pPr>
            <a:r>
              <a:rPr lang="en-US" sz="1800" b="0" dirty="0">
                <a:latin typeface="Merel" pitchFamily="2" charset="77"/>
              </a:rPr>
              <a:t>Have had neck pain or back pain</a:t>
            </a:r>
            <a:br>
              <a:rPr lang="en-US" sz="1800" b="0" dirty="0">
                <a:latin typeface="Merel" pitchFamily="2" charset="77"/>
              </a:rPr>
            </a:br>
            <a:endParaRPr lang="en-US" sz="1800" b="0" dirty="0">
              <a:latin typeface="Merel" pitchFamily="2" charset="77"/>
            </a:endParaRPr>
          </a:p>
          <a:p>
            <a:pPr marL="171450" indent="-171450">
              <a:buFont typeface="Arial" panose="020B0604020202020204" pitchFamily="34" charset="0"/>
              <a:buChar char="•"/>
            </a:pPr>
            <a:r>
              <a:rPr lang="en-US" sz="1800" b="0" dirty="0">
                <a:latin typeface="Merel" pitchFamily="2" charset="77"/>
              </a:rPr>
              <a:t>Felt stiff when you wake up in the morning</a:t>
            </a:r>
            <a:br>
              <a:rPr lang="en-US" sz="1800" b="0" dirty="0">
                <a:latin typeface="Merel" pitchFamily="2" charset="77"/>
              </a:rPr>
            </a:br>
            <a:endParaRPr lang="en-US" sz="1800" b="0" dirty="0">
              <a:latin typeface="Merel" pitchFamily="2" charset="77"/>
            </a:endParaRPr>
          </a:p>
          <a:p>
            <a:pPr marL="171450" indent="-171450">
              <a:buFont typeface="Arial" panose="020B0604020202020204" pitchFamily="34" charset="0"/>
              <a:buChar char="•"/>
            </a:pPr>
            <a:r>
              <a:rPr lang="en-US" sz="1800" b="0" dirty="0">
                <a:latin typeface="Merel" pitchFamily="2" charset="77"/>
              </a:rPr>
              <a:t>Fidgeted to stay comfortable while working</a:t>
            </a:r>
            <a:br>
              <a:rPr lang="en-US" sz="1800" b="0" dirty="0">
                <a:latin typeface="Merel" pitchFamily="2" charset="77"/>
              </a:rPr>
            </a:br>
            <a:endParaRPr lang="en-US" sz="1800" b="0" dirty="0">
              <a:latin typeface="Merel" pitchFamily="2" charset="77"/>
            </a:endParaRPr>
          </a:p>
          <a:p>
            <a:pPr marL="171450" indent="-171450">
              <a:buFont typeface="Arial" panose="020B0604020202020204" pitchFamily="34" charset="0"/>
              <a:buChar char="•"/>
            </a:pPr>
            <a:r>
              <a:rPr lang="en-US" sz="1800" b="0" dirty="0">
                <a:latin typeface="Merel" pitchFamily="2" charset="77"/>
              </a:rPr>
              <a:t>Slouched while working from your devices</a:t>
            </a:r>
          </a:p>
          <a:p>
            <a:pPr marL="171450" indent="-171450">
              <a:buFont typeface="Arial" panose="020B0604020202020204" pitchFamily="34" charset="0"/>
              <a:buChar char="•"/>
            </a:pPr>
            <a:endParaRPr lang="en-US" b="0" dirty="0">
              <a:latin typeface="Merel" pitchFamily="2" charset="77"/>
            </a:endParaRPr>
          </a:p>
          <a:p>
            <a:pPr marL="171450" indent="-171450">
              <a:buFont typeface="Arial" panose="020B0604020202020204" pitchFamily="34" charset="0"/>
              <a:buChar char="•"/>
            </a:pPr>
            <a:r>
              <a:rPr lang="en-US" b="0" dirty="0">
                <a:latin typeface="Merel" pitchFamily="2" charset="77"/>
              </a:rPr>
              <a:t>Have a sedentary occupation</a:t>
            </a:r>
            <a:br>
              <a:rPr lang="en-US" sz="1800" b="0" dirty="0">
                <a:latin typeface="Merel" pitchFamily="2" charset="77"/>
              </a:rPr>
            </a:br>
            <a:endParaRPr lang="en-US" sz="1800" b="0" dirty="0">
              <a:latin typeface="Merel" pitchFamily="2" charset="77"/>
            </a:endParaRPr>
          </a:p>
          <a:p>
            <a:pPr marL="171450" indent="-171450">
              <a:buFont typeface="Arial" panose="020B0604020202020204" pitchFamily="34" charset="0"/>
              <a:buChar char="•"/>
            </a:pPr>
            <a:r>
              <a:rPr lang="en-US" sz="1800" b="0" dirty="0">
                <a:latin typeface="Merel" pitchFamily="2" charset="77"/>
              </a:rPr>
              <a:t>Wondered if your posture is in </a:t>
            </a:r>
            <a:br>
              <a:rPr lang="en-US" sz="1800" b="0" dirty="0">
                <a:latin typeface="Merel" pitchFamily="2" charset="77"/>
              </a:rPr>
            </a:br>
            <a:r>
              <a:rPr lang="en-US" sz="1800" b="0" dirty="0">
                <a:latin typeface="Merel" pitchFamily="2" charset="77"/>
              </a:rPr>
              <a:t>proper alignment</a:t>
            </a:r>
          </a:p>
        </p:txBody>
      </p:sp>
      <p:pic>
        <p:nvPicPr>
          <p:cNvPr id="5" name="Picture 4" descr="A statue of a person">
            <a:extLst>
              <a:ext uri="{FF2B5EF4-FFF2-40B4-BE49-F238E27FC236}">
                <a16:creationId xmlns:a16="http://schemas.microsoft.com/office/drawing/2014/main" id="{26B6E541-A058-A688-8B04-5EE3A5E66C2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282547" y="697910"/>
            <a:ext cx="2810759" cy="3747679"/>
          </a:xfrm>
          <a:prstGeom prst="rect">
            <a:avLst/>
          </a:prstGeom>
        </p:spPr>
      </p:pic>
    </p:spTree>
    <p:extLst>
      <p:ext uri="{BB962C8B-B14F-4D97-AF65-F5344CB8AC3E}">
        <p14:creationId xmlns:p14="http://schemas.microsoft.com/office/powerpoint/2010/main" val="1286990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550562-E8D4-4F1C-99F1-492425BF7C95}"/>
              </a:ext>
            </a:extLst>
          </p:cNvPr>
          <p:cNvSpPr>
            <a:spLocks noGrp="1"/>
          </p:cNvSpPr>
          <p:nvPr>
            <p:ph type="title"/>
          </p:nvPr>
        </p:nvSpPr>
        <p:spPr>
          <a:xfrm>
            <a:off x="264789" y="369319"/>
            <a:ext cx="7677135" cy="617982"/>
          </a:xfrm>
        </p:spPr>
        <p:txBody>
          <a:bodyPr>
            <a:noAutofit/>
          </a:bodyPr>
          <a:lstStyle/>
          <a:p>
            <a:r>
              <a:rPr lang="en-US" sz="3200" dirty="0"/>
              <a:t>…then this Workshop is for You!</a:t>
            </a:r>
          </a:p>
        </p:txBody>
      </p:sp>
      <p:sp>
        <p:nvSpPr>
          <p:cNvPr id="6" name="Content Placeholder 2">
            <a:extLst>
              <a:ext uri="{FF2B5EF4-FFF2-40B4-BE49-F238E27FC236}">
                <a16:creationId xmlns:a16="http://schemas.microsoft.com/office/drawing/2014/main" id="{30D5BF96-0BF3-0B0C-4E30-6B4B6B101AFA}"/>
              </a:ext>
            </a:extLst>
          </p:cNvPr>
          <p:cNvSpPr txBox="1">
            <a:spLocks/>
          </p:cNvSpPr>
          <p:nvPr/>
        </p:nvSpPr>
        <p:spPr>
          <a:xfrm>
            <a:off x="423747" y="930151"/>
            <a:ext cx="4443663" cy="3687847"/>
          </a:xfrm>
          <a:prstGeom prst="rect">
            <a:avLst/>
          </a:prstGeom>
          <a:solidFill>
            <a:schemeClr val="bg1">
              <a:alpha val="85000"/>
            </a:schemeClr>
          </a:solidFill>
        </p:spPr>
        <p:txBody>
          <a:bodyPr vert="horz" lIns="91440" tIns="45720" rIns="91440" bIns="45720" rtlCol="0" anchor="ctr">
            <a:normAutofit/>
          </a:bodyPr>
          <a:lstStyle>
            <a:lvl1pPr marL="173038" indent="-173038" algn="l" defTabSz="457200" rtl="0" eaLnBrk="1" latinLnBrk="0" hangingPunct="1">
              <a:spcBef>
                <a:spcPct val="20000"/>
              </a:spcBef>
              <a:buClr>
                <a:schemeClr val="accent2"/>
              </a:buClr>
              <a:buFont typeface="Arial"/>
              <a:buChar char="•"/>
              <a:tabLst/>
              <a:defRPr sz="1800" b="1" i="0" kern="1200">
                <a:solidFill>
                  <a:schemeClr val="accent6"/>
                </a:solidFill>
                <a:latin typeface="Merel Black" pitchFamily="2" charset="77"/>
                <a:ea typeface="+mn-ea"/>
                <a:cs typeface="+mn-cs"/>
              </a:defRPr>
            </a:lvl1pPr>
            <a:lvl2pPr marL="742950" indent="-28575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2pPr>
            <a:lvl3pPr marL="1143000" indent="-22860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3pPr>
            <a:lvl4pPr marL="1600200" indent="-22860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4pPr>
            <a:lvl5pPr marL="2057400" indent="-228600" algn="l" defTabSz="457200" rtl="0" eaLnBrk="1" latinLnBrk="0" hangingPunct="1">
              <a:spcBef>
                <a:spcPct val="20000"/>
              </a:spcBef>
              <a:buClr>
                <a:schemeClr val="accent4"/>
              </a:buClr>
              <a:buFont typeface="Arial"/>
              <a:buChar char="»"/>
              <a:defRPr sz="1800" kern="1200">
                <a:solidFill>
                  <a:schemeClr val="accent6"/>
                </a:solidFill>
                <a:latin typeface="Merel" pitchFamily="2" charset="77"/>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9250" indent="-349250">
              <a:buFont typeface="+mj-lt"/>
              <a:buAutoNum type="arabicPeriod"/>
            </a:pPr>
            <a:r>
              <a:rPr lang="en-US" b="0" dirty="0">
                <a:latin typeface="Merel" pitchFamily="2" charset="77"/>
              </a:rPr>
              <a:t>What is posture? </a:t>
            </a:r>
          </a:p>
          <a:p>
            <a:pPr marL="349250" indent="-349250">
              <a:buFont typeface="+mj-lt"/>
              <a:buAutoNum type="arabicPeriod"/>
            </a:pPr>
            <a:endParaRPr lang="en-US" b="0" dirty="0">
              <a:latin typeface="Merel" pitchFamily="2" charset="77"/>
            </a:endParaRPr>
          </a:p>
          <a:p>
            <a:pPr marL="349250" indent="-349250">
              <a:buFont typeface="+mj-lt"/>
              <a:buAutoNum type="arabicPeriod"/>
            </a:pPr>
            <a:r>
              <a:rPr lang="en-US" b="0" dirty="0">
                <a:latin typeface="Merel" pitchFamily="2" charset="77"/>
              </a:rPr>
              <a:t>The Posture Health Connection</a:t>
            </a:r>
            <a:br>
              <a:rPr lang="en-US" b="0" dirty="0">
                <a:latin typeface="Merel" pitchFamily="2" charset="77"/>
              </a:rPr>
            </a:br>
            <a:endParaRPr lang="en-US" b="0" dirty="0">
              <a:latin typeface="Merel" pitchFamily="2" charset="77"/>
            </a:endParaRPr>
          </a:p>
          <a:p>
            <a:pPr marL="349250" indent="-349250">
              <a:buFont typeface="+mj-lt"/>
              <a:buAutoNum type="arabicPeriod"/>
            </a:pPr>
            <a:r>
              <a:rPr lang="en-US" b="0" dirty="0">
                <a:latin typeface="Merel" pitchFamily="2" charset="77"/>
              </a:rPr>
              <a:t>How can postural distortion patterns cause pain and dysfunction?</a:t>
            </a:r>
          </a:p>
          <a:p>
            <a:pPr marL="349250" indent="-349250">
              <a:buFont typeface="+mj-lt"/>
              <a:buAutoNum type="arabicPeriod"/>
            </a:pPr>
            <a:endParaRPr lang="en-US" b="0" dirty="0">
              <a:latin typeface="Merel" pitchFamily="2" charset="77"/>
            </a:endParaRPr>
          </a:p>
          <a:p>
            <a:pPr marL="349250" indent="-349250">
              <a:buFont typeface="+mj-lt"/>
              <a:buAutoNum type="arabicPeriod"/>
            </a:pPr>
            <a:r>
              <a:rPr lang="en-US" b="0" dirty="0">
                <a:latin typeface="Merel" pitchFamily="2" charset="77"/>
              </a:rPr>
              <a:t>Proper posture in the workplace</a:t>
            </a:r>
            <a:br>
              <a:rPr lang="en-US" b="0" dirty="0">
                <a:latin typeface="Merel" pitchFamily="2" charset="77"/>
              </a:rPr>
            </a:br>
            <a:endParaRPr lang="en-US" b="0" dirty="0">
              <a:latin typeface="Merel" pitchFamily="2" charset="77"/>
            </a:endParaRPr>
          </a:p>
          <a:p>
            <a:pPr marL="349250" indent="-349250">
              <a:buFont typeface="+mj-lt"/>
              <a:buAutoNum type="arabicPeriod"/>
            </a:pPr>
            <a:r>
              <a:rPr lang="en-US" b="0" dirty="0">
                <a:latin typeface="Merel" pitchFamily="2" charset="77"/>
              </a:rPr>
              <a:t>5 posture exercises to prevent neck and back pain and disability at work</a:t>
            </a:r>
          </a:p>
        </p:txBody>
      </p:sp>
      <p:pic>
        <p:nvPicPr>
          <p:cNvPr id="8" name="Picture 7" descr="A person and person holding a large bone">
            <a:extLst>
              <a:ext uri="{FF2B5EF4-FFF2-40B4-BE49-F238E27FC236}">
                <a16:creationId xmlns:a16="http://schemas.microsoft.com/office/drawing/2014/main" id="{C644870F-C91B-2530-F1D1-0EA84EE5492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348401" y="1308028"/>
            <a:ext cx="3371852" cy="2527443"/>
          </a:xfrm>
          <a:prstGeom prst="rect">
            <a:avLst/>
          </a:prstGeom>
        </p:spPr>
      </p:pic>
    </p:spTree>
    <p:extLst>
      <p:ext uri="{BB962C8B-B14F-4D97-AF65-F5344CB8AC3E}">
        <p14:creationId xmlns:p14="http://schemas.microsoft.com/office/powerpoint/2010/main" val="2342145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A7B5A1-A6C6-AE8B-92AE-92886A28CD31}"/>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3337" y="14287"/>
            <a:ext cx="9102683" cy="5129213"/>
          </a:xfrm>
          <a:prstGeom prst="rect">
            <a:avLst/>
          </a:prstGeom>
        </p:spPr>
      </p:pic>
      <p:sp>
        <p:nvSpPr>
          <p:cNvPr id="2" name="Title 1">
            <a:extLst>
              <a:ext uri="{FF2B5EF4-FFF2-40B4-BE49-F238E27FC236}">
                <a16:creationId xmlns:a16="http://schemas.microsoft.com/office/drawing/2014/main" id="{D3B7B00F-3F63-0649-2140-983B1B1FEBDE}"/>
              </a:ext>
            </a:extLst>
          </p:cNvPr>
          <p:cNvSpPr>
            <a:spLocks noGrp="1"/>
          </p:cNvSpPr>
          <p:nvPr>
            <p:ph type="title" idx="4294967295"/>
          </p:nvPr>
        </p:nvSpPr>
        <p:spPr>
          <a:xfrm>
            <a:off x="457200" y="-857250"/>
            <a:ext cx="8229600" cy="857250"/>
          </a:xfrm>
        </p:spPr>
        <p:txBody>
          <a:bodyPr vert="horz" lIns="91440" tIns="45720" rIns="91440" bIns="45720" rtlCol="0" anchor="b">
            <a:normAutofit/>
          </a:bodyPr>
          <a:lstStyle/>
          <a:p>
            <a:r>
              <a:rPr lang="en-US" dirty="0"/>
              <a:t>No Slide Title</a:t>
            </a:r>
          </a:p>
        </p:txBody>
      </p:sp>
    </p:spTree>
    <p:extLst>
      <p:ext uri="{BB962C8B-B14F-4D97-AF65-F5344CB8AC3E}">
        <p14:creationId xmlns:p14="http://schemas.microsoft.com/office/powerpoint/2010/main" val="2870724973"/>
      </p:ext>
    </p:extLst>
  </p:cSld>
  <p:clrMapOvr>
    <a:masterClrMapping/>
  </p:clrMapOvr>
</p:sld>
</file>

<file path=ppt/theme/theme1.xml><?xml version="1.0" encoding="utf-8"?>
<a:theme xmlns:a="http://schemas.openxmlformats.org/drawingml/2006/main" name="Office Theme">
  <a:themeElements>
    <a:clrScheme name="Custom 2">
      <a:dk1>
        <a:srgbClr val="1377E8"/>
      </a:dk1>
      <a:lt1>
        <a:srgbClr val="FFFFFF"/>
      </a:lt1>
      <a:dk2>
        <a:srgbClr val="18276C"/>
      </a:dk2>
      <a:lt2>
        <a:srgbClr val="EBEBEB"/>
      </a:lt2>
      <a:accent1>
        <a:srgbClr val="051843"/>
      </a:accent1>
      <a:accent2>
        <a:srgbClr val="0AA0A0"/>
      </a:accent2>
      <a:accent3>
        <a:srgbClr val="5169A0"/>
      </a:accent3>
      <a:accent4>
        <a:srgbClr val="E3E1E2"/>
      </a:accent4>
      <a:accent5>
        <a:srgbClr val="0DA8F8"/>
      </a:accent5>
      <a:accent6>
        <a:srgbClr val="3A3C58"/>
      </a:accent6>
      <a:hlink>
        <a:srgbClr val="E3E1E2"/>
      </a:hlink>
      <a:folHlink>
        <a:srgbClr val="CCAE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1266</TotalTime>
  <Words>2261</Words>
  <Application>Microsoft Office PowerPoint</Application>
  <PresentationFormat>On-screen Show (16:9)</PresentationFormat>
  <Paragraphs>337</Paragraphs>
  <Slides>49</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49</vt:i4>
      </vt:variant>
    </vt:vector>
  </HeadingPairs>
  <TitlesOfParts>
    <vt:vector size="60" baseType="lpstr">
      <vt:lpstr>Merel Light</vt:lpstr>
      <vt:lpstr>Century Gothic</vt:lpstr>
      <vt:lpstr>Arial</vt:lpstr>
      <vt:lpstr>Merel Bold</vt:lpstr>
      <vt:lpstr>Merel Black</vt:lpstr>
      <vt:lpstr>Symbol</vt:lpstr>
      <vt:lpstr>Palatino Linotype</vt:lpstr>
      <vt:lpstr>Palatino</vt:lpstr>
      <vt:lpstr>Calibri</vt:lpstr>
      <vt:lpstr>Merel</vt:lpstr>
      <vt:lpstr>Office Theme</vt:lpstr>
      <vt:lpstr>Proper Posture in the Workplace</vt:lpstr>
      <vt:lpstr>Advancing Access &amp; Equity</vt:lpstr>
      <vt:lpstr>Check Your Posture Right Now</vt:lpstr>
      <vt:lpstr>Posture Challenge</vt:lpstr>
      <vt:lpstr>DID YOU  KNOW?</vt:lpstr>
      <vt:lpstr>The Impact of Abnormal Working Postures</vt:lpstr>
      <vt:lpstr>If You…</vt:lpstr>
      <vt:lpstr>…then this Workshop is for You!</vt:lpstr>
      <vt:lpstr>No Slide Title</vt:lpstr>
      <vt:lpstr>We are on a Mission to Reverse Postural Decline in the Digital Age</vt:lpstr>
      <vt:lpstr>From Injured to Inspired</vt:lpstr>
      <vt:lpstr>What is “Posture?”</vt:lpstr>
      <vt:lpstr>Communication Between Brain and Body</vt:lpstr>
      <vt:lpstr>The Posture Health Connection</vt:lpstr>
      <vt:lpstr>Feel the Posture  Health Connection </vt:lpstr>
      <vt:lpstr>Posture &amp; Neck Pain</vt:lpstr>
      <vt:lpstr>Posture &amp; Low Back Pain</vt:lpstr>
      <vt:lpstr>Posture &amp; Human Function</vt:lpstr>
      <vt:lpstr>Posture &amp; Respiration</vt:lpstr>
      <vt:lpstr>Posture &amp; Fibromyalgia</vt:lpstr>
      <vt:lpstr>Postural Distortion Patterns</vt:lpstr>
      <vt:lpstr>Have You Experienced Any of These Symptoms?</vt:lpstr>
      <vt:lpstr>Posture Challenge - Check Your Posture </vt:lpstr>
      <vt:lpstr>Long-Term Consequences if Postural Distortion Patterns are  Not Corrected</vt:lpstr>
      <vt:lpstr>The Posture Health Connection.</vt:lpstr>
      <vt:lpstr>Proper Posture is Good for Your Health</vt:lpstr>
      <vt:lpstr>Posture Embodies How You Feel</vt:lpstr>
      <vt:lpstr>Lift Up to Feel Uplifted</vt:lpstr>
      <vt:lpstr>Power Posture</vt:lpstr>
      <vt:lpstr>Proper Posture in the Workplace.</vt:lpstr>
      <vt:lpstr>What Causes  Postural Distortion Patterns?</vt:lpstr>
      <vt:lpstr>Modern Risk Factors for Postural Distortion Patterns</vt:lpstr>
      <vt:lpstr>Who is Susceptible to Postural Distortion Patterns?</vt:lpstr>
      <vt:lpstr>What is “Tech Neck?”</vt:lpstr>
      <vt:lpstr>Have a Yearly Posture Assessment Performed with Posture Imaging</vt:lpstr>
      <vt:lpstr>Exercises for Proper Posture at Work</vt:lpstr>
      <vt:lpstr>Have an Active Workspace</vt:lpstr>
      <vt:lpstr>Perform Neck Retractions</vt:lpstr>
      <vt:lpstr>Perform Posture Angel Exercises</vt:lpstr>
      <vt:lpstr>Perform  Pelvic Tilts</vt:lpstr>
      <vt:lpstr>Perform the  Figure 4 Stretch</vt:lpstr>
      <vt:lpstr>Perform these Exercises to Have Better Posture</vt:lpstr>
      <vt:lpstr>Make your posture a priority</vt:lpstr>
      <vt:lpstr>Your Posture is the Foundation of Your Health</vt:lpstr>
      <vt:lpstr>Your Posture is Your First Impression</vt:lpstr>
      <vt:lpstr>Postural  Correction is Our Specialty</vt:lpstr>
      <vt:lpstr>Posture by Design,  Not by Circumstance</vt:lpstr>
      <vt:lpstr>Contact Information </vt:lpstr>
      <vt:lpstr>Current and Upcoming Meetings, cont.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Krista Burns</dc:creator>
  <cp:lastModifiedBy>Sherbondy, Michelle - OO, Washington, DC</cp:lastModifiedBy>
  <cp:revision>84</cp:revision>
  <dcterms:created xsi:type="dcterms:W3CDTF">2021-04-14T22:00:55Z</dcterms:created>
  <dcterms:modified xsi:type="dcterms:W3CDTF">2023-10-20T18:17:30Z</dcterms:modified>
</cp:coreProperties>
</file>