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theme/themeOverride6.xml" ContentType="application/vnd.openxmlformats-officedocument.themeOverride+xml"/>
  <Override PartName="/ppt/charts/chart15.xml" ContentType="application/vnd.openxmlformats-officedocument.drawingml.chart+xml"/>
  <Override PartName="/ppt/theme/themeOverride7.xml" ContentType="application/vnd.openxmlformats-officedocument.themeOverride+xml"/>
  <Override PartName="/ppt/charts/chart16.xml" ContentType="application/vnd.openxmlformats-officedocument.drawingml.chart+xml"/>
  <Override PartName="/ppt/theme/themeOverride8.xml" ContentType="application/vnd.openxmlformats-officedocument.themeOverride+xml"/>
  <Override PartName="/ppt/charts/chart17.xml" ContentType="application/vnd.openxmlformats-officedocument.drawingml.chart+xml"/>
  <Override PartName="/ppt/theme/themeOverride9.xml" ContentType="application/vnd.openxmlformats-officedocument.themeOverr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4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7" r:id="rId3"/>
    <p:sldId id="706" r:id="rId4"/>
    <p:sldId id="9419" r:id="rId5"/>
    <p:sldId id="9420" r:id="rId6"/>
    <p:sldId id="9895" r:id="rId7"/>
    <p:sldId id="9896" r:id="rId8"/>
    <p:sldId id="9897" r:id="rId9"/>
    <p:sldId id="9898" r:id="rId10"/>
    <p:sldId id="9905" r:id="rId11"/>
    <p:sldId id="9197" r:id="rId12"/>
    <p:sldId id="9903" r:id="rId13"/>
    <p:sldId id="9312" r:id="rId14"/>
    <p:sldId id="768" r:id="rId15"/>
    <p:sldId id="769" r:id="rId16"/>
    <p:sldId id="9900" r:id="rId17"/>
    <p:sldId id="9901" r:id="rId18"/>
    <p:sldId id="9902" r:id="rId19"/>
    <p:sldId id="9904" r:id="rId20"/>
    <p:sldId id="9258" r:id="rId21"/>
    <p:sldId id="9173" r:id="rId22"/>
    <p:sldId id="9227" r:id="rId23"/>
    <p:sldId id="917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6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7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8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9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>
                <a:latin typeface="Arial" pitchFamily="34" charset="0"/>
                <a:cs typeface="Arial" pitchFamily="34" charset="0"/>
              </a:defRPr>
            </a:pPr>
            <a:r>
              <a:rPr lang="en-US" sz="2400">
                <a:latin typeface="Arial" pitchFamily="34" charset="0"/>
                <a:cs typeface="Arial" pitchFamily="34" charset="0"/>
              </a:rPr>
              <a:t>Wholesale Beef Demand Index</a:t>
            </a:r>
          </a:p>
          <a:p>
            <a:pPr>
              <a:defRPr sz="2400">
                <a:latin typeface="Arial" pitchFamily="34" charset="0"/>
                <a:cs typeface="Arial" pitchFamily="34" charset="0"/>
              </a:defRPr>
            </a:pPr>
            <a:r>
              <a:rPr lang="en-US" sz="2400">
                <a:latin typeface="Arial" pitchFamily="34" charset="0"/>
                <a:cs typeface="Arial" pitchFamily="34" charset="0"/>
              </a:rPr>
              <a:t>(Seasonally Adjusted, Domestic Only)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1044927536231878"/>
          <c:y val="2.29698467924067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98665791778714E-2"/>
          <c:y val="0.17750976961213191"/>
          <c:w val="0.85800021872265952"/>
          <c:h val="0.7139375911344415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</c:spPr>
          <c:invertIfNegative val="0"/>
          <c:dPt>
            <c:idx val="2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E94-43FD-B080-10DA9410C662}"/>
              </c:ext>
            </c:extLst>
          </c:dPt>
          <c:dPt>
            <c:idx val="2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E94-43FD-B080-10DA9410C662}"/>
              </c:ext>
            </c:extLst>
          </c:dPt>
          <c:dPt>
            <c:idx val="2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E94-43FD-B080-10DA9410C662}"/>
              </c:ext>
            </c:extLst>
          </c:dPt>
          <c:dPt>
            <c:idx val="2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E94-43FD-B080-10DA9410C662}"/>
              </c:ext>
            </c:extLst>
          </c:dPt>
          <c:dPt>
            <c:idx val="25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E94-43FD-B080-10DA9410C662}"/>
              </c:ext>
            </c:extLst>
          </c:dPt>
          <c:dPt>
            <c:idx val="3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0B41-43CE-867D-03BBE1F1A297}"/>
              </c:ext>
            </c:extLst>
          </c:dPt>
          <c:cat>
            <c:numRef>
              <c:f>Sheet1!$A$2:$A$32</c:f>
              <c:numCache>
                <c:formatCode>General</c:formatCod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-0.19900000000000001</c:v>
                </c:pt>
                <c:pt idx="1">
                  <c:v>-0.23899999999999999</c:v>
                </c:pt>
                <c:pt idx="2">
                  <c:v>-0.26200000000000001</c:v>
                </c:pt>
                <c:pt idx="3">
                  <c:v>-0.255</c:v>
                </c:pt>
                <c:pt idx="4">
                  <c:v>-0.28399999999999997</c:v>
                </c:pt>
                <c:pt idx="5">
                  <c:v>-0.29499999999999998</c:v>
                </c:pt>
                <c:pt idx="6">
                  <c:v>-0.33</c:v>
                </c:pt>
                <c:pt idx="7">
                  <c:v>-0.33700000000000002</c:v>
                </c:pt>
                <c:pt idx="8">
                  <c:v>-0.34</c:v>
                </c:pt>
                <c:pt idx="9">
                  <c:v>-0.26200000000000001</c:v>
                </c:pt>
                <c:pt idx="10">
                  <c:v>-0.215</c:v>
                </c:pt>
                <c:pt idx="11">
                  <c:v>-0.216</c:v>
                </c:pt>
                <c:pt idx="12">
                  <c:v>-0.23200000000000001</c:v>
                </c:pt>
                <c:pt idx="13">
                  <c:v>-0.14199999999999999</c:v>
                </c:pt>
                <c:pt idx="14">
                  <c:v>-0.107</c:v>
                </c:pt>
                <c:pt idx="15">
                  <c:v>-9.8000000000000004E-2</c:v>
                </c:pt>
                <c:pt idx="16">
                  <c:v>-0.1</c:v>
                </c:pt>
                <c:pt idx="17">
                  <c:v>-8.6999999999999994E-2</c:v>
                </c:pt>
                <c:pt idx="18">
                  <c:v>-0.11</c:v>
                </c:pt>
                <c:pt idx="19">
                  <c:v>-0.19800000000000001</c:v>
                </c:pt>
                <c:pt idx="20">
                  <c:v>-0.128</c:v>
                </c:pt>
                <c:pt idx="21">
                  <c:v>-3.3000000000000002E-2</c:v>
                </c:pt>
                <c:pt idx="22">
                  <c:v>1.4E-2</c:v>
                </c:pt>
                <c:pt idx="23">
                  <c:v>2.1000000000000001E-2</c:v>
                </c:pt>
                <c:pt idx="24">
                  <c:v>0.23899999999999999</c:v>
                </c:pt>
                <c:pt idx="25">
                  <c:v>0.23200000000000001</c:v>
                </c:pt>
                <c:pt idx="26">
                  <c:v>8.4000000000000005E-2</c:v>
                </c:pt>
                <c:pt idx="27">
                  <c:v>0.11799999999999999</c:v>
                </c:pt>
                <c:pt idx="28">
                  <c:v>0.151</c:v>
                </c:pt>
                <c:pt idx="29">
                  <c:v>0.20599999999999999</c:v>
                </c:pt>
                <c:pt idx="30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94-43FD-B080-10DA9410C6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23112520"/>
        <c:axId val="623112912"/>
      </c:barChart>
      <c:catAx>
        <c:axId val="623112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 baseline="0"/>
            </a:pPr>
            <a:endParaRPr lang="en-US"/>
          </a:p>
        </c:txPr>
        <c:crossAx val="623112912"/>
        <c:crosses val="autoZero"/>
        <c:auto val="0"/>
        <c:lblAlgn val="ctr"/>
        <c:lblOffset val="100"/>
        <c:tickMarkSkip val="1"/>
        <c:noMultiLvlLbl val="0"/>
      </c:catAx>
      <c:valAx>
        <c:axId val="6231129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Index Value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623112520"/>
        <c:crosses val="autoZero"/>
        <c:crossBetween val="between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Retail</a:t>
            </a:r>
            <a:r>
              <a:rPr lang="en-US" sz="2400" baseline="0"/>
              <a:t> Bacon &amp; Pork Belly Prices</a:t>
            </a:r>
            <a:endParaRPr lang="en-US" sz="2400" dirty="0"/>
          </a:p>
        </c:rich>
      </c:tx>
      <c:layout>
        <c:manualLayout>
          <c:xMode val="edge"/>
          <c:yMode val="edge"/>
          <c:x val="0.21624178727119156"/>
          <c:y val="3.807228915662651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542099272989108"/>
          <c:y val="0.155"/>
          <c:w val="0.74866118505098367"/>
          <c:h val="0.66489248331910322"/>
        </c:manualLayout>
      </c:layout>
      <c:lineChart>
        <c:grouping val="standard"/>
        <c:varyColors val="0"/>
        <c:ser>
          <c:idx val="1"/>
          <c:order val="1"/>
          <c:tx>
            <c:strRef>
              <c:f>Sheet1!$C$2</c:f>
              <c:strCache>
                <c:ptCount val="1"/>
                <c:pt idx="0">
                  <c:v>Bellies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68"/>
            <c:bubble3D val="0"/>
            <c:extLst>
              <c:ext xmlns:c16="http://schemas.microsoft.com/office/drawing/2014/chart" uri="{C3380CC4-5D6E-409C-BE32-E72D297353CC}">
                <c16:uniqueId val="{00000001-AE73-488A-A32B-881DB150A5DC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E73-488A-A32B-881DB150A5DC}"/>
              </c:ext>
            </c:extLst>
          </c:dPt>
          <c:dPt>
            <c:idx val="97"/>
            <c:bubble3D val="0"/>
            <c:extLst>
              <c:ext xmlns:c16="http://schemas.microsoft.com/office/drawing/2014/chart" uri="{C3380CC4-5D6E-409C-BE32-E72D297353CC}">
                <c16:uniqueId val="{00000004-AE73-488A-A32B-881DB150A5DC}"/>
              </c:ext>
            </c:extLst>
          </c:dPt>
          <c:dPt>
            <c:idx val="10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AE73-488A-A32B-881DB150A5DC}"/>
              </c:ext>
            </c:extLst>
          </c:dPt>
          <c:cat>
            <c:numRef>
              <c:f>Sheet1!$A$3:$A$173</c:f>
              <c:numCache>
                <c:formatCode>mmm\-yy</c:formatCode>
                <c:ptCount val="17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</c:numCache>
            </c:numRef>
          </c:cat>
          <c:val>
            <c:numRef>
              <c:f>Sheet1!$C$3:$C$173</c:f>
              <c:numCache>
                <c:formatCode>General</c:formatCode>
                <c:ptCount val="171"/>
                <c:pt idx="0">
                  <c:v>0.78100000000000003</c:v>
                </c:pt>
                <c:pt idx="1">
                  <c:v>0.73899999999999999</c:v>
                </c:pt>
                <c:pt idx="2">
                  <c:v>0.81</c:v>
                </c:pt>
                <c:pt idx="3">
                  <c:v>0.77800000000000002</c:v>
                </c:pt>
                <c:pt idx="4">
                  <c:v>0.89</c:v>
                </c:pt>
                <c:pt idx="5">
                  <c:v>0.999</c:v>
                </c:pt>
                <c:pt idx="6">
                  <c:v>1.002</c:v>
                </c:pt>
                <c:pt idx="7">
                  <c:v>0.94199999999999995</c:v>
                </c:pt>
                <c:pt idx="8">
                  <c:v>0.89500000000000002</c:v>
                </c:pt>
                <c:pt idx="9">
                  <c:v>0.77400000000000002</c:v>
                </c:pt>
                <c:pt idx="10">
                  <c:v>0.79900000000000004</c:v>
                </c:pt>
                <c:pt idx="11">
                  <c:v>0.81899999999999995</c:v>
                </c:pt>
                <c:pt idx="12">
                  <c:v>0.85399999999999998</c:v>
                </c:pt>
                <c:pt idx="13">
                  <c:v>0.97699999999999998</c:v>
                </c:pt>
                <c:pt idx="14">
                  <c:v>0.95799999999999996</c:v>
                </c:pt>
                <c:pt idx="15">
                  <c:v>0.94499999999999995</c:v>
                </c:pt>
                <c:pt idx="16">
                  <c:v>1.081</c:v>
                </c:pt>
                <c:pt idx="17">
                  <c:v>1.0249999999999999</c:v>
                </c:pt>
                <c:pt idx="18">
                  <c:v>1.022</c:v>
                </c:pt>
                <c:pt idx="19">
                  <c:v>0.879</c:v>
                </c:pt>
                <c:pt idx="20">
                  <c:v>0.81100000000000005</c:v>
                </c:pt>
                <c:pt idx="21">
                  <c:v>0.72899999999999998</c:v>
                </c:pt>
                <c:pt idx="22">
                  <c:v>0.77</c:v>
                </c:pt>
                <c:pt idx="23">
                  <c:v>0.77500000000000002</c:v>
                </c:pt>
                <c:pt idx="24">
                  <c:v>0.747</c:v>
                </c:pt>
                <c:pt idx="25">
                  <c:v>0.80300000000000005</c:v>
                </c:pt>
                <c:pt idx="26">
                  <c:v>0.67800000000000005</c:v>
                </c:pt>
                <c:pt idx="27">
                  <c:v>0.71199999999999997</c:v>
                </c:pt>
                <c:pt idx="28">
                  <c:v>0.92300000000000004</c:v>
                </c:pt>
                <c:pt idx="29">
                  <c:v>0.78600000000000003</c:v>
                </c:pt>
                <c:pt idx="30">
                  <c:v>0.86599999999999999</c:v>
                </c:pt>
                <c:pt idx="31">
                  <c:v>0.90700000000000003</c:v>
                </c:pt>
                <c:pt idx="32">
                  <c:v>0.79700000000000004</c:v>
                </c:pt>
                <c:pt idx="33">
                  <c:v>0.77</c:v>
                </c:pt>
                <c:pt idx="34">
                  <c:v>0.70399999999999996</c:v>
                </c:pt>
                <c:pt idx="35">
                  <c:v>0.73599999999999999</c:v>
                </c:pt>
                <c:pt idx="36">
                  <c:v>0.71799999999999997</c:v>
                </c:pt>
                <c:pt idx="37">
                  <c:v>0.746</c:v>
                </c:pt>
                <c:pt idx="38">
                  <c:v>0.8</c:v>
                </c:pt>
                <c:pt idx="39">
                  <c:v>0.78</c:v>
                </c:pt>
                <c:pt idx="40">
                  <c:v>0.78900000000000003</c:v>
                </c:pt>
                <c:pt idx="41">
                  <c:v>0.70299999999999996</c:v>
                </c:pt>
                <c:pt idx="42">
                  <c:v>0.78700000000000003</c:v>
                </c:pt>
                <c:pt idx="43">
                  <c:v>0.65800000000000003</c:v>
                </c:pt>
                <c:pt idx="44">
                  <c:v>0.68600000000000005</c:v>
                </c:pt>
                <c:pt idx="45">
                  <c:v>0.69199999999999995</c:v>
                </c:pt>
                <c:pt idx="46">
                  <c:v>0.73599999999999999</c:v>
                </c:pt>
                <c:pt idx="47">
                  <c:v>0.76300000000000001</c:v>
                </c:pt>
                <c:pt idx="48">
                  <c:v>0.89600000000000002</c:v>
                </c:pt>
                <c:pt idx="49">
                  <c:v>0.90100000000000002</c:v>
                </c:pt>
                <c:pt idx="50">
                  <c:v>0.90800000000000003</c:v>
                </c:pt>
                <c:pt idx="51">
                  <c:v>1.07</c:v>
                </c:pt>
                <c:pt idx="52">
                  <c:v>1.2</c:v>
                </c:pt>
                <c:pt idx="53">
                  <c:v>1.107</c:v>
                </c:pt>
                <c:pt idx="54">
                  <c:v>1.1890000000000001</c:v>
                </c:pt>
                <c:pt idx="55">
                  <c:v>1.4690000000000001</c:v>
                </c:pt>
                <c:pt idx="56">
                  <c:v>1.5109999999999999</c:v>
                </c:pt>
                <c:pt idx="57">
                  <c:v>0.95099999999999996</c:v>
                </c:pt>
                <c:pt idx="58">
                  <c:v>0.9</c:v>
                </c:pt>
                <c:pt idx="59">
                  <c:v>0.94599999999999995</c:v>
                </c:pt>
                <c:pt idx="60">
                  <c:v>1.099</c:v>
                </c:pt>
                <c:pt idx="61">
                  <c:v>1.22</c:v>
                </c:pt>
                <c:pt idx="62">
                  <c:v>1.38</c:v>
                </c:pt>
                <c:pt idx="63">
                  <c:v>1.474</c:v>
                </c:pt>
                <c:pt idx="64">
                  <c:v>1.2470000000000001</c:v>
                </c:pt>
                <c:pt idx="65">
                  <c:v>1.2190000000000001</c:v>
                </c:pt>
                <c:pt idx="66">
                  <c:v>1.349</c:v>
                </c:pt>
                <c:pt idx="67">
                  <c:v>1.4079999999999999</c:v>
                </c:pt>
                <c:pt idx="68">
                  <c:v>1.1020000000000001</c:v>
                </c:pt>
                <c:pt idx="69">
                  <c:v>1.2569999999999999</c:v>
                </c:pt>
                <c:pt idx="70">
                  <c:v>1.1160000000000001</c:v>
                </c:pt>
                <c:pt idx="71">
                  <c:v>1.1000000000000001</c:v>
                </c:pt>
                <c:pt idx="72">
                  <c:v>1.149</c:v>
                </c:pt>
                <c:pt idx="73">
                  <c:v>1.2150000000000001</c:v>
                </c:pt>
                <c:pt idx="74">
                  <c:v>1.091</c:v>
                </c:pt>
                <c:pt idx="75">
                  <c:v>0.96699999999999997</c:v>
                </c:pt>
                <c:pt idx="76">
                  <c:v>0.89300000000000002</c:v>
                </c:pt>
                <c:pt idx="77">
                  <c:v>1.2090000000000001</c:v>
                </c:pt>
                <c:pt idx="78">
                  <c:v>1.3859999999999999</c:v>
                </c:pt>
                <c:pt idx="79">
                  <c:v>1.4510000000000001</c:v>
                </c:pt>
                <c:pt idx="80">
                  <c:v>1.145</c:v>
                </c:pt>
                <c:pt idx="81">
                  <c:v>1.2589999999999999</c:v>
                </c:pt>
                <c:pt idx="82">
                  <c:v>1.258</c:v>
                </c:pt>
                <c:pt idx="83">
                  <c:v>1.2729999999999999</c:v>
                </c:pt>
                <c:pt idx="84">
                  <c:v>1.383</c:v>
                </c:pt>
                <c:pt idx="85">
                  <c:v>1.38</c:v>
                </c:pt>
                <c:pt idx="86">
                  <c:v>1.3560000000000001</c:v>
                </c:pt>
                <c:pt idx="87">
                  <c:v>1.4379999999999999</c:v>
                </c:pt>
                <c:pt idx="88">
                  <c:v>1.5529999999999999</c:v>
                </c:pt>
                <c:pt idx="89">
                  <c:v>1.748</c:v>
                </c:pt>
                <c:pt idx="90">
                  <c:v>1.6439999999999999</c:v>
                </c:pt>
                <c:pt idx="91">
                  <c:v>1.69</c:v>
                </c:pt>
                <c:pt idx="92">
                  <c:v>1.5149999999999999</c:v>
                </c:pt>
                <c:pt idx="93">
                  <c:v>1.4870000000000001</c:v>
                </c:pt>
                <c:pt idx="94">
                  <c:v>1.321</c:v>
                </c:pt>
                <c:pt idx="95">
                  <c:v>1.2529999999999999</c:v>
                </c:pt>
                <c:pt idx="96">
                  <c:v>1.1499999999999999</c:v>
                </c:pt>
                <c:pt idx="97">
                  <c:v>1.33</c:v>
                </c:pt>
                <c:pt idx="98">
                  <c:v>1.73</c:v>
                </c:pt>
                <c:pt idx="99">
                  <c:v>1.72</c:v>
                </c:pt>
                <c:pt idx="100">
                  <c:v>1.43</c:v>
                </c:pt>
                <c:pt idx="101">
                  <c:v>1.59</c:v>
                </c:pt>
                <c:pt idx="102">
                  <c:v>1.57</c:v>
                </c:pt>
                <c:pt idx="103">
                  <c:v>1.2</c:v>
                </c:pt>
                <c:pt idx="104">
                  <c:v>1.02</c:v>
                </c:pt>
                <c:pt idx="105">
                  <c:v>1.1100000000000001</c:v>
                </c:pt>
                <c:pt idx="106">
                  <c:v>0.96</c:v>
                </c:pt>
                <c:pt idx="107">
                  <c:v>0.99</c:v>
                </c:pt>
                <c:pt idx="108">
                  <c:v>1.04</c:v>
                </c:pt>
                <c:pt idx="109">
                  <c:v>0.86</c:v>
                </c:pt>
                <c:pt idx="110">
                  <c:v>0.71</c:v>
                </c:pt>
                <c:pt idx="111">
                  <c:v>0.66</c:v>
                </c:pt>
                <c:pt idx="112">
                  <c:v>0.78</c:v>
                </c:pt>
                <c:pt idx="113">
                  <c:v>1.04</c:v>
                </c:pt>
                <c:pt idx="114">
                  <c:v>1.38</c:v>
                </c:pt>
                <c:pt idx="115">
                  <c:v>1.68</c:v>
                </c:pt>
                <c:pt idx="116">
                  <c:v>1.58</c:v>
                </c:pt>
                <c:pt idx="117">
                  <c:v>1.61</c:v>
                </c:pt>
                <c:pt idx="118">
                  <c:v>1.1599999999999999</c:v>
                </c:pt>
                <c:pt idx="119">
                  <c:v>1.07</c:v>
                </c:pt>
                <c:pt idx="120">
                  <c:v>1.1599999999999999</c:v>
                </c:pt>
                <c:pt idx="121">
                  <c:v>1.29</c:v>
                </c:pt>
                <c:pt idx="122">
                  <c:v>1.34</c:v>
                </c:pt>
                <c:pt idx="123">
                  <c:v>1.25</c:v>
                </c:pt>
                <c:pt idx="124">
                  <c:v>1.06</c:v>
                </c:pt>
                <c:pt idx="125">
                  <c:v>1.22</c:v>
                </c:pt>
                <c:pt idx="126">
                  <c:v>1.33</c:v>
                </c:pt>
                <c:pt idx="127">
                  <c:v>0.9</c:v>
                </c:pt>
                <c:pt idx="128">
                  <c:v>0.96</c:v>
                </c:pt>
                <c:pt idx="129">
                  <c:v>1.1200000000000001</c:v>
                </c:pt>
                <c:pt idx="130">
                  <c:v>1.05</c:v>
                </c:pt>
                <c:pt idx="131">
                  <c:v>1.07</c:v>
                </c:pt>
                <c:pt idx="132">
                  <c:v>1.3360000000000001</c:v>
                </c:pt>
                <c:pt idx="133">
                  <c:v>1.772</c:v>
                </c:pt>
                <c:pt idx="134">
                  <c:v>1.379</c:v>
                </c:pt>
                <c:pt idx="135">
                  <c:v>1.1819999999999999</c:v>
                </c:pt>
                <c:pt idx="136">
                  <c:v>1.319</c:v>
                </c:pt>
                <c:pt idx="137">
                  <c:v>1.724</c:v>
                </c:pt>
                <c:pt idx="138">
                  <c:v>2.0840000000000001</c:v>
                </c:pt>
                <c:pt idx="139">
                  <c:v>1.7509999999999999</c:v>
                </c:pt>
                <c:pt idx="140">
                  <c:v>1.044</c:v>
                </c:pt>
                <c:pt idx="141">
                  <c:v>0.95699999999999996</c:v>
                </c:pt>
                <c:pt idx="142">
                  <c:v>1.2909999999999999</c:v>
                </c:pt>
                <c:pt idx="143">
                  <c:v>1.2190000000000001</c:v>
                </c:pt>
                <c:pt idx="144">
                  <c:v>1.35</c:v>
                </c:pt>
                <c:pt idx="145">
                  <c:v>1.3069999999999999</c:v>
                </c:pt>
                <c:pt idx="146">
                  <c:v>1.0649999999999999</c:v>
                </c:pt>
                <c:pt idx="147">
                  <c:v>0.92400000000000004</c:v>
                </c:pt>
                <c:pt idx="148">
                  <c:v>1.0326</c:v>
                </c:pt>
                <c:pt idx="149">
                  <c:v>1.4177999999999999</c:v>
                </c:pt>
                <c:pt idx="150">
                  <c:v>1.6352</c:v>
                </c:pt>
                <c:pt idx="151">
                  <c:v>0.91080000000000005</c:v>
                </c:pt>
                <c:pt idx="152">
                  <c:v>1.0330999999999999</c:v>
                </c:pt>
                <c:pt idx="153">
                  <c:v>1.3566</c:v>
                </c:pt>
                <c:pt idx="154">
                  <c:v>1.1652</c:v>
                </c:pt>
                <c:pt idx="155">
                  <c:v>1.248</c:v>
                </c:pt>
                <c:pt idx="156">
                  <c:v>1.3217000000000001</c:v>
                </c:pt>
                <c:pt idx="157">
                  <c:v>1.1056999999999999</c:v>
                </c:pt>
                <c:pt idx="158">
                  <c:v>1.323</c:v>
                </c:pt>
                <c:pt idx="159">
                  <c:v>1.5395000000000001</c:v>
                </c:pt>
                <c:pt idx="160">
                  <c:v>1.2471000000000001</c:v>
                </c:pt>
                <c:pt idx="161">
                  <c:v>1.0876999999999999</c:v>
                </c:pt>
                <c:pt idx="162">
                  <c:v>1.1936</c:v>
                </c:pt>
                <c:pt idx="163">
                  <c:v>1.5239</c:v>
                </c:pt>
                <c:pt idx="164">
                  <c:v>1.0202</c:v>
                </c:pt>
                <c:pt idx="165">
                  <c:v>1.2605</c:v>
                </c:pt>
                <c:pt idx="166">
                  <c:v>1.1789000000000001</c:v>
                </c:pt>
                <c:pt idx="167">
                  <c:v>0.97419999999999995</c:v>
                </c:pt>
                <c:pt idx="168">
                  <c:v>0.98939999999999995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E73-488A-A32B-881DB150A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70648"/>
        <c:axId val="420060848"/>
      </c:lineChar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Bacon</c:v>
                </c:pt>
              </c:strCache>
            </c:strRef>
          </c:tx>
          <c:marker>
            <c:spPr>
              <a:solidFill>
                <a:srgbClr val="0070C0"/>
              </a:solidFill>
            </c:spPr>
          </c:marker>
          <c:cat>
            <c:numRef>
              <c:f>Sheet1!$A$3:$A$167</c:f>
              <c:numCache>
                <c:formatCode>mmm\-yy</c:formatCode>
                <c:ptCount val="16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</c:numCache>
            </c:numRef>
          </c:cat>
          <c:val>
            <c:numRef>
              <c:f>Sheet1!$B$3:$B$173</c:f>
              <c:numCache>
                <c:formatCode>#0.000</c:formatCode>
                <c:ptCount val="171"/>
                <c:pt idx="0">
                  <c:v>3.3639999999999999</c:v>
                </c:pt>
                <c:pt idx="1">
                  <c:v>3.3849999999999998</c:v>
                </c:pt>
                <c:pt idx="2">
                  <c:v>3.3959999999999999</c:v>
                </c:pt>
                <c:pt idx="3">
                  <c:v>3.343</c:v>
                </c:pt>
                <c:pt idx="4">
                  <c:v>3.3090000000000002</c:v>
                </c:pt>
                <c:pt idx="5">
                  <c:v>3.399</c:v>
                </c:pt>
                <c:pt idx="6">
                  <c:v>3.508</c:v>
                </c:pt>
                <c:pt idx="7">
                  <c:v>3.5590000000000002</c:v>
                </c:pt>
                <c:pt idx="8">
                  <c:v>3.552</c:v>
                </c:pt>
                <c:pt idx="9">
                  <c:v>3.61</c:v>
                </c:pt>
                <c:pt idx="10">
                  <c:v>3.444</c:v>
                </c:pt>
                <c:pt idx="11" formatCode="General">
                  <c:v>3.4580000000000002</c:v>
                </c:pt>
                <c:pt idx="12">
                  <c:v>3.51</c:v>
                </c:pt>
                <c:pt idx="13">
                  <c:v>3.5659999999999998</c:v>
                </c:pt>
                <c:pt idx="14">
                  <c:v>3.464</c:v>
                </c:pt>
                <c:pt idx="15">
                  <c:v>3.496</c:v>
                </c:pt>
                <c:pt idx="16">
                  <c:v>3.6509999999999998</c:v>
                </c:pt>
                <c:pt idx="17">
                  <c:v>3.657</c:v>
                </c:pt>
                <c:pt idx="18">
                  <c:v>3.7229999999999999</c:v>
                </c:pt>
                <c:pt idx="19">
                  <c:v>3.798</c:v>
                </c:pt>
                <c:pt idx="20">
                  <c:v>3.7839999999999998</c:v>
                </c:pt>
                <c:pt idx="21">
                  <c:v>3.883</c:v>
                </c:pt>
                <c:pt idx="22">
                  <c:v>3.6560000000000001</c:v>
                </c:pt>
                <c:pt idx="23" formatCode="General">
                  <c:v>3.6880000000000002</c:v>
                </c:pt>
                <c:pt idx="24">
                  <c:v>3.6520000000000001</c:v>
                </c:pt>
                <c:pt idx="25">
                  <c:v>3.62</c:v>
                </c:pt>
                <c:pt idx="26">
                  <c:v>3.6230000000000002</c:v>
                </c:pt>
                <c:pt idx="27">
                  <c:v>3.5539999999999998</c:v>
                </c:pt>
                <c:pt idx="28">
                  <c:v>3.637</c:v>
                </c:pt>
                <c:pt idx="29">
                  <c:v>3.6549999999999998</c:v>
                </c:pt>
                <c:pt idx="30">
                  <c:v>3.605</c:v>
                </c:pt>
                <c:pt idx="31">
                  <c:v>3.8420000000000001</c:v>
                </c:pt>
                <c:pt idx="32">
                  <c:v>3.7250000000000001</c:v>
                </c:pt>
                <c:pt idx="33">
                  <c:v>3.7450000000000001</c:v>
                </c:pt>
                <c:pt idx="34">
                  <c:v>3.597</c:v>
                </c:pt>
                <c:pt idx="35" formatCode="General">
                  <c:v>3.67</c:v>
                </c:pt>
                <c:pt idx="36">
                  <c:v>3.73</c:v>
                </c:pt>
                <c:pt idx="37">
                  <c:v>3.62</c:v>
                </c:pt>
                <c:pt idx="38">
                  <c:v>3.59</c:v>
                </c:pt>
                <c:pt idx="39">
                  <c:v>3.581</c:v>
                </c:pt>
                <c:pt idx="40">
                  <c:v>3.6629999999999998</c:v>
                </c:pt>
                <c:pt idx="41">
                  <c:v>3.621</c:v>
                </c:pt>
                <c:pt idx="42">
                  <c:v>3.64</c:v>
                </c:pt>
                <c:pt idx="43">
                  <c:v>3.5880000000000001</c:v>
                </c:pt>
                <c:pt idx="44">
                  <c:v>3.5920000000000001</c:v>
                </c:pt>
                <c:pt idx="45">
                  <c:v>3.6030000000000002</c:v>
                </c:pt>
                <c:pt idx="46">
                  <c:v>3.4980000000000002</c:v>
                </c:pt>
                <c:pt idx="47" formatCode="General">
                  <c:v>3.57</c:v>
                </c:pt>
                <c:pt idx="48">
                  <c:v>3.63</c:v>
                </c:pt>
                <c:pt idx="49">
                  <c:v>3.6419999999999999</c:v>
                </c:pt>
                <c:pt idx="50">
                  <c:v>3.669</c:v>
                </c:pt>
                <c:pt idx="51">
                  <c:v>3.6429999999999998</c:v>
                </c:pt>
                <c:pt idx="52">
                  <c:v>3.8620000000000001</c:v>
                </c:pt>
                <c:pt idx="53">
                  <c:v>4.0460000000000003</c:v>
                </c:pt>
                <c:pt idx="54">
                  <c:v>4.2130000000000001</c:v>
                </c:pt>
                <c:pt idx="55">
                  <c:v>4.3529999999999998</c:v>
                </c:pt>
                <c:pt idx="56">
                  <c:v>4.5739999999999998</c:v>
                </c:pt>
                <c:pt idx="57">
                  <c:v>4.7729999999999997</c:v>
                </c:pt>
                <c:pt idx="58">
                  <c:v>4.6970000000000001</c:v>
                </c:pt>
                <c:pt idx="59" formatCode="General">
                  <c:v>4.16</c:v>
                </c:pt>
                <c:pt idx="60">
                  <c:v>4.25</c:v>
                </c:pt>
                <c:pt idx="61">
                  <c:v>4.3659999999999997</c:v>
                </c:pt>
                <c:pt idx="62">
                  <c:v>4.5369999999999999</c:v>
                </c:pt>
                <c:pt idx="63">
                  <c:v>4.6619999999999999</c:v>
                </c:pt>
                <c:pt idx="64">
                  <c:v>4.7699999999999996</c:v>
                </c:pt>
                <c:pt idx="65">
                  <c:v>4.84</c:v>
                </c:pt>
                <c:pt idx="66">
                  <c:v>4.7549999999999999</c:v>
                </c:pt>
                <c:pt idx="67">
                  <c:v>4.7699999999999996</c:v>
                </c:pt>
                <c:pt idx="68">
                  <c:v>4.819</c:v>
                </c:pt>
                <c:pt idx="69">
                  <c:v>4.5860000000000003</c:v>
                </c:pt>
                <c:pt idx="70">
                  <c:v>4.6369999999999996</c:v>
                </c:pt>
                <c:pt idx="71" formatCode="General">
                  <c:v>4.55</c:v>
                </c:pt>
                <c:pt idx="72">
                  <c:v>4.5709999999999997</c:v>
                </c:pt>
                <c:pt idx="73">
                  <c:v>4.6550000000000002</c:v>
                </c:pt>
                <c:pt idx="74">
                  <c:v>4.5999999999999996</c:v>
                </c:pt>
                <c:pt idx="75">
                  <c:v>4.5330000000000004</c:v>
                </c:pt>
                <c:pt idx="76">
                  <c:v>4.3849999999999998</c:v>
                </c:pt>
                <c:pt idx="77">
                  <c:v>4.3259999999999996</c:v>
                </c:pt>
                <c:pt idx="78">
                  <c:v>4.3650000000000002</c:v>
                </c:pt>
                <c:pt idx="79">
                  <c:v>4.609</c:v>
                </c:pt>
                <c:pt idx="80">
                  <c:v>4.6920000000000002</c:v>
                </c:pt>
                <c:pt idx="81">
                  <c:v>4.6609999999999996</c:v>
                </c:pt>
                <c:pt idx="82">
                  <c:v>4.6399999999999997</c:v>
                </c:pt>
                <c:pt idx="83" formatCode="General">
                  <c:v>4.6390000000000002</c:v>
                </c:pt>
                <c:pt idx="84">
                  <c:v>4.7220000000000004</c:v>
                </c:pt>
                <c:pt idx="85">
                  <c:v>4.8310000000000004</c:v>
                </c:pt>
                <c:pt idx="86" formatCode="0.000">
                  <c:v>4.9089999999999998</c:v>
                </c:pt>
                <c:pt idx="87" formatCode="0.000">
                  <c:v>4.8869999999999996</c:v>
                </c:pt>
                <c:pt idx="88" formatCode="0.000">
                  <c:v>5.0919999999999996</c:v>
                </c:pt>
                <c:pt idx="89" formatCode="0.000">
                  <c:v>5.3339999999999996</c:v>
                </c:pt>
                <c:pt idx="90" formatCode="0.000">
                  <c:v>5.4939999999999998</c:v>
                </c:pt>
                <c:pt idx="91" formatCode="0.000">
                  <c:v>5.6180000000000003</c:v>
                </c:pt>
                <c:pt idx="92" formatCode="0.000">
                  <c:v>5.68</c:v>
                </c:pt>
                <c:pt idx="93" formatCode="0.000">
                  <c:v>5.7080000000000002</c:v>
                </c:pt>
                <c:pt idx="94" formatCode="0.000">
                  <c:v>5.6150000000000002</c:v>
                </c:pt>
                <c:pt idx="95" formatCode="0.000">
                  <c:v>5.5439999999999996</c:v>
                </c:pt>
                <c:pt idx="96" formatCode="0.000">
                  <c:v>5.5629999999999997</c:v>
                </c:pt>
                <c:pt idx="97" formatCode="0.000">
                  <c:v>5.4610000000000003</c:v>
                </c:pt>
                <c:pt idx="98" formatCode="0.000">
                  <c:v>5.5519999999999996</c:v>
                </c:pt>
                <c:pt idx="99" formatCode="0.000">
                  <c:v>5.69</c:v>
                </c:pt>
                <c:pt idx="100" formatCode="0.000">
                  <c:v>6.048</c:v>
                </c:pt>
                <c:pt idx="101" formatCode="0.000">
                  <c:v>6.1059999999999999</c:v>
                </c:pt>
                <c:pt idx="102" formatCode="0.000">
                  <c:v>6.0090000000000003</c:v>
                </c:pt>
                <c:pt idx="103" formatCode="0.000">
                  <c:v>6.0679999999999996</c:v>
                </c:pt>
                <c:pt idx="104" formatCode="0.000">
                  <c:v>5.9530000000000003</c:v>
                </c:pt>
                <c:pt idx="105" formatCode="0.000">
                  <c:v>5.7590000000000003</c:v>
                </c:pt>
                <c:pt idx="106" formatCode="0.000">
                  <c:v>5.5739999999999998</c:v>
                </c:pt>
                <c:pt idx="107" formatCode="0.000">
                  <c:v>5.5309999999999997</c:v>
                </c:pt>
                <c:pt idx="108" formatCode="0.000">
                  <c:v>5.5890000000000004</c:v>
                </c:pt>
                <c:pt idx="109" formatCode="0.000">
                  <c:v>5.4720000000000004</c:v>
                </c:pt>
                <c:pt idx="110" formatCode="0.000">
                  <c:v>5.367</c:v>
                </c:pt>
                <c:pt idx="111" formatCode="0.000">
                  <c:v>5.2110000000000003</c:v>
                </c:pt>
                <c:pt idx="112" formatCode="0.000">
                  <c:v>4.9400000000000004</c:v>
                </c:pt>
                <c:pt idx="113" formatCode="0.000">
                  <c:v>5.0590000000000002</c:v>
                </c:pt>
                <c:pt idx="114" formatCode="0.000">
                  <c:v>5.1840000000000002</c:v>
                </c:pt>
                <c:pt idx="115" formatCode="0.000">
                  <c:v>5.41</c:v>
                </c:pt>
                <c:pt idx="116" formatCode="0.000">
                  <c:v>5.734</c:v>
                </c:pt>
                <c:pt idx="117" formatCode="0.000">
                  <c:v>5.899</c:v>
                </c:pt>
                <c:pt idx="118" formatCode="0.000">
                  <c:v>5.8470000000000004</c:v>
                </c:pt>
                <c:pt idx="119" formatCode="0.000">
                  <c:v>5.734</c:v>
                </c:pt>
                <c:pt idx="120" formatCode="0.000">
                  <c:v>5.6559999999999997</c:v>
                </c:pt>
                <c:pt idx="121" formatCode="0.000">
                  <c:v>5.3940000000000001</c:v>
                </c:pt>
                <c:pt idx="122" formatCode="0.000">
                  <c:v>5.4939999999999998</c:v>
                </c:pt>
                <c:pt idx="123" formatCode="0.000">
                  <c:v>5.6130000000000004</c:v>
                </c:pt>
                <c:pt idx="124" formatCode="0.000">
                  <c:v>5.5519999999999996</c:v>
                </c:pt>
                <c:pt idx="125" formatCode="0.000">
                  <c:v>5.3739999999999997</c:v>
                </c:pt>
                <c:pt idx="126" formatCode="0.000">
                  <c:v>5.4539999999999997</c:v>
                </c:pt>
                <c:pt idx="127" formatCode="0.000">
                  <c:v>5.4480000000000004</c:v>
                </c:pt>
                <c:pt idx="128" formatCode="0.000">
                  <c:v>5.4809999999999999</c:v>
                </c:pt>
                <c:pt idx="129" formatCode="0.000">
                  <c:v>5.375</c:v>
                </c:pt>
                <c:pt idx="130" formatCode="0.000">
                  <c:v>5.1059999999999999</c:v>
                </c:pt>
                <c:pt idx="131" formatCode="0.000">
                  <c:v>5.1020000000000003</c:v>
                </c:pt>
                <c:pt idx="132" formatCode="0.000">
                  <c:v>5.18</c:v>
                </c:pt>
                <c:pt idx="133" formatCode="0.000">
                  <c:v>5.3339999999999996</c:v>
                </c:pt>
                <c:pt idx="134" formatCode="0.000">
                  <c:v>5.7450000000000001</c:v>
                </c:pt>
                <c:pt idx="135" formatCode="0.000">
                  <c:v>5.7750000000000004</c:v>
                </c:pt>
                <c:pt idx="136" formatCode="0.000">
                  <c:v>5.6989999999999998</c:v>
                </c:pt>
                <c:pt idx="137" formatCode="0.000">
                  <c:v>5.665</c:v>
                </c:pt>
                <c:pt idx="138" formatCode="0.000">
                  <c:v>5.819</c:v>
                </c:pt>
                <c:pt idx="139" formatCode="0.000">
                  <c:v>6.2409999999999997</c:v>
                </c:pt>
                <c:pt idx="140" formatCode="0.000">
                  <c:v>6.3659999999999997</c:v>
                </c:pt>
                <c:pt idx="141" formatCode="0.000">
                  <c:v>6.0659999999999998</c:v>
                </c:pt>
                <c:pt idx="142" formatCode="0.000">
                  <c:v>5.7080000000000002</c:v>
                </c:pt>
                <c:pt idx="143" formatCode="0.000">
                  <c:v>5.6289999999999996</c:v>
                </c:pt>
                <c:pt idx="144" formatCode="0.000">
                  <c:v>5.6539999999999999</c:v>
                </c:pt>
                <c:pt idx="145" formatCode="0.000">
                  <c:v>5.5330000000000004</c:v>
                </c:pt>
                <c:pt idx="146" formatCode="0.000">
                  <c:v>5.5270000000000001</c:v>
                </c:pt>
                <c:pt idx="147" formatCode="0.000">
                  <c:v>5.4210000000000003</c:v>
                </c:pt>
                <c:pt idx="148" formatCode="0.000">
                  <c:v>5.452</c:v>
                </c:pt>
                <c:pt idx="149" formatCode="0.000">
                  <c:v>5.2469999999999999</c:v>
                </c:pt>
                <c:pt idx="150" formatCode="0.000">
                  <c:v>5.4180000000000001</c:v>
                </c:pt>
                <c:pt idx="151" formatCode="0.000">
                  <c:v>5.577</c:v>
                </c:pt>
                <c:pt idx="152" formatCode="0.000">
                  <c:v>5.5010000000000003</c:v>
                </c:pt>
                <c:pt idx="153" formatCode="0.000">
                  <c:v>5.37</c:v>
                </c:pt>
                <c:pt idx="154" formatCode="0.000">
                  <c:v>5.3920000000000003</c:v>
                </c:pt>
                <c:pt idx="155" formatCode="0.000">
                  <c:v>5.5019999999999998</c:v>
                </c:pt>
                <c:pt idx="156" formatCode="0.000">
                  <c:v>5.5179999999999998</c:v>
                </c:pt>
                <c:pt idx="157" formatCode="0.000">
                  <c:v>5.5019999999999998</c:v>
                </c:pt>
                <c:pt idx="158" formatCode="0.000">
                  <c:v>5.6079999999999997</c:v>
                </c:pt>
                <c:pt idx="159" formatCode="0.000">
                  <c:v>5.5519999999999996</c:v>
                </c:pt>
                <c:pt idx="160" formatCode="0.000">
                  <c:v>5.8120000000000003</c:v>
                </c:pt>
                <c:pt idx="161" formatCode="0.000">
                  <c:v>5.8780000000000001</c:v>
                </c:pt>
                <c:pt idx="162" formatCode="0.000">
                  <c:v>5.7009999999999996</c:v>
                </c:pt>
                <c:pt idx="163" formatCode="0.000">
                  <c:v>5.5759999999999996</c:v>
                </c:pt>
                <c:pt idx="164" formatCode="0.000">
                  <c:v>5.5709999999999997</c:v>
                </c:pt>
                <c:pt idx="165" formatCode="0.000">
                  <c:v>5.6529999999999996</c:v>
                </c:pt>
                <c:pt idx="166" formatCode="0.000">
                  <c:v>5.5049999999999999</c:v>
                </c:pt>
                <c:pt idx="167" formatCode="0.000">
                  <c:v>5.4740000000000002</c:v>
                </c:pt>
                <c:pt idx="168" formatCode="0.000">
                  <c:v>5.5049999999999999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E73-488A-A32B-881DB150A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58496"/>
        <c:axId val="420059672"/>
      </c:lineChart>
      <c:dateAx>
        <c:axId val="420070648"/>
        <c:scaling>
          <c:orientation val="minMax"/>
          <c:max val="43891"/>
          <c:min val="42370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20060848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420060848"/>
        <c:scaling>
          <c:orientation val="minMax"/>
          <c:min val="0.85000000000000009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Bellies, $ </a:t>
                </a:r>
                <a:r>
                  <a:rPr lang="en-US" dirty="0"/>
                  <a:t>per </a:t>
                </a:r>
                <a:r>
                  <a:rPr lang="en-US"/>
                  <a:t>Pound 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9.9783987178593807E-3"/>
              <c:y val="0.30268222496284353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aseline="0"/>
            </a:pPr>
            <a:endParaRPr lang="en-US"/>
          </a:p>
        </c:txPr>
        <c:crossAx val="420070648"/>
        <c:crossesAt val="38718"/>
        <c:crossBetween val="between"/>
        <c:majorUnit val="0.1"/>
      </c:valAx>
      <c:valAx>
        <c:axId val="420059672"/>
        <c:scaling>
          <c:orientation val="minMax"/>
          <c:min val="5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Bacon, $ </a:t>
                </a:r>
                <a:r>
                  <a:rPr lang="en-US" dirty="0"/>
                  <a:t>per Pound Retail</a:t>
                </a:r>
              </a:p>
            </c:rich>
          </c:tx>
          <c:layout>
            <c:manualLayout>
              <c:xMode val="edge"/>
              <c:yMode val="edge"/>
              <c:x val="0.95258517424462197"/>
              <c:y val="0.26453451601682321"/>
            </c:manualLayout>
          </c:layout>
          <c:overlay val="0"/>
        </c:title>
        <c:numFmt formatCode="#0.00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420058496"/>
        <c:crosses val="max"/>
        <c:crossBetween val="between"/>
        <c:majorUnit val="0.1"/>
      </c:valAx>
      <c:dateAx>
        <c:axId val="42005849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20059672"/>
        <c:crosses val="autoZero"/>
        <c:auto val="1"/>
        <c:lblOffset val="100"/>
        <c:baseTimeUnit val="months"/>
      </c:dateAx>
    </c:plotArea>
    <c:legend>
      <c:legendPos val="b"/>
      <c:overlay val="0"/>
    </c:legend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Pork Belly Prices ÷ Retail Bacon Prices</a:t>
            </a:r>
          </a:p>
        </c:rich>
      </c:tx>
      <c:layout>
        <c:manualLayout>
          <c:xMode val="edge"/>
          <c:yMode val="edge"/>
          <c:x val="0.14712731642885896"/>
          <c:y val="4.81124497991967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027856669104267"/>
          <c:y val="0.14495983935743131"/>
          <c:w val="0.84866209758337452"/>
          <c:h val="0.72513344717453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Actual</c:v>
                </c:pt>
              </c:strCache>
            </c:strRef>
          </c:tx>
          <c:marker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marker>
          <c:cat>
            <c:numRef>
              <c:f>Sheet1!$A$3:$A$173</c:f>
              <c:numCache>
                <c:formatCode>mmm\-yy</c:formatCode>
                <c:ptCount val="17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</c:numCache>
            </c:numRef>
          </c:cat>
          <c:val>
            <c:numRef>
              <c:f>Sheet1!$B$3:$B$173</c:f>
              <c:numCache>
                <c:formatCode>General</c:formatCode>
                <c:ptCount val="171"/>
                <c:pt idx="0">
                  <c:v>0.23216408999999999</c:v>
                </c:pt>
                <c:pt idx="1">
                  <c:v>0.21831610000000001</c:v>
                </c:pt>
                <c:pt idx="2">
                  <c:v>0.238515901</c:v>
                </c:pt>
                <c:pt idx="3">
                  <c:v>0.23272509699999999</c:v>
                </c:pt>
                <c:pt idx="4">
                  <c:v>0.26896343299999997</c:v>
                </c:pt>
                <c:pt idx="5">
                  <c:v>0.29390997400000002</c:v>
                </c:pt>
                <c:pt idx="6">
                  <c:v>0.28563283900000003</c:v>
                </c:pt>
                <c:pt idx="7">
                  <c:v>0.26468109000000001</c:v>
                </c:pt>
                <c:pt idx="8">
                  <c:v>0.25197072100000001</c:v>
                </c:pt>
                <c:pt idx="9">
                  <c:v>0.21440443200000001</c:v>
                </c:pt>
                <c:pt idx="10">
                  <c:v>0.23199767700000001</c:v>
                </c:pt>
                <c:pt idx="11">
                  <c:v>0.236842105</c:v>
                </c:pt>
                <c:pt idx="12">
                  <c:v>0.24330484299999999</c:v>
                </c:pt>
                <c:pt idx="13">
                  <c:v>0.27397644399999999</c:v>
                </c:pt>
                <c:pt idx="14">
                  <c:v>0.27655889099999997</c:v>
                </c:pt>
                <c:pt idx="15">
                  <c:v>0.27030892400000001</c:v>
                </c:pt>
                <c:pt idx="16">
                  <c:v>0.29608326499999998</c:v>
                </c:pt>
                <c:pt idx="17">
                  <c:v>0.280284386</c:v>
                </c:pt>
                <c:pt idx="18">
                  <c:v>0.27450980400000002</c:v>
                </c:pt>
                <c:pt idx="19">
                  <c:v>0.23143759899999999</c:v>
                </c:pt>
                <c:pt idx="20">
                  <c:v>0.21432346699999999</c:v>
                </c:pt>
                <c:pt idx="21">
                  <c:v>0.18774143700000001</c:v>
                </c:pt>
                <c:pt idx="22">
                  <c:v>0.21061269099999999</c:v>
                </c:pt>
                <c:pt idx="23">
                  <c:v>0.210140998</c:v>
                </c:pt>
                <c:pt idx="24">
                  <c:v>0.20454545499999999</c:v>
                </c:pt>
                <c:pt idx="25">
                  <c:v>0.221823204</c:v>
                </c:pt>
                <c:pt idx="26">
                  <c:v>0.187137731</c:v>
                </c:pt>
                <c:pt idx="27">
                  <c:v>0.20033764800000001</c:v>
                </c:pt>
                <c:pt idx="28">
                  <c:v>0.25378058799999997</c:v>
                </c:pt>
                <c:pt idx="29">
                  <c:v>0.21504788</c:v>
                </c:pt>
                <c:pt idx="30">
                  <c:v>0.24022191400000001</c:v>
                </c:pt>
                <c:pt idx="31">
                  <c:v>0.236074961</c:v>
                </c:pt>
                <c:pt idx="32">
                  <c:v>0.21395973200000001</c:v>
                </c:pt>
                <c:pt idx="33">
                  <c:v>0.20560747700000001</c:v>
                </c:pt>
                <c:pt idx="34">
                  <c:v>0.19571865399999999</c:v>
                </c:pt>
                <c:pt idx="35">
                  <c:v>0.20054495899999999</c:v>
                </c:pt>
                <c:pt idx="36">
                  <c:v>0.19249329800000001</c:v>
                </c:pt>
                <c:pt idx="37">
                  <c:v>0.20607734799999999</c:v>
                </c:pt>
                <c:pt idx="38">
                  <c:v>0.222841226</c:v>
                </c:pt>
                <c:pt idx="39">
                  <c:v>0.21781625199999999</c:v>
                </c:pt>
                <c:pt idx="40">
                  <c:v>0.215397215</c:v>
                </c:pt>
                <c:pt idx="41">
                  <c:v>0.19414526400000001</c:v>
                </c:pt>
                <c:pt idx="42">
                  <c:v>0.21620879100000001</c:v>
                </c:pt>
                <c:pt idx="43">
                  <c:v>0.18338907500000001</c:v>
                </c:pt>
                <c:pt idx="44">
                  <c:v>0.19097995500000001</c:v>
                </c:pt>
                <c:pt idx="45">
                  <c:v>0.19206217</c:v>
                </c:pt>
                <c:pt idx="46">
                  <c:v>0.21040594600000001</c:v>
                </c:pt>
                <c:pt idx="47">
                  <c:v>0.21372548999999999</c:v>
                </c:pt>
                <c:pt idx="48">
                  <c:v>0.24683195599999999</c:v>
                </c:pt>
                <c:pt idx="49">
                  <c:v>0.24739154299999999</c:v>
                </c:pt>
                <c:pt idx="50">
                  <c:v>0.24747887700000001</c:v>
                </c:pt>
                <c:pt idx="51">
                  <c:v>0.29371397199999999</c:v>
                </c:pt>
                <c:pt idx="52">
                  <c:v>0.31071983399999997</c:v>
                </c:pt>
                <c:pt idx="53">
                  <c:v>0.273603559</c:v>
                </c:pt>
                <c:pt idx="54">
                  <c:v>0.28222169499999999</c:v>
                </c:pt>
                <c:pt idx="55">
                  <c:v>0.33746841300000002</c:v>
                </c:pt>
                <c:pt idx="56">
                  <c:v>0.33034543100000002</c:v>
                </c:pt>
                <c:pt idx="57">
                  <c:v>0.199245757</c:v>
                </c:pt>
                <c:pt idx="58">
                  <c:v>0.19161166700000001</c:v>
                </c:pt>
                <c:pt idx="59">
                  <c:v>0.22740384599999999</c:v>
                </c:pt>
                <c:pt idx="60">
                  <c:v>0.258588235</c:v>
                </c:pt>
                <c:pt idx="61">
                  <c:v>0.27943197400000003</c:v>
                </c:pt>
                <c:pt idx="62">
                  <c:v>0.30416574800000001</c:v>
                </c:pt>
                <c:pt idx="63">
                  <c:v>0.31617331599999998</c:v>
                </c:pt>
                <c:pt idx="64">
                  <c:v>0.26142557700000002</c:v>
                </c:pt>
                <c:pt idx="65">
                  <c:v>0.25185950400000001</c:v>
                </c:pt>
                <c:pt idx="66">
                  <c:v>0.28370136699999998</c:v>
                </c:pt>
                <c:pt idx="67">
                  <c:v>0.29517819699999998</c:v>
                </c:pt>
                <c:pt idx="68">
                  <c:v>0.228678149</c:v>
                </c:pt>
                <c:pt idx="69">
                  <c:v>0.274095072</c:v>
                </c:pt>
                <c:pt idx="70">
                  <c:v>0.24067284899999999</c:v>
                </c:pt>
                <c:pt idx="71">
                  <c:v>0.24175824200000001</c:v>
                </c:pt>
                <c:pt idx="72">
                  <c:v>0.25136731600000001</c:v>
                </c:pt>
                <c:pt idx="73">
                  <c:v>0.261009667</c:v>
                </c:pt>
                <c:pt idx="74">
                  <c:v>0.23717391299999999</c:v>
                </c:pt>
                <c:pt idx="75">
                  <c:v>0.213324509</c:v>
                </c:pt>
                <c:pt idx="76">
                  <c:v>0.20364880299999999</c:v>
                </c:pt>
                <c:pt idx="77">
                  <c:v>0.279472954</c:v>
                </c:pt>
                <c:pt idx="78">
                  <c:v>0.31752577300000001</c:v>
                </c:pt>
                <c:pt idx="79">
                  <c:v>0.31481883300000002</c:v>
                </c:pt>
                <c:pt idx="80">
                  <c:v>0.24403239600000001</c:v>
                </c:pt>
                <c:pt idx="81">
                  <c:v>0.27011371000000001</c:v>
                </c:pt>
                <c:pt idx="82">
                  <c:v>0.27112069</c:v>
                </c:pt>
                <c:pt idx="83">
                  <c:v>0.27441258899999998</c:v>
                </c:pt>
                <c:pt idx="84">
                  <c:v>0.29288437099999998</c:v>
                </c:pt>
                <c:pt idx="85">
                  <c:v>0.28565514400000003</c:v>
                </c:pt>
                <c:pt idx="86">
                  <c:v>0.27622733799999999</c:v>
                </c:pt>
                <c:pt idx="87">
                  <c:v>0.29425005100000001</c:v>
                </c:pt>
                <c:pt idx="88">
                  <c:v>0.30498821700000001</c:v>
                </c:pt>
                <c:pt idx="89">
                  <c:v>0.32770903600000001</c:v>
                </c:pt>
                <c:pt idx="90">
                  <c:v>0.29923553000000003</c:v>
                </c:pt>
                <c:pt idx="91">
                  <c:v>0.30081879700000003</c:v>
                </c:pt>
                <c:pt idx="92">
                  <c:v>0.26672535200000003</c:v>
                </c:pt>
                <c:pt idx="93">
                  <c:v>0.260511563</c:v>
                </c:pt>
                <c:pt idx="94">
                  <c:v>0.235262689</c:v>
                </c:pt>
                <c:pt idx="95">
                  <c:v>0.22601010099999999</c:v>
                </c:pt>
                <c:pt idx="96">
                  <c:v>0.20672299099999999</c:v>
                </c:pt>
                <c:pt idx="97">
                  <c:v>0.24354513799999999</c:v>
                </c:pt>
                <c:pt idx="98">
                  <c:v>0.31159942400000001</c:v>
                </c:pt>
                <c:pt idx="99">
                  <c:v>0.30228471000000001</c:v>
                </c:pt>
                <c:pt idx="100">
                  <c:v>0.23644179900000001</c:v>
                </c:pt>
                <c:pt idx="101">
                  <c:v>0.26039960699999998</c:v>
                </c:pt>
                <c:pt idx="102">
                  <c:v>0.26127475500000003</c:v>
                </c:pt>
                <c:pt idx="103">
                  <c:v>0.19775873399999999</c:v>
                </c:pt>
                <c:pt idx="104">
                  <c:v>0.17134218000000001</c:v>
                </c:pt>
                <c:pt idx="105">
                  <c:v>0.19274179499999999</c:v>
                </c:pt>
                <c:pt idx="106">
                  <c:v>0.172228202</c:v>
                </c:pt>
                <c:pt idx="107">
                  <c:v>0.17899114099999999</c:v>
                </c:pt>
                <c:pt idx="108">
                  <c:v>0.18607979999999999</c:v>
                </c:pt>
                <c:pt idx="109">
                  <c:v>0.15716374299999999</c:v>
                </c:pt>
                <c:pt idx="110">
                  <c:v>0.13228992000000001</c:v>
                </c:pt>
                <c:pt idx="111">
                  <c:v>0.12665515299999999</c:v>
                </c:pt>
                <c:pt idx="112">
                  <c:v>0.15789473700000001</c:v>
                </c:pt>
                <c:pt idx="113">
                  <c:v>0.205574224</c:v>
                </c:pt>
                <c:pt idx="114">
                  <c:v>0.26620370399999999</c:v>
                </c:pt>
                <c:pt idx="115">
                  <c:v>0.31053604400000001</c:v>
                </c:pt>
                <c:pt idx="116">
                  <c:v>0.275549355</c:v>
                </c:pt>
                <c:pt idx="117">
                  <c:v>0.27292761500000001</c:v>
                </c:pt>
                <c:pt idx="118">
                  <c:v>0.198392338</c:v>
                </c:pt>
                <c:pt idx="119">
                  <c:v>0.186606209</c:v>
                </c:pt>
                <c:pt idx="120">
                  <c:v>0.205091938</c:v>
                </c:pt>
                <c:pt idx="121">
                  <c:v>0.23915461599999999</c:v>
                </c:pt>
                <c:pt idx="122">
                  <c:v>0.243902439</c:v>
                </c:pt>
                <c:pt idx="123">
                  <c:v>0.22269731000000001</c:v>
                </c:pt>
                <c:pt idx="124">
                  <c:v>0.19092218999999999</c:v>
                </c:pt>
                <c:pt idx="125">
                  <c:v>0.22701898000000001</c:v>
                </c:pt>
                <c:pt idx="126">
                  <c:v>0.243857719</c:v>
                </c:pt>
                <c:pt idx="127">
                  <c:v>0.165198238</c:v>
                </c:pt>
                <c:pt idx="128">
                  <c:v>0.17515052</c:v>
                </c:pt>
                <c:pt idx="129">
                  <c:v>0.20837209300000001</c:v>
                </c:pt>
                <c:pt idx="130">
                  <c:v>0.20564042299999999</c:v>
                </c:pt>
                <c:pt idx="131">
                  <c:v>0.20972167799999999</c:v>
                </c:pt>
                <c:pt idx="132">
                  <c:v>0.25791505799999997</c:v>
                </c:pt>
                <c:pt idx="133">
                  <c:v>0.33220847399999998</c:v>
                </c:pt>
                <c:pt idx="134">
                  <c:v>0.24003481300000001</c:v>
                </c:pt>
                <c:pt idx="135">
                  <c:v>0.20467532499999999</c:v>
                </c:pt>
                <c:pt idx="136">
                  <c:v>0.23144411300000001</c:v>
                </c:pt>
                <c:pt idx="137">
                  <c:v>0.30432480099999998</c:v>
                </c:pt>
                <c:pt idx="138">
                  <c:v>0.35813713699999999</c:v>
                </c:pt>
                <c:pt idx="139">
                  <c:v>0.28056401199999997</c:v>
                </c:pt>
                <c:pt idx="140">
                  <c:v>0.16399622999999999</c:v>
                </c:pt>
                <c:pt idx="141">
                  <c:v>0.15776459000000001</c:v>
                </c:pt>
                <c:pt idx="142">
                  <c:v>0.22617379100000001</c:v>
                </c:pt>
                <c:pt idx="143">
                  <c:v>0.21655711499999999</c:v>
                </c:pt>
                <c:pt idx="144">
                  <c:v>0.238769013</c:v>
                </c:pt>
                <c:pt idx="145">
                  <c:v>0.23621904899999999</c:v>
                </c:pt>
                <c:pt idx="146">
                  <c:v>0.192690429</c:v>
                </c:pt>
                <c:pt idx="147">
                  <c:v>0.17044825699999999</c:v>
                </c:pt>
                <c:pt idx="148">
                  <c:v>0.189398386</c:v>
                </c:pt>
                <c:pt idx="149">
                  <c:v>0.270211549</c:v>
                </c:pt>
                <c:pt idx="150">
                  <c:v>0.301808786</c:v>
                </c:pt>
                <c:pt idx="151">
                  <c:v>0.163313609</c:v>
                </c:pt>
                <c:pt idx="152">
                  <c:v>0.18780221799999999</c:v>
                </c:pt>
                <c:pt idx="153">
                  <c:v>0.25262569800000001</c:v>
                </c:pt>
                <c:pt idx="154">
                  <c:v>0.216097923</c:v>
                </c:pt>
                <c:pt idx="155">
                  <c:v>0.22682660900000001</c:v>
                </c:pt>
                <c:pt idx="156">
                  <c:v>0.23952519</c:v>
                </c:pt>
                <c:pt idx="157">
                  <c:v>0.20096328599999999</c:v>
                </c:pt>
                <c:pt idx="158">
                  <c:v>0.23591298099999999</c:v>
                </c:pt>
                <c:pt idx="159">
                  <c:v>0.27728746399999998</c:v>
                </c:pt>
                <c:pt idx="160">
                  <c:v>0.214573297</c:v>
                </c:pt>
                <c:pt idx="161">
                  <c:v>0.185045934</c:v>
                </c:pt>
                <c:pt idx="162">
                  <c:v>0.209366778</c:v>
                </c:pt>
                <c:pt idx="163">
                  <c:v>0.27329627000000001</c:v>
                </c:pt>
                <c:pt idx="164">
                  <c:v>0.18312690700000001</c:v>
                </c:pt>
                <c:pt idx="165">
                  <c:v>0.22297894900000001</c:v>
                </c:pt>
                <c:pt idx="166">
                  <c:v>0.21415077199999999</c:v>
                </c:pt>
                <c:pt idx="167">
                  <c:v>0.17796857899999999</c:v>
                </c:pt>
                <c:pt idx="168">
                  <c:v>0.17972752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63-4671-A668-F1FE986AFA6D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Forecast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68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B63-4671-A668-F1FE986AFA6D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B63-4671-A668-F1FE986AFA6D}"/>
              </c:ext>
            </c:extLst>
          </c:dPt>
          <c:dPt>
            <c:idx val="9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8B63-4671-A668-F1FE986AFA6D}"/>
              </c:ext>
            </c:extLst>
          </c:dPt>
          <c:cat>
            <c:numRef>
              <c:f>Sheet1!$A$3:$A$173</c:f>
              <c:numCache>
                <c:formatCode>mmm\-yy</c:formatCode>
                <c:ptCount val="17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</c:numCache>
            </c:numRef>
          </c:cat>
          <c:val>
            <c:numRef>
              <c:f>Sheet1!$C$3:$C$173</c:f>
              <c:numCache>
                <c:formatCode>General</c:formatCode>
                <c:ptCount val="17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B63-4671-A668-F1FE986AFA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63320"/>
        <c:axId val="499564888"/>
      </c:lineChart>
      <c:dateAx>
        <c:axId val="499563320"/>
        <c:scaling>
          <c:orientation val="minMax"/>
          <c:max val="43891"/>
          <c:min val="42370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99564888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499564888"/>
        <c:scaling>
          <c:orientation val="minMax"/>
          <c:min val="0.1500000000000000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Ratio</a:t>
                </a:r>
              </a:p>
            </c:rich>
          </c:tx>
          <c:layout>
            <c:manualLayout>
              <c:xMode val="edge"/>
              <c:yMode val="edge"/>
              <c:x val="7.2618946389800621E-3"/>
              <c:y val="0.402069696107263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499563320"/>
        <c:crosses val="autoZero"/>
        <c:crossBetween val="between"/>
        <c:majorUnit val="2.0000000000000004E-2"/>
      </c:valAx>
    </c:plotArea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Retail</a:t>
            </a:r>
            <a:r>
              <a:rPr lang="en-US" sz="2400" baseline="0" dirty="0"/>
              <a:t> Pork Chops &amp; Bone-in/Boneless </a:t>
            </a:r>
          </a:p>
          <a:p>
            <a:pPr>
              <a:defRPr sz="2400"/>
            </a:pPr>
            <a:r>
              <a:rPr lang="en-US" sz="2400" baseline="0" dirty="0"/>
              <a:t>Pork Loin Prices</a:t>
            </a:r>
            <a:endParaRPr lang="en-US" sz="2400" dirty="0"/>
          </a:p>
        </c:rich>
      </c:tx>
      <c:layout>
        <c:manualLayout>
          <c:xMode val="edge"/>
          <c:yMode val="edge"/>
          <c:x val="0.16669220401503865"/>
          <c:y val="2.602409638554217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899381585151934"/>
          <c:y val="0.155"/>
          <c:w val="0.73803816045331905"/>
          <c:h val="0.66489248331910322"/>
        </c:manualLayout>
      </c:layout>
      <c:lineChart>
        <c:grouping val="standard"/>
        <c:varyColors val="0"/>
        <c:ser>
          <c:idx val="1"/>
          <c:order val="1"/>
          <c:tx>
            <c:strRef>
              <c:f>Sheet1!$C$2</c:f>
              <c:strCache>
                <c:ptCount val="1"/>
                <c:pt idx="0">
                  <c:v>Wholesale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68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48F-4881-A2E9-FA05A40FF078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48F-4881-A2E9-FA05A40FF078}"/>
              </c:ext>
            </c:extLst>
          </c:dPt>
          <c:dPt>
            <c:idx val="97"/>
            <c:bubble3D val="0"/>
            <c:extLst>
              <c:ext xmlns:c16="http://schemas.microsoft.com/office/drawing/2014/chart" uri="{C3380CC4-5D6E-409C-BE32-E72D297353CC}">
                <c16:uniqueId val="{00000004-948F-4881-A2E9-FA05A40FF078}"/>
              </c:ext>
            </c:extLst>
          </c:dPt>
          <c:dPt>
            <c:idx val="10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948F-4881-A2E9-FA05A40FF078}"/>
              </c:ext>
            </c:extLst>
          </c:dPt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</c:numCache>
            </c:numRef>
          </c:cat>
          <c:val>
            <c:numRef>
              <c:f>Sheet1!$C$3:$C$176</c:f>
              <c:numCache>
                <c:formatCode>General</c:formatCode>
                <c:ptCount val="174"/>
                <c:pt idx="96">
                  <c:v>1.367</c:v>
                </c:pt>
                <c:pt idx="97">
                  <c:v>1.4810000000000001</c:v>
                </c:pt>
                <c:pt idx="98">
                  <c:v>1.9419999999999999</c:v>
                </c:pt>
                <c:pt idx="99">
                  <c:v>1.6859999999999999</c:v>
                </c:pt>
                <c:pt idx="100">
                  <c:v>1.5469999999999999</c:v>
                </c:pt>
                <c:pt idx="101">
                  <c:v>1.6970000000000001</c:v>
                </c:pt>
                <c:pt idx="102">
                  <c:v>1.8140000000000001</c:v>
                </c:pt>
                <c:pt idx="103">
                  <c:v>1.607</c:v>
                </c:pt>
                <c:pt idx="104">
                  <c:v>1.7609999999999999</c:v>
                </c:pt>
                <c:pt idx="105">
                  <c:v>1.7929999999999999</c:v>
                </c:pt>
                <c:pt idx="106">
                  <c:v>1.3540000000000001</c:v>
                </c:pt>
                <c:pt idx="107">
                  <c:v>1.3819999999999999</c:v>
                </c:pt>
                <c:pt idx="108">
                  <c:v>1.2949999999999999</c:v>
                </c:pt>
                <c:pt idx="109">
                  <c:v>1.18</c:v>
                </c:pt>
                <c:pt idx="110">
                  <c:v>1.2210000000000001</c:v>
                </c:pt>
                <c:pt idx="111">
                  <c:v>1.2090000000000001</c:v>
                </c:pt>
                <c:pt idx="112">
                  <c:v>1.4239999999999999</c:v>
                </c:pt>
                <c:pt idx="113">
                  <c:v>1.27</c:v>
                </c:pt>
                <c:pt idx="114">
                  <c:v>1.244</c:v>
                </c:pt>
                <c:pt idx="115">
                  <c:v>1.246</c:v>
                </c:pt>
                <c:pt idx="116">
                  <c:v>1.212</c:v>
                </c:pt>
                <c:pt idx="117">
                  <c:v>1.3220000000000001</c:v>
                </c:pt>
                <c:pt idx="118">
                  <c:v>1.0960000000000001</c:v>
                </c:pt>
                <c:pt idx="119">
                  <c:v>1.07</c:v>
                </c:pt>
                <c:pt idx="120">
                  <c:v>1.1759999999999999</c:v>
                </c:pt>
                <c:pt idx="121">
                  <c:v>1.135</c:v>
                </c:pt>
                <c:pt idx="122">
                  <c:v>1.085</c:v>
                </c:pt>
                <c:pt idx="123">
                  <c:v>1.0640000000000001</c:v>
                </c:pt>
                <c:pt idx="124">
                  <c:v>1.2430000000000001</c:v>
                </c:pt>
                <c:pt idx="125">
                  <c:v>1.232</c:v>
                </c:pt>
                <c:pt idx="126">
                  <c:v>1.1379999999999999</c:v>
                </c:pt>
                <c:pt idx="127">
                  <c:v>1.1160000000000001</c:v>
                </c:pt>
                <c:pt idx="128">
                  <c:v>1.3080000000000001</c:v>
                </c:pt>
                <c:pt idx="129">
                  <c:v>1.119</c:v>
                </c:pt>
                <c:pt idx="130">
                  <c:v>0.95799999999999996</c:v>
                </c:pt>
                <c:pt idx="131">
                  <c:v>1.079</c:v>
                </c:pt>
                <c:pt idx="132">
                  <c:v>1.175</c:v>
                </c:pt>
                <c:pt idx="133">
                  <c:v>1.028</c:v>
                </c:pt>
                <c:pt idx="134">
                  <c:v>1.097</c:v>
                </c:pt>
                <c:pt idx="135">
                  <c:v>1.0249999999999999</c:v>
                </c:pt>
                <c:pt idx="136">
                  <c:v>1.1850000000000001</c:v>
                </c:pt>
                <c:pt idx="137">
                  <c:v>1.2609999999999999</c:v>
                </c:pt>
                <c:pt idx="138">
                  <c:v>1.274</c:v>
                </c:pt>
                <c:pt idx="139">
                  <c:v>1.139</c:v>
                </c:pt>
                <c:pt idx="140">
                  <c:v>1.115</c:v>
                </c:pt>
                <c:pt idx="141">
                  <c:v>1.0349999999999999</c:v>
                </c:pt>
                <c:pt idx="142">
                  <c:v>1.02</c:v>
                </c:pt>
                <c:pt idx="143">
                  <c:v>1.0329999999999999</c:v>
                </c:pt>
                <c:pt idx="144">
                  <c:v>1.0029999999999999</c:v>
                </c:pt>
                <c:pt idx="145">
                  <c:v>1.0209999999999999</c:v>
                </c:pt>
                <c:pt idx="146">
                  <c:v>1.002</c:v>
                </c:pt>
                <c:pt idx="147">
                  <c:v>0.95199999999999996</c:v>
                </c:pt>
                <c:pt idx="148">
                  <c:v>1.0324</c:v>
                </c:pt>
                <c:pt idx="149">
                  <c:v>1.0721000000000001</c:v>
                </c:pt>
                <c:pt idx="150">
                  <c:v>1.0606</c:v>
                </c:pt>
                <c:pt idx="151">
                  <c:v>1.0445</c:v>
                </c:pt>
                <c:pt idx="152">
                  <c:v>1.1992</c:v>
                </c:pt>
                <c:pt idx="153">
                  <c:v>1.1917</c:v>
                </c:pt>
                <c:pt idx="154">
                  <c:v>0.95889999999999997</c:v>
                </c:pt>
                <c:pt idx="155">
                  <c:v>0.95279999999999998</c:v>
                </c:pt>
                <c:pt idx="156">
                  <c:v>0.94210000000000005</c:v>
                </c:pt>
                <c:pt idx="157">
                  <c:v>0.91830000000000001</c:v>
                </c:pt>
                <c:pt idx="158">
                  <c:v>0.96530000000000005</c:v>
                </c:pt>
                <c:pt idx="159">
                  <c:v>1.0502</c:v>
                </c:pt>
                <c:pt idx="160">
                  <c:v>1.1052999999999999</c:v>
                </c:pt>
                <c:pt idx="161">
                  <c:v>1.1156999999999999</c:v>
                </c:pt>
                <c:pt idx="162">
                  <c:v>1.0383</c:v>
                </c:pt>
                <c:pt idx="163">
                  <c:v>1.0382</c:v>
                </c:pt>
                <c:pt idx="164">
                  <c:v>1.0256000000000001</c:v>
                </c:pt>
                <c:pt idx="165">
                  <c:v>1.0414000000000001</c:v>
                </c:pt>
                <c:pt idx="166">
                  <c:v>1.0448999999999999</c:v>
                </c:pt>
                <c:pt idx="167">
                  <c:v>1.0442</c:v>
                </c:pt>
                <c:pt idx="168">
                  <c:v>0.98129999999999995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48F-4881-A2E9-FA05A40FF0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37056"/>
        <c:axId val="499548032"/>
      </c:lineChar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Retail</c:v>
                </c:pt>
              </c:strCache>
            </c:strRef>
          </c:tx>
          <c:marker>
            <c:spPr>
              <a:solidFill>
                <a:srgbClr val="0070C0"/>
              </a:solidFill>
            </c:spPr>
          </c:marker>
          <c:cat>
            <c:numRef>
              <c:f>Sheet1!$A$3:$A$127</c:f>
              <c:numCache>
                <c:formatCode>mmm\-yy</c:formatCode>
                <c:ptCount val="12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</c:numCache>
            </c:numRef>
          </c:cat>
          <c:val>
            <c:numRef>
              <c:f>Sheet1!$B$3:$B$176</c:f>
              <c:numCache>
                <c:formatCode>General</c:formatCode>
                <c:ptCount val="174"/>
                <c:pt idx="96" formatCode="0.000">
                  <c:v>3.7229999999999999</c:v>
                </c:pt>
                <c:pt idx="97" formatCode="0.000">
                  <c:v>3.6589999999999998</c:v>
                </c:pt>
                <c:pt idx="98" formatCode="0.000">
                  <c:v>3.8239999999999998</c:v>
                </c:pt>
                <c:pt idx="99" formatCode="0.000">
                  <c:v>4.0439999999999996</c:v>
                </c:pt>
                <c:pt idx="100" formatCode="0.000">
                  <c:v>4.1059999999999999</c:v>
                </c:pt>
                <c:pt idx="101" formatCode="0.000">
                  <c:v>4.024</c:v>
                </c:pt>
                <c:pt idx="102" formatCode="0.000">
                  <c:v>4.0049999999999999</c:v>
                </c:pt>
                <c:pt idx="103" formatCode="0.000">
                  <c:v>4.1719999999999997</c:v>
                </c:pt>
                <c:pt idx="104" formatCode="0.000">
                  <c:v>4.173</c:v>
                </c:pt>
                <c:pt idx="105" formatCode="0.000">
                  <c:v>4.1740000000000004</c:v>
                </c:pt>
                <c:pt idx="106" formatCode="0.000">
                  <c:v>4.0999999999999996</c:v>
                </c:pt>
                <c:pt idx="107" formatCode="0.000">
                  <c:v>4.056</c:v>
                </c:pt>
                <c:pt idx="108" formatCode="0.000">
                  <c:v>3.988</c:v>
                </c:pt>
                <c:pt idx="109" formatCode="0.000">
                  <c:v>3.9620000000000002</c:v>
                </c:pt>
                <c:pt idx="110" formatCode="0.000">
                  <c:v>3.867</c:v>
                </c:pt>
                <c:pt idx="111" formatCode="0.000">
                  <c:v>3.8130000000000002</c:v>
                </c:pt>
                <c:pt idx="112" formatCode="0.000">
                  <c:v>3.786</c:v>
                </c:pt>
                <c:pt idx="113" formatCode="0.000">
                  <c:v>3.8239999999999998</c:v>
                </c:pt>
                <c:pt idx="114" formatCode="0.000">
                  <c:v>3.9169999999999998</c:v>
                </c:pt>
                <c:pt idx="115" formatCode="0.000">
                  <c:v>3.863</c:v>
                </c:pt>
                <c:pt idx="116" formatCode="0.000">
                  <c:v>3.88</c:v>
                </c:pt>
                <c:pt idx="117" formatCode="0.000">
                  <c:v>3.875</c:v>
                </c:pt>
                <c:pt idx="118" formatCode="0.000">
                  <c:v>3.7970000000000002</c:v>
                </c:pt>
                <c:pt idx="119" formatCode="0.000">
                  <c:v>3.8069999999999999</c:v>
                </c:pt>
                <c:pt idx="120" formatCode="0.000">
                  <c:v>3.6560000000000001</c:v>
                </c:pt>
                <c:pt idx="121" formatCode="0.000">
                  <c:v>3.6579999999999999</c:v>
                </c:pt>
                <c:pt idx="122" formatCode="0.000">
                  <c:v>3.6930000000000001</c:v>
                </c:pt>
                <c:pt idx="123" formatCode="0.000">
                  <c:v>3.7069999999999999</c:v>
                </c:pt>
                <c:pt idx="124" formatCode="0.000">
                  <c:v>3.72</c:v>
                </c:pt>
                <c:pt idx="125" formatCode="0.000">
                  <c:v>3.7519999999999998</c:v>
                </c:pt>
                <c:pt idx="126" formatCode="0.000">
                  <c:v>3.8319999999999999</c:v>
                </c:pt>
                <c:pt idx="127" formatCode="0.000">
                  <c:v>3.76</c:v>
                </c:pt>
                <c:pt idx="128" formatCode="0.000">
                  <c:v>3.6619999999999999</c:v>
                </c:pt>
                <c:pt idx="129" formatCode="0.000">
                  <c:v>3.6320000000000001</c:v>
                </c:pt>
                <c:pt idx="130" formatCode="0.000">
                  <c:v>3.512</c:v>
                </c:pt>
                <c:pt idx="131" formatCode="0.000">
                  <c:v>3.4620000000000002</c:v>
                </c:pt>
                <c:pt idx="132" formatCode="0.000">
                  <c:v>3.3540000000000001</c:v>
                </c:pt>
                <c:pt idx="133" formatCode="0.000">
                  <c:v>3.45</c:v>
                </c:pt>
                <c:pt idx="134" formatCode="0.000">
                  <c:v>3.4430000000000001</c:v>
                </c:pt>
                <c:pt idx="135" formatCode="0.000">
                  <c:v>3.4409999999999998</c:v>
                </c:pt>
                <c:pt idx="136" formatCode="0.000">
                  <c:v>3.4249999999999998</c:v>
                </c:pt>
                <c:pt idx="137" formatCode="0.000">
                  <c:v>3.42</c:v>
                </c:pt>
                <c:pt idx="138" formatCode="0.000">
                  <c:v>3.4169999999999998</c:v>
                </c:pt>
                <c:pt idx="139" formatCode="0.000">
                  <c:v>3.4820000000000002</c:v>
                </c:pt>
                <c:pt idx="140" formatCode="0.000">
                  <c:v>3.4809999999999999</c:v>
                </c:pt>
                <c:pt idx="141" formatCode="0.000">
                  <c:v>3.3780000000000001</c:v>
                </c:pt>
                <c:pt idx="142" formatCode="0.000">
                  <c:v>3.3660000000000001</c:v>
                </c:pt>
                <c:pt idx="143" formatCode="0.000">
                  <c:v>3.302</c:v>
                </c:pt>
                <c:pt idx="144" formatCode="0.000">
                  <c:v>3.2240000000000002</c:v>
                </c:pt>
                <c:pt idx="145" formatCode="0.000">
                  <c:v>3.1859999999999999</c:v>
                </c:pt>
                <c:pt idx="146" formatCode="0.000">
                  <c:v>3.2069999999999999</c:v>
                </c:pt>
                <c:pt idx="147" formatCode="0.000">
                  <c:v>3.2930000000000001</c:v>
                </c:pt>
                <c:pt idx="148" formatCode="0.000">
                  <c:v>3.2839999999999998</c:v>
                </c:pt>
                <c:pt idx="149" formatCode="0.000">
                  <c:v>3.2719999999999998</c:v>
                </c:pt>
                <c:pt idx="150" formatCode="0.000">
                  <c:v>3.262</c:v>
                </c:pt>
                <c:pt idx="151" formatCode="0.000">
                  <c:v>3.3380000000000001</c:v>
                </c:pt>
                <c:pt idx="152" formatCode="0.000">
                  <c:v>3.2890000000000001</c:v>
                </c:pt>
                <c:pt idx="153" formatCode="0.000">
                  <c:v>3.367</c:v>
                </c:pt>
                <c:pt idx="154" formatCode="0.000">
                  <c:v>3.306</c:v>
                </c:pt>
                <c:pt idx="155" formatCode="0.000">
                  <c:v>3.3610000000000002</c:v>
                </c:pt>
                <c:pt idx="156" formatCode="0.000">
                  <c:v>3.1989999999999998</c:v>
                </c:pt>
                <c:pt idx="157" formatCode="0.000">
                  <c:v>3.298</c:v>
                </c:pt>
                <c:pt idx="158" formatCode="0.000">
                  <c:v>3.3109999999999999</c:v>
                </c:pt>
                <c:pt idx="159" formatCode="0.000">
                  <c:v>3.3540000000000001</c:v>
                </c:pt>
                <c:pt idx="160" formatCode="0.000">
                  <c:v>3.4409999999999998</c:v>
                </c:pt>
                <c:pt idx="161" formatCode="0.000">
                  <c:v>3.3119999999999998</c:v>
                </c:pt>
                <c:pt idx="162" formatCode="0.000">
                  <c:v>3.411</c:v>
                </c:pt>
                <c:pt idx="163" formatCode="0.000">
                  <c:v>3.379</c:v>
                </c:pt>
                <c:pt idx="164" formatCode="0.000">
                  <c:v>3.335</c:v>
                </c:pt>
                <c:pt idx="165" formatCode="0.000">
                  <c:v>3.238</c:v>
                </c:pt>
                <c:pt idx="166" formatCode="0.000">
                  <c:v>3.399</c:v>
                </c:pt>
                <c:pt idx="167" formatCode="0.000">
                  <c:v>3.391</c:v>
                </c:pt>
                <c:pt idx="168" formatCode="0.000">
                  <c:v>3.3679999999999999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48F-4881-A2E9-FA05A40FF0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41368"/>
        <c:axId val="499539408"/>
      </c:lineChart>
      <c:dateAx>
        <c:axId val="499537056"/>
        <c:scaling>
          <c:orientation val="minMax"/>
          <c:max val="43891"/>
          <c:min val="42370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99548032"/>
        <c:crosses val="autoZero"/>
        <c:auto val="1"/>
        <c:lblOffset val="100"/>
        <c:baseTimeUnit val="months"/>
        <c:majorUnit val="3"/>
        <c:majorTimeUnit val="months"/>
        <c:minorUnit val="1"/>
        <c:minorTimeUnit val="months"/>
      </c:dateAx>
      <c:valAx>
        <c:axId val="499548032"/>
        <c:scaling>
          <c:orientation val="minMax"/>
          <c:max val="1.4"/>
          <c:min val="0.8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Average of Bone-in &amp;</a:t>
                </a:r>
                <a:r>
                  <a:rPr lang="en-US" baseline="0" dirty="0"/>
                  <a:t> Boneless </a:t>
                </a:r>
                <a:r>
                  <a:rPr lang="en-US" dirty="0"/>
                  <a:t>Pork</a:t>
                </a:r>
                <a:r>
                  <a:rPr lang="en-US" baseline="0" dirty="0"/>
                  <a:t> Loins, </a:t>
                </a:r>
              </a:p>
              <a:p>
                <a:pPr>
                  <a:defRPr/>
                </a:pPr>
                <a:r>
                  <a:rPr lang="en-US" dirty="0"/>
                  <a:t>$ per Pound </a:t>
                </a:r>
              </a:p>
            </c:rich>
          </c:tx>
          <c:layout>
            <c:manualLayout>
              <c:xMode val="edge"/>
              <c:yMode val="edge"/>
              <c:x val="1.5532619233406635E-2"/>
              <c:y val="0.16211997596685956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aseline="0"/>
            </a:pPr>
            <a:endParaRPr lang="en-US"/>
          </a:p>
        </c:txPr>
        <c:crossAx val="499537056"/>
        <c:crossesAt val="38718"/>
        <c:crossBetween val="between"/>
        <c:majorUnit val="0.1"/>
      </c:valAx>
      <c:valAx>
        <c:axId val="499539408"/>
        <c:scaling>
          <c:orientation val="minMax"/>
          <c:max val="3.9"/>
          <c:min val="3.1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Pork Chops, $ per Pound Retail</a:t>
                </a:r>
              </a:p>
            </c:rich>
          </c:tx>
          <c:layout>
            <c:manualLayout>
              <c:xMode val="edge"/>
              <c:yMode val="edge"/>
              <c:x val="0.94657917760279964"/>
              <c:y val="0.19425339151883123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499541368"/>
        <c:crosses val="max"/>
        <c:crossBetween val="between"/>
        <c:majorUnit val="0.1"/>
      </c:valAx>
      <c:dateAx>
        <c:axId val="49954136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99539408"/>
        <c:crosses val="autoZero"/>
        <c:auto val="1"/>
        <c:lblOffset val="100"/>
        <c:baseTimeUnit val="months"/>
      </c:dateAx>
    </c:plotArea>
    <c:legend>
      <c:legendPos val="b"/>
      <c:overlay val="0"/>
    </c:legend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Bone-in/Boneless </a:t>
            </a:r>
            <a:r>
              <a:rPr lang="en-US" sz="2400" dirty="0"/>
              <a:t>Pork Loin</a:t>
            </a:r>
            <a:r>
              <a:rPr lang="en-US" sz="2400" baseline="0" dirty="0"/>
              <a:t> </a:t>
            </a:r>
            <a:r>
              <a:rPr lang="en-US" sz="2400" dirty="0"/>
              <a:t>Prices </a:t>
            </a:r>
            <a:r>
              <a:rPr lang="en-US" sz="2400"/>
              <a:t>÷ </a:t>
            </a:r>
          </a:p>
          <a:p>
            <a:pPr>
              <a:defRPr sz="2400"/>
            </a:pPr>
            <a:r>
              <a:rPr lang="en-US" sz="2400"/>
              <a:t>Retail </a:t>
            </a:r>
            <a:r>
              <a:rPr lang="en-US" sz="2400" dirty="0"/>
              <a:t>Pork Chop Prices</a:t>
            </a:r>
          </a:p>
        </c:rich>
      </c:tx>
      <c:layout>
        <c:manualLayout>
          <c:xMode val="edge"/>
          <c:yMode val="edge"/>
          <c:x val="0.23646201022883204"/>
          <c:y val="3.204819277108433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782674770862887"/>
          <c:y val="0.17909638554216867"/>
          <c:w val="0.84866209758337452"/>
          <c:h val="0.69099690098978606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Actual</c:v>
                </c:pt>
              </c:strCache>
            </c:strRef>
          </c:tx>
          <c:marker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marker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</c:numCache>
            </c:numRef>
          </c:cat>
          <c:val>
            <c:numRef>
              <c:f>Sheet1!$B$3:$B$176</c:f>
              <c:numCache>
                <c:formatCode>General</c:formatCode>
                <c:ptCount val="174"/>
                <c:pt idx="96">
                  <c:v>0.36717700800000003</c:v>
                </c:pt>
                <c:pt idx="97">
                  <c:v>0.40475539799999999</c:v>
                </c:pt>
                <c:pt idx="98">
                  <c:v>0.507845188</c:v>
                </c:pt>
                <c:pt idx="99">
                  <c:v>0.41691394700000001</c:v>
                </c:pt>
                <c:pt idx="100">
                  <c:v>0.376765709</c:v>
                </c:pt>
                <c:pt idx="101">
                  <c:v>0.42171968199999998</c:v>
                </c:pt>
                <c:pt idx="102">
                  <c:v>0.45293383300000001</c:v>
                </c:pt>
                <c:pt idx="103">
                  <c:v>0.38518696099999999</c:v>
                </c:pt>
                <c:pt idx="104">
                  <c:v>0.42199856200000002</c:v>
                </c:pt>
                <c:pt idx="105">
                  <c:v>0.42956396699999999</c:v>
                </c:pt>
                <c:pt idx="106">
                  <c:v>0.33024390199999998</c:v>
                </c:pt>
                <c:pt idx="107">
                  <c:v>0.34072978300000001</c:v>
                </c:pt>
                <c:pt idx="108">
                  <c:v>0.324724173</c:v>
                </c:pt>
                <c:pt idx="109">
                  <c:v>0.29782937900000001</c:v>
                </c:pt>
                <c:pt idx="110">
                  <c:v>0.31574864200000002</c:v>
                </c:pt>
                <c:pt idx="111">
                  <c:v>0.31707317099999999</c:v>
                </c:pt>
                <c:pt idx="112">
                  <c:v>0.37612255700000002</c:v>
                </c:pt>
                <c:pt idx="113">
                  <c:v>0.33211297099999998</c:v>
                </c:pt>
                <c:pt idx="114">
                  <c:v>0.31758999199999999</c:v>
                </c:pt>
                <c:pt idx="115">
                  <c:v>0.32254724299999998</c:v>
                </c:pt>
                <c:pt idx="116">
                  <c:v>0.31237113399999999</c:v>
                </c:pt>
                <c:pt idx="117">
                  <c:v>0.34116129000000001</c:v>
                </c:pt>
                <c:pt idx="118">
                  <c:v>0.288648933</c:v>
                </c:pt>
                <c:pt idx="119">
                  <c:v>0.28106120299999998</c:v>
                </c:pt>
                <c:pt idx="120">
                  <c:v>0.32166302000000002</c:v>
                </c:pt>
                <c:pt idx="121">
                  <c:v>0.31027884100000003</c:v>
                </c:pt>
                <c:pt idx="122">
                  <c:v>0.29379907900000002</c:v>
                </c:pt>
                <c:pt idx="123">
                  <c:v>0.28702454799999999</c:v>
                </c:pt>
                <c:pt idx="124">
                  <c:v>0.33413978500000002</c:v>
                </c:pt>
                <c:pt idx="125">
                  <c:v>0.32835820900000001</c:v>
                </c:pt>
                <c:pt idx="126">
                  <c:v>0.29697286000000001</c:v>
                </c:pt>
                <c:pt idx="127">
                  <c:v>0.296808511</c:v>
                </c:pt>
                <c:pt idx="128">
                  <c:v>0.35718186800000001</c:v>
                </c:pt>
                <c:pt idx="129">
                  <c:v>0.30809471399999999</c:v>
                </c:pt>
                <c:pt idx="130">
                  <c:v>0.272779043</c:v>
                </c:pt>
                <c:pt idx="131">
                  <c:v>0.31166955499999999</c:v>
                </c:pt>
                <c:pt idx="132">
                  <c:v>0.35032796700000002</c:v>
                </c:pt>
                <c:pt idx="133">
                  <c:v>0.29797101399999998</c:v>
                </c:pt>
                <c:pt idx="134">
                  <c:v>0.31861748499999998</c:v>
                </c:pt>
                <c:pt idx="135">
                  <c:v>0.29787852399999998</c:v>
                </c:pt>
                <c:pt idx="136">
                  <c:v>0.34598540100000003</c:v>
                </c:pt>
                <c:pt idx="137">
                  <c:v>0.36871345</c:v>
                </c:pt>
                <c:pt idx="138">
                  <c:v>0.37284167400000001</c:v>
                </c:pt>
                <c:pt idx="139">
                  <c:v>0.32711085600000001</c:v>
                </c:pt>
                <c:pt idx="140">
                  <c:v>0.32031025600000002</c:v>
                </c:pt>
                <c:pt idx="141">
                  <c:v>0.306394316</c:v>
                </c:pt>
                <c:pt idx="142">
                  <c:v>0.303030303</c:v>
                </c:pt>
                <c:pt idx="143">
                  <c:v>0.312840703</c:v>
                </c:pt>
                <c:pt idx="144">
                  <c:v>0.31110421799999999</c:v>
                </c:pt>
                <c:pt idx="145">
                  <c:v>0.32046453200000002</c:v>
                </c:pt>
                <c:pt idx="146">
                  <c:v>0.31244153400000002</c:v>
                </c:pt>
                <c:pt idx="147">
                  <c:v>0.289098087</c:v>
                </c:pt>
                <c:pt idx="148">
                  <c:v>0.314372716</c:v>
                </c:pt>
                <c:pt idx="149">
                  <c:v>0.32765892400000002</c:v>
                </c:pt>
                <c:pt idx="150">
                  <c:v>0.32513795200000001</c:v>
                </c:pt>
                <c:pt idx="151">
                  <c:v>0.31291192299999998</c:v>
                </c:pt>
                <c:pt idx="152">
                  <c:v>0.36460930400000002</c:v>
                </c:pt>
                <c:pt idx="153">
                  <c:v>0.35393525399999998</c:v>
                </c:pt>
                <c:pt idx="154">
                  <c:v>0.29004839700000001</c:v>
                </c:pt>
                <c:pt idx="155">
                  <c:v>0.28348705699999999</c:v>
                </c:pt>
                <c:pt idx="156">
                  <c:v>0.29449828099999997</c:v>
                </c:pt>
                <c:pt idx="157">
                  <c:v>0.27844148000000002</c:v>
                </c:pt>
                <c:pt idx="158">
                  <c:v>0.29154333999999998</c:v>
                </c:pt>
                <c:pt idx="159">
                  <c:v>0.31311866399999999</c:v>
                </c:pt>
                <c:pt idx="160">
                  <c:v>0.32121476300000001</c:v>
                </c:pt>
                <c:pt idx="161">
                  <c:v>0.33686594199999997</c:v>
                </c:pt>
                <c:pt idx="162">
                  <c:v>0.304397537</c:v>
                </c:pt>
                <c:pt idx="163">
                  <c:v>0.30725066600000001</c:v>
                </c:pt>
                <c:pt idx="164">
                  <c:v>0.30752623699999998</c:v>
                </c:pt>
                <c:pt idx="165">
                  <c:v>0.321618283</c:v>
                </c:pt>
                <c:pt idx="166">
                  <c:v>0.30741394500000002</c:v>
                </c:pt>
                <c:pt idx="167">
                  <c:v>0.307932763</c:v>
                </c:pt>
                <c:pt idx="168">
                  <c:v>0.291359857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63-4671-A668-F1FE986AFA6D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Forecast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68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B63-4671-A668-F1FE986AFA6D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B63-4671-A668-F1FE986AFA6D}"/>
              </c:ext>
            </c:extLst>
          </c:dPt>
          <c:dPt>
            <c:idx val="9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8B63-4671-A668-F1FE986AFA6D}"/>
              </c:ext>
            </c:extLst>
          </c:dPt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</c:numCache>
            </c:numRef>
          </c:cat>
          <c:val>
            <c:numRef>
              <c:f>Sheet1!$C$3:$C$176</c:f>
              <c:numCache>
                <c:formatCode>General</c:formatCode>
                <c:ptCount val="174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B63-4671-A668-F1FE986AFA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63320"/>
        <c:axId val="499564888"/>
      </c:lineChart>
      <c:dateAx>
        <c:axId val="499563320"/>
        <c:scaling>
          <c:orientation val="minMax"/>
          <c:max val="43891"/>
          <c:min val="42370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99564888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499564888"/>
        <c:scaling>
          <c:orientation val="minMax"/>
          <c:max val="0.38000000000000006"/>
          <c:min val="0.26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Ratio</a:t>
                </a:r>
              </a:p>
            </c:rich>
          </c:tx>
          <c:layout>
            <c:manualLayout>
              <c:xMode val="edge"/>
              <c:yMode val="edge"/>
              <c:x val="1.878097311270217E-2"/>
              <c:y val="0.4542785314486291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499563320"/>
        <c:crosses val="autoZero"/>
        <c:crossBetween val="between"/>
        <c:majorUnit val="2.0000000000000004E-2"/>
      </c:valAx>
      <c:spPr>
        <a:ln>
          <a:solidFill>
            <a:schemeClr val="tx1"/>
          </a:solidFill>
        </a:ln>
      </c:spPr>
    </c:plotArea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Pork Belly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Pork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33967606970654796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1.1819999999999999</c:v>
                </c:pt>
                <c:pt idx="1">
                  <c:v>1.163</c:v>
                </c:pt>
                <c:pt idx="2">
                  <c:v>1.296</c:v>
                </c:pt>
                <c:pt idx="3">
                  <c:v>1.429</c:v>
                </c:pt>
                <c:pt idx="4">
                  <c:v>1.3160000000000001</c:v>
                </c:pt>
                <c:pt idx="5">
                  <c:v>1.1599999999999999</c:v>
                </c:pt>
                <c:pt idx="6">
                  <c:v>1.222</c:v>
                </c:pt>
                <c:pt idx="7">
                  <c:v>1.3169999999999999</c:v>
                </c:pt>
                <c:pt idx="8">
                  <c:v>1.147</c:v>
                </c:pt>
                <c:pt idx="9">
                  <c:v>1.2430000000000001</c:v>
                </c:pt>
                <c:pt idx="10">
                  <c:v>1.3009999999999999</c:v>
                </c:pt>
                <c:pt idx="11">
                  <c:v>1.3320000000000001</c:v>
                </c:pt>
                <c:pt idx="12">
                  <c:v>1.403</c:v>
                </c:pt>
                <c:pt idx="13">
                  <c:v>1.621</c:v>
                </c:pt>
                <c:pt idx="14">
                  <c:v>1.2050000000000001</c:v>
                </c:pt>
                <c:pt idx="15">
                  <c:v>1.4450000000000001</c:v>
                </c:pt>
                <c:pt idx="16">
                  <c:v>1.5009999999999999</c:v>
                </c:pt>
                <c:pt idx="17">
                  <c:v>1.714</c:v>
                </c:pt>
                <c:pt idx="18">
                  <c:v>1.611</c:v>
                </c:pt>
                <c:pt idx="19">
                  <c:v>1.597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1.100000000000000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5.000000000000001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Pork Loin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Pork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33967606970654796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1.758</c:v>
                </c:pt>
                <c:pt idx="1">
                  <c:v>1.6759999999999999</c:v>
                </c:pt>
                <c:pt idx="2">
                  <c:v>1.742</c:v>
                </c:pt>
                <c:pt idx="3">
                  <c:v>1.637</c:v>
                </c:pt>
                <c:pt idx="4">
                  <c:v>1.5249999999999999</c:v>
                </c:pt>
                <c:pt idx="5">
                  <c:v>1.54</c:v>
                </c:pt>
                <c:pt idx="6">
                  <c:v>1.492</c:v>
                </c:pt>
                <c:pt idx="7">
                  <c:v>1.516</c:v>
                </c:pt>
                <c:pt idx="8">
                  <c:v>1.544</c:v>
                </c:pt>
                <c:pt idx="9">
                  <c:v>1.5589999999999999</c:v>
                </c:pt>
                <c:pt idx="10">
                  <c:v>1.3979999999999999</c:v>
                </c:pt>
                <c:pt idx="11">
                  <c:v>1.377</c:v>
                </c:pt>
                <c:pt idx="12">
                  <c:v>1.4119999999999999</c:v>
                </c:pt>
                <c:pt idx="13">
                  <c:v>1.2889999999999999</c:v>
                </c:pt>
                <c:pt idx="14">
                  <c:v>1.306</c:v>
                </c:pt>
                <c:pt idx="15">
                  <c:v>1.35</c:v>
                </c:pt>
                <c:pt idx="16">
                  <c:v>1.266</c:v>
                </c:pt>
                <c:pt idx="17">
                  <c:v>1.19</c:v>
                </c:pt>
                <c:pt idx="18">
                  <c:v>1.2230000000000001</c:v>
                </c:pt>
                <c:pt idx="19">
                  <c:v>1.1479999999999999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1.100000000000000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5.000000000000001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Ham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Pork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33967606970654796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0.78200000000000003</c:v>
                </c:pt>
                <c:pt idx="1">
                  <c:v>0.80900000000000005</c:v>
                </c:pt>
                <c:pt idx="2">
                  <c:v>0.73199999999999998</c:v>
                </c:pt>
                <c:pt idx="3">
                  <c:v>0.73799999999999999</c:v>
                </c:pt>
                <c:pt idx="4">
                  <c:v>0.82699999999999996</c:v>
                </c:pt>
                <c:pt idx="5">
                  <c:v>0.873</c:v>
                </c:pt>
                <c:pt idx="6">
                  <c:v>0.9</c:v>
                </c:pt>
                <c:pt idx="7">
                  <c:v>0.84</c:v>
                </c:pt>
                <c:pt idx="8">
                  <c:v>0.89600000000000002</c:v>
                </c:pt>
                <c:pt idx="9">
                  <c:v>0.84799999999999998</c:v>
                </c:pt>
                <c:pt idx="10">
                  <c:v>0.92400000000000004</c:v>
                </c:pt>
                <c:pt idx="11">
                  <c:v>0.871</c:v>
                </c:pt>
                <c:pt idx="12">
                  <c:v>0.86199999999999999</c:v>
                </c:pt>
                <c:pt idx="13">
                  <c:v>0.872</c:v>
                </c:pt>
                <c:pt idx="14">
                  <c:v>0.94799999999999995</c:v>
                </c:pt>
                <c:pt idx="15">
                  <c:v>0.79700000000000004</c:v>
                </c:pt>
                <c:pt idx="16">
                  <c:v>0.84599999999999997</c:v>
                </c:pt>
                <c:pt idx="17">
                  <c:v>0.79100000000000004</c:v>
                </c:pt>
                <c:pt idx="18">
                  <c:v>0.75800000000000001</c:v>
                </c:pt>
                <c:pt idx="19">
                  <c:v>0.86599999999999999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ax val="0.96000000000000008"/>
          <c:min val="0.72000000000000008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2.0000000000000004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/>
              <a:t>Wholesale Prices of Selected* Beef, Pork, and Chicken</a:t>
            </a:r>
            <a:endParaRPr lang="en-US" sz="2160" baseline="0" dirty="0"/>
          </a:p>
        </c:rich>
      </c:tx>
      <c:layout>
        <c:manualLayout>
          <c:xMode val="edge"/>
          <c:yMode val="edge"/>
          <c:x val="0.13214928395122258"/>
          <c:y val="6.43135233095862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10150033867636"/>
          <c:y val="0.20274325084364456"/>
          <c:w val="0.84959592813159834"/>
          <c:h val="0.625908025977216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Beef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marker>
            <c:symbol val="diamond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</a:ln>
            </c:spPr>
          </c:marker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118.06</c:v>
                </c:pt>
                <c:pt idx="1">
                  <c:v>124.24</c:v>
                </c:pt>
                <c:pt idx="2">
                  <c:v>116.97</c:v>
                </c:pt>
                <c:pt idx="3">
                  <c:v>138.6</c:v>
                </c:pt>
                <c:pt idx="4">
                  <c:v>145.46</c:v>
                </c:pt>
                <c:pt idx="5">
                  <c:v>153.41</c:v>
                </c:pt>
                <c:pt idx="6">
                  <c:v>141.53</c:v>
                </c:pt>
                <c:pt idx="7">
                  <c:v>147.18</c:v>
                </c:pt>
                <c:pt idx="8">
                  <c:v>161.32</c:v>
                </c:pt>
                <c:pt idx="9">
                  <c:v>146.87</c:v>
                </c:pt>
                <c:pt idx="10">
                  <c:v>164.71</c:v>
                </c:pt>
                <c:pt idx="11">
                  <c:v>198.11</c:v>
                </c:pt>
                <c:pt idx="12">
                  <c:v>203.82</c:v>
                </c:pt>
                <c:pt idx="13">
                  <c:v>205.23</c:v>
                </c:pt>
                <c:pt idx="14">
                  <c:v>264.13</c:v>
                </c:pt>
                <c:pt idx="15">
                  <c:v>251.58</c:v>
                </c:pt>
                <c:pt idx="16">
                  <c:v>203.22</c:v>
                </c:pt>
                <c:pt idx="17">
                  <c:v>208.57</c:v>
                </c:pt>
                <c:pt idx="18">
                  <c:v>203.57</c:v>
                </c:pt>
                <c:pt idx="19">
                  <c:v>216.74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Pork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7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107.87</c:v>
                </c:pt>
                <c:pt idx="1">
                  <c:v>114.23</c:v>
                </c:pt>
                <c:pt idx="2">
                  <c:v>94.68</c:v>
                </c:pt>
                <c:pt idx="3">
                  <c:v>96.59</c:v>
                </c:pt>
                <c:pt idx="4">
                  <c:v>117.1</c:v>
                </c:pt>
                <c:pt idx="5">
                  <c:v>114.08</c:v>
                </c:pt>
                <c:pt idx="6">
                  <c:v>107.55</c:v>
                </c:pt>
                <c:pt idx="7">
                  <c:v>105.1</c:v>
                </c:pt>
                <c:pt idx="8">
                  <c:v>102.84</c:v>
                </c:pt>
                <c:pt idx="9">
                  <c:v>91.28</c:v>
                </c:pt>
                <c:pt idx="10">
                  <c:v>114.93</c:v>
                </c:pt>
                <c:pt idx="11">
                  <c:v>133.15</c:v>
                </c:pt>
                <c:pt idx="12">
                  <c:v>123.2</c:v>
                </c:pt>
                <c:pt idx="13">
                  <c:v>122.09</c:v>
                </c:pt>
                <c:pt idx="14">
                  <c:v>152.47999999999999</c:v>
                </c:pt>
                <c:pt idx="15">
                  <c:v>124.08</c:v>
                </c:pt>
                <c:pt idx="16">
                  <c:v>114.51</c:v>
                </c:pt>
                <c:pt idx="17">
                  <c:v>112.35</c:v>
                </c:pt>
                <c:pt idx="18">
                  <c:v>111.08</c:v>
                </c:pt>
                <c:pt idx="19">
                  <c:v>107.6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33-4294-A705-10E647C08F8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Chicken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132.16999999999999</c:v>
                </c:pt>
                <c:pt idx="1">
                  <c:v>131.83000000000001</c:v>
                </c:pt>
                <c:pt idx="2">
                  <c:v>133.41999999999999</c:v>
                </c:pt>
                <c:pt idx="3">
                  <c:v>158.56</c:v>
                </c:pt>
                <c:pt idx="4">
                  <c:v>186.63</c:v>
                </c:pt>
                <c:pt idx="5">
                  <c:v>138.74</c:v>
                </c:pt>
                <c:pt idx="6">
                  <c:v>121.17</c:v>
                </c:pt>
                <c:pt idx="7">
                  <c:v>152.78</c:v>
                </c:pt>
                <c:pt idx="8">
                  <c:v>132.74</c:v>
                </c:pt>
                <c:pt idx="9">
                  <c:v>135.44999999999999</c:v>
                </c:pt>
                <c:pt idx="10">
                  <c:v>150.46</c:v>
                </c:pt>
                <c:pt idx="11">
                  <c:v>129.35</c:v>
                </c:pt>
                <c:pt idx="12">
                  <c:v>141.1</c:v>
                </c:pt>
                <c:pt idx="13">
                  <c:v>160.72</c:v>
                </c:pt>
                <c:pt idx="14">
                  <c:v>168.83</c:v>
                </c:pt>
                <c:pt idx="15">
                  <c:v>136.72</c:v>
                </c:pt>
                <c:pt idx="16">
                  <c:v>123.22</c:v>
                </c:pt>
                <c:pt idx="17">
                  <c:v>130.35</c:v>
                </c:pt>
                <c:pt idx="18">
                  <c:v>107.77</c:v>
                </c:pt>
                <c:pt idx="19">
                  <c:v>106.28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33-4294-A705-10E647C08F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ax val="280"/>
          <c:min val="8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Cents per Pound</a:t>
                </a:r>
              </a:p>
            </c:rich>
          </c:tx>
          <c:layout>
            <c:manualLayout>
              <c:xMode val="edge"/>
              <c:yMode val="edge"/>
              <c:x val="1.4657478366544728E-2"/>
              <c:y val="0.3709554134884790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20"/>
      </c:valAx>
    </c:plotArea>
    <c:legend>
      <c:legendPos val="b"/>
      <c:overlay val="0"/>
    </c:legend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Wholesale Beef Demand Index</a:t>
            </a:r>
          </a:p>
          <a:p>
            <a:pPr>
              <a:defRPr sz="2400"/>
            </a:pPr>
            <a:r>
              <a:rPr lang="en-US" sz="2400" dirty="0"/>
              <a:t>(Seasonally</a:t>
            </a:r>
            <a:r>
              <a:rPr lang="en-US" sz="2400" baseline="0" dirty="0"/>
              <a:t> Adjusted, </a:t>
            </a:r>
            <a:r>
              <a:rPr lang="en-US" sz="2400" dirty="0"/>
              <a:t>Domestic Only)</a:t>
            </a:r>
          </a:p>
        </c:rich>
      </c:tx>
      <c:layout>
        <c:manualLayout>
          <c:xMode val="edge"/>
          <c:yMode val="edge"/>
          <c:x val="0.20899991387358033"/>
          <c:y val="1.397590361445783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307914264496635"/>
          <c:y val="0.155"/>
          <c:w val="0.85586148136711671"/>
          <c:h val="0.725133447174530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Actual</c:v>
                </c:pt>
              </c:strCache>
            </c:strRef>
          </c:tx>
          <c:invertIfNegative val="0"/>
          <c:cat>
            <c:numRef>
              <c:f>Sheet1!$A$3:$A$183</c:f>
              <c:numCache>
                <c:formatCode>mmm\-yy</c:formatCode>
                <c:ptCount val="18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42659</c:v>
                </c:pt>
                <c:pt idx="130">
                  <c:v>42690</c:v>
                </c:pt>
                <c:pt idx="131">
                  <c:v>42720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  <c:pt idx="175">
                  <c:v>44044</c:v>
                </c:pt>
                <c:pt idx="176">
                  <c:v>44075</c:v>
                </c:pt>
                <c:pt idx="177">
                  <c:v>44105</c:v>
                </c:pt>
                <c:pt idx="178">
                  <c:v>44136</c:v>
                </c:pt>
                <c:pt idx="179">
                  <c:v>44166</c:v>
                </c:pt>
              </c:numCache>
            </c:numRef>
          </c:cat>
          <c:val>
            <c:numRef>
              <c:f>Sheet1!$B$3:$B$183</c:f>
              <c:numCache>
                <c:formatCode>General</c:formatCode>
                <c:ptCount val="181"/>
                <c:pt idx="0">
                  <c:v>5.0000000000000001E-3</c:v>
                </c:pt>
                <c:pt idx="1">
                  <c:v>2E-3</c:v>
                </c:pt>
                <c:pt idx="2">
                  <c:v>-1.0999999999999999E-2</c:v>
                </c:pt>
                <c:pt idx="3">
                  <c:v>-8.2000000000000003E-2</c:v>
                </c:pt>
                <c:pt idx="4">
                  <c:v>-5.8999999999999997E-2</c:v>
                </c:pt>
                <c:pt idx="5">
                  <c:v>3.2000000000000001E-2</c:v>
                </c:pt>
                <c:pt idx="6">
                  <c:v>-3.0000000000000001E-3</c:v>
                </c:pt>
                <c:pt idx="7">
                  <c:v>-2E-3</c:v>
                </c:pt>
                <c:pt idx="8">
                  <c:v>-1.7000000000000001E-2</c:v>
                </c:pt>
                <c:pt idx="9">
                  <c:v>-2.3E-2</c:v>
                </c:pt>
                <c:pt idx="10">
                  <c:v>1.4E-2</c:v>
                </c:pt>
                <c:pt idx="11">
                  <c:v>-2E-3</c:v>
                </c:pt>
                <c:pt idx="12">
                  <c:v>-3.5000000000000003E-2</c:v>
                </c:pt>
                <c:pt idx="13">
                  <c:v>3.5000000000000003E-2</c:v>
                </c:pt>
                <c:pt idx="14">
                  <c:v>5.1999999999999998E-2</c:v>
                </c:pt>
                <c:pt idx="15">
                  <c:v>5.7000000000000002E-2</c:v>
                </c:pt>
                <c:pt idx="16">
                  <c:v>3.3000000000000002E-2</c:v>
                </c:pt>
                <c:pt idx="17">
                  <c:v>-1.0999999999999999E-2</c:v>
                </c:pt>
                <c:pt idx="18">
                  <c:v>-0.02</c:v>
                </c:pt>
                <c:pt idx="19">
                  <c:v>-4.0000000000000001E-3</c:v>
                </c:pt>
                <c:pt idx="20">
                  <c:v>-1.6E-2</c:v>
                </c:pt>
                <c:pt idx="21">
                  <c:v>-1.0999999999999999E-2</c:v>
                </c:pt>
                <c:pt idx="22">
                  <c:v>-1.2999999999999999E-2</c:v>
                </c:pt>
                <c:pt idx="23">
                  <c:v>1.6E-2</c:v>
                </c:pt>
                <c:pt idx="24">
                  <c:v>-8.5000000000000006E-2</c:v>
                </c:pt>
                <c:pt idx="25">
                  <c:v>1.0999999999999999E-2</c:v>
                </c:pt>
                <c:pt idx="26">
                  <c:v>-4.1000000000000002E-2</c:v>
                </c:pt>
                <c:pt idx="27">
                  <c:v>-1.6E-2</c:v>
                </c:pt>
                <c:pt idx="28">
                  <c:v>1.0999999999999999E-2</c:v>
                </c:pt>
                <c:pt idx="29">
                  <c:v>2.3E-2</c:v>
                </c:pt>
                <c:pt idx="30">
                  <c:v>8.8999999999999996E-2</c:v>
                </c:pt>
                <c:pt idx="31">
                  <c:v>2.5999999999999999E-2</c:v>
                </c:pt>
                <c:pt idx="32">
                  <c:v>2.3E-2</c:v>
                </c:pt>
                <c:pt idx="33">
                  <c:v>-5.8999999999999997E-2</c:v>
                </c:pt>
                <c:pt idx="34">
                  <c:v>-6.0000000000000001E-3</c:v>
                </c:pt>
                <c:pt idx="35">
                  <c:v>-8.5000000000000006E-2</c:v>
                </c:pt>
                <c:pt idx="36">
                  <c:v>-3.6999999999999998E-2</c:v>
                </c:pt>
                <c:pt idx="37">
                  <c:v>-7.2999999999999995E-2</c:v>
                </c:pt>
                <c:pt idx="38">
                  <c:v>-0.129</c:v>
                </c:pt>
                <c:pt idx="39">
                  <c:v>-7.3999999999999996E-2</c:v>
                </c:pt>
                <c:pt idx="40">
                  <c:v>-9.4E-2</c:v>
                </c:pt>
                <c:pt idx="41">
                  <c:v>-0.13600000000000001</c:v>
                </c:pt>
                <c:pt idx="42">
                  <c:v>-0.11</c:v>
                </c:pt>
                <c:pt idx="43">
                  <c:v>-0.12</c:v>
                </c:pt>
                <c:pt idx="44">
                  <c:v>-0.104</c:v>
                </c:pt>
                <c:pt idx="45">
                  <c:v>-0.124</c:v>
                </c:pt>
                <c:pt idx="46">
                  <c:v>-0.13600000000000001</c:v>
                </c:pt>
                <c:pt idx="47">
                  <c:v>-0.156</c:v>
                </c:pt>
                <c:pt idx="48">
                  <c:v>-0.17899999999999999</c:v>
                </c:pt>
                <c:pt idx="49">
                  <c:v>-0.17899999999999999</c:v>
                </c:pt>
                <c:pt idx="50">
                  <c:v>-0.16600000000000001</c:v>
                </c:pt>
                <c:pt idx="51">
                  <c:v>-0.11</c:v>
                </c:pt>
                <c:pt idx="52">
                  <c:v>-9.6000000000000002E-2</c:v>
                </c:pt>
                <c:pt idx="53">
                  <c:v>-0.19</c:v>
                </c:pt>
                <c:pt idx="54">
                  <c:v>-0.15</c:v>
                </c:pt>
                <c:pt idx="55">
                  <c:v>-0.13900000000000001</c:v>
                </c:pt>
                <c:pt idx="56">
                  <c:v>-0.121</c:v>
                </c:pt>
                <c:pt idx="57">
                  <c:v>-0.111</c:v>
                </c:pt>
                <c:pt idx="58">
                  <c:v>-0.13900000000000001</c:v>
                </c:pt>
                <c:pt idx="59">
                  <c:v>-8.8999999999999996E-2</c:v>
                </c:pt>
                <c:pt idx="60">
                  <c:v>-8.2000000000000003E-2</c:v>
                </c:pt>
                <c:pt idx="61">
                  <c:v>-4.1000000000000002E-2</c:v>
                </c:pt>
                <c:pt idx="62">
                  <c:v>-6.7000000000000004E-2</c:v>
                </c:pt>
                <c:pt idx="63">
                  <c:v>-5.0999999999999997E-2</c:v>
                </c:pt>
                <c:pt idx="64">
                  <c:v>-0.107</c:v>
                </c:pt>
                <c:pt idx="65">
                  <c:v>-0.107</c:v>
                </c:pt>
                <c:pt idx="66">
                  <c:v>-7.5999999999999998E-2</c:v>
                </c:pt>
                <c:pt idx="67">
                  <c:v>-0.05</c:v>
                </c:pt>
                <c:pt idx="68">
                  <c:v>-4.8000000000000001E-2</c:v>
                </c:pt>
                <c:pt idx="69">
                  <c:v>-7.0000000000000001E-3</c:v>
                </c:pt>
                <c:pt idx="70">
                  <c:v>-1.6E-2</c:v>
                </c:pt>
                <c:pt idx="71">
                  <c:v>8.0000000000000002E-3</c:v>
                </c:pt>
                <c:pt idx="72">
                  <c:v>-8.0000000000000002E-3</c:v>
                </c:pt>
                <c:pt idx="73">
                  <c:v>5.7000000000000002E-2</c:v>
                </c:pt>
                <c:pt idx="74">
                  <c:v>2.8000000000000001E-2</c:v>
                </c:pt>
                <c:pt idx="75">
                  <c:v>-0.06</c:v>
                </c:pt>
                <c:pt idx="76">
                  <c:v>-1.4E-2</c:v>
                </c:pt>
                <c:pt idx="77">
                  <c:v>0.02</c:v>
                </c:pt>
                <c:pt idx="78">
                  <c:v>-2.1000000000000001E-2</c:v>
                </c:pt>
                <c:pt idx="79">
                  <c:v>-5.0000000000000001E-3</c:v>
                </c:pt>
                <c:pt idx="80">
                  <c:v>2.5000000000000001E-2</c:v>
                </c:pt>
                <c:pt idx="81">
                  <c:v>4.1000000000000002E-2</c:v>
                </c:pt>
                <c:pt idx="82">
                  <c:v>3.9E-2</c:v>
                </c:pt>
                <c:pt idx="83">
                  <c:v>5.8000000000000003E-2</c:v>
                </c:pt>
                <c:pt idx="84">
                  <c:v>2.3E-2</c:v>
                </c:pt>
                <c:pt idx="85">
                  <c:v>-5.0000000000000001E-3</c:v>
                </c:pt>
                <c:pt idx="86">
                  <c:v>2.5999999999999999E-2</c:v>
                </c:pt>
                <c:pt idx="87">
                  <c:v>8.9999999999999993E-3</c:v>
                </c:pt>
                <c:pt idx="88">
                  <c:v>1.6E-2</c:v>
                </c:pt>
                <c:pt idx="89">
                  <c:v>1.6E-2</c:v>
                </c:pt>
                <c:pt idx="90">
                  <c:v>-3.0000000000000001E-3</c:v>
                </c:pt>
                <c:pt idx="91">
                  <c:v>-4.0000000000000001E-3</c:v>
                </c:pt>
                <c:pt idx="92">
                  <c:v>8.0000000000000002E-3</c:v>
                </c:pt>
                <c:pt idx="93">
                  <c:v>5.2999999999999999E-2</c:v>
                </c:pt>
                <c:pt idx="94">
                  <c:v>6.9000000000000006E-2</c:v>
                </c:pt>
                <c:pt idx="95">
                  <c:v>4.4999999999999998E-2</c:v>
                </c:pt>
                <c:pt idx="96">
                  <c:v>0.14599999999999999</c:v>
                </c:pt>
                <c:pt idx="97">
                  <c:v>0.123</c:v>
                </c:pt>
                <c:pt idx="98">
                  <c:v>0.22700000000000001</c:v>
                </c:pt>
                <c:pt idx="99">
                  <c:v>0.17699999999999999</c:v>
                </c:pt>
                <c:pt idx="100">
                  <c:v>9.7000000000000003E-2</c:v>
                </c:pt>
                <c:pt idx="101">
                  <c:v>0.19400000000000001</c:v>
                </c:pt>
                <c:pt idx="102">
                  <c:v>0.308</c:v>
                </c:pt>
                <c:pt idx="103">
                  <c:v>0.32700000000000001</c:v>
                </c:pt>
                <c:pt idx="104">
                  <c:v>0.30399999999999999</c:v>
                </c:pt>
                <c:pt idx="105">
                  <c:v>0.32200000000000001</c:v>
                </c:pt>
                <c:pt idx="106">
                  <c:v>0.35399999999999998</c:v>
                </c:pt>
                <c:pt idx="107">
                  <c:v>0.29399999999999998</c:v>
                </c:pt>
                <c:pt idx="108">
                  <c:v>0.38300000000000001</c:v>
                </c:pt>
                <c:pt idx="109">
                  <c:v>0.30099999999999999</c:v>
                </c:pt>
                <c:pt idx="110">
                  <c:v>0.27200000000000002</c:v>
                </c:pt>
                <c:pt idx="111">
                  <c:v>0.317</c:v>
                </c:pt>
                <c:pt idx="112">
                  <c:v>0.28699999999999998</c:v>
                </c:pt>
                <c:pt idx="113">
                  <c:v>0.23899999999999999</c:v>
                </c:pt>
                <c:pt idx="114">
                  <c:v>0.23400000000000001</c:v>
                </c:pt>
                <c:pt idx="115">
                  <c:v>0.26300000000000001</c:v>
                </c:pt>
                <c:pt idx="116">
                  <c:v>0.26</c:v>
                </c:pt>
                <c:pt idx="117">
                  <c:v>0.13700000000000001</c:v>
                </c:pt>
                <c:pt idx="118">
                  <c:v>8.2000000000000003E-2</c:v>
                </c:pt>
                <c:pt idx="119">
                  <c:v>1.2E-2</c:v>
                </c:pt>
                <c:pt idx="120">
                  <c:v>0.251</c:v>
                </c:pt>
                <c:pt idx="121">
                  <c:v>0.16400000000000001</c:v>
                </c:pt>
                <c:pt idx="122">
                  <c:v>0.14199999999999999</c:v>
                </c:pt>
                <c:pt idx="123">
                  <c:v>0.122</c:v>
                </c:pt>
                <c:pt idx="124">
                  <c:v>6.7000000000000004E-2</c:v>
                </c:pt>
                <c:pt idx="125">
                  <c:v>8.1000000000000003E-2</c:v>
                </c:pt>
                <c:pt idx="126">
                  <c:v>5.7000000000000002E-2</c:v>
                </c:pt>
                <c:pt idx="127">
                  <c:v>4.7E-2</c:v>
                </c:pt>
                <c:pt idx="128">
                  <c:v>8.9999999999999993E-3</c:v>
                </c:pt>
                <c:pt idx="129">
                  <c:v>2E-3</c:v>
                </c:pt>
                <c:pt idx="130">
                  <c:v>2.1999999999999999E-2</c:v>
                </c:pt>
                <c:pt idx="131">
                  <c:v>0.05</c:v>
                </c:pt>
                <c:pt idx="132">
                  <c:v>0.02</c:v>
                </c:pt>
                <c:pt idx="133">
                  <c:v>0.04</c:v>
                </c:pt>
                <c:pt idx="134">
                  <c:v>0.14000000000000001</c:v>
                </c:pt>
                <c:pt idx="135">
                  <c:v>0.09</c:v>
                </c:pt>
                <c:pt idx="136">
                  <c:v>0.19</c:v>
                </c:pt>
                <c:pt idx="137">
                  <c:v>0.26</c:v>
                </c:pt>
                <c:pt idx="138">
                  <c:v>0.13700000000000001</c:v>
                </c:pt>
                <c:pt idx="139">
                  <c:v>7.5999999999999998E-2</c:v>
                </c:pt>
                <c:pt idx="140">
                  <c:v>7.6999999999999999E-2</c:v>
                </c:pt>
                <c:pt idx="141">
                  <c:v>0.107</c:v>
                </c:pt>
                <c:pt idx="142">
                  <c:v>0.161</c:v>
                </c:pt>
                <c:pt idx="143">
                  <c:v>0.11899999999999999</c:v>
                </c:pt>
                <c:pt idx="144">
                  <c:v>0.11700000000000001</c:v>
                </c:pt>
                <c:pt idx="145">
                  <c:v>0.186</c:v>
                </c:pt>
                <c:pt idx="146">
                  <c:v>0.16400000000000001</c:v>
                </c:pt>
                <c:pt idx="147">
                  <c:v>0.113</c:v>
                </c:pt>
                <c:pt idx="148">
                  <c:v>0.153</c:v>
                </c:pt>
                <c:pt idx="149">
                  <c:v>0.14199999999999999</c:v>
                </c:pt>
                <c:pt idx="150">
                  <c:v>0.112</c:v>
                </c:pt>
                <c:pt idx="151">
                  <c:v>0.13</c:v>
                </c:pt>
                <c:pt idx="152">
                  <c:v>0.14799999999999999</c:v>
                </c:pt>
                <c:pt idx="153">
                  <c:v>0.159</c:v>
                </c:pt>
                <c:pt idx="154">
                  <c:v>0.193</c:v>
                </c:pt>
                <c:pt idx="155">
                  <c:v>0.189</c:v>
                </c:pt>
                <c:pt idx="156">
                  <c:v>0.152</c:v>
                </c:pt>
                <c:pt idx="157">
                  <c:v>0.214</c:v>
                </c:pt>
                <c:pt idx="158">
                  <c:v>0.20200000000000001</c:v>
                </c:pt>
                <c:pt idx="159">
                  <c:v>0.23599999999999999</c:v>
                </c:pt>
                <c:pt idx="160">
                  <c:v>0.14099999999999999</c:v>
                </c:pt>
                <c:pt idx="161">
                  <c:v>0.14000000000000001</c:v>
                </c:pt>
                <c:pt idx="162">
                  <c:v>0.14000000000000001</c:v>
                </c:pt>
                <c:pt idx="163">
                  <c:v>0.24</c:v>
                </c:pt>
                <c:pt idx="164">
                  <c:v>0.20200000000000001</c:v>
                </c:pt>
                <c:pt idx="165">
                  <c:v>0.221</c:v>
                </c:pt>
                <c:pt idx="166">
                  <c:v>0.34100000000000003</c:v>
                </c:pt>
                <c:pt idx="167">
                  <c:v>0.24399999999999999</c:v>
                </c:pt>
                <c:pt idx="168">
                  <c:v>0.18099999999999999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8-4782-987F-F60795465800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Forecast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</c:spPr>
          <c:invertIfNegative val="0"/>
          <c:dPt>
            <c:idx val="68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C058-4782-987F-F60795465800}"/>
              </c:ext>
            </c:extLst>
          </c:dPt>
          <c:dPt>
            <c:idx val="7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C058-4782-987F-F60795465800}"/>
              </c:ext>
            </c:extLst>
          </c:dPt>
          <c:dPt>
            <c:idx val="97"/>
            <c:invertIfNegative val="0"/>
            <c:bubble3D val="0"/>
            <c:spPr>
              <a:solidFill>
                <a:srgbClr val="002060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C058-4782-987F-F60795465800}"/>
              </c:ext>
            </c:extLst>
          </c:dPt>
          <c:dPt>
            <c:idx val="107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C058-4782-987F-F60795465800}"/>
              </c:ext>
            </c:extLst>
          </c:dPt>
          <c:dPt>
            <c:idx val="13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0172-4F6B-88F2-F2EA17A6FB3A}"/>
              </c:ext>
            </c:extLst>
          </c:dPt>
          <c:dPt>
            <c:idx val="168"/>
            <c:invertIfNegative val="0"/>
            <c:bubble3D val="0"/>
            <c:spPr>
              <a:solidFill>
                <a:srgbClr val="002060"/>
              </a:solidFill>
              <a:ln>
                <a:solidFill>
                  <a:srgbClr val="0070C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D56F-4031-B964-D69375DB0FAB}"/>
              </c:ext>
            </c:extLst>
          </c:dPt>
          <c:cat>
            <c:numRef>
              <c:f>Sheet1!$A$3:$A$183</c:f>
              <c:numCache>
                <c:formatCode>mmm\-yy</c:formatCode>
                <c:ptCount val="18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42659</c:v>
                </c:pt>
                <c:pt idx="130">
                  <c:v>42690</c:v>
                </c:pt>
                <c:pt idx="131">
                  <c:v>42720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  <c:pt idx="175">
                  <c:v>44044</c:v>
                </c:pt>
                <c:pt idx="176">
                  <c:v>44075</c:v>
                </c:pt>
                <c:pt idx="177">
                  <c:v>44105</c:v>
                </c:pt>
                <c:pt idx="178">
                  <c:v>44136</c:v>
                </c:pt>
                <c:pt idx="179">
                  <c:v>44166</c:v>
                </c:pt>
              </c:numCache>
            </c:numRef>
          </c:cat>
          <c:val>
            <c:numRef>
              <c:f>Sheet1!$C$3:$C$183</c:f>
              <c:numCache>
                <c:formatCode>General</c:formatCode>
                <c:ptCount val="181"/>
                <c:pt idx="169">
                  <c:v>0.19800000000000001</c:v>
                </c:pt>
                <c:pt idx="170">
                  <c:v>0.218</c:v>
                </c:pt>
                <c:pt idx="171">
                  <c:v>0.23</c:v>
                </c:pt>
                <c:pt idx="172">
                  <c:v>0.2</c:v>
                </c:pt>
                <c:pt idx="173">
                  <c:v>0.19</c:v>
                </c:pt>
                <c:pt idx="174">
                  <c:v>0.18</c:v>
                </c:pt>
                <c:pt idx="175">
                  <c:v>0.19</c:v>
                </c:pt>
                <c:pt idx="176">
                  <c:v>0.2</c:v>
                </c:pt>
                <c:pt idx="177">
                  <c:v>0.23</c:v>
                </c:pt>
                <c:pt idx="178">
                  <c:v>0.24</c:v>
                </c:pt>
                <c:pt idx="179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058-4782-987F-F60795465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65710128"/>
        <c:axId val="365707384"/>
      </c:barChart>
      <c:dateAx>
        <c:axId val="365710128"/>
        <c:scaling>
          <c:orientation val="minMax"/>
          <c:max val="44197"/>
          <c:min val="42736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5400000" vert="horz"/>
          <a:lstStyle/>
          <a:p>
            <a:pPr>
              <a:defRPr sz="1400" baseline="0"/>
            </a:pPr>
            <a:endParaRPr lang="en-US"/>
          </a:p>
        </c:txPr>
        <c:crossAx val="365707384"/>
        <c:crosses val="autoZero"/>
        <c:auto val="1"/>
        <c:lblOffset val="100"/>
        <c:baseTimeUnit val="months"/>
        <c:majorUnit val="3"/>
        <c:majorTimeUnit val="months"/>
        <c:minorUnit val="1"/>
        <c:minorTimeUnit val="months"/>
      </c:dateAx>
      <c:valAx>
        <c:axId val="365707384"/>
        <c:scaling>
          <c:orientation val="minMax"/>
          <c:max val="0.36000000000000004"/>
          <c:min val="-4.0000000000000008E-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Index</a:t>
                </a:r>
                <a:r>
                  <a:rPr lang="en-US" baseline="0" dirty="0"/>
                  <a:t> Value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7.2618946389800621E-3"/>
              <c:y val="0.402069696107263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365710128"/>
        <c:crossesAt val="38718"/>
        <c:crossBetween val="midCat"/>
        <c:majorUnit val="2.0000000000000004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>
                <a:latin typeface="+mj-lt"/>
              </a:defRPr>
            </a:pPr>
            <a:r>
              <a:rPr lang="en-US" sz="2400" dirty="0">
                <a:latin typeface="+mj-lt"/>
              </a:rPr>
              <a:t>Domestic Wholesale Pork Demand Index</a:t>
            </a:r>
          </a:p>
          <a:p>
            <a:pPr>
              <a:defRPr sz="2400">
                <a:latin typeface="+mj-lt"/>
              </a:defRPr>
            </a:pPr>
            <a:r>
              <a:rPr lang="en-US" sz="2400" dirty="0">
                <a:latin typeface="+mj-lt"/>
              </a:rPr>
              <a:t>(Seasonally Adjusted)</a:t>
            </a:r>
          </a:p>
        </c:rich>
      </c:tx>
      <c:layout>
        <c:manualLayout>
          <c:xMode val="edge"/>
          <c:yMode val="edge"/>
          <c:x val="0.20305854860247735"/>
          <c:y val="1.2075521809773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87365888474467"/>
          <c:y val="0.1602989379234572"/>
          <c:w val="0.82326217304733473"/>
          <c:h val="0.679260425780110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Actual</c:v>
                </c:pt>
              </c:strCache>
            </c:strRef>
          </c:tx>
          <c:invertIfNegative val="0"/>
          <c:dPt>
            <c:idx val="142"/>
            <c:invertIfNegative val="0"/>
            <c:bubble3D val="0"/>
            <c:spPr>
              <a:ln w="6350">
                <a:solidFill>
                  <a:srgbClr val="80808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1E31-4328-A13B-5968584CE27C}"/>
              </c:ext>
            </c:extLst>
          </c:dPt>
          <c:cat>
            <c:numRef>
              <c:f>Sheet1!$A$3:$A$183</c:f>
              <c:numCache>
                <c:formatCode>mmm\-yy</c:formatCode>
                <c:ptCount val="18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  <c:pt idx="175">
                  <c:v>44044</c:v>
                </c:pt>
                <c:pt idx="176">
                  <c:v>44075</c:v>
                </c:pt>
                <c:pt idx="177">
                  <c:v>44105</c:v>
                </c:pt>
                <c:pt idx="178">
                  <c:v>44136</c:v>
                </c:pt>
                <c:pt idx="179">
                  <c:v>44166</c:v>
                </c:pt>
              </c:numCache>
            </c:numRef>
          </c:cat>
          <c:val>
            <c:numRef>
              <c:f>Sheet1!$B$3:$B$183</c:f>
              <c:numCache>
                <c:formatCode>General</c:formatCode>
                <c:ptCount val="181"/>
                <c:pt idx="0">
                  <c:v>-0.107</c:v>
                </c:pt>
                <c:pt idx="1">
                  <c:v>-0.11</c:v>
                </c:pt>
                <c:pt idx="2">
                  <c:v>-8.6999999999999994E-2</c:v>
                </c:pt>
                <c:pt idx="3">
                  <c:v>-0.128</c:v>
                </c:pt>
                <c:pt idx="4">
                  <c:v>-0.08</c:v>
                </c:pt>
                <c:pt idx="5">
                  <c:v>-1E-3</c:v>
                </c:pt>
                <c:pt idx="6">
                  <c:v>-4.4999999999999998E-2</c:v>
                </c:pt>
                <c:pt idx="7">
                  <c:v>-4.8000000000000001E-2</c:v>
                </c:pt>
                <c:pt idx="8">
                  <c:v>-1.7999999999999999E-2</c:v>
                </c:pt>
                <c:pt idx="9">
                  <c:v>-4.3999999999999997E-2</c:v>
                </c:pt>
                <c:pt idx="10">
                  <c:v>-4.7E-2</c:v>
                </c:pt>
                <c:pt idx="11">
                  <c:v>-0.02</c:v>
                </c:pt>
                <c:pt idx="12">
                  <c:v>-7.3999999999999996E-2</c:v>
                </c:pt>
                <c:pt idx="13">
                  <c:v>-6.0000000000000001E-3</c:v>
                </c:pt>
                <c:pt idx="14">
                  <c:v>-8.0000000000000002E-3</c:v>
                </c:pt>
                <c:pt idx="15">
                  <c:v>-6.0000000000000001E-3</c:v>
                </c:pt>
                <c:pt idx="16">
                  <c:v>2.9000000000000001E-2</c:v>
                </c:pt>
                <c:pt idx="17">
                  <c:v>-1.6E-2</c:v>
                </c:pt>
                <c:pt idx="18">
                  <c:v>-6.4000000000000001E-2</c:v>
                </c:pt>
                <c:pt idx="19">
                  <c:v>-9.4E-2</c:v>
                </c:pt>
                <c:pt idx="20">
                  <c:v>-8.1000000000000003E-2</c:v>
                </c:pt>
                <c:pt idx="21">
                  <c:v>-0.11799999999999999</c:v>
                </c:pt>
                <c:pt idx="22">
                  <c:v>-0.106</c:v>
                </c:pt>
                <c:pt idx="23">
                  <c:v>-7.3999999999999996E-2</c:v>
                </c:pt>
                <c:pt idx="24">
                  <c:v>-0.13700000000000001</c:v>
                </c:pt>
                <c:pt idx="25">
                  <c:v>-0.14399999999999999</c:v>
                </c:pt>
                <c:pt idx="26">
                  <c:v>-0.151</c:v>
                </c:pt>
                <c:pt idx="27">
                  <c:v>-6.7000000000000004E-2</c:v>
                </c:pt>
                <c:pt idx="28">
                  <c:v>-5.8999999999999997E-2</c:v>
                </c:pt>
                <c:pt idx="29">
                  <c:v>-9.4E-2</c:v>
                </c:pt>
                <c:pt idx="30">
                  <c:v>-3.4000000000000002E-2</c:v>
                </c:pt>
                <c:pt idx="31">
                  <c:v>9.2999999999999999E-2</c:v>
                </c:pt>
                <c:pt idx="32">
                  <c:v>2.1000000000000001E-2</c:v>
                </c:pt>
                <c:pt idx="33">
                  <c:v>-7.9000000000000001E-2</c:v>
                </c:pt>
                <c:pt idx="34">
                  <c:v>-0.16800000000000001</c:v>
                </c:pt>
                <c:pt idx="35">
                  <c:v>-0.158</c:v>
                </c:pt>
                <c:pt idx="36">
                  <c:v>-0.13300000000000001</c:v>
                </c:pt>
                <c:pt idx="37">
                  <c:v>-0.19</c:v>
                </c:pt>
                <c:pt idx="38">
                  <c:v>-0.19</c:v>
                </c:pt>
                <c:pt idx="39">
                  <c:v>-0.20200000000000001</c:v>
                </c:pt>
                <c:pt idx="40">
                  <c:v>-0.23599999999999999</c:v>
                </c:pt>
                <c:pt idx="41">
                  <c:v>-0.28499999999999998</c:v>
                </c:pt>
                <c:pt idx="42">
                  <c:v>-0.28699999999999998</c:v>
                </c:pt>
                <c:pt idx="43">
                  <c:v>-0.26600000000000001</c:v>
                </c:pt>
                <c:pt idx="44">
                  <c:v>-0.26700000000000002</c:v>
                </c:pt>
                <c:pt idx="45">
                  <c:v>-0.28899999999999998</c:v>
                </c:pt>
                <c:pt idx="46">
                  <c:v>-0.22700000000000001</c:v>
                </c:pt>
                <c:pt idx="47">
                  <c:v>-0.14299999999999999</c:v>
                </c:pt>
                <c:pt idx="48">
                  <c:v>6.0000000000000001E-3</c:v>
                </c:pt>
                <c:pt idx="49">
                  <c:v>-7.2999999999999995E-2</c:v>
                </c:pt>
                <c:pt idx="50">
                  <c:v>-2.3E-2</c:v>
                </c:pt>
                <c:pt idx="51">
                  <c:v>9.4E-2</c:v>
                </c:pt>
                <c:pt idx="52">
                  <c:v>6.8000000000000005E-2</c:v>
                </c:pt>
                <c:pt idx="53">
                  <c:v>-7.4999999999999997E-2</c:v>
                </c:pt>
                <c:pt idx="54">
                  <c:v>-3.9E-2</c:v>
                </c:pt>
                <c:pt idx="55">
                  <c:v>9.6000000000000002E-2</c:v>
                </c:pt>
                <c:pt idx="56">
                  <c:v>0.115</c:v>
                </c:pt>
                <c:pt idx="57">
                  <c:v>2.9000000000000001E-2</c:v>
                </c:pt>
                <c:pt idx="58">
                  <c:v>4.7E-2</c:v>
                </c:pt>
                <c:pt idx="59">
                  <c:v>2.5999999999999999E-2</c:v>
                </c:pt>
                <c:pt idx="60">
                  <c:v>0.126</c:v>
                </c:pt>
                <c:pt idx="61">
                  <c:v>0.14799999999999999</c:v>
                </c:pt>
                <c:pt idx="62">
                  <c:v>0.157</c:v>
                </c:pt>
                <c:pt idx="63">
                  <c:v>0.19900000000000001</c:v>
                </c:pt>
                <c:pt idx="64">
                  <c:v>9.0999999999999998E-2</c:v>
                </c:pt>
                <c:pt idx="65">
                  <c:v>8.0000000000000002E-3</c:v>
                </c:pt>
                <c:pt idx="66">
                  <c:v>6.4000000000000001E-2</c:v>
                </c:pt>
                <c:pt idx="67">
                  <c:v>0.111</c:v>
                </c:pt>
                <c:pt idx="68">
                  <c:v>9.4E-2</c:v>
                </c:pt>
                <c:pt idx="69">
                  <c:v>0.17499999999999999</c:v>
                </c:pt>
                <c:pt idx="70">
                  <c:v>0.13200000000000001</c:v>
                </c:pt>
                <c:pt idx="71">
                  <c:v>0.12</c:v>
                </c:pt>
                <c:pt idx="72">
                  <c:v>1.7999999999999999E-2</c:v>
                </c:pt>
                <c:pt idx="73">
                  <c:v>5.8000000000000003E-2</c:v>
                </c:pt>
                <c:pt idx="74">
                  <c:v>1.6E-2</c:v>
                </c:pt>
                <c:pt idx="75">
                  <c:v>-7.8E-2</c:v>
                </c:pt>
                <c:pt idx="76">
                  <c:v>-0.08</c:v>
                </c:pt>
                <c:pt idx="77">
                  <c:v>3.1E-2</c:v>
                </c:pt>
                <c:pt idx="78">
                  <c:v>-3.1E-2</c:v>
                </c:pt>
                <c:pt idx="79">
                  <c:v>-1.4E-2</c:v>
                </c:pt>
                <c:pt idx="80">
                  <c:v>-5.6000000000000001E-2</c:v>
                </c:pt>
                <c:pt idx="81">
                  <c:v>4.5999999999999999E-2</c:v>
                </c:pt>
                <c:pt idx="82">
                  <c:v>0.08</c:v>
                </c:pt>
                <c:pt idx="83">
                  <c:v>8.5999999999999993E-2</c:v>
                </c:pt>
                <c:pt idx="84">
                  <c:v>6.6000000000000003E-2</c:v>
                </c:pt>
                <c:pt idx="85">
                  <c:v>6.3E-2</c:v>
                </c:pt>
                <c:pt idx="86">
                  <c:v>0.03</c:v>
                </c:pt>
                <c:pt idx="87">
                  <c:v>1.0999999999999999E-2</c:v>
                </c:pt>
                <c:pt idx="88">
                  <c:v>3.2000000000000001E-2</c:v>
                </c:pt>
                <c:pt idx="89">
                  <c:v>0.14399999999999999</c:v>
                </c:pt>
                <c:pt idx="90">
                  <c:v>9.7000000000000003E-2</c:v>
                </c:pt>
                <c:pt idx="91">
                  <c:v>0.14000000000000001</c:v>
                </c:pt>
                <c:pt idx="92">
                  <c:v>0.10299999999999999</c:v>
                </c:pt>
                <c:pt idx="93">
                  <c:v>0.153</c:v>
                </c:pt>
                <c:pt idx="94">
                  <c:v>0.182</c:v>
                </c:pt>
                <c:pt idx="95">
                  <c:v>0.16400000000000001</c:v>
                </c:pt>
                <c:pt idx="96">
                  <c:v>8.1000000000000003E-2</c:v>
                </c:pt>
                <c:pt idx="97">
                  <c:v>0.21199999999999999</c:v>
                </c:pt>
                <c:pt idx="98">
                  <c:v>0.52600000000000002</c:v>
                </c:pt>
                <c:pt idx="99">
                  <c:v>0.53200000000000003</c:v>
                </c:pt>
                <c:pt idx="100">
                  <c:v>0.28399999999999997</c:v>
                </c:pt>
                <c:pt idx="101">
                  <c:v>0.38600000000000001</c:v>
                </c:pt>
                <c:pt idx="102">
                  <c:v>0.42</c:v>
                </c:pt>
                <c:pt idx="103">
                  <c:v>0.26600000000000001</c:v>
                </c:pt>
                <c:pt idx="104">
                  <c:v>0.27800000000000002</c:v>
                </c:pt>
                <c:pt idx="105">
                  <c:v>0.38300000000000001</c:v>
                </c:pt>
                <c:pt idx="106">
                  <c:v>0.246</c:v>
                </c:pt>
                <c:pt idx="107">
                  <c:v>9.9000000000000005E-2</c:v>
                </c:pt>
                <c:pt idx="108">
                  <c:v>0.13700000000000001</c:v>
                </c:pt>
                <c:pt idx="109">
                  <c:v>-3.5000000000000003E-2</c:v>
                </c:pt>
                <c:pt idx="110">
                  <c:v>-0.10199999999999999</c:v>
                </c:pt>
                <c:pt idx="111">
                  <c:v>-0.16900000000000001</c:v>
                </c:pt>
                <c:pt idx="112">
                  <c:v>3.0000000000000001E-3</c:v>
                </c:pt>
                <c:pt idx="113">
                  <c:v>2.1999999999999999E-2</c:v>
                </c:pt>
                <c:pt idx="114">
                  <c:v>-4.8000000000000001E-2</c:v>
                </c:pt>
                <c:pt idx="115">
                  <c:v>4.7E-2</c:v>
                </c:pt>
                <c:pt idx="116">
                  <c:v>2.1999999999999999E-2</c:v>
                </c:pt>
                <c:pt idx="117">
                  <c:v>0.10100000000000001</c:v>
                </c:pt>
                <c:pt idx="118">
                  <c:v>5.0000000000000001E-3</c:v>
                </c:pt>
                <c:pt idx="119">
                  <c:v>-4.2999999999999997E-2</c:v>
                </c:pt>
                <c:pt idx="120">
                  <c:v>5.0827199997305998E-2</c:v>
                </c:pt>
                <c:pt idx="121">
                  <c:v>4.5890698127813399E-2</c:v>
                </c:pt>
                <c:pt idx="122">
                  <c:v>-3.9009794061408698E-2</c:v>
                </c:pt>
                <c:pt idx="123">
                  <c:v>1.77587049215331E-2</c:v>
                </c:pt>
                <c:pt idx="124">
                  <c:v>2.8051853233942398E-2</c:v>
                </c:pt>
                <c:pt idx="125">
                  <c:v>-9.8424680331065106E-3</c:v>
                </c:pt>
                <c:pt idx="126">
                  <c:v>3.4590222172045597E-2</c:v>
                </c:pt>
                <c:pt idx="127">
                  <c:v>-0.100988598582563</c:v>
                </c:pt>
                <c:pt idx="128">
                  <c:v>-3.3503590764151201E-3</c:v>
                </c:pt>
                <c:pt idx="129">
                  <c:v>-9.1231393291442101E-2</c:v>
                </c:pt>
                <c:pt idx="130">
                  <c:v>-3.4305574608450302E-2</c:v>
                </c:pt>
                <c:pt idx="131">
                  <c:v>1.07980400668408E-2</c:v>
                </c:pt>
                <c:pt idx="132">
                  <c:v>2.52681560256376E-2</c:v>
                </c:pt>
                <c:pt idx="133">
                  <c:v>9.0439193040071003E-2</c:v>
                </c:pt>
                <c:pt idx="134">
                  <c:v>5.4069373081520898E-2</c:v>
                </c:pt>
                <c:pt idx="135">
                  <c:v>-1.6340143021710701E-2</c:v>
                </c:pt>
                <c:pt idx="136">
                  <c:v>1.1671810313535501E-2</c:v>
                </c:pt>
                <c:pt idx="137">
                  <c:v>0.135991578463972</c:v>
                </c:pt>
                <c:pt idx="138">
                  <c:v>0.235404024831945</c:v>
                </c:pt>
                <c:pt idx="139">
                  <c:v>8.5538119181458205E-2</c:v>
                </c:pt>
                <c:pt idx="140">
                  <c:v>8.3693211805191403E-4</c:v>
                </c:pt>
                <c:pt idx="141">
                  <c:v>-4.8491654636961798E-2</c:v>
                </c:pt>
                <c:pt idx="142">
                  <c:v>8.5478668740681898E-2</c:v>
                </c:pt>
                <c:pt idx="143">
                  <c:v>6.6470680678360594E-2</c:v>
                </c:pt>
                <c:pt idx="144">
                  <c:v>6.1097306604712201E-2</c:v>
                </c:pt>
                <c:pt idx="145">
                  <c:v>6.5579283543779399E-2</c:v>
                </c:pt>
                <c:pt idx="146">
                  <c:v>-1.9077369338081199E-2</c:v>
                </c:pt>
                <c:pt idx="147">
                  <c:v>-0.08</c:v>
                </c:pt>
                <c:pt idx="148">
                  <c:v>-7.0000000000000007E-2</c:v>
                </c:pt>
                <c:pt idx="149">
                  <c:v>0.02</c:v>
                </c:pt>
                <c:pt idx="150">
                  <c:v>-1.9E-2</c:v>
                </c:pt>
                <c:pt idx="151">
                  <c:v>-0.11700000000000001</c:v>
                </c:pt>
                <c:pt idx="152">
                  <c:v>-5.8000000000000003E-2</c:v>
                </c:pt>
                <c:pt idx="153">
                  <c:v>2.5999999999999999E-2</c:v>
                </c:pt>
                <c:pt idx="154">
                  <c:v>-5.7000000000000002E-2</c:v>
                </c:pt>
                <c:pt idx="155">
                  <c:v>-2.5000000000000001E-2</c:v>
                </c:pt>
                <c:pt idx="156">
                  <c:v>-1.4E-2</c:v>
                </c:pt>
                <c:pt idx="157">
                  <c:v>-7.0999999999999994E-2</c:v>
                </c:pt>
                <c:pt idx="158">
                  <c:v>4.9000000000000002E-2</c:v>
                </c:pt>
                <c:pt idx="159">
                  <c:v>0.16500000000000001</c:v>
                </c:pt>
                <c:pt idx="160">
                  <c:v>0.09</c:v>
                </c:pt>
                <c:pt idx="161">
                  <c:v>8.5999999999999993E-2</c:v>
                </c:pt>
                <c:pt idx="162">
                  <c:v>-0.04</c:v>
                </c:pt>
                <c:pt idx="163">
                  <c:v>3.4000000000000002E-2</c:v>
                </c:pt>
                <c:pt idx="164">
                  <c:v>-0.03</c:v>
                </c:pt>
                <c:pt idx="165">
                  <c:v>0.06</c:v>
                </c:pt>
                <c:pt idx="166">
                  <c:v>0.16400000000000001</c:v>
                </c:pt>
                <c:pt idx="167">
                  <c:v>7.1999999999999995E-2</c:v>
                </c:pt>
                <c:pt idx="168">
                  <c:v>8.0853722527284705E-2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A-4410-8982-BAD90B46FDA1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Forecast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</c:spPr>
          <c:invertIfNegative val="0"/>
          <c:dPt>
            <c:idx val="73"/>
            <c:invertIfNegative val="0"/>
            <c:bubble3D val="0"/>
            <c:spPr>
              <a:solidFill>
                <a:schemeClr val="accent2"/>
              </a:solidFill>
              <a:ln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CFCA-4410-8982-BAD90B46FDA1}"/>
              </c:ext>
            </c:extLst>
          </c:dPt>
          <c:dPt>
            <c:idx val="85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CFCA-4410-8982-BAD90B46FDA1}"/>
              </c:ext>
            </c:extLst>
          </c:dPt>
          <c:dPt>
            <c:idx val="95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CFCA-4410-8982-BAD90B46FDA1}"/>
              </c:ext>
            </c:extLst>
          </c:dPt>
          <c:dPt>
            <c:idx val="157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FF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3CC9-42FE-B511-9E36493A62BD}"/>
              </c:ext>
            </c:extLst>
          </c:dPt>
          <c:dPt>
            <c:idx val="168"/>
            <c:invertIfNegative val="0"/>
            <c:bubble3D val="0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450B-4D52-B374-F2B5E03F0F6B}"/>
              </c:ext>
            </c:extLst>
          </c:dPt>
          <c:cat>
            <c:numRef>
              <c:f>Sheet1!$A$3:$A$183</c:f>
              <c:numCache>
                <c:formatCode>mmm\-yy</c:formatCode>
                <c:ptCount val="18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  <c:pt idx="174">
                  <c:v>44013</c:v>
                </c:pt>
                <c:pt idx="175">
                  <c:v>44044</c:v>
                </c:pt>
                <c:pt idx="176">
                  <c:v>44075</c:v>
                </c:pt>
                <c:pt idx="177">
                  <c:v>44105</c:v>
                </c:pt>
                <c:pt idx="178">
                  <c:v>44136</c:v>
                </c:pt>
                <c:pt idx="179">
                  <c:v>44166</c:v>
                </c:pt>
              </c:numCache>
            </c:numRef>
          </c:cat>
          <c:val>
            <c:numRef>
              <c:f>Sheet1!$C$3:$C$183</c:f>
              <c:numCache>
                <c:formatCode>General</c:formatCode>
                <c:ptCount val="181"/>
                <c:pt idx="169">
                  <c:v>-2.7E-2</c:v>
                </c:pt>
                <c:pt idx="170">
                  <c:v>5.3999999999999999E-2</c:v>
                </c:pt>
                <c:pt idx="171">
                  <c:v>0.1</c:v>
                </c:pt>
                <c:pt idx="172">
                  <c:v>0.1</c:v>
                </c:pt>
                <c:pt idx="173">
                  <c:v>0.1</c:v>
                </c:pt>
                <c:pt idx="174">
                  <c:v>0.08</c:v>
                </c:pt>
                <c:pt idx="175">
                  <c:v>0.06</c:v>
                </c:pt>
                <c:pt idx="176">
                  <c:v>0.05</c:v>
                </c:pt>
                <c:pt idx="177">
                  <c:v>0.05</c:v>
                </c:pt>
                <c:pt idx="178">
                  <c:v>0.02</c:v>
                </c:pt>
                <c:pt idx="179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FCA-4410-8982-BAD90B46F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75"/>
        <c:axId val="418217512"/>
        <c:axId val="418210848"/>
      </c:barChart>
      <c:dateAx>
        <c:axId val="418217512"/>
        <c:scaling>
          <c:orientation val="minMax"/>
          <c:max val="44166"/>
          <c:min val="42370"/>
        </c:scaling>
        <c:delete val="0"/>
        <c:axPos val="b"/>
        <c:numFmt formatCode="[$-409]mmm\-yy;@" sourceLinked="0"/>
        <c:majorTickMark val="none"/>
        <c:minorTickMark val="none"/>
        <c:tickLblPos val="low"/>
        <c:txPr>
          <a:bodyPr rot="5400000" vert="horz"/>
          <a:lstStyle/>
          <a:p>
            <a:pPr>
              <a:defRPr sz="1200"/>
            </a:pPr>
            <a:endParaRPr lang="en-US"/>
          </a:p>
        </c:txPr>
        <c:crossAx val="418210848"/>
        <c:crosses val="autoZero"/>
        <c:auto val="1"/>
        <c:lblOffset val="100"/>
        <c:baseTimeUnit val="months"/>
        <c:majorUnit val="3"/>
        <c:majorTimeUnit val="months"/>
        <c:minorUnit val="3"/>
        <c:minorTimeUnit val="months"/>
      </c:dateAx>
      <c:valAx>
        <c:axId val="418210848"/>
        <c:scaling>
          <c:orientation val="minMax"/>
          <c:max val="0.30000000000000004"/>
          <c:min val="-0.15000000000000002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Index Value</a:t>
                </a:r>
              </a:p>
            </c:rich>
          </c:tx>
          <c:layout>
            <c:manualLayout>
              <c:xMode val="edge"/>
              <c:yMode val="edge"/>
              <c:x val="1.5868856910127613E-2"/>
              <c:y val="0.39815097967405239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418217512"/>
        <c:crosses val="autoZero"/>
        <c:crossBetween val="between"/>
        <c:majorUnit val="5.000000000000001E-2"/>
      </c:valAx>
      <c:spPr>
        <a:ln>
          <a:solidFill>
            <a:schemeClr val="tx1"/>
          </a:solidFill>
        </a:ln>
      </c:spPr>
    </c:plotArea>
    <c:legend>
      <c:legendPos val="b"/>
      <c:overlay val="0"/>
    </c:legend>
    <c:plotVisOnly val="0"/>
    <c:dispBlanksAs val="gap"/>
    <c:showDLblsOverMax val="0"/>
  </c:chart>
  <c:spPr>
    <a:noFill/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Retail &amp; Wholesale Beef Prices</a:t>
            </a:r>
            <a:endParaRPr lang="en-US" sz="2400" dirty="0"/>
          </a:p>
        </c:rich>
      </c:tx>
      <c:layout>
        <c:manualLayout>
          <c:xMode val="edge"/>
          <c:yMode val="edge"/>
          <c:x val="0.26383989102472799"/>
          <c:y val="5.614457831325301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109306531068066"/>
          <c:y val="0.155"/>
          <c:w val="0.76946843307653501"/>
          <c:h val="0.67694067609018749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Retail</c:v>
                </c:pt>
              </c:strCache>
            </c:strRef>
          </c:tx>
          <c:marker>
            <c:symbol val="square"/>
            <c:size val="5"/>
          </c:marker>
          <c:cat>
            <c:numRef>
              <c:f>Sheet1!$A$3:$A$171</c:f>
              <c:numCache>
                <c:formatCode>mmm\-yy</c:formatCode>
                <c:ptCount val="169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42659</c:v>
                </c:pt>
                <c:pt idx="130">
                  <c:v>42690</c:v>
                </c:pt>
                <c:pt idx="131">
                  <c:v>42720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</c:numCache>
            </c:numRef>
          </c:cat>
          <c:val>
            <c:numRef>
              <c:f>Sheet1!$B$3:$B$171</c:f>
              <c:numCache>
                <c:formatCode>0.000</c:formatCode>
                <c:ptCount val="169"/>
                <c:pt idx="0">
                  <c:v>3.827666666666667</c:v>
                </c:pt>
                <c:pt idx="1">
                  <c:v>3.8396666666666661</c:v>
                </c:pt>
                <c:pt idx="2">
                  <c:v>3.8513333333333333</c:v>
                </c:pt>
                <c:pt idx="3">
                  <c:v>3.8216666666666668</c:v>
                </c:pt>
                <c:pt idx="4">
                  <c:v>3.7746666666666671</c:v>
                </c:pt>
                <c:pt idx="5">
                  <c:v>3.7776666666666667</c:v>
                </c:pt>
                <c:pt idx="6">
                  <c:v>3.75</c:v>
                </c:pt>
                <c:pt idx="7">
                  <c:v>3.8013333333333335</c:v>
                </c:pt>
                <c:pt idx="8">
                  <c:v>3.7890000000000001</c:v>
                </c:pt>
                <c:pt idx="9">
                  <c:v>3.8250000000000006</c:v>
                </c:pt>
                <c:pt idx="10">
                  <c:v>3.8333333333333335</c:v>
                </c:pt>
                <c:pt idx="11">
                  <c:v>3.8079999999999998</c:v>
                </c:pt>
                <c:pt idx="12">
                  <c:v>3.8296666666666668</c:v>
                </c:pt>
                <c:pt idx="13">
                  <c:v>3.8946666666666663</c:v>
                </c:pt>
                <c:pt idx="14">
                  <c:v>3.9423333333333335</c:v>
                </c:pt>
                <c:pt idx="15">
                  <c:v>4.043333333333333</c:v>
                </c:pt>
                <c:pt idx="16">
                  <c:v>4.0366666666666662</c:v>
                </c:pt>
                <c:pt idx="17">
                  <c:v>3.9903333333333335</c:v>
                </c:pt>
                <c:pt idx="18">
                  <c:v>3.9573333333333331</c:v>
                </c:pt>
                <c:pt idx="19">
                  <c:v>3.9716666666666662</c:v>
                </c:pt>
                <c:pt idx="20">
                  <c:v>4.0223333333333331</c:v>
                </c:pt>
                <c:pt idx="21">
                  <c:v>3.9466666666666668</c:v>
                </c:pt>
                <c:pt idx="22">
                  <c:v>4.0179999999999998</c:v>
                </c:pt>
                <c:pt idx="23">
                  <c:v>3.9746666666666663</c:v>
                </c:pt>
                <c:pt idx="24">
                  <c:v>3.9843333333333333</c:v>
                </c:pt>
                <c:pt idx="25">
                  <c:v>4.0053333333333336</c:v>
                </c:pt>
                <c:pt idx="26">
                  <c:v>4.0573333333333332</c:v>
                </c:pt>
                <c:pt idx="27">
                  <c:v>3.988666666666667</c:v>
                </c:pt>
                <c:pt idx="28">
                  <c:v>4.0493333333333332</c:v>
                </c:pt>
                <c:pt idx="29">
                  <c:v>4.1023333333333332</c:v>
                </c:pt>
                <c:pt idx="30">
                  <c:v>4.1606666666666667</c:v>
                </c:pt>
                <c:pt idx="31">
                  <c:v>4.2433333333333332</c:v>
                </c:pt>
                <c:pt idx="32">
                  <c:v>4.2523333333333335</c:v>
                </c:pt>
                <c:pt idx="33">
                  <c:v>4.2843333333333335</c:v>
                </c:pt>
                <c:pt idx="34">
                  <c:v>4.214666666666667</c:v>
                </c:pt>
                <c:pt idx="35">
                  <c:v>4.192333333333333</c:v>
                </c:pt>
                <c:pt idx="36">
                  <c:v>4.1423333333333332</c:v>
                </c:pt>
                <c:pt idx="37">
                  <c:v>4.2003333333333339</c:v>
                </c:pt>
                <c:pt idx="38">
                  <c:v>4.1243333333333334</c:v>
                </c:pt>
                <c:pt idx="39">
                  <c:v>4.1153333333333331</c:v>
                </c:pt>
                <c:pt idx="40">
                  <c:v>4.1459999999999999</c:v>
                </c:pt>
                <c:pt idx="41">
                  <c:v>4.1523333333333339</c:v>
                </c:pt>
                <c:pt idx="42">
                  <c:v>4.0603333333333333</c:v>
                </c:pt>
                <c:pt idx="43">
                  <c:v>4.1103333333333332</c:v>
                </c:pt>
                <c:pt idx="44">
                  <c:v>4.0889999999999995</c:v>
                </c:pt>
                <c:pt idx="45">
                  <c:v>4.0656666666666661</c:v>
                </c:pt>
                <c:pt idx="46">
                  <c:v>4.1946666666666665</c:v>
                </c:pt>
                <c:pt idx="47">
                  <c:v>4.1479999999999997</c:v>
                </c:pt>
                <c:pt idx="48">
                  <c:v>4.1093333333333328</c:v>
                </c:pt>
                <c:pt idx="49">
                  <c:v>4.1066666666666665</c:v>
                </c:pt>
                <c:pt idx="50">
                  <c:v>4.1526666666666667</c:v>
                </c:pt>
                <c:pt idx="51">
                  <c:v>4.2483333333333331</c:v>
                </c:pt>
                <c:pt idx="52">
                  <c:v>4.2833333333333332</c:v>
                </c:pt>
                <c:pt idx="53">
                  <c:v>4.2986666666666666</c:v>
                </c:pt>
                <c:pt idx="54">
                  <c:v>4.2843333333333327</c:v>
                </c:pt>
                <c:pt idx="55">
                  <c:v>4.2543333333333333</c:v>
                </c:pt>
                <c:pt idx="56">
                  <c:v>4.2850000000000001</c:v>
                </c:pt>
                <c:pt idx="57">
                  <c:v>4.3393333333333333</c:v>
                </c:pt>
                <c:pt idx="58">
                  <c:v>4.3583333333333334</c:v>
                </c:pt>
                <c:pt idx="59">
                  <c:v>4.317333333333333</c:v>
                </c:pt>
                <c:pt idx="60">
                  <c:v>4.4036666666666662</c:v>
                </c:pt>
                <c:pt idx="61">
                  <c:v>4.4616666666666669</c:v>
                </c:pt>
                <c:pt idx="62">
                  <c:v>4.5609999999999999</c:v>
                </c:pt>
                <c:pt idx="63">
                  <c:v>4.6166666666666663</c:v>
                </c:pt>
                <c:pt idx="64">
                  <c:v>4.6416666666666666</c:v>
                </c:pt>
                <c:pt idx="65">
                  <c:v>4.589666666666667</c:v>
                </c:pt>
                <c:pt idx="66">
                  <c:v>4.6410000000000009</c:v>
                </c:pt>
                <c:pt idx="67">
                  <c:v>4.6390000000000002</c:v>
                </c:pt>
                <c:pt idx="68">
                  <c:v>4.6633333333333331</c:v>
                </c:pt>
                <c:pt idx="69">
                  <c:v>4.6903333333333332</c:v>
                </c:pt>
                <c:pt idx="70">
                  <c:v>4.7116666666666669</c:v>
                </c:pt>
                <c:pt idx="71">
                  <c:v>4.7549999999999999</c:v>
                </c:pt>
                <c:pt idx="72">
                  <c:v>4.806</c:v>
                </c:pt>
                <c:pt idx="73">
                  <c:v>4.7766666666666673</c:v>
                </c:pt>
                <c:pt idx="74">
                  <c:v>4.8026666666666671</c:v>
                </c:pt>
                <c:pt idx="75">
                  <c:v>4.8503333333333334</c:v>
                </c:pt>
                <c:pt idx="76">
                  <c:v>4.9043333333333328</c:v>
                </c:pt>
                <c:pt idx="77">
                  <c:v>4.93</c:v>
                </c:pt>
                <c:pt idx="78">
                  <c:v>4.9153333333333329</c:v>
                </c:pt>
                <c:pt idx="79">
                  <c:v>4.8963333333333336</c:v>
                </c:pt>
                <c:pt idx="80">
                  <c:v>4.887666666666667</c:v>
                </c:pt>
                <c:pt idx="81">
                  <c:v>4.9453333333333331</c:v>
                </c:pt>
                <c:pt idx="82">
                  <c:v>4.9573333333333336</c:v>
                </c:pt>
                <c:pt idx="83">
                  <c:v>4.9539999999999997</c:v>
                </c:pt>
                <c:pt idx="84">
                  <c:v>4.9766666666666666</c:v>
                </c:pt>
                <c:pt idx="85">
                  <c:v>4.9643333333333333</c:v>
                </c:pt>
                <c:pt idx="86">
                  <c:v>4.9513333333333334</c:v>
                </c:pt>
                <c:pt idx="87">
                  <c:v>4.9146666666666663</c:v>
                </c:pt>
                <c:pt idx="88">
                  <c:v>4.9420000000000002</c:v>
                </c:pt>
                <c:pt idx="89">
                  <c:v>4.9916666666666671</c:v>
                </c:pt>
                <c:pt idx="90">
                  <c:v>5.0270000000000001</c:v>
                </c:pt>
                <c:pt idx="91">
                  <c:v>5.0149999999999997</c:v>
                </c:pt>
                <c:pt idx="92">
                  <c:v>5.0183333333333335</c:v>
                </c:pt>
                <c:pt idx="93">
                  <c:v>5.0023333333333335</c:v>
                </c:pt>
                <c:pt idx="94">
                  <c:v>5.0333333333333323</c:v>
                </c:pt>
                <c:pt idx="95">
                  <c:v>5.0480000000000009</c:v>
                </c:pt>
                <c:pt idx="96">
                  <c:v>5.0209999999999999</c:v>
                </c:pt>
                <c:pt idx="97">
                  <c:v>5.2716666666666674</c:v>
                </c:pt>
                <c:pt idx="98">
                  <c:v>5.363666666666667</c:v>
                </c:pt>
                <c:pt idx="99">
                  <c:v>5.5246666666666657</c:v>
                </c:pt>
                <c:pt idx="100">
                  <c:v>5.4976666666666665</c:v>
                </c:pt>
                <c:pt idx="101">
                  <c:v>5.5033333333333339</c:v>
                </c:pt>
                <c:pt idx="102">
                  <c:v>5.530333333333334</c:v>
                </c:pt>
                <c:pt idx="103">
                  <c:v>5.8103333333333333</c:v>
                </c:pt>
                <c:pt idx="104">
                  <c:v>5.8796666666666679</c:v>
                </c:pt>
                <c:pt idx="105">
                  <c:v>5.8850000000000007</c:v>
                </c:pt>
                <c:pt idx="106">
                  <c:v>5.9473333333333329</c:v>
                </c:pt>
                <c:pt idx="107">
                  <c:v>5.9976666666666674</c:v>
                </c:pt>
                <c:pt idx="108">
                  <c:v>6.0143333333333331</c:v>
                </c:pt>
                <c:pt idx="109">
                  <c:v>6.0403333333333329</c:v>
                </c:pt>
                <c:pt idx="110">
                  <c:v>6.07</c:v>
                </c:pt>
                <c:pt idx="111">
                  <c:v>6.0763333333333334</c:v>
                </c:pt>
                <c:pt idx="112">
                  <c:v>6.113666666666667</c:v>
                </c:pt>
                <c:pt idx="113">
                  <c:v>6.1733333333333329</c:v>
                </c:pt>
                <c:pt idx="114">
                  <c:v>6.1679999999999993</c:v>
                </c:pt>
                <c:pt idx="115">
                  <c:v>6.133</c:v>
                </c:pt>
                <c:pt idx="116">
                  <c:v>6.093</c:v>
                </c:pt>
                <c:pt idx="117">
                  <c:v>6.0566666666666675</c:v>
                </c:pt>
                <c:pt idx="118">
                  <c:v>6.019000000000001</c:v>
                </c:pt>
                <c:pt idx="119">
                  <c:v>5.825333333333333</c:v>
                </c:pt>
                <c:pt idx="120">
                  <c:v>5.7616666666666667</c:v>
                </c:pt>
                <c:pt idx="121">
                  <c:v>5.8023333333333333</c:v>
                </c:pt>
                <c:pt idx="122">
                  <c:v>5.9063333333333334</c:v>
                </c:pt>
                <c:pt idx="123">
                  <c:v>5.886333333333333</c:v>
                </c:pt>
                <c:pt idx="124">
                  <c:v>5.9146666666666663</c:v>
                </c:pt>
                <c:pt idx="125">
                  <c:v>5.8483333333333336</c:v>
                </c:pt>
                <c:pt idx="126">
                  <c:v>5.761333333333333</c:v>
                </c:pt>
                <c:pt idx="127">
                  <c:v>5.7566666666666668</c:v>
                </c:pt>
                <c:pt idx="128">
                  <c:v>5.6816666666666675</c:v>
                </c:pt>
                <c:pt idx="129">
                  <c:v>5.6159999999999997</c:v>
                </c:pt>
                <c:pt idx="130">
                  <c:v>5.5363333333333324</c:v>
                </c:pt>
                <c:pt idx="131">
                  <c:v>5.4409999999999998</c:v>
                </c:pt>
                <c:pt idx="132">
                  <c:v>5.4296666666666669</c:v>
                </c:pt>
                <c:pt idx="133">
                  <c:v>5.4636666666666658</c:v>
                </c:pt>
                <c:pt idx="134">
                  <c:v>5.5023333333333326</c:v>
                </c:pt>
                <c:pt idx="135">
                  <c:v>5.5566666666666675</c:v>
                </c:pt>
                <c:pt idx="136">
                  <c:v>5.5823333333333336</c:v>
                </c:pt>
                <c:pt idx="137">
                  <c:v>5.7276666666666669</c:v>
                </c:pt>
                <c:pt idx="138">
                  <c:v>5.7570000000000006</c:v>
                </c:pt>
                <c:pt idx="139">
                  <c:v>5.6783333333333337</c:v>
                </c:pt>
                <c:pt idx="140">
                  <c:v>5.633</c:v>
                </c:pt>
                <c:pt idx="141">
                  <c:v>5.5479999999999992</c:v>
                </c:pt>
                <c:pt idx="142">
                  <c:v>5.5390000000000006</c:v>
                </c:pt>
                <c:pt idx="143">
                  <c:v>5.5663333333333336</c:v>
                </c:pt>
                <c:pt idx="144">
                  <c:v>5.530666666666666</c:v>
                </c:pt>
                <c:pt idx="145">
                  <c:v>5.5486666666666666</c:v>
                </c:pt>
                <c:pt idx="146">
                  <c:v>5.621666666666667</c:v>
                </c:pt>
                <c:pt idx="147">
                  <c:v>5.7453333333333338</c:v>
                </c:pt>
                <c:pt idx="148">
                  <c:v>5.6960000000000006</c:v>
                </c:pt>
                <c:pt idx="149">
                  <c:v>5.7563333333333331</c:v>
                </c:pt>
                <c:pt idx="150">
                  <c:v>5.7939999999999996</c:v>
                </c:pt>
                <c:pt idx="151">
                  <c:v>5.7950000000000008</c:v>
                </c:pt>
                <c:pt idx="152">
                  <c:v>5.7280000000000006</c:v>
                </c:pt>
                <c:pt idx="153">
                  <c:v>5.6296666666666662</c:v>
                </c:pt>
                <c:pt idx="154">
                  <c:v>5.6360000000000001</c:v>
                </c:pt>
                <c:pt idx="155">
                  <c:v>5.6400000000000006</c:v>
                </c:pt>
                <c:pt idx="156">
                  <c:v>5.6846666666666659</c:v>
                </c:pt>
                <c:pt idx="157">
                  <c:v>5.6950000000000003</c:v>
                </c:pt>
                <c:pt idx="158">
                  <c:v>5.7723333333333331</c:v>
                </c:pt>
                <c:pt idx="159">
                  <c:v>5.7993333333333332</c:v>
                </c:pt>
                <c:pt idx="160" formatCode="General">
                  <c:v>5.8650000000000002</c:v>
                </c:pt>
                <c:pt idx="161" formatCode="General">
                  <c:v>5.8460000000000001</c:v>
                </c:pt>
                <c:pt idx="162" formatCode="General">
                  <c:v>5.8609999999999998</c:v>
                </c:pt>
                <c:pt idx="163" formatCode="General">
                  <c:v>5.7910000000000004</c:v>
                </c:pt>
                <c:pt idx="164" formatCode="General">
                  <c:v>5.766</c:v>
                </c:pt>
                <c:pt idx="165" formatCode="General">
                  <c:v>5.7350000000000003</c:v>
                </c:pt>
                <c:pt idx="166" formatCode="General">
                  <c:v>5.7169999999999996</c:v>
                </c:pt>
                <c:pt idx="167" formatCode="General">
                  <c:v>5.8490000000000002</c:v>
                </c:pt>
                <c:pt idx="168">
                  <c:v>5.8369999999999997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58-4782-987F-F60795465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5710128"/>
        <c:axId val="365707384"/>
      </c:lineChart>
      <c:lineChart>
        <c:grouping val="standard"/>
        <c:varyColors val="0"/>
        <c:ser>
          <c:idx val="1"/>
          <c:order val="1"/>
          <c:tx>
            <c:strRef>
              <c:f>Sheet1!$C$2</c:f>
              <c:strCache>
                <c:ptCount val="1"/>
                <c:pt idx="0">
                  <c:v>Wholesale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squar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68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C058-4782-987F-F60795465800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C058-4782-987F-F60795465800}"/>
              </c:ext>
            </c:extLst>
          </c:dPt>
          <c:dPt>
            <c:idx val="9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C058-4782-987F-F60795465800}"/>
              </c:ext>
            </c:extLst>
          </c:dPt>
          <c:dPt>
            <c:idx val="107"/>
            <c:bubble3D val="0"/>
            <c:extLst>
              <c:ext xmlns:c16="http://schemas.microsoft.com/office/drawing/2014/chart" uri="{C3380CC4-5D6E-409C-BE32-E72D297353CC}">
                <c16:uniqueId val="{00000008-C058-4782-987F-F60795465800}"/>
              </c:ext>
            </c:extLst>
          </c:dPt>
          <c:dPt>
            <c:idx val="13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0172-4F6B-88F2-F2EA17A6FB3A}"/>
              </c:ext>
            </c:extLst>
          </c:dPt>
          <c:cat>
            <c:numRef>
              <c:f>Sheet1!$A$3:$A$171</c:f>
              <c:numCache>
                <c:formatCode>mmm\-yy</c:formatCode>
                <c:ptCount val="169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42659</c:v>
                </c:pt>
                <c:pt idx="130">
                  <c:v>42690</c:v>
                </c:pt>
                <c:pt idx="131">
                  <c:v>42720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</c:numCache>
            </c:numRef>
          </c:cat>
          <c:val>
            <c:numRef>
              <c:f>Sheet1!$C$3:$C$171</c:f>
              <c:numCache>
                <c:formatCode>General</c:formatCode>
                <c:ptCount val="169"/>
                <c:pt idx="0">
                  <c:v>1.5012000000000001</c:v>
                </c:pt>
                <c:pt idx="1">
                  <c:v>1.4540999999999999</c:v>
                </c:pt>
                <c:pt idx="2">
                  <c:v>1.4128000000000001</c:v>
                </c:pt>
                <c:pt idx="3">
                  <c:v>1.3609</c:v>
                </c:pt>
                <c:pt idx="4">
                  <c:v>1.3855999999999999</c:v>
                </c:pt>
                <c:pt idx="5">
                  <c:v>1.4302999999999999</c:v>
                </c:pt>
                <c:pt idx="6">
                  <c:v>1.3849</c:v>
                </c:pt>
                <c:pt idx="7">
                  <c:v>1.4121000000000001</c:v>
                </c:pt>
                <c:pt idx="8">
                  <c:v>1.4072</c:v>
                </c:pt>
                <c:pt idx="9">
                  <c:v>1.4083000000000001</c:v>
                </c:pt>
                <c:pt idx="10">
                  <c:v>1.3833000000000002</c:v>
                </c:pt>
                <c:pt idx="11">
                  <c:v>1.3621000000000001</c:v>
                </c:pt>
                <c:pt idx="12">
                  <c:v>1.4447999999999999</c:v>
                </c:pt>
                <c:pt idx="13">
                  <c:v>1.4681</c:v>
                </c:pt>
                <c:pt idx="14">
                  <c:v>1.5547</c:v>
                </c:pt>
                <c:pt idx="15">
                  <c:v>1.5852000000000002</c:v>
                </c:pt>
                <c:pt idx="16">
                  <c:v>1.5521</c:v>
                </c:pt>
                <c:pt idx="17">
                  <c:v>1.4265000000000001</c:v>
                </c:pt>
                <c:pt idx="18">
                  <c:v>1.3899000000000001</c:v>
                </c:pt>
                <c:pt idx="19">
                  <c:v>1.4209000000000001</c:v>
                </c:pt>
                <c:pt idx="20">
                  <c:v>1.4380999999999999</c:v>
                </c:pt>
                <c:pt idx="21">
                  <c:v>1.3958000000000002</c:v>
                </c:pt>
                <c:pt idx="22">
                  <c:v>1.4040000000000001</c:v>
                </c:pt>
                <c:pt idx="23">
                  <c:v>1.4272999999999998</c:v>
                </c:pt>
                <c:pt idx="24">
                  <c:v>1.4330000000000001</c:v>
                </c:pt>
                <c:pt idx="25">
                  <c:v>1.4838999999999998</c:v>
                </c:pt>
                <c:pt idx="26">
                  <c:v>1.4381999999999999</c:v>
                </c:pt>
                <c:pt idx="27">
                  <c:v>1.4677</c:v>
                </c:pt>
                <c:pt idx="28">
                  <c:v>1.5463</c:v>
                </c:pt>
                <c:pt idx="29">
                  <c:v>1.5719000000000001</c:v>
                </c:pt>
                <c:pt idx="30">
                  <c:v>1.6472</c:v>
                </c:pt>
                <c:pt idx="31">
                  <c:v>1.5975999999999999</c:v>
                </c:pt>
                <c:pt idx="32">
                  <c:v>1.5691999999999999</c:v>
                </c:pt>
                <c:pt idx="33">
                  <c:v>1.4534</c:v>
                </c:pt>
                <c:pt idx="34">
                  <c:v>1.4972000000000001</c:v>
                </c:pt>
                <c:pt idx="35">
                  <c:v>1.4112</c:v>
                </c:pt>
                <c:pt idx="36">
                  <c:v>1.4541999999999999</c:v>
                </c:pt>
                <c:pt idx="37">
                  <c:v>1.3549</c:v>
                </c:pt>
                <c:pt idx="38">
                  <c:v>1.3466</c:v>
                </c:pt>
                <c:pt idx="39">
                  <c:v>1.4394999999999998</c:v>
                </c:pt>
                <c:pt idx="40">
                  <c:v>1.4469999999999998</c:v>
                </c:pt>
                <c:pt idx="41">
                  <c:v>1.3781999999999999</c:v>
                </c:pt>
                <c:pt idx="42">
                  <c:v>1.3747</c:v>
                </c:pt>
                <c:pt idx="43">
                  <c:v>1.3969999999999998</c:v>
                </c:pt>
                <c:pt idx="44">
                  <c:v>1.3851</c:v>
                </c:pt>
                <c:pt idx="45">
                  <c:v>1.3553999999999999</c:v>
                </c:pt>
                <c:pt idx="46">
                  <c:v>1.3836000000000002</c:v>
                </c:pt>
                <c:pt idx="47">
                  <c:v>1.3600999999999999</c:v>
                </c:pt>
                <c:pt idx="48">
                  <c:v>1.4146000000000001</c:v>
                </c:pt>
                <c:pt idx="49">
                  <c:v>1.4269999999999998</c:v>
                </c:pt>
                <c:pt idx="50">
                  <c:v>1.5524</c:v>
                </c:pt>
                <c:pt idx="51">
                  <c:v>1.6654</c:v>
                </c:pt>
                <c:pt idx="52">
                  <c:v>1.671</c:v>
                </c:pt>
                <c:pt idx="53">
                  <c:v>1.5371999999999999</c:v>
                </c:pt>
                <c:pt idx="54">
                  <c:v>1.5156000000000001</c:v>
                </c:pt>
                <c:pt idx="55">
                  <c:v>1.5437000000000001</c:v>
                </c:pt>
                <c:pt idx="56">
                  <c:v>1.5680000000000001</c:v>
                </c:pt>
                <c:pt idx="57">
                  <c:v>1.5406</c:v>
                </c:pt>
                <c:pt idx="58">
                  <c:v>1.5618000000000001</c:v>
                </c:pt>
                <c:pt idx="59">
                  <c:v>1.5933999999999999</c:v>
                </c:pt>
                <c:pt idx="60">
                  <c:v>1.6878</c:v>
                </c:pt>
                <c:pt idx="61">
                  <c:v>1.6959</c:v>
                </c:pt>
                <c:pt idx="62">
                  <c:v>1.8204</c:v>
                </c:pt>
                <c:pt idx="63">
                  <c:v>1.8655999999999999</c:v>
                </c:pt>
                <c:pt idx="64">
                  <c:v>1.7621</c:v>
                </c:pt>
                <c:pt idx="65">
                  <c:v>1.7427000000000001</c:v>
                </c:pt>
                <c:pt idx="66">
                  <c:v>1.7671000000000001</c:v>
                </c:pt>
                <c:pt idx="67">
                  <c:v>1.7946</c:v>
                </c:pt>
                <c:pt idx="68">
                  <c:v>1.7904</c:v>
                </c:pt>
                <c:pt idx="69">
                  <c:v>1.7947</c:v>
                </c:pt>
                <c:pt idx="70">
                  <c:v>1.8613999999999999</c:v>
                </c:pt>
                <c:pt idx="71">
                  <c:v>1.8503999999999998</c:v>
                </c:pt>
                <c:pt idx="72">
                  <c:v>1.8399000000000001</c:v>
                </c:pt>
                <c:pt idx="73">
                  <c:v>1.8916999999999999</c:v>
                </c:pt>
                <c:pt idx="74">
                  <c:v>1.9015</c:v>
                </c:pt>
                <c:pt idx="75">
                  <c:v>1.8272999999999999</c:v>
                </c:pt>
                <c:pt idx="76">
                  <c:v>1.9063999999999999</c:v>
                </c:pt>
                <c:pt idx="77">
                  <c:v>1.9218999999999999</c:v>
                </c:pt>
                <c:pt idx="78">
                  <c:v>1.8137999999999999</c:v>
                </c:pt>
                <c:pt idx="79">
                  <c:v>1.8419999999999999</c:v>
                </c:pt>
                <c:pt idx="80">
                  <c:v>1.8851</c:v>
                </c:pt>
                <c:pt idx="81">
                  <c:v>1.8887</c:v>
                </c:pt>
                <c:pt idx="82">
                  <c:v>1.8751</c:v>
                </c:pt>
                <c:pt idx="83">
                  <c:v>1.8840000000000001</c:v>
                </c:pt>
                <c:pt idx="84">
                  <c:v>1.8859999999999999</c:v>
                </c:pt>
                <c:pt idx="85">
                  <c:v>1.8286000000000002</c:v>
                </c:pt>
                <c:pt idx="86">
                  <c:v>1.9344999999999999</c:v>
                </c:pt>
                <c:pt idx="87">
                  <c:v>1.8937999999999999</c:v>
                </c:pt>
                <c:pt idx="88">
                  <c:v>2.0084999999999997</c:v>
                </c:pt>
                <c:pt idx="89">
                  <c:v>1.9574</c:v>
                </c:pt>
                <c:pt idx="90">
                  <c:v>1.8866999999999998</c:v>
                </c:pt>
                <c:pt idx="91">
                  <c:v>1.8993</c:v>
                </c:pt>
                <c:pt idx="92">
                  <c:v>1.8881999999999999</c:v>
                </c:pt>
                <c:pt idx="93">
                  <c:v>1.9280999999999999</c:v>
                </c:pt>
                <c:pt idx="94">
                  <c:v>1.9805000000000001</c:v>
                </c:pt>
                <c:pt idx="95">
                  <c:v>1.9659</c:v>
                </c:pt>
                <c:pt idx="96">
                  <c:v>2.2048000000000001</c:v>
                </c:pt>
                <c:pt idx="97">
                  <c:v>2.14</c:v>
                </c:pt>
                <c:pt idx="98">
                  <c:v>2.3769999999999998</c:v>
                </c:pt>
                <c:pt idx="99">
                  <c:v>2.2603999999999997</c:v>
                </c:pt>
                <c:pt idx="100">
                  <c:v>2.2563</c:v>
                </c:pt>
                <c:pt idx="101">
                  <c:v>2.3421000000000003</c:v>
                </c:pt>
                <c:pt idx="102">
                  <c:v>2.5121000000000002</c:v>
                </c:pt>
                <c:pt idx="103">
                  <c:v>2.5244</c:v>
                </c:pt>
                <c:pt idx="104">
                  <c:v>2.423</c:v>
                </c:pt>
                <c:pt idx="105">
                  <c:v>2.4302000000000001</c:v>
                </c:pt>
                <c:pt idx="106">
                  <c:v>2.4967999999999999</c:v>
                </c:pt>
                <c:pt idx="107">
                  <c:v>2.4438999999999997</c:v>
                </c:pt>
                <c:pt idx="108">
                  <c:v>2.5244999999999997</c:v>
                </c:pt>
                <c:pt idx="109">
                  <c:v>2.4037000000000002</c:v>
                </c:pt>
                <c:pt idx="110">
                  <c:v>2.4712000000000001</c:v>
                </c:pt>
                <c:pt idx="111">
                  <c:v>2.556</c:v>
                </c:pt>
                <c:pt idx="112">
                  <c:v>2.5726</c:v>
                </c:pt>
                <c:pt idx="113">
                  <c:v>2.4844999999999997</c:v>
                </c:pt>
                <c:pt idx="114">
                  <c:v>2.3813999999999997</c:v>
                </c:pt>
                <c:pt idx="115">
                  <c:v>2.399</c:v>
                </c:pt>
                <c:pt idx="116">
                  <c:v>2.2593999999999999</c:v>
                </c:pt>
                <c:pt idx="117">
                  <c:v>2.1063000000000001</c:v>
                </c:pt>
                <c:pt idx="118">
                  <c:v>2.0831</c:v>
                </c:pt>
                <c:pt idx="119">
                  <c:v>1.9865000000000002</c:v>
                </c:pt>
                <c:pt idx="120">
                  <c:v>2.2654000000000001</c:v>
                </c:pt>
                <c:pt idx="121">
                  <c:v>2.1663000000000001</c:v>
                </c:pt>
                <c:pt idx="122">
                  <c:v>2.2280000000000002</c:v>
                </c:pt>
                <c:pt idx="123">
                  <c:v>2.1678999999999999</c:v>
                </c:pt>
                <c:pt idx="124">
                  <c:v>2.1366999999999998</c:v>
                </c:pt>
                <c:pt idx="125">
                  <c:v>2.1516999999999999</c:v>
                </c:pt>
                <c:pt idx="126">
                  <c:v>2.0152999999999999</c:v>
                </c:pt>
                <c:pt idx="127">
                  <c:v>1.9774</c:v>
                </c:pt>
                <c:pt idx="128">
                  <c:v>1.8622999999999998</c:v>
                </c:pt>
                <c:pt idx="129">
                  <c:v>1.7997999999999998</c:v>
                </c:pt>
                <c:pt idx="130">
                  <c:v>1.8300999999999998</c:v>
                </c:pt>
                <c:pt idx="131">
                  <c:v>1.9243000000000001</c:v>
                </c:pt>
                <c:pt idx="132">
                  <c:v>1.9350000000000001</c:v>
                </c:pt>
                <c:pt idx="133">
                  <c:v>1.9102000000000001</c:v>
                </c:pt>
                <c:pt idx="134">
                  <c:v>2.1505999999999998</c:v>
                </c:pt>
                <c:pt idx="135">
                  <c:v>2.1122999999999998</c:v>
                </c:pt>
                <c:pt idx="136">
                  <c:v>2.3812000000000002</c:v>
                </c:pt>
                <c:pt idx="137">
                  <c:v>2.3847999999999998</c:v>
                </c:pt>
                <c:pt idx="138">
                  <c:v>2.0964</c:v>
                </c:pt>
                <c:pt idx="139">
                  <c:v>1.9681</c:v>
                </c:pt>
                <c:pt idx="140">
                  <c:v>1.9217</c:v>
                </c:pt>
                <c:pt idx="141">
                  <c:v>1.9703999999999999</c:v>
                </c:pt>
                <c:pt idx="142">
                  <c:v>2.0514999999999999</c:v>
                </c:pt>
                <c:pt idx="143">
                  <c:v>1.9966999999999999</c:v>
                </c:pt>
                <c:pt idx="144">
                  <c:v>2.0672000000000001</c:v>
                </c:pt>
                <c:pt idx="145">
                  <c:v>2.1269999999999998</c:v>
                </c:pt>
                <c:pt idx="146">
                  <c:v>2.2200000000000002</c:v>
                </c:pt>
                <c:pt idx="147">
                  <c:v>2.1269999999999998</c:v>
                </c:pt>
                <c:pt idx="148">
                  <c:v>2.2452999999999999</c:v>
                </c:pt>
                <c:pt idx="149">
                  <c:v>2.1709999999999998</c:v>
                </c:pt>
                <c:pt idx="150">
                  <c:v>2.0461</c:v>
                </c:pt>
                <c:pt idx="151">
                  <c:v>2.0750000000000002</c:v>
                </c:pt>
                <c:pt idx="152">
                  <c:v>2.0418000000000003</c:v>
                </c:pt>
                <c:pt idx="153">
                  <c:v>2.0569999999999999</c:v>
                </c:pt>
                <c:pt idx="154">
                  <c:v>2.1177999999999999</c:v>
                </c:pt>
                <c:pt idx="155">
                  <c:v>2.1175999999999999</c:v>
                </c:pt>
                <c:pt idx="156">
                  <c:v>2.1414</c:v>
                </c:pt>
                <c:pt idx="157">
                  <c:v>2.1699000000000002</c:v>
                </c:pt>
                <c:pt idx="158">
                  <c:v>2.2608000000000001</c:v>
                </c:pt>
                <c:pt idx="159">
                  <c:v>2.2837999999999998</c:v>
                </c:pt>
                <c:pt idx="160">
                  <c:v>2.2081</c:v>
                </c:pt>
                <c:pt idx="161">
                  <c:v>2.1743000000000001</c:v>
                </c:pt>
                <c:pt idx="162">
                  <c:v>2.0983999999999998</c:v>
                </c:pt>
                <c:pt idx="163">
                  <c:v>2.2503000000000002</c:v>
                </c:pt>
                <c:pt idx="164">
                  <c:v>2.1619000000000002</c:v>
                </c:pt>
                <c:pt idx="165">
                  <c:v>2.1425999999999998</c:v>
                </c:pt>
                <c:pt idx="166">
                  <c:v>2.3228</c:v>
                </c:pt>
                <c:pt idx="167">
                  <c:v>2.1516999999999999</c:v>
                </c:pt>
                <c:pt idx="168">
                  <c:v>2.1139000000000001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058-4782-987F-F60795465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6877736"/>
        <c:axId val="1046886264"/>
      </c:lineChart>
      <c:dateAx>
        <c:axId val="365710128"/>
        <c:scaling>
          <c:orientation val="minMax"/>
          <c:max val="43891"/>
          <c:min val="41275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365707384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365707384"/>
        <c:scaling>
          <c:orientation val="minMax"/>
          <c:max val="6.2"/>
          <c:min val="4.9000000000000004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$ per Pound Retial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7.2618946389800629E-3"/>
              <c:y val="0.36592511779401071"/>
            </c:manualLayout>
          </c:layout>
          <c:overlay val="0"/>
        </c:title>
        <c:numFmt formatCode="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aseline="0"/>
            </a:pPr>
            <a:endParaRPr lang="en-US"/>
          </a:p>
        </c:txPr>
        <c:crossAx val="365710128"/>
        <c:crossesAt val="38718"/>
        <c:crossBetween val="between"/>
        <c:majorUnit val="0.1"/>
        <c:minorUnit val="0.1"/>
      </c:valAx>
      <c:valAx>
        <c:axId val="1046886264"/>
        <c:scaling>
          <c:orientation val="minMax"/>
          <c:max val="2.6"/>
          <c:min val="1.7000000000000002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$ per Pound Wholesale</a:t>
                </a:r>
              </a:p>
            </c:rich>
          </c:tx>
          <c:layout>
            <c:manualLayout>
              <c:xMode val="edge"/>
              <c:yMode val="edge"/>
              <c:x val="0.94960403167746565"/>
              <c:y val="0.302682224962843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1046877736"/>
        <c:crosses val="max"/>
        <c:crossBetween val="between"/>
        <c:majorUnit val="0.1"/>
      </c:valAx>
      <c:dateAx>
        <c:axId val="104687773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046886264"/>
        <c:crosses val="autoZero"/>
        <c:auto val="1"/>
        <c:lblOffset val="100"/>
        <c:baseTimeUnit val="days"/>
      </c:dateAx>
    </c:plotArea>
    <c:legend>
      <c:legendPos val="b"/>
      <c:overlay val="0"/>
    </c:legend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Combined Choice/Select Cutout Value</a:t>
            </a:r>
          </a:p>
        </c:rich>
      </c:tx>
      <c:layout>
        <c:manualLayout>
          <c:xMode val="edge"/>
          <c:yMode val="edge"/>
          <c:x val="0.19615176585331578"/>
          <c:y val="4.914307586551681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302556202213854"/>
          <c:y val="0.16850659292588424"/>
          <c:w val="0.88262661189090486"/>
          <c:h val="0.71355221222347209"/>
        </c:manualLayout>
      </c:layout>
      <c:lineChart>
        <c:grouping val="standard"/>
        <c:varyColors val="0"/>
        <c:ser>
          <c:idx val="5"/>
          <c:order val="5"/>
          <c:tx>
            <c:strRef>
              <c:f>Sheet1!$J$3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val>
            <c:numRef>
              <c:f>Sheet1!$J$4:$J$15</c:f>
              <c:numCache>
                <c:formatCode>General</c:formatCode>
                <c:ptCount val="12"/>
                <c:pt idx="0">
                  <c:v>206.72</c:v>
                </c:pt>
                <c:pt idx="1">
                  <c:v>212.7</c:v>
                </c:pt>
                <c:pt idx="2">
                  <c:v>222</c:v>
                </c:pt>
                <c:pt idx="3">
                  <c:v>212.7</c:v>
                </c:pt>
                <c:pt idx="4">
                  <c:v>224.53</c:v>
                </c:pt>
                <c:pt idx="5">
                  <c:v>217.1</c:v>
                </c:pt>
                <c:pt idx="6">
                  <c:v>204.61</c:v>
                </c:pt>
                <c:pt idx="7">
                  <c:v>207.5</c:v>
                </c:pt>
                <c:pt idx="8">
                  <c:v>204.18</c:v>
                </c:pt>
                <c:pt idx="9">
                  <c:v>205.7</c:v>
                </c:pt>
                <c:pt idx="10">
                  <c:v>211.78</c:v>
                </c:pt>
                <c:pt idx="11">
                  <c:v>211.76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BA-42F1-8CA4-ABE016305AAC}"/>
            </c:ext>
          </c:extLst>
        </c:ser>
        <c:ser>
          <c:idx val="6"/>
          <c:order val="6"/>
          <c:tx>
            <c:strRef>
              <c:f>Sheet1!$K$3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solidFill>
                <a:srgbClr val="FF3300"/>
              </a:solidFill>
            </a:ln>
          </c:spPr>
          <c:marker>
            <c:spPr>
              <a:solidFill>
                <a:srgbClr val="FF3300"/>
              </a:solidFill>
              <a:ln>
                <a:solidFill>
                  <a:srgbClr val="FF3300"/>
                </a:solidFill>
              </a:ln>
            </c:spPr>
          </c:marker>
          <c:val>
            <c:numRef>
              <c:f>Sheet1!$K$4:$K$15</c:f>
              <c:numCache>
                <c:formatCode>General</c:formatCode>
                <c:ptCount val="12"/>
                <c:pt idx="0">
                  <c:v>214.14</c:v>
                </c:pt>
                <c:pt idx="1">
                  <c:v>216.99</c:v>
                </c:pt>
                <c:pt idx="2">
                  <c:v>226.08</c:v>
                </c:pt>
                <c:pt idx="3">
                  <c:v>228.38</c:v>
                </c:pt>
                <c:pt idx="4">
                  <c:v>220.81</c:v>
                </c:pt>
                <c:pt idx="5">
                  <c:v>217.43</c:v>
                </c:pt>
                <c:pt idx="6">
                  <c:v>209.84</c:v>
                </c:pt>
                <c:pt idx="7">
                  <c:v>225.03</c:v>
                </c:pt>
                <c:pt idx="8">
                  <c:v>216.19</c:v>
                </c:pt>
                <c:pt idx="9">
                  <c:v>214.26</c:v>
                </c:pt>
                <c:pt idx="10">
                  <c:v>232.28</c:v>
                </c:pt>
                <c:pt idx="11">
                  <c:v>215.17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CA-4BC7-A950-17572E8179F9}"/>
            </c:ext>
          </c:extLst>
        </c:ser>
        <c:ser>
          <c:idx val="7"/>
          <c:order val="7"/>
          <c:tx>
            <c:strRef>
              <c:f>Sheet1!$L$3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solidFill>
                <a:srgbClr val="33CCFF"/>
              </a:solidFill>
            </a:ln>
          </c:spPr>
          <c:marker>
            <c:symbol val="square"/>
            <c:size val="7"/>
            <c:spPr>
              <a:solidFill>
                <a:srgbClr val="33CCFF"/>
              </a:solidFill>
              <a:ln>
                <a:solidFill>
                  <a:srgbClr val="33CCFF"/>
                </a:solidFill>
              </a:ln>
            </c:spPr>
          </c:marker>
          <c:val>
            <c:numRef>
              <c:f>Sheet1!$L$4:$L$15</c:f>
              <c:numCache>
                <c:formatCode>General</c:formatCode>
                <c:ptCount val="12"/>
                <c:pt idx="0">
                  <c:v>211.39</c:v>
                </c:pt>
                <c:pt idx="1">
                  <c:v>209.5</c:v>
                </c:pt>
                <c:pt idx="2">
                  <c:v>225.75</c:v>
                </c:pt>
                <c:pt idx="3">
                  <c:v>228.15</c:v>
                </c:pt>
                <c:pt idx="4">
                  <c:v>231.43</c:v>
                </c:pt>
                <c:pt idx="5">
                  <c:v>224.8</c:v>
                </c:pt>
                <c:pt idx="6">
                  <c:v>218.49</c:v>
                </c:pt>
                <c:pt idx="7">
                  <c:v>218.87</c:v>
                </c:pt>
                <c:pt idx="8">
                  <c:v>218.12</c:v>
                </c:pt>
                <c:pt idx="9">
                  <c:v>220.91</c:v>
                </c:pt>
                <c:pt idx="10">
                  <c:v>220.82</c:v>
                </c:pt>
                <c:pt idx="11">
                  <c:v>221.04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0A-479E-A1AB-42AE271609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045224"/>
        <c:axId val="35804326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Sheet1!$D$3</c15:sqref>
                        </c15:formulaRef>
                      </c:ext>
                    </c:extLst>
                    <c:strCache>
                      <c:ptCount val="1"/>
                      <c:pt idx="0">
                        <c:v>2013</c:v>
                      </c:pt>
                    </c:strCache>
                  </c:strRef>
                </c:tx>
                <c:spPr>
                  <a:ln>
                    <a:solidFill>
                      <a:srgbClr val="FF0000"/>
                    </a:solidFill>
                  </a:ln>
                </c:spPr>
                <c:marker>
                  <c:symbol val="diamond"/>
                  <c:size val="7"/>
                  <c:spPr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Sheet1!$A$4:$A$15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Sheet1!$D$4:$D$15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187.34</c:v>
                      </c:pt>
                      <c:pt idx="1">
                        <c:v>182.41</c:v>
                      </c:pt>
                      <c:pt idx="2">
                        <c:v>193.25</c:v>
                      </c:pt>
                      <c:pt idx="3">
                        <c:v>188.53</c:v>
                      </c:pt>
                      <c:pt idx="4">
                        <c:v>198.87</c:v>
                      </c:pt>
                      <c:pt idx="5">
                        <c:v>193.73</c:v>
                      </c:pt>
                      <c:pt idx="6">
                        <c:v>187.79</c:v>
                      </c:pt>
                      <c:pt idx="7">
                        <c:v>188.78</c:v>
                      </c:pt>
                      <c:pt idx="8">
                        <c:v>186.94</c:v>
                      </c:pt>
                      <c:pt idx="9">
                        <c:v>190.69</c:v>
                      </c:pt>
                      <c:pt idx="10">
                        <c:v>196.11</c:v>
                      </c:pt>
                      <c:pt idx="11">
                        <c:v>194.99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2E2B-45F2-B8BF-91F8F0ED3C00}"/>
                  </c:ext>
                </c:extLst>
              </c15:ser>
            </c15:filteredLineSeries>
            <c15:filteredLine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Sheet1!$E$3</c15:sqref>
                        </c15:formulaRef>
                      </c:ext>
                    </c:extLst>
                    <c:strCache>
                      <c:ptCount val="1"/>
                      <c:pt idx="0">
                        <c:v>2014</c:v>
                      </c:pt>
                    </c:strCache>
                  </c:strRef>
                </c:tx>
                <c:spPr>
                  <a:ln w="34925">
                    <a:solidFill>
                      <a:srgbClr val="00B050"/>
                    </a:solidFill>
                  </a:ln>
                </c:spPr>
                <c:marker>
                  <c:spPr>
                    <a:solidFill>
                      <a:srgbClr val="00B050"/>
                    </a:solidFill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Sheet1!$A$4:$A$15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Sheet1!$E$4:$E$15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220.48</c:v>
                      </c:pt>
                      <c:pt idx="1">
                        <c:v>214</c:v>
                      </c:pt>
                      <c:pt idx="2">
                        <c:v>237.7</c:v>
                      </c:pt>
                      <c:pt idx="3">
                        <c:v>226.04</c:v>
                      </c:pt>
                      <c:pt idx="4">
                        <c:v>225.63</c:v>
                      </c:pt>
                      <c:pt idx="5">
                        <c:v>234.21</c:v>
                      </c:pt>
                      <c:pt idx="6">
                        <c:v>251.21</c:v>
                      </c:pt>
                      <c:pt idx="7">
                        <c:v>252.44</c:v>
                      </c:pt>
                      <c:pt idx="8">
                        <c:v>242.3</c:v>
                      </c:pt>
                      <c:pt idx="9">
                        <c:v>243.02</c:v>
                      </c:pt>
                      <c:pt idx="10">
                        <c:v>249.68</c:v>
                      </c:pt>
                      <c:pt idx="11">
                        <c:v>244.39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2E2B-45F2-B8BF-91F8F0ED3C00}"/>
                  </c:ext>
                </c:extLst>
              </c15:ser>
            </c15:filteredLineSeries>
            <c15:filteredLineSeries>
              <c15:ser>
                <c:idx val="1"/>
                <c:order val="2"/>
                <c:tx>
                  <c:v>2015</c:v>
                </c:tx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Sheet1!$A$4:$A$15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Sheet1!$F$4:$F$15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250.64</c:v>
                      </c:pt>
                      <c:pt idx="1">
                        <c:v>239.38</c:v>
                      </c:pt>
                      <c:pt idx="2">
                        <c:v>246.57</c:v>
                      </c:pt>
                      <c:pt idx="3">
                        <c:v>253.8</c:v>
                      </c:pt>
                      <c:pt idx="4">
                        <c:v>254.7</c:v>
                      </c:pt>
                      <c:pt idx="5">
                        <c:v>247.01</c:v>
                      </c:pt>
                      <c:pt idx="6">
                        <c:v>237.41</c:v>
                      </c:pt>
                      <c:pt idx="7">
                        <c:v>237.93</c:v>
                      </c:pt>
                      <c:pt idx="8">
                        <c:v>224.27</c:v>
                      </c:pt>
                      <c:pt idx="9">
                        <c:v>209.31</c:v>
                      </c:pt>
                      <c:pt idx="10">
                        <c:v>206.01</c:v>
                      </c:pt>
                      <c:pt idx="11">
                        <c:v>196.36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2E2B-45F2-B8BF-91F8F0ED3C00}"/>
                  </c:ext>
                </c:extLst>
              </c15:ser>
            </c15:filteredLineSeries>
            <c15:filteredLineSeries>
              <c15:ser>
                <c:idx val="2"/>
                <c:order val="3"/>
                <c:tx>
                  <c:v>2016</c:v>
                </c:tx>
                <c:spPr>
                  <a:ln w="38100">
                    <a:solidFill>
                      <a:srgbClr val="00B050"/>
                    </a:solidFill>
                  </a:ln>
                </c:spPr>
                <c:marker>
                  <c:spPr>
                    <a:solidFill>
                      <a:srgbClr val="00B050"/>
                    </a:solidFill>
                    <a:ln>
                      <a:solidFill>
                        <a:srgbClr val="00B050"/>
                      </a:solidFill>
                    </a:ln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Sheet1!$H$4:$H$15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226.54</c:v>
                      </c:pt>
                      <c:pt idx="1">
                        <c:v>216.63</c:v>
                      </c:pt>
                      <c:pt idx="2">
                        <c:v>222.8</c:v>
                      </c:pt>
                      <c:pt idx="3">
                        <c:v>216.79</c:v>
                      </c:pt>
                      <c:pt idx="4">
                        <c:v>213.67</c:v>
                      </c:pt>
                      <c:pt idx="5">
                        <c:v>215.17</c:v>
                      </c:pt>
                      <c:pt idx="6">
                        <c:v>201.53</c:v>
                      </c:pt>
                      <c:pt idx="7">
                        <c:v>197.74</c:v>
                      </c:pt>
                      <c:pt idx="8">
                        <c:v>186.23</c:v>
                      </c:pt>
                      <c:pt idx="9">
                        <c:v>179.98</c:v>
                      </c:pt>
                      <c:pt idx="10">
                        <c:v>183.01</c:v>
                      </c:pt>
                      <c:pt idx="11">
                        <c:v>192.43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2E2B-45F2-B8BF-91F8F0ED3C00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Sheet1!$I$3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ln>
                    <a:solidFill>
                      <a:srgbClr val="FF0000"/>
                    </a:solidFill>
                  </a:ln>
                </c:spPr>
                <c:marker>
                  <c:spPr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Sheet1!$I$4:$I$15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193.5</c:v>
                      </c:pt>
                      <c:pt idx="1">
                        <c:v>191.02</c:v>
                      </c:pt>
                      <c:pt idx="2">
                        <c:v>215.06</c:v>
                      </c:pt>
                      <c:pt idx="3">
                        <c:v>211.23</c:v>
                      </c:pt>
                      <c:pt idx="4">
                        <c:v>238.12</c:v>
                      </c:pt>
                      <c:pt idx="5">
                        <c:v>238.48</c:v>
                      </c:pt>
                      <c:pt idx="6">
                        <c:v>209.64</c:v>
                      </c:pt>
                      <c:pt idx="7">
                        <c:v>196.81</c:v>
                      </c:pt>
                      <c:pt idx="8">
                        <c:v>192.17</c:v>
                      </c:pt>
                      <c:pt idx="9">
                        <c:v>197.04</c:v>
                      </c:pt>
                      <c:pt idx="10">
                        <c:v>205.15</c:v>
                      </c:pt>
                      <c:pt idx="11">
                        <c:v>199.67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22FC-4384-9A63-3BFB77691D63}"/>
                  </c:ext>
                </c:extLst>
              </c15:ser>
            </c15:filteredLineSeries>
          </c:ext>
        </c:extLst>
      </c:lineChart>
      <c:dateAx>
        <c:axId val="358045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Month</a:t>
                </a:r>
              </a:p>
            </c:rich>
          </c:tx>
          <c:overlay val="0"/>
        </c:title>
        <c:numFmt formatCode="@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600"/>
            </a:pPr>
            <a:endParaRPr lang="en-US"/>
          </a:p>
        </c:txPr>
        <c:crossAx val="358043264"/>
        <c:crosses val="autoZero"/>
        <c:auto val="0"/>
        <c:lblOffset val="100"/>
        <c:baseTimeUnit val="days"/>
        <c:majorUnit val="1"/>
        <c:minorUnit val="1"/>
      </c:dateAx>
      <c:valAx>
        <c:axId val="358043264"/>
        <c:scaling>
          <c:orientation val="minMax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$ per cwt</a:t>
                </a:r>
              </a:p>
            </c:rich>
          </c:tx>
          <c:layout>
            <c:manualLayout>
              <c:xMode val="edge"/>
              <c:yMode val="edge"/>
              <c:x val="1.2244132388306114E-2"/>
              <c:y val="0.403261936007998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358045224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76376161132032416"/>
          <c:y val="2.249031371078615E-2"/>
          <c:w val="8.860892388451444E-2"/>
          <c:h val="0.1278787026621672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0"/>
    <c:dispBlanksAs val="gap"/>
    <c:showDLblsOverMax val="0"/>
  </c:chart>
  <c:spPr>
    <a:noFill/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>
                <a:latin typeface="+mj-lt"/>
              </a:rPr>
              <a:t>Pork Cutout Value</a:t>
            </a:r>
          </a:p>
        </c:rich>
      </c:tx>
      <c:layout>
        <c:manualLayout>
          <c:xMode val="edge"/>
          <c:yMode val="edge"/>
          <c:x val="0.3737617674193337"/>
          <c:y val="5.69704877006653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70139351837266E-2"/>
          <c:y val="0.15780730897010894"/>
          <c:w val="0.86736652749692345"/>
          <c:h val="0.72535997680522479"/>
        </c:manualLayout>
      </c:layout>
      <c:lineChart>
        <c:grouping val="standard"/>
        <c:varyColors val="0"/>
        <c:ser>
          <c:idx val="6"/>
          <c:order val="0"/>
          <c:tx>
            <c:strRef>
              <c:f>Sheet1!$H$3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solidFill>
                <a:srgbClr val="FF3300"/>
              </a:solidFill>
            </a:ln>
          </c:spPr>
          <c:marker>
            <c:spPr>
              <a:solidFill>
                <a:srgbClr val="FF3300"/>
              </a:solidFill>
              <a:ln>
                <a:solidFill>
                  <a:srgbClr val="FF3300"/>
                </a:solidFill>
              </a:ln>
            </c:spPr>
          </c:marker>
          <c:val>
            <c:numRef>
              <c:f>Sheet1!$H$4:$H$15</c:f>
              <c:numCache>
                <c:formatCode>General</c:formatCode>
                <c:ptCount val="12"/>
                <c:pt idx="0">
                  <c:v>69.45</c:v>
                </c:pt>
                <c:pt idx="1">
                  <c:v>62.8</c:v>
                </c:pt>
                <c:pt idx="2">
                  <c:v>71.88</c:v>
                </c:pt>
                <c:pt idx="3">
                  <c:v>84.81</c:v>
                </c:pt>
                <c:pt idx="4">
                  <c:v>84.79</c:v>
                </c:pt>
                <c:pt idx="5">
                  <c:v>80.27</c:v>
                </c:pt>
                <c:pt idx="6">
                  <c:v>77.97</c:v>
                </c:pt>
                <c:pt idx="7">
                  <c:v>83.29</c:v>
                </c:pt>
                <c:pt idx="8">
                  <c:v>70.989999999999995</c:v>
                </c:pt>
                <c:pt idx="9">
                  <c:v>76.28</c:v>
                </c:pt>
                <c:pt idx="10">
                  <c:v>83.73</c:v>
                </c:pt>
                <c:pt idx="11">
                  <c:v>79.400000000000006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4F-44CC-B36A-40649B0545AB}"/>
            </c:ext>
          </c:extLst>
        </c:ser>
        <c:ser>
          <c:idx val="5"/>
          <c:order val="1"/>
          <c:tx>
            <c:strRef>
              <c:f>Sheet1!$G$3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val>
            <c:numRef>
              <c:f>Sheet1!$G$4:$G$15</c:f>
              <c:numCache>
                <c:formatCode>General</c:formatCode>
                <c:ptCount val="12"/>
                <c:pt idx="0">
                  <c:v>80.739999999999995</c:v>
                </c:pt>
                <c:pt idx="1">
                  <c:v>78.040000000000006</c:v>
                </c:pt>
                <c:pt idx="2">
                  <c:v>72.709999999999994</c:v>
                </c:pt>
                <c:pt idx="3">
                  <c:v>68.08</c:v>
                </c:pt>
                <c:pt idx="4">
                  <c:v>73.59</c:v>
                </c:pt>
                <c:pt idx="5">
                  <c:v>83.18</c:v>
                </c:pt>
                <c:pt idx="6">
                  <c:v>82.7</c:v>
                </c:pt>
                <c:pt idx="7">
                  <c:v>69.05</c:v>
                </c:pt>
                <c:pt idx="8">
                  <c:v>74.33</c:v>
                </c:pt>
                <c:pt idx="9">
                  <c:v>78.56</c:v>
                </c:pt>
                <c:pt idx="10">
                  <c:v>69.41</c:v>
                </c:pt>
                <c:pt idx="11">
                  <c:v>71.53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AF-4FE7-9B89-9512DB042422}"/>
            </c:ext>
          </c:extLst>
        </c:ser>
        <c:ser>
          <c:idx val="7"/>
          <c:order val="7"/>
          <c:tx>
            <c:strRef>
              <c:f>Sheet1!$I$3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solidFill>
                <a:srgbClr val="33CCFF"/>
              </a:solidFill>
            </a:ln>
          </c:spPr>
          <c:marker>
            <c:symbol val="square"/>
            <c:size val="7"/>
            <c:spPr>
              <a:solidFill>
                <a:srgbClr val="33CCFF"/>
              </a:solidFill>
              <a:ln>
                <a:solidFill>
                  <a:srgbClr val="33CCFF"/>
                </a:solidFill>
              </a:ln>
            </c:spPr>
          </c:marker>
          <c:val>
            <c:numRef>
              <c:f>Sheet1!$I$4:$I$15</c:f>
              <c:numCache>
                <c:formatCode>General</c:formatCode>
                <c:ptCount val="12"/>
                <c:pt idx="0">
                  <c:v>74.62</c:v>
                </c:pt>
                <c:pt idx="1">
                  <c:v>66.010000000000005</c:v>
                </c:pt>
                <c:pt idx="2" formatCode="0.00">
                  <c:v>74</c:v>
                </c:pt>
                <c:pt idx="3" formatCode="0.00">
                  <c:v>82.71</c:v>
                </c:pt>
                <c:pt idx="4" formatCode="0.00">
                  <c:v>90.91</c:v>
                </c:pt>
                <c:pt idx="5" formatCode="0.00">
                  <c:v>94.06</c:v>
                </c:pt>
                <c:pt idx="6" formatCode="0.00">
                  <c:v>90.74</c:v>
                </c:pt>
                <c:pt idx="7" formatCode="0.00">
                  <c:v>85.62</c:v>
                </c:pt>
                <c:pt idx="8">
                  <c:v>80.739999999999995</c:v>
                </c:pt>
                <c:pt idx="9">
                  <c:v>78.37</c:v>
                </c:pt>
                <c:pt idx="10">
                  <c:v>73.349999999999994</c:v>
                </c:pt>
                <c:pt idx="11">
                  <c:v>75.98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42-41F4-BBF7-882F811306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210064"/>
        <c:axId val="418215944"/>
        <c:extLst>
          <c:ext xmlns:c15="http://schemas.microsoft.com/office/drawing/2012/chart" uri="{02D57815-91ED-43cb-92C2-25804820EDAC}">
            <c15:filteredLineSeries>
              <c15:ser>
                <c:idx val="4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Sheet1!$F$3</c15:sqref>
                        </c15:formulaRef>
                      </c:ext>
                    </c:extLst>
                    <c:strCache>
                      <c:ptCount val="1"/>
                      <c:pt idx="0">
                        <c:v>2017</c:v>
                      </c:pt>
                    </c:strCache>
                  </c:strRef>
                </c:tx>
                <c:spPr>
                  <a:ln>
                    <a:solidFill>
                      <a:srgbClr val="FF0000"/>
                    </a:solidFill>
                  </a:ln>
                </c:spPr>
                <c:marker>
                  <c:spPr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Sheet1!$F$4:$F$15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80.180000000000007</c:v>
                      </c:pt>
                      <c:pt idx="1">
                        <c:v>84.08</c:v>
                      </c:pt>
                      <c:pt idx="2">
                        <c:v>80.2</c:v>
                      </c:pt>
                      <c:pt idx="3">
                        <c:v>74.86</c:v>
                      </c:pt>
                      <c:pt idx="4">
                        <c:v>84.92</c:v>
                      </c:pt>
                      <c:pt idx="5">
                        <c:v>97.04</c:v>
                      </c:pt>
                      <c:pt idx="6">
                        <c:v>103.48</c:v>
                      </c:pt>
                      <c:pt idx="7">
                        <c:v>91.67</c:v>
                      </c:pt>
                      <c:pt idx="8">
                        <c:v>77.89</c:v>
                      </c:pt>
                      <c:pt idx="9">
                        <c:v>74.510000000000005</c:v>
                      </c:pt>
                      <c:pt idx="10">
                        <c:v>81.180000000000007</c:v>
                      </c:pt>
                      <c:pt idx="11">
                        <c:v>79.14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9ADE-453C-AB0F-912B7F7BA70C}"/>
                  </c:ext>
                </c:extLst>
              </c15:ser>
            </c15:filteredLineSeries>
            <c15:filteredLineSeries>
              <c15:ser>
                <c:idx val="1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Sheet1!$D$3</c15:sqref>
                        </c15:formulaRef>
                      </c:ext>
                    </c:extLst>
                    <c:strCache>
                      <c:ptCount val="1"/>
                      <c:pt idx="0">
                        <c:v>2014</c:v>
                      </c:pt>
                    </c:strCache>
                  </c:strRef>
                </c:tx>
                <c:spPr>
                  <a:ln>
                    <a:solidFill>
                      <a:srgbClr val="FF0000"/>
                    </a:solidFill>
                  </a:ln>
                </c:spPr>
                <c:marker>
                  <c:spPr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Sheet1!$A$4:$A$15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Sheet1!$D$4:$D$15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86.21</c:v>
                      </c:pt>
                      <c:pt idx="1">
                        <c:v>95.8</c:v>
                      </c:pt>
                      <c:pt idx="2">
                        <c:v>122.6</c:v>
                      </c:pt>
                      <c:pt idx="3">
                        <c:v>122.73</c:v>
                      </c:pt>
                      <c:pt idx="4">
                        <c:v>113.87</c:v>
                      </c:pt>
                      <c:pt idx="5">
                        <c:v>124.65</c:v>
                      </c:pt>
                      <c:pt idx="6">
                        <c:v>133.30000000000001</c:v>
                      </c:pt>
                      <c:pt idx="7">
                        <c:v>112.98</c:v>
                      </c:pt>
                      <c:pt idx="8">
                        <c:v>109.36</c:v>
                      </c:pt>
                      <c:pt idx="9">
                        <c:v>112.48</c:v>
                      </c:pt>
                      <c:pt idx="10">
                        <c:v>94.51</c:v>
                      </c:pt>
                      <c:pt idx="11">
                        <c:v>89.4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0F40-4284-8EEB-31D59E5E909A}"/>
                  </c:ext>
                </c:extLst>
              </c15:ser>
            </c15:filteredLineSeries>
            <c15:filteredLineSeries>
              <c15:ser>
                <c:idx val="0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Sheet1!$D$3</c15:sqref>
                        </c15:formulaRef>
                      </c:ext>
                    </c:extLst>
                    <c:strCache>
                      <c:ptCount val="1"/>
                      <c:pt idx="0">
                        <c:v>2014</c:v>
                      </c:pt>
                    </c:strCache>
                  </c:strRef>
                </c:tx>
                <c:spPr>
                  <a:ln>
                    <a:solidFill>
                      <a:srgbClr val="00B050"/>
                    </a:solidFill>
                  </a:ln>
                </c:spPr>
                <c:marker>
                  <c:spPr>
                    <a:solidFill>
                      <a:srgbClr val="00B050"/>
                    </a:solidFill>
                    <a:ln>
                      <a:noFill/>
                    </a:ln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Sheet1!$D$4:$D$15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86.21</c:v>
                      </c:pt>
                      <c:pt idx="1">
                        <c:v>95.8</c:v>
                      </c:pt>
                      <c:pt idx="2">
                        <c:v>122.6</c:v>
                      </c:pt>
                      <c:pt idx="3">
                        <c:v>122.73</c:v>
                      </c:pt>
                      <c:pt idx="4">
                        <c:v>113.87</c:v>
                      </c:pt>
                      <c:pt idx="5">
                        <c:v>124.65</c:v>
                      </c:pt>
                      <c:pt idx="6">
                        <c:v>133.30000000000001</c:v>
                      </c:pt>
                      <c:pt idx="7">
                        <c:v>112.98</c:v>
                      </c:pt>
                      <c:pt idx="8">
                        <c:v>109.36</c:v>
                      </c:pt>
                      <c:pt idx="9">
                        <c:v>112.48</c:v>
                      </c:pt>
                      <c:pt idx="10">
                        <c:v>94.51</c:v>
                      </c:pt>
                      <c:pt idx="11">
                        <c:v>89.4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0F40-4284-8EEB-31D59E5E909A}"/>
                  </c:ext>
                </c:extLst>
              </c15:ser>
            </c15:filteredLineSeries>
            <c15:filteredLineSeries>
              <c15:ser>
                <c:idx val="2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</c15:sqref>
                        </c15:formulaRef>
                      </c:ext>
                    </c:extLst>
                    <c:strCache>
                      <c:ptCount val="1"/>
                      <c:pt idx="0">
                        <c:v>2015</c:v>
                      </c:pt>
                    </c:strCache>
                  </c:strRef>
                </c:tx>
                <c:spPr>
                  <a:ln w="31750">
                    <a:solidFill>
                      <a:srgbClr val="0070C0"/>
                    </a:solidFill>
                  </a:ln>
                </c:spPr>
                <c:marker>
                  <c:spPr>
                    <a:solidFill>
                      <a:srgbClr val="0070C0"/>
                    </a:solidFill>
                    <a:ln w="19050">
                      <a:noFill/>
                    </a:ln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Sheet1!$A$4:$A$15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Sheet1!$C$4:$C$15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83.27</c:v>
                      </c:pt>
                      <c:pt idx="1">
                        <c:v>72.569999999999993</c:v>
                      </c:pt>
                      <c:pt idx="2">
                        <c:v>68.209999999999994</c:v>
                      </c:pt>
                      <c:pt idx="3">
                        <c:v>67.650000000000006</c:v>
                      </c:pt>
                      <c:pt idx="4">
                        <c:v>83.18</c:v>
                      </c:pt>
                      <c:pt idx="5">
                        <c:v>85.1</c:v>
                      </c:pt>
                      <c:pt idx="6">
                        <c:v>83.18</c:v>
                      </c:pt>
                      <c:pt idx="7">
                        <c:v>88.5</c:v>
                      </c:pt>
                      <c:pt idx="8">
                        <c:v>84.61</c:v>
                      </c:pt>
                      <c:pt idx="9">
                        <c:v>86.82</c:v>
                      </c:pt>
                      <c:pt idx="10">
                        <c:v>74.489999999999995</c:v>
                      </c:pt>
                      <c:pt idx="11">
                        <c:v>72.05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0F40-4284-8EEB-31D59E5E909A}"/>
                  </c:ext>
                </c:extLst>
              </c15:ser>
            </c15:filteredLineSeries>
            <c15:filteredLineSeries>
              <c15:ser>
                <c:idx val="3"/>
                <c:order val="6"/>
                <c:tx>
                  <c:v>2016</c:v>
                </c:tx>
                <c:spPr>
                  <a:ln>
                    <a:solidFill>
                      <a:srgbClr val="00B050"/>
                    </a:solidFill>
                  </a:ln>
                </c:spPr>
                <c:marker>
                  <c:spPr>
                    <a:solidFill>
                      <a:srgbClr val="00B050"/>
                    </a:solidFill>
                    <a:ln>
                      <a:solidFill>
                        <a:srgbClr val="00B050"/>
                      </a:solidFill>
                    </a:ln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Sheet1!$B$4:$B$15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72.92</c:v>
                      </c:pt>
                      <c:pt idx="1">
                        <c:v>76.17</c:v>
                      </c:pt>
                      <c:pt idx="2">
                        <c:v>76.06</c:v>
                      </c:pt>
                      <c:pt idx="3">
                        <c:v>79.31</c:v>
                      </c:pt>
                      <c:pt idx="4">
                        <c:v>83.23</c:v>
                      </c:pt>
                      <c:pt idx="5">
                        <c:v>87.59</c:v>
                      </c:pt>
                      <c:pt idx="6" formatCode="0.00">
                        <c:v>88.28</c:v>
                      </c:pt>
                      <c:pt idx="7" formatCode="0.00">
                        <c:v>76.47</c:v>
                      </c:pt>
                      <c:pt idx="8" formatCode="0.00">
                        <c:v>79.22</c:v>
                      </c:pt>
                      <c:pt idx="9" formatCode="0.00">
                        <c:v>72.959999999999994</c:v>
                      </c:pt>
                      <c:pt idx="10" formatCode="0.00">
                        <c:v>73.81</c:v>
                      </c:pt>
                      <c:pt idx="11" formatCode="0.00">
                        <c:v>78.38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0F40-4284-8EEB-31D59E5E909A}"/>
                  </c:ext>
                </c:extLst>
              </c15:ser>
            </c15:filteredLineSeries>
          </c:ext>
        </c:extLst>
      </c:lineChart>
      <c:catAx>
        <c:axId val="4182100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418215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215944"/>
        <c:scaling>
          <c:orientation val="minMax"/>
          <c:max val="95"/>
          <c:min val="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$ per cwt</a:t>
                </a:r>
              </a:p>
            </c:rich>
          </c:tx>
          <c:layout>
            <c:manualLayout>
              <c:xMode val="edge"/>
              <c:yMode val="edge"/>
              <c:x val="1.4502102462371477E-2"/>
              <c:y val="0.4196879387169626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418210064"/>
        <c:crosses val="autoZero"/>
        <c:crossBetween val="between"/>
        <c:majorUnit val="5"/>
      </c:valAx>
      <c:spPr>
        <a:solidFill>
          <a:schemeClr val="bg1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3994995814602316"/>
          <c:y val="1.1631264115241409E-2"/>
          <c:w val="9.5245520847076007E-2"/>
          <c:h val="0.13776872367698223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baseline="0">
                <a:latin typeface="Arial" panose="020B0604020202020204" pitchFamily="34" charset="0"/>
              </a:rPr>
              <a:t>Wholesale Beef Prices ÷ Retail Beef Prices</a:t>
            </a:r>
            <a:endParaRPr lang="en-US" sz="2400" baseline="0" dirty="0">
              <a:latin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8888397589610154"/>
          <c:y val="4.81124497991967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109306531068066"/>
          <c:y val="0.155"/>
          <c:w val="0.82994359506357607"/>
          <c:h val="0.71308525440344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</c:strCache>
            </c:strRef>
          </c:tx>
          <c:marker>
            <c:symbol val="square"/>
            <c:size val="5"/>
          </c:marker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42659</c:v>
                </c:pt>
                <c:pt idx="130">
                  <c:v>42690</c:v>
                </c:pt>
                <c:pt idx="131">
                  <c:v>42720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</c:numCache>
            </c:numRef>
          </c:cat>
          <c:val>
            <c:numRef>
              <c:f>Sheet1!$B$3:$B$176</c:f>
              <c:numCache>
                <c:formatCode>0.000</c:formatCode>
                <c:ptCount val="174"/>
                <c:pt idx="0">
                  <c:v>0.39219716102063917</c:v>
                </c:pt>
                <c:pt idx="1">
                  <c:v>0.37870474867610038</c:v>
                </c:pt>
                <c:pt idx="2">
                  <c:v>0.36683399688419599</c:v>
                </c:pt>
                <c:pt idx="3">
                  <c:v>0.35610117749672915</c:v>
                </c:pt>
                <c:pt idx="4">
                  <c:v>0.36707877075238426</c:v>
                </c:pt>
                <c:pt idx="5">
                  <c:v>0.37861995941057086</c:v>
                </c:pt>
                <c:pt idx="6">
                  <c:v>0.36930666666666667</c:v>
                </c:pt>
                <c:pt idx="7">
                  <c:v>0.37147492108032271</c:v>
                </c:pt>
                <c:pt idx="8">
                  <c:v>0.37139086830298229</c:v>
                </c:pt>
                <c:pt idx="9">
                  <c:v>0.36818300653594765</c:v>
                </c:pt>
                <c:pt idx="10">
                  <c:v>0.3608608695652174</c:v>
                </c:pt>
                <c:pt idx="11">
                  <c:v>0.3576943277310925</c:v>
                </c:pt>
                <c:pt idx="12">
                  <c:v>0.37726521020106185</c:v>
                </c:pt>
                <c:pt idx="13">
                  <c:v>0.3769513865114687</c:v>
                </c:pt>
                <c:pt idx="14">
                  <c:v>0.39436036188382512</c:v>
                </c:pt>
                <c:pt idx="15">
                  <c:v>0.39205276174773296</c:v>
                </c:pt>
                <c:pt idx="16">
                  <c:v>0.38450041288191583</c:v>
                </c:pt>
                <c:pt idx="17">
                  <c:v>0.35748893158466294</c:v>
                </c:pt>
                <c:pt idx="18">
                  <c:v>0.3512213611859839</c:v>
                </c:pt>
                <c:pt idx="19">
                  <c:v>0.3577591271506505</c:v>
                </c:pt>
                <c:pt idx="20">
                  <c:v>0.3575287975470291</c:v>
                </c:pt>
                <c:pt idx="21">
                  <c:v>0.35366554054054056</c:v>
                </c:pt>
                <c:pt idx="22">
                  <c:v>0.34942757590841222</c:v>
                </c:pt>
                <c:pt idx="23">
                  <c:v>0.35909929553840991</c:v>
                </c:pt>
                <c:pt idx="24">
                  <c:v>0.35965866309713046</c:v>
                </c:pt>
                <c:pt idx="25">
                  <c:v>0.37048102529960047</c:v>
                </c:pt>
                <c:pt idx="26">
                  <c:v>0.35446927374301673</c:v>
                </c:pt>
                <c:pt idx="27">
                  <c:v>0.36796757479525316</c:v>
                </c:pt>
                <c:pt idx="28">
                  <c:v>0.38186532762594666</c:v>
                </c:pt>
                <c:pt idx="29">
                  <c:v>0.38317217843503698</c:v>
                </c:pt>
                <c:pt idx="30">
                  <c:v>0.39589809325428615</c:v>
                </c:pt>
                <c:pt idx="31">
                  <c:v>0.376496465043205</c:v>
                </c:pt>
                <c:pt idx="32">
                  <c:v>0.36902092968566275</c:v>
                </c:pt>
                <c:pt idx="33">
                  <c:v>0.33923597603672295</c:v>
                </c:pt>
                <c:pt idx="34">
                  <c:v>0.35523568490983864</c:v>
                </c:pt>
                <c:pt idx="35">
                  <c:v>0.33661445495746206</c:v>
                </c:pt>
                <c:pt idx="36">
                  <c:v>0.35105817976985598</c:v>
                </c:pt>
                <c:pt idx="37">
                  <c:v>0.32256963733037058</c:v>
                </c:pt>
                <c:pt idx="38">
                  <c:v>0.32650125272771358</c:v>
                </c:pt>
                <c:pt idx="39">
                  <c:v>0.34978940547545762</c:v>
                </c:pt>
                <c:pt idx="40">
                  <c:v>0.34901109503135547</c:v>
                </c:pt>
                <c:pt idx="41">
                  <c:v>0.33190976960744956</c:v>
                </c:pt>
                <c:pt idx="42">
                  <c:v>0.33856826204745094</c:v>
                </c:pt>
                <c:pt idx="43">
                  <c:v>0.33987511150758248</c:v>
                </c:pt>
                <c:pt idx="44">
                  <c:v>0.33873807776962589</c:v>
                </c:pt>
                <c:pt idx="45">
                  <c:v>0.33337705993277039</c:v>
                </c:pt>
                <c:pt idx="46">
                  <c:v>0.32984742530197081</c:v>
                </c:pt>
                <c:pt idx="47">
                  <c:v>0.32789296046287364</c:v>
                </c:pt>
                <c:pt idx="48">
                  <c:v>0.34424075275794946</c:v>
                </c:pt>
                <c:pt idx="49">
                  <c:v>0.3474837662337662</c:v>
                </c:pt>
                <c:pt idx="50">
                  <c:v>0.37383207577460265</c:v>
                </c:pt>
                <c:pt idx="51">
                  <c:v>0.39201255394272266</c:v>
                </c:pt>
                <c:pt idx="52">
                  <c:v>0.39011673151750975</c:v>
                </c:pt>
                <c:pt idx="53">
                  <c:v>0.35759925558312655</c:v>
                </c:pt>
                <c:pt idx="54">
                  <c:v>0.35375398739593877</c:v>
                </c:pt>
                <c:pt idx="55">
                  <c:v>0.3628535610749824</c:v>
                </c:pt>
                <c:pt idx="56">
                  <c:v>0.36592765460910154</c:v>
                </c:pt>
                <c:pt idx="57">
                  <c:v>0.35503149485328006</c:v>
                </c:pt>
                <c:pt idx="58">
                  <c:v>0.35834799235181647</c:v>
                </c:pt>
                <c:pt idx="59">
                  <c:v>0.36907041383570105</c:v>
                </c:pt>
                <c:pt idx="60">
                  <c:v>0.38327151616077515</c:v>
                </c:pt>
                <c:pt idx="61">
                  <c:v>0.38010459469555469</c:v>
                </c:pt>
                <c:pt idx="62">
                  <c:v>0.39912299934224954</c:v>
                </c:pt>
                <c:pt idx="63">
                  <c:v>0.40410108303249098</c:v>
                </c:pt>
                <c:pt idx="64">
                  <c:v>0.37962657091561941</c:v>
                </c:pt>
                <c:pt idx="65">
                  <c:v>0.37970077710799621</c:v>
                </c:pt>
                <c:pt idx="66">
                  <c:v>0.38075845722904539</c:v>
                </c:pt>
                <c:pt idx="67">
                  <c:v>0.38685061435654233</c:v>
                </c:pt>
                <c:pt idx="68">
                  <c:v>0.38393137955682632</c:v>
                </c:pt>
                <c:pt idx="69">
                  <c:v>0.38263804988984434</c:v>
                </c:pt>
                <c:pt idx="70">
                  <c:v>0.39506190307746725</c:v>
                </c:pt>
                <c:pt idx="71">
                  <c:v>0.38914826498422711</c:v>
                </c:pt>
                <c:pt idx="72">
                  <c:v>0.38283395755305871</c:v>
                </c:pt>
                <c:pt idx="73">
                  <c:v>0.39602930914166079</c:v>
                </c:pt>
                <c:pt idx="74">
                  <c:v>0.39592587451415878</c:v>
                </c:pt>
                <c:pt idx="75">
                  <c:v>0.37673699402102945</c:v>
                </c:pt>
                <c:pt idx="76">
                  <c:v>0.38871746074899749</c:v>
                </c:pt>
                <c:pt idx="77">
                  <c:v>0.38983772819472617</c:v>
                </c:pt>
                <c:pt idx="78">
                  <c:v>0.36900854469008543</c:v>
                </c:pt>
                <c:pt idx="79">
                  <c:v>0.37619987745932326</c:v>
                </c:pt>
                <c:pt idx="80">
                  <c:v>0.38568505762804334</c:v>
                </c:pt>
                <c:pt idx="81">
                  <c:v>0.3819156106767323</c:v>
                </c:pt>
                <c:pt idx="82">
                  <c:v>0.3782477138246369</c:v>
                </c:pt>
                <c:pt idx="83">
                  <c:v>0.38029874848607192</c:v>
                </c:pt>
                <c:pt idx="84">
                  <c:v>0.37896851975887474</c:v>
                </c:pt>
                <c:pt idx="85">
                  <c:v>0.3683475458268986</c:v>
                </c:pt>
                <c:pt idx="86">
                  <c:v>0.3907028409855931</c:v>
                </c:pt>
                <c:pt idx="87">
                  <c:v>0.38533640803038527</c:v>
                </c:pt>
                <c:pt idx="88">
                  <c:v>0.40641440712262233</c:v>
                </c:pt>
                <c:pt idx="89">
                  <c:v>0.3921335559265442</c:v>
                </c:pt>
                <c:pt idx="90">
                  <c:v>0.37531330813606523</c:v>
                </c:pt>
                <c:pt idx="91">
                  <c:v>0.37872382851445663</c:v>
                </c:pt>
                <c:pt idx="92">
                  <c:v>0.37626037861175687</c:v>
                </c:pt>
                <c:pt idx="93">
                  <c:v>0.38544012794029447</c:v>
                </c:pt>
                <c:pt idx="94">
                  <c:v>0.39347682119205307</c:v>
                </c:pt>
                <c:pt idx="95">
                  <c:v>0.38944136291600628</c:v>
                </c:pt>
                <c:pt idx="96">
                  <c:v>0.43911571400119503</c:v>
                </c:pt>
                <c:pt idx="97">
                  <c:v>0.40594372431236164</c:v>
                </c:pt>
                <c:pt idx="98">
                  <c:v>0.44316698775713126</c:v>
                </c:pt>
                <c:pt idx="99">
                  <c:v>0.40914685652226379</c:v>
                </c:pt>
                <c:pt idx="100">
                  <c:v>0.41041047717213364</c:v>
                </c:pt>
                <c:pt idx="101">
                  <c:v>0.42557843731072081</c:v>
                </c:pt>
                <c:pt idx="102">
                  <c:v>0.45424025073835211</c:v>
                </c:pt>
                <c:pt idx="103">
                  <c:v>0.43446732832310253</c:v>
                </c:pt>
                <c:pt idx="104">
                  <c:v>0.41209819150745497</c:v>
                </c:pt>
                <c:pt idx="105">
                  <c:v>0.41294817332200506</c:v>
                </c:pt>
                <c:pt idx="106">
                  <c:v>0.41981840600829506</c:v>
                </c:pt>
                <c:pt idx="107">
                  <c:v>0.40747512921691759</c:v>
                </c:pt>
                <c:pt idx="108">
                  <c:v>0.4197472704095771</c:v>
                </c:pt>
                <c:pt idx="109">
                  <c:v>0.39794161470117551</c:v>
                </c:pt>
                <c:pt idx="110">
                  <c:v>0.40711696869851727</c:v>
                </c:pt>
                <c:pt idx="111">
                  <c:v>0.42064841735695868</c:v>
                </c:pt>
                <c:pt idx="112">
                  <c:v>0.42079494029769365</c:v>
                </c:pt>
                <c:pt idx="113">
                  <c:v>0.40245680345572354</c:v>
                </c:pt>
                <c:pt idx="114">
                  <c:v>0.38608949416342414</c:v>
                </c:pt>
                <c:pt idx="115">
                  <c:v>0.3911625631827817</c:v>
                </c:pt>
                <c:pt idx="116">
                  <c:v>0.37081897259149843</c:v>
                </c:pt>
                <c:pt idx="117">
                  <c:v>0.3477655476059438</c:v>
                </c:pt>
                <c:pt idx="118">
                  <c:v>0.34608738993188232</c:v>
                </c:pt>
                <c:pt idx="119">
                  <c:v>0.34101052872510879</c:v>
                </c:pt>
                <c:pt idx="120">
                  <c:v>0.39318484234885742</c:v>
                </c:pt>
                <c:pt idx="121">
                  <c:v>0.37334980180387201</c:v>
                </c:pt>
                <c:pt idx="122">
                  <c:v>0.37722219086855918</c:v>
                </c:pt>
                <c:pt idx="123">
                  <c:v>0.36829378787020783</c:v>
                </c:pt>
                <c:pt idx="124">
                  <c:v>0.36125450856627589</c:v>
                </c:pt>
                <c:pt idx="125">
                  <c:v>0.3679167854089484</c:v>
                </c:pt>
                <c:pt idx="126">
                  <c:v>0.34979750057856979</c:v>
                </c:pt>
                <c:pt idx="127">
                  <c:v>0.34349739432541981</c:v>
                </c:pt>
                <c:pt idx="128">
                  <c:v>0.32777354062774999</c:v>
                </c:pt>
                <c:pt idx="129">
                  <c:v>0.32047720797720797</c:v>
                </c:pt>
                <c:pt idx="130">
                  <c:v>0.33056174363297008</c:v>
                </c:pt>
                <c:pt idx="131">
                  <c:v>0.35366660540341854</c:v>
                </c:pt>
                <c:pt idx="132">
                  <c:v>0.35637546810731169</c:v>
                </c:pt>
                <c:pt idx="133">
                  <c:v>0.34961869318528471</c:v>
                </c:pt>
                <c:pt idx="134">
                  <c:v>0.39085236566305204</c:v>
                </c:pt>
                <c:pt idx="135">
                  <c:v>0.38013797240551883</c:v>
                </c:pt>
                <c:pt idx="136">
                  <c:v>0.42655998089210012</c:v>
                </c:pt>
                <c:pt idx="137">
                  <c:v>0.41636501193039627</c:v>
                </c:pt>
                <c:pt idx="138">
                  <c:v>0.36414799374674306</c:v>
                </c:pt>
                <c:pt idx="139">
                  <c:v>0.34659818021719985</c:v>
                </c:pt>
                <c:pt idx="140">
                  <c:v>0.34115036392685955</c:v>
                </c:pt>
                <c:pt idx="141">
                  <c:v>0.35515501081470807</c:v>
                </c:pt>
                <c:pt idx="142">
                  <c:v>0.37037371366672678</c:v>
                </c:pt>
                <c:pt idx="143">
                  <c:v>0.35871010240134138</c:v>
                </c:pt>
                <c:pt idx="144">
                  <c:v>0.37377049180327876</c:v>
                </c:pt>
                <c:pt idx="145">
                  <c:v>0.38333533581641233</c:v>
                </c:pt>
                <c:pt idx="146">
                  <c:v>0.39490068188556182</c:v>
                </c:pt>
                <c:pt idx="147">
                  <c:v>0.37021350661406349</c:v>
                </c:pt>
                <c:pt idx="148">
                  <c:v>0.39418890449438193</c:v>
                </c:pt>
                <c:pt idx="149">
                  <c:v>0.37714980601077075</c:v>
                </c:pt>
                <c:pt idx="150">
                  <c:v>0.35314118053158444</c:v>
                </c:pt>
                <c:pt idx="151">
                  <c:v>0.35806729939603105</c:v>
                </c:pt>
                <c:pt idx="152">
                  <c:v>0.35645949720670395</c:v>
                </c:pt>
                <c:pt idx="153">
                  <c:v>0.36538575404109186</c:v>
                </c:pt>
                <c:pt idx="154">
                  <c:v>0.37576295244854502</c:v>
                </c:pt>
                <c:pt idx="155">
                  <c:v>0.37546099290780138</c:v>
                </c:pt>
                <c:pt idx="156" formatCode="General">
                  <c:v>0.37669754896212038</c:v>
                </c:pt>
                <c:pt idx="157" formatCode="General">
                  <c:v>0.38101843722563655</c:v>
                </c:pt>
                <c:pt idx="158" formatCode="General">
                  <c:v>0.39166137321706995</c:v>
                </c:pt>
                <c:pt idx="159" formatCode="General">
                  <c:v>0.39380388550408091</c:v>
                </c:pt>
                <c:pt idx="160" formatCode="General">
                  <c:v>0.37646624232780179</c:v>
                </c:pt>
                <c:pt idx="161" formatCode="General">
                  <c:v>0.37195073273650003</c:v>
                </c:pt>
                <c:pt idx="162" formatCode="General">
                  <c:v>0.35802764033441387</c:v>
                </c:pt>
                <c:pt idx="163" formatCode="General">
                  <c:v>0.38860810499654619</c:v>
                </c:pt>
                <c:pt idx="164" formatCode="General">
                  <c:v>0.37496097589177313</c:v>
                </c:pt>
                <c:pt idx="165" formatCode="General">
                  <c:v>0.37357898407532253</c:v>
                </c:pt>
                <c:pt idx="166" formatCode="General">
                  <c:v>0.40627332089552237</c:v>
                </c:pt>
                <c:pt idx="167" formatCode="General">
                  <c:v>0.36787484999999998</c:v>
                </c:pt>
                <c:pt idx="168" formatCode="General">
                  <c:v>0.36215521699999997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58-4782-987F-F60795465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5710128"/>
        <c:axId val="365707384"/>
      </c:lineChart>
      <c:dateAx>
        <c:axId val="365710128"/>
        <c:scaling>
          <c:orientation val="minMax"/>
          <c:max val="43983"/>
          <c:min val="41275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365707384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365707384"/>
        <c:scaling>
          <c:orientation val="minMax"/>
          <c:max val="0.46"/>
          <c:min val="0.3100000000000000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Ratio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878097311270217E-2"/>
              <c:y val="0.45427853144862917"/>
            </c:manualLayout>
          </c:layout>
          <c:overlay val="0"/>
        </c:title>
        <c:numFmt formatCode="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aseline="0"/>
            </a:pPr>
            <a:endParaRPr lang="en-US"/>
          </a:p>
        </c:txPr>
        <c:crossAx val="365710128"/>
        <c:crossesAt val="38718"/>
        <c:crossBetween val="between"/>
        <c:majorUnit val="1.0000000000000002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Ground Beef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Combined CH/SL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20103594659363233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0.82699999999999996</c:v>
                </c:pt>
                <c:pt idx="1">
                  <c:v>0.84199999999999997</c:v>
                </c:pt>
                <c:pt idx="2">
                  <c:v>0.86399999999999999</c:v>
                </c:pt>
                <c:pt idx="3">
                  <c:v>0.85</c:v>
                </c:pt>
                <c:pt idx="4">
                  <c:v>0.92200000000000004</c:v>
                </c:pt>
                <c:pt idx="5">
                  <c:v>0.94299999999999995</c:v>
                </c:pt>
                <c:pt idx="6">
                  <c:v>0.85299999999999998</c:v>
                </c:pt>
                <c:pt idx="7">
                  <c:v>0.83</c:v>
                </c:pt>
                <c:pt idx="8">
                  <c:v>0.91600000000000004</c:v>
                </c:pt>
                <c:pt idx="9">
                  <c:v>0.91900000000000004</c:v>
                </c:pt>
                <c:pt idx="10">
                  <c:v>0.94099999999999995</c:v>
                </c:pt>
                <c:pt idx="11">
                  <c:v>1.004</c:v>
                </c:pt>
                <c:pt idx="12">
                  <c:v>0.99399999999999999</c:v>
                </c:pt>
                <c:pt idx="13">
                  <c:v>0.97299999999999998</c:v>
                </c:pt>
                <c:pt idx="14">
                  <c:v>1.01</c:v>
                </c:pt>
                <c:pt idx="15">
                  <c:v>0.94299999999999995</c:v>
                </c:pt>
                <c:pt idx="16">
                  <c:v>0.86</c:v>
                </c:pt>
                <c:pt idx="17">
                  <c:v>0.89200000000000002</c:v>
                </c:pt>
                <c:pt idx="18">
                  <c:v>0.82599999999999996</c:v>
                </c:pt>
                <c:pt idx="19">
                  <c:v>0.872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0.8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5.000000000000001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Choice-Grade Beef Rib/Loin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Combined CH/SL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20103594659363233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4.093</c:v>
                </c:pt>
                <c:pt idx="1">
                  <c:v>3.9319999999999999</c:v>
                </c:pt>
                <c:pt idx="2">
                  <c:v>4.0179999999999998</c:v>
                </c:pt>
                <c:pt idx="3">
                  <c:v>4.0720000000000001</c:v>
                </c:pt>
                <c:pt idx="4">
                  <c:v>4.0330000000000004</c:v>
                </c:pt>
                <c:pt idx="5">
                  <c:v>3.8639999999999999</c:v>
                </c:pt>
                <c:pt idx="6">
                  <c:v>4.3369999999999997</c:v>
                </c:pt>
                <c:pt idx="7">
                  <c:v>3.9870000000000001</c:v>
                </c:pt>
                <c:pt idx="8">
                  <c:v>3.4239999999999999</c:v>
                </c:pt>
                <c:pt idx="9">
                  <c:v>3.4289999999999998</c:v>
                </c:pt>
                <c:pt idx="10">
                  <c:v>3.327</c:v>
                </c:pt>
                <c:pt idx="11">
                  <c:v>3.0680000000000001</c:v>
                </c:pt>
                <c:pt idx="12">
                  <c:v>3.3279999999999998</c:v>
                </c:pt>
                <c:pt idx="13">
                  <c:v>3.234</c:v>
                </c:pt>
                <c:pt idx="14">
                  <c:v>2.871</c:v>
                </c:pt>
                <c:pt idx="15">
                  <c:v>3.0680000000000001</c:v>
                </c:pt>
                <c:pt idx="16">
                  <c:v>3.2810000000000001</c:v>
                </c:pt>
                <c:pt idx="17">
                  <c:v>3.1840000000000002</c:v>
                </c:pt>
                <c:pt idx="18">
                  <c:v>3.1960000000000002</c:v>
                </c:pt>
                <c:pt idx="19">
                  <c:v>3.1869999999999998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2.8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0.1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Beef Chuck/Round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Combined CH/SL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20103594659363233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1.246</c:v>
                </c:pt>
                <c:pt idx="1">
                  <c:v>1.2450000000000001</c:v>
                </c:pt>
                <c:pt idx="2">
                  <c:v>1.2190000000000001</c:v>
                </c:pt>
                <c:pt idx="3">
                  <c:v>1.1579999999999999</c:v>
                </c:pt>
                <c:pt idx="4">
                  <c:v>1.194</c:v>
                </c:pt>
                <c:pt idx="5">
                  <c:v>1.22</c:v>
                </c:pt>
                <c:pt idx="6">
                  <c:v>1.155</c:v>
                </c:pt>
                <c:pt idx="7">
                  <c:v>1.1890000000000001</c:v>
                </c:pt>
                <c:pt idx="8">
                  <c:v>1.222</c:v>
                </c:pt>
                <c:pt idx="9">
                  <c:v>1.194</c:v>
                </c:pt>
                <c:pt idx="10">
                  <c:v>1.1890000000000001</c:v>
                </c:pt>
                <c:pt idx="11">
                  <c:v>1.216</c:v>
                </c:pt>
                <c:pt idx="12">
                  <c:v>1.1819999999999999</c:v>
                </c:pt>
                <c:pt idx="13">
                  <c:v>1.163</c:v>
                </c:pt>
                <c:pt idx="14">
                  <c:v>1.22</c:v>
                </c:pt>
                <c:pt idx="15">
                  <c:v>1.1919999999999999</c:v>
                </c:pt>
                <c:pt idx="16">
                  <c:v>1.1299999999999999</c:v>
                </c:pt>
                <c:pt idx="17">
                  <c:v>1.125</c:v>
                </c:pt>
                <c:pt idx="18">
                  <c:v>1.0980000000000001</c:v>
                </c:pt>
                <c:pt idx="19">
                  <c:v>1.101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1.0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5.000000000000001E-2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160"/>
            </a:pPr>
            <a:r>
              <a:rPr lang="en-US" sz="2400" baseline="0" dirty="0"/>
              <a:t>Ratio </a:t>
            </a:r>
            <a:r>
              <a:rPr lang="en-US" sz="2400" baseline="0"/>
              <a:t>of Select-Grade Beef Rib/Loin Prices to</a:t>
            </a:r>
            <a:endParaRPr lang="en-US" sz="2400" baseline="0" dirty="0"/>
          </a:p>
          <a:p>
            <a:pPr>
              <a:defRPr sz="2160"/>
            </a:pPr>
            <a:r>
              <a:rPr lang="en-US" sz="2400" baseline="0"/>
              <a:t>Combined CH/SL Cutout Value</a:t>
            </a:r>
            <a:r>
              <a:rPr lang="en-US" sz="2160" baseline="0"/>
              <a:t> </a:t>
            </a:r>
            <a:endParaRPr lang="en-US" sz="2160" baseline="0" dirty="0"/>
          </a:p>
        </c:rich>
      </c:tx>
      <c:layout>
        <c:manualLayout>
          <c:xMode val="edge"/>
          <c:yMode val="edge"/>
          <c:x val="0.20103594659363233"/>
          <c:y val="4.645638045244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4697249800296701E-2"/>
          <c:y val="0.20274325084364456"/>
          <c:w val="0.85800021872265952"/>
          <c:h val="0.70242969628796403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Sheet1!$A$2:$A$22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3.4359999999999999</c:v>
                </c:pt>
                <c:pt idx="1">
                  <c:v>3.3370000000000002</c:v>
                </c:pt>
                <c:pt idx="2">
                  <c:v>3.4990000000000001</c:v>
                </c:pt>
                <c:pt idx="3">
                  <c:v>3.3210000000000002</c:v>
                </c:pt>
                <c:pt idx="4">
                  <c:v>3.512</c:v>
                </c:pt>
                <c:pt idx="5">
                  <c:v>3.23</c:v>
                </c:pt>
                <c:pt idx="6">
                  <c:v>3.4209999999999998</c:v>
                </c:pt>
                <c:pt idx="7">
                  <c:v>3.4</c:v>
                </c:pt>
                <c:pt idx="8">
                  <c:v>3.0680000000000001</c:v>
                </c:pt>
                <c:pt idx="9">
                  <c:v>3.0990000000000002</c:v>
                </c:pt>
                <c:pt idx="10">
                  <c:v>2.976</c:v>
                </c:pt>
                <c:pt idx="11">
                  <c:v>2.6930000000000001</c:v>
                </c:pt>
                <c:pt idx="12">
                  <c:v>2.87</c:v>
                </c:pt>
                <c:pt idx="13">
                  <c:v>2.8170000000000002</c:v>
                </c:pt>
                <c:pt idx="14">
                  <c:v>2.6219999999999999</c:v>
                </c:pt>
                <c:pt idx="15">
                  <c:v>2.8620000000000001</c:v>
                </c:pt>
                <c:pt idx="16">
                  <c:v>2.9220000000000002</c:v>
                </c:pt>
                <c:pt idx="17">
                  <c:v>2.8450000000000002</c:v>
                </c:pt>
                <c:pt idx="18">
                  <c:v>2.8530000000000002</c:v>
                </c:pt>
                <c:pt idx="19">
                  <c:v>2.69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7A-4A79-807D-03D27978D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3160344"/>
        <c:axId val="623150544"/>
      </c:lineChart>
      <c:catAx>
        <c:axId val="623160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623150544"/>
        <c:crosses val="autoZero"/>
        <c:auto val="0"/>
        <c:lblAlgn val="ctr"/>
        <c:lblOffset val="100"/>
        <c:tickMarkSkip val="1"/>
        <c:noMultiLvlLbl val="0"/>
      </c:catAx>
      <c:valAx>
        <c:axId val="623150544"/>
        <c:scaling>
          <c:orientation val="minMax"/>
          <c:min val="2.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aseline="0"/>
            </a:pPr>
            <a:endParaRPr lang="en-US"/>
          </a:p>
        </c:txPr>
        <c:crossAx val="623160344"/>
        <c:crosses val="autoZero"/>
        <c:crossBetween val="between"/>
        <c:majorUnit val="0.1"/>
      </c:valAx>
    </c:plotArea>
    <c:plotVisOnly val="0"/>
    <c:dispBlanksAs val="gap"/>
    <c:showDLblsOverMax val="0"/>
  </c:chart>
  <c:spPr>
    <a:ln>
      <a:solidFill>
        <a:srgbClr val="000000"/>
      </a:solidFill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Retail</a:t>
            </a:r>
            <a:r>
              <a:rPr lang="en-US" sz="2400" baseline="0" dirty="0"/>
              <a:t> &amp; Wholesale Pork Prices</a:t>
            </a:r>
            <a:endParaRPr lang="en-US" sz="2400" dirty="0"/>
          </a:p>
        </c:rich>
      </c:tx>
      <c:layout>
        <c:manualLayout>
          <c:xMode val="edge"/>
          <c:yMode val="edge"/>
          <c:x val="0.21624178727119156"/>
          <c:y val="3.807228915662651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542099272989108"/>
          <c:y val="0.155"/>
          <c:w val="0.74866118505098367"/>
          <c:h val="0.66489248331910322"/>
        </c:manualLayout>
      </c:layout>
      <c:lineChart>
        <c:grouping val="standard"/>
        <c:varyColors val="0"/>
        <c:ser>
          <c:idx val="1"/>
          <c:order val="1"/>
          <c:tx>
            <c:strRef>
              <c:f>Sheet1!$C$2</c:f>
              <c:strCache>
                <c:ptCount val="1"/>
                <c:pt idx="0">
                  <c:v>Wholesale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68"/>
            <c:bubble3D val="0"/>
            <c:extLst>
              <c:ext xmlns:c16="http://schemas.microsoft.com/office/drawing/2014/chart" uri="{C3380CC4-5D6E-409C-BE32-E72D297353CC}">
                <c16:uniqueId val="{00000001-AE73-488A-A32B-881DB150A5DC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E73-488A-A32B-881DB150A5DC}"/>
              </c:ext>
            </c:extLst>
          </c:dPt>
          <c:dPt>
            <c:idx val="97"/>
            <c:bubble3D val="0"/>
            <c:extLst>
              <c:ext xmlns:c16="http://schemas.microsoft.com/office/drawing/2014/chart" uri="{C3380CC4-5D6E-409C-BE32-E72D297353CC}">
                <c16:uniqueId val="{00000004-AE73-488A-A32B-881DB150A5DC}"/>
              </c:ext>
            </c:extLst>
          </c:dPt>
          <c:dPt>
            <c:idx val="10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AE73-488A-A32B-881DB150A5DC}"/>
              </c:ext>
            </c:extLst>
          </c:dPt>
          <c:cat>
            <c:numRef>
              <c:f>Sheet1!$A$3:$A$173</c:f>
              <c:numCache>
                <c:formatCode>mmm\-yy</c:formatCode>
                <c:ptCount val="171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</c:numCache>
            </c:numRef>
          </c:cat>
          <c:val>
            <c:numRef>
              <c:f>Sheet1!$C$3:$C$173</c:f>
              <c:numCache>
                <c:formatCode>General</c:formatCode>
                <c:ptCount val="171"/>
                <c:pt idx="0">
                  <c:v>0.64910000000000001</c:v>
                </c:pt>
                <c:pt idx="1">
                  <c:v>0.63780000000000003</c:v>
                </c:pt>
                <c:pt idx="2">
                  <c:v>0.6714</c:v>
                </c:pt>
                <c:pt idx="3">
                  <c:v>0.64670000000000005</c:v>
                </c:pt>
                <c:pt idx="4">
                  <c:v>0.73570000000000002</c:v>
                </c:pt>
                <c:pt idx="5">
                  <c:v>0.82699999999999996</c:v>
                </c:pt>
                <c:pt idx="6">
                  <c:v>0.78510000000000002</c:v>
                </c:pt>
                <c:pt idx="7">
                  <c:v>0.78949999999999998</c:v>
                </c:pt>
                <c:pt idx="8">
                  <c:v>0.74619999999999997</c:v>
                </c:pt>
                <c:pt idx="9">
                  <c:v>0.71120000000000005</c:v>
                </c:pt>
                <c:pt idx="10">
                  <c:v>0.68340000000000001</c:v>
                </c:pt>
                <c:pt idx="11">
                  <c:v>0.68030000000000002</c:v>
                </c:pt>
                <c:pt idx="12">
                  <c:v>0.67449999999999999</c:v>
                </c:pt>
                <c:pt idx="13">
                  <c:v>0.73429999999999995</c:v>
                </c:pt>
                <c:pt idx="14">
                  <c:v>0.69740000000000002</c:v>
                </c:pt>
                <c:pt idx="15">
                  <c:v>0.71909999999999996</c:v>
                </c:pt>
                <c:pt idx="16">
                  <c:v>0.79259999999999997</c:v>
                </c:pt>
                <c:pt idx="17">
                  <c:v>0.78549999999999998</c:v>
                </c:pt>
                <c:pt idx="18">
                  <c:v>0.75449999999999995</c:v>
                </c:pt>
                <c:pt idx="19">
                  <c:v>0.74139999999999995</c:v>
                </c:pt>
                <c:pt idx="20">
                  <c:v>0.67689999999999995</c:v>
                </c:pt>
                <c:pt idx="21">
                  <c:v>0.62580000000000002</c:v>
                </c:pt>
                <c:pt idx="22">
                  <c:v>0.6079</c:v>
                </c:pt>
                <c:pt idx="23">
                  <c:v>0.6008</c:v>
                </c:pt>
                <c:pt idx="24">
                  <c:v>0.58899999999999997</c:v>
                </c:pt>
                <c:pt idx="25">
                  <c:v>0.63480000000000003</c:v>
                </c:pt>
                <c:pt idx="26">
                  <c:v>0.59740000000000004</c:v>
                </c:pt>
                <c:pt idx="27">
                  <c:v>0.67659999999999998</c:v>
                </c:pt>
                <c:pt idx="28">
                  <c:v>0.81920000000000004</c:v>
                </c:pt>
                <c:pt idx="29">
                  <c:v>0.78920000000000001</c:v>
                </c:pt>
                <c:pt idx="30">
                  <c:v>0.83</c:v>
                </c:pt>
                <c:pt idx="31">
                  <c:v>0.90300000000000002</c:v>
                </c:pt>
                <c:pt idx="32">
                  <c:v>0.77769999999999995</c:v>
                </c:pt>
                <c:pt idx="33">
                  <c:v>0.69479999999999997</c:v>
                </c:pt>
                <c:pt idx="34">
                  <c:v>0.59540000000000004</c:v>
                </c:pt>
                <c:pt idx="35">
                  <c:v>0.59730000000000005</c:v>
                </c:pt>
                <c:pt idx="36">
                  <c:v>0.59699999999999998</c:v>
                </c:pt>
                <c:pt idx="37">
                  <c:v>0.59960000000000002</c:v>
                </c:pt>
                <c:pt idx="38">
                  <c:v>0.61109999999999998</c:v>
                </c:pt>
                <c:pt idx="39">
                  <c:v>0.61780000000000002</c:v>
                </c:pt>
                <c:pt idx="40">
                  <c:v>0.63319999999999999</c:v>
                </c:pt>
                <c:pt idx="41">
                  <c:v>0.59719999999999995</c:v>
                </c:pt>
                <c:pt idx="42">
                  <c:v>0.63590000000000002</c:v>
                </c:pt>
                <c:pt idx="43">
                  <c:v>0.5827</c:v>
                </c:pt>
                <c:pt idx="44">
                  <c:v>0.57750000000000001</c:v>
                </c:pt>
                <c:pt idx="45">
                  <c:v>0.58350000000000002</c:v>
                </c:pt>
                <c:pt idx="46">
                  <c:v>0.60940000000000005</c:v>
                </c:pt>
                <c:pt idx="47">
                  <c:v>0.68810000000000004</c:v>
                </c:pt>
                <c:pt idx="48">
                  <c:v>0.75649999999999995</c:v>
                </c:pt>
                <c:pt idx="49">
                  <c:v>0.73809999999999998</c:v>
                </c:pt>
                <c:pt idx="50">
                  <c:v>0.76900000000000002</c:v>
                </c:pt>
                <c:pt idx="51">
                  <c:v>0.87680000000000002</c:v>
                </c:pt>
                <c:pt idx="52">
                  <c:v>0.93100000000000005</c:v>
                </c:pt>
                <c:pt idx="53">
                  <c:v>0.86140000000000005</c:v>
                </c:pt>
                <c:pt idx="54">
                  <c:v>0.88570000000000004</c:v>
                </c:pt>
                <c:pt idx="55">
                  <c:v>0.96640000000000004</c:v>
                </c:pt>
                <c:pt idx="56">
                  <c:v>0.94379999999999997</c:v>
                </c:pt>
                <c:pt idx="57">
                  <c:v>0.82679999999999998</c:v>
                </c:pt>
                <c:pt idx="58">
                  <c:v>0.8004</c:v>
                </c:pt>
                <c:pt idx="59">
                  <c:v>0.80400000000000005</c:v>
                </c:pt>
                <c:pt idx="60">
                  <c:v>0.86160000000000003</c:v>
                </c:pt>
                <c:pt idx="61">
                  <c:v>0.92459999999999998</c:v>
                </c:pt>
                <c:pt idx="62">
                  <c:v>0.95489999999999997</c:v>
                </c:pt>
                <c:pt idx="63">
                  <c:v>0.97560000000000002</c:v>
                </c:pt>
                <c:pt idx="64">
                  <c:v>0.96409999999999996</c:v>
                </c:pt>
                <c:pt idx="65">
                  <c:v>0.94899999999999995</c:v>
                </c:pt>
                <c:pt idx="66">
                  <c:v>1.0079</c:v>
                </c:pt>
                <c:pt idx="67">
                  <c:v>1.0582</c:v>
                </c:pt>
                <c:pt idx="68">
                  <c:v>0.95689999999999997</c:v>
                </c:pt>
                <c:pt idx="69">
                  <c:v>0.98429999999999995</c:v>
                </c:pt>
                <c:pt idx="70">
                  <c:v>0.90480000000000005</c:v>
                </c:pt>
                <c:pt idx="71">
                  <c:v>0.88839999999999997</c:v>
                </c:pt>
                <c:pt idx="72">
                  <c:v>0.8619</c:v>
                </c:pt>
                <c:pt idx="73">
                  <c:v>0.88009999999999999</c:v>
                </c:pt>
                <c:pt idx="74">
                  <c:v>0.84219999999999995</c:v>
                </c:pt>
                <c:pt idx="75">
                  <c:v>0.78949999999999998</c:v>
                </c:pt>
                <c:pt idx="76">
                  <c:v>0.82040000000000002</c:v>
                </c:pt>
                <c:pt idx="77">
                  <c:v>0.95889999999999997</c:v>
                </c:pt>
                <c:pt idx="78">
                  <c:v>0.93740000000000001</c:v>
                </c:pt>
                <c:pt idx="79">
                  <c:v>0.9163</c:v>
                </c:pt>
                <c:pt idx="80">
                  <c:v>0.79769999999999996</c:v>
                </c:pt>
                <c:pt idx="81">
                  <c:v>0.87490000000000001</c:v>
                </c:pt>
                <c:pt idx="82">
                  <c:v>0.84499999999999997</c:v>
                </c:pt>
                <c:pt idx="83">
                  <c:v>0.84619999999999995</c:v>
                </c:pt>
                <c:pt idx="84">
                  <c:v>0.86739999999999995</c:v>
                </c:pt>
                <c:pt idx="85">
                  <c:v>0.86890000000000001</c:v>
                </c:pt>
                <c:pt idx="86">
                  <c:v>0.82010000000000005</c:v>
                </c:pt>
                <c:pt idx="87">
                  <c:v>0.83030000000000004</c:v>
                </c:pt>
                <c:pt idx="88">
                  <c:v>0.91300000000000003</c:v>
                </c:pt>
                <c:pt idx="89">
                  <c:v>1.0326</c:v>
                </c:pt>
                <c:pt idx="90">
                  <c:v>1.0219</c:v>
                </c:pt>
                <c:pt idx="91">
                  <c:v>1.0170999999999999</c:v>
                </c:pt>
                <c:pt idx="92">
                  <c:v>0.98140000000000005</c:v>
                </c:pt>
                <c:pt idx="93">
                  <c:v>0.96319999999999995</c:v>
                </c:pt>
                <c:pt idx="94">
                  <c:v>0.91839999999999999</c:v>
                </c:pt>
                <c:pt idx="95">
                  <c:v>0.88360000000000005</c:v>
                </c:pt>
                <c:pt idx="96">
                  <c:v>0.86199999999999999</c:v>
                </c:pt>
                <c:pt idx="97">
                  <c:v>0.95799999999999996</c:v>
                </c:pt>
                <c:pt idx="98">
                  <c:v>1.226</c:v>
                </c:pt>
                <c:pt idx="99">
                  <c:v>1.2270000000000001</c:v>
                </c:pt>
                <c:pt idx="100">
                  <c:v>1.139</c:v>
                </c:pt>
                <c:pt idx="101">
                  <c:v>1.246</c:v>
                </c:pt>
                <c:pt idx="102">
                  <c:v>1.333</c:v>
                </c:pt>
                <c:pt idx="103">
                  <c:v>1.1299999999999999</c:v>
                </c:pt>
                <c:pt idx="104">
                  <c:v>1.0940000000000001</c:v>
                </c:pt>
                <c:pt idx="105">
                  <c:v>1.125</c:v>
                </c:pt>
                <c:pt idx="106">
                  <c:v>0.94499999999999995</c:v>
                </c:pt>
                <c:pt idx="107">
                  <c:v>0.89400000000000002</c:v>
                </c:pt>
                <c:pt idx="108">
                  <c:v>0.83299999999999996</c:v>
                </c:pt>
                <c:pt idx="109">
                  <c:v>0.72599999999999998</c:v>
                </c:pt>
                <c:pt idx="110">
                  <c:v>0.68200000000000005</c:v>
                </c:pt>
                <c:pt idx="111">
                  <c:v>0.67700000000000005</c:v>
                </c:pt>
                <c:pt idx="112">
                  <c:v>0.83199999999999996</c:v>
                </c:pt>
                <c:pt idx="113">
                  <c:v>0.85099999999999998</c:v>
                </c:pt>
                <c:pt idx="114">
                  <c:v>0.83199999999999996</c:v>
                </c:pt>
                <c:pt idx="115">
                  <c:v>0.88500000000000001</c:v>
                </c:pt>
                <c:pt idx="116">
                  <c:v>0.84599999999999997</c:v>
                </c:pt>
                <c:pt idx="117">
                  <c:v>0.86799999999999999</c:v>
                </c:pt>
                <c:pt idx="118">
                  <c:v>0.745</c:v>
                </c:pt>
                <c:pt idx="119">
                  <c:v>0.72</c:v>
                </c:pt>
                <c:pt idx="120">
                  <c:v>0.72899999999999998</c:v>
                </c:pt>
                <c:pt idx="121">
                  <c:v>0.76200000000000001</c:v>
                </c:pt>
                <c:pt idx="122">
                  <c:v>0.76100000000000001</c:v>
                </c:pt>
                <c:pt idx="123">
                  <c:v>0.79300000000000004</c:v>
                </c:pt>
                <c:pt idx="124">
                  <c:v>0.83199999999999996</c:v>
                </c:pt>
                <c:pt idx="125">
                  <c:v>0.876</c:v>
                </c:pt>
                <c:pt idx="126">
                  <c:v>0.88300000000000001</c:v>
                </c:pt>
                <c:pt idx="127">
                  <c:v>0.76470000000000005</c:v>
                </c:pt>
                <c:pt idx="128">
                  <c:v>0.79220000000000002</c:v>
                </c:pt>
                <c:pt idx="129">
                  <c:v>0.72960000000000003</c:v>
                </c:pt>
                <c:pt idx="130">
                  <c:v>0.73809999999999998</c:v>
                </c:pt>
                <c:pt idx="131">
                  <c:v>0.78380000000000005</c:v>
                </c:pt>
                <c:pt idx="132">
                  <c:v>0.80179999999999996</c:v>
                </c:pt>
                <c:pt idx="133">
                  <c:v>0.84079999999999999</c:v>
                </c:pt>
                <c:pt idx="134">
                  <c:v>0.80200000000000005</c:v>
                </c:pt>
                <c:pt idx="135">
                  <c:v>0.74860000000000004</c:v>
                </c:pt>
                <c:pt idx="136">
                  <c:v>0.84899999999999998</c:v>
                </c:pt>
                <c:pt idx="137">
                  <c:v>0.97</c:v>
                </c:pt>
                <c:pt idx="138">
                  <c:v>1.0349999999999999</c:v>
                </c:pt>
                <c:pt idx="139">
                  <c:v>0.91700000000000004</c:v>
                </c:pt>
                <c:pt idx="140">
                  <c:v>0.77900000000000003</c:v>
                </c:pt>
                <c:pt idx="141">
                  <c:v>0.745</c:v>
                </c:pt>
                <c:pt idx="142">
                  <c:v>0.81179999999999997</c:v>
                </c:pt>
                <c:pt idx="143">
                  <c:v>0.79139999999999999</c:v>
                </c:pt>
                <c:pt idx="144">
                  <c:v>0.80740000000000001</c:v>
                </c:pt>
                <c:pt idx="145">
                  <c:v>0.78</c:v>
                </c:pt>
                <c:pt idx="146">
                  <c:v>0.72709999999999997</c:v>
                </c:pt>
                <c:pt idx="147">
                  <c:v>0.68079999999999996</c:v>
                </c:pt>
                <c:pt idx="148">
                  <c:v>0.7359</c:v>
                </c:pt>
                <c:pt idx="149">
                  <c:v>0.83179999999999998</c:v>
                </c:pt>
                <c:pt idx="150">
                  <c:v>0.82699999999999996</c:v>
                </c:pt>
                <c:pt idx="151">
                  <c:v>0.6905</c:v>
                </c:pt>
                <c:pt idx="152">
                  <c:v>0.74329999999999996</c:v>
                </c:pt>
                <c:pt idx="153">
                  <c:v>0.78559999999999997</c:v>
                </c:pt>
                <c:pt idx="154">
                  <c:v>0.69410000000000005</c:v>
                </c:pt>
                <c:pt idx="155">
                  <c:v>0.71530000000000005</c:v>
                </c:pt>
                <c:pt idx="156">
                  <c:v>0.69450000000000001</c:v>
                </c:pt>
                <c:pt idx="157">
                  <c:v>0.628</c:v>
                </c:pt>
                <c:pt idx="158">
                  <c:v>0.71879999999999999</c:v>
                </c:pt>
                <c:pt idx="159">
                  <c:v>0.84809999999999997</c:v>
                </c:pt>
                <c:pt idx="160">
                  <c:v>0.84789999999999999</c:v>
                </c:pt>
                <c:pt idx="161">
                  <c:v>0.80269999999999997</c:v>
                </c:pt>
                <c:pt idx="162">
                  <c:v>0.77969999999999995</c:v>
                </c:pt>
                <c:pt idx="163">
                  <c:v>0.83289999999999997</c:v>
                </c:pt>
                <c:pt idx="164">
                  <c:v>0.70989999999999998</c:v>
                </c:pt>
                <c:pt idx="165">
                  <c:v>0.76280000000000003</c:v>
                </c:pt>
                <c:pt idx="166">
                  <c:v>0.83730000000000004</c:v>
                </c:pt>
                <c:pt idx="167">
                  <c:v>0.79400000000000004</c:v>
                </c:pt>
                <c:pt idx="168">
                  <c:v>0.74619999999999997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E73-488A-A32B-881DB150A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70648"/>
        <c:axId val="420060848"/>
      </c:lineChar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Retail</c:v>
                </c:pt>
              </c:strCache>
            </c:strRef>
          </c:tx>
          <c:marker>
            <c:spPr>
              <a:solidFill>
                <a:srgbClr val="0070C0"/>
              </a:solidFill>
            </c:spPr>
          </c:marker>
          <c:cat>
            <c:numRef>
              <c:f>Sheet1!$A$3:$A$167</c:f>
              <c:numCache>
                <c:formatCode>mmm\-yy</c:formatCode>
                <c:ptCount val="165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</c:numCache>
            </c:numRef>
          </c:cat>
          <c:val>
            <c:numRef>
              <c:f>Sheet1!$B$3:$B$173</c:f>
              <c:numCache>
                <c:formatCode>0.000</c:formatCode>
                <c:ptCount val="171"/>
                <c:pt idx="0">
                  <c:v>2.6869999999999998</c:v>
                </c:pt>
                <c:pt idx="1">
                  <c:v>2.72275</c:v>
                </c:pt>
                <c:pt idx="2">
                  <c:v>1</c:v>
                </c:pt>
                <c:pt idx="3">
                  <c:v>2.7062499999999998</c:v>
                </c:pt>
                <c:pt idx="4">
                  <c:v>1</c:v>
                </c:pt>
                <c:pt idx="5">
                  <c:v>2.6992500000000001</c:v>
                </c:pt>
                <c:pt idx="6">
                  <c:v>2.7567500000000003</c:v>
                </c:pt>
                <c:pt idx="7">
                  <c:v>2.76925</c:v>
                </c:pt>
                <c:pt idx="8">
                  <c:v>2.7927499999999998</c:v>
                </c:pt>
                <c:pt idx="9">
                  <c:v>2.79</c:v>
                </c:pt>
                <c:pt idx="10">
                  <c:v>2.7162499999999996</c:v>
                </c:pt>
                <c:pt idx="11">
                  <c:v>2.6949999999999998</c:v>
                </c:pt>
                <c:pt idx="12">
                  <c:v>2.7157499999999999</c:v>
                </c:pt>
                <c:pt idx="13">
                  <c:v>2.7079999999999997</c:v>
                </c:pt>
                <c:pt idx="14">
                  <c:v>2.7350000000000003</c:v>
                </c:pt>
                <c:pt idx="15">
                  <c:v>2.7202499999999996</c:v>
                </c:pt>
                <c:pt idx="16">
                  <c:v>2.7687499999999998</c:v>
                </c:pt>
                <c:pt idx="17">
                  <c:v>2.8225000000000002</c:v>
                </c:pt>
                <c:pt idx="18">
                  <c:v>2.8537499999999998</c:v>
                </c:pt>
                <c:pt idx="19">
                  <c:v>2.84375</c:v>
                </c:pt>
                <c:pt idx="20">
                  <c:v>2.8167499999999999</c:v>
                </c:pt>
                <c:pt idx="21">
                  <c:v>2.8572500000000001</c:v>
                </c:pt>
                <c:pt idx="22">
                  <c:v>2.7867500000000001</c:v>
                </c:pt>
                <c:pt idx="23">
                  <c:v>2.7787499999999996</c:v>
                </c:pt>
                <c:pt idx="24">
                  <c:v>2.7765</c:v>
                </c:pt>
                <c:pt idx="25">
                  <c:v>2.7230000000000003</c:v>
                </c:pt>
                <c:pt idx="26">
                  <c:v>2.7407500000000002</c:v>
                </c:pt>
                <c:pt idx="27">
                  <c:v>2.7622499999999999</c:v>
                </c:pt>
                <c:pt idx="28">
                  <c:v>2.8302499999999999</c:v>
                </c:pt>
                <c:pt idx="29">
                  <c:v>2.8572499999999996</c:v>
                </c:pt>
                <c:pt idx="30">
                  <c:v>2.8827499999999997</c:v>
                </c:pt>
                <c:pt idx="31">
                  <c:v>2.9544999999999999</c:v>
                </c:pt>
                <c:pt idx="32">
                  <c:v>2.9565000000000001</c:v>
                </c:pt>
                <c:pt idx="33">
                  <c:v>2.9320000000000004</c:v>
                </c:pt>
                <c:pt idx="34">
                  <c:v>2.8957500000000005</c:v>
                </c:pt>
                <c:pt idx="35">
                  <c:v>2.8992499999999999</c:v>
                </c:pt>
                <c:pt idx="36">
                  <c:v>2.89175</c:v>
                </c:pt>
                <c:pt idx="37">
                  <c:v>2.8424999999999998</c:v>
                </c:pt>
                <c:pt idx="38">
                  <c:v>2.8369999999999997</c:v>
                </c:pt>
                <c:pt idx="39">
                  <c:v>2.7915000000000001</c:v>
                </c:pt>
                <c:pt idx="40">
                  <c:v>2.8322500000000002</c:v>
                </c:pt>
                <c:pt idx="41">
                  <c:v>2.8219999999999996</c:v>
                </c:pt>
                <c:pt idx="42">
                  <c:v>2.8339999999999996</c:v>
                </c:pt>
                <c:pt idx="43">
                  <c:v>2.83725</c:v>
                </c:pt>
                <c:pt idx="44">
                  <c:v>2.7982499999999999</c:v>
                </c:pt>
                <c:pt idx="45">
                  <c:v>2.7709999999999999</c:v>
                </c:pt>
                <c:pt idx="46">
                  <c:v>2.6957499999999999</c:v>
                </c:pt>
                <c:pt idx="47">
                  <c:v>2.6992500000000001</c:v>
                </c:pt>
                <c:pt idx="48">
                  <c:v>2.7715000000000001</c:v>
                </c:pt>
                <c:pt idx="49">
                  <c:v>2.8109999999999999</c:v>
                </c:pt>
                <c:pt idx="50">
                  <c:v>2.8014999999999994</c:v>
                </c:pt>
                <c:pt idx="51">
                  <c:v>2.8085</c:v>
                </c:pt>
                <c:pt idx="52">
                  <c:v>2.9485000000000001</c:v>
                </c:pt>
                <c:pt idx="53">
                  <c:v>3.0197500000000002</c:v>
                </c:pt>
                <c:pt idx="54">
                  <c:v>3.08175</c:v>
                </c:pt>
                <c:pt idx="55">
                  <c:v>3.1204999999999998</c:v>
                </c:pt>
                <c:pt idx="56">
                  <c:v>3.1965000000000003</c:v>
                </c:pt>
                <c:pt idx="57">
                  <c:v>3.2417500000000001</c:v>
                </c:pt>
                <c:pt idx="58">
                  <c:v>3.2044999999999999</c:v>
                </c:pt>
                <c:pt idx="59">
                  <c:v>3.0550000000000002</c:v>
                </c:pt>
                <c:pt idx="60">
                  <c:v>3.1390000000000002</c:v>
                </c:pt>
                <c:pt idx="61">
                  <c:v>3.1817500000000001</c:v>
                </c:pt>
                <c:pt idx="62">
                  <c:v>3.25325</c:v>
                </c:pt>
                <c:pt idx="63">
                  <c:v>3.25725</c:v>
                </c:pt>
                <c:pt idx="64">
                  <c:v>3.3552499999999998</c:v>
                </c:pt>
                <c:pt idx="65">
                  <c:v>3.3732499999999996</c:v>
                </c:pt>
                <c:pt idx="66">
                  <c:v>3.3529999999999998</c:v>
                </c:pt>
                <c:pt idx="67">
                  <c:v>3.387</c:v>
                </c:pt>
                <c:pt idx="68">
                  <c:v>3.4392500000000004</c:v>
                </c:pt>
                <c:pt idx="69">
                  <c:v>3.32125</c:v>
                </c:pt>
                <c:pt idx="70">
                  <c:v>3.3532499999999996</c:v>
                </c:pt>
                <c:pt idx="71">
                  <c:v>3.3217499999999998</c:v>
                </c:pt>
                <c:pt idx="72">
                  <c:v>3.3392499999999998</c:v>
                </c:pt>
                <c:pt idx="73">
                  <c:v>3.3280000000000003</c:v>
                </c:pt>
                <c:pt idx="74">
                  <c:v>3.3442499999999997</c:v>
                </c:pt>
                <c:pt idx="75">
                  <c:v>3.3205</c:v>
                </c:pt>
                <c:pt idx="76">
                  <c:v>3.2757499999999999</c:v>
                </c:pt>
                <c:pt idx="77">
                  <c:v>3.2782499999999999</c:v>
                </c:pt>
                <c:pt idx="78">
                  <c:v>3.3115000000000001</c:v>
                </c:pt>
                <c:pt idx="79">
                  <c:v>3.4237500000000001</c:v>
                </c:pt>
                <c:pt idx="80">
                  <c:v>3.3965000000000001</c:v>
                </c:pt>
                <c:pt idx="81">
                  <c:v>3.4055</c:v>
                </c:pt>
                <c:pt idx="82">
                  <c:v>3.3699999999999997</c:v>
                </c:pt>
                <c:pt idx="83">
                  <c:v>3.3152499999999998</c:v>
                </c:pt>
                <c:pt idx="84">
                  <c:v>3.3442500000000002</c:v>
                </c:pt>
                <c:pt idx="85">
                  <c:v>3.3919999999999999</c:v>
                </c:pt>
                <c:pt idx="86">
                  <c:v>3.4275000000000002</c:v>
                </c:pt>
                <c:pt idx="87">
                  <c:v>3.3904999999999998</c:v>
                </c:pt>
                <c:pt idx="88">
                  <c:v>3.4584999999999999</c:v>
                </c:pt>
                <c:pt idx="89">
                  <c:v>3.5162499999999999</c:v>
                </c:pt>
                <c:pt idx="90">
                  <c:v>3.5929999999999995</c:v>
                </c:pt>
                <c:pt idx="91">
                  <c:v>3.6517500000000003</c:v>
                </c:pt>
                <c:pt idx="92">
                  <c:v>3.6777499999999996</c:v>
                </c:pt>
                <c:pt idx="93">
                  <c:v>3.7084999999999999</c:v>
                </c:pt>
                <c:pt idx="94">
                  <c:v>3.6777499999999996</c:v>
                </c:pt>
                <c:pt idx="95">
                  <c:v>3.6544999999999996</c:v>
                </c:pt>
                <c:pt idx="96">
                  <c:v>3.66825</c:v>
                </c:pt>
                <c:pt idx="97">
                  <c:v>3.6379999999999999</c:v>
                </c:pt>
                <c:pt idx="98">
                  <c:v>3.7534999999999998</c:v>
                </c:pt>
                <c:pt idx="99">
                  <c:v>3.8712499999999999</c:v>
                </c:pt>
                <c:pt idx="100">
                  <c:v>4.02325</c:v>
                </c:pt>
                <c:pt idx="101">
                  <c:v>4.0509999999999993</c:v>
                </c:pt>
                <c:pt idx="102">
                  <c:v>4.0602499999999999</c:v>
                </c:pt>
                <c:pt idx="103">
                  <c:v>4.1654999999999998</c:v>
                </c:pt>
                <c:pt idx="104">
                  <c:v>4.1657500000000001</c:v>
                </c:pt>
                <c:pt idx="105">
                  <c:v>4.1215000000000002</c:v>
                </c:pt>
                <c:pt idx="106">
                  <c:v>4.0202499999999999</c:v>
                </c:pt>
                <c:pt idx="107">
                  <c:v>3.9557500000000001</c:v>
                </c:pt>
                <c:pt idx="108">
                  <c:v>3.94475</c:v>
                </c:pt>
                <c:pt idx="109">
                  <c:v>3.8957500000000005</c:v>
                </c:pt>
                <c:pt idx="110">
                  <c:v>3.8285</c:v>
                </c:pt>
                <c:pt idx="111">
                  <c:v>3.7077500000000003</c:v>
                </c:pt>
                <c:pt idx="112">
                  <c:v>3.6437500000000003</c:v>
                </c:pt>
                <c:pt idx="113">
                  <c:v>3.6717499999999994</c:v>
                </c:pt>
                <c:pt idx="114">
                  <c:v>3.74125</c:v>
                </c:pt>
                <c:pt idx="115">
                  <c:v>3.8042499999999997</c:v>
                </c:pt>
                <c:pt idx="116">
                  <c:v>3.8892500000000005</c:v>
                </c:pt>
                <c:pt idx="117">
                  <c:v>3.9329999999999998</c:v>
                </c:pt>
                <c:pt idx="118">
                  <c:v>3.8592500000000003</c:v>
                </c:pt>
                <c:pt idx="119">
                  <c:v>3.7895000000000003</c:v>
                </c:pt>
                <c:pt idx="120">
                  <c:v>3.7359999999999998</c:v>
                </c:pt>
                <c:pt idx="121">
                  <c:v>3.6692499999999999</c:v>
                </c:pt>
                <c:pt idx="122">
                  <c:v>3.6985000000000001</c:v>
                </c:pt>
                <c:pt idx="123">
                  <c:v>3.7225000000000001</c:v>
                </c:pt>
                <c:pt idx="124">
                  <c:v>3.71225</c:v>
                </c:pt>
                <c:pt idx="125">
                  <c:v>3.7229999999999999</c:v>
                </c:pt>
                <c:pt idx="126">
                  <c:v>3.76275</c:v>
                </c:pt>
                <c:pt idx="127">
                  <c:v>3.7682500000000001</c:v>
                </c:pt>
                <c:pt idx="128">
                  <c:v>3.7429999999999999</c:v>
                </c:pt>
                <c:pt idx="129">
                  <c:v>3.694</c:v>
                </c:pt>
                <c:pt idx="130">
                  <c:v>3.58</c:v>
                </c:pt>
                <c:pt idx="131">
                  <c:v>3.512</c:v>
                </c:pt>
                <c:pt idx="132">
                  <c:v>3.4769999999999999</c:v>
                </c:pt>
                <c:pt idx="133">
                  <c:v>3.569</c:v>
                </c:pt>
                <c:pt idx="134">
                  <c:v>3.7040000000000002</c:v>
                </c:pt>
                <c:pt idx="135">
                  <c:v>3.6669999999999998</c:v>
                </c:pt>
                <c:pt idx="136">
                  <c:v>3.6360000000000001</c:v>
                </c:pt>
                <c:pt idx="137">
                  <c:v>3.6949999999999998</c:v>
                </c:pt>
                <c:pt idx="138">
                  <c:v>3.7509999999999999</c:v>
                </c:pt>
                <c:pt idx="139">
                  <c:v>3.8650000000000002</c:v>
                </c:pt>
                <c:pt idx="140">
                  <c:v>3.8980000000000001</c:v>
                </c:pt>
                <c:pt idx="141">
                  <c:v>3.831</c:v>
                </c:pt>
                <c:pt idx="142">
                  <c:v>3.6669999999999998</c:v>
                </c:pt>
                <c:pt idx="143">
                  <c:v>3.61</c:v>
                </c:pt>
                <c:pt idx="144">
                  <c:v>3.59</c:v>
                </c:pt>
                <c:pt idx="145">
                  <c:v>3.56</c:v>
                </c:pt>
                <c:pt idx="146">
                  <c:v>3.5960000000000001</c:v>
                </c:pt>
                <c:pt idx="147">
                  <c:v>3.5659999999999998</c:v>
                </c:pt>
                <c:pt idx="148">
                  <c:v>3.6040000000000001</c:v>
                </c:pt>
                <c:pt idx="149">
                  <c:v>3.5409999999999999</c:v>
                </c:pt>
                <c:pt idx="150">
                  <c:v>3.60175</c:v>
                </c:pt>
                <c:pt idx="151">
                  <c:v>3.6789999999999998</c:v>
                </c:pt>
                <c:pt idx="152">
                  <c:v>3.6509999999999998</c:v>
                </c:pt>
                <c:pt idx="153">
                  <c:v>3.5967500000000001</c:v>
                </c:pt>
                <c:pt idx="154">
                  <c:v>3.581</c:v>
                </c:pt>
                <c:pt idx="155">
                  <c:v>3.5914999999999999</c:v>
                </c:pt>
                <c:pt idx="156">
                  <c:v>3.5624999999999996</c:v>
                </c:pt>
                <c:pt idx="157">
                  <c:v>3.5590000000000002</c:v>
                </c:pt>
                <c:pt idx="158">
                  <c:v>3.6579999999999999</c:v>
                </c:pt>
                <c:pt idx="159">
                  <c:v>3.6327499999999997</c:v>
                </c:pt>
                <c:pt idx="160">
                  <c:v>3.7497500000000001</c:v>
                </c:pt>
                <c:pt idx="161">
                  <c:v>3.76</c:v>
                </c:pt>
                <c:pt idx="162">
                  <c:v>3.7679999999999998</c:v>
                </c:pt>
                <c:pt idx="163">
                  <c:v>3.7410000000000001</c:v>
                </c:pt>
                <c:pt idx="164">
                  <c:v>3.7339999999999995</c:v>
                </c:pt>
                <c:pt idx="165">
                  <c:v>3.7595000000000001</c:v>
                </c:pt>
                <c:pt idx="166">
                  <c:v>3.706</c:v>
                </c:pt>
                <c:pt idx="167">
                  <c:v>3.665</c:v>
                </c:pt>
                <c:pt idx="168">
                  <c:v>3.6760000000000002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E73-488A-A32B-881DB150A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058496"/>
        <c:axId val="420059672"/>
      </c:lineChart>
      <c:dateAx>
        <c:axId val="420070648"/>
        <c:scaling>
          <c:orientation val="minMax"/>
          <c:max val="43891"/>
          <c:min val="41275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20060848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420060848"/>
        <c:scaling>
          <c:orientation val="minMax"/>
          <c:max val="1.4"/>
          <c:min val="0.60000000000000009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$ per Pound Wholesale</a:t>
                </a:r>
              </a:p>
            </c:rich>
          </c:tx>
          <c:layout>
            <c:manualLayout>
              <c:xMode val="edge"/>
              <c:yMode val="edge"/>
              <c:x val="9.9783987178593807E-3"/>
              <c:y val="0.30268222496284353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 baseline="0"/>
            </a:pPr>
            <a:endParaRPr lang="en-US"/>
          </a:p>
        </c:txPr>
        <c:crossAx val="420070648"/>
        <c:crossesAt val="38718"/>
        <c:crossBetween val="between"/>
        <c:majorUnit val="5.000000000000001E-2"/>
      </c:valAx>
      <c:valAx>
        <c:axId val="420059672"/>
        <c:scaling>
          <c:orientation val="minMax"/>
          <c:max val="4.2"/>
          <c:min val="3.3"/>
        </c:scaling>
        <c:delete val="0"/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$ per Pound Retail</a:t>
                </a:r>
              </a:p>
            </c:rich>
          </c:tx>
          <c:layout>
            <c:manualLayout>
              <c:xMode val="edge"/>
              <c:yMode val="edge"/>
              <c:x val="0.95258518570134487"/>
              <c:y val="0.34284776902887137"/>
            </c:manualLayout>
          </c:layout>
          <c:overlay val="0"/>
        </c:title>
        <c:numFmt formatCode="0.00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420058496"/>
        <c:crosses val="max"/>
        <c:crossBetween val="between"/>
        <c:majorUnit val="0.1"/>
      </c:valAx>
      <c:dateAx>
        <c:axId val="42005849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20059672"/>
        <c:crosses val="autoZero"/>
        <c:auto val="1"/>
        <c:lblOffset val="100"/>
        <c:baseTimeUnit val="months"/>
      </c:dateAx>
    </c:plotArea>
    <c:legend>
      <c:legendPos val="b"/>
      <c:overlay val="0"/>
    </c:legend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Wholesale Pork Prices ÷ Retail Pork Prices</a:t>
            </a:r>
          </a:p>
        </c:rich>
      </c:tx>
      <c:layout>
        <c:manualLayout>
          <c:xMode val="edge"/>
          <c:yMode val="edge"/>
          <c:x val="0.18308684240556886"/>
          <c:y val="4.81124497991967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171847540796531"/>
          <c:y val="0.155"/>
          <c:w val="0.84866209758337452"/>
          <c:h val="0.72513344717453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Actual</c:v>
                </c:pt>
              </c:strCache>
            </c:strRef>
          </c:tx>
          <c:marker>
            <c:spPr>
              <a:solidFill>
                <a:srgbClr val="002060"/>
              </a:solidFill>
              <a:ln w="12700">
                <a:solidFill>
                  <a:srgbClr val="002060">
                    <a:alpha val="95000"/>
                  </a:srgbClr>
                </a:solidFill>
              </a:ln>
            </c:spPr>
          </c:marker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</c:numCache>
            </c:numRef>
          </c:cat>
          <c:val>
            <c:numRef>
              <c:f>Sheet1!$B$3:$B$176</c:f>
              <c:numCache>
                <c:formatCode>General</c:formatCode>
                <c:ptCount val="174"/>
                <c:pt idx="0">
                  <c:v>0.24157052500000001</c:v>
                </c:pt>
                <c:pt idx="1">
                  <c:v>0.23424846199999999</c:v>
                </c:pt>
                <c:pt idx="2">
                  <c:v>0.24661157</c:v>
                </c:pt>
                <c:pt idx="3">
                  <c:v>0.23896535799999999</c:v>
                </c:pt>
                <c:pt idx="4">
                  <c:v>0.27611184100000002</c:v>
                </c:pt>
                <c:pt idx="5">
                  <c:v>0.30638140200000002</c:v>
                </c:pt>
                <c:pt idx="6">
                  <c:v>0.284791874</c:v>
                </c:pt>
                <c:pt idx="7">
                  <c:v>0.28509524200000003</c:v>
                </c:pt>
                <c:pt idx="8">
                  <c:v>0.26719183600000002</c:v>
                </c:pt>
                <c:pt idx="9">
                  <c:v>0.25491039399999998</c:v>
                </c:pt>
                <c:pt idx="10">
                  <c:v>0.251596871</c:v>
                </c:pt>
                <c:pt idx="11">
                  <c:v>0.25243042700000001</c:v>
                </c:pt>
                <c:pt idx="12">
                  <c:v>0.248366013</c:v>
                </c:pt>
                <c:pt idx="13">
                  <c:v>0.27115952700000001</c:v>
                </c:pt>
                <c:pt idx="14">
                  <c:v>0.25499085900000001</c:v>
                </c:pt>
                <c:pt idx="15">
                  <c:v>0.26435070300000002</c:v>
                </c:pt>
                <c:pt idx="16">
                  <c:v>0.28626636599999999</c:v>
                </c:pt>
                <c:pt idx="17">
                  <c:v>0.27829937999999999</c:v>
                </c:pt>
                <c:pt idx="18">
                  <c:v>0.26438896200000001</c:v>
                </c:pt>
                <c:pt idx="19">
                  <c:v>0.26071208800000001</c:v>
                </c:pt>
                <c:pt idx="20">
                  <c:v>0.240312417</c:v>
                </c:pt>
                <c:pt idx="21">
                  <c:v>0.219021787</c:v>
                </c:pt>
                <c:pt idx="22">
                  <c:v>0.21813941000000001</c:v>
                </c:pt>
                <c:pt idx="23">
                  <c:v>0.21621232600000001</c:v>
                </c:pt>
                <c:pt idx="24">
                  <c:v>0.21213758299999999</c:v>
                </c:pt>
                <c:pt idx="25">
                  <c:v>0.23312522999999999</c:v>
                </c:pt>
                <c:pt idx="26">
                  <c:v>0.21796953399999999</c:v>
                </c:pt>
                <c:pt idx="27">
                  <c:v>0.24494524400000001</c:v>
                </c:pt>
                <c:pt idx="28">
                  <c:v>0.28944439500000002</c:v>
                </c:pt>
                <c:pt idx="29">
                  <c:v>0.27620964199999998</c:v>
                </c:pt>
                <c:pt idx="30">
                  <c:v>0.28791952100000001</c:v>
                </c:pt>
                <c:pt idx="31">
                  <c:v>0.30563547099999999</c:v>
                </c:pt>
                <c:pt idx="32">
                  <c:v>0.26304752199999998</c:v>
                </c:pt>
                <c:pt idx="33">
                  <c:v>0.236971351</c:v>
                </c:pt>
                <c:pt idx="34">
                  <c:v>0.205611672</c:v>
                </c:pt>
                <c:pt idx="35">
                  <c:v>0.206018798</c:v>
                </c:pt>
                <c:pt idx="36">
                  <c:v>0.20644938199999999</c:v>
                </c:pt>
                <c:pt idx="37">
                  <c:v>0.21094107300000001</c:v>
                </c:pt>
                <c:pt idx="38">
                  <c:v>0.215403595</c:v>
                </c:pt>
                <c:pt idx="39">
                  <c:v>0.221314705</c:v>
                </c:pt>
                <c:pt idx="40">
                  <c:v>0.22356783499999999</c:v>
                </c:pt>
                <c:pt idx="41">
                  <c:v>0.211622962</c:v>
                </c:pt>
                <c:pt idx="42">
                  <c:v>0.22438249800000001</c:v>
                </c:pt>
                <c:pt idx="43">
                  <c:v>0.20537492299999999</c:v>
                </c:pt>
                <c:pt idx="44">
                  <c:v>0.20637898700000001</c:v>
                </c:pt>
                <c:pt idx="45">
                  <c:v>0.21057380000000001</c:v>
                </c:pt>
                <c:pt idx="46">
                  <c:v>0.226059538</c:v>
                </c:pt>
                <c:pt idx="47">
                  <c:v>0.25492266400000002</c:v>
                </c:pt>
                <c:pt idx="48">
                  <c:v>0.27295688299999998</c:v>
                </c:pt>
                <c:pt idx="49">
                  <c:v>0.26257559600000002</c:v>
                </c:pt>
                <c:pt idx="50">
                  <c:v>0.27449580600000001</c:v>
                </c:pt>
                <c:pt idx="51">
                  <c:v>0.31219512199999999</c:v>
                </c:pt>
                <c:pt idx="52">
                  <c:v>0.31575377300000002</c:v>
                </c:pt>
                <c:pt idx="53">
                  <c:v>0.28525540199999999</c:v>
                </c:pt>
                <c:pt idx="54">
                  <c:v>0.28740163899999999</c:v>
                </c:pt>
                <c:pt idx="55">
                  <c:v>0.30969395900000002</c:v>
                </c:pt>
                <c:pt idx="56">
                  <c:v>0.29526044099999998</c:v>
                </c:pt>
                <c:pt idx="57">
                  <c:v>0.25504742800000002</c:v>
                </c:pt>
                <c:pt idx="58">
                  <c:v>0.24977375600000001</c:v>
                </c:pt>
                <c:pt idx="59">
                  <c:v>0.26317512300000001</c:v>
                </c:pt>
                <c:pt idx="60">
                  <c:v>0.27448231899999997</c:v>
                </c:pt>
                <c:pt idx="61">
                  <c:v>0.29059479799999999</c:v>
                </c:pt>
                <c:pt idx="62">
                  <c:v>0.29352186299999999</c:v>
                </c:pt>
                <c:pt idx="63">
                  <c:v>0.29951646300000001</c:v>
                </c:pt>
                <c:pt idx="64">
                  <c:v>0.28734073500000001</c:v>
                </c:pt>
                <c:pt idx="65">
                  <c:v>0.28133106099999999</c:v>
                </c:pt>
                <c:pt idx="66">
                  <c:v>0.30059648100000003</c:v>
                </c:pt>
                <c:pt idx="67">
                  <c:v>0.31242987900000002</c:v>
                </c:pt>
                <c:pt idx="68">
                  <c:v>0.278229265</c:v>
                </c:pt>
                <c:pt idx="69">
                  <c:v>0.29636432099999999</c:v>
                </c:pt>
                <c:pt idx="70">
                  <c:v>0.26982777899999999</c:v>
                </c:pt>
                <c:pt idx="71">
                  <c:v>0.26744938699999998</c:v>
                </c:pt>
                <c:pt idx="72">
                  <c:v>0.258111851</c:v>
                </c:pt>
                <c:pt idx="73">
                  <c:v>0.26445312500000001</c:v>
                </c:pt>
                <c:pt idx="74">
                  <c:v>0.25183524000000002</c:v>
                </c:pt>
                <c:pt idx="75">
                  <c:v>0.23776539699999999</c:v>
                </c:pt>
                <c:pt idx="76">
                  <c:v>0.25044646300000001</c:v>
                </c:pt>
                <c:pt idx="77">
                  <c:v>0.29250362200000002</c:v>
                </c:pt>
                <c:pt idx="78">
                  <c:v>0.28307413599999998</c:v>
                </c:pt>
                <c:pt idx="79">
                  <c:v>0.26763052199999998</c:v>
                </c:pt>
                <c:pt idx="80">
                  <c:v>0.23485941399999999</c:v>
                </c:pt>
                <c:pt idx="81">
                  <c:v>0.25690794300000003</c:v>
                </c:pt>
                <c:pt idx="82">
                  <c:v>0.25074183999999999</c:v>
                </c:pt>
                <c:pt idx="83">
                  <c:v>0.25524470300000002</c:v>
                </c:pt>
                <c:pt idx="84">
                  <c:v>0.259370561</c:v>
                </c:pt>
                <c:pt idx="85">
                  <c:v>0.25616155699999998</c:v>
                </c:pt>
                <c:pt idx="86">
                  <c:v>0.239270605</c:v>
                </c:pt>
                <c:pt idx="87">
                  <c:v>0.24489013400000001</c:v>
                </c:pt>
                <c:pt idx="88">
                  <c:v>0.26398727799999999</c:v>
                </c:pt>
                <c:pt idx="89">
                  <c:v>0.293665126</c:v>
                </c:pt>
                <c:pt idx="90">
                  <c:v>0.28441413900000001</c:v>
                </c:pt>
                <c:pt idx="91">
                  <c:v>0.27852399500000002</c:v>
                </c:pt>
                <c:pt idx="92">
                  <c:v>0.26684793699999998</c:v>
                </c:pt>
                <c:pt idx="93">
                  <c:v>0.259727653</c:v>
                </c:pt>
                <c:pt idx="94">
                  <c:v>0.24971789799999999</c:v>
                </c:pt>
                <c:pt idx="95">
                  <c:v>0.241784102</c:v>
                </c:pt>
                <c:pt idx="96">
                  <c:v>0.234989436</c:v>
                </c:pt>
                <c:pt idx="97">
                  <c:v>0.26333150100000002</c:v>
                </c:pt>
                <c:pt idx="98">
                  <c:v>0.32662848</c:v>
                </c:pt>
                <c:pt idx="99">
                  <c:v>0.31695188899999999</c:v>
                </c:pt>
                <c:pt idx="100">
                  <c:v>0.28310445499999998</c:v>
                </c:pt>
                <c:pt idx="101">
                  <c:v>0.30757837599999999</c:v>
                </c:pt>
                <c:pt idx="102">
                  <c:v>0.32830490699999998</c:v>
                </c:pt>
                <c:pt idx="103">
                  <c:v>0.27127595700000001</c:v>
                </c:pt>
                <c:pt idx="104">
                  <c:v>0.26261777600000002</c:v>
                </c:pt>
                <c:pt idx="105">
                  <c:v>0.27295887400000002</c:v>
                </c:pt>
                <c:pt idx="106">
                  <c:v>0.23506000899999999</c:v>
                </c:pt>
                <c:pt idx="107">
                  <c:v>0.226000126</c:v>
                </c:pt>
                <c:pt idx="108">
                  <c:v>0.21116674099999999</c:v>
                </c:pt>
                <c:pt idx="109">
                  <c:v>0.18635692700000001</c:v>
                </c:pt>
                <c:pt idx="110">
                  <c:v>0.17813765200000001</c:v>
                </c:pt>
                <c:pt idx="111">
                  <c:v>0.18259052000000001</c:v>
                </c:pt>
                <c:pt idx="112">
                  <c:v>0.22833619199999999</c:v>
                </c:pt>
                <c:pt idx="113">
                  <c:v>0.231769592</c:v>
                </c:pt>
                <c:pt idx="114">
                  <c:v>0.22238556600000001</c:v>
                </c:pt>
                <c:pt idx="115">
                  <c:v>0.23263455299999999</c:v>
                </c:pt>
                <c:pt idx="116">
                  <c:v>0.21752265900000001</c:v>
                </c:pt>
                <c:pt idx="117">
                  <c:v>0.22069666900000001</c:v>
                </c:pt>
                <c:pt idx="118">
                  <c:v>0.19304268999999999</c:v>
                </c:pt>
                <c:pt idx="119">
                  <c:v>0.189998681</c:v>
                </c:pt>
                <c:pt idx="120">
                  <c:v>0.19512847999999999</c:v>
                </c:pt>
                <c:pt idx="121">
                  <c:v>0.20767186800000001</c:v>
                </c:pt>
                <c:pt idx="122">
                  <c:v>0.205759092</c:v>
                </c:pt>
                <c:pt idx="123">
                  <c:v>0.213028878</c:v>
                </c:pt>
                <c:pt idx="124">
                  <c:v>0.22412283699999999</c:v>
                </c:pt>
                <c:pt idx="125">
                  <c:v>0.235294118</c:v>
                </c:pt>
                <c:pt idx="126">
                  <c:v>0.23466879299999999</c:v>
                </c:pt>
                <c:pt idx="127">
                  <c:v>0.20293239599999999</c:v>
                </c:pt>
                <c:pt idx="128">
                  <c:v>0.21164841000000001</c:v>
                </c:pt>
                <c:pt idx="129">
                  <c:v>0.19750947499999999</c:v>
                </c:pt>
                <c:pt idx="130">
                  <c:v>0.20617318400000001</c:v>
                </c:pt>
                <c:pt idx="131">
                  <c:v>0.22317767699999999</c:v>
                </c:pt>
                <c:pt idx="132">
                  <c:v>0.23063425859341297</c:v>
                </c:pt>
                <c:pt idx="133">
                  <c:v>0.23561720610900944</c:v>
                </c:pt>
                <c:pt idx="134">
                  <c:v>0.21653729328383395</c:v>
                </c:pt>
                <c:pt idx="135">
                  <c:v>0.20415899638644575</c:v>
                </c:pt>
                <c:pt idx="136">
                  <c:v>0.23358547655068082</c:v>
                </c:pt>
                <c:pt idx="137">
                  <c:v>0.26266071186899448</c:v>
                </c:pt>
                <c:pt idx="138">
                  <c:v>0.27585471509496834</c:v>
                </c:pt>
                <c:pt idx="139">
                  <c:v>0.23721050588691944</c:v>
                </c:pt>
                <c:pt idx="140">
                  <c:v>0.19984605516356641</c:v>
                </c:pt>
                <c:pt idx="141">
                  <c:v>0.19451768698603319</c:v>
                </c:pt>
                <c:pt idx="142">
                  <c:v>0.22136478287545164</c:v>
                </c:pt>
                <c:pt idx="143">
                  <c:v>0.21920919603905548</c:v>
                </c:pt>
                <c:pt idx="144">
                  <c:v>0.22491816978898249</c:v>
                </c:pt>
                <c:pt idx="145">
                  <c:v>0.21924427588144402</c:v>
                </c:pt>
                <c:pt idx="146">
                  <c:v>0.20219688542825359</c:v>
                </c:pt>
                <c:pt idx="147">
                  <c:v>0.19092757484400194</c:v>
                </c:pt>
                <c:pt idx="148">
                  <c:v>0.20417562599708677</c:v>
                </c:pt>
                <c:pt idx="149">
                  <c:v>0.23488881044828805</c:v>
                </c:pt>
                <c:pt idx="150">
                  <c:v>0.22961060595543833</c:v>
                </c:pt>
                <c:pt idx="151">
                  <c:v>0.18771238276471389</c:v>
                </c:pt>
                <c:pt idx="152">
                  <c:v>0.20357411845258472</c:v>
                </c:pt>
                <c:pt idx="153">
                  <c:v>0.2184194064085633</c:v>
                </c:pt>
                <c:pt idx="154">
                  <c:v>0.19385560675883257</c:v>
                </c:pt>
                <c:pt idx="155">
                  <c:v>0.19916469441737436</c:v>
                </c:pt>
                <c:pt idx="156">
                  <c:v>0.19494736842105265</c:v>
                </c:pt>
                <c:pt idx="157">
                  <c:v>0.17645406012924977</c:v>
                </c:pt>
                <c:pt idx="158">
                  <c:v>0.19650081999999999</c:v>
                </c:pt>
                <c:pt idx="159">
                  <c:v>0.23345949999999999</c:v>
                </c:pt>
                <c:pt idx="160">
                  <c:v>0.22612174099999999</c:v>
                </c:pt>
                <c:pt idx="161">
                  <c:v>0.21348404300000001</c:v>
                </c:pt>
                <c:pt idx="162">
                  <c:v>0.20692675199999999</c:v>
                </c:pt>
                <c:pt idx="163">
                  <c:v>0.22267000000000001</c:v>
                </c:pt>
                <c:pt idx="164">
                  <c:v>0.19011783610069632</c:v>
                </c:pt>
                <c:pt idx="165">
                  <c:v>0.20289932171831362</c:v>
                </c:pt>
                <c:pt idx="166">
                  <c:v>0.22593092282784674</c:v>
                </c:pt>
                <c:pt idx="167">
                  <c:v>0.21662915217243026</c:v>
                </c:pt>
                <c:pt idx="168">
                  <c:v>0.20297999999999999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63-4671-A668-F1FE986AFA6D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Forecast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Pt>
            <c:idx val="68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B63-4671-A668-F1FE986AFA6D}"/>
              </c:ext>
            </c:extLst>
          </c:dPt>
          <c:dPt>
            <c:idx val="73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B63-4671-A668-F1FE986AFA6D}"/>
              </c:ext>
            </c:extLst>
          </c:dPt>
          <c:dPt>
            <c:idx val="97"/>
            <c:bubble3D val="0"/>
            <c:spPr>
              <a:ln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8B63-4671-A668-F1FE986AFA6D}"/>
              </c:ext>
            </c:extLst>
          </c:dPt>
          <c:cat>
            <c:numRef>
              <c:f>Sheet1!$A$3:$A$176</c:f>
              <c:numCache>
                <c:formatCode>mmm\-yy</c:formatCode>
                <c:ptCount val="174"/>
                <c:pt idx="0">
                  <c:v>38718</c:v>
                </c:pt>
                <c:pt idx="1">
                  <c:v>38749</c:v>
                </c:pt>
                <c:pt idx="2">
                  <c:v>38777</c:v>
                </c:pt>
                <c:pt idx="3">
                  <c:v>38808</c:v>
                </c:pt>
                <c:pt idx="4">
                  <c:v>38838</c:v>
                </c:pt>
                <c:pt idx="5">
                  <c:v>38869</c:v>
                </c:pt>
                <c:pt idx="6">
                  <c:v>38899</c:v>
                </c:pt>
                <c:pt idx="7">
                  <c:v>38930</c:v>
                </c:pt>
                <c:pt idx="8">
                  <c:v>38961</c:v>
                </c:pt>
                <c:pt idx="9">
                  <c:v>38991</c:v>
                </c:pt>
                <c:pt idx="10">
                  <c:v>39022</c:v>
                </c:pt>
                <c:pt idx="11">
                  <c:v>39052</c:v>
                </c:pt>
                <c:pt idx="12">
                  <c:v>39083</c:v>
                </c:pt>
                <c:pt idx="13">
                  <c:v>39114</c:v>
                </c:pt>
                <c:pt idx="14">
                  <c:v>39142</c:v>
                </c:pt>
                <c:pt idx="15">
                  <c:v>39173</c:v>
                </c:pt>
                <c:pt idx="16">
                  <c:v>39203</c:v>
                </c:pt>
                <c:pt idx="17">
                  <c:v>39234</c:v>
                </c:pt>
                <c:pt idx="18">
                  <c:v>39264</c:v>
                </c:pt>
                <c:pt idx="19">
                  <c:v>39295</c:v>
                </c:pt>
                <c:pt idx="20">
                  <c:v>39326</c:v>
                </c:pt>
                <c:pt idx="21">
                  <c:v>39356</c:v>
                </c:pt>
                <c:pt idx="22">
                  <c:v>39387</c:v>
                </c:pt>
                <c:pt idx="23">
                  <c:v>39417</c:v>
                </c:pt>
                <c:pt idx="24">
                  <c:v>39448</c:v>
                </c:pt>
                <c:pt idx="25">
                  <c:v>39479</c:v>
                </c:pt>
                <c:pt idx="26">
                  <c:v>39508</c:v>
                </c:pt>
                <c:pt idx="27">
                  <c:v>39539</c:v>
                </c:pt>
                <c:pt idx="28">
                  <c:v>39569</c:v>
                </c:pt>
                <c:pt idx="29">
                  <c:v>39600</c:v>
                </c:pt>
                <c:pt idx="30">
                  <c:v>39630</c:v>
                </c:pt>
                <c:pt idx="31">
                  <c:v>39661</c:v>
                </c:pt>
                <c:pt idx="32">
                  <c:v>39692</c:v>
                </c:pt>
                <c:pt idx="33">
                  <c:v>39722</c:v>
                </c:pt>
                <c:pt idx="34">
                  <c:v>39753</c:v>
                </c:pt>
                <c:pt idx="35">
                  <c:v>39783</c:v>
                </c:pt>
                <c:pt idx="36">
                  <c:v>39814</c:v>
                </c:pt>
                <c:pt idx="37">
                  <c:v>39845</c:v>
                </c:pt>
                <c:pt idx="38">
                  <c:v>39873</c:v>
                </c:pt>
                <c:pt idx="39">
                  <c:v>39904</c:v>
                </c:pt>
                <c:pt idx="40">
                  <c:v>39934</c:v>
                </c:pt>
                <c:pt idx="41">
                  <c:v>39965</c:v>
                </c:pt>
                <c:pt idx="42">
                  <c:v>39995</c:v>
                </c:pt>
                <c:pt idx="43">
                  <c:v>40026</c:v>
                </c:pt>
                <c:pt idx="44">
                  <c:v>40057</c:v>
                </c:pt>
                <c:pt idx="45">
                  <c:v>40087</c:v>
                </c:pt>
                <c:pt idx="46">
                  <c:v>40118</c:v>
                </c:pt>
                <c:pt idx="47">
                  <c:v>40148</c:v>
                </c:pt>
                <c:pt idx="48">
                  <c:v>40179</c:v>
                </c:pt>
                <c:pt idx="49">
                  <c:v>40210</c:v>
                </c:pt>
                <c:pt idx="50">
                  <c:v>40238</c:v>
                </c:pt>
                <c:pt idx="51">
                  <c:v>40269</c:v>
                </c:pt>
                <c:pt idx="52">
                  <c:v>40299</c:v>
                </c:pt>
                <c:pt idx="53">
                  <c:v>40330</c:v>
                </c:pt>
                <c:pt idx="54">
                  <c:v>40360</c:v>
                </c:pt>
                <c:pt idx="55">
                  <c:v>40391</c:v>
                </c:pt>
                <c:pt idx="56">
                  <c:v>40422</c:v>
                </c:pt>
                <c:pt idx="57">
                  <c:v>40452</c:v>
                </c:pt>
                <c:pt idx="58">
                  <c:v>40483</c:v>
                </c:pt>
                <c:pt idx="59">
                  <c:v>40513</c:v>
                </c:pt>
                <c:pt idx="60">
                  <c:v>40544</c:v>
                </c:pt>
                <c:pt idx="61">
                  <c:v>40575</c:v>
                </c:pt>
                <c:pt idx="62">
                  <c:v>40603</c:v>
                </c:pt>
                <c:pt idx="63">
                  <c:v>40634</c:v>
                </c:pt>
                <c:pt idx="64">
                  <c:v>40664</c:v>
                </c:pt>
                <c:pt idx="65">
                  <c:v>40695</c:v>
                </c:pt>
                <c:pt idx="66">
                  <c:v>40725</c:v>
                </c:pt>
                <c:pt idx="67">
                  <c:v>40756</c:v>
                </c:pt>
                <c:pt idx="68">
                  <c:v>40787</c:v>
                </c:pt>
                <c:pt idx="69">
                  <c:v>40817</c:v>
                </c:pt>
                <c:pt idx="70">
                  <c:v>40848</c:v>
                </c:pt>
                <c:pt idx="71">
                  <c:v>40878</c:v>
                </c:pt>
                <c:pt idx="72">
                  <c:v>40909</c:v>
                </c:pt>
                <c:pt idx="73">
                  <c:v>40940</c:v>
                </c:pt>
                <c:pt idx="74">
                  <c:v>40969</c:v>
                </c:pt>
                <c:pt idx="75">
                  <c:v>41000</c:v>
                </c:pt>
                <c:pt idx="76">
                  <c:v>41030</c:v>
                </c:pt>
                <c:pt idx="77">
                  <c:v>41061</c:v>
                </c:pt>
                <c:pt idx="78">
                  <c:v>41091</c:v>
                </c:pt>
                <c:pt idx="79">
                  <c:v>41122</c:v>
                </c:pt>
                <c:pt idx="80">
                  <c:v>41153</c:v>
                </c:pt>
                <c:pt idx="81">
                  <c:v>41183</c:v>
                </c:pt>
                <c:pt idx="82">
                  <c:v>41214</c:v>
                </c:pt>
                <c:pt idx="83">
                  <c:v>41244</c:v>
                </c:pt>
                <c:pt idx="84">
                  <c:v>41275</c:v>
                </c:pt>
                <c:pt idx="85">
                  <c:v>41306</c:v>
                </c:pt>
                <c:pt idx="86">
                  <c:v>41334</c:v>
                </c:pt>
                <c:pt idx="87">
                  <c:v>41365</c:v>
                </c:pt>
                <c:pt idx="88">
                  <c:v>41395</c:v>
                </c:pt>
                <c:pt idx="89">
                  <c:v>41426</c:v>
                </c:pt>
                <c:pt idx="90">
                  <c:v>41456</c:v>
                </c:pt>
                <c:pt idx="91">
                  <c:v>41487</c:v>
                </c:pt>
                <c:pt idx="92">
                  <c:v>41518</c:v>
                </c:pt>
                <c:pt idx="93">
                  <c:v>41548</c:v>
                </c:pt>
                <c:pt idx="94">
                  <c:v>41579</c:v>
                </c:pt>
                <c:pt idx="95">
                  <c:v>41609</c:v>
                </c:pt>
                <c:pt idx="96">
                  <c:v>41640</c:v>
                </c:pt>
                <c:pt idx="97">
                  <c:v>41671</c:v>
                </c:pt>
                <c:pt idx="98">
                  <c:v>41699</c:v>
                </c:pt>
                <c:pt idx="99">
                  <c:v>41730</c:v>
                </c:pt>
                <c:pt idx="100">
                  <c:v>41760</c:v>
                </c:pt>
                <c:pt idx="101">
                  <c:v>41791</c:v>
                </c:pt>
                <c:pt idx="102">
                  <c:v>41821</c:v>
                </c:pt>
                <c:pt idx="103">
                  <c:v>41852</c:v>
                </c:pt>
                <c:pt idx="104">
                  <c:v>41883</c:v>
                </c:pt>
                <c:pt idx="105">
                  <c:v>41913</c:v>
                </c:pt>
                <c:pt idx="106">
                  <c:v>41944</c:v>
                </c:pt>
                <c:pt idx="107">
                  <c:v>41974</c:v>
                </c:pt>
                <c:pt idx="108">
                  <c:v>42005</c:v>
                </c:pt>
                <c:pt idx="109">
                  <c:v>42036</c:v>
                </c:pt>
                <c:pt idx="110">
                  <c:v>42064</c:v>
                </c:pt>
                <c:pt idx="111">
                  <c:v>42095</c:v>
                </c:pt>
                <c:pt idx="112">
                  <c:v>42125</c:v>
                </c:pt>
                <c:pt idx="113">
                  <c:v>42156</c:v>
                </c:pt>
                <c:pt idx="114">
                  <c:v>42186</c:v>
                </c:pt>
                <c:pt idx="115">
                  <c:v>42217</c:v>
                </c:pt>
                <c:pt idx="116">
                  <c:v>42248</c:v>
                </c:pt>
                <c:pt idx="117">
                  <c:v>42278</c:v>
                </c:pt>
                <c:pt idx="118">
                  <c:v>42309</c:v>
                </c:pt>
                <c:pt idx="119">
                  <c:v>42339</c:v>
                </c:pt>
                <c:pt idx="120">
                  <c:v>42370</c:v>
                </c:pt>
                <c:pt idx="121">
                  <c:v>42401</c:v>
                </c:pt>
                <c:pt idx="122">
                  <c:v>42430</c:v>
                </c:pt>
                <c:pt idx="123">
                  <c:v>42461</c:v>
                </c:pt>
                <c:pt idx="124">
                  <c:v>42491</c:v>
                </c:pt>
                <c:pt idx="125">
                  <c:v>42522</c:v>
                </c:pt>
                <c:pt idx="126">
                  <c:v>42552</c:v>
                </c:pt>
                <c:pt idx="127">
                  <c:v>42583</c:v>
                </c:pt>
                <c:pt idx="128">
                  <c:v>42614</c:v>
                </c:pt>
                <c:pt idx="129">
                  <c:v>42644</c:v>
                </c:pt>
                <c:pt idx="130">
                  <c:v>42675</c:v>
                </c:pt>
                <c:pt idx="131">
                  <c:v>42705</c:v>
                </c:pt>
                <c:pt idx="132">
                  <c:v>42736</c:v>
                </c:pt>
                <c:pt idx="133">
                  <c:v>42767</c:v>
                </c:pt>
                <c:pt idx="134">
                  <c:v>42795</c:v>
                </c:pt>
                <c:pt idx="135">
                  <c:v>42826</c:v>
                </c:pt>
                <c:pt idx="136">
                  <c:v>42856</c:v>
                </c:pt>
                <c:pt idx="137">
                  <c:v>42887</c:v>
                </c:pt>
                <c:pt idx="138">
                  <c:v>42917</c:v>
                </c:pt>
                <c:pt idx="139">
                  <c:v>42948</c:v>
                </c:pt>
                <c:pt idx="140">
                  <c:v>42979</c:v>
                </c:pt>
                <c:pt idx="141">
                  <c:v>43009</c:v>
                </c:pt>
                <c:pt idx="142">
                  <c:v>43040</c:v>
                </c:pt>
                <c:pt idx="143">
                  <c:v>43070</c:v>
                </c:pt>
                <c:pt idx="144">
                  <c:v>43101</c:v>
                </c:pt>
                <c:pt idx="145">
                  <c:v>43132</c:v>
                </c:pt>
                <c:pt idx="146">
                  <c:v>43160</c:v>
                </c:pt>
                <c:pt idx="147">
                  <c:v>43191</c:v>
                </c:pt>
                <c:pt idx="148">
                  <c:v>43221</c:v>
                </c:pt>
                <c:pt idx="149">
                  <c:v>43252</c:v>
                </c:pt>
                <c:pt idx="150">
                  <c:v>43282</c:v>
                </c:pt>
                <c:pt idx="151">
                  <c:v>43313</c:v>
                </c:pt>
                <c:pt idx="152">
                  <c:v>43344</c:v>
                </c:pt>
                <c:pt idx="153">
                  <c:v>43374</c:v>
                </c:pt>
                <c:pt idx="154">
                  <c:v>43405</c:v>
                </c:pt>
                <c:pt idx="155">
                  <c:v>43435</c:v>
                </c:pt>
                <c:pt idx="156">
                  <c:v>43466</c:v>
                </c:pt>
                <c:pt idx="157">
                  <c:v>43497</c:v>
                </c:pt>
                <c:pt idx="158">
                  <c:v>43525</c:v>
                </c:pt>
                <c:pt idx="159">
                  <c:v>43556</c:v>
                </c:pt>
                <c:pt idx="160">
                  <c:v>43586</c:v>
                </c:pt>
                <c:pt idx="161">
                  <c:v>43617</c:v>
                </c:pt>
                <c:pt idx="162">
                  <c:v>43647</c:v>
                </c:pt>
                <c:pt idx="163">
                  <c:v>43678</c:v>
                </c:pt>
                <c:pt idx="164">
                  <c:v>43709</c:v>
                </c:pt>
                <c:pt idx="165">
                  <c:v>43739</c:v>
                </c:pt>
                <c:pt idx="166">
                  <c:v>43770</c:v>
                </c:pt>
                <c:pt idx="167">
                  <c:v>43800</c:v>
                </c:pt>
                <c:pt idx="168">
                  <c:v>43831</c:v>
                </c:pt>
                <c:pt idx="169">
                  <c:v>43862</c:v>
                </c:pt>
                <c:pt idx="170">
                  <c:v>43891</c:v>
                </c:pt>
                <c:pt idx="171">
                  <c:v>43922</c:v>
                </c:pt>
                <c:pt idx="172">
                  <c:v>43952</c:v>
                </c:pt>
                <c:pt idx="173">
                  <c:v>43983</c:v>
                </c:pt>
              </c:numCache>
            </c:numRef>
          </c:cat>
          <c:val>
            <c:numRef>
              <c:f>Sheet1!$C$3:$C$176</c:f>
              <c:numCache>
                <c:formatCode>General</c:formatCode>
                <c:ptCount val="174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B63-4671-A668-F1FE986AFA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563320"/>
        <c:axId val="499564888"/>
      </c:lineChart>
      <c:dateAx>
        <c:axId val="499563320"/>
        <c:scaling>
          <c:orientation val="minMax"/>
          <c:max val="43922"/>
          <c:min val="41275"/>
        </c:scaling>
        <c:delete val="0"/>
        <c:axPos val="b"/>
        <c:numFmt formatCode="mmm\-yy" sourceLinked="0"/>
        <c:majorTickMark val="out"/>
        <c:minorTickMark val="none"/>
        <c:tickLblPos val="low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499564888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499564888"/>
        <c:scaling>
          <c:orientation val="minMax"/>
          <c:max val="0.34000000000000008"/>
          <c:min val="0.17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Ratio</a:t>
                </a:r>
              </a:p>
            </c:rich>
          </c:tx>
          <c:layout>
            <c:manualLayout>
              <c:xMode val="edge"/>
              <c:yMode val="edge"/>
              <c:x val="7.2618946389800621E-3"/>
              <c:y val="0.402069696107263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499563320"/>
        <c:crosses val="autoZero"/>
        <c:crossBetween val="between"/>
        <c:majorUnit val="1.0000000000000002E-2"/>
      </c:valAx>
    </c:plotArea>
    <c:plotVisOnly val="0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0.73774</cdr:x>
      <cdr:y>0.35761</cdr:y>
    </cdr:from>
    <cdr:to>
      <cdr:x>0.88557</cdr:x>
      <cdr:y>0.41785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9D0BE4E-7BDB-4405-BEE3-169F19B8E9D3}"/>
            </a:ext>
          </a:extLst>
        </cdr:cNvPr>
        <cdr:cNvSpPr txBox="1"/>
      </cdr:nvSpPr>
      <cdr:spPr>
        <a:xfrm xmlns:a="http://schemas.openxmlformats.org/drawingml/2006/main">
          <a:off x="7665790" y="2261735"/>
          <a:ext cx="1536088" cy="380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/>
            <a:t>January 2020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0.74217</cdr:x>
      <cdr:y>0.477</cdr:y>
    </cdr:from>
    <cdr:to>
      <cdr:x>0.74217</cdr:x>
      <cdr:y>0.62322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56C15570-9948-4D09-94D1-1C8C001900B1}"/>
            </a:ext>
          </a:extLst>
        </cdr:cNvPr>
        <cdr:cNvCxnSpPr/>
      </cdr:nvCxnSpPr>
      <cdr:spPr>
        <a:xfrm xmlns:a="http://schemas.openxmlformats.org/drawingml/2006/main">
          <a:off x="7711820" y="3016841"/>
          <a:ext cx="0" cy="92478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0.64683</cdr:x>
      <cdr:y>0.43976</cdr:y>
    </cdr:from>
    <cdr:to>
      <cdr:x>0.7907</cdr:x>
      <cdr:y>0.5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C5505C0-035A-4742-BBB9-41B6BAD16B49}"/>
            </a:ext>
          </a:extLst>
        </cdr:cNvPr>
        <cdr:cNvSpPr txBox="1"/>
      </cdr:nvSpPr>
      <cdr:spPr>
        <a:xfrm xmlns:a="http://schemas.openxmlformats.org/drawingml/2006/main">
          <a:off x="6721152" y="2781306"/>
          <a:ext cx="1494940" cy="380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January 2019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0.84209</cdr:x>
      <cdr:y>0.40416</cdr:y>
    </cdr:from>
    <cdr:to>
      <cdr:x>0.84209</cdr:x>
      <cdr:y>0.53888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3F50E9FA-70A7-4323-92A8-4704462CB817}"/>
            </a:ext>
          </a:extLst>
        </cdr:cNvPr>
        <cdr:cNvCxnSpPr/>
      </cdr:nvCxnSpPr>
      <cdr:spPr>
        <a:xfrm xmlns:a="http://schemas.openxmlformats.org/drawingml/2006/main">
          <a:off x="8750080" y="2556164"/>
          <a:ext cx="0" cy="85202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0.7257</cdr:x>
      <cdr:y>0.46988</cdr:y>
    </cdr:from>
    <cdr:to>
      <cdr:x>0.82937</cdr:x>
      <cdr:y>0.50602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38541C5-CF21-43BB-8B1F-15CFCDC9EA4C}"/>
            </a:ext>
          </a:extLst>
        </cdr:cNvPr>
        <cdr:cNvSpPr txBox="1"/>
      </cdr:nvSpPr>
      <cdr:spPr>
        <a:xfrm xmlns:a="http://schemas.openxmlformats.org/drawingml/2006/main">
          <a:off x="6400800" y="2971800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0.68121</cdr:x>
      <cdr:y>0.83023</cdr:y>
    </cdr:from>
    <cdr:to>
      <cdr:x>0.8125</cdr:x>
      <cdr:y>0.87404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0C6C375-8A35-400C-AF40-2170C206E5A7}"/>
            </a:ext>
          </a:extLst>
        </cdr:cNvPr>
        <cdr:cNvSpPr txBox="1"/>
      </cdr:nvSpPr>
      <cdr:spPr>
        <a:xfrm xmlns:a="http://schemas.openxmlformats.org/drawingml/2006/main">
          <a:off x="7156225" y="5250853"/>
          <a:ext cx="1379229" cy="2770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/>
            <a:t>January 2019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0.7928</cdr:x>
      <cdr:y>0.77218</cdr:y>
    </cdr:from>
    <cdr:to>
      <cdr:x>0.81888</cdr:x>
      <cdr:y>0.85652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5ECC50A0-8BA7-4422-BB7F-E246DD96FF8E}"/>
            </a:ext>
          </a:extLst>
        </cdr:cNvPr>
        <cdr:cNvCxnSpPr/>
      </cdr:nvCxnSpPr>
      <cdr:spPr>
        <a:xfrm xmlns:a="http://schemas.openxmlformats.org/drawingml/2006/main" flipV="1">
          <a:off x="8328485" y="4883718"/>
          <a:ext cx="273976" cy="53341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0.85674</cdr:x>
      <cdr:y>0.83023</cdr:y>
    </cdr:from>
    <cdr:to>
      <cdr:x>0.98022</cdr:x>
      <cdr:y>0.87623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CAE504A1-F1E5-49FD-BC99-EADAC40F2405}"/>
            </a:ext>
          </a:extLst>
        </cdr:cNvPr>
        <cdr:cNvSpPr txBox="1"/>
      </cdr:nvSpPr>
      <cdr:spPr>
        <a:xfrm xmlns:a="http://schemas.openxmlformats.org/drawingml/2006/main">
          <a:off x="9000218" y="5250863"/>
          <a:ext cx="1297183" cy="290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January 2020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0.93579</cdr:x>
      <cdr:y>0.74041</cdr:y>
    </cdr:from>
    <cdr:to>
      <cdr:x>0.93579</cdr:x>
      <cdr:y>0.83516</cdr:y>
    </cdr:to>
    <cdr:cxnSp macro="">
      <cdr:nvCxnSpPr>
        <cdr:cNvPr id="7" name="Straight Arrow Connector 6">
          <a:extLst xmlns:a="http://schemas.openxmlformats.org/drawingml/2006/main">
            <a:ext uri="{FF2B5EF4-FFF2-40B4-BE49-F238E27FC236}">
              <a16:creationId xmlns:a16="http://schemas.microsoft.com/office/drawing/2014/main" id="{CAD4B33F-4F3B-439C-ADD0-9CB89B8B7C31}"/>
            </a:ext>
          </a:extLst>
        </cdr:cNvPr>
        <cdr:cNvCxnSpPr/>
      </cdr:nvCxnSpPr>
      <cdr:spPr>
        <a:xfrm xmlns:a="http://schemas.openxmlformats.org/drawingml/2006/main" flipV="1">
          <a:off x="9830676" y="4682810"/>
          <a:ext cx="0" cy="59923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0.74293</cdr:x>
      <cdr:y>0.37075</cdr:y>
    </cdr:from>
    <cdr:to>
      <cdr:x>0.89076</cdr:x>
      <cdr:y>0.43099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9D0BE4E-7BDB-4405-BEE3-169F19B8E9D3}"/>
            </a:ext>
          </a:extLst>
        </cdr:cNvPr>
        <cdr:cNvSpPr txBox="1"/>
      </cdr:nvSpPr>
      <cdr:spPr>
        <a:xfrm xmlns:a="http://schemas.openxmlformats.org/drawingml/2006/main">
          <a:off x="7650249" y="2344863"/>
          <a:ext cx="1522263" cy="380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/>
            <a:t>January 2020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0.65217</cdr:x>
      <cdr:y>0.46659</cdr:y>
    </cdr:from>
    <cdr:to>
      <cdr:x>0.65217</cdr:x>
      <cdr:y>0.58653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56C15570-9948-4D09-94D1-1C8C001900B1}"/>
            </a:ext>
          </a:extLst>
        </cdr:cNvPr>
        <cdr:cNvCxnSpPr/>
      </cdr:nvCxnSpPr>
      <cdr:spPr>
        <a:xfrm xmlns:a="http://schemas.openxmlformats.org/drawingml/2006/main">
          <a:off x="6715649" y="2951018"/>
          <a:ext cx="0" cy="75853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0.567</cdr:x>
      <cdr:y>0.42388</cdr:y>
    </cdr:from>
    <cdr:to>
      <cdr:x>0.71087</cdr:x>
      <cdr:y>0.48412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C5505C0-035A-4742-BBB9-41B6BAD16B49}"/>
            </a:ext>
          </a:extLst>
        </cdr:cNvPr>
        <cdr:cNvSpPr txBox="1"/>
      </cdr:nvSpPr>
      <cdr:spPr>
        <a:xfrm xmlns:a="http://schemas.openxmlformats.org/drawingml/2006/main">
          <a:off x="5838647" y="2680850"/>
          <a:ext cx="1481485" cy="380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/>
            <a:t>January 2019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0.8271</cdr:x>
      <cdr:y>0.42388</cdr:y>
    </cdr:from>
    <cdr:to>
      <cdr:x>0.8271</cdr:x>
      <cdr:y>0.58433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3F50E9FA-70A7-4323-92A8-4704462CB817}"/>
            </a:ext>
          </a:extLst>
        </cdr:cNvPr>
        <cdr:cNvCxnSpPr/>
      </cdr:nvCxnSpPr>
      <cdr:spPr>
        <a:xfrm xmlns:a="http://schemas.openxmlformats.org/drawingml/2006/main">
          <a:off x="8516963" y="2680855"/>
          <a:ext cx="0" cy="10148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E6008-A72F-494D-BBD5-81514D49166E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A383D-24AD-4E8A-9215-E12B3C37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29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D3A62-96A8-49B0-96AA-1892B06743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719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D3A62-96A8-49B0-96AA-1892B06743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63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D3A62-96A8-49B0-96AA-1892B06743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8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47F53-342E-42CD-81F2-EB06103762E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5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655B3-7E5A-486A-8E0C-86804F444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53662-25FF-4867-9C9A-2581C2680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1565C-7FA7-4AF5-BDE6-FE8E4FA17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18B98-C70B-41C6-8CC4-7131408B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6FEE8-E373-44B6-A5EC-5AE7A0592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E863B-B1B7-4CC5-A1AA-C317FDE51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5E911-16E1-48A4-9485-192C46C50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1A1E4-4BD1-4960-83A1-A13E7A410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3EB76-7B38-470F-AF02-98736B87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ECC9A-1286-49DB-947D-C5325404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8FA91-6FFD-4CE4-BCD6-E174EA961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69620-0DD2-48AF-9017-529E709AD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A1D08-36EA-4B2E-B815-37B8D5C2B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E895B-0E10-40EB-B003-528F196D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E88FA-85A0-413C-8B69-F27213A43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5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DFC9BC9-E254-437D-8F34-4637F7A0E6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70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F9051-87A1-4AF9-88DB-95CD108162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23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CD2A8-0FC3-4F48-B7A4-6D2078FB85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87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C3ED3-8701-41CA-BC7C-867455B2AB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13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7FD1C-4419-4AC3-B365-6E9A30FDB9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34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75059-E90E-4FC7-AC0B-9125057789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021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D8CBA-13F8-4F9C-9C7A-A51FCBE2B4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36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A1AE0-8CC0-4C8B-8EA3-76BBF01BD1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9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43389-A683-44A0-B30E-F523C8087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E887D-D607-4572-8165-8BC2C4DA0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E476D-C143-4C3C-8393-A856D718D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66E1D-17C5-4BBC-A2D7-35D133D8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CB996-2BFF-43CE-997B-A4C4214D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92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23A1C-ED70-4A2E-A474-C7DCA95A68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42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1C82F-674E-4FA4-B961-9EBD190555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01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798D3-4CA9-4675-9F73-D692EA7B57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25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2DCD0-2569-4BB2-AF8E-DD2222D8D7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36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DFC9BC9-E254-437D-8F34-4637F7A0E6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9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47124-A519-4ED6-BC3F-E221AD961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3D2B0-0479-46D1-9B39-027812DA4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320ED-DEB6-4B58-A981-4F4F038CB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C1598-2F21-4742-83C9-3D8EF075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CF2B3-833F-467A-A252-F19922F9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2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BAB6A-188F-4D32-A189-8009C45B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530C8-5728-4715-BE58-3BAA1AF5E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B591D7-D50D-4CAA-B3EE-802D5D9B4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CCA0C-1949-4BEB-8EB6-6D7E82AEB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4568A-25B2-44EB-A593-674A5E50F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A6B49-3163-4999-B909-C7C47F59C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5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FD184-D5F6-4773-B9DE-6E540DC38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E288-057F-4A6A-9B1A-F3BA5AB67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90559-3D73-4322-AD1E-A191AA009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344A5-61CD-4B9A-8F38-2D04EDC653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98170-CF93-48E9-A522-16A0F8F3E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755D1A-03FE-4A28-A58C-894F9D2F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16DB86-8E1E-484E-929A-7A75BE6E1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F5620F-ADD4-4686-834B-6EE653292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C8651-C039-4BFF-9699-5A01D3C8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8FAB5-61E0-46A2-BC05-CFBD2F8D9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693619-89C3-4A28-8A6A-D2424C2C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D9C30-B196-4923-8122-7FBD94F5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6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60E9A0-0344-4053-AED2-295269231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C19E2-3E6C-40C2-ABC5-D904317D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56E6F-86A3-49A3-B84C-8E9D2B22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2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7FA1D-C1BF-4976-B2DB-8DBC69AB6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166E1-8A2B-45A9-B68E-F364C5751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445C2-C25D-4D78-B076-B06F846C4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1EBE9-1BE3-477F-9927-CC42E854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301D8-B981-411A-9E3B-7F0B5D27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5EA3E-D246-4FFD-8CD0-CA5270EA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3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5AF06-A552-4DEE-A4B0-5565D8932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DE5622-B584-4A86-90C1-60320783D7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8EEAF-405F-41E3-ADA9-441FDD030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FA11C-69EC-445B-B48D-5329F909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6CC98-0B2E-468F-A1C3-AFF137BD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6EA23-EF38-4EF7-9A90-4E744FEE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9BCE0F-69D2-48A8-B08B-88F3D7C08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54D0B-7579-4A7F-9ED2-32D9AC6B3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5B774-3E06-4020-80AC-23D8B9D380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119C9-840E-4A4D-8A2E-C356812B28AB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3594F-47BF-41DA-A290-255FDD093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5D55A-CF70-4DB4-A469-52E933767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3EB5-6405-4F2F-A465-92B4417D1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9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F8F40F-8DFB-4DEB-A70C-C3468705B0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4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D6677-5570-428A-8F47-D949E480B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44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C00000"/>
                </a:solidFill>
                <a:latin typeface="Arial Narrow" panose="020B0506020102020204" pitchFamily="34" charset="0"/>
              </a:rPr>
              <a:t>Meat Demand Trends in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ABD7C-8014-424C-9AD8-5290BD5DD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21328"/>
            <a:ext cx="9144000" cy="1184418"/>
          </a:xfrm>
        </p:spPr>
        <p:txBody>
          <a:bodyPr>
            <a:no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Kevin Bost</a:t>
            </a:r>
          </a:p>
          <a:p>
            <a:r>
              <a:rPr lang="en-US" sz="3200">
                <a:solidFill>
                  <a:srgbClr val="C00000"/>
                </a:solidFill>
              </a:rPr>
              <a:t>February 21, 2020</a:t>
            </a:r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ECDA51AA-38CF-45B4-BDC9-0BA2515E2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5037" y="5183871"/>
            <a:ext cx="247650" cy="219075"/>
          </a:xfrm>
          <a:prstGeom prst="star5">
            <a:avLst/>
          </a:prstGeom>
          <a:solidFill>
            <a:srgbClr val="FFFFFF"/>
          </a:solidFill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D5E48BDA-950F-45CF-9564-C53AA5E63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3434" y="5458692"/>
            <a:ext cx="2171700" cy="0"/>
          </a:xfrm>
          <a:prstGeom prst="line">
            <a:avLst/>
          </a:prstGeom>
          <a:noFill/>
          <a:ln w="1587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5F6198F8-AAC7-44C2-9999-20609D3B3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017" y="599576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C148E5C6-DF19-4FD8-9617-066F99592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453" y="5059282"/>
            <a:ext cx="61831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procurement strategies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US" alt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99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Gromer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Road◦Elgin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Narrow" panose="020B0506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Illinois◦60120◦(847) 212-7523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568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7251671"/>
              </p:ext>
            </p:extLst>
          </p:nvPr>
        </p:nvGraphicFramePr>
        <p:xfrm>
          <a:off x="696191" y="266700"/>
          <a:ext cx="10505209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646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150268053"/>
              </p:ext>
            </p:extLst>
          </p:nvPr>
        </p:nvGraphicFramePr>
        <p:xfrm>
          <a:off x="779317" y="228600"/>
          <a:ext cx="10297391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5053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</p:nvPr>
        </p:nvGraphicFramePr>
        <p:xfrm>
          <a:off x="1676400" y="228600"/>
          <a:ext cx="882015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490745-545D-4C7C-8B54-CB0793B04CF4}"/>
              </a:ext>
            </a:extLst>
          </p:cNvPr>
          <p:cNvSpPr txBox="1"/>
          <p:nvPr/>
        </p:nvSpPr>
        <p:spPr>
          <a:xfrm>
            <a:off x="7353300" y="2438888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2019</a:t>
            </a:r>
            <a:endParaRPr lang="en-US" sz="14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1E55DD1-6F78-4536-A224-056BB2B6CAEC}"/>
              </a:ext>
            </a:extLst>
          </p:cNvPr>
          <p:cNvCxnSpPr>
            <a:cxnSpLocks/>
          </p:cNvCxnSpPr>
          <p:nvPr/>
        </p:nvCxnSpPr>
        <p:spPr>
          <a:xfrm>
            <a:off x="8077200" y="2746664"/>
            <a:ext cx="0" cy="10633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BA9D7AC-0C2E-495B-8A27-42D52B92D992}"/>
              </a:ext>
            </a:extLst>
          </p:cNvPr>
          <p:cNvSpPr txBox="1"/>
          <p:nvPr/>
        </p:nvSpPr>
        <p:spPr>
          <a:xfrm>
            <a:off x="9031432" y="5410201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2020</a:t>
            </a:r>
            <a:endParaRPr lang="en-US" sz="14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F882B14-84F5-4D73-B3A6-4B38F321FDF6}"/>
              </a:ext>
            </a:extLst>
          </p:cNvPr>
          <p:cNvCxnSpPr>
            <a:cxnSpLocks/>
          </p:cNvCxnSpPr>
          <p:nvPr/>
        </p:nvCxnSpPr>
        <p:spPr>
          <a:xfrm flipV="1">
            <a:off x="9831532" y="5108378"/>
            <a:ext cx="0" cy="3018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219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862162799"/>
              </p:ext>
            </p:extLst>
          </p:nvPr>
        </p:nvGraphicFramePr>
        <p:xfrm>
          <a:off x="768927" y="228600"/>
          <a:ext cx="10474037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ADCD0F3-DC81-4E20-9477-83DEB4116692}"/>
              </a:ext>
            </a:extLst>
          </p:cNvPr>
          <p:cNvSpPr txBox="1"/>
          <p:nvPr/>
        </p:nvSpPr>
        <p:spPr>
          <a:xfrm>
            <a:off x="8485909" y="2744688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9FCE09-5DF0-4198-8562-8C12E0B7073D}"/>
              </a:ext>
            </a:extLst>
          </p:cNvPr>
          <p:cNvSpPr txBox="1"/>
          <p:nvPr/>
        </p:nvSpPr>
        <p:spPr>
          <a:xfrm>
            <a:off x="7924800" y="4993074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2019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0D419E2-0056-4AFC-A877-EA2B490E92C9}"/>
              </a:ext>
            </a:extLst>
          </p:cNvPr>
          <p:cNvCxnSpPr>
            <a:cxnSpLocks/>
          </p:cNvCxnSpPr>
          <p:nvPr/>
        </p:nvCxnSpPr>
        <p:spPr>
          <a:xfrm>
            <a:off x="9448800" y="3052465"/>
            <a:ext cx="10391" cy="9069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56EBD84-00E6-42D1-892D-87DDEE5828CF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7696200" y="4856020"/>
            <a:ext cx="228600" cy="2909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950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540895271"/>
              </p:ext>
            </p:extLst>
          </p:nvPr>
        </p:nvGraphicFramePr>
        <p:xfrm>
          <a:off x="820882" y="228600"/>
          <a:ext cx="10359736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9CCF8B1-6ABC-47DD-8A47-4CDCD79CAB1C}"/>
              </a:ext>
            </a:extLst>
          </p:cNvPr>
          <p:cNvSpPr txBox="1"/>
          <p:nvPr/>
        </p:nvSpPr>
        <p:spPr>
          <a:xfrm>
            <a:off x="9424554" y="5060372"/>
            <a:ext cx="1312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35F9CC-2FED-4663-AA15-9D811C6014A1}"/>
              </a:ext>
            </a:extLst>
          </p:cNvPr>
          <p:cNvSpPr txBox="1"/>
          <p:nvPr/>
        </p:nvSpPr>
        <p:spPr>
          <a:xfrm>
            <a:off x="7613072" y="5368149"/>
            <a:ext cx="1312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2019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30309BF-0744-4EA8-BF29-9CD874CE588F}"/>
              </a:ext>
            </a:extLst>
          </p:cNvPr>
          <p:cNvCxnSpPr>
            <a:cxnSpLocks/>
          </p:cNvCxnSpPr>
          <p:nvPr/>
        </p:nvCxnSpPr>
        <p:spPr>
          <a:xfrm flipV="1">
            <a:off x="8478982" y="5060372"/>
            <a:ext cx="0" cy="30777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778C317-AE0A-4509-92BD-B34A240EDF15}"/>
              </a:ext>
            </a:extLst>
          </p:cNvPr>
          <p:cNvCxnSpPr>
            <a:cxnSpLocks/>
          </p:cNvCxnSpPr>
          <p:nvPr/>
        </p:nvCxnSpPr>
        <p:spPr>
          <a:xfrm flipV="1">
            <a:off x="10387446" y="4589318"/>
            <a:ext cx="0" cy="47105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685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272954124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89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7985640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7343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298358269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4842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56907272"/>
              </p:ext>
            </p:extLst>
          </p:nvPr>
        </p:nvGraphicFramePr>
        <p:xfrm>
          <a:off x="727364" y="228599"/>
          <a:ext cx="10577945" cy="6317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6646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812975472"/>
              </p:ext>
            </p:extLst>
          </p:nvPr>
        </p:nvGraphicFramePr>
        <p:xfrm>
          <a:off x="978946" y="228600"/>
          <a:ext cx="1010143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C7FAFD-5C36-45AF-81BB-182BB1390A6A}"/>
              </a:ext>
            </a:extLst>
          </p:cNvPr>
          <p:cNvSpPr txBox="1"/>
          <p:nvPr/>
        </p:nvSpPr>
        <p:spPr>
          <a:xfrm>
            <a:off x="8357756" y="1884219"/>
            <a:ext cx="175259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00000"/>
                </a:solidFill>
                <a:latin typeface="Arial" charset="0"/>
              </a:rPr>
              <a:t>February 2020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48C8AA1-0D20-4511-BC2C-4D2076AB0EF5}"/>
              </a:ext>
            </a:extLst>
          </p:cNvPr>
          <p:cNvCxnSpPr>
            <a:cxnSpLocks/>
          </p:cNvCxnSpPr>
          <p:nvPr/>
        </p:nvCxnSpPr>
        <p:spPr>
          <a:xfrm>
            <a:off x="8803346" y="2191996"/>
            <a:ext cx="0" cy="8733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19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802714868"/>
              </p:ext>
            </p:extLst>
          </p:nvPr>
        </p:nvGraphicFramePr>
        <p:xfrm>
          <a:off x="1172584" y="152400"/>
          <a:ext cx="9875519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249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220343736"/>
              </p:ext>
            </p:extLst>
          </p:nvPr>
        </p:nvGraphicFramePr>
        <p:xfrm>
          <a:off x="685800" y="152400"/>
          <a:ext cx="10764982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26960E7-3C41-4C06-8AB4-E44032E1F563}"/>
              </a:ext>
            </a:extLst>
          </p:cNvPr>
          <p:cNvSpPr txBox="1"/>
          <p:nvPr/>
        </p:nvSpPr>
        <p:spPr>
          <a:xfrm>
            <a:off x="8894619" y="4800600"/>
            <a:ext cx="1440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February 2020</a:t>
            </a:r>
            <a:endParaRPr lang="en-US" sz="14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BE4D8F4-8BC1-4B69-8DB1-2B8E9BA27527}"/>
              </a:ext>
            </a:extLst>
          </p:cNvPr>
          <p:cNvCxnSpPr>
            <a:cxnSpLocks/>
          </p:cNvCxnSpPr>
          <p:nvPr/>
        </p:nvCxnSpPr>
        <p:spPr>
          <a:xfrm flipV="1">
            <a:off x="9615055" y="4454236"/>
            <a:ext cx="0" cy="34636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688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335194732"/>
              </p:ext>
            </p:extLst>
          </p:nvPr>
        </p:nvGraphicFramePr>
        <p:xfrm>
          <a:off x="748145" y="304800"/>
          <a:ext cx="10588337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5966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6044987"/>
              </p:ext>
            </p:extLst>
          </p:nvPr>
        </p:nvGraphicFramePr>
        <p:xfrm>
          <a:off x="800099" y="152400"/>
          <a:ext cx="10525991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174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869806741"/>
              </p:ext>
            </p:extLst>
          </p:nvPr>
        </p:nvGraphicFramePr>
        <p:xfrm>
          <a:off x="989704" y="228600"/>
          <a:ext cx="10165976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C7FAFD-5C36-45AF-81BB-182BB1390A6A}"/>
              </a:ext>
            </a:extLst>
          </p:cNvPr>
          <p:cNvSpPr txBox="1"/>
          <p:nvPr/>
        </p:nvSpPr>
        <p:spPr>
          <a:xfrm>
            <a:off x="8115744" y="3848153"/>
            <a:ext cx="1524000" cy="3119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/>
              <a:t>January 2019</a:t>
            </a:r>
            <a:endParaRPr lang="en-US" sz="14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48C8AA1-0D20-4511-BC2C-4D2076AB0EF5}"/>
              </a:ext>
            </a:extLst>
          </p:cNvPr>
          <p:cNvCxnSpPr>
            <a:cxnSpLocks/>
          </p:cNvCxnSpPr>
          <p:nvPr/>
        </p:nvCxnSpPr>
        <p:spPr>
          <a:xfrm flipV="1">
            <a:off x="8745967" y="2932902"/>
            <a:ext cx="0" cy="10374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94D8904-1FD3-47D2-B4ED-DE267CD241D7}"/>
              </a:ext>
            </a:extLst>
          </p:cNvPr>
          <p:cNvSpPr txBox="1"/>
          <p:nvPr/>
        </p:nvSpPr>
        <p:spPr>
          <a:xfrm>
            <a:off x="8745967" y="1610062"/>
            <a:ext cx="1355455" cy="424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/>
              <a:t>January 2020</a:t>
            </a:r>
            <a:endParaRPr lang="en-US" sz="14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46F6DDA-53C8-46E2-AF2E-25FD271C69F1}"/>
              </a:ext>
            </a:extLst>
          </p:cNvPr>
          <p:cNvCxnSpPr>
            <a:cxnSpLocks/>
          </p:cNvCxnSpPr>
          <p:nvPr/>
        </p:nvCxnSpPr>
        <p:spPr>
          <a:xfrm>
            <a:off x="9811866" y="1822218"/>
            <a:ext cx="0" cy="5827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303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738421260"/>
              </p:ext>
            </p:extLst>
          </p:nvPr>
        </p:nvGraphicFramePr>
        <p:xfrm>
          <a:off x="871369" y="228600"/>
          <a:ext cx="10359615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0C7FAFD-5C36-45AF-81BB-182BB1390A6A}"/>
              </a:ext>
            </a:extLst>
          </p:cNvPr>
          <p:cNvSpPr txBox="1"/>
          <p:nvPr/>
        </p:nvSpPr>
        <p:spPr>
          <a:xfrm>
            <a:off x="8206293" y="4504327"/>
            <a:ext cx="152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2019</a:t>
            </a:r>
            <a:endParaRPr lang="en-US" sz="14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48C8AA1-0D20-4511-BC2C-4D2076AB0EF5}"/>
              </a:ext>
            </a:extLst>
          </p:cNvPr>
          <p:cNvCxnSpPr>
            <a:cxnSpLocks/>
          </p:cNvCxnSpPr>
          <p:nvPr/>
        </p:nvCxnSpPr>
        <p:spPr>
          <a:xfrm flipV="1">
            <a:off x="9062428" y="3733314"/>
            <a:ext cx="0" cy="7671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ADF0FD5-F85C-447A-9A5F-37288B2DD978}"/>
              </a:ext>
            </a:extLst>
          </p:cNvPr>
          <p:cNvSpPr txBox="1"/>
          <p:nvPr/>
        </p:nvSpPr>
        <p:spPr>
          <a:xfrm>
            <a:off x="9439835" y="4812104"/>
            <a:ext cx="152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January 2020</a:t>
            </a:r>
            <a:endParaRPr lang="en-US" sz="14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FC8CB3-9A9D-4729-8168-90A47C0D03A7}"/>
              </a:ext>
            </a:extLst>
          </p:cNvPr>
          <p:cNvCxnSpPr>
            <a:cxnSpLocks/>
          </p:cNvCxnSpPr>
          <p:nvPr/>
        </p:nvCxnSpPr>
        <p:spPr>
          <a:xfrm flipV="1">
            <a:off x="10201834" y="4137494"/>
            <a:ext cx="0" cy="7260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786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7703611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394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124249683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594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95519590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857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09691191"/>
              </p:ext>
            </p:extLst>
          </p:nvPr>
        </p:nvGraphicFramePr>
        <p:xfrm>
          <a:off x="862445" y="228600"/>
          <a:ext cx="1044286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1564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103887746"/>
              </p:ext>
            </p:extLst>
          </p:nvPr>
        </p:nvGraphicFramePr>
        <p:xfrm>
          <a:off x="810491" y="228600"/>
          <a:ext cx="10390909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100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325</Words>
  <Application>Microsoft Office PowerPoint</Application>
  <PresentationFormat>Widescreen</PresentationFormat>
  <Paragraphs>81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Office Theme</vt:lpstr>
      <vt:lpstr>Default Design</vt:lpstr>
      <vt:lpstr>Meat Demand Trends in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Meat Demand Trends in 2020</dc:title>
  <dc:creator>vlasnik</dc:creator>
  <cp:lastModifiedBy>vlasnik</cp:lastModifiedBy>
  <cp:revision>53</cp:revision>
  <dcterms:created xsi:type="dcterms:W3CDTF">2020-02-11T21:30:43Z</dcterms:created>
  <dcterms:modified xsi:type="dcterms:W3CDTF">2020-02-20T14:52:44Z</dcterms:modified>
</cp:coreProperties>
</file>