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8"/>
  </p:sldMasterIdLst>
  <p:notesMasterIdLst>
    <p:notesMasterId r:id="rId34"/>
  </p:notesMasterIdLst>
  <p:handoutMasterIdLst>
    <p:handoutMasterId r:id="rId35"/>
  </p:handoutMasterIdLst>
  <p:sldIdLst>
    <p:sldId id="727" r:id="rId9"/>
    <p:sldId id="782" r:id="rId10"/>
    <p:sldId id="749" r:id="rId11"/>
    <p:sldId id="735" r:id="rId12"/>
    <p:sldId id="763" r:id="rId13"/>
    <p:sldId id="761" r:id="rId14"/>
    <p:sldId id="759" r:id="rId15"/>
    <p:sldId id="751" r:id="rId16"/>
    <p:sldId id="765" r:id="rId17"/>
    <p:sldId id="781" r:id="rId18"/>
    <p:sldId id="770" r:id="rId19"/>
    <p:sldId id="771" r:id="rId20"/>
    <p:sldId id="767" r:id="rId21"/>
    <p:sldId id="775" r:id="rId22"/>
    <p:sldId id="773" r:id="rId23"/>
    <p:sldId id="774" r:id="rId24"/>
    <p:sldId id="741" r:id="rId25"/>
    <p:sldId id="768" r:id="rId26"/>
    <p:sldId id="776" r:id="rId27"/>
    <p:sldId id="777" r:id="rId28"/>
    <p:sldId id="769" r:id="rId29"/>
    <p:sldId id="779" r:id="rId30"/>
    <p:sldId id="780" r:id="rId31"/>
    <p:sldId id="778" r:id="rId32"/>
    <p:sldId id="7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ensity Metrics" id="{77CB37F2-5249-497B-85F3-C0EE716C72CF}">
          <p14:sldIdLst>
            <p14:sldId id="727"/>
            <p14:sldId id="782"/>
            <p14:sldId id="749"/>
            <p14:sldId id="735"/>
            <p14:sldId id="763"/>
            <p14:sldId id="761"/>
            <p14:sldId id="759"/>
            <p14:sldId id="751"/>
            <p14:sldId id="765"/>
            <p14:sldId id="781"/>
            <p14:sldId id="770"/>
            <p14:sldId id="771"/>
            <p14:sldId id="767"/>
            <p14:sldId id="775"/>
            <p14:sldId id="773"/>
            <p14:sldId id="774"/>
            <p14:sldId id="741"/>
            <p14:sldId id="768"/>
            <p14:sldId id="776"/>
            <p14:sldId id="777"/>
            <p14:sldId id="769"/>
            <p14:sldId id="779"/>
            <p14:sldId id="780"/>
            <p14:sldId id="778"/>
            <p14:sldId id="7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960053-6014-9812-DA71-62962F9FA5AE}" name="Sarah Wagner" initials="SW" userId="S::Sarah.Wagner@erg.com::0902cc37-1dab-4332-8496-0ed2615c3b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lholland, Denise" initials="MD" lastIdx="8" clrIdx="0">
    <p:extLst>
      <p:ext uri="{19B8F6BF-5375-455C-9EA6-DF929625EA0E}">
        <p15:presenceInfo xmlns:p15="http://schemas.microsoft.com/office/powerpoint/2012/main" userId="S::Mulholland.Denise@epa.gov::a1dc4367-c81a-490b-81da-0ab9e40742c4" providerId="AD"/>
      </p:ext>
    </p:extLst>
  </p:cmAuthor>
  <p:cmAuthor id="2" name="McKinney, Vanessa" initials="VM" lastIdx="3" clrIdx="1">
    <p:extLst>
      <p:ext uri="{19B8F6BF-5375-455C-9EA6-DF929625EA0E}">
        <p15:presenceInfo xmlns:p15="http://schemas.microsoft.com/office/powerpoint/2012/main" userId="McKinney, Vanessa" providerId="None"/>
      </p:ext>
    </p:extLst>
  </p:cmAuthor>
  <p:cmAuthor id="3" name="Sarah Wagner" initials="SW" lastIdx="14" clrIdx="2">
    <p:extLst>
      <p:ext uri="{19B8F6BF-5375-455C-9EA6-DF929625EA0E}">
        <p15:presenceInfo xmlns:p15="http://schemas.microsoft.com/office/powerpoint/2012/main" userId="S::Sarah.Wagner@erg.com::0902cc37-1dab-4332-8496-0ed2615c3b44" providerId="AD"/>
      </p:ext>
    </p:extLst>
  </p:cmAuthor>
  <p:cmAuthor id="4" name="Cortney Itle" initials="CI" lastIdx="34" clrIdx="3">
    <p:extLst>
      <p:ext uri="{19B8F6BF-5375-455C-9EA6-DF929625EA0E}">
        <p15:presenceInfo xmlns:p15="http://schemas.microsoft.com/office/powerpoint/2012/main" userId="S::Cortney.Itle@erg.com::a8edda02-1b8d-43d3-bc19-e3400d79d294" providerId="AD"/>
      </p:ext>
    </p:extLst>
  </p:cmAuthor>
  <p:cmAuthor id="5" name="Charlie Goff" initials="CG" lastIdx="9" clrIdx="4">
    <p:extLst>
      <p:ext uri="{19B8F6BF-5375-455C-9EA6-DF929625EA0E}">
        <p15:presenceInfo xmlns:p15="http://schemas.microsoft.com/office/powerpoint/2012/main" userId="S::Charlie.Goff@erg.com::dd5ab467-0c30-41e7-9825-a099bcae5f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D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3A18E-C77C-4ADB-832B-B88B6703C936}" v="451" dt="2022-02-01T14:15:49.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6" autoAdjust="0"/>
    <p:restoredTop sz="70477" autoAdjust="0"/>
  </p:normalViewPr>
  <p:slideViewPr>
    <p:cSldViewPr snapToGrid="0">
      <p:cViewPr varScale="1">
        <p:scale>
          <a:sx n="53" d="100"/>
          <a:sy n="53" d="100"/>
        </p:scale>
        <p:origin x="5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agner" userId="0902cc37-1dab-4332-8496-0ed2615c3b44" providerId="ADAL" clId="{84E3A18E-C77C-4ADB-832B-B88B6703C936}"/>
    <pc:docChg chg="undo custSel addSld delSld modSld">
      <pc:chgData name="Sarah Wagner" userId="0902cc37-1dab-4332-8496-0ed2615c3b44" providerId="ADAL" clId="{84E3A18E-C77C-4ADB-832B-B88B6703C936}" dt="2022-02-01T14:15:49.350" v="483" actId="14100"/>
      <pc:docMkLst>
        <pc:docMk/>
      </pc:docMkLst>
      <pc:sldChg chg="modSp">
        <pc:chgData name="Sarah Wagner" userId="0902cc37-1dab-4332-8496-0ed2615c3b44" providerId="ADAL" clId="{84E3A18E-C77C-4ADB-832B-B88B6703C936}" dt="2022-02-01T13:34:24.509" v="53" actId="692"/>
        <pc:sldMkLst>
          <pc:docMk/>
          <pc:sldMk cId="303324737" sldId="737"/>
        </pc:sldMkLst>
        <pc:graphicFrameChg chg="mod">
          <ac:chgData name="Sarah Wagner" userId="0902cc37-1dab-4332-8496-0ed2615c3b44" providerId="ADAL" clId="{84E3A18E-C77C-4ADB-832B-B88B6703C936}" dt="2022-02-01T13:34:24.509" v="53" actId="692"/>
          <ac:graphicFrameMkLst>
            <pc:docMk/>
            <pc:sldMk cId="303324737" sldId="737"/>
            <ac:graphicFrameMk id="13" creationId="{F3E21964-AABC-4144-B5E6-A037E4FF3957}"/>
          </ac:graphicFrameMkLst>
        </pc:graphicFrameChg>
      </pc:sldChg>
      <pc:sldChg chg="modSp mod">
        <pc:chgData name="Sarah Wagner" userId="0902cc37-1dab-4332-8496-0ed2615c3b44" providerId="ADAL" clId="{84E3A18E-C77C-4ADB-832B-B88B6703C936}" dt="2022-02-01T13:45:19.357" v="176" actId="692"/>
        <pc:sldMkLst>
          <pc:docMk/>
          <pc:sldMk cId="1463228282" sldId="740"/>
        </pc:sldMkLst>
        <pc:spChg chg="mod">
          <ac:chgData name="Sarah Wagner" userId="0902cc37-1dab-4332-8496-0ed2615c3b44" providerId="ADAL" clId="{84E3A18E-C77C-4ADB-832B-B88B6703C936}" dt="2022-02-01T13:29:30.237" v="29" actId="2711"/>
          <ac:spMkLst>
            <pc:docMk/>
            <pc:sldMk cId="1463228282" sldId="740"/>
            <ac:spMk id="11" creationId="{D92F7753-B048-407F-BEEA-C318A968FC54}"/>
          </ac:spMkLst>
        </pc:spChg>
        <pc:graphicFrameChg chg="mod">
          <ac:chgData name="Sarah Wagner" userId="0902cc37-1dab-4332-8496-0ed2615c3b44" providerId="ADAL" clId="{84E3A18E-C77C-4ADB-832B-B88B6703C936}" dt="2022-02-01T13:45:19.357" v="176" actId="692"/>
          <ac:graphicFrameMkLst>
            <pc:docMk/>
            <pc:sldMk cId="1463228282" sldId="740"/>
            <ac:graphicFrameMk id="10" creationId="{B262728F-6375-4594-9BE9-3668464FA375}"/>
          </ac:graphicFrameMkLst>
        </pc:graphicFrameChg>
      </pc:sldChg>
      <pc:sldChg chg="modSp mod">
        <pc:chgData name="Sarah Wagner" userId="0902cc37-1dab-4332-8496-0ed2615c3b44" providerId="ADAL" clId="{84E3A18E-C77C-4ADB-832B-B88B6703C936}" dt="2022-02-01T13:45:05.476" v="174" actId="692"/>
        <pc:sldMkLst>
          <pc:docMk/>
          <pc:sldMk cId="2199572605" sldId="741"/>
        </pc:sldMkLst>
        <pc:spChg chg="mod">
          <ac:chgData name="Sarah Wagner" userId="0902cc37-1dab-4332-8496-0ed2615c3b44" providerId="ADAL" clId="{84E3A18E-C77C-4ADB-832B-B88B6703C936}" dt="2022-02-01T13:31:16.002" v="40" actId="2711"/>
          <ac:spMkLst>
            <pc:docMk/>
            <pc:sldMk cId="2199572605" sldId="741"/>
            <ac:spMk id="9" creationId="{DC4A9922-6CAA-4EC4-BCD7-8C6F5C1EB1DA}"/>
          </ac:spMkLst>
        </pc:spChg>
        <pc:graphicFrameChg chg="mod">
          <ac:chgData name="Sarah Wagner" userId="0902cc37-1dab-4332-8496-0ed2615c3b44" providerId="ADAL" clId="{84E3A18E-C77C-4ADB-832B-B88B6703C936}" dt="2022-02-01T13:45:05.476" v="174" actId="692"/>
          <ac:graphicFrameMkLst>
            <pc:docMk/>
            <pc:sldMk cId="2199572605" sldId="741"/>
            <ac:graphicFrameMk id="12" creationId="{4358FC48-0416-42F0-AEA3-9BDBEE8CAC50}"/>
          </ac:graphicFrameMkLst>
        </pc:graphicFrameChg>
      </pc:sldChg>
      <pc:sldChg chg="modSp">
        <pc:chgData name="Sarah Wagner" userId="0902cc37-1dab-4332-8496-0ed2615c3b44" providerId="ADAL" clId="{84E3A18E-C77C-4ADB-832B-B88B6703C936}" dt="2022-02-01T13:29:07.060" v="26"/>
        <pc:sldMkLst>
          <pc:docMk/>
          <pc:sldMk cId="740045382" sldId="751"/>
        </pc:sldMkLst>
        <pc:graphicFrameChg chg="mod">
          <ac:chgData name="Sarah Wagner" userId="0902cc37-1dab-4332-8496-0ed2615c3b44" providerId="ADAL" clId="{84E3A18E-C77C-4ADB-832B-B88B6703C936}" dt="2022-02-01T13:29:07.060" v="26"/>
          <ac:graphicFrameMkLst>
            <pc:docMk/>
            <pc:sldMk cId="740045382" sldId="751"/>
            <ac:graphicFrameMk id="6" creationId="{3C9A7C29-B94C-4131-B5BC-E6B9C66FC942}"/>
          </ac:graphicFrameMkLst>
        </pc:graphicFrameChg>
      </pc:sldChg>
      <pc:sldChg chg="modSp">
        <pc:chgData name="Sarah Wagner" userId="0902cc37-1dab-4332-8496-0ed2615c3b44" providerId="ADAL" clId="{84E3A18E-C77C-4ADB-832B-B88B6703C936}" dt="2022-02-01T13:48:45.554" v="217"/>
        <pc:sldMkLst>
          <pc:docMk/>
          <pc:sldMk cId="4286393309" sldId="759"/>
        </pc:sldMkLst>
        <pc:graphicFrameChg chg="mod">
          <ac:chgData name="Sarah Wagner" userId="0902cc37-1dab-4332-8496-0ed2615c3b44" providerId="ADAL" clId="{84E3A18E-C77C-4ADB-832B-B88B6703C936}" dt="2022-02-01T13:48:45.554" v="217"/>
          <ac:graphicFrameMkLst>
            <pc:docMk/>
            <pc:sldMk cId="4286393309" sldId="759"/>
            <ac:graphicFrameMk id="6" creationId="{271F3344-8A17-4904-AF3C-6D1D3585A9EC}"/>
          </ac:graphicFrameMkLst>
        </pc:graphicFrameChg>
      </pc:sldChg>
      <pc:sldChg chg="modSp">
        <pc:chgData name="Sarah Wagner" userId="0902cc37-1dab-4332-8496-0ed2615c3b44" providerId="ADAL" clId="{84E3A18E-C77C-4ADB-832B-B88B6703C936}" dt="2022-02-01T13:33:32.495" v="49" actId="692"/>
        <pc:sldMkLst>
          <pc:docMk/>
          <pc:sldMk cId="2107089447" sldId="761"/>
        </pc:sldMkLst>
        <pc:graphicFrameChg chg="mod">
          <ac:chgData name="Sarah Wagner" userId="0902cc37-1dab-4332-8496-0ed2615c3b44" providerId="ADAL" clId="{84E3A18E-C77C-4ADB-832B-B88B6703C936}" dt="2022-02-01T13:33:32.495" v="49" actId="692"/>
          <ac:graphicFrameMkLst>
            <pc:docMk/>
            <pc:sldMk cId="2107089447" sldId="761"/>
            <ac:graphicFrameMk id="6" creationId="{491AF143-F137-4987-9711-F5C8C4E7A998}"/>
          </ac:graphicFrameMkLst>
        </pc:graphicFrameChg>
      </pc:sldChg>
      <pc:sldChg chg="addSp delSp modSp mod modNotesTx">
        <pc:chgData name="Sarah Wagner" userId="0902cc37-1dab-4332-8496-0ed2615c3b44" providerId="ADAL" clId="{84E3A18E-C77C-4ADB-832B-B88B6703C936}" dt="2022-02-01T13:55:01.856" v="286"/>
        <pc:sldMkLst>
          <pc:docMk/>
          <pc:sldMk cId="77979920" sldId="763"/>
        </pc:sldMkLst>
        <pc:spChg chg="del">
          <ac:chgData name="Sarah Wagner" userId="0902cc37-1dab-4332-8496-0ed2615c3b44" providerId="ADAL" clId="{84E3A18E-C77C-4ADB-832B-B88B6703C936}" dt="2022-02-01T13:52:55.126" v="253" actId="478"/>
          <ac:spMkLst>
            <pc:docMk/>
            <pc:sldMk cId="77979920" sldId="763"/>
            <ac:spMk id="7" creationId="{A4BA7736-EAD0-495F-AEE4-B520F73C712A}"/>
          </ac:spMkLst>
        </pc:spChg>
        <pc:picChg chg="add mod">
          <ac:chgData name="Sarah Wagner" userId="0902cc37-1dab-4332-8496-0ed2615c3b44" providerId="ADAL" clId="{84E3A18E-C77C-4ADB-832B-B88B6703C936}" dt="2022-02-01T13:54:31.337" v="274" actId="14100"/>
          <ac:picMkLst>
            <pc:docMk/>
            <pc:sldMk cId="77979920" sldId="763"/>
            <ac:picMk id="1026" creationId="{1C804BB1-ECA5-4268-926E-53EF51A507DC}"/>
          </ac:picMkLst>
        </pc:picChg>
        <pc:picChg chg="add mod">
          <ac:chgData name="Sarah Wagner" userId="0902cc37-1dab-4332-8496-0ed2615c3b44" providerId="ADAL" clId="{84E3A18E-C77C-4ADB-832B-B88B6703C936}" dt="2022-02-01T13:54:45.672" v="280" actId="167"/>
          <ac:picMkLst>
            <pc:docMk/>
            <pc:sldMk cId="77979920" sldId="763"/>
            <ac:picMk id="1028" creationId="{845CBD41-A182-4A79-997A-F90E477A98B0}"/>
          </ac:picMkLst>
        </pc:picChg>
      </pc:sldChg>
      <pc:sldChg chg="addSp delSp modSp mod modNotesTx">
        <pc:chgData name="Sarah Wagner" userId="0902cc37-1dab-4332-8496-0ed2615c3b44" providerId="ADAL" clId="{84E3A18E-C77C-4ADB-832B-B88B6703C936}" dt="2022-02-01T13:55:54.097" v="298"/>
        <pc:sldMkLst>
          <pc:docMk/>
          <pc:sldMk cId="945717400" sldId="764"/>
        </pc:sldMkLst>
        <pc:spChg chg="del">
          <ac:chgData name="Sarah Wagner" userId="0902cc37-1dab-4332-8496-0ed2615c3b44" providerId="ADAL" clId="{84E3A18E-C77C-4ADB-832B-B88B6703C936}" dt="2022-02-01T13:55:18.888" v="289" actId="478"/>
          <ac:spMkLst>
            <pc:docMk/>
            <pc:sldMk cId="945717400" sldId="764"/>
            <ac:spMk id="4" creationId="{AAE7EE85-CA10-4AA0-AC01-2925307B0BEA}"/>
          </ac:spMkLst>
        </pc:spChg>
        <pc:picChg chg="add mod">
          <ac:chgData name="Sarah Wagner" userId="0902cc37-1dab-4332-8496-0ed2615c3b44" providerId="ADAL" clId="{84E3A18E-C77C-4ADB-832B-B88B6703C936}" dt="2022-02-01T13:55:46.749" v="297" actId="14100"/>
          <ac:picMkLst>
            <pc:docMk/>
            <pc:sldMk cId="945717400" sldId="764"/>
            <ac:picMk id="2050" creationId="{54C6BDC0-4039-4B29-BFD0-CCDA6A6CC96A}"/>
          </ac:picMkLst>
        </pc:picChg>
      </pc:sldChg>
      <pc:sldChg chg="addSp delSp modSp mod modNotesTx">
        <pc:chgData name="Sarah Wagner" userId="0902cc37-1dab-4332-8496-0ed2615c3b44" providerId="ADAL" clId="{84E3A18E-C77C-4ADB-832B-B88B6703C936}" dt="2022-02-01T14:05:09.471" v="404"/>
        <pc:sldMkLst>
          <pc:docMk/>
          <pc:sldMk cId="3582993834" sldId="765"/>
        </pc:sldMkLst>
        <pc:spChg chg="del">
          <ac:chgData name="Sarah Wagner" userId="0902cc37-1dab-4332-8496-0ed2615c3b44" providerId="ADAL" clId="{84E3A18E-C77C-4ADB-832B-B88B6703C936}" dt="2022-02-01T14:00:04.338" v="344" actId="478"/>
          <ac:spMkLst>
            <pc:docMk/>
            <pc:sldMk cId="3582993834" sldId="765"/>
            <ac:spMk id="7" creationId="{4531BC9A-333E-459E-B2EB-A8C0C6DBB787}"/>
          </ac:spMkLst>
        </pc:spChg>
        <pc:picChg chg="add del mod">
          <ac:chgData name="Sarah Wagner" userId="0902cc37-1dab-4332-8496-0ed2615c3b44" providerId="ADAL" clId="{84E3A18E-C77C-4ADB-832B-B88B6703C936}" dt="2022-02-01T14:04:18.162" v="393" actId="478"/>
          <ac:picMkLst>
            <pc:docMk/>
            <pc:sldMk cId="3582993834" sldId="765"/>
            <ac:picMk id="11" creationId="{2399FBAB-E7F5-46D6-B347-C832799289DF}"/>
          </ac:picMkLst>
        </pc:picChg>
        <pc:picChg chg="mod">
          <ac:chgData name="Sarah Wagner" userId="0902cc37-1dab-4332-8496-0ed2615c3b44" providerId="ADAL" clId="{84E3A18E-C77C-4ADB-832B-B88B6703C936}" dt="2022-02-01T14:04:58.109" v="403" actId="1076"/>
          <ac:picMkLst>
            <pc:docMk/>
            <pc:sldMk cId="3582993834" sldId="765"/>
            <ac:picMk id="2052" creationId="{637E35A4-0208-4D44-A04B-50616D93D31E}"/>
          </ac:picMkLst>
        </pc:picChg>
        <pc:picChg chg="add del mod">
          <ac:chgData name="Sarah Wagner" userId="0902cc37-1dab-4332-8496-0ed2615c3b44" providerId="ADAL" clId="{84E3A18E-C77C-4ADB-832B-B88B6703C936}" dt="2022-02-01T14:00:10.594" v="347" actId="478"/>
          <ac:picMkLst>
            <pc:docMk/>
            <pc:sldMk cId="3582993834" sldId="765"/>
            <ac:picMk id="4098" creationId="{6258EA22-BE32-4917-8E87-208BD1B0A93E}"/>
          </ac:picMkLst>
        </pc:picChg>
        <pc:picChg chg="add del mod">
          <ac:chgData name="Sarah Wagner" userId="0902cc37-1dab-4332-8496-0ed2615c3b44" providerId="ADAL" clId="{84E3A18E-C77C-4ADB-832B-B88B6703C936}" dt="2022-02-01T14:00:41.082" v="350" actId="478"/>
          <ac:picMkLst>
            <pc:docMk/>
            <pc:sldMk cId="3582993834" sldId="765"/>
            <ac:picMk id="4100" creationId="{E89B8C2F-8E9C-440D-AE8D-54D34B813854}"/>
          </ac:picMkLst>
        </pc:picChg>
        <pc:picChg chg="add del mod">
          <ac:chgData name="Sarah Wagner" userId="0902cc37-1dab-4332-8496-0ed2615c3b44" providerId="ADAL" clId="{84E3A18E-C77C-4ADB-832B-B88B6703C936}" dt="2022-02-01T14:01:06.157" v="353" actId="478"/>
          <ac:picMkLst>
            <pc:docMk/>
            <pc:sldMk cId="3582993834" sldId="765"/>
            <ac:picMk id="4102" creationId="{97C93D3B-F64B-4B64-B5B6-58BD65EC0EFD}"/>
          </ac:picMkLst>
        </pc:picChg>
        <pc:picChg chg="add del mod">
          <ac:chgData name="Sarah Wagner" userId="0902cc37-1dab-4332-8496-0ed2615c3b44" providerId="ADAL" clId="{84E3A18E-C77C-4ADB-832B-B88B6703C936}" dt="2022-02-01T14:04:37.415" v="396" actId="478"/>
          <ac:picMkLst>
            <pc:docMk/>
            <pc:sldMk cId="3582993834" sldId="765"/>
            <ac:picMk id="4104" creationId="{50FDF023-DFC4-4458-9543-A4F4775BE574}"/>
          </ac:picMkLst>
        </pc:picChg>
        <pc:picChg chg="add mod">
          <ac:chgData name="Sarah Wagner" userId="0902cc37-1dab-4332-8496-0ed2615c3b44" providerId="ADAL" clId="{84E3A18E-C77C-4ADB-832B-B88B6703C936}" dt="2022-02-01T14:04:46.925" v="399" actId="732"/>
          <ac:picMkLst>
            <pc:docMk/>
            <pc:sldMk cId="3582993834" sldId="765"/>
            <ac:picMk id="4106" creationId="{1029A24E-586E-4E79-80DD-EF7D2B4FBD0D}"/>
          </ac:picMkLst>
        </pc:picChg>
      </pc:sldChg>
      <pc:sldChg chg="addSp delSp modSp mod modNotesTx">
        <pc:chgData name="Sarah Wagner" userId="0902cc37-1dab-4332-8496-0ed2615c3b44" providerId="ADAL" clId="{84E3A18E-C77C-4ADB-832B-B88B6703C936}" dt="2022-02-01T13:58:44.532" v="342" actId="1076"/>
        <pc:sldMkLst>
          <pc:docMk/>
          <pc:sldMk cId="33668266" sldId="766"/>
        </pc:sldMkLst>
        <pc:spChg chg="del">
          <ac:chgData name="Sarah Wagner" userId="0902cc37-1dab-4332-8496-0ed2615c3b44" providerId="ADAL" clId="{84E3A18E-C77C-4ADB-832B-B88B6703C936}" dt="2022-02-01T13:56:15.347" v="302" actId="478"/>
          <ac:spMkLst>
            <pc:docMk/>
            <pc:sldMk cId="33668266" sldId="766"/>
            <ac:spMk id="7" creationId="{6BC4C93C-238E-4C6B-8C69-1E8CE259A58D}"/>
          </ac:spMkLst>
        </pc:spChg>
        <pc:spChg chg="mod">
          <ac:chgData name="Sarah Wagner" userId="0902cc37-1dab-4332-8496-0ed2615c3b44" providerId="ADAL" clId="{84E3A18E-C77C-4ADB-832B-B88B6703C936}" dt="2022-02-01T13:56:50.323" v="309" actId="1076"/>
          <ac:spMkLst>
            <pc:docMk/>
            <pc:sldMk cId="33668266" sldId="766"/>
            <ac:spMk id="9" creationId="{F9E21DCF-B90D-499D-922C-9D41C3DEFC35}"/>
          </ac:spMkLst>
        </pc:spChg>
        <pc:picChg chg="add del mod">
          <ac:chgData name="Sarah Wagner" userId="0902cc37-1dab-4332-8496-0ed2615c3b44" providerId="ADAL" clId="{84E3A18E-C77C-4ADB-832B-B88B6703C936}" dt="2022-02-01T13:58:42.469" v="341" actId="478"/>
          <ac:picMkLst>
            <pc:docMk/>
            <pc:sldMk cId="33668266" sldId="766"/>
            <ac:picMk id="3074" creationId="{59AEA0BB-5E3E-4299-BA99-772C5772AC6F}"/>
          </ac:picMkLst>
        </pc:picChg>
        <pc:picChg chg="add del mod">
          <ac:chgData name="Sarah Wagner" userId="0902cc37-1dab-4332-8496-0ed2615c3b44" providerId="ADAL" clId="{84E3A18E-C77C-4ADB-832B-B88B6703C936}" dt="2022-02-01T13:58:41.395" v="340" actId="478"/>
          <ac:picMkLst>
            <pc:docMk/>
            <pc:sldMk cId="33668266" sldId="766"/>
            <ac:picMk id="3076" creationId="{69052236-8E6B-4759-A46A-D27042A7E865}"/>
          </ac:picMkLst>
        </pc:picChg>
        <pc:picChg chg="add mod">
          <ac:chgData name="Sarah Wagner" userId="0902cc37-1dab-4332-8496-0ed2615c3b44" providerId="ADAL" clId="{84E3A18E-C77C-4ADB-832B-B88B6703C936}" dt="2022-02-01T13:58:44.532" v="342" actId="1076"/>
          <ac:picMkLst>
            <pc:docMk/>
            <pc:sldMk cId="33668266" sldId="766"/>
            <ac:picMk id="3078" creationId="{F29A781B-E41E-4EFD-8375-8728A149707C}"/>
          </ac:picMkLst>
        </pc:picChg>
      </pc:sldChg>
      <pc:sldChg chg="addSp delSp modSp mod modNotesTx">
        <pc:chgData name="Sarah Wagner" userId="0902cc37-1dab-4332-8496-0ed2615c3b44" providerId="ADAL" clId="{84E3A18E-C77C-4ADB-832B-B88B6703C936}" dt="2022-02-01T14:07:32.834" v="434"/>
        <pc:sldMkLst>
          <pc:docMk/>
          <pc:sldMk cId="2569650868" sldId="767"/>
        </pc:sldMkLst>
        <pc:spChg chg="del">
          <ac:chgData name="Sarah Wagner" userId="0902cc37-1dab-4332-8496-0ed2615c3b44" providerId="ADAL" clId="{84E3A18E-C77C-4ADB-832B-B88B6703C936}" dt="2022-02-01T14:06:10.215" v="412" actId="478"/>
          <ac:spMkLst>
            <pc:docMk/>
            <pc:sldMk cId="2569650868" sldId="767"/>
            <ac:spMk id="7" creationId="{FCD224F4-CF95-4D2D-8D7A-210824E7C942}"/>
          </ac:spMkLst>
        </pc:spChg>
        <pc:picChg chg="add mod">
          <ac:chgData name="Sarah Wagner" userId="0902cc37-1dab-4332-8496-0ed2615c3b44" providerId="ADAL" clId="{84E3A18E-C77C-4ADB-832B-B88B6703C936}" dt="2022-02-01T14:06:08.216" v="411" actId="14100"/>
          <ac:picMkLst>
            <pc:docMk/>
            <pc:sldMk cId="2569650868" sldId="767"/>
            <ac:picMk id="5122" creationId="{697B5E63-2439-4E11-927C-39A46D193C7D}"/>
          </ac:picMkLst>
        </pc:picChg>
        <pc:picChg chg="add mod">
          <ac:chgData name="Sarah Wagner" userId="0902cc37-1dab-4332-8496-0ed2615c3b44" providerId="ADAL" clId="{84E3A18E-C77C-4ADB-832B-B88B6703C936}" dt="2022-02-01T14:07:26.068" v="432" actId="732"/>
          <ac:picMkLst>
            <pc:docMk/>
            <pc:sldMk cId="2569650868" sldId="767"/>
            <ac:picMk id="5124" creationId="{323BAD85-A4E2-4E00-8FAC-2FFE08388375}"/>
          </ac:picMkLst>
        </pc:picChg>
      </pc:sldChg>
      <pc:sldChg chg="addSp delSp modSp mod">
        <pc:chgData name="Sarah Wagner" userId="0902cc37-1dab-4332-8496-0ed2615c3b44" providerId="ADAL" clId="{84E3A18E-C77C-4ADB-832B-B88B6703C936}" dt="2022-02-01T14:13:53.946" v="474" actId="14100"/>
        <pc:sldMkLst>
          <pc:docMk/>
          <pc:sldMk cId="4072557178" sldId="768"/>
        </pc:sldMkLst>
        <pc:spChg chg="del mod">
          <ac:chgData name="Sarah Wagner" userId="0902cc37-1dab-4332-8496-0ed2615c3b44" providerId="ADAL" clId="{84E3A18E-C77C-4ADB-832B-B88B6703C936}" dt="2022-02-01T14:10:24.483" v="441" actId="478"/>
          <ac:spMkLst>
            <pc:docMk/>
            <pc:sldMk cId="4072557178" sldId="768"/>
            <ac:spMk id="7" creationId="{7B95B301-8EDC-4C34-8C55-8932AA4AA18B}"/>
          </ac:spMkLst>
        </pc:spChg>
        <pc:picChg chg="add del">
          <ac:chgData name="Sarah Wagner" userId="0902cc37-1dab-4332-8496-0ed2615c3b44" providerId="ADAL" clId="{84E3A18E-C77C-4ADB-832B-B88B6703C936}" dt="2022-02-01T14:10:17.181" v="436" actId="478"/>
          <ac:picMkLst>
            <pc:docMk/>
            <pc:sldMk cId="4072557178" sldId="768"/>
            <ac:picMk id="6146" creationId="{99EBF01F-4D93-42AA-B70A-BF52BD0E6B2C}"/>
          </ac:picMkLst>
        </pc:picChg>
        <pc:picChg chg="add mod">
          <ac:chgData name="Sarah Wagner" userId="0902cc37-1dab-4332-8496-0ed2615c3b44" providerId="ADAL" clId="{84E3A18E-C77C-4ADB-832B-B88B6703C936}" dt="2022-02-01T14:13:53.946" v="474" actId="14100"/>
          <ac:picMkLst>
            <pc:docMk/>
            <pc:sldMk cId="4072557178" sldId="768"/>
            <ac:picMk id="6148" creationId="{4104E759-261E-4C1F-8F85-788E5DD4D23F}"/>
          </ac:picMkLst>
        </pc:picChg>
        <pc:picChg chg="add del mod">
          <ac:chgData name="Sarah Wagner" userId="0902cc37-1dab-4332-8496-0ed2615c3b44" providerId="ADAL" clId="{84E3A18E-C77C-4ADB-832B-B88B6703C936}" dt="2022-02-01T14:12:24.067" v="445" actId="478"/>
          <ac:picMkLst>
            <pc:docMk/>
            <pc:sldMk cId="4072557178" sldId="768"/>
            <ac:picMk id="6150" creationId="{C2C150E2-BAC9-4F47-982F-75D7386B0698}"/>
          </ac:picMkLst>
        </pc:picChg>
        <pc:picChg chg="add mod">
          <ac:chgData name="Sarah Wagner" userId="0902cc37-1dab-4332-8496-0ed2615c3b44" providerId="ADAL" clId="{84E3A18E-C77C-4ADB-832B-B88B6703C936}" dt="2022-02-01T14:13:46.902" v="473" actId="732"/>
          <ac:picMkLst>
            <pc:docMk/>
            <pc:sldMk cId="4072557178" sldId="768"/>
            <ac:picMk id="6152" creationId="{49343F82-8B9D-4003-8E65-49A1DE636EB5}"/>
          </ac:picMkLst>
        </pc:picChg>
      </pc:sldChg>
      <pc:sldChg chg="addSp delSp modSp mod">
        <pc:chgData name="Sarah Wagner" userId="0902cc37-1dab-4332-8496-0ed2615c3b44" providerId="ADAL" clId="{84E3A18E-C77C-4ADB-832B-B88B6703C936}" dt="2022-02-01T14:15:49.350" v="483" actId="14100"/>
        <pc:sldMkLst>
          <pc:docMk/>
          <pc:sldMk cId="3764502493" sldId="769"/>
        </pc:sldMkLst>
        <pc:spChg chg="del">
          <ac:chgData name="Sarah Wagner" userId="0902cc37-1dab-4332-8496-0ed2615c3b44" providerId="ADAL" clId="{84E3A18E-C77C-4ADB-832B-B88B6703C936}" dt="2022-02-01T14:15:37.990" v="477" actId="478"/>
          <ac:spMkLst>
            <pc:docMk/>
            <pc:sldMk cId="3764502493" sldId="769"/>
            <ac:spMk id="7" creationId="{1D16BF8C-278B-4FF2-87CC-CA67E41E6462}"/>
          </ac:spMkLst>
        </pc:spChg>
        <pc:picChg chg="add mod">
          <ac:chgData name="Sarah Wagner" userId="0902cc37-1dab-4332-8496-0ed2615c3b44" providerId="ADAL" clId="{84E3A18E-C77C-4ADB-832B-B88B6703C936}" dt="2022-02-01T14:15:49.350" v="483" actId="14100"/>
          <ac:picMkLst>
            <pc:docMk/>
            <pc:sldMk cId="3764502493" sldId="769"/>
            <ac:picMk id="7170" creationId="{676ACC6E-F753-44D5-9D52-C5BFA225D957}"/>
          </ac:picMkLst>
        </pc:picChg>
      </pc:sldChg>
      <pc:sldChg chg="modSp">
        <pc:chgData name="Sarah Wagner" userId="0902cc37-1dab-4332-8496-0ed2615c3b44" providerId="ADAL" clId="{84E3A18E-C77C-4ADB-832B-B88B6703C936}" dt="2022-02-01T13:38:55.777" v="101"/>
        <pc:sldMkLst>
          <pc:docMk/>
          <pc:sldMk cId="2111155864" sldId="770"/>
        </pc:sldMkLst>
        <pc:graphicFrameChg chg="mod">
          <ac:chgData name="Sarah Wagner" userId="0902cc37-1dab-4332-8496-0ed2615c3b44" providerId="ADAL" clId="{84E3A18E-C77C-4ADB-832B-B88B6703C936}" dt="2022-02-01T13:38:55.777" v="101"/>
          <ac:graphicFrameMkLst>
            <pc:docMk/>
            <pc:sldMk cId="2111155864" sldId="770"/>
            <ac:graphicFrameMk id="6" creationId="{3EABD910-51AC-4DD3-A00E-8357AB250CF7}"/>
          </ac:graphicFrameMkLst>
        </pc:graphicFrameChg>
      </pc:sldChg>
      <pc:sldChg chg="modSp mod">
        <pc:chgData name="Sarah Wagner" userId="0902cc37-1dab-4332-8496-0ed2615c3b44" providerId="ADAL" clId="{84E3A18E-C77C-4ADB-832B-B88B6703C936}" dt="2022-02-01T13:30:54.744" v="37"/>
        <pc:sldMkLst>
          <pc:docMk/>
          <pc:sldMk cId="1177818471" sldId="771"/>
        </pc:sldMkLst>
        <pc:spChg chg="mod">
          <ac:chgData name="Sarah Wagner" userId="0902cc37-1dab-4332-8496-0ed2615c3b44" providerId="ADAL" clId="{84E3A18E-C77C-4ADB-832B-B88B6703C936}" dt="2022-02-01T13:30:45.547" v="36" actId="2711"/>
          <ac:spMkLst>
            <pc:docMk/>
            <pc:sldMk cId="1177818471" sldId="771"/>
            <ac:spMk id="11" creationId="{D92F7753-B048-407F-BEEA-C318A968FC54}"/>
          </ac:spMkLst>
        </pc:spChg>
        <pc:graphicFrameChg chg="mod">
          <ac:chgData name="Sarah Wagner" userId="0902cc37-1dab-4332-8496-0ed2615c3b44" providerId="ADAL" clId="{84E3A18E-C77C-4ADB-832B-B88B6703C936}" dt="2022-02-01T13:30:54.744" v="37"/>
          <ac:graphicFrameMkLst>
            <pc:docMk/>
            <pc:sldMk cId="1177818471" sldId="771"/>
            <ac:graphicFrameMk id="8" creationId="{6A513E8C-E6DF-44A3-89D1-E3163E8AF9C8}"/>
          </ac:graphicFrameMkLst>
        </pc:graphicFrameChg>
      </pc:sldChg>
      <pc:sldChg chg="modSp">
        <pc:chgData name="Sarah Wagner" userId="0902cc37-1dab-4332-8496-0ed2615c3b44" providerId="ADAL" clId="{84E3A18E-C77C-4ADB-832B-B88B6703C936}" dt="2022-02-01T13:37:11.052" v="74"/>
        <pc:sldMkLst>
          <pc:docMk/>
          <pc:sldMk cId="3188344624" sldId="772"/>
        </pc:sldMkLst>
        <pc:graphicFrameChg chg="mod">
          <ac:chgData name="Sarah Wagner" userId="0902cc37-1dab-4332-8496-0ed2615c3b44" providerId="ADAL" clId="{84E3A18E-C77C-4ADB-832B-B88B6703C936}" dt="2022-02-01T13:37:11.052" v="74"/>
          <ac:graphicFrameMkLst>
            <pc:docMk/>
            <pc:sldMk cId="3188344624" sldId="772"/>
            <ac:graphicFrameMk id="6" creationId="{8CA7B559-793E-4B8B-BB77-5FE87F629906}"/>
          </ac:graphicFrameMkLst>
        </pc:graphicFrameChg>
      </pc:sldChg>
      <pc:sldChg chg="modSp">
        <pc:chgData name="Sarah Wagner" userId="0902cc37-1dab-4332-8496-0ed2615c3b44" providerId="ADAL" clId="{84E3A18E-C77C-4ADB-832B-B88B6703C936}" dt="2022-02-01T13:43:54.236" v="162"/>
        <pc:sldMkLst>
          <pc:docMk/>
          <pc:sldMk cId="1068114369" sldId="773"/>
        </pc:sldMkLst>
        <pc:graphicFrameChg chg="mod">
          <ac:chgData name="Sarah Wagner" userId="0902cc37-1dab-4332-8496-0ed2615c3b44" providerId="ADAL" clId="{84E3A18E-C77C-4ADB-832B-B88B6703C936}" dt="2022-02-01T13:43:54.236" v="162"/>
          <ac:graphicFrameMkLst>
            <pc:docMk/>
            <pc:sldMk cId="1068114369" sldId="773"/>
            <ac:graphicFrameMk id="6" creationId="{36F77512-F1D8-4EF7-95EF-F19CD818C6E8}"/>
          </ac:graphicFrameMkLst>
        </pc:graphicFrameChg>
      </pc:sldChg>
      <pc:sldChg chg="addSp delSp modSp mod">
        <pc:chgData name="Sarah Wagner" userId="0902cc37-1dab-4332-8496-0ed2615c3b44" providerId="ADAL" clId="{84E3A18E-C77C-4ADB-832B-B88B6703C936}" dt="2022-02-01T13:44:30.573" v="168" actId="692"/>
        <pc:sldMkLst>
          <pc:docMk/>
          <pc:sldMk cId="3609987798" sldId="774"/>
        </pc:sldMkLst>
        <pc:graphicFrameChg chg="add mod">
          <ac:chgData name="Sarah Wagner" userId="0902cc37-1dab-4332-8496-0ed2615c3b44" providerId="ADAL" clId="{84E3A18E-C77C-4ADB-832B-B88B6703C936}" dt="2022-02-01T13:44:30.573" v="168" actId="692"/>
          <ac:graphicFrameMkLst>
            <pc:docMk/>
            <pc:sldMk cId="3609987798" sldId="774"/>
            <ac:graphicFrameMk id="6" creationId="{79B69D0F-140A-4295-965B-5349209C0E36}"/>
          </ac:graphicFrameMkLst>
        </pc:graphicFrameChg>
        <pc:graphicFrameChg chg="del">
          <ac:chgData name="Sarah Wagner" userId="0902cc37-1dab-4332-8496-0ed2615c3b44" providerId="ADAL" clId="{84E3A18E-C77C-4ADB-832B-B88B6703C936}" dt="2022-02-01T13:26:33.084" v="11" actId="478"/>
          <ac:graphicFrameMkLst>
            <pc:docMk/>
            <pc:sldMk cId="3609987798" sldId="774"/>
            <ac:graphicFrameMk id="8" creationId="{79B69D0F-140A-4295-965B-5349209C0E36}"/>
          </ac:graphicFrameMkLst>
        </pc:graphicFrameChg>
      </pc:sldChg>
      <pc:sldChg chg="modSp">
        <pc:chgData name="Sarah Wagner" userId="0902cc37-1dab-4332-8496-0ed2615c3b44" providerId="ADAL" clId="{84E3A18E-C77C-4ADB-832B-B88B6703C936}" dt="2022-02-01T13:40:34.888" v="118" actId="692"/>
        <pc:sldMkLst>
          <pc:docMk/>
          <pc:sldMk cId="2913167055" sldId="775"/>
        </pc:sldMkLst>
        <pc:graphicFrameChg chg="mod">
          <ac:chgData name="Sarah Wagner" userId="0902cc37-1dab-4332-8496-0ed2615c3b44" providerId="ADAL" clId="{84E3A18E-C77C-4ADB-832B-B88B6703C936}" dt="2022-02-01T13:40:34.888" v="118" actId="692"/>
          <ac:graphicFrameMkLst>
            <pc:docMk/>
            <pc:sldMk cId="2913167055" sldId="775"/>
            <ac:graphicFrameMk id="6" creationId="{E92CA129-9741-4944-9EEC-13EA0AFDC5A0}"/>
          </ac:graphicFrameMkLst>
        </pc:graphicFrameChg>
      </pc:sldChg>
      <pc:sldChg chg="modSp">
        <pc:chgData name="Sarah Wagner" userId="0902cc37-1dab-4332-8496-0ed2615c3b44" providerId="ADAL" clId="{84E3A18E-C77C-4ADB-832B-B88B6703C936}" dt="2022-02-01T13:46:34.732" v="194" actId="255"/>
        <pc:sldMkLst>
          <pc:docMk/>
          <pc:sldMk cId="313620492" sldId="776"/>
        </pc:sldMkLst>
        <pc:graphicFrameChg chg="mod">
          <ac:chgData name="Sarah Wagner" userId="0902cc37-1dab-4332-8496-0ed2615c3b44" providerId="ADAL" clId="{84E3A18E-C77C-4ADB-832B-B88B6703C936}" dt="2022-02-01T13:46:34.732" v="194" actId="255"/>
          <ac:graphicFrameMkLst>
            <pc:docMk/>
            <pc:sldMk cId="313620492" sldId="776"/>
            <ac:graphicFrameMk id="7" creationId="{103A3FB1-A038-4D47-A161-261864A719BB}"/>
          </ac:graphicFrameMkLst>
        </pc:graphicFrameChg>
      </pc:sldChg>
      <pc:sldChg chg="modSp mod">
        <pc:chgData name="Sarah Wagner" userId="0902cc37-1dab-4332-8496-0ed2615c3b44" providerId="ADAL" clId="{84E3A18E-C77C-4ADB-832B-B88B6703C936}" dt="2022-02-01T13:31:34.107" v="43"/>
        <pc:sldMkLst>
          <pc:docMk/>
          <pc:sldMk cId="1195424182" sldId="777"/>
        </pc:sldMkLst>
        <pc:spChg chg="mod">
          <ac:chgData name="Sarah Wagner" userId="0902cc37-1dab-4332-8496-0ed2615c3b44" providerId="ADAL" clId="{84E3A18E-C77C-4ADB-832B-B88B6703C936}" dt="2022-02-01T13:31:30.127" v="42"/>
          <ac:spMkLst>
            <pc:docMk/>
            <pc:sldMk cId="1195424182" sldId="777"/>
            <ac:spMk id="8" creationId="{5BF5C30C-7C18-400B-A1C5-167D913A0CE7}"/>
          </ac:spMkLst>
        </pc:spChg>
        <pc:graphicFrameChg chg="mod">
          <ac:chgData name="Sarah Wagner" userId="0902cc37-1dab-4332-8496-0ed2615c3b44" providerId="ADAL" clId="{84E3A18E-C77C-4ADB-832B-B88B6703C936}" dt="2022-02-01T13:31:34.107" v="43"/>
          <ac:graphicFrameMkLst>
            <pc:docMk/>
            <pc:sldMk cId="1195424182" sldId="777"/>
            <ac:graphicFrameMk id="7" creationId="{ADC85B08-F070-40BE-920E-B4E913CB36B5}"/>
          </ac:graphicFrameMkLst>
        </pc:graphicFrameChg>
      </pc:sldChg>
      <pc:sldChg chg="modSp mod">
        <pc:chgData name="Sarah Wagner" userId="0902cc37-1dab-4332-8496-0ed2615c3b44" providerId="ADAL" clId="{84E3A18E-C77C-4ADB-832B-B88B6703C936}" dt="2022-02-01T13:52:14.809" v="252"/>
        <pc:sldMkLst>
          <pc:docMk/>
          <pc:sldMk cId="2103612665" sldId="778"/>
        </pc:sldMkLst>
        <pc:spChg chg="mod">
          <ac:chgData name="Sarah Wagner" userId="0902cc37-1dab-4332-8496-0ed2615c3b44" providerId="ADAL" clId="{84E3A18E-C77C-4ADB-832B-B88B6703C936}" dt="2022-02-01T13:28:25.470" v="24" actId="2711"/>
          <ac:spMkLst>
            <pc:docMk/>
            <pc:sldMk cId="2103612665" sldId="778"/>
            <ac:spMk id="8" creationId="{E9AE0DD2-452D-4B01-B23F-E220EB932A4F}"/>
          </ac:spMkLst>
        </pc:spChg>
        <pc:graphicFrameChg chg="mod">
          <ac:chgData name="Sarah Wagner" userId="0902cc37-1dab-4332-8496-0ed2615c3b44" providerId="ADAL" clId="{84E3A18E-C77C-4ADB-832B-B88B6703C936}" dt="2022-02-01T13:52:14.809" v="252"/>
          <ac:graphicFrameMkLst>
            <pc:docMk/>
            <pc:sldMk cId="2103612665" sldId="778"/>
            <ac:graphicFrameMk id="7" creationId="{70BAFE1A-C35E-46FC-B263-2A4522BE75D3}"/>
          </ac:graphicFrameMkLst>
        </pc:graphicFrameChg>
      </pc:sldChg>
      <pc:sldChg chg="modSp">
        <pc:chgData name="Sarah Wagner" userId="0902cc37-1dab-4332-8496-0ed2615c3b44" providerId="ADAL" clId="{84E3A18E-C77C-4ADB-832B-B88B6703C936}" dt="2022-02-01T13:47:45.616" v="206"/>
        <pc:sldMkLst>
          <pc:docMk/>
          <pc:sldMk cId="3043246469" sldId="779"/>
        </pc:sldMkLst>
        <pc:graphicFrameChg chg="mod">
          <ac:chgData name="Sarah Wagner" userId="0902cc37-1dab-4332-8496-0ed2615c3b44" providerId="ADAL" clId="{84E3A18E-C77C-4ADB-832B-B88B6703C936}" dt="2022-02-01T13:47:45.616" v="206"/>
          <ac:graphicFrameMkLst>
            <pc:docMk/>
            <pc:sldMk cId="3043246469" sldId="779"/>
            <ac:graphicFrameMk id="8" creationId="{7425DEF7-D0F9-4EAF-A9DC-30721207C19F}"/>
          </ac:graphicFrameMkLst>
        </pc:graphicFrameChg>
      </pc:sldChg>
      <pc:sldChg chg="modSp">
        <pc:chgData name="Sarah Wagner" userId="0902cc37-1dab-4332-8496-0ed2615c3b44" providerId="ADAL" clId="{84E3A18E-C77C-4ADB-832B-B88B6703C936}" dt="2022-02-01T13:51:54.046" v="247" actId="692"/>
        <pc:sldMkLst>
          <pc:docMk/>
          <pc:sldMk cId="2686791954" sldId="780"/>
        </pc:sldMkLst>
        <pc:graphicFrameChg chg="mod">
          <ac:chgData name="Sarah Wagner" userId="0902cc37-1dab-4332-8496-0ed2615c3b44" providerId="ADAL" clId="{84E3A18E-C77C-4ADB-832B-B88B6703C936}" dt="2022-02-01T13:51:54.046" v="247" actId="692"/>
          <ac:graphicFrameMkLst>
            <pc:docMk/>
            <pc:sldMk cId="2686791954" sldId="780"/>
            <ac:graphicFrameMk id="6" creationId="{C5CFC47A-874A-40B5-9041-C364AA476816}"/>
          </ac:graphicFrameMkLst>
        </pc:graphicFrameChg>
      </pc:sldChg>
      <pc:sldChg chg="modSp">
        <pc:chgData name="Sarah Wagner" userId="0902cc37-1dab-4332-8496-0ed2615c3b44" providerId="ADAL" clId="{84E3A18E-C77C-4ADB-832B-B88B6703C936}" dt="2022-02-01T13:37:28.201" v="76" actId="692"/>
        <pc:sldMkLst>
          <pc:docMk/>
          <pc:sldMk cId="406063611" sldId="781"/>
        </pc:sldMkLst>
        <pc:graphicFrameChg chg="mod">
          <ac:chgData name="Sarah Wagner" userId="0902cc37-1dab-4332-8496-0ed2615c3b44" providerId="ADAL" clId="{84E3A18E-C77C-4ADB-832B-B88B6703C936}" dt="2022-02-01T13:37:28.201" v="76" actId="692"/>
          <ac:graphicFrameMkLst>
            <pc:docMk/>
            <pc:sldMk cId="406063611" sldId="781"/>
            <ac:graphicFrameMk id="7" creationId="{44F53FBA-EAE2-4E1C-B0FC-0E5B706A6E98}"/>
          </ac:graphicFrameMkLst>
        </pc:graphicFrameChg>
      </pc:sldChg>
      <pc:sldChg chg="modSp mod">
        <pc:chgData name="Sarah Wagner" userId="0902cc37-1dab-4332-8496-0ed2615c3b44" providerId="ADAL" clId="{84E3A18E-C77C-4ADB-832B-B88B6703C936}" dt="2022-02-01T13:30:11.639" v="33" actId="2711"/>
        <pc:sldMkLst>
          <pc:docMk/>
          <pc:sldMk cId="1034004731" sldId="782"/>
        </pc:sldMkLst>
        <pc:spChg chg="mod">
          <ac:chgData name="Sarah Wagner" userId="0902cc37-1dab-4332-8496-0ed2615c3b44" providerId="ADAL" clId="{84E3A18E-C77C-4ADB-832B-B88B6703C936}" dt="2022-02-01T13:30:11.639" v="33" actId="2711"/>
          <ac:spMkLst>
            <pc:docMk/>
            <pc:sldMk cId="1034004731" sldId="782"/>
            <ac:spMk id="9" creationId="{DC4A9922-6CAA-4EC4-BCD7-8C6F5C1EB1DA}"/>
          </ac:spMkLst>
        </pc:spChg>
      </pc:sldChg>
      <pc:sldChg chg="add del">
        <pc:chgData name="Sarah Wagner" userId="0902cc37-1dab-4332-8496-0ed2615c3b44" providerId="ADAL" clId="{84E3A18E-C77C-4ADB-832B-B88B6703C936}" dt="2022-02-01T14:05:54.230" v="406"/>
        <pc:sldMkLst>
          <pc:docMk/>
          <pc:sldMk cId="4274934765" sldId="7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Itle\AppData\Local\Microsoft\Windows\INetCache\Content.Outlook\SOBABZE7\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72.16.14.20\collab\PROJECTS\USDA\USDA_GHG_inventory.Itle.rem\2020-2021%20TO\Task%201%20IntMet%20Changes\Poultry%20Meat%20Intensity%20Metric%20Analysis%201990-2018_working.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172.16.14.20\collab\PROJECTS\USDA\USDA_GHG_inventory.Itle.rem\2020-2021%20TO\Task%201%20IntMet%20Changes\Poultry%20Meat%20Intensity%20Metric%20Analysis%201990-2018_working.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172.16.14.20\collab\PROJECTS\USDA\USDA_GHG_inventory.Itle.rem\2020-2021%20TO\Task%201%20IntMet%20Changes\Egg%20Intensity%20Metric%20Analysis%201990-2018_working.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172.16.14.20\collab\PROJECTS\USDA\USDA_GHG_inventory.Itle.rem\2019-2020%20TO\Task%202%20Intensity%20metrics\Egg%20Intensity%20Metric%20Analysis%201990-2018_04222020.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172.16.14.20\collab\PROJECTS\USDA\USDA_GHG_inventory.Itle.rem\2019-2020%20TO\Task%202%20Intensity%20metrics\Milk%20Intensity%20Metric%20National%20Anaylsi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172.16.14.20\collab\PROJECTS\USDA\USDA_GHG_inventory.Itle.rem\2019-2020%20TO\Task%202%20Intensity%20metrics\Milk%20Intensity%20Metric%20National%20Anaylsi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172.16.14.20\collab\PROJECTS\USDA\USDA_GHG_inventory.Itle.rem\2019-2020%20TO\Task%202%20Intensity%20metrics\Milk%20Intensity%20Metric%20National%20Anaylsi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172.16.14.20\collab\PROJECTS\USDA\USDA_GHG_inventory.Itle.rem\2020-2021%20TO\Task%201%20IntMet%20Changes\IntensityMetricsExploration_Bee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file:///\\172.16.14.20\collab\PROJECTS\USDA\USDA_GHG_inventory.Itle.rem\2020-2021%20TO\Task%201%20IntMet%20Changes\IntensityMetricsExploration_Beef_kj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172.16.14.20\collab\PROJECTS\USDA\USDA_GHG_inventory.Itle.rem\2020-2021%20TO\Task%201%20IntMet%20Changes\IntensityMetricsExploration_Beef_kje_A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72.16.14.20\collab\PROJECTS\USDA\USDA_GHG_inventory.Itle.rem\2020-2021%20TO\Task%201%20IntMet%20Changes\IntensityMetricsExploration_Por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172.16.14.20\collab\PROJECTS\USDA\USDA_GHG_inventory.Itle.rem\2020-2021%20TO\Task%201%20IntMet%20Changes\IntensityMetricsExploration_Pork.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72.16.14.20\collab\PROJECTS\USDA\USDA_GHG_inventory.Itle.rem\2020-2021%20TO\Task%201%20IntMet%20Changes\IntensityMetricsExploration_Pork.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172.16.14.20\collab\PROJECTS\USDA\USDA_GHG_inventory.Itle.rem\2020-2021%20TO\Task%201%20IntMet%20Changes\Poultry%20Meat%20Intensity%20Metric%20Analysis%201990-2018_working.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172.16.14.20\collab\PROJECTS\USDA\USDA_GHG_inventory.Itle.rem\2020-2021%20TO\Task%201%20IntMet%20Changes\Poultry%20Meat%20Intensity%20Metric%20Analysis%201990-2018_working.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Total Livestock GHG</a:t>
            </a:r>
            <a:r>
              <a:rPr lang="en-US" sz="2000" baseline="0" dirty="0"/>
              <a:t> Emissions</a:t>
            </a:r>
            <a:endParaRPr lang="en-US" sz="2000" dirty="0"/>
          </a:p>
        </c:rich>
      </c:tx>
      <c:layout>
        <c:manualLayout>
          <c:xMode val="edge"/>
          <c:yMode val="edge"/>
          <c:x val="0.27270063519127996"/>
          <c:y val="3.844693024130239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321428759622921"/>
          <c:y val="0.11751233441899932"/>
          <c:w val="0.82107019806553994"/>
          <c:h val="0.73759338675284247"/>
        </c:manualLayout>
      </c:layout>
      <c:barChart>
        <c:barDir val="col"/>
        <c:grouping val="stacked"/>
        <c:varyColors val="0"/>
        <c:ser>
          <c:idx val="1"/>
          <c:order val="0"/>
          <c:tx>
            <c:strRef>
              <c:f>Sheet1!$A$4</c:f>
              <c:strCache>
                <c:ptCount val="1"/>
                <c:pt idx="0">
                  <c:v>Enteric Fermentation</c:v>
                </c:pt>
              </c:strCache>
            </c:strRef>
          </c:tx>
          <c:spPr>
            <a:solidFill>
              <a:schemeClr val="accent2"/>
            </a:solidFill>
            <a:ln>
              <a:noFill/>
            </a:ln>
            <a:effectLst/>
          </c:spPr>
          <c:invertIfNegative val="0"/>
          <c:cat>
            <c:numRef>
              <c:f>Sheet1!$D$3:$AF$3</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Sheet1!$D$4:$AF$4</c:f>
              <c:numCache>
                <c:formatCode>General</c:formatCode>
                <c:ptCount val="29"/>
                <c:pt idx="0">
                  <c:v>164.15380223001097</c:v>
                </c:pt>
                <c:pt idx="1">
                  <c:v>164.39789407873187</c:v>
                </c:pt>
                <c:pt idx="2">
                  <c:v>169.17692132046943</c:v>
                </c:pt>
                <c:pt idx="3">
                  <c:v>171.60662796740064</c:v>
                </c:pt>
                <c:pt idx="4">
                  <c:v>174.7136573712672</c:v>
                </c:pt>
                <c:pt idx="5">
                  <c:v>178.65428522083843</c:v>
                </c:pt>
                <c:pt idx="6">
                  <c:v>177.49055732235442</c:v>
                </c:pt>
                <c:pt idx="7">
                  <c:v>174.13176967004625</c:v>
                </c:pt>
                <c:pt idx="8">
                  <c:v>172.28060311263937</c:v>
                </c:pt>
                <c:pt idx="9">
                  <c:v>172.42239748973154</c:v>
                </c:pt>
                <c:pt idx="10">
                  <c:v>170.59220252309967</c:v>
                </c:pt>
                <c:pt idx="11">
                  <c:v>169.59130799530195</c:v>
                </c:pt>
                <c:pt idx="12">
                  <c:v>169.84524516305052</c:v>
                </c:pt>
                <c:pt idx="13">
                  <c:v>170.03731663258409</c:v>
                </c:pt>
                <c:pt idx="14">
                  <c:v>166.84994035571978</c:v>
                </c:pt>
                <c:pt idx="15">
                  <c:v>168.869031922456</c:v>
                </c:pt>
                <c:pt idx="16">
                  <c:v>171.57769030703017</c:v>
                </c:pt>
                <c:pt idx="17">
                  <c:v>174.47835666233806</c:v>
                </c:pt>
                <c:pt idx="18">
                  <c:v>173.8398845392677</c:v>
                </c:pt>
                <c:pt idx="19">
                  <c:v>173.00026214261462</c:v>
                </c:pt>
                <c:pt idx="20">
                  <c:v>171.33094026625199</c:v>
                </c:pt>
                <c:pt idx="21">
                  <c:v>168.92364905876428</c:v>
                </c:pt>
                <c:pt idx="22">
                  <c:v>166.74963510256222</c:v>
                </c:pt>
                <c:pt idx="23">
                  <c:v>165.48744652402874</c:v>
                </c:pt>
                <c:pt idx="24">
                  <c:v>164.17457572076094</c:v>
                </c:pt>
                <c:pt idx="25">
                  <c:v>166.48840523014064</c:v>
                </c:pt>
                <c:pt idx="26">
                  <c:v>171.84075853996512</c:v>
                </c:pt>
                <c:pt idx="27">
                  <c:v>175.40589430002441</c:v>
                </c:pt>
                <c:pt idx="28">
                  <c:v>177.57378039575838</c:v>
                </c:pt>
              </c:numCache>
            </c:numRef>
          </c:val>
          <c:extLst>
            <c:ext xmlns:c16="http://schemas.microsoft.com/office/drawing/2014/chart" uri="{C3380CC4-5D6E-409C-BE32-E72D297353CC}">
              <c16:uniqueId val="{00000000-F9E1-4C5A-86A0-457C88587A63}"/>
            </c:ext>
          </c:extLst>
        </c:ser>
        <c:ser>
          <c:idx val="4"/>
          <c:order val="1"/>
          <c:tx>
            <c:strRef>
              <c:f>Sheet1!$A$7</c:f>
              <c:strCache>
                <c:ptCount val="1"/>
                <c:pt idx="0">
                  <c:v>Manure Management</c:v>
                </c:pt>
              </c:strCache>
            </c:strRef>
          </c:tx>
          <c:spPr>
            <a:solidFill>
              <a:schemeClr val="accent5"/>
            </a:solidFill>
            <a:ln>
              <a:noFill/>
            </a:ln>
            <a:effectLst/>
          </c:spPr>
          <c:invertIfNegative val="0"/>
          <c:cat>
            <c:numRef>
              <c:f>Sheet1!$D$3:$AF$3</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Sheet1!$D$7:$AF$7</c:f>
              <c:numCache>
                <c:formatCode>0.00</c:formatCode>
                <c:ptCount val="29"/>
                <c:pt idx="0">
                  <c:v>51.128046672187288</c:v>
                </c:pt>
                <c:pt idx="1">
                  <c:v>53.07784777785205</c:v>
                </c:pt>
                <c:pt idx="2">
                  <c:v>51.74081662917596</c:v>
                </c:pt>
                <c:pt idx="3">
                  <c:v>53.255505330351937</c:v>
                </c:pt>
                <c:pt idx="4">
                  <c:v>56.712518247763477</c:v>
                </c:pt>
                <c:pt idx="5">
                  <c:v>58.403723026707489</c:v>
                </c:pt>
                <c:pt idx="6">
                  <c:v>57.466648494141509</c:v>
                </c:pt>
                <c:pt idx="7">
                  <c:v>59.513823387858785</c:v>
                </c:pt>
                <c:pt idx="8">
                  <c:v>63.235906173403876</c:v>
                </c:pt>
                <c:pt idx="9">
                  <c:v>63.831225038160007</c:v>
                </c:pt>
                <c:pt idx="10">
                  <c:v>64.359938742237404</c:v>
                </c:pt>
                <c:pt idx="11">
                  <c:v>65.815131696167953</c:v>
                </c:pt>
                <c:pt idx="12">
                  <c:v>66.879197165330439</c:v>
                </c:pt>
                <c:pt idx="13">
                  <c:v>67.306371927773398</c:v>
                </c:pt>
                <c:pt idx="14">
                  <c:v>64.99107386422962</c:v>
                </c:pt>
                <c:pt idx="15">
                  <c:v>67.918980353275487</c:v>
                </c:pt>
                <c:pt idx="16">
                  <c:v>68.686761208755641</c:v>
                </c:pt>
                <c:pt idx="17">
                  <c:v>73.191399329961754</c:v>
                </c:pt>
                <c:pt idx="18">
                  <c:v>71.123500091360512</c:v>
                </c:pt>
                <c:pt idx="19">
                  <c:v>70.013996050146062</c:v>
                </c:pt>
                <c:pt idx="20">
                  <c:v>71.910858773964193</c:v>
                </c:pt>
                <c:pt idx="21">
                  <c:v>72.408158683323336</c:v>
                </c:pt>
                <c:pt idx="22">
                  <c:v>74.323686201954672</c:v>
                </c:pt>
                <c:pt idx="23">
                  <c:v>71.996218180516593</c:v>
                </c:pt>
                <c:pt idx="24">
                  <c:v>71.642605363607728</c:v>
                </c:pt>
                <c:pt idx="25">
                  <c:v>75.424959580402515</c:v>
                </c:pt>
                <c:pt idx="26">
                  <c:v>77.712724283566828</c:v>
                </c:pt>
                <c:pt idx="27">
                  <c:v>78.542301484930633</c:v>
                </c:pt>
                <c:pt idx="28">
                  <c:v>81.128663177664507</c:v>
                </c:pt>
              </c:numCache>
            </c:numRef>
          </c:val>
          <c:extLst>
            <c:ext xmlns:c16="http://schemas.microsoft.com/office/drawing/2014/chart" uri="{C3380CC4-5D6E-409C-BE32-E72D297353CC}">
              <c16:uniqueId val="{00000001-F9E1-4C5A-86A0-457C88587A63}"/>
            </c:ext>
          </c:extLst>
        </c:ser>
        <c:dLbls>
          <c:showLegendKey val="0"/>
          <c:showVal val="0"/>
          <c:showCatName val="0"/>
          <c:showSerName val="0"/>
          <c:showPercent val="0"/>
          <c:showBubbleSize val="0"/>
        </c:dLbls>
        <c:gapWidth val="150"/>
        <c:overlap val="100"/>
        <c:axId val="1598938111"/>
        <c:axId val="1598718463"/>
      </c:barChart>
      <c:catAx>
        <c:axId val="1598938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8718463"/>
        <c:crosses val="autoZero"/>
        <c:auto val="1"/>
        <c:lblAlgn val="ctr"/>
        <c:lblOffset val="100"/>
        <c:tickLblSkip val="5"/>
        <c:noMultiLvlLbl val="0"/>
      </c:catAx>
      <c:valAx>
        <c:axId val="1598718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MMT CO</a:t>
                </a:r>
                <a:r>
                  <a:rPr lang="en-US" sz="1800" baseline="-25000" dirty="0"/>
                  <a:t>2</a:t>
                </a:r>
                <a:r>
                  <a:rPr lang="en-US" sz="1800" dirty="0"/>
                  <a:t>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893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75319438078228E-2"/>
          <c:y val="7.8063738013543424E-2"/>
          <c:w val="0.93217333570764227"/>
          <c:h val="0.82917371619808722"/>
        </c:manualLayout>
      </c:layout>
      <c:lineChart>
        <c:grouping val="standard"/>
        <c:varyColors val="0"/>
        <c:ser>
          <c:idx val="6"/>
          <c:order val="0"/>
          <c:tx>
            <c:strRef>
              <c:f>'Graphs by Industry'!$L$33</c:f>
              <c:strCache>
                <c:ptCount val="1"/>
                <c:pt idx="0">
                  <c:v>Turkey Meat Production (1,000 kg/yr)</c:v>
                </c:pt>
              </c:strCache>
            </c:strRef>
          </c:tx>
          <c:spPr>
            <a:ln w="28575" cap="rnd">
              <a:solidFill>
                <a:schemeClr val="accent1">
                  <a:lumMod val="60000"/>
                </a:schemeClr>
              </a:solidFill>
              <a:round/>
            </a:ln>
            <a:effectLst/>
          </c:spPr>
          <c:marker>
            <c:symbol val="none"/>
          </c:marker>
          <c:dLbls>
            <c:dLbl>
              <c:idx val="28"/>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6B6-443D-A911-4A281915DF4F}"/>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Industry'!$L$34:$L$75</c:f>
              <c:numCache>
                <c:formatCode>General</c:formatCode>
                <c:ptCount val="42"/>
                <c:pt idx="0">
                  <c:v>1</c:v>
                </c:pt>
                <c:pt idx="1">
                  <c:v>1.0199554868654241</c:v>
                </c:pt>
                <c:pt idx="2">
                  <c:v>1.058768651194139</c:v>
                </c:pt>
                <c:pt idx="3">
                  <c:v>1.0628726648528437</c:v>
                </c:pt>
                <c:pt idx="4">
                  <c:v>1.0945699106382709</c:v>
                </c:pt>
                <c:pt idx="5">
                  <c:v>1.1245181598986693</c:v>
                </c:pt>
                <c:pt idx="6">
                  <c:v>1.1983634373997594</c:v>
                </c:pt>
                <c:pt idx="7">
                  <c:v>1.2010596151944539</c:v>
                </c:pt>
                <c:pt idx="8">
                  <c:v>1.157796014427851</c:v>
                </c:pt>
                <c:pt idx="9">
                  <c:v>1.1612872105752789</c:v>
                </c:pt>
                <c:pt idx="10">
                  <c:v>1.1844563168549374</c:v>
                </c:pt>
                <c:pt idx="11">
                  <c:v>1.2194301082176526</c:v>
                </c:pt>
                <c:pt idx="12">
                  <c:v>1.2525446178288018</c:v>
                </c:pt>
                <c:pt idx="13">
                  <c:v>1.2388685919733842</c:v>
                </c:pt>
                <c:pt idx="14">
                  <c:v>1.1958148181686032</c:v>
                </c:pt>
                <c:pt idx="15">
                  <c:v>1.2068477259208215</c:v>
                </c:pt>
                <c:pt idx="16">
                  <c:v>1.2457494692386439</c:v>
                </c:pt>
                <c:pt idx="17">
                  <c:v>1.3047404449252462</c:v>
                </c:pt>
                <c:pt idx="18">
                  <c:v>1.3697280427704963</c:v>
                </c:pt>
                <c:pt idx="19">
                  <c:v>1.2417311842550409</c:v>
                </c:pt>
                <c:pt idx="20">
                  <c:v>1.237539249371999</c:v>
                </c:pt>
                <c:pt idx="21">
                  <c:v>1.2695962924869451</c:v>
                </c:pt>
                <c:pt idx="22">
                  <c:v>1.3083515735158469</c:v>
                </c:pt>
                <c:pt idx="23">
                  <c:v>1.2728930095171984</c:v>
                </c:pt>
                <c:pt idx="24">
                  <c:v>1.2619504347934762</c:v>
                </c:pt>
                <c:pt idx="25">
                  <c:v>1.2336702769913226</c:v>
                </c:pt>
                <c:pt idx="26">
                  <c:v>1.3113858424026306</c:v>
                </c:pt>
                <c:pt idx="27">
                  <c:v>1.3112709528226989</c:v>
                </c:pt>
                <c:pt idx="28">
                  <c:v>1.2888003927294192</c:v>
                </c:pt>
              </c:numCache>
            </c:numRef>
          </c:val>
          <c:smooth val="0"/>
          <c:extLst>
            <c:ext xmlns:c16="http://schemas.microsoft.com/office/drawing/2014/chart" uri="{C3380CC4-5D6E-409C-BE32-E72D297353CC}">
              <c16:uniqueId val="{00000001-56B6-443D-A911-4A281915DF4F}"/>
            </c:ext>
          </c:extLst>
        </c:ser>
        <c:ser>
          <c:idx val="5"/>
          <c:order val="1"/>
          <c:tx>
            <c:strRef>
              <c:f>'Graphs by Industry'!$V$33</c:f>
              <c:strCache>
                <c:ptCount val="1"/>
                <c:pt idx="0">
                  <c:v>Turkey Slaughter Weight (lbs/head)</c:v>
                </c:pt>
              </c:strCache>
            </c:strRef>
          </c:tx>
          <c:spPr>
            <a:ln w="28575" cap="rnd">
              <a:solidFill>
                <a:schemeClr val="accent6"/>
              </a:solidFill>
              <a:round/>
            </a:ln>
            <a:effectLst/>
          </c:spPr>
          <c:marker>
            <c:symbol val="none"/>
          </c:marker>
          <c:dLbls>
            <c:dLbl>
              <c:idx val="28"/>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56B6-443D-A911-4A281915DF4F}"/>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Industry'!$V$34:$V$75</c:f>
              <c:numCache>
                <c:formatCode>General</c:formatCode>
                <c:ptCount val="42"/>
                <c:pt idx="0">
                  <c:v>1</c:v>
                </c:pt>
                <c:pt idx="1">
                  <c:v>1.0380057212913771</c:v>
                </c:pt>
                <c:pt idx="2">
                  <c:v>1.0580302411115652</c:v>
                </c:pt>
                <c:pt idx="3">
                  <c:v>1.0261544748671843</c:v>
                </c:pt>
                <c:pt idx="4">
                  <c:v>1.0102165917449939</c:v>
                </c:pt>
                <c:pt idx="5">
                  <c:v>1.0155292194523908</c:v>
                </c:pt>
                <c:pt idx="6">
                  <c:v>1.0531262770739682</c:v>
                </c:pt>
                <c:pt idx="7">
                  <c:v>1.0523089497343687</c:v>
                </c:pt>
                <c:pt idx="8">
                  <c:v>1.0670208418471598</c:v>
                </c:pt>
                <c:pt idx="9">
                  <c:v>1.0850020433183492</c:v>
                </c:pt>
                <c:pt idx="10">
                  <c:v>1.0747854515733553</c:v>
                </c:pt>
                <c:pt idx="11">
                  <c:v>1.0923579893747446</c:v>
                </c:pt>
                <c:pt idx="12">
                  <c:v>1.1119738455251329</c:v>
                </c:pt>
                <c:pt idx="13">
                  <c:v>1.10012259910094</c:v>
                </c:pt>
                <c:pt idx="14">
                  <c:v>1.096853289742542</c:v>
                </c:pt>
                <c:pt idx="15">
                  <c:v>1.0694728238659585</c:v>
                </c:pt>
                <c:pt idx="16">
                  <c:v>1.0833673886391502</c:v>
                </c:pt>
                <c:pt idx="17">
                  <c:v>1.0711074785451573</c:v>
                </c:pt>
                <c:pt idx="18">
                  <c:v>1.0874540253371476</c:v>
                </c:pt>
                <c:pt idx="19">
                  <c:v>1.0764201062525542</c:v>
                </c:pt>
                <c:pt idx="20">
                  <c:v>1.0903146710257459</c:v>
                </c:pt>
                <c:pt idx="21">
                  <c:v>1.0837760523089497</c:v>
                </c:pt>
                <c:pt idx="22">
                  <c:v>1.0858193706579486</c:v>
                </c:pt>
                <c:pt idx="23">
                  <c:v>1.1164691458929301</c:v>
                </c:pt>
                <c:pt idx="24">
                  <c:v>1.1287290559869227</c:v>
                </c:pt>
                <c:pt idx="25">
                  <c:v>1.1540662035145075</c:v>
                </c:pt>
                <c:pt idx="26">
                  <c:v>1.1561095218635065</c:v>
                </c:pt>
                <c:pt idx="27">
                  <c:v>1.201471189211279</c:v>
                </c:pt>
                <c:pt idx="28">
                  <c:v>1.2043318348998775</c:v>
                </c:pt>
              </c:numCache>
            </c:numRef>
          </c:val>
          <c:smooth val="0"/>
          <c:extLst>
            <c:ext xmlns:c16="http://schemas.microsoft.com/office/drawing/2014/chart" uri="{C3380CC4-5D6E-409C-BE32-E72D297353CC}">
              <c16:uniqueId val="{00000003-56B6-443D-A911-4A281915DF4F}"/>
            </c:ext>
          </c:extLst>
        </c:ser>
        <c:ser>
          <c:idx val="3"/>
          <c:order val="2"/>
          <c:tx>
            <c:strRef>
              <c:f>'Graphs by Industry'!$F$33</c:f>
              <c:strCache>
                <c:ptCount val="1"/>
                <c:pt idx="0">
                  <c:v>Total Turkey Population (Million Heads)</c:v>
                </c:pt>
              </c:strCache>
            </c:strRef>
          </c:tx>
          <c:spPr>
            <a:ln w="28575" cap="rnd">
              <a:solidFill>
                <a:schemeClr val="accent4"/>
              </a:solidFill>
              <a:round/>
            </a:ln>
            <a:effectLst/>
          </c:spPr>
          <c:marker>
            <c:symbol val="none"/>
          </c:marker>
          <c:dLbls>
            <c:dLbl>
              <c:idx val="28"/>
              <c:layout>
                <c:manualLayout>
                  <c:x val="-1.3663907488147124E-16"/>
                  <c:y val="-1.2212903712789909E-2"/>
                </c:manualLayout>
              </c:layout>
              <c:tx>
                <c:rich>
                  <a:bodyPr/>
                  <a:lstStyle/>
                  <a:p>
                    <a:fld id="{6DB984F0-0172-4583-B7DC-0D2D24E2A949}" type="SERIESNAME">
                      <a:rPr lang="en-US"/>
                      <a:pPr/>
                      <a:t>[SERIES NAME]</a:t>
                    </a:fld>
                    <a:endParaRPr lang="en-US"/>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6B6-443D-A911-4A281915DF4F}"/>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Industry'!$F$34:$F$75</c:f>
              <c:numCache>
                <c:formatCode>General</c:formatCode>
                <c:ptCount val="42"/>
                <c:pt idx="0">
                  <c:v>1</c:v>
                </c:pt>
                <c:pt idx="1">
                  <c:v>0.98146446640878204</c:v>
                </c:pt>
                <c:pt idx="2">
                  <c:v>0.97230666226045659</c:v>
                </c:pt>
                <c:pt idx="3">
                  <c:v>0.94008768308141366</c:v>
                </c:pt>
                <c:pt idx="4">
                  <c:v>0.91319194628846834</c:v>
                </c:pt>
                <c:pt idx="5">
                  <c:v>0.90885953184836876</c:v>
                </c:pt>
                <c:pt idx="6">
                  <c:v>0.91865065150765401</c:v>
                </c:pt>
                <c:pt idx="7">
                  <c:v>0.89295310905003633</c:v>
                </c:pt>
                <c:pt idx="8">
                  <c:v>0.82732988064273028</c:v>
                </c:pt>
                <c:pt idx="9">
                  <c:v>0.76529448844116343</c:v>
                </c:pt>
                <c:pt idx="10">
                  <c:v>0.76607057440260418</c:v>
                </c:pt>
                <c:pt idx="11">
                  <c:v>0.77228487876284624</c:v>
                </c:pt>
                <c:pt idx="12">
                  <c:v>0.78026376878963677</c:v>
                </c:pt>
                <c:pt idx="13">
                  <c:v>0.77621625795828209</c:v>
                </c:pt>
                <c:pt idx="14">
                  <c:v>0.74834249854423363</c:v>
                </c:pt>
                <c:pt idx="15">
                  <c:v>0.71391740915529078</c:v>
                </c:pt>
                <c:pt idx="16">
                  <c:v>0.7433942898804532</c:v>
                </c:pt>
                <c:pt idx="17">
                  <c:v>0.75576625606892289</c:v>
                </c:pt>
                <c:pt idx="18">
                  <c:v>0.77349713601303727</c:v>
                </c:pt>
                <c:pt idx="19">
                  <c:v>0.70062206602879307</c:v>
                </c:pt>
                <c:pt idx="20">
                  <c:v>0.69164049442081699</c:v>
                </c:pt>
                <c:pt idx="21">
                  <c:v>0.70385384565815279</c:v>
                </c:pt>
                <c:pt idx="22">
                  <c:v>0.71801589486656581</c:v>
                </c:pt>
                <c:pt idx="23">
                  <c:v>0.67977836200384911</c:v>
                </c:pt>
                <c:pt idx="24">
                  <c:v>0.67269733739964266</c:v>
                </c:pt>
                <c:pt idx="25">
                  <c:v>0.66023473409623878</c:v>
                </c:pt>
                <c:pt idx="26">
                  <c:v>0.69110800137058015</c:v>
                </c:pt>
                <c:pt idx="27">
                  <c:v>0.69450689318059933</c:v>
                </c:pt>
                <c:pt idx="28">
                  <c:v>0.69323230875184216</c:v>
                </c:pt>
              </c:numCache>
            </c:numRef>
          </c:val>
          <c:smooth val="0"/>
          <c:extLst>
            <c:ext xmlns:c16="http://schemas.microsoft.com/office/drawing/2014/chart" uri="{C3380CC4-5D6E-409C-BE32-E72D297353CC}">
              <c16:uniqueId val="{00000005-56B6-443D-A911-4A281915DF4F}"/>
            </c:ext>
          </c:extLst>
        </c:ser>
        <c:ser>
          <c:idx val="4"/>
          <c:order val="3"/>
          <c:tx>
            <c:strRef>
              <c:f>'Graphs by Industry'!$J$33</c:f>
              <c:strCache>
                <c:ptCount val="1"/>
                <c:pt idx="0">
                  <c:v>Turkey Emissions (MT CO2e/year)</c:v>
                </c:pt>
              </c:strCache>
            </c:strRef>
          </c:tx>
          <c:spPr>
            <a:ln w="28575" cap="rnd">
              <a:solidFill>
                <a:schemeClr val="accent5">
                  <a:lumMod val="75000"/>
                </a:schemeClr>
              </a:solidFill>
              <a:round/>
            </a:ln>
            <a:effectLst/>
          </c:spPr>
          <c:marker>
            <c:symbol val="none"/>
          </c:marker>
          <c:dLbls>
            <c:dLbl>
              <c:idx val="28"/>
              <c:layout>
                <c:manualLayout>
                  <c:x val="-1.0324154469023654E-3"/>
                  <c:y val="7.332313737580533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56B6-443D-A911-4A281915DF4F}"/>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Industry'!$J$34:$J$75</c:f>
              <c:numCache>
                <c:formatCode>General</c:formatCode>
                <c:ptCount val="42"/>
                <c:pt idx="0">
                  <c:v>1</c:v>
                </c:pt>
                <c:pt idx="1">
                  <c:v>0.98145724892063901</c:v>
                </c:pt>
                <c:pt idx="2">
                  <c:v>0.97202154068675761</c:v>
                </c:pt>
                <c:pt idx="3">
                  <c:v>0.93993241742111477</c:v>
                </c:pt>
                <c:pt idx="4">
                  <c:v>0.91314892876200171</c:v>
                </c:pt>
                <c:pt idx="5">
                  <c:v>0.90880231246541077</c:v>
                </c:pt>
                <c:pt idx="6">
                  <c:v>0.91822263932016623</c:v>
                </c:pt>
                <c:pt idx="7">
                  <c:v>0.88191389255787411</c:v>
                </c:pt>
                <c:pt idx="8">
                  <c:v>0.80728682209050251</c:v>
                </c:pt>
                <c:pt idx="9">
                  <c:v>0.73758306538308549</c:v>
                </c:pt>
                <c:pt idx="10">
                  <c:v>0.72895045774963763</c:v>
                </c:pt>
                <c:pt idx="11">
                  <c:v>0.72572044439282679</c:v>
                </c:pt>
                <c:pt idx="12">
                  <c:v>0.72382554052001991</c:v>
                </c:pt>
                <c:pt idx="13">
                  <c:v>0.71073369541426823</c:v>
                </c:pt>
                <c:pt idx="14">
                  <c:v>0.67619128083510316</c:v>
                </c:pt>
                <c:pt idx="15">
                  <c:v>0.6364836497191283</c:v>
                </c:pt>
                <c:pt idx="16">
                  <c:v>0.65382535818553433</c:v>
                </c:pt>
                <c:pt idx="17">
                  <c:v>0.65560995210995232</c:v>
                </c:pt>
                <c:pt idx="18">
                  <c:v>0.66168858311518131</c:v>
                </c:pt>
                <c:pt idx="19">
                  <c:v>0.59923190042632257</c:v>
                </c:pt>
                <c:pt idx="20">
                  <c:v>0.59155463842922118</c:v>
                </c:pt>
                <c:pt idx="21">
                  <c:v>0.60206496803777265</c:v>
                </c:pt>
                <c:pt idx="22">
                  <c:v>0.61424146367630783</c:v>
                </c:pt>
                <c:pt idx="23">
                  <c:v>0.5813980559203008</c:v>
                </c:pt>
                <c:pt idx="24">
                  <c:v>0.57520446671971215</c:v>
                </c:pt>
                <c:pt idx="25">
                  <c:v>0.56475494055314746</c:v>
                </c:pt>
                <c:pt idx="26">
                  <c:v>0.59115364048369812</c:v>
                </c:pt>
                <c:pt idx="27">
                  <c:v>0.59406865069137471</c:v>
                </c:pt>
                <c:pt idx="28">
                  <c:v>0.59298679061878679</c:v>
                </c:pt>
              </c:numCache>
            </c:numRef>
          </c:val>
          <c:smooth val="0"/>
          <c:extLst>
            <c:ext xmlns:c16="http://schemas.microsoft.com/office/drawing/2014/chart" uri="{C3380CC4-5D6E-409C-BE32-E72D297353CC}">
              <c16:uniqueId val="{00000007-56B6-443D-A911-4A281915DF4F}"/>
            </c:ext>
          </c:extLst>
        </c:ser>
        <c:ser>
          <c:idx val="8"/>
          <c:order val="4"/>
          <c:tx>
            <c:strRef>
              <c:f>'Graphs by Industry'!$Y$33</c:f>
              <c:strCache>
                <c:ptCount val="1"/>
                <c:pt idx="0">
                  <c:v>kg CO2e/ kg Turkey Meat</c:v>
                </c:pt>
              </c:strCache>
            </c:strRef>
          </c:tx>
          <c:spPr>
            <a:ln w="28575" cap="rnd">
              <a:solidFill>
                <a:schemeClr val="accent3">
                  <a:lumMod val="60000"/>
                </a:schemeClr>
              </a:solidFill>
              <a:round/>
            </a:ln>
            <a:effectLst/>
          </c:spPr>
          <c:marker>
            <c:symbol val="none"/>
          </c:marker>
          <c:dLbls>
            <c:dLbl>
              <c:idx val="28"/>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56B6-443D-A911-4A281915DF4F}"/>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Industry'!$Y$34:$Y$75</c:f>
              <c:numCache>
                <c:formatCode>General</c:formatCode>
                <c:ptCount val="42"/>
                <c:pt idx="0">
                  <c:v>1</c:v>
                </c:pt>
                <c:pt idx="1">
                  <c:v>0.96225498226094186</c:v>
                </c:pt>
                <c:pt idx="2">
                  <c:v>0.91806792691723271</c:v>
                </c:pt>
                <c:pt idx="3">
                  <c:v>0.88433210157987263</c:v>
                </c:pt>
                <c:pt idx="4">
                  <c:v>0.8342536368732465</c:v>
                </c:pt>
                <c:pt idx="5">
                  <c:v>0.80817041900621978</c:v>
                </c:pt>
                <c:pt idx="6">
                  <c:v>0.76623051960976885</c:v>
                </c:pt>
                <c:pt idx="7">
                  <c:v>0.73427986537961354</c:v>
                </c:pt>
                <c:pt idx="8">
                  <c:v>0.69726170416076294</c:v>
                </c:pt>
                <c:pt idx="9">
                  <c:v>0.63514267501292931</c:v>
                </c:pt>
                <c:pt idx="10">
                  <c:v>0.61543042776385792</c:v>
                </c:pt>
                <c:pt idx="11">
                  <c:v>0.5951308234086139</c:v>
                </c:pt>
                <c:pt idx="12">
                  <c:v>0.57788403719679127</c:v>
                </c:pt>
                <c:pt idx="13">
                  <c:v>0.57369578986754843</c:v>
                </c:pt>
                <c:pt idx="14">
                  <c:v>0.56546487847566052</c:v>
                </c:pt>
                <c:pt idx="15">
                  <c:v>0.52739350296533316</c:v>
                </c:pt>
                <c:pt idx="16">
                  <c:v>0.52484498234233901</c:v>
                </c:pt>
                <c:pt idx="17">
                  <c:v>0.50248304531367138</c:v>
                </c:pt>
                <c:pt idx="18">
                  <c:v>0.48308026298184659</c:v>
                </c:pt>
                <c:pt idx="19">
                  <c:v>0.48257779785551841</c:v>
                </c:pt>
                <c:pt idx="20">
                  <c:v>0.47800878940155739</c:v>
                </c:pt>
                <c:pt idx="21">
                  <c:v>0.47421764824030749</c:v>
                </c:pt>
                <c:pt idx="22">
                  <c:v>0.4694773760432735</c:v>
                </c:pt>
                <c:pt idx="23">
                  <c:v>0.45675327900561102</c:v>
                </c:pt>
                <c:pt idx="24">
                  <c:v>0.4558059103278862</c:v>
                </c:pt>
                <c:pt idx="25">
                  <c:v>0.4577843456928159</c:v>
                </c:pt>
                <c:pt idx="26">
                  <c:v>0.45078543733599213</c:v>
                </c:pt>
                <c:pt idx="27">
                  <c:v>0.45304797563963162</c:v>
                </c:pt>
                <c:pt idx="28">
                  <c:v>0.46010754959731226</c:v>
                </c:pt>
              </c:numCache>
            </c:numRef>
          </c:val>
          <c:smooth val="0"/>
          <c:extLst>
            <c:ext xmlns:c16="http://schemas.microsoft.com/office/drawing/2014/chart" uri="{C3380CC4-5D6E-409C-BE32-E72D297353CC}">
              <c16:uniqueId val="{00000009-56B6-443D-A911-4A281915DF4F}"/>
            </c:ext>
          </c:extLst>
        </c:ser>
        <c:ser>
          <c:idx val="0"/>
          <c:order val="5"/>
          <c:tx>
            <c:strRef>
              <c:f>'Graphs by Industry'!$Z$33</c:f>
              <c:strCache>
                <c:ptCount val="1"/>
                <c:pt idx="0">
                  <c:v>1990=100%</c:v>
                </c:pt>
              </c:strCache>
            </c:strRef>
          </c:tx>
          <c:spPr>
            <a:ln w="28575" cap="rnd">
              <a:solidFill>
                <a:srgbClr val="FF0000"/>
              </a:solidFill>
              <a:round/>
            </a:ln>
            <a:effectLst/>
          </c:spPr>
          <c:marker>
            <c:symbol val="none"/>
          </c:marker>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Industry'!$Z$34:$Z$62</c:f>
              <c:numCache>
                <c:formatCode>General</c:formatCode>
                <c:ptCount val="2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numCache>
            </c:numRef>
          </c:val>
          <c:smooth val="0"/>
          <c:extLst>
            <c:ext xmlns:c16="http://schemas.microsoft.com/office/drawing/2014/chart" uri="{C3380CC4-5D6E-409C-BE32-E72D297353CC}">
              <c16:uniqueId val="{0000000A-56B6-443D-A911-4A281915DF4F}"/>
            </c:ext>
          </c:extLst>
        </c:ser>
        <c:dLbls>
          <c:showLegendKey val="0"/>
          <c:showVal val="0"/>
          <c:showCatName val="0"/>
          <c:showSerName val="0"/>
          <c:showPercent val="0"/>
          <c:showBubbleSize val="0"/>
        </c:dLbls>
        <c:smooth val="0"/>
        <c:axId val="79014335"/>
        <c:axId val="79026815"/>
      </c:lineChart>
      <c:catAx>
        <c:axId val="79014335"/>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dk1"/>
                </a:solidFill>
                <a:latin typeface="+mn-lt"/>
                <a:ea typeface="+mn-ea"/>
                <a:cs typeface="+mn-cs"/>
              </a:defRPr>
            </a:pPr>
            <a:endParaRPr lang="en-US"/>
          </a:p>
        </c:txPr>
        <c:crossAx val="79026815"/>
        <c:crosses val="autoZero"/>
        <c:auto val="1"/>
        <c:lblAlgn val="ctr"/>
        <c:lblOffset val="100"/>
        <c:noMultiLvlLbl val="0"/>
      </c:catAx>
      <c:valAx>
        <c:axId val="79026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79014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2859544544883"/>
          <c:y val="6.2897484484895641E-2"/>
          <c:w val="0.80958077342962675"/>
          <c:h val="0.6216656544053516"/>
        </c:manualLayout>
      </c:layout>
      <c:lineChart>
        <c:grouping val="standard"/>
        <c:varyColors val="0"/>
        <c:ser>
          <c:idx val="0"/>
          <c:order val="0"/>
          <c:tx>
            <c:strRef>
              <c:f>'Graphs by Industry'!$V$1</c:f>
              <c:strCache>
                <c:ptCount val="1"/>
                <c:pt idx="0">
                  <c:v>kg CO2e/ kg Chicken &amp; Broiler Meat</c:v>
                </c:pt>
              </c:strCache>
            </c:strRef>
          </c:tx>
          <c:spPr>
            <a:ln w="28575" cap="rnd">
              <a:solidFill>
                <a:schemeClr val="tx1"/>
              </a:solidFill>
              <a:round/>
            </a:ln>
            <a:effectLst/>
          </c:spPr>
          <c:marker>
            <c:symbol val="circle"/>
            <c:size val="5"/>
            <c:spPr>
              <a:solidFill>
                <a:schemeClr val="tx1">
                  <a:lumMod val="75000"/>
                  <a:lumOff val="25000"/>
                </a:schemeClr>
              </a:solidFill>
              <a:ln w="9525">
                <a:noFill/>
              </a:ln>
              <a:effectLst/>
            </c:spPr>
          </c:marker>
          <c:trendline>
            <c:spPr>
              <a:ln w="19050" cap="rnd">
                <a:solidFill>
                  <a:schemeClr val="accent1"/>
                </a:solidFill>
                <a:prstDash val="sysDot"/>
              </a:ln>
              <a:effectLst/>
            </c:spPr>
            <c:trendlineType val="linear"/>
            <c:dispRSqr val="0"/>
            <c:dispEq val="0"/>
          </c:trendline>
          <c:cat>
            <c:numRef>
              <c:f>'Graphs by Industry'!$A$2:$A$30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Industry'!$V$2:$V$30</c:f>
              <c:numCache>
                <c:formatCode>General</c:formatCode>
                <c:ptCount val="29"/>
                <c:pt idx="0">
                  <c:v>0.14094499944633584</c:v>
                </c:pt>
                <c:pt idx="1">
                  <c:v>0.13853434228168046</c:v>
                </c:pt>
                <c:pt idx="2">
                  <c:v>0.13441956441167119</c:v>
                </c:pt>
                <c:pt idx="3">
                  <c:v>0.13372414897579513</c:v>
                </c:pt>
                <c:pt idx="4">
                  <c:v>0.13002346519341437</c:v>
                </c:pt>
                <c:pt idx="5">
                  <c:v>0.12884076159424909</c:v>
                </c:pt>
                <c:pt idx="6">
                  <c:v>0.12590440200053118</c:v>
                </c:pt>
                <c:pt idx="7">
                  <c:v>0.12406331806710147</c:v>
                </c:pt>
                <c:pt idx="8">
                  <c:v>0.12400990109919223</c:v>
                </c:pt>
                <c:pt idx="9">
                  <c:v>0.11905315535036506</c:v>
                </c:pt>
                <c:pt idx="10">
                  <c:v>0.11722598325362805</c:v>
                </c:pt>
                <c:pt idx="11">
                  <c:v>0.11617261112793892</c:v>
                </c:pt>
                <c:pt idx="12">
                  <c:v>0.11532395323098293</c:v>
                </c:pt>
                <c:pt idx="13">
                  <c:v>0.11241093119485082</c:v>
                </c:pt>
                <c:pt idx="14">
                  <c:v>0.11056541393971338</c:v>
                </c:pt>
                <c:pt idx="15">
                  <c:v>0.10797404440421722</c:v>
                </c:pt>
                <c:pt idx="16">
                  <c:v>0.10712587025580032</c:v>
                </c:pt>
                <c:pt idx="17">
                  <c:v>0.10575225988273192</c:v>
                </c:pt>
                <c:pt idx="18">
                  <c:v>0.10405209846753107</c:v>
                </c:pt>
                <c:pt idx="19">
                  <c:v>0.1038126882237911</c:v>
                </c:pt>
                <c:pt idx="20">
                  <c:v>9.9768175314965943E-2</c:v>
                </c:pt>
                <c:pt idx="21">
                  <c:v>9.8483545046983853E-2</c:v>
                </c:pt>
                <c:pt idx="22">
                  <c:v>0.10247936088050365</c:v>
                </c:pt>
                <c:pt idx="23">
                  <c:v>9.5930990724802961E-2</c:v>
                </c:pt>
                <c:pt idx="24">
                  <c:v>9.3980225638974499E-2</c:v>
                </c:pt>
                <c:pt idx="25">
                  <c:v>9.276867483133111E-2</c:v>
                </c:pt>
                <c:pt idx="26">
                  <c:v>9.1753193065849642E-2</c:v>
                </c:pt>
                <c:pt idx="27">
                  <c:v>9.0958009953506599E-2</c:v>
                </c:pt>
                <c:pt idx="28">
                  <c:v>9.0042487450178371E-2</c:v>
                </c:pt>
              </c:numCache>
            </c:numRef>
          </c:val>
          <c:smooth val="0"/>
          <c:extLst>
            <c:ext xmlns:c16="http://schemas.microsoft.com/office/drawing/2014/chart" uri="{C3380CC4-5D6E-409C-BE32-E72D297353CC}">
              <c16:uniqueId val="{00000001-AEAD-4629-A93E-F11EAFA6D747}"/>
            </c:ext>
          </c:extLst>
        </c:ser>
        <c:ser>
          <c:idx val="1"/>
          <c:order val="1"/>
          <c:tx>
            <c:strRef>
              <c:f>'Graphs by Industry'!$W$1</c:f>
              <c:strCache>
                <c:ptCount val="1"/>
                <c:pt idx="0">
                  <c:v>kg CO2e/ kg Turkey Meat</c:v>
                </c:pt>
              </c:strCache>
            </c:strRef>
          </c:tx>
          <c:spPr>
            <a:ln w="28575" cap="rnd">
              <a:solidFill>
                <a:schemeClr val="accent3">
                  <a:lumMod val="7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cat>
            <c:numRef>
              <c:f>'Graphs by Industry'!$A$2:$A$30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Industry'!$W$2:$W$30</c:f>
              <c:numCache>
                <c:formatCode>General</c:formatCode>
                <c:ptCount val="29"/>
                <c:pt idx="0">
                  <c:v>0.29613428196249153</c:v>
                </c:pt>
                <c:pt idx="1">
                  <c:v>0.28495668823667403</c:v>
                </c:pt>
                <c:pt idx="2">
                  <c:v>0.27187138633042784</c:v>
                </c:pt>
                <c:pt idx="3">
                  <c:v>0.2618810519177367</c:v>
                </c:pt>
                <c:pt idx="4">
                  <c:v>0.24705110173005601</c:v>
                </c:pt>
                <c:pt idx="5">
                  <c:v>0.23932696673573281</c:v>
                </c:pt>
                <c:pt idx="6">
                  <c:v>0.2269071247423857</c:v>
                </c:pt>
                <c:pt idx="7">
                  <c:v>0.2174454406937068</c:v>
                </c:pt>
                <c:pt idx="8">
                  <c:v>0.20648309410159071</c:v>
                </c:pt>
                <c:pt idx="9">
                  <c:v>0.18808752000868992</c:v>
                </c:pt>
                <c:pt idx="10">
                  <c:v>0.18225004782371906</c:v>
                </c:pt>
                <c:pt idx="11">
                  <c:v>0.17623863906385623</c:v>
                </c:pt>
                <c:pt idx="12">
                  <c:v>0.17113127441285753</c:v>
                </c:pt>
                <c:pt idx="13">
                  <c:v>0.16989099079733089</c:v>
                </c:pt>
                <c:pt idx="14">
                  <c:v>0.16745353576239727</c:v>
                </c:pt>
                <c:pt idx="15">
                  <c:v>0.15617929631232208</c:v>
                </c:pt>
                <c:pt idx="16">
                  <c:v>0.15542459198756511</c:v>
                </c:pt>
                <c:pt idx="17">
                  <c:v>0.14880245582229018</c:v>
                </c:pt>
                <c:pt idx="18">
                  <c:v>0.14305662680838072</c:v>
                </c:pt>
                <c:pt idx="19">
                  <c:v>0.14290782965898433</c:v>
                </c:pt>
                <c:pt idx="20">
                  <c:v>0.14155478962119003</c:v>
                </c:pt>
                <c:pt idx="21">
                  <c:v>0.14043210275558485</c:v>
                </c:pt>
                <c:pt idx="22">
                  <c:v>0.13902834565220942</c:v>
                </c:pt>
                <c:pt idx="23">
                  <c:v>0.13526030431234018</c:v>
                </c:pt>
                <c:pt idx="24">
                  <c:v>0.13497975596920839</c:v>
                </c:pt>
                <c:pt idx="25">
                  <c:v>0.13556563850541103</c:v>
                </c:pt>
                <c:pt idx="26">
                  <c:v>0.13349302180464176</c:v>
                </c:pt>
                <c:pt idx="27">
                  <c:v>0.13416303696060267</c:v>
                </c:pt>
                <c:pt idx="28">
                  <c:v>0.13625361882552153</c:v>
                </c:pt>
              </c:numCache>
            </c:numRef>
          </c:val>
          <c:smooth val="0"/>
          <c:extLst>
            <c:ext xmlns:c16="http://schemas.microsoft.com/office/drawing/2014/chart" uri="{C3380CC4-5D6E-409C-BE32-E72D297353CC}">
              <c16:uniqueId val="{00000003-AEAD-4629-A93E-F11EAFA6D747}"/>
            </c:ext>
          </c:extLst>
        </c:ser>
        <c:dLbls>
          <c:showLegendKey val="0"/>
          <c:showVal val="0"/>
          <c:showCatName val="0"/>
          <c:showSerName val="0"/>
          <c:showPercent val="0"/>
          <c:showBubbleSize val="0"/>
        </c:dLbls>
        <c:marker val="1"/>
        <c:smooth val="0"/>
        <c:axId val="852853920"/>
        <c:axId val="852854336"/>
      </c:lineChart>
      <c:catAx>
        <c:axId val="85285392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2854336"/>
        <c:crosses val="autoZero"/>
        <c:auto val="1"/>
        <c:lblAlgn val="ctr"/>
        <c:lblOffset val="100"/>
        <c:noMultiLvlLbl val="0"/>
      </c:catAx>
      <c:valAx>
        <c:axId val="8528543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kg </a:t>
                </a:r>
                <a:r>
                  <a:rPr lang="en-US" sz="1400" b="0" i="0" u="none" strike="noStrike" baseline="0" dirty="0">
                    <a:effectLst/>
                  </a:rPr>
                  <a:t>CO</a:t>
                </a:r>
                <a:r>
                  <a:rPr lang="en-US" sz="1400" b="0" i="0" u="none" strike="noStrike" baseline="-25000" dirty="0">
                    <a:effectLst/>
                  </a:rPr>
                  <a:t>2</a:t>
                </a:r>
                <a:r>
                  <a:rPr lang="en-US" sz="1400" dirty="0"/>
                  <a:t>e per kg meat produced</a:t>
                </a:r>
              </a:p>
              <a:p>
                <a:pPr>
                  <a:defRPr sz="1400"/>
                </a:pP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2853920"/>
        <c:crosses val="autoZero"/>
        <c:crossBetween val="between"/>
      </c:valAx>
      <c:spPr>
        <a:noFill/>
        <a:ln>
          <a:noFill/>
        </a:ln>
        <a:effectLst/>
      </c:spPr>
    </c:plotArea>
    <c:legend>
      <c:legendPos val="b"/>
      <c:legendEntry>
        <c:idx val="2"/>
        <c:delete val="1"/>
      </c:legendEntry>
      <c:layout>
        <c:manualLayout>
          <c:xMode val="edge"/>
          <c:yMode val="edge"/>
          <c:x val="5.5359933047195629E-2"/>
          <c:y val="0.87466318893697859"/>
          <c:w val="0.89999990504046279"/>
          <c:h val="0.125336811063021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09771855441143E-2"/>
          <c:y val="5.8370920668612367E-2"/>
          <c:w val="0.79281159566592641"/>
          <c:h val="0.78003062697555481"/>
        </c:manualLayout>
      </c:layout>
      <c:lineChart>
        <c:grouping val="standard"/>
        <c:varyColors val="0"/>
        <c:ser>
          <c:idx val="0"/>
          <c:order val="0"/>
          <c:tx>
            <c:strRef>
              <c:f>'Index Graph'!$C$4</c:f>
              <c:strCache>
                <c:ptCount val="1"/>
                <c:pt idx="0">
                  <c:v>Egg Production</c:v>
                </c:pt>
              </c:strCache>
            </c:strRef>
          </c:tx>
          <c:spPr>
            <a:ln w="28575" cap="rnd">
              <a:solidFill>
                <a:schemeClr val="accent1"/>
              </a:solidFill>
              <a:round/>
            </a:ln>
            <a:effectLst/>
          </c:spPr>
          <c:marker>
            <c:symbol val="none"/>
          </c:marker>
          <c:dLbls>
            <c:dLbl>
              <c:idx val="28"/>
              <c:layout>
                <c:manualLayout>
                  <c:x val="6.1572635989307553E-3"/>
                  <c:y val="-1.2186339268777281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71C-44CC-9E2D-D44AD8E34481}"/>
                </c:ext>
              </c:extLst>
            </c:dLbl>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'Index Graph'!$D$3:$AF$3</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'Index Graph'!$D$4:$AF$4</c:f>
              <c:numCache>
                <c:formatCode>0%</c:formatCode>
                <c:ptCount val="29"/>
                <c:pt idx="0">
                  <c:v>1</c:v>
                </c:pt>
                <c:pt idx="1">
                  <c:v>1.0253801175809907</c:v>
                </c:pt>
                <c:pt idx="2">
                  <c:v>1.049162643997017</c:v>
                </c:pt>
                <c:pt idx="3">
                  <c:v>1.0653586706541311</c:v>
                </c:pt>
                <c:pt idx="4">
                  <c:v>1.076752624703148</c:v>
                </c:pt>
                <c:pt idx="5">
                  <c:v>1.0892972306037123</c:v>
                </c:pt>
                <c:pt idx="6">
                  <c:v>1.1127983331793341</c:v>
                </c:pt>
                <c:pt idx="7">
                  <c:v>1.1296264630459449</c:v>
                </c:pt>
                <c:pt idx="8">
                  <c:v>1.1623356851676256</c:v>
                </c:pt>
                <c:pt idx="9">
                  <c:v>1.2085074111825949</c:v>
                </c:pt>
                <c:pt idx="10">
                  <c:v>1.2343105436447315</c:v>
                </c:pt>
                <c:pt idx="11">
                  <c:v>1.2543586013905812</c:v>
                </c:pt>
                <c:pt idx="12">
                  <c:v>1.2712450104948252</c:v>
                </c:pt>
                <c:pt idx="13">
                  <c:v>1.275091440178622</c:v>
                </c:pt>
                <c:pt idx="14">
                  <c:v>1.2995978596034179</c:v>
                </c:pt>
                <c:pt idx="15">
                  <c:v>1.3162802913759455</c:v>
                </c:pt>
                <c:pt idx="16">
                  <c:v>1.3373336659709694</c:v>
                </c:pt>
                <c:pt idx="17">
                  <c:v>1.3273242069074527</c:v>
                </c:pt>
                <c:pt idx="18">
                  <c:v>1.3147650311974801</c:v>
                </c:pt>
                <c:pt idx="19">
                  <c:v>1.3220207962828239</c:v>
                </c:pt>
                <c:pt idx="20">
                  <c:v>1.3376687715873607</c:v>
                </c:pt>
                <c:pt idx="21">
                  <c:v>1.3469788797992779</c:v>
                </c:pt>
                <c:pt idx="22">
                  <c:v>1.3748654950068042</c:v>
                </c:pt>
                <c:pt idx="23">
                  <c:v>1.4348523143027434</c:v>
                </c:pt>
                <c:pt idx="24">
                  <c:v>1.4834426286794942</c:v>
                </c:pt>
                <c:pt idx="25">
                  <c:v>1.4320796795723401</c:v>
                </c:pt>
                <c:pt idx="26">
                  <c:v>1.5036290996147228</c:v>
                </c:pt>
                <c:pt idx="27">
                  <c:v>1.562489672643399</c:v>
                </c:pt>
                <c:pt idx="28">
                  <c:v>1.6037528298687049</c:v>
                </c:pt>
              </c:numCache>
            </c:numRef>
          </c:val>
          <c:smooth val="0"/>
          <c:extLst>
            <c:ext xmlns:c16="http://schemas.microsoft.com/office/drawing/2014/chart" uri="{C3380CC4-5D6E-409C-BE32-E72D297353CC}">
              <c16:uniqueId val="{00000001-871C-44CC-9E2D-D44AD8E34481}"/>
            </c:ext>
          </c:extLst>
        </c:ser>
        <c:ser>
          <c:idx val="1"/>
          <c:order val="1"/>
          <c:tx>
            <c:strRef>
              <c:f>'Index Graph'!$C$5</c:f>
              <c:strCache>
                <c:ptCount val="1"/>
                <c:pt idx="0">
                  <c:v>Emissions</c:v>
                </c:pt>
              </c:strCache>
            </c:strRef>
          </c:tx>
          <c:spPr>
            <a:ln w="28575" cap="rnd">
              <a:solidFill>
                <a:schemeClr val="accent2"/>
              </a:solidFill>
              <a:round/>
            </a:ln>
            <a:effectLst/>
          </c:spPr>
          <c:marker>
            <c:symbol val="none"/>
          </c:marker>
          <c:dLbls>
            <c:dLbl>
              <c:idx val="28"/>
              <c:layout>
                <c:manualLayout>
                  <c:x val="8.8803005128946042E-3"/>
                  <c:y val="-1.853286633036302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871C-44CC-9E2D-D44AD8E3448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'Index Graph'!$D$3:$AF$3</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'Index Graph'!$D$5:$AF$5</c:f>
              <c:numCache>
                <c:formatCode>0%</c:formatCode>
                <c:ptCount val="29"/>
                <c:pt idx="0">
                  <c:v>1</c:v>
                </c:pt>
                <c:pt idx="1">
                  <c:v>0.9942613827003649</c:v>
                </c:pt>
                <c:pt idx="2">
                  <c:v>0.96565561097210806</c:v>
                </c:pt>
                <c:pt idx="3">
                  <c:v>1.0017513544701477</c:v>
                </c:pt>
                <c:pt idx="4">
                  <c:v>1.0006456527058938</c:v>
                </c:pt>
                <c:pt idx="5">
                  <c:v>0.96307646855071294</c:v>
                </c:pt>
                <c:pt idx="6">
                  <c:v>0.94342279630843828</c:v>
                </c:pt>
                <c:pt idx="7">
                  <c:v>0.94320604696586086</c:v>
                </c:pt>
                <c:pt idx="8">
                  <c:v>0.97445554937053791</c:v>
                </c:pt>
                <c:pt idx="9">
                  <c:v>0.93681286293923982</c:v>
                </c:pt>
                <c:pt idx="10">
                  <c:v>0.94411885416864583</c:v>
                </c:pt>
                <c:pt idx="11">
                  <c:v>0.98634841528173156</c:v>
                </c:pt>
                <c:pt idx="12">
                  <c:v>0.9568187486512526</c:v>
                </c:pt>
                <c:pt idx="13">
                  <c:v>0.96945219419193807</c:v>
                </c:pt>
                <c:pt idx="14">
                  <c:v>0.94486623709276529</c:v>
                </c:pt>
                <c:pt idx="15">
                  <c:v>0.95166081593334539</c:v>
                </c:pt>
                <c:pt idx="16">
                  <c:v>0.95583300013126749</c:v>
                </c:pt>
                <c:pt idx="17">
                  <c:v>0.96727511452541892</c:v>
                </c:pt>
                <c:pt idx="18">
                  <c:v>0.92710459343881124</c:v>
                </c:pt>
                <c:pt idx="19">
                  <c:v>0.93088866534361203</c:v>
                </c:pt>
                <c:pt idx="20">
                  <c:v>0.93278895177052745</c:v>
                </c:pt>
                <c:pt idx="21">
                  <c:v>0.92592857587000366</c:v>
                </c:pt>
                <c:pt idx="22">
                  <c:v>0.92757438799041536</c:v>
                </c:pt>
                <c:pt idx="23">
                  <c:v>0.95591016575223153</c:v>
                </c:pt>
                <c:pt idx="24">
                  <c:v>0.98886524791659014</c:v>
                </c:pt>
                <c:pt idx="25">
                  <c:v>0.99961880847806228</c:v>
                </c:pt>
                <c:pt idx="26">
                  <c:v>1.0082528073855643</c:v>
                </c:pt>
                <c:pt idx="27">
                  <c:v>1.0238770124711265</c:v>
                </c:pt>
                <c:pt idx="28">
                  <c:v>1.0466029350828974</c:v>
                </c:pt>
              </c:numCache>
            </c:numRef>
          </c:val>
          <c:smooth val="0"/>
          <c:extLst>
            <c:ext xmlns:c16="http://schemas.microsoft.com/office/drawing/2014/chart" uri="{C3380CC4-5D6E-409C-BE32-E72D297353CC}">
              <c16:uniqueId val="{00000003-871C-44CC-9E2D-D44AD8E34481}"/>
            </c:ext>
          </c:extLst>
        </c:ser>
        <c:ser>
          <c:idx val="2"/>
          <c:order val="2"/>
          <c:tx>
            <c:strRef>
              <c:f>'Index Graph'!$C$6</c:f>
              <c:strCache>
                <c:ptCount val="1"/>
                <c:pt idx="0">
                  <c:v>Eggs per Bird</c:v>
                </c:pt>
              </c:strCache>
            </c:strRef>
          </c:tx>
          <c:spPr>
            <a:ln w="28575" cap="rnd">
              <a:solidFill>
                <a:schemeClr val="accent3"/>
              </a:solidFill>
              <a:round/>
            </a:ln>
            <a:effectLst/>
          </c:spPr>
          <c:marker>
            <c:symbol val="none"/>
          </c:marker>
          <c:dLbls>
            <c:dLbl>
              <c:idx val="28"/>
              <c:layout>
                <c:manualLayout>
                  <c:x val="5.1632594090876257E-3"/>
                  <c:y val="-3.01202323968954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871C-44CC-9E2D-D44AD8E3448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'Index Graph'!$D$3:$AF$3</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'Index Graph'!$D$6:$AF$6</c:f>
              <c:numCache>
                <c:formatCode>0%</c:formatCode>
                <c:ptCount val="29"/>
                <c:pt idx="0">
                  <c:v>1</c:v>
                </c:pt>
                <c:pt idx="1">
                  <c:v>1.0010232171615865</c:v>
                </c:pt>
                <c:pt idx="2">
                  <c:v>1.0084757847660184</c:v>
                </c:pt>
                <c:pt idx="3">
                  <c:v>1.0024582782950364</c:v>
                </c:pt>
                <c:pt idx="4">
                  <c:v>0.98636408103687689</c:v>
                </c:pt>
                <c:pt idx="5">
                  <c:v>0.996040558133371</c:v>
                </c:pt>
                <c:pt idx="6">
                  <c:v>1.0012885601554113</c:v>
                </c:pt>
                <c:pt idx="7">
                  <c:v>0.98967940349841699</c:v>
                </c:pt>
                <c:pt idx="8">
                  <c:v>0.98767183966508498</c:v>
                </c:pt>
                <c:pt idx="9">
                  <c:v>1.0009294815369514</c:v>
                </c:pt>
                <c:pt idx="10">
                  <c:v>1.0118413798817534</c:v>
                </c:pt>
                <c:pt idx="11">
                  <c:v>1.0079592957345007</c:v>
                </c:pt>
                <c:pt idx="12">
                  <c:v>1.0218529177211313</c:v>
                </c:pt>
                <c:pt idx="13">
                  <c:v>1.0226302231847921</c:v>
                </c:pt>
                <c:pt idx="14">
                  <c:v>1.0333654952930253</c:v>
                </c:pt>
                <c:pt idx="15">
                  <c:v>1.0337625535727883</c:v>
                </c:pt>
                <c:pt idx="16">
                  <c:v>1.0452391211818726</c:v>
                </c:pt>
                <c:pt idx="17">
                  <c:v>1.0472179891993676</c:v>
                </c:pt>
                <c:pt idx="18">
                  <c:v>1.057923576502259</c:v>
                </c:pt>
                <c:pt idx="19">
                  <c:v>1.0601869799477279</c:v>
                </c:pt>
                <c:pt idx="20">
                  <c:v>1.0699777291703638</c:v>
                </c:pt>
                <c:pt idx="21">
                  <c:v>1.0867703022389217</c:v>
                </c:pt>
                <c:pt idx="22">
                  <c:v>1.0836261361319608</c:v>
                </c:pt>
                <c:pt idx="23">
                  <c:v>1.0857263438195823</c:v>
                </c:pt>
                <c:pt idx="24">
                  <c:v>1.0945280836427427</c:v>
                </c:pt>
                <c:pt idx="25">
                  <c:v>1.1136637331187555</c:v>
                </c:pt>
                <c:pt idx="26">
                  <c:v>1.0898331004967927</c:v>
                </c:pt>
                <c:pt idx="27">
                  <c:v>1.1012442160914324</c:v>
                </c:pt>
                <c:pt idx="28">
                  <c:v>1.1050809462184219</c:v>
                </c:pt>
              </c:numCache>
            </c:numRef>
          </c:val>
          <c:smooth val="0"/>
          <c:extLst>
            <c:ext xmlns:c16="http://schemas.microsoft.com/office/drawing/2014/chart" uri="{C3380CC4-5D6E-409C-BE32-E72D297353CC}">
              <c16:uniqueId val="{00000005-871C-44CC-9E2D-D44AD8E34481}"/>
            </c:ext>
          </c:extLst>
        </c:ser>
        <c:ser>
          <c:idx val="3"/>
          <c:order val="3"/>
          <c:tx>
            <c:strRef>
              <c:f>'Index Graph'!$C$8</c:f>
              <c:strCache>
                <c:ptCount val="1"/>
                <c:pt idx="0">
                  <c:v>1990 = 100%</c:v>
                </c:pt>
              </c:strCache>
            </c:strRef>
          </c:tx>
          <c:spPr>
            <a:ln w="28575" cap="rnd">
              <a:solidFill>
                <a:srgbClr val="FF0000"/>
              </a:solidFill>
              <a:prstDash val="solid"/>
              <a:round/>
            </a:ln>
            <a:effectLst/>
          </c:spPr>
          <c:marker>
            <c:symbol val="none"/>
          </c:marker>
          <c:cat>
            <c:numRef>
              <c:f>'Index Graph'!$D$3:$AF$3</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'Index Graph'!$D$8:$AF$8</c:f>
              <c:numCache>
                <c:formatCode>0%</c:formatCode>
                <c:ptCount val="2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numCache>
            </c:numRef>
          </c:val>
          <c:smooth val="0"/>
          <c:extLst>
            <c:ext xmlns:c16="http://schemas.microsoft.com/office/drawing/2014/chart" uri="{C3380CC4-5D6E-409C-BE32-E72D297353CC}">
              <c16:uniqueId val="{00000007-871C-44CC-9E2D-D44AD8E34481}"/>
            </c:ext>
          </c:extLst>
        </c:ser>
        <c:ser>
          <c:idx val="4"/>
          <c:order val="4"/>
          <c:tx>
            <c:strRef>
              <c:f>'Index Graph'!$C$9</c:f>
              <c:strCache>
                <c:ptCount val="1"/>
                <c:pt idx="0">
                  <c:v>Layer population</c:v>
                </c:pt>
              </c:strCache>
            </c:strRef>
          </c:tx>
          <c:spPr>
            <a:ln w="28575" cap="rnd">
              <a:solidFill>
                <a:schemeClr val="accent5"/>
              </a:solidFill>
              <a:round/>
            </a:ln>
            <a:effectLst/>
          </c:spPr>
          <c:marker>
            <c:symbol val="none"/>
          </c:marker>
          <c:dLbls>
            <c:dLbl>
              <c:idx val="28"/>
              <c:layout>
                <c:manualLayout>
                  <c:x val="4.5871559633027525E-3"/>
                  <c:y val="-1.853286633036302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871C-44CC-9E2D-D44AD8E3448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'Index Graph'!$D$3:$AF$3</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'Index Graph'!$D$9:$AF$9</c:f>
              <c:numCache>
                <c:formatCode>0%</c:formatCode>
                <c:ptCount val="29"/>
                <c:pt idx="0">
                  <c:v>1</c:v>
                </c:pt>
                <c:pt idx="1">
                  <c:v>1.0243320034958514</c:v>
                </c:pt>
                <c:pt idx="2">
                  <c:v>1.040344904504017</c:v>
                </c:pt>
                <c:pt idx="3">
                  <c:v>1.062746144873056</c:v>
                </c:pt>
                <c:pt idx="4">
                  <c:v>1.0916381135566631</c:v>
                </c:pt>
                <c:pt idx="5">
                  <c:v>1.0936273846570153</c:v>
                </c:pt>
                <c:pt idx="6">
                  <c:v>1.1113662708846039</c:v>
                </c:pt>
                <c:pt idx="7">
                  <c:v>1.1414064585489292</c:v>
                </c:pt>
                <c:pt idx="8">
                  <c:v>1.1768440067722981</c:v>
                </c:pt>
                <c:pt idx="9">
                  <c:v>1.2073851689600574</c:v>
                </c:pt>
                <c:pt idx="10">
                  <c:v>1.2198656510657593</c:v>
                </c:pt>
                <c:pt idx="11">
                  <c:v>1.244453626945847</c:v>
                </c:pt>
                <c:pt idx="12">
                  <c:v>1.2440586981244537</c:v>
                </c:pt>
                <c:pt idx="13">
                  <c:v>1.2468743943510552</c:v>
                </c:pt>
                <c:pt idx="14">
                  <c:v>1.2576362047340264</c:v>
                </c:pt>
                <c:pt idx="15">
                  <c:v>1.2732907444042609</c:v>
                </c:pt>
                <c:pt idx="16">
                  <c:v>1.2794523653676677</c:v>
                </c:pt>
                <c:pt idx="17">
                  <c:v>1.2674765145337463</c:v>
                </c:pt>
                <c:pt idx="18">
                  <c:v>1.2427788362032712</c:v>
                </c:pt>
                <c:pt idx="19">
                  <c:v>1.2469694698080573</c:v>
                </c:pt>
                <c:pt idx="20">
                  <c:v>1.2501837516043985</c:v>
                </c:pt>
                <c:pt idx="21">
                  <c:v>1.2394329114664657</c:v>
                </c:pt>
                <c:pt idx="22">
                  <c:v>1.268763689951621</c:v>
                </c:pt>
                <c:pt idx="23">
                  <c:v>1.3215598225745697</c:v>
                </c:pt>
                <c:pt idx="24">
                  <c:v>1.3553262368037093</c:v>
                </c:pt>
                <c:pt idx="25">
                  <c:v>1.2859174964438123</c:v>
                </c:pt>
                <c:pt idx="26">
                  <c:v>1.3796874942863306</c:v>
                </c:pt>
                <c:pt idx="27">
                  <c:v>1.4188402988294748</c:v>
                </c:pt>
                <c:pt idx="28">
                  <c:v>1.4512537161705068</c:v>
                </c:pt>
              </c:numCache>
            </c:numRef>
          </c:val>
          <c:smooth val="0"/>
          <c:extLst>
            <c:ext xmlns:c16="http://schemas.microsoft.com/office/drawing/2014/chart" uri="{C3380CC4-5D6E-409C-BE32-E72D297353CC}">
              <c16:uniqueId val="{00000009-871C-44CC-9E2D-D44AD8E34481}"/>
            </c:ext>
          </c:extLst>
        </c:ser>
        <c:ser>
          <c:idx val="5"/>
          <c:order val="5"/>
          <c:tx>
            <c:strRef>
              <c:f>'Index Graph'!$C$7</c:f>
              <c:strCache>
                <c:ptCount val="1"/>
                <c:pt idx="0">
                  <c:v>Intensity</c:v>
                </c:pt>
              </c:strCache>
            </c:strRef>
          </c:tx>
          <c:spPr>
            <a:ln w="28575" cap="rnd">
              <a:solidFill>
                <a:schemeClr val="accent6"/>
              </a:solidFill>
              <a:round/>
            </a:ln>
            <a:effectLst/>
          </c:spPr>
          <c:marker>
            <c:symbol val="none"/>
          </c:marker>
          <c:dLbls>
            <c:dLbl>
              <c:idx val="28"/>
              <c:layout>
                <c:manualLayout>
                  <c:x val="1.0703363914372977E-2"/>
                  <c:y val="-7.919861386539413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871C-44CC-9E2D-D44AD8E3448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'Index Graph'!$D$3:$AF$3</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'Index Graph'!$D$7:$AF$7</c:f>
              <c:numCache>
                <c:formatCode>0%</c:formatCode>
                <c:ptCount val="29"/>
                <c:pt idx="0">
                  <c:v>1</c:v>
                </c:pt>
                <c:pt idx="1">
                  <c:v>0.96965151328071486</c:v>
                </c:pt>
                <c:pt idx="2">
                  <c:v>0.92040601759630869</c:v>
                </c:pt>
                <c:pt idx="3">
                  <c:v>0.94029492795611425</c:v>
                </c:pt>
                <c:pt idx="4">
                  <c:v>0.92931805295739478</c:v>
                </c:pt>
                <c:pt idx="5">
                  <c:v>0.88412642710654377</c:v>
                </c:pt>
                <c:pt idx="6">
                  <c:v>0.84779314290759278</c:v>
                </c:pt>
                <c:pt idx="7">
                  <c:v>0.83497162807480918</c:v>
                </c:pt>
                <c:pt idx="8">
                  <c:v>0.83835983167806416</c:v>
                </c:pt>
                <c:pt idx="9">
                  <c:v>0.77518172770038207</c:v>
                </c:pt>
                <c:pt idx="10">
                  <c:v>0.76489572176934206</c:v>
                </c:pt>
                <c:pt idx="11">
                  <c:v>0.78633686904866473</c:v>
                </c:pt>
                <c:pt idx="12">
                  <c:v>0.75266273672831652</c:v>
                </c:pt>
                <c:pt idx="13">
                  <c:v>0.76030013506806371</c:v>
                </c:pt>
                <c:pt idx="14">
                  <c:v>0.72704508560909631</c:v>
                </c:pt>
                <c:pt idx="15">
                  <c:v>0.72299252839115835</c:v>
                </c:pt>
                <c:pt idx="16">
                  <c:v>0.71473038064684202</c:v>
                </c:pt>
                <c:pt idx="17">
                  <c:v>0.72874065694852652</c:v>
                </c:pt>
                <c:pt idx="18">
                  <c:v>0.70514850291873832</c:v>
                </c:pt>
                <c:pt idx="19">
                  <c:v>0.7041407124313227</c:v>
                </c:pt>
                <c:pt idx="20">
                  <c:v>0.69732430896448483</c:v>
                </c:pt>
                <c:pt idx="21">
                  <c:v>0.68741135422107169</c:v>
                </c:pt>
                <c:pt idx="22">
                  <c:v>0.6746655519097341</c:v>
                </c:pt>
                <c:pt idx="23">
                  <c:v>0.66620805237140346</c:v>
                </c:pt>
                <c:pt idx="24">
                  <c:v>0.66660161222199843</c:v>
                </c:pt>
                <c:pt idx="25">
                  <c:v>0.6980189878656593</c:v>
                </c:pt>
                <c:pt idx="26">
                  <c:v>0.67054621890724952</c:v>
                </c:pt>
                <c:pt idx="27">
                  <c:v>0.65528561909720995</c:v>
                </c:pt>
                <c:pt idx="28">
                  <c:v>0.65259615795569959</c:v>
                </c:pt>
              </c:numCache>
            </c:numRef>
          </c:val>
          <c:smooth val="0"/>
          <c:extLst>
            <c:ext xmlns:c16="http://schemas.microsoft.com/office/drawing/2014/chart" uri="{C3380CC4-5D6E-409C-BE32-E72D297353CC}">
              <c16:uniqueId val="{0000000B-871C-44CC-9E2D-D44AD8E34481}"/>
            </c:ext>
          </c:extLst>
        </c:ser>
        <c:dLbls>
          <c:showLegendKey val="0"/>
          <c:showVal val="0"/>
          <c:showCatName val="0"/>
          <c:showSerName val="0"/>
          <c:showPercent val="0"/>
          <c:showBubbleSize val="0"/>
        </c:dLbls>
        <c:smooth val="0"/>
        <c:axId val="883319776"/>
        <c:axId val="883322688"/>
      </c:lineChart>
      <c:catAx>
        <c:axId val="88331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883322688"/>
        <c:crosses val="autoZero"/>
        <c:auto val="1"/>
        <c:lblAlgn val="ctr"/>
        <c:lblOffset val="100"/>
        <c:noMultiLvlLbl val="0"/>
      </c:catAx>
      <c:valAx>
        <c:axId val="883322688"/>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88331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Graphs!$I$4</c:f>
              <c:strCache>
                <c:ptCount val="1"/>
                <c:pt idx="0">
                  <c:v>U.S. TOTAL, estimated</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strRef>
              <c:f>Graphs!$J$3:$AL$3</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Graphs!$J$4:$AL$4</c:f>
              <c:numCache>
                <c:formatCode>0.00</c:formatCode>
                <c:ptCount val="29"/>
                <c:pt idx="0">
                  <c:v>30.883092785250323</c:v>
                </c:pt>
                <c:pt idx="1">
                  <c:v>29.945837654006702</c:v>
                </c:pt>
                <c:pt idx="2">
                  <c:v>28.424984441529542</c:v>
                </c:pt>
                <c:pt idx="3">
                  <c:v>29.039215505568944</c:v>
                </c:pt>
                <c:pt idx="4">
                  <c:v>28.700215656491395</c:v>
                </c:pt>
                <c:pt idx="5">
                  <c:v>27.304558482223246</c:v>
                </c:pt>
                <c:pt idx="6">
                  <c:v>26.182474295114176</c:v>
                </c:pt>
                <c:pt idx="7">
                  <c:v>25.786506262885855</c:v>
                </c:pt>
                <c:pt idx="8">
                  <c:v>25.891144469140499</c:v>
                </c:pt>
                <c:pt idx="9">
                  <c:v>23.940009222001549</c:v>
                </c:pt>
                <c:pt idx="10">
                  <c:v>23.622345546443608</c:v>
                </c:pt>
                <c:pt idx="11">
                  <c:v>24.284514487293144</c:v>
                </c:pt>
                <c:pt idx="12">
                  <c:v>23.244553134381036</c:v>
                </c:pt>
                <c:pt idx="13">
                  <c:v>23.480419615945365</c:v>
                </c:pt>
                <c:pt idx="14">
                  <c:v>22.453400837925987</c:v>
                </c:pt>
                <c:pt idx="15">
                  <c:v>22.328245337346871</c:v>
                </c:pt>
                <c:pt idx="16">
                  <c:v>22.073084661953704</c:v>
                </c:pt>
                <c:pt idx="17">
                  <c:v>22.505765324925619</c:v>
                </c:pt>
                <c:pt idx="18">
                  <c:v>21.777166643019754</c:v>
                </c:pt>
                <c:pt idx="19">
                  <c:v>21.746042955888804</c:v>
                </c:pt>
                <c:pt idx="20">
                  <c:v>21.535531335160748</c:v>
                </c:pt>
                <c:pt idx="21">
                  <c:v>21.229388634043932</c:v>
                </c:pt>
                <c:pt idx="22">
                  <c:v>20.835758838640437</c:v>
                </c:pt>
                <c:pt idx="23">
                  <c:v>20.574565095666959</c:v>
                </c:pt>
                <c:pt idx="24">
                  <c:v>20.586719441049432</c:v>
                </c:pt>
                <c:pt idx="25">
                  <c:v>21.556985168121674</c:v>
                </c:pt>
                <c:pt idx="26">
                  <c:v>20.708541095311361</c:v>
                </c:pt>
                <c:pt idx="27">
                  <c:v>20.237246575419334</c:v>
                </c:pt>
                <c:pt idx="28">
                  <c:v>20.154187697443746</c:v>
                </c:pt>
              </c:numCache>
            </c:numRef>
          </c:val>
          <c:smooth val="0"/>
          <c:extLst>
            <c:ext xmlns:c16="http://schemas.microsoft.com/office/drawing/2014/chart" uri="{C3380CC4-5D6E-409C-BE32-E72D297353CC}">
              <c16:uniqueId val="{00000001-0D90-4B39-9698-6F8F460AA8A7}"/>
            </c:ext>
          </c:extLst>
        </c:ser>
        <c:dLbls>
          <c:showLegendKey val="0"/>
          <c:showVal val="0"/>
          <c:showCatName val="0"/>
          <c:showSerName val="0"/>
          <c:showPercent val="0"/>
          <c:showBubbleSize val="0"/>
        </c:dLbls>
        <c:marker val="1"/>
        <c:smooth val="0"/>
        <c:axId val="527281096"/>
        <c:axId val="527281424"/>
      </c:lineChart>
      <c:catAx>
        <c:axId val="52728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crossAx val="527281424"/>
        <c:crosses val="autoZero"/>
        <c:auto val="1"/>
        <c:lblAlgn val="ctr"/>
        <c:lblOffset val="100"/>
        <c:noMultiLvlLbl val="0"/>
      </c:catAx>
      <c:valAx>
        <c:axId val="527281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en-US" sz="1400" dirty="0"/>
                  <a:t>kg </a:t>
                </a:r>
                <a:r>
                  <a:rPr lang="en-US" sz="1400" b="0" i="0" u="none" strike="noStrike" baseline="0" dirty="0">
                    <a:effectLst/>
                  </a:rPr>
                  <a:t>CO</a:t>
                </a:r>
                <a:r>
                  <a:rPr lang="en-US" sz="1400" b="0" i="0" u="none" strike="noStrike" baseline="-25000" dirty="0">
                    <a:effectLst/>
                  </a:rPr>
                  <a:t>2</a:t>
                </a:r>
                <a:r>
                  <a:rPr lang="en-US" sz="1400" dirty="0"/>
                  <a:t>e per egg produced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title>
        <c:numFmt formatCode="0.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crossAx val="527281096"/>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100">
          <a:solidFill>
            <a:schemeClr val="dk1"/>
          </a:solidFill>
          <a:latin typeface="+mn-lt"/>
          <a:ea typeface="+mn-ea"/>
          <a:cs typeface="+mn-c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51834431498147"/>
          <c:y val="5.3297451977867921E-2"/>
          <c:w val="0.80422587509312526"/>
          <c:h val="0.7985901879705658"/>
        </c:manualLayout>
      </c:layout>
      <c:barChart>
        <c:barDir val="col"/>
        <c:grouping val="stacked"/>
        <c:varyColors val="0"/>
        <c:ser>
          <c:idx val="1"/>
          <c:order val="1"/>
          <c:tx>
            <c:strRef>
              <c:f>'National Charts'!$B$27</c:f>
              <c:strCache>
                <c:ptCount val="1"/>
                <c:pt idx="0">
                  <c:v>Enteric Fermentation Emissions</c:v>
                </c:pt>
              </c:strCache>
            </c:strRef>
          </c:tx>
          <c:spPr>
            <a:solidFill>
              <a:schemeClr val="accent2">
                <a:lumMod val="60000"/>
                <a:lumOff val="40000"/>
              </a:schemeClr>
            </a:solidFill>
            <a:ln>
              <a:solidFill>
                <a:schemeClr val="accent4">
                  <a:lumMod val="75000"/>
                </a:schemeClr>
              </a:solidFill>
            </a:ln>
            <a:effectLst/>
          </c:spPr>
          <c:invertIfNegative val="0"/>
          <c:cat>
            <c:strRef>
              <c:f>'National Charts'!$C$25:$AE$25</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'National Charts'!$C$27:$AE$27</c:f>
              <c:numCache>
                <c:formatCode>0</c:formatCode>
                <c:ptCount val="29"/>
                <c:pt idx="0">
                  <c:v>39.361252611688705</c:v>
                </c:pt>
                <c:pt idx="1">
                  <c:v>38.984075469639407</c:v>
                </c:pt>
                <c:pt idx="2">
                  <c:v>38.461396783054575</c:v>
                </c:pt>
                <c:pt idx="3">
                  <c:v>38.150913205147027</c:v>
                </c:pt>
                <c:pt idx="4">
                  <c:v>37.555639121706392</c:v>
                </c:pt>
                <c:pt idx="5">
                  <c:v>37.457903807719077</c:v>
                </c:pt>
                <c:pt idx="6">
                  <c:v>37.031352391298455</c:v>
                </c:pt>
                <c:pt idx="7">
                  <c:v>36.883442060872731</c:v>
                </c:pt>
                <c:pt idx="8">
                  <c:v>36.567267697770184</c:v>
                </c:pt>
                <c:pt idx="9">
                  <c:v>37.576326113324264</c:v>
                </c:pt>
                <c:pt idx="10">
                  <c:v>37.973269926647554</c:v>
                </c:pt>
                <c:pt idx="11">
                  <c:v>37.717733090864961</c:v>
                </c:pt>
                <c:pt idx="12">
                  <c:v>37.809000850589321</c:v>
                </c:pt>
                <c:pt idx="13">
                  <c:v>38.006771340509218</c:v>
                </c:pt>
                <c:pt idx="14">
                  <c:v>36.907998297335233</c:v>
                </c:pt>
                <c:pt idx="15">
                  <c:v>37.576273300543839</c:v>
                </c:pt>
                <c:pt idx="16">
                  <c:v>38.353322818905433</c:v>
                </c:pt>
                <c:pt idx="17">
                  <c:v>40.036752686781611</c:v>
                </c:pt>
                <c:pt idx="18">
                  <c:v>40.56674028119</c:v>
                </c:pt>
                <c:pt idx="19">
                  <c:v>40.980271317080224</c:v>
                </c:pt>
                <c:pt idx="20">
                  <c:v>40.683645880604352</c:v>
                </c:pt>
                <c:pt idx="21">
                  <c:v>41.120174279770126</c:v>
                </c:pt>
                <c:pt idx="22">
                  <c:v>41.744901584611085</c:v>
                </c:pt>
                <c:pt idx="23">
                  <c:v>41.611463135591954</c:v>
                </c:pt>
                <c:pt idx="24">
                  <c:v>41.979662317123982</c:v>
                </c:pt>
                <c:pt idx="25">
                  <c:v>42.647893352609543</c:v>
                </c:pt>
                <c:pt idx="26">
                  <c:v>43.049345734308808</c:v>
                </c:pt>
                <c:pt idx="27">
                  <c:v>43.259603378440481</c:v>
                </c:pt>
                <c:pt idx="28">
                  <c:v>43.603588283549257</c:v>
                </c:pt>
              </c:numCache>
            </c:numRef>
          </c:val>
          <c:extLst>
            <c:ext xmlns:c16="http://schemas.microsoft.com/office/drawing/2014/chart" uri="{C3380CC4-5D6E-409C-BE32-E72D297353CC}">
              <c16:uniqueId val="{00000000-1214-4D2F-A1CB-E2AED112FCC3}"/>
            </c:ext>
          </c:extLst>
        </c:ser>
        <c:ser>
          <c:idx val="2"/>
          <c:order val="2"/>
          <c:tx>
            <c:strRef>
              <c:f>'National Charts'!$B$28</c:f>
              <c:strCache>
                <c:ptCount val="1"/>
                <c:pt idx="0">
                  <c:v>Manure Management Emissions</c:v>
                </c:pt>
              </c:strCache>
            </c:strRef>
          </c:tx>
          <c:spPr>
            <a:solidFill>
              <a:schemeClr val="accent3">
                <a:lumMod val="75000"/>
              </a:schemeClr>
            </a:solidFill>
            <a:ln>
              <a:solidFill>
                <a:schemeClr val="accent4">
                  <a:lumMod val="50000"/>
                </a:schemeClr>
              </a:solidFill>
            </a:ln>
            <a:effectLst/>
          </c:spPr>
          <c:invertIfNegative val="0"/>
          <c:cat>
            <c:strRef>
              <c:f>'National Charts'!$C$25:$AE$25</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'National Charts'!$C$28:$AE$28</c:f>
              <c:numCache>
                <c:formatCode>0</c:formatCode>
                <c:ptCount val="29"/>
                <c:pt idx="0">
                  <c:v>20.003782101708502</c:v>
                </c:pt>
                <c:pt idx="1">
                  <c:v>20.421431442210224</c:v>
                </c:pt>
                <c:pt idx="2">
                  <c:v>20.037910389857689</c:v>
                </c:pt>
                <c:pt idx="3">
                  <c:v>20.677610203433709</c:v>
                </c:pt>
                <c:pt idx="4">
                  <c:v>21.741679163485625</c:v>
                </c:pt>
                <c:pt idx="5">
                  <c:v>22.544192392964923</c:v>
                </c:pt>
                <c:pt idx="6">
                  <c:v>22.822007784082093</c:v>
                </c:pt>
                <c:pt idx="7">
                  <c:v>23.602485883786148</c:v>
                </c:pt>
                <c:pt idx="8">
                  <c:v>24.507945480462091</c:v>
                </c:pt>
                <c:pt idx="9">
                  <c:v>25.802488821587509</c:v>
                </c:pt>
                <c:pt idx="10">
                  <c:v>26.725320417025141</c:v>
                </c:pt>
                <c:pt idx="11">
                  <c:v>28.03829153286777</c:v>
                </c:pt>
                <c:pt idx="12">
                  <c:v>28.60649946529718</c:v>
                </c:pt>
                <c:pt idx="13">
                  <c:v>29.681326896746377</c:v>
                </c:pt>
                <c:pt idx="14">
                  <c:v>28.124957251423197</c:v>
                </c:pt>
                <c:pt idx="15">
                  <c:v>29.72194607880397</c:v>
                </c:pt>
                <c:pt idx="16">
                  <c:v>30.389656668152742</c:v>
                </c:pt>
                <c:pt idx="17">
                  <c:v>33.277856583129214</c:v>
                </c:pt>
                <c:pt idx="18">
                  <c:v>33.225605509166847</c:v>
                </c:pt>
                <c:pt idx="19">
                  <c:v>33.441738405759672</c:v>
                </c:pt>
                <c:pt idx="20">
                  <c:v>33.777105267122174</c:v>
                </c:pt>
                <c:pt idx="21">
                  <c:v>34.3338834846883</c:v>
                </c:pt>
                <c:pt idx="22">
                  <c:v>35.519191693405773</c:v>
                </c:pt>
                <c:pt idx="23">
                  <c:v>34.974137272259426</c:v>
                </c:pt>
                <c:pt idx="24">
                  <c:v>35.591504167457558</c:v>
                </c:pt>
                <c:pt idx="25">
                  <c:v>36.822546337219215</c:v>
                </c:pt>
                <c:pt idx="26">
                  <c:v>37.539283761455017</c:v>
                </c:pt>
                <c:pt idx="27">
                  <c:v>37.843602573596939</c:v>
                </c:pt>
                <c:pt idx="28">
                  <c:v>38.416397655646392</c:v>
                </c:pt>
              </c:numCache>
            </c:numRef>
          </c:val>
          <c:extLst>
            <c:ext xmlns:c16="http://schemas.microsoft.com/office/drawing/2014/chart" uri="{C3380CC4-5D6E-409C-BE32-E72D297353CC}">
              <c16:uniqueId val="{00000001-1214-4D2F-A1CB-E2AED112FCC3}"/>
            </c:ext>
          </c:extLst>
        </c:ser>
        <c:dLbls>
          <c:showLegendKey val="0"/>
          <c:showVal val="0"/>
          <c:showCatName val="0"/>
          <c:showSerName val="0"/>
          <c:showPercent val="0"/>
          <c:showBubbleSize val="0"/>
        </c:dLbls>
        <c:gapWidth val="150"/>
        <c:overlap val="100"/>
        <c:axId val="715990640"/>
        <c:axId val="715993920"/>
      </c:barChart>
      <c:lineChart>
        <c:grouping val="standard"/>
        <c:varyColors val="0"/>
        <c:ser>
          <c:idx val="0"/>
          <c:order val="0"/>
          <c:tx>
            <c:strRef>
              <c:f>'National Charts'!$B$26</c:f>
              <c:strCache>
                <c:ptCount val="1"/>
                <c:pt idx="0">
                  <c:v>Dairy Cattle Population</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f>'National Charts'!$C$25:$AE$25</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'National Charts'!$C$26:$AE$26</c:f>
              <c:numCache>
                <c:formatCode>_(* #,##0_);_(* \(#,##0\);_(* "-"??_);_(@_)</c:formatCode>
                <c:ptCount val="29"/>
                <c:pt idx="0">
                  <c:v>19512.350545412832</c:v>
                </c:pt>
                <c:pt idx="1">
                  <c:v>19411.024534066095</c:v>
                </c:pt>
                <c:pt idx="2">
                  <c:v>19076.82588335704</c:v>
                </c:pt>
                <c:pt idx="3">
                  <c:v>18990.636764430816</c:v>
                </c:pt>
                <c:pt idx="4">
                  <c:v>18713.976504305021</c:v>
                </c:pt>
                <c:pt idx="5">
                  <c:v>18680.653763539445</c:v>
                </c:pt>
                <c:pt idx="6">
                  <c:v>18555.521747470881</c:v>
                </c:pt>
                <c:pt idx="7">
                  <c:v>18366.744803822818</c:v>
                </c:pt>
                <c:pt idx="8">
                  <c:v>18137.448942368679</c:v>
                </c:pt>
                <c:pt idx="9">
                  <c:v>18072.020969402638</c:v>
                </c:pt>
                <c:pt idx="10">
                  <c:v>18142.202496703561</c:v>
                </c:pt>
                <c:pt idx="11">
                  <c:v>17926.580974105935</c:v>
                </c:pt>
                <c:pt idx="12">
                  <c:v>17832.947013492358</c:v>
                </c:pt>
                <c:pt idx="13">
                  <c:v>17918.7594908953</c:v>
                </c:pt>
                <c:pt idx="14">
                  <c:v>17642.309939716153</c:v>
                </c:pt>
                <c:pt idx="15">
                  <c:v>17793.443194676584</c:v>
                </c:pt>
                <c:pt idx="16">
                  <c:v>18077.669336502291</c:v>
                </c:pt>
                <c:pt idx="17">
                  <c:v>18189.924079030305</c:v>
                </c:pt>
                <c:pt idx="18">
                  <c:v>18422.417049404678</c:v>
                </c:pt>
                <c:pt idx="19">
                  <c:v>18560.484381422742</c:v>
                </c:pt>
                <c:pt idx="20">
                  <c:v>18297.44629696093</c:v>
                </c:pt>
                <c:pt idx="21">
                  <c:v>18441.862181102857</c:v>
                </c:pt>
                <c:pt idx="22">
                  <c:v>18586.714815531395</c:v>
                </c:pt>
                <c:pt idx="23">
                  <c:v>18504.540714672439</c:v>
                </c:pt>
                <c:pt idx="24">
                  <c:v>18527.342042440308</c:v>
                </c:pt>
                <c:pt idx="25">
                  <c:v>18802.987830050552</c:v>
                </c:pt>
                <c:pt idx="26">
                  <c:v>18852.80886432654</c:v>
                </c:pt>
                <c:pt idx="27">
                  <c:v>18893.02164560711</c:v>
                </c:pt>
                <c:pt idx="28">
                  <c:v>19008.477768702942</c:v>
                </c:pt>
              </c:numCache>
            </c:numRef>
          </c:val>
          <c:smooth val="0"/>
          <c:extLst>
            <c:ext xmlns:c16="http://schemas.microsoft.com/office/drawing/2014/chart" uri="{C3380CC4-5D6E-409C-BE32-E72D297353CC}">
              <c16:uniqueId val="{00000002-1214-4D2F-A1CB-E2AED112FCC3}"/>
            </c:ext>
          </c:extLst>
        </c:ser>
        <c:dLbls>
          <c:showLegendKey val="0"/>
          <c:showVal val="0"/>
          <c:showCatName val="0"/>
          <c:showSerName val="0"/>
          <c:showPercent val="0"/>
          <c:showBubbleSize val="0"/>
        </c:dLbls>
        <c:marker val="1"/>
        <c:smooth val="0"/>
        <c:axId val="765278520"/>
        <c:axId val="765277208"/>
      </c:lineChart>
      <c:catAx>
        <c:axId val="765278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277208"/>
        <c:crosses val="autoZero"/>
        <c:auto val="1"/>
        <c:lblAlgn val="ctr"/>
        <c:lblOffset val="100"/>
        <c:noMultiLvlLbl val="0"/>
      </c:catAx>
      <c:valAx>
        <c:axId val="765277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U.S.</a:t>
                </a:r>
                <a:r>
                  <a:rPr lang="en-US" sz="1600" baseline="0"/>
                  <a:t> Total Dairy Cow, Calf, and Heifer Population (1,000 Head)</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crossAx val="765278520"/>
        <c:crosses val="autoZero"/>
        <c:crossBetween val="between"/>
      </c:valAx>
      <c:valAx>
        <c:axId val="71599392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Dairy Cattle Emissions </a:t>
                </a:r>
              </a:p>
              <a:p>
                <a:pPr>
                  <a:defRPr sz="1600"/>
                </a:pPr>
                <a:r>
                  <a:rPr lang="en-US" sz="1600" dirty="0"/>
                  <a:t>(MMT CO</a:t>
                </a:r>
                <a:r>
                  <a:rPr lang="en-US" sz="1600" baseline="-25000" dirty="0"/>
                  <a:t>2</a:t>
                </a:r>
                <a:r>
                  <a:rPr lang="en-US" sz="1600" baseline="0" dirty="0"/>
                  <a:t>e</a:t>
                </a:r>
                <a:r>
                  <a:rPr lang="en-US" sz="1600" dirty="0"/>
                  <a:t>/</a:t>
                </a:r>
                <a:r>
                  <a:rPr lang="en-US" sz="1600" dirty="0" err="1"/>
                  <a:t>yr</a:t>
                </a:r>
                <a:r>
                  <a:rPr lang="en-US" sz="1600" dirty="0"/>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lumMod val="75000"/>
                  </a:schemeClr>
                </a:solidFill>
                <a:latin typeface="+mn-lt"/>
                <a:ea typeface="+mn-ea"/>
                <a:cs typeface="+mn-cs"/>
              </a:defRPr>
            </a:pPr>
            <a:endParaRPr lang="en-US"/>
          </a:p>
        </c:txPr>
        <c:crossAx val="715990640"/>
        <c:crosses val="max"/>
        <c:crossBetween val="between"/>
      </c:valAx>
      <c:catAx>
        <c:axId val="715990640"/>
        <c:scaling>
          <c:orientation val="minMax"/>
        </c:scaling>
        <c:delete val="1"/>
        <c:axPos val="b"/>
        <c:numFmt formatCode="General" sourceLinked="1"/>
        <c:majorTickMark val="out"/>
        <c:minorTickMark val="none"/>
        <c:tickLblPos val="nextTo"/>
        <c:crossAx val="7159939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11295785033201E-2"/>
          <c:y val="6.0127156767054289E-2"/>
          <c:w val="0.7342180902419142"/>
          <c:h val="0.81950312632186806"/>
        </c:manualLayout>
      </c:layout>
      <c:lineChart>
        <c:grouping val="standard"/>
        <c:varyColors val="0"/>
        <c:ser>
          <c:idx val="0"/>
          <c:order val="0"/>
          <c:tx>
            <c:strRef>
              <c:f>'Index Graph'!$B$4</c:f>
              <c:strCache>
                <c:ptCount val="1"/>
                <c:pt idx="0">
                  <c:v>Milk Production</c:v>
                </c:pt>
              </c:strCache>
            </c:strRef>
          </c:tx>
          <c:spPr>
            <a:ln w="28575" cap="rnd">
              <a:solidFill>
                <a:srgbClr val="7030A0"/>
              </a:solidFill>
              <a:round/>
            </a:ln>
            <a:effectLst/>
          </c:spPr>
          <c:marker>
            <c:symbol val="none"/>
          </c:marker>
          <c:dLbls>
            <c:dLbl>
              <c:idx val="28"/>
              <c:layout>
                <c:manualLayout>
                  <c:x val="2.0050017162235818E-2"/>
                  <c:y val="-2.7563503490581312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2F4-4851-B0F0-3B337D1364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'Index Graph'!$C$2:$AE$2</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'Index Graph'!$C$4:$AE$4</c:f>
              <c:numCache>
                <c:formatCode>0%</c:formatCode>
                <c:ptCount val="29"/>
                <c:pt idx="0">
                  <c:v>1</c:v>
                </c:pt>
                <c:pt idx="1">
                  <c:v>0.99984023893756191</c:v>
                </c:pt>
                <c:pt idx="2">
                  <c:v>1.0211636020974733</c:v>
                </c:pt>
                <c:pt idx="3">
                  <c:v>1.01974267637689</c:v>
                </c:pt>
                <c:pt idx="4">
                  <c:v>1.0398143522298176</c:v>
                </c:pt>
                <c:pt idx="5">
                  <c:v>1.0512616385257032</c:v>
                </c:pt>
                <c:pt idx="6">
                  <c:v>1.0425492449935891</c:v>
                </c:pt>
                <c:pt idx="7">
                  <c:v>1.0566616978268433</c:v>
                </c:pt>
                <c:pt idx="8">
                  <c:v>1.0645840864442737</c:v>
                </c:pt>
                <c:pt idx="9">
                  <c:v>1.1006589466871919</c:v>
                </c:pt>
                <c:pt idx="10">
                  <c:v>1.1331662611714275</c:v>
                </c:pt>
                <c:pt idx="11">
                  <c:v>1.1192142463542658</c:v>
                </c:pt>
                <c:pt idx="12">
                  <c:v>1.1512476932804225</c:v>
                </c:pt>
                <c:pt idx="13">
                  <c:v>1.1531837807320033</c:v>
                </c:pt>
                <c:pt idx="14">
                  <c:v>1.1564534668827502</c:v>
                </c:pt>
                <c:pt idx="15">
                  <c:v>1.1977476398010838</c:v>
                </c:pt>
                <c:pt idx="16">
                  <c:v>1.2305798920394313</c:v>
                </c:pt>
                <c:pt idx="17">
                  <c:v>1.256798307074301</c:v>
                </c:pt>
                <c:pt idx="18">
                  <c:v>1.2860650444149293</c:v>
                </c:pt>
                <c:pt idx="19">
                  <c:v>1.2808071453812129</c:v>
                </c:pt>
                <c:pt idx="20">
                  <c:v>1.3056831613194095</c:v>
                </c:pt>
                <c:pt idx="21">
                  <c:v>1.3285594561625123</c:v>
                </c:pt>
                <c:pt idx="22">
                  <c:v>1.3582540282127202</c:v>
                </c:pt>
                <c:pt idx="23">
                  <c:v>1.3624288013993986</c:v>
                </c:pt>
                <c:pt idx="24">
                  <c:v>1.3948528505841433</c:v>
                </c:pt>
                <c:pt idx="25">
                  <c:v>1.4115004948531213</c:v>
                </c:pt>
                <c:pt idx="26">
                  <c:v>1.4381934543997248</c:v>
                </c:pt>
                <c:pt idx="27">
                  <c:v>1.4590165488090354</c:v>
                </c:pt>
                <c:pt idx="28">
                  <c:v>1.4728764979291986</c:v>
                </c:pt>
              </c:numCache>
            </c:numRef>
          </c:val>
          <c:smooth val="0"/>
          <c:extLst>
            <c:ext xmlns:c16="http://schemas.microsoft.com/office/drawing/2014/chart" uri="{C3380CC4-5D6E-409C-BE32-E72D297353CC}">
              <c16:uniqueId val="{00000001-82F4-4851-B0F0-3B337D1364C3}"/>
            </c:ext>
          </c:extLst>
        </c:ser>
        <c:ser>
          <c:idx val="1"/>
          <c:order val="1"/>
          <c:tx>
            <c:strRef>
              <c:f>'Index Graph'!$B$3</c:f>
              <c:strCache>
                <c:ptCount val="1"/>
                <c:pt idx="0">
                  <c:v>Dairy Cow Population</c:v>
                </c:pt>
              </c:strCache>
            </c:strRef>
          </c:tx>
          <c:spPr>
            <a:ln w="28575" cap="rnd">
              <a:solidFill>
                <a:schemeClr val="tx2">
                  <a:lumMod val="75000"/>
                </a:schemeClr>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F4-4851-B0F0-3B337D1364C3}"/>
                </c:ext>
              </c:extLst>
            </c:dLbl>
            <c:dLbl>
              <c:idx val="28"/>
              <c:layout>
                <c:manualLayout>
                  <c:x val="6.6833390540784838E-3"/>
                  <c:y val="5.466298516649430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2F4-4851-B0F0-3B337D1364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'Index Graph'!$C$2:$AE$2</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'Index Graph'!$C$3:$AE$3</c:f>
              <c:numCache>
                <c:formatCode>0%</c:formatCode>
                <c:ptCount val="29"/>
                <c:pt idx="0">
                  <c:v>1</c:v>
                </c:pt>
                <c:pt idx="1">
                  <c:v>0.99480708328241074</c:v>
                </c:pt>
                <c:pt idx="2">
                  <c:v>0.97767953886221159</c:v>
                </c:pt>
                <c:pt idx="3">
                  <c:v>0.97326238170189772</c:v>
                </c:pt>
                <c:pt idx="4">
                  <c:v>0.95908365631041304</c:v>
                </c:pt>
                <c:pt idx="5">
                  <c:v>0.95737587944939262</c:v>
                </c:pt>
                <c:pt idx="6">
                  <c:v>0.95096291470804406</c:v>
                </c:pt>
                <c:pt idx="7">
                  <c:v>0.94128817340977222</c:v>
                </c:pt>
                <c:pt idx="8">
                  <c:v>0.92953685411482223</c:v>
                </c:pt>
                <c:pt idx="9">
                  <c:v>0.92618369720972438</c:v>
                </c:pt>
                <c:pt idx="10">
                  <c:v>0.92978047183395962</c:v>
                </c:pt>
                <c:pt idx="11">
                  <c:v>0.91872995682318259</c:v>
                </c:pt>
                <c:pt idx="12">
                  <c:v>0.91393125456557123</c:v>
                </c:pt>
                <c:pt idx="13">
                  <c:v>0.91832910900157183</c:v>
                </c:pt>
                <c:pt idx="14">
                  <c:v>0.90416118235758591</c:v>
                </c:pt>
                <c:pt idx="15">
                  <c:v>0.91190669997775609</c:v>
                </c:pt>
                <c:pt idx="16">
                  <c:v>0.92647317371777027</c:v>
                </c:pt>
                <c:pt idx="17">
                  <c:v>0.9322261834470057</c:v>
                </c:pt>
                <c:pt idx="18">
                  <c:v>0.94414135326897419</c:v>
                </c:pt>
                <c:pt idx="19">
                  <c:v>0.95121724767219995</c:v>
                </c:pt>
                <c:pt idx="20">
                  <c:v>0.9377366532225655</c:v>
                </c:pt>
                <c:pt idx="21">
                  <c:v>0.94513790833049394</c:v>
                </c:pt>
                <c:pt idx="22">
                  <c:v>0.9525615467123183</c:v>
                </c:pt>
                <c:pt idx="23">
                  <c:v>0.9483501575889165</c:v>
                </c:pt>
                <c:pt idx="24">
                  <c:v>0.94951871632892071</c:v>
                </c:pt>
                <c:pt idx="25">
                  <c:v>0.96364545041811767</c:v>
                </c:pt>
                <c:pt idx="26">
                  <c:v>0.96619875808651134</c:v>
                </c:pt>
                <c:pt idx="27">
                  <c:v>0.96825964671123033</c:v>
                </c:pt>
                <c:pt idx="28">
                  <c:v>0.97417672588767912</c:v>
                </c:pt>
              </c:numCache>
            </c:numRef>
          </c:val>
          <c:smooth val="0"/>
          <c:extLst>
            <c:ext xmlns:c16="http://schemas.microsoft.com/office/drawing/2014/chart" uri="{C3380CC4-5D6E-409C-BE32-E72D297353CC}">
              <c16:uniqueId val="{00000004-82F4-4851-B0F0-3B337D1364C3}"/>
            </c:ext>
          </c:extLst>
        </c:ser>
        <c:ser>
          <c:idx val="3"/>
          <c:order val="2"/>
          <c:tx>
            <c:strRef>
              <c:f>'Index Graph'!$B$8</c:f>
              <c:strCache>
                <c:ptCount val="1"/>
                <c:pt idx="0">
                  <c:v>Total Emissions</c:v>
                </c:pt>
              </c:strCache>
            </c:strRef>
          </c:tx>
          <c:spPr>
            <a:ln w="28575" cap="rnd">
              <a:solidFill>
                <a:schemeClr val="accent5">
                  <a:lumMod val="75000"/>
                </a:schemeClr>
              </a:solidFill>
              <a:round/>
            </a:ln>
            <a:effectLst/>
          </c:spPr>
          <c:marker>
            <c:symbol val="none"/>
          </c:marker>
          <c:dLbls>
            <c:dLbl>
              <c:idx val="28"/>
              <c:layout>
                <c:manualLayout>
                  <c:x val="2.8404190979834078E-2"/>
                  <c:y val="1.324502305133626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82F4-4851-B0F0-3B337D1364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'Index Graph'!$C$2:$AE$2</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'Index Graph'!$C$8:$AE$8</c:f>
              <c:numCache>
                <c:formatCode>0%</c:formatCode>
                <c:ptCount val="29"/>
                <c:pt idx="0">
                  <c:v>1</c:v>
                </c:pt>
                <c:pt idx="1">
                  <c:v>1.0006817514492803</c:v>
                </c:pt>
                <c:pt idx="2">
                  <c:v>0.9854168780551632</c:v>
                </c:pt>
                <c:pt idx="3">
                  <c:v>0.99096250330844349</c:v>
                </c:pt>
                <c:pt idx="4">
                  <c:v>0.99885932134071664</c:v>
                </c:pt>
                <c:pt idx="5">
                  <c:v>1.010731257723716</c:v>
                </c:pt>
                <c:pt idx="6">
                  <c:v>1.0082258094236933</c:v>
                </c:pt>
                <c:pt idx="7">
                  <c:v>1.0188813707710798</c:v>
                </c:pt>
                <c:pt idx="8">
                  <c:v>1.0288078407279888</c:v>
                </c:pt>
                <c:pt idx="9">
                  <c:v>1.0676118567249615</c:v>
                </c:pt>
                <c:pt idx="10">
                  <c:v>1.0898433843427342</c:v>
                </c:pt>
                <c:pt idx="11">
                  <c:v>1.1076557933670885</c:v>
                </c:pt>
                <c:pt idx="12">
                  <c:v>1.1187646168578451</c:v>
                </c:pt>
                <c:pt idx="13">
                  <c:v>1.1402014428870548</c:v>
                </c:pt>
                <c:pt idx="14">
                  <c:v>1.0954757436380664</c:v>
                </c:pt>
                <c:pt idx="15">
                  <c:v>1.1336339598595448</c:v>
                </c:pt>
                <c:pt idx="16">
                  <c:v>1.1579708462891645</c:v>
                </c:pt>
                <c:pt idx="17">
                  <c:v>1.2349796411955194</c:v>
                </c:pt>
                <c:pt idx="18">
                  <c:v>1.2430270806142349</c:v>
                </c:pt>
                <c:pt idx="19">
                  <c:v>1.2536337270269415</c:v>
                </c:pt>
                <c:pt idx="20">
                  <c:v>1.2542863237124089</c:v>
                </c:pt>
                <c:pt idx="21">
                  <c:v>1.2710185065794348</c:v>
                </c:pt>
                <c:pt idx="22">
                  <c:v>1.3015084325484321</c:v>
                </c:pt>
                <c:pt idx="23">
                  <c:v>1.2900792659785631</c:v>
                </c:pt>
                <c:pt idx="24">
                  <c:v>1.3066810599720859</c:v>
                </c:pt>
                <c:pt idx="25">
                  <c:v>1.3386741888301175</c:v>
                </c:pt>
                <c:pt idx="26">
                  <c:v>1.3575100205841704</c:v>
                </c:pt>
                <c:pt idx="27">
                  <c:v>1.3661780262335879</c:v>
                </c:pt>
                <c:pt idx="28">
                  <c:v>1.3816211231943538</c:v>
                </c:pt>
              </c:numCache>
            </c:numRef>
          </c:val>
          <c:smooth val="0"/>
          <c:extLst>
            <c:ext xmlns:c16="http://schemas.microsoft.com/office/drawing/2014/chart" uri="{C3380CC4-5D6E-409C-BE32-E72D297353CC}">
              <c16:uniqueId val="{00000006-82F4-4851-B0F0-3B337D1364C3}"/>
            </c:ext>
          </c:extLst>
        </c:ser>
        <c:ser>
          <c:idx val="4"/>
          <c:order val="3"/>
          <c:tx>
            <c:strRef>
              <c:f>'Index Graph'!$B$11</c:f>
              <c:strCache>
                <c:ptCount val="1"/>
                <c:pt idx="0">
                  <c:v>1990 = 100 (baseline)</c:v>
                </c:pt>
              </c:strCache>
            </c:strRef>
          </c:tx>
          <c:spPr>
            <a:ln w="28575" cap="rnd">
              <a:solidFill>
                <a:srgbClr val="FF0000"/>
              </a:solidFill>
              <a:prstDash val="solid"/>
              <a:round/>
            </a:ln>
            <a:effectLst/>
          </c:spPr>
          <c:marker>
            <c:symbol val="none"/>
          </c:marker>
          <c:cat>
            <c:strRef>
              <c:f>'Index Graph'!$C$2:$AE$2</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'Index Graph'!$C$11:$AE$11</c:f>
              <c:numCache>
                <c:formatCode>0%</c:formatCode>
                <c:ptCount val="2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numCache>
            </c:numRef>
          </c:val>
          <c:smooth val="0"/>
          <c:extLst>
            <c:ext xmlns:c16="http://schemas.microsoft.com/office/drawing/2014/chart" uri="{C3380CC4-5D6E-409C-BE32-E72D297353CC}">
              <c16:uniqueId val="{00000008-82F4-4851-B0F0-3B337D1364C3}"/>
            </c:ext>
          </c:extLst>
        </c:ser>
        <c:ser>
          <c:idx val="2"/>
          <c:order val="4"/>
          <c:tx>
            <c:strRef>
              <c:f>'Index Graph'!$B$9</c:f>
              <c:strCache>
                <c:ptCount val="1"/>
                <c:pt idx="0">
                  <c:v>Enteric Fermentation Emissions</c:v>
                </c:pt>
              </c:strCache>
            </c:strRef>
          </c:tx>
          <c:spPr>
            <a:ln w="28575" cap="rnd">
              <a:solidFill>
                <a:schemeClr val="accent3"/>
              </a:solidFill>
              <a:round/>
            </a:ln>
            <a:effectLst/>
          </c:spPr>
          <c:marker>
            <c:symbol val="none"/>
          </c:marker>
          <c:dLbls>
            <c:dLbl>
              <c:idx val="28"/>
              <c:layout>
                <c:manualLayout>
                  <c:x val="1.5037512871676864E-2"/>
                  <c:y val="7.7323223532200034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82F4-4851-B0F0-3B337D1364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'Index Graph'!$C$9:$AE$9</c:f>
              <c:numCache>
                <c:formatCode>0%</c:formatCode>
                <c:ptCount val="29"/>
                <c:pt idx="0">
                  <c:v>1</c:v>
                </c:pt>
                <c:pt idx="1">
                  <c:v>0.99041755236373508</c:v>
                </c:pt>
                <c:pt idx="2">
                  <c:v>0.97713853678612572</c:v>
                </c:pt>
                <c:pt idx="3">
                  <c:v>0.96925048553504989</c:v>
                </c:pt>
                <c:pt idx="4">
                  <c:v>0.95412713340717925</c:v>
                </c:pt>
                <c:pt idx="5">
                  <c:v>0.95164409977632647</c:v>
                </c:pt>
                <c:pt idx="6">
                  <c:v>0.94080726435778206</c:v>
                </c:pt>
                <c:pt idx="7">
                  <c:v>0.93704949953548555</c:v>
                </c:pt>
                <c:pt idx="8">
                  <c:v>0.9290168699283512</c:v>
                </c:pt>
                <c:pt idx="9">
                  <c:v>0.95465270081790055</c:v>
                </c:pt>
                <c:pt idx="10">
                  <c:v>0.96473733448642895</c:v>
                </c:pt>
                <c:pt idx="11">
                  <c:v>0.9582452434367984</c:v>
                </c:pt>
                <c:pt idx="12">
                  <c:v>0.96056396435314584</c:v>
                </c:pt>
                <c:pt idx="13">
                  <c:v>0.9655884612072213</c:v>
                </c:pt>
                <c:pt idx="14">
                  <c:v>0.9376733678027066</c:v>
                </c:pt>
                <c:pt idx="15">
                  <c:v>0.95465135907248033</c:v>
                </c:pt>
                <c:pt idx="16">
                  <c:v>0.97439284255694758</c:v>
                </c:pt>
                <c:pt idx="17">
                  <c:v>1.0171615492463344</c:v>
                </c:pt>
                <c:pt idx="18">
                  <c:v>1.0306262527108527</c:v>
                </c:pt>
                <c:pt idx="19">
                  <c:v>1.0411322963058023</c:v>
                </c:pt>
                <c:pt idx="20">
                  <c:v>1.033596320776716</c:v>
                </c:pt>
                <c:pt idx="21">
                  <c:v>1.0446866283813105</c:v>
                </c:pt>
                <c:pt idx="22">
                  <c:v>1.0605582600848056</c:v>
                </c:pt>
                <c:pt idx="23">
                  <c:v>1.0571681634754435</c:v>
                </c:pt>
                <c:pt idx="24">
                  <c:v>1.0665225197802193</c:v>
                </c:pt>
                <c:pt idx="25">
                  <c:v>1.0834993940194078</c:v>
                </c:pt>
                <c:pt idx="26">
                  <c:v>1.0936985710034259</c:v>
                </c:pt>
                <c:pt idx="27">
                  <c:v>1.0990403126955903</c:v>
                </c:pt>
                <c:pt idx="28">
                  <c:v>1.1077794884657901</c:v>
                </c:pt>
              </c:numCache>
            </c:numRef>
          </c:val>
          <c:smooth val="0"/>
          <c:extLst>
            <c:ext xmlns:c16="http://schemas.microsoft.com/office/drawing/2014/chart" uri="{C3380CC4-5D6E-409C-BE32-E72D297353CC}">
              <c16:uniqueId val="{0000000A-82F4-4851-B0F0-3B337D1364C3}"/>
            </c:ext>
          </c:extLst>
        </c:ser>
        <c:ser>
          <c:idx val="5"/>
          <c:order val="5"/>
          <c:tx>
            <c:strRef>
              <c:f>'Index Graph'!$B$10</c:f>
              <c:strCache>
                <c:ptCount val="1"/>
                <c:pt idx="0">
                  <c:v>Manure Management Emissions</c:v>
                </c:pt>
              </c:strCache>
            </c:strRef>
          </c:tx>
          <c:spPr>
            <a:ln w="28575" cap="rnd">
              <a:solidFill>
                <a:schemeClr val="accent6"/>
              </a:solidFill>
              <a:round/>
            </a:ln>
            <a:effectLst/>
          </c:spPr>
          <c:marker>
            <c:symbol val="none"/>
          </c:marker>
          <c:dLbls>
            <c:dLbl>
              <c:idx val="28"/>
              <c:layout>
                <c:manualLayout>
                  <c:x val="1.8379182398716169E-2"/>
                  <c:y val="-6.06397076792788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82F4-4851-B0F0-3B337D1364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'Index Graph'!$C$10:$AE$10</c:f>
              <c:numCache>
                <c:formatCode>0%</c:formatCode>
                <c:ptCount val="29"/>
                <c:pt idx="0">
                  <c:v>1</c:v>
                </c:pt>
                <c:pt idx="1">
                  <c:v>1.0208785187910068</c:v>
                </c:pt>
                <c:pt idx="2">
                  <c:v>1.0017060917768283</c:v>
                </c:pt>
                <c:pt idx="3">
                  <c:v>1.033685035074825</c:v>
                </c:pt>
                <c:pt idx="4">
                  <c:v>1.0868784239370759</c:v>
                </c:pt>
                <c:pt idx="5">
                  <c:v>1.126996498879052</c:v>
                </c:pt>
                <c:pt idx="6">
                  <c:v>1.1408846421163972</c:v>
                </c:pt>
                <c:pt idx="7">
                  <c:v>1.1799011688779737</c:v>
                </c:pt>
                <c:pt idx="8">
                  <c:v>1.2251655889797406</c:v>
                </c:pt>
                <c:pt idx="9">
                  <c:v>1.2898805181138095</c:v>
                </c:pt>
                <c:pt idx="10">
                  <c:v>1.3360133739280513</c:v>
                </c:pt>
                <c:pt idx="11">
                  <c:v>1.4016495175916284</c:v>
                </c:pt>
                <c:pt idx="12">
                  <c:v>1.4300545426784033</c:v>
                </c:pt>
                <c:pt idx="13">
                  <c:v>1.4837857534056687</c:v>
                </c:pt>
                <c:pt idx="14">
                  <c:v>1.4059819842279264</c:v>
                </c:pt>
                <c:pt idx="15">
                  <c:v>1.4858163285164685</c:v>
                </c:pt>
                <c:pt idx="16">
                  <c:v>1.5191955458041704</c:v>
                </c:pt>
                <c:pt idx="17">
                  <c:v>1.6635782380516426</c:v>
                </c:pt>
                <c:pt idx="18">
                  <c:v>1.6609661783073055</c:v>
                </c:pt>
                <c:pt idx="19">
                  <c:v>1.6717707799318333</c:v>
                </c:pt>
                <c:pt idx="20">
                  <c:v>1.688535952620545</c:v>
                </c:pt>
                <c:pt idx="21">
                  <c:v>1.7163696000145832</c:v>
                </c:pt>
                <c:pt idx="22">
                  <c:v>1.7756238051789275</c:v>
                </c:pt>
                <c:pt idx="23">
                  <c:v>1.7483762367753606</c:v>
                </c:pt>
                <c:pt idx="24">
                  <c:v>1.7792387452779606</c:v>
                </c:pt>
                <c:pt idx="25">
                  <c:v>1.8407792161500423</c:v>
                </c:pt>
                <c:pt idx="26">
                  <c:v>1.8766093117085509</c:v>
                </c:pt>
                <c:pt idx="27">
                  <c:v>1.8918223754479289</c:v>
                </c:pt>
                <c:pt idx="28">
                  <c:v>1.9204567146512406</c:v>
                </c:pt>
              </c:numCache>
            </c:numRef>
          </c:val>
          <c:smooth val="0"/>
          <c:extLst>
            <c:ext xmlns:c16="http://schemas.microsoft.com/office/drawing/2014/chart" uri="{C3380CC4-5D6E-409C-BE32-E72D297353CC}">
              <c16:uniqueId val="{0000000C-82F4-4851-B0F0-3B337D1364C3}"/>
            </c:ext>
          </c:extLst>
        </c:ser>
        <c:ser>
          <c:idx val="6"/>
          <c:order val="6"/>
          <c:tx>
            <c:strRef>
              <c:f>'Index Graph'!$B$6</c:f>
              <c:strCache>
                <c:ptCount val="1"/>
                <c:pt idx="0">
                  <c:v>Percent of Dairy Cows on Farms larger than 1,000 head</c:v>
                </c:pt>
              </c:strCache>
            </c:strRef>
          </c:tx>
          <c:spPr>
            <a:ln w="28575" cap="rnd">
              <a:solidFill>
                <a:schemeClr val="accent1">
                  <a:lumMod val="60000"/>
                </a:schemeClr>
              </a:solidFill>
              <a:round/>
            </a:ln>
            <a:effectLst/>
          </c:spPr>
          <c:marker>
            <c:symbol val="none"/>
          </c:marker>
          <c:dLbls>
            <c:dLbl>
              <c:idx val="28"/>
              <c:layout>
                <c:manualLayout>
                  <c:x val="6.6833390540784838E-3"/>
                  <c:y val="-1.490968503379893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82F4-4851-B0F0-3B337D1364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'Index Graph'!$C$6:$AE$6</c:f>
              <c:numCache>
                <c:formatCode>0%</c:formatCode>
                <c:ptCount val="29"/>
                <c:pt idx="0">
                  <c:v>1</c:v>
                </c:pt>
                <c:pt idx="1">
                  <c:v>1</c:v>
                </c:pt>
                <c:pt idx="2">
                  <c:v>1</c:v>
                </c:pt>
                <c:pt idx="3">
                  <c:v>1</c:v>
                </c:pt>
                <c:pt idx="4">
                  <c:v>1</c:v>
                </c:pt>
                <c:pt idx="5">
                  <c:v>1</c:v>
                </c:pt>
                <c:pt idx="6">
                  <c:v>1</c:v>
                </c:pt>
                <c:pt idx="7">
                  <c:v>1</c:v>
                </c:pt>
                <c:pt idx="8">
                  <c:v>1.098360655737705</c:v>
                </c:pt>
                <c:pt idx="9">
                  <c:v>1.1506635441061672</c:v>
                </c:pt>
                <c:pt idx="10">
                  <c:v>1.261807181889149</c:v>
                </c:pt>
                <c:pt idx="11">
                  <c:v>1.5037080405932866</c:v>
                </c:pt>
                <c:pt idx="12">
                  <c:v>1.6998438719750197</c:v>
                </c:pt>
                <c:pt idx="13">
                  <c:v>1.8502146760343483</c:v>
                </c:pt>
                <c:pt idx="14">
                  <c:v>1.9678961748633883</c:v>
                </c:pt>
                <c:pt idx="15">
                  <c:v>2.0725019516003123</c:v>
                </c:pt>
                <c:pt idx="16">
                  <c:v>2.2359484777517569</c:v>
                </c:pt>
                <c:pt idx="17">
                  <c:v>2.5759172521467608</c:v>
                </c:pt>
                <c:pt idx="18">
                  <c:v>2.7720530835284936</c:v>
                </c:pt>
                <c:pt idx="19">
                  <c:v>2.8178181108508982</c:v>
                </c:pt>
                <c:pt idx="20">
                  <c:v>2.8897345823575336</c:v>
                </c:pt>
                <c:pt idx="21">
                  <c:v>3.0204918032786892</c:v>
                </c:pt>
                <c:pt idx="22">
                  <c:v>3.0466432474629199</c:v>
                </c:pt>
                <c:pt idx="23">
                  <c:v>3.1046475035778975</c:v>
                </c:pt>
                <c:pt idx="24">
                  <c:v>3.1572139084373463</c:v>
                </c:pt>
                <c:pt idx="25">
                  <c:v>3.2007285233731206</c:v>
                </c:pt>
                <c:pt idx="26">
                  <c:v>3.2450862297563536</c:v>
                </c:pt>
                <c:pt idx="27">
                  <c:v>3.4512180514445512</c:v>
                </c:pt>
                <c:pt idx="28">
                  <c:v>3.559059396498534</c:v>
                </c:pt>
              </c:numCache>
            </c:numRef>
          </c:val>
          <c:smooth val="0"/>
          <c:extLst>
            <c:ext xmlns:c16="http://schemas.microsoft.com/office/drawing/2014/chart" uri="{C3380CC4-5D6E-409C-BE32-E72D297353CC}">
              <c16:uniqueId val="{0000000E-82F4-4851-B0F0-3B337D1364C3}"/>
            </c:ext>
          </c:extLst>
        </c:ser>
        <c:ser>
          <c:idx val="7"/>
          <c:order val="7"/>
          <c:tx>
            <c:strRef>
              <c:f>'Index Graph'!$B$5</c:f>
              <c:strCache>
                <c:ptCount val="1"/>
                <c:pt idx="0">
                  <c:v>Milk per Cow (yield)</c:v>
                </c:pt>
              </c:strCache>
            </c:strRef>
          </c:tx>
          <c:spPr>
            <a:ln w="28575" cap="rnd">
              <a:solidFill>
                <a:schemeClr val="tx2">
                  <a:lumMod val="40000"/>
                  <a:lumOff val="60000"/>
                </a:schemeClr>
              </a:solidFill>
              <a:round/>
            </a:ln>
            <a:effectLst/>
          </c:spPr>
          <c:marker>
            <c:symbol val="none"/>
          </c:marker>
          <c:dLbls>
            <c:dLbl>
              <c:idx val="28"/>
              <c:layout>
                <c:manualLayout>
                  <c:x val="2.3391686689275121E-2"/>
                  <c:y val="-1.324502305133636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82F4-4851-B0F0-3B337D1364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'Index Graph'!$C$5:$AE$5</c:f>
              <c:numCache>
                <c:formatCode>0%</c:formatCode>
                <c:ptCount val="29"/>
                <c:pt idx="0">
                  <c:v>1</c:v>
                </c:pt>
                <c:pt idx="1">
                  <c:v>1.0168448112569342</c:v>
                </c:pt>
                <c:pt idx="2">
                  <c:v>1.0533080773914221</c:v>
                </c:pt>
                <c:pt idx="3">
                  <c:v>1.0635908537410363</c:v>
                </c:pt>
                <c:pt idx="4">
                  <c:v>1.0945068326342848</c:v>
                </c:pt>
                <c:pt idx="5">
                  <c:v>1.1097956974698959</c:v>
                </c:pt>
                <c:pt idx="6">
                  <c:v>1.1116898931132457</c:v>
                </c:pt>
                <c:pt idx="7">
                  <c:v>1.1413205249627927</c:v>
                </c:pt>
                <c:pt idx="8">
                  <c:v>1.1625625761060749</c:v>
                </c:pt>
                <c:pt idx="9">
                  <c:v>1.2016641861723718</c:v>
                </c:pt>
                <c:pt idx="10">
                  <c:v>1.231024218644297</c:v>
                </c:pt>
                <c:pt idx="11">
                  <c:v>1.2286564740901096</c:v>
                </c:pt>
                <c:pt idx="12">
                  <c:v>1.2588283046948991</c:v>
                </c:pt>
                <c:pt idx="13">
                  <c:v>1.2690434312001082</c:v>
                </c:pt>
                <c:pt idx="14">
                  <c:v>1.2826410499255851</c:v>
                </c:pt>
                <c:pt idx="15">
                  <c:v>1.3225544581247464</c:v>
                </c:pt>
                <c:pt idx="16">
                  <c:v>1.3458936544445947</c:v>
                </c:pt>
                <c:pt idx="17">
                  <c:v>1.3667974563658503</c:v>
                </c:pt>
                <c:pt idx="18">
                  <c:v>1.3798538763360844</c:v>
                </c:pt>
                <c:pt idx="19">
                  <c:v>1.3909484508185632</c:v>
                </c:pt>
                <c:pt idx="20">
                  <c:v>1.430253010418076</c:v>
                </c:pt>
                <c:pt idx="21">
                  <c:v>1.4432417805439048</c:v>
                </c:pt>
                <c:pt idx="22">
                  <c:v>1.4694899201731837</c:v>
                </c:pt>
                <c:pt idx="23">
                  <c:v>1.4760519550805034</c:v>
                </c:pt>
                <c:pt idx="24">
                  <c:v>1.5051413881748072</c:v>
                </c:pt>
                <c:pt idx="25">
                  <c:v>1.5134623190366663</c:v>
                </c:pt>
                <c:pt idx="26">
                  <c:v>1.5397781085103504</c:v>
                </c:pt>
                <c:pt idx="27">
                  <c:v>1.5501285347043703</c:v>
                </c:pt>
                <c:pt idx="28">
                  <c:v>1.5660938979840346</c:v>
                </c:pt>
              </c:numCache>
            </c:numRef>
          </c:val>
          <c:smooth val="0"/>
          <c:extLst>
            <c:ext xmlns:c16="http://schemas.microsoft.com/office/drawing/2014/chart" uri="{C3380CC4-5D6E-409C-BE32-E72D297353CC}">
              <c16:uniqueId val="{00000010-82F4-4851-B0F0-3B337D1364C3}"/>
            </c:ext>
          </c:extLst>
        </c:ser>
        <c:ser>
          <c:idx val="8"/>
          <c:order val="8"/>
          <c:tx>
            <c:strRef>
              <c:f>'Index Graph'!$B$7</c:f>
              <c:strCache>
                <c:ptCount val="1"/>
                <c:pt idx="0">
                  <c:v>Percent of Manure in Anerobic Lagoons</c:v>
                </c:pt>
              </c:strCache>
            </c:strRef>
          </c:tx>
          <c:spPr>
            <a:ln w="28575" cap="rnd">
              <a:solidFill>
                <a:schemeClr val="accent3">
                  <a:lumMod val="60000"/>
                </a:schemeClr>
              </a:solidFill>
              <a:round/>
            </a:ln>
            <a:effectLst/>
          </c:spPr>
          <c:marker>
            <c:symbol val="none"/>
          </c:marker>
          <c:dLbls>
            <c:dLbl>
              <c:idx val="28"/>
              <c:layout>
                <c:manualLayout>
                  <c:x val="2.0050017162235818E-2"/>
                  <c:y val="-1.324502305133626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82F4-4851-B0F0-3B337D1364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'Index Graph'!$C$7:$AE$7</c:f>
              <c:numCache>
                <c:formatCode>0%</c:formatCode>
                <c:ptCount val="29"/>
                <c:pt idx="0">
                  <c:v>1</c:v>
                </c:pt>
                <c:pt idx="1">
                  <c:v>0.99998825561137128</c:v>
                </c:pt>
                <c:pt idx="2">
                  <c:v>0.99997937695591554</c:v>
                </c:pt>
                <c:pt idx="3">
                  <c:v>1.0191636146115672</c:v>
                </c:pt>
                <c:pt idx="4">
                  <c:v>1.038209977258536</c:v>
                </c:pt>
                <c:pt idx="5">
                  <c:v>1.0572693062076537</c:v>
                </c:pt>
                <c:pt idx="6">
                  <c:v>1.0764583478826495</c:v>
                </c:pt>
                <c:pt idx="7">
                  <c:v>1.1165655344713934</c:v>
                </c:pt>
                <c:pt idx="8">
                  <c:v>1.1605015219458863</c:v>
                </c:pt>
                <c:pt idx="9">
                  <c:v>1.2042881575629185</c:v>
                </c:pt>
                <c:pt idx="10">
                  <c:v>1.2478792619866883</c:v>
                </c:pt>
                <c:pt idx="11">
                  <c:v>1.2929379295280123</c:v>
                </c:pt>
                <c:pt idx="12">
                  <c:v>1.331910028838738</c:v>
                </c:pt>
                <c:pt idx="13">
                  <c:v>1.3730118380992633</c:v>
                </c:pt>
                <c:pt idx="14">
                  <c:v>1.4100791962892363</c:v>
                </c:pt>
                <c:pt idx="15">
                  <c:v>1.4502889354109116</c:v>
                </c:pt>
                <c:pt idx="16">
                  <c:v>1.4783056932787044</c:v>
                </c:pt>
                <c:pt idx="17">
                  <c:v>1.5134216421861171</c:v>
                </c:pt>
                <c:pt idx="18">
                  <c:v>1.5372741062626798</c:v>
                </c:pt>
                <c:pt idx="19">
                  <c:v>1.5694287253044115</c:v>
                </c:pt>
                <c:pt idx="20">
                  <c:v>1.6047541185985286</c:v>
                </c:pt>
                <c:pt idx="21">
                  <c:v>1.6273209146186083</c:v>
                </c:pt>
                <c:pt idx="22">
                  <c:v>1.627083212917662</c:v>
                </c:pt>
                <c:pt idx="23">
                  <c:v>1.6658195074607101</c:v>
                </c:pt>
                <c:pt idx="24">
                  <c:v>1.7088973287268092</c:v>
                </c:pt>
                <c:pt idx="25">
                  <c:v>1.7553640221046496</c:v>
                </c:pt>
                <c:pt idx="26">
                  <c:v>1.7959603820706784</c:v>
                </c:pt>
                <c:pt idx="27">
                  <c:v>1.8195757316985042</c:v>
                </c:pt>
                <c:pt idx="28">
                  <c:v>1.8210364673853094</c:v>
                </c:pt>
              </c:numCache>
            </c:numRef>
          </c:val>
          <c:smooth val="0"/>
          <c:extLst>
            <c:ext xmlns:c16="http://schemas.microsoft.com/office/drawing/2014/chart" uri="{C3380CC4-5D6E-409C-BE32-E72D297353CC}">
              <c16:uniqueId val="{00000012-82F4-4851-B0F0-3B337D1364C3}"/>
            </c:ext>
          </c:extLst>
        </c:ser>
        <c:dLbls>
          <c:showLegendKey val="0"/>
          <c:showVal val="0"/>
          <c:showCatName val="0"/>
          <c:showSerName val="0"/>
          <c:showPercent val="0"/>
          <c:showBubbleSize val="0"/>
        </c:dLbls>
        <c:smooth val="0"/>
        <c:axId val="1341162191"/>
        <c:axId val="1341158863"/>
        <c:extLst/>
      </c:lineChart>
      <c:catAx>
        <c:axId val="134116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158863"/>
        <c:crosses val="autoZero"/>
        <c:auto val="1"/>
        <c:lblAlgn val="ctr"/>
        <c:lblOffset val="100"/>
        <c:noMultiLvlLbl val="0"/>
      </c:catAx>
      <c:valAx>
        <c:axId val="1341158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162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'National Charts'!$C$72</c:f>
              <c:strCache>
                <c:ptCount val="1"/>
                <c:pt idx="0">
                  <c:v>Manure</c:v>
                </c:pt>
              </c:strCache>
            </c:strRef>
          </c:tx>
          <c:spPr>
            <a:solidFill>
              <a:schemeClr val="accent2">
                <a:lumMod val="75000"/>
              </a:schemeClr>
            </a:solidFill>
            <a:ln>
              <a:solidFill>
                <a:schemeClr val="accent4">
                  <a:lumMod val="50000"/>
                </a:schemeClr>
              </a:solidFill>
            </a:ln>
            <a:effectLst/>
          </c:spPr>
          <c:invertIfNegative val="0"/>
          <c:cat>
            <c:strRef>
              <c:f>'National Charts'!$D$70:$AF$70</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'National Charts'!$D$72:$AF$72</c:f>
              <c:numCache>
                <c:formatCode>0.00</c:formatCode>
                <c:ptCount val="29"/>
                <c:pt idx="0">
                  <c:v>0.29853884983832019</c:v>
                </c:pt>
                <c:pt idx="1">
                  <c:v>0.30482059728699068</c:v>
                </c:pt>
                <c:pt idx="2">
                  <c:v>0.29285041486089713</c:v>
                </c:pt>
                <c:pt idx="3">
                  <c:v>0.30262060087820358</c:v>
                </c:pt>
                <c:pt idx="4">
                  <c:v>0.31205131367964223</c:v>
                </c:pt>
                <c:pt idx="5">
                  <c:v>0.32004614856774272</c:v>
                </c:pt>
                <c:pt idx="6">
                  <c:v>0.32669765048626276</c:v>
                </c:pt>
                <c:pt idx="7">
                  <c:v>0.33335772329418056</c:v>
                </c:pt>
                <c:pt idx="8">
                  <c:v>0.34357034869565073</c:v>
                </c:pt>
                <c:pt idx="9">
                  <c:v>0.34986264134369782</c:v>
                </c:pt>
                <c:pt idx="10">
                  <c:v>0.35198003125223204</c:v>
                </c:pt>
                <c:pt idx="11">
                  <c:v>0.37387554368727155</c:v>
                </c:pt>
                <c:pt idx="12">
                  <c:v>0.37083838766336097</c:v>
                </c:pt>
                <c:pt idx="13">
                  <c:v>0.38412584327801791</c:v>
                </c:pt>
                <c:pt idx="14">
                  <c:v>0.3629547201723774</c:v>
                </c:pt>
                <c:pt idx="15">
                  <c:v>0.37034003077640698</c:v>
                </c:pt>
                <c:pt idx="16">
                  <c:v>0.36855704685067575</c:v>
                </c:pt>
                <c:pt idx="17">
                  <c:v>0.39516502449794871</c:v>
                </c:pt>
                <c:pt idx="18">
                  <c:v>0.38556598256489943</c:v>
                </c:pt>
                <c:pt idx="19">
                  <c:v>0.38966719356145912</c:v>
                </c:pt>
                <c:pt idx="20">
                  <c:v>0.38607649707038938</c:v>
                </c:pt>
                <c:pt idx="21">
                  <c:v>0.38568315773075429</c:v>
                </c:pt>
                <c:pt idx="22">
                  <c:v>0.39027507191801902</c:v>
                </c:pt>
                <c:pt idx="23">
                  <c:v>0.38310862943843016</c:v>
                </c:pt>
                <c:pt idx="24">
                  <c:v>0.38080854792719643</c:v>
                </c:pt>
                <c:pt idx="25">
                  <c:v>0.38933327476651214</c:v>
                </c:pt>
                <c:pt idx="26">
                  <c:v>0.38954480275199593</c:v>
                </c:pt>
                <c:pt idx="27">
                  <c:v>0.38709806035143568</c:v>
                </c:pt>
                <c:pt idx="28">
                  <c:v>0.38925934357859543</c:v>
                </c:pt>
              </c:numCache>
            </c:numRef>
          </c:val>
          <c:extLst>
            <c:ext xmlns:c16="http://schemas.microsoft.com/office/drawing/2014/chart" uri="{C3380CC4-5D6E-409C-BE32-E72D297353CC}">
              <c16:uniqueId val="{00000000-7B81-4BB8-A969-C01E1791AF04}"/>
            </c:ext>
          </c:extLst>
        </c:ser>
        <c:ser>
          <c:idx val="2"/>
          <c:order val="1"/>
          <c:tx>
            <c:strRef>
              <c:f>'National Charts'!$C$73</c:f>
              <c:strCache>
                <c:ptCount val="1"/>
                <c:pt idx="0">
                  <c:v>Enteric</c:v>
                </c:pt>
              </c:strCache>
            </c:strRef>
          </c:tx>
          <c:spPr>
            <a:solidFill>
              <a:schemeClr val="accent3">
                <a:lumMod val="75000"/>
              </a:schemeClr>
            </a:solidFill>
            <a:ln>
              <a:solidFill>
                <a:schemeClr val="accent4">
                  <a:lumMod val="75000"/>
                </a:schemeClr>
              </a:solidFill>
            </a:ln>
            <a:effectLst/>
          </c:spPr>
          <c:invertIfNegative val="0"/>
          <c:cat>
            <c:strRef>
              <c:f>'National Charts'!$D$70:$AF$70</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'National Charts'!$D$73:$AF$73</c:f>
              <c:numCache>
                <c:formatCode>0.00</c:formatCode>
                <c:ptCount val="29"/>
                <c:pt idx="0">
                  <c:v>0.58743206775310242</c:v>
                </c:pt>
                <c:pt idx="1">
                  <c:v>0.58189599504639244</c:v>
                </c:pt>
                <c:pt idx="2">
                  <c:v>0.56210631672193534</c:v>
                </c:pt>
                <c:pt idx="3">
                  <c:v>0.55834558078073204</c:v>
                </c:pt>
                <c:pt idx="4">
                  <c:v>0.53902398411292762</c:v>
                </c:pt>
                <c:pt idx="5">
                  <c:v>0.53176701290140249</c:v>
                </c:pt>
                <c:pt idx="6">
                  <c:v>0.53010479774720831</c:v>
                </c:pt>
                <c:pt idx="7">
                  <c:v>0.52093581723574833</c:v>
                </c:pt>
                <c:pt idx="8">
                  <c:v>0.5126267692975639</c:v>
                </c:pt>
                <c:pt idx="9">
                  <c:v>0.50950715634070154</c:v>
                </c:pt>
                <c:pt idx="10">
                  <c:v>0.50011870866162789</c:v>
                </c:pt>
                <c:pt idx="11">
                  <c:v>0.50294569301655967</c:v>
                </c:pt>
                <c:pt idx="12">
                  <c:v>0.49013438123053937</c:v>
                </c:pt>
                <c:pt idx="13">
                  <c:v>0.49187097134287028</c:v>
                </c:pt>
                <c:pt idx="14">
                  <c:v>0.47630053529962335</c:v>
                </c:pt>
                <c:pt idx="15">
                  <c:v>0.468206158967168</c:v>
                </c:pt>
                <c:pt idx="16">
                  <c:v>0.46513810765949826</c:v>
                </c:pt>
                <c:pt idx="17">
                  <c:v>0.47542498167719011</c:v>
                </c:pt>
                <c:pt idx="18">
                  <c:v>0.47075605805458531</c:v>
                </c:pt>
                <c:pt idx="19">
                  <c:v>0.47750709373300781</c:v>
                </c:pt>
                <c:pt idx="20">
                  <c:v>0.46501911177464728</c:v>
                </c:pt>
                <c:pt idx="21">
                  <c:v>0.46191566618828311</c:v>
                </c:pt>
                <c:pt idx="22">
                  <c:v>0.45868145336115207</c:v>
                </c:pt>
                <c:pt idx="23">
                  <c:v>0.45581426317123053</c:v>
                </c:pt>
                <c:pt idx="24">
                  <c:v>0.44915815230070366</c:v>
                </c:pt>
                <c:pt idx="25">
                  <c:v>0.45092601225356665</c:v>
                </c:pt>
                <c:pt idx="26">
                  <c:v>0.44672266522817133</c:v>
                </c:pt>
                <c:pt idx="27">
                  <c:v>0.44249773860192748</c:v>
                </c:pt>
                <c:pt idx="28">
                  <c:v>0.44181925398283745</c:v>
                </c:pt>
              </c:numCache>
            </c:numRef>
          </c:val>
          <c:extLst>
            <c:ext xmlns:c16="http://schemas.microsoft.com/office/drawing/2014/chart" uri="{C3380CC4-5D6E-409C-BE32-E72D297353CC}">
              <c16:uniqueId val="{00000001-7B81-4BB8-A969-C01E1791AF04}"/>
            </c:ext>
          </c:extLst>
        </c:ser>
        <c:dLbls>
          <c:showLegendKey val="0"/>
          <c:showVal val="0"/>
          <c:showCatName val="0"/>
          <c:showSerName val="0"/>
          <c:showPercent val="0"/>
          <c:showBubbleSize val="0"/>
        </c:dLbls>
        <c:gapWidth val="150"/>
        <c:overlap val="100"/>
        <c:axId val="604747136"/>
        <c:axId val="604746808"/>
      </c:barChart>
      <c:catAx>
        <c:axId val="60474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604746808"/>
        <c:crosses val="autoZero"/>
        <c:auto val="1"/>
        <c:lblAlgn val="ctr"/>
        <c:lblOffset val="100"/>
        <c:noMultiLvlLbl val="0"/>
      </c:catAx>
      <c:valAx>
        <c:axId val="604746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r>
                  <a:rPr lang="en-US" sz="1400" dirty="0"/>
                  <a:t>kg </a:t>
                </a:r>
                <a:r>
                  <a:rPr lang="en-US" sz="1400" b="0" i="0" u="none" strike="noStrike" baseline="0" dirty="0">
                    <a:effectLst/>
                  </a:rPr>
                  <a:t>CO</a:t>
                </a:r>
                <a:r>
                  <a:rPr lang="en-US" sz="1400" b="0" i="0" u="none" strike="noStrike" baseline="-25000" dirty="0">
                    <a:effectLst/>
                  </a:rPr>
                  <a:t>2</a:t>
                </a:r>
                <a:r>
                  <a:rPr lang="en-US" sz="1400" dirty="0"/>
                  <a:t>e per kg milk produced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crossAx val="604747136"/>
        <c:crosses val="autoZero"/>
        <c:crossBetween val="between"/>
      </c:valAx>
      <c:spPr>
        <a:noFill/>
        <a:ln>
          <a:noFill/>
        </a:ln>
        <a:effectLst/>
      </c:spPr>
    </c:plotArea>
    <c:legend>
      <c:legendPos val="b"/>
      <c:layout>
        <c:manualLayout>
          <c:xMode val="edge"/>
          <c:yMode val="edge"/>
          <c:x val="0.24544351396164391"/>
          <c:y val="0.90745825709747707"/>
          <c:w val="0.61749352314080641"/>
          <c:h val="8.348850871137691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Manure Management Emissions</c:v>
          </c:tx>
          <c:spPr>
            <a:solidFill>
              <a:schemeClr val="tx2">
                <a:lumMod val="40000"/>
                <a:lumOff val="60000"/>
              </a:schemeClr>
            </a:solidFill>
            <a:ln>
              <a:noFill/>
            </a:ln>
            <a:effectLst/>
          </c:spPr>
          <c:invertIfNegative val="0"/>
          <c:cat>
            <c:numRef>
              <c:f>'Graphs for Report'!$A$2:$A$30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Report'!$C$2:$C$30</c:f>
              <c:numCache>
                <c:formatCode>General</c:formatCode>
                <c:ptCount val="29"/>
                <c:pt idx="0">
                  <c:v>9.0420066909134018</c:v>
                </c:pt>
                <c:pt idx="1">
                  <c:v>9.1995314411698832</c:v>
                </c:pt>
                <c:pt idx="2">
                  <c:v>9.212669895037692</c:v>
                </c:pt>
                <c:pt idx="3">
                  <c:v>8.9205627892813713</c:v>
                </c:pt>
                <c:pt idx="4">
                  <c:v>9.616836048641332</c:v>
                </c:pt>
                <c:pt idx="5">
                  <c:v>9.9548570757888974</c:v>
                </c:pt>
                <c:pt idx="6">
                  <c:v>9.7949115764513053</c:v>
                </c:pt>
                <c:pt idx="7">
                  <c:v>9.7428671337502823</c:v>
                </c:pt>
                <c:pt idx="8">
                  <c:v>9.8796529168960507</c:v>
                </c:pt>
                <c:pt idx="9">
                  <c:v>10.583924357073689</c:v>
                </c:pt>
                <c:pt idx="10">
                  <c:v>10.720737446487762</c:v>
                </c:pt>
                <c:pt idx="11">
                  <c:v>10.509740086547984</c:v>
                </c:pt>
                <c:pt idx="12">
                  <c:v>10.665842260648819</c:v>
                </c:pt>
                <c:pt idx="13">
                  <c:v>10.734694398836176</c:v>
                </c:pt>
                <c:pt idx="14">
                  <c:v>10.262522921744429</c:v>
                </c:pt>
                <c:pt idx="15">
                  <c:v>10.487423838047619</c:v>
                </c:pt>
                <c:pt idx="16">
                  <c:v>11.096439472190443</c:v>
                </c:pt>
                <c:pt idx="17">
                  <c:v>10.97083268120948</c:v>
                </c:pt>
                <c:pt idx="18">
                  <c:v>10.732643759282393</c:v>
                </c:pt>
                <c:pt idx="19">
                  <c:v>10.718587349757618</c:v>
                </c:pt>
                <c:pt idx="20">
                  <c:v>10.860413659499395</c:v>
                </c:pt>
                <c:pt idx="21">
                  <c:v>11.002393378777064</c:v>
                </c:pt>
                <c:pt idx="22">
                  <c:v>10.878188982933434</c:v>
                </c:pt>
                <c:pt idx="23">
                  <c:v>10.806998347277609</c:v>
                </c:pt>
                <c:pt idx="24">
                  <c:v>10.749191663163479</c:v>
                </c:pt>
                <c:pt idx="25">
                  <c:v>10.835770490807336</c:v>
                </c:pt>
                <c:pt idx="26">
                  <c:v>11.394333018652693</c:v>
                </c:pt>
                <c:pt idx="27">
                  <c:v>11.93968445476742</c:v>
                </c:pt>
                <c:pt idx="28">
                  <c:v>12.610887248771316</c:v>
                </c:pt>
              </c:numCache>
            </c:numRef>
          </c:val>
          <c:extLst>
            <c:ext xmlns:c16="http://schemas.microsoft.com/office/drawing/2014/chart" uri="{C3380CC4-5D6E-409C-BE32-E72D297353CC}">
              <c16:uniqueId val="{00000000-84E5-4F46-A9C1-05ED96A258BE}"/>
            </c:ext>
          </c:extLst>
        </c:ser>
        <c:ser>
          <c:idx val="1"/>
          <c:order val="1"/>
          <c:tx>
            <c:v>Enteric Fermentation Emissions</c:v>
          </c:tx>
          <c:spPr>
            <a:solidFill>
              <a:schemeClr val="accent4"/>
            </a:solidFill>
            <a:ln>
              <a:noFill/>
            </a:ln>
            <a:effectLst/>
          </c:spPr>
          <c:invertIfNegative val="0"/>
          <c:cat>
            <c:numRef>
              <c:f>'Graphs for Report'!$A$2:$A$30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Report'!$D$2:$D$30</c:f>
              <c:numCache>
                <c:formatCode>General</c:formatCode>
                <c:ptCount val="29"/>
                <c:pt idx="0">
                  <c:v>119.07647080718398</c:v>
                </c:pt>
                <c:pt idx="1">
                  <c:v>119.65567298167539</c:v>
                </c:pt>
                <c:pt idx="2">
                  <c:v>124.97192959371901</c:v>
                </c:pt>
                <c:pt idx="3">
                  <c:v>127.74716794227892</c:v>
                </c:pt>
                <c:pt idx="4">
                  <c:v>131.33725253999236</c:v>
                </c:pt>
                <c:pt idx="5">
                  <c:v>135.47164431395717</c:v>
                </c:pt>
                <c:pt idx="6">
                  <c:v>134.82717644229996</c:v>
                </c:pt>
                <c:pt idx="7">
                  <c:v>131.49774085582376</c:v>
                </c:pt>
                <c:pt idx="8">
                  <c:v>129.77709805524862</c:v>
                </c:pt>
                <c:pt idx="9">
                  <c:v>128.98188924980712</c:v>
                </c:pt>
                <c:pt idx="10">
                  <c:v>126.74735838738506</c:v>
                </c:pt>
                <c:pt idx="11">
                  <c:v>125.92466298790296</c:v>
                </c:pt>
                <c:pt idx="12">
                  <c:v>126.00140843846019</c:v>
                </c:pt>
                <c:pt idx="13">
                  <c:v>126.01871957785487</c:v>
                </c:pt>
                <c:pt idx="14">
                  <c:v>123.90234837894548</c:v>
                </c:pt>
                <c:pt idx="15">
                  <c:v>125.18155885225406</c:v>
                </c:pt>
                <c:pt idx="16">
                  <c:v>127.02470600324757</c:v>
                </c:pt>
                <c:pt idx="17">
                  <c:v>128.08064952546027</c:v>
                </c:pt>
                <c:pt idx="18">
                  <c:v>126.9440009878287</c:v>
                </c:pt>
                <c:pt idx="19">
                  <c:v>125.84579373513253</c:v>
                </c:pt>
                <c:pt idx="20">
                  <c:v>124.60454097509293</c:v>
                </c:pt>
                <c:pt idx="21">
                  <c:v>121.8229387982867</c:v>
                </c:pt>
                <c:pt idx="22">
                  <c:v>119.07758996709086</c:v>
                </c:pt>
                <c:pt idx="23">
                  <c:v>118.04414786890747</c:v>
                </c:pt>
                <c:pt idx="24">
                  <c:v>116.49223591543871</c:v>
                </c:pt>
                <c:pt idx="25">
                  <c:v>118.03903617066382</c:v>
                </c:pt>
                <c:pt idx="26">
                  <c:v>122.97175763012005</c:v>
                </c:pt>
                <c:pt idx="27">
                  <c:v>126.31197252737871</c:v>
                </c:pt>
                <c:pt idx="28">
                  <c:v>128.13158075246869</c:v>
                </c:pt>
              </c:numCache>
            </c:numRef>
          </c:val>
          <c:extLst>
            <c:ext xmlns:c16="http://schemas.microsoft.com/office/drawing/2014/chart" uri="{C3380CC4-5D6E-409C-BE32-E72D297353CC}">
              <c16:uniqueId val="{00000001-84E5-4F46-A9C1-05ED96A258BE}"/>
            </c:ext>
          </c:extLst>
        </c:ser>
        <c:dLbls>
          <c:showLegendKey val="0"/>
          <c:showVal val="0"/>
          <c:showCatName val="0"/>
          <c:showSerName val="0"/>
          <c:showPercent val="0"/>
          <c:showBubbleSize val="0"/>
        </c:dLbls>
        <c:gapWidth val="150"/>
        <c:overlap val="100"/>
        <c:axId val="1797276607"/>
        <c:axId val="1797268703"/>
      </c:barChart>
      <c:lineChart>
        <c:grouping val="standard"/>
        <c:varyColors val="0"/>
        <c:ser>
          <c:idx val="2"/>
          <c:order val="2"/>
          <c:tx>
            <c:v> Beef Cattle Population</c:v>
          </c:tx>
          <c:spPr>
            <a:ln w="28575" cap="rnd">
              <a:solidFill>
                <a:schemeClr val="tx2"/>
              </a:solidFill>
              <a:round/>
            </a:ln>
            <a:effectLst/>
          </c:spPr>
          <c:marker>
            <c:symbol val="none"/>
          </c:marker>
          <c:cat>
            <c:numRef>
              <c:f>'Graphs for Report'!$A$2:$A$30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Report'!$B$2:$B$30</c:f>
              <c:numCache>
                <c:formatCode>General</c:formatCode>
                <c:ptCount val="29"/>
                <c:pt idx="0">
                  <c:v>81576.100226535345</c:v>
                </c:pt>
                <c:pt idx="1">
                  <c:v>81732.670406960911</c:v>
                </c:pt>
                <c:pt idx="2">
                  <c:v>84271.264908641882</c:v>
                </c:pt>
                <c:pt idx="3">
                  <c:v>85522.248402466983</c:v>
                </c:pt>
                <c:pt idx="4">
                  <c:v>87829.685493542478</c:v>
                </c:pt>
                <c:pt idx="5">
                  <c:v>90361.254261546987</c:v>
                </c:pt>
                <c:pt idx="6">
                  <c:v>89592.469163864953</c:v>
                </c:pt>
                <c:pt idx="7">
                  <c:v>87342.535342466828</c:v>
                </c:pt>
                <c:pt idx="8">
                  <c:v>86127.359498684338</c:v>
                </c:pt>
                <c:pt idx="9">
                  <c:v>86185.080964260356</c:v>
                </c:pt>
                <c:pt idx="10">
                  <c:v>84810.156649245284</c:v>
                </c:pt>
                <c:pt idx="11">
                  <c:v>84237.232874238558</c:v>
                </c:pt>
                <c:pt idx="12">
                  <c:v>84259.810196103383</c:v>
                </c:pt>
                <c:pt idx="13">
                  <c:v>83360.780879442056</c:v>
                </c:pt>
                <c:pt idx="14">
                  <c:v>81672.484698922781</c:v>
                </c:pt>
                <c:pt idx="15">
                  <c:v>82192.794668792325</c:v>
                </c:pt>
                <c:pt idx="16">
                  <c:v>83263.352318425605</c:v>
                </c:pt>
                <c:pt idx="17">
                  <c:v>82800.518278548712</c:v>
                </c:pt>
                <c:pt idx="18">
                  <c:v>81531.599132299176</c:v>
                </c:pt>
                <c:pt idx="19">
                  <c:v>80993.415713829352</c:v>
                </c:pt>
                <c:pt idx="20">
                  <c:v>80484.342258631266</c:v>
                </c:pt>
                <c:pt idx="21">
                  <c:v>78937.157124606645</c:v>
                </c:pt>
                <c:pt idx="22">
                  <c:v>76857.564768806711</c:v>
                </c:pt>
                <c:pt idx="23">
                  <c:v>76074.860391119102</c:v>
                </c:pt>
                <c:pt idx="24">
                  <c:v>75245.104656288517</c:v>
                </c:pt>
                <c:pt idx="25">
                  <c:v>76079.999142133922</c:v>
                </c:pt>
                <c:pt idx="26">
                  <c:v>79374.058363142423</c:v>
                </c:pt>
                <c:pt idx="27">
                  <c:v>81559.68475336289</c:v>
                </c:pt>
                <c:pt idx="28">
                  <c:v>83061.290788271086</c:v>
                </c:pt>
              </c:numCache>
            </c:numRef>
          </c:val>
          <c:smooth val="0"/>
          <c:extLst>
            <c:ext xmlns:c16="http://schemas.microsoft.com/office/drawing/2014/chart" uri="{C3380CC4-5D6E-409C-BE32-E72D297353CC}">
              <c16:uniqueId val="{00000002-84E5-4F46-A9C1-05ED96A258BE}"/>
            </c:ext>
          </c:extLst>
        </c:ser>
        <c:dLbls>
          <c:showLegendKey val="0"/>
          <c:showVal val="0"/>
          <c:showCatName val="0"/>
          <c:showSerName val="0"/>
          <c:showPercent val="0"/>
          <c:showBubbleSize val="0"/>
        </c:dLbls>
        <c:marker val="1"/>
        <c:smooth val="0"/>
        <c:axId val="2127208783"/>
        <c:axId val="2127216687"/>
      </c:lineChart>
      <c:catAx>
        <c:axId val="2127208783"/>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crossAx val="2127216687"/>
        <c:crosses val="autoZero"/>
        <c:auto val="1"/>
        <c:lblAlgn val="ctr"/>
        <c:lblOffset val="100"/>
        <c:tickLblSkip val="5"/>
        <c:noMultiLvlLbl val="0"/>
      </c:catAx>
      <c:valAx>
        <c:axId val="2127216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dk1"/>
                    </a:solidFill>
                    <a:latin typeface="+mn-lt"/>
                    <a:ea typeface="+mn-ea"/>
                    <a:cs typeface="+mn-cs"/>
                  </a:defRPr>
                </a:pPr>
                <a:r>
                  <a:rPr lang="en-US"/>
                  <a:t>U.S. Total Beef Cattle, including calves, Population (1,000 head)</a:t>
                </a:r>
              </a:p>
            </c:rich>
          </c:tx>
          <c:layout>
            <c:manualLayout>
              <c:xMode val="edge"/>
              <c:yMode val="edge"/>
              <c:x val="3.0632135895293788E-2"/>
              <c:y val="0.1020559020559020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title>
        <c:numFmt formatCode="#,##0" sourceLinked="0"/>
        <c:majorTickMark val="none"/>
        <c:minorTickMark val="none"/>
        <c:tickLblPos val="nextTo"/>
        <c:spPr>
          <a:solidFill>
            <a:schemeClr val="bg1"/>
          </a:solidFill>
          <a:ln>
            <a:solidFill>
              <a:schemeClr val="tx2"/>
            </a:solidFill>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crossAx val="2127208783"/>
        <c:crosses val="autoZero"/>
        <c:crossBetween val="between"/>
      </c:valAx>
      <c:valAx>
        <c:axId val="1797268703"/>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dk1"/>
                    </a:solidFill>
                    <a:latin typeface="+mn-lt"/>
                    <a:ea typeface="+mn-ea"/>
                    <a:cs typeface="+mn-cs"/>
                  </a:defRPr>
                </a:pPr>
                <a:r>
                  <a:rPr lang="en-US" dirty="0"/>
                  <a:t>Beef Cattle GHG Emissions </a:t>
                </a:r>
              </a:p>
              <a:p>
                <a:pPr>
                  <a:defRPr/>
                </a:pPr>
                <a:r>
                  <a:rPr lang="en-US" dirty="0"/>
                  <a:t>(MMT CO</a:t>
                </a:r>
                <a:r>
                  <a:rPr lang="en-US" baseline="-25000" dirty="0"/>
                  <a:t>2</a:t>
                </a:r>
                <a:r>
                  <a:rPr lang="en-US" dirty="0"/>
                  <a:t>e/</a:t>
                </a:r>
                <a:r>
                  <a:rPr lang="en-US" dirty="0" err="1"/>
                  <a:t>yr</a:t>
                </a:r>
                <a:r>
                  <a:rPr lang="en-US" dirty="0"/>
                  <a: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crossAx val="1797276607"/>
        <c:crosses val="max"/>
        <c:crossBetween val="between"/>
      </c:valAx>
      <c:catAx>
        <c:axId val="1797276607"/>
        <c:scaling>
          <c:orientation val="minMax"/>
        </c:scaling>
        <c:delete val="1"/>
        <c:axPos val="b"/>
        <c:numFmt formatCode="@" sourceLinked="1"/>
        <c:majorTickMark val="out"/>
        <c:minorTickMark val="none"/>
        <c:tickLblPos val="nextTo"/>
        <c:crossAx val="17972687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100">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56780402449687E-2"/>
          <c:y val="7.8063648050269066E-2"/>
          <c:w val="0.91368127061040449"/>
          <c:h val="0.74248636877046714"/>
        </c:manualLayout>
      </c:layout>
      <c:lineChart>
        <c:grouping val="standard"/>
        <c:varyColors val="0"/>
        <c:ser>
          <c:idx val="0"/>
          <c:order val="0"/>
          <c:tx>
            <c:strRef>
              <c:f>'Graphs for Report'!$B$33</c:f>
              <c:strCache>
                <c:ptCount val="1"/>
                <c:pt idx="0">
                  <c:v>Total Beef Cattle Population (1000 head)</c:v>
                </c:pt>
              </c:strCache>
            </c:strRef>
          </c:tx>
          <c:spPr>
            <a:ln w="28575" cap="rnd">
              <a:solidFill>
                <a:srgbClr val="006AAC"/>
              </a:solidFill>
              <a:round/>
            </a:ln>
            <a:effectLst/>
          </c:spPr>
          <c:marker>
            <c:symbol val="none"/>
          </c:marker>
          <c:dLbls>
            <c:dLbl>
              <c:idx val="28"/>
              <c:layout>
                <c:manualLayout>
                  <c:x val="-5.3771969589622489E-3"/>
                  <c:y val="-2.0735049375104685E-2"/>
                </c:manualLayout>
              </c:layout>
              <c:spPr>
                <a:solidFill>
                  <a:schemeClr val="bg1"/>
                </a:solidFill>
                <a:ln>
                  <a:noFill/>
                </a:ln>
                <a:effectLst/>
              </c:spPr>
              <c:txPr>
                <a:bodyPr rot="0" spcFirstLastPara="1" vertOverflow="ellipsis" vert="horz" wrap="square" anchor="ctr" anchorCtr="1"/>
                <a:lstStyle/>
                <a:p>
                  <a:pPr algn="l">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33291651824097634"/>
                      <c:h val="8.980068209274894E-2"/>
                    </c:manualLayout>
                  </c15:layout>
                </c:ext>
                <c:ext xmlns:c16="http://schemas.microsoft.com/office/drawing/2014/chart" uri="{C3380CC4-5D6E-409C-BE32-E72D297353CC}">
                  <c16:uniqueId val="{00000000-B5E1-4767-A163-BCB5799DC7C0}"/>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'Graphs for Report'!$A$34:$A$78</c:f>
              <c:numCache>
                <c:formatCode>@</c:formatCode>
                <c:ptCount val="4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Report'!$B$34:$B$78</c:f>
              <c:numCache>
                <c:formatCode>General</c:formatCode>
                <c:ptCount val="45"/>
                <c:pt idx="0">
                  <c:v>1</c:v>
                </c:pt>
                <c:pt idx="1">
                  <c:v>1.0019193143578913</c:v>
                </c:pt>
                <c:pt idx="2">
                  <c:v>1.0330386556187672</c:v>
                </c:pt>
                <c:pt idx="3">
                  <c:v>1.0483738271990601</c:v>
                </c:pt>
                <c:pt idx="4">
                  <c:v>1.0766595271119979</c:v>
                </c:pt>
                <c:pt idx="5">
                  <c:v>1.1076927434703967</c:v>
                </c:pt>
                <c:pt idx="6">
                  <c:v>1.0982685972370376</c:v>
                </c:pt>
                <c:pt idx="7">
                  <c:v>1.0706878007151384</c:v>
                </c:pt>
                <c:pt idx="8">
                  <c:v>1.0557915769387141</c:v>
                </c:pt>
                <c:pt idx="9">
                  <c:v>1.0564991550825051</c:v>
                </c:pt>
                <c:pt idx="10">
                  <c:v>1.0396446558946679</c:v>
                </c:pt>
                <c:pt idx="11">
                  <c:v>1.0326214741856168</c:v>
                </c:pt>
                <c:pt idx="12">
                  <c:v>1.0328982381128224</c:v>
                </c:pt>
                <c:pt idx="13">
                  <c:v>1.0218774941183837</c:v>
                </c:pt>
                <c:pt idx="14">
                  <c:v>1.0011815283167469</c:v>
                </c:pt>
                <c:pt idx="15">
                  <c:v>1.007559744098387</c:v>
                </c:pt>
                <c:pt idx="16">
                  <c:v>1.0206831668491727</c:v>
                </c:pt>
                <c:pt idx="17">
                  <c:v>1.0150095193152551</c:v>
                </c:pt>
                <c:pt idx="18">
                  <c:v>0.99945448367705014</c:v>
                </c:pt>
                <c:pt idx="19">
                  <c:v>0.99285716636260024</c:v>
                </c:pt>
                <c:pt idx="20">
                  <c:v>0.98661669331002233</c:v>
                </c:pt>
                <c:pt idx="21">
                  <c:v>0.96765053619135499</c:v>
                </c:pt>
                <c:pt idx="22">
                  <c:v>0.94215786922118916</c:v>
                </c:pt>
                <c:pt idx="23">
                  <c:v>0.93256309360046141</c:v>
                </c:pt>
                <c:pt idx="24">
                  <c:v>0.92239153927846795</c:v>
                </c:pt>
                <c:pt idx="25">
                  <c:v>0.93262608694042926</c:v>
                </c:pt>
                <c:pt idx="26">
                  <c:v>0.97300628667859956</c:v>
                </c:pt>
                <c:pt idx="27">
                  <c:v>0.99979877104780845</c:v>
                </c:pt>
                <c:pt idx="28">
                  <c:v>1.0182061971289555</c:v>
                </c:pt>
              </c:numCache>
            </c:numRef>
          </c:val>
          <c:smooth val="0"/>
          <c:extLst>
            <c:ext xmlns:c16="http://schemas.microsoft.com/office/drawing/2014/chart" uri="{C3380CC4-5D6E-409C-BE32-E72D297353CC}">
              <c16:uniqueId val="{00000001-B5E1-4767-A163-BCB5799DC7C0}"/>
            </c:ext>
          </c:extLst>
        </c:ser>
        <c:ser>
          <c:idx val="1"/>
          <c:order val="1"/>
          <c:tx>
            <c:strRef>
              <c:f>'Graphs for Report'!$C$33</c:f>
              <c:strCache>
                <c:ptCount val="1"/>
                <c:pt idx="0">
                  <c:v>Manure Management Emissions (MMT CO2e/year)</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B5E1-4767-A163-BCB5799DC7C0}"/>
                </c:ext>
              </c:extLst>
            </c:dLbl>
            <c:dLbl>
              <c:idx val="1"/>
              <c:delete val="1"/>
              <c:extLst>
                <c:ext xmlns:c15="http://schemas.microsoft.com/office/drawing/2012/chart" uri="{CE6537A1-D6FC-4f65-9D91-7224C49458BB}"/>
                <c:ext xmlns:c16="http://schemas.microsoft.com/office/drawing/2014/chart" uri="{C3380CC4-5D6E-409C-BE32-E72D297353CC}">
                  <c16:uniqueId val="{00000003-B5E1-4767-A163-BCB5799DC7C0}"/>
                </c:ext>
              </c:extLst>
            </c:dLbl>
            <c:dLbl>
              <c:idx val="2"/>
              <c:delete val="1"/>
              <c:extLst>
                <c:ext xmlns:c15="http://schemas.microsoft.com/office/drawing/2012/chart" uri="{CE6537A1-D6FC-4f65-9D91-7224C49458BB}"/>
                <c:ext xmlns:c16="http://schemas.microsoft.com/office/drawing/2014/chart" uri="{C3380CC4-5D6E-409C-BE32-E72D297353CC}">
                  <c16:uniqueId val="{00000004-B5E1-4767-A163-BCB5799DC7C0}"/>
                </c:ext>
              </c:extLst>
            </c:dLbl>
            <c:dLbl>
              <c:idx val="3"/>
              <c:delete val="1"/>
              <c:extLst>
                <c:ext xmlns:c15="http://schemas.microsoft.com/office/drawing/2012/chart" uri="{CE6537A1-D6FC-4f65-9D91-7224C49458BB}"/>
                <c:ext xmlns:c16="http://schemas.microsoft.com/office/drawing/2014/chart" uri="{C3380CC4-5D6E-409C-BE32-E72D297353CC}">
                  <c16:uniqueId val="{00000005-B5E1-4767-A163-BCB5799DC7C0}"/>
                </c:ext>
              </c:extLst>
            </c:dLbl>
            <c:dLbl>
              <c:idx val="4"/>
              <c:delete val="1"/>
              <c:extLst>
                <c:ext xmlns:c15="http://schemas.microsoft.com/office/drawing/2012/chart" uri="{CE6537A1-D6FC-4f65-9D91-7224C49458BB}"/>
                <c:ext xmlns:c16="http://schemas.microsoft.com/office/drawing/2014/chart" uri="{C3380CC4-5D6E-409C-BE32-E72D297353CC}">
                  <c16:uniqueId val="{00000006-B5E1-4767-A163-BCB5799DC7C0}"/>
                </c:ext>
              </c:extLst>
            </c:dLbl>
            <c:dLbl>
              <c:idx val="5"/>
              <c:delete val="1"/>
              <c:extLst>
                <c:ext xmlns:c15="http://schemas.microsoft.com/office/drawing/2012/chart" uri="{CE6537A1-D6FC-4f65-9D91-7224C49458BB}"/>
                <c:ext xmlns:c16="http://schemas.microsoft.com/office/drawing/2014/chart" uri="{C3380CC4-5D6E-409C-BE32-E72D297353CC}">
                  <c16:uniqueId val="{00000007-B5E1-4767-A163-BCB5799DC7C0}"/>
                </c:ext>
              </c:extLst>
            </c:dLbl>
            <c:dLbl>
              <c:idx val="6"/>
              <c:delete val="1"/>
              <c:extLst>
                <c:ext xmlns:c15="http://schemas.microsoft.com/office/drawing/2012/chart" uri="{CE6537A1-D6FC-4f65-9D91-7224C49458BB}"/>
                <c:ext xmlns:c16="http://schemas.microsoft.com/office/drawing/2014/chart" uri="{C3380CC4-5D6E-409C-BE32-E72D297353CC}">
                  <c16:uniqueId val="{00000008-B5E1-4767-A163-BCB5799DC7C0}"/>
                </c:ext>
              </c:extLst>
            </c:dLbl>
            <c:dLbl>
              <c:idx val="7"/>
              <c:delete val="1"/>
              <c:extLst>
                <c:ext xmlns:c15="http://schemas.microsoft.com/office/drawing/2012/chart" uri="{CE6537A1-D6FC-4f65-9D91-7224C49458BB}"/>
                <c:ext xmlns:c16="http://schemas.microsoft.com/office/drawing/2014/chart" uri="{C3380CC4-5D6E-409C-BE32-E72D297353CC}">
                  <c16:uniqueId val="{00000009-B5E1-4767-A163-BCB5799DC7C0}"/>
                </c:ext>
              </c:extLst>
            </c:dLbl>
            <c:dLbl>
              <c:idx val="8"/>
              <c:delete val="1"/>
              <c:extLst>
                <c:ext xmlns:c15="http://schemas.microsoft.com/office/drawing/2012/chart" uri="{CE6537A1-D6FC-4f65-9D91-7224C49458BB}"/>
                <c:ext xmlns:c16="http://schemas.microsoft.com/office/drawing/2014/chart" uri="{C3380CC4-5D6E-409C-BE32-E72D297353CC}">
                  <c16:uniqueId val="{0000000A-B5E1-4767-A163-BCB5799DC7C0}"/>
                </c:ext>
              </c:extLst>
            </c:dLbl>
            <c:dLbl>
              <c:idx val="9"/>
              <c:delete val="1"/>
              <c:extLst>
                <c:ext xmlns:c15="http://schemas.microsoft.com/office/drawing/2012/chart" uri="{CE6537A1-D6FC-4f65-9D91-7224C49458BB}"/>
                <c:ext xmlns:c16="http://schemas.microsoft.com/office/drawing/2014/chart" uri="{C3380CC4-5D6E-409C-BE32-E72D297353CC}">
                  <c16:uniqueId val="{0000000B-B5E1-4767-A163-BCB5799DC7C0}"/>
                </c:ext>
              </c:extLst>
            </c:dLbl>
            <c:dLbl>
              <c:idx val="10"/>
              <c:delete val="1"/>
              <c:extLst>
                <c:ext xmlns:c15="http://schemas.microsoft.com/office/drawing/2012/chart" uri="{CE6537A1-D6FC-4f65-9D91-7224C49458BB}"/>
                <c:ext xmlns:c16="http://schemas.microsoft.com/office/drawing/2014/chart" uri="{C3380CC4-5D6E-409C-BE32-E72D297353CC}">
                  <c16:uniqueId val="{0000000C-B5E1-4767-A163-BCB5799DC7C0}"/>
                </c:ext>
              </c:extLst>
            </c:dLbl>
            <c:dLbl>
              <c:idx val="11"/>
              <c:delete val="1"/>
              <c:extLst>
                <c:ext xmlns:c15="http://schemas.microsoft.com/office/drawing/2012/chart" uri="{CE6537A1-D6FC-4f65-9D91-7224C49458BB}"/>
                <c:ext xmlns:c16="http://schemas.microsoft.com/office/drawing/2014/chart" uri="{C3380CC4-5D6E-409C-BE32-E72D297353CC}">
                  <c16:uniqueId val="{0000000D-B5E1-4767-A163-BCB5799DC7C0}"/>
                </c:ext>
              </c:extLst>
            </c:dLbl>
            <c:dLbl>
              <c:idx val="12"/>
              <c:delete val="1"/>
              <c:extLst>
                <c:ext xmlns:c15="http://schemas.microsoft.com/office/drawing/2012/chart" uri="{CE6537A1-D6FC-4f65-9D91-7224C49458BB}"/>
                <c:ext xmlns:c16="http://schemas.microsoft.com/office/drawing/2014/chart" uri="{C3380CC4-5D6E-409C-BE32-E72D297353CC}">
                  <c16:uniqueId val="{0000000E-B5E1-4767-A163-BCB5799DC7C0}"/>
                </c:ext>
              </c:extLst>
            </c:dLbl>
            <c:dLbl>
              <c:idx val="13"/>
              <c:delete val="1"/>
              <c:extLst>
                <c:ext xmlns:c15="http://schemas.microsoft.com/office/drawing/2012/chart" uri="{CE6537A1-D6FC-4f65-9D91-7224C49458BB}"/>
                <c:ext xmlns:c16="http://schemas.microsoft.com/office/drawing/2014/chart" uri="{C3380CC4-5D6E-409C-BE32-E72D297353CC}">
                  <c16:uniqueId val="{0000000F-B5E1-4767-A163-BCB5799DC7C0}"/>
                </c:ext>
              </c:extLst>
            </c:dLbl>
            <c:dLbl>
              <c:idx val="14"/>
              <c:delete val="1"/>
              <c:extLst>
                <c:ext xmlns:c15="http://schemas.microsoft.com/office/drawing/2012/chart" uri="{CE6537A1-D6FC-4f65-9D91-7224C49458BB}"/>
                <c:ext xmlns:c16="http://schemas.microsoft.com/office/drawing/2014/chart" uri="{C3380CC4-5D6E-409C-BE32-E72D297353CC}">
                  <c16:uniqueId val="{00000010-B5E1-4767-A163-BCB5799DC7C0}"/>
                </c:ext>
              </c:extLst>
            </c:dLbl>
            <c:dLbl>
              <c:idx val="15"/>
              <c:delete val="1"/>
              <c:extLst>
                <c:ext xmlns:c15="http://schemas.microsoft.com/office/drawing/2012/chart" uri="{CE6537A1-D6FC-4f65-9D91-7224C49458BB}"/>
                <c:ext xmlns:c16="http://schemas.microsoft.com/office/drawing/2014/chart" uri="{C3380CC4-5D6E-409C-BE32-E72D297353CC}">
                  <c16:uniqueId val="{00000011-B5E1-4767-A163-BCB5799DC7C0}"/>
                </c:ext>
              </c:extLst>
            </c:dLbl>
            <c:dLbl>
              <c:idx val="16"/>
              <c:delete val="1"/>
              <c:extLst>
                <c:ext xmlns:c15="http://schemas.microsoft.com/office/drawing/2012/chart" uri="{CE6537A1-D6FC-4f65-9D91-7224C49458BB}"/>
                <c:ext xmlns:c16="http://schemas.microsoft.com/office/drawing/2014/chart" uri="{C3380CC4-5D6E-409C-BE32-E72D297353CC}">
                  <c16:uniqueId val="{00000012-B5E1-4767-A163-BCB5799DC7C0}"/>
                </c:ext>
              </c:extLst>
            </c:dLbl>
            <c:dLbl>
              <c:idx val="17"/>
              <c:delete val="1"/>
              <c:extLst>
                <c:ext xmlns:c15="http://schemas.microsoft.com/office/drawing/2012/chart" uri="{CE6537A1-D6FC-4f65-9D91-7224C49458BB}"/>
                <c:ext xmlns:c16="http://schemas.microsoft.com/office/drawing/2014/chart" uri="{C3380CC4-5D6E-409C-BE32-E72D297353CC}">
                  <c16:uniqueId val="{00000013-B5E1-4767-A163-BCB5799DC7C0}"/>
                </c:ext>
              </c:extLst>
            </c:dLbl>
            <c:dLbl>
              <c:idx val="18"/>
              <c:delete val="1"/>
              <c:extLst>
                <c:ext xmlns:c15="http://schemas.microsoft.com/office/drawing/2012/chart" uri="{CE6537A1-D6FC-4f65-9D91-7224C49458BB}"/>
                <c:ext xmlns:c16="http://schemas.microsoft.com/office/drawing/2014/chart" uri="{C3380CC4-5D6E-409C-BE32-E72D297353CC}">
                  <c16:uniqueId val="{00000014-B5E1-4767-A163-BCB5799DC7C0}"/>
                </c:ext>
              </c:extLst>
            </c:dLbl>
            <c:dLbl>
              <c:idx val="19"/>
              <c:delete val="1"/>
              <c:extLst>
                <c:ext xmlns:c15="http://schemas.microsoft.com/office/drawing/2012/chart" uri="{CE6537A1-D6FC-4f65-9D91-7224C49458BB}"/>
                <c:ext xmlns:c16="http://schemas.microsoft.com/office/drawing/2014/chart" uri="{C3380CC4-5D6E-409C-BE32-E72D297353CC}">
                  <c16:uniqueId val="{00000015-B5E1-4767-A163-BCB5799DC7C0}"/>
                </c:ext>
              </c:extLst>
            </c:dLbl>
            <c:dLbl>
              <c:idx val="20"/>
              <c:delete val="1"/>
              <c:extLst>
                <c:ext xmlns:c15="http://schemas.microsoft.com/office/drawing/2012/chart" uri="{CE6537A1-D6FC-4f65-9D91-7224C49458BB}"/>
                <c:ext xmlns:c16="http://schemas.microsoft.com/office/drawing/2014/chart" uri="{C3380CC4-5D6E-409C-BE32-E72D297353CC}">
                  <c16:uniqueId val="{00000016-B5E1-4767-A163-BCB5799DC7C0}"/>
                </c:ext>
              </c:extLst>
            </c:dLbl>
            <c:dLbl>
              <c:idx val="21"/>
              <c:delete val="1"/>
              <c:extLst>
                <c:ext xmlns:c15="http://schemas.microsoft.com/office/drawing/2012/chart" uri="{CE6537A1-D6FC-4f65-9D91-7224C49458BB}"/>
                <c:ext xmlns:c16="http://schemas.microsoft.com/office/drawing/2014/chart" uri="{C3380CC4-5D6E-409C-BE32-E72D297353CC}">
                  <c16:uniqueId val="{00000017-B5E1-4767-A163-BCB5799DC7C0}"/>
                </c:ext>
              </c:extLst>
            </c:dLbl>
            <c:dLbl>
              <c:idx val="22"/>
              <c:delete val="1"/>
              <c:extLst>
                <c:ext xmlns:c15="http://schemas.microsoft.com/office/drawing/2012/chart" uri="{CE6537A1-D6FC-4f65-9D91-7224C49458BB}"/>
                <c:ext xmlns:c16="http://schemas.microsoft.com/office/drawing/2014/chart" uri="{C3380CC4-5D6E-409C-BE32-E72D297353CC}">
                  <c16:uniqueId val="{00000018-B5E1-4767-A163-BCB5799DC7C0}"/>
                </c:ext>
              </c:extLst>
            </c:dLbl>
            <c:dLbl>
              <c:idx val="23"/>
              <c:delete val="1"/>
              <c:extLst>
                <c:ext xmlns:c15="http://schemas.microsoft.com/office/drawing/2012/chart" uri="{CE6537A1-D6FC-4f65-9D91-7224C49458BB}"/>
                <c:ext xmlns:c16="http://schemas.microsoft.com/office/drawing/2014/chart" uri="{C3380CC4-5D6E-409C-BE32-E72D297353CC}">
                  <c16:uniqueId val="{00000019-B5E1-4767-A163-BCB5799DC7C0}"/>
                </c:ext>
              </c:extLst>
            </c:dLbl>
            <c:dLbl>
              <c:idx val="24"/>
              <c:delete val="1"/>
              <c:extLst>
                <c:ext xmlns:c15="http://schemas.microsoft.com/office/drawing/2012/chart" uri="{CE6537A1-D6FC-4f65-9D91-7224C49458BB}"/>
                <c:ext xmlns:c16="http://schemas.microsoft.com/office/drawing/2014/chart" uri="{C3380CC4-5D6E-409C-BE32-E72D297353CC}">
                  <c16:uniqueId val="{0000001A-B5E1-4767-A163-BCB5799DC7C0}"/>
                </c:ext>
              </c:extLst>
            </c:dLbl>
            <c:dLbl>
              <c:idx val="25"/>
              <c:delete val="1"/>
              <c:extLst>
                <c:ext xmlns:c15="http://schemas.microsoft.com/office/drawing/2012/chart" uri="{CE6537A1-D6FC-4f65-9D91-7224C49458BB}"/>
                <c:ext xmlns:c16="http://schemas.microsoft.com/office/drawing/2014/chart" uri="{C3380CC4-5D6E-409C-BE32-E72D297353CC}">
                  <c16:uniqueId val="{0000001B-B5E1-4767-A163-BCB5799DC7C0}"/>
                </c:ext>
              </c:extLst>
            </c:dLbl>
            <c:dLbl>
              <c:idx val="26"/>
              <c:delete val="1"/>
              <c:extLst>
                <c:ext xmlns:c15="http://schemas.microsoft.com/office/drawing/2012/chart" uri="{CE6537A1-D6FC-4f65-9D91-7224C49458BB}"/>
                <c:ext xmlns:c16="http://schemas.microsoft.com/office/drawing/2014/chart" uri="{C3380CC4-5D6E-409C-BE32-E72D297353CC}">
                  <c16:uniqueId val="{0000001C-B5E1-4767-A163-BCB5799DC7C0}"/>
                </c:ext>
              </c:extLst>
            </c:dLbl>
            <c:dLbl>
              <c:idx val="27"/>
              <c:delete val="1"/>
              <c:extLst>
                <c:ext xmlns:c15="http://schemas.microsoft.com/office/drawing/2012/chart" uri="{CE6537A1-D6FC-4f65-9D91-7224C49458BB}"/>
                <c:ext xmlns:c16="http://schemas.microsoft.com/office/drawing/2014/chart" uri="{C3380CC4-5D6E-409C-BE32-E72D297353CC}">
                  <c16:uniqueId val="{0000001D-B5E1-4767-A163-BCB5799DC7C0}"/>
                </c:ext>
              </c:extLst>
            </c:dLbl>
            <c:dLbl>
              <c:idx val="28"/>
              <c:spPr>
                <a:solidFill>
                  <a:schemeClr val="bg1"/>
                </a:solidFill>
                <a:ln>
                  <a:noFill/>
                </a:ln>
                <a:effectLst/>
              </c:spPr>
              <c:txPr>
                <a:bodyPr rot="0" spcFirstLastPara="1" vertOverflow="ellipsis" vert="horz" wrap="square" anchor="ctr" anchorCtr="1"/>
                <a:lstStyle/>
                <a:p>
                  <a:pPr algn="l">
                    <a:defRPr sz="1200" b="0" i="0" u="none" strike="noStrike" kern="1200" baseline="0">
                      <a:solidFill>
                        <a:sysClr val="windowText" lastClr="000000"/>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33277458106198265"/>
                      <c:h val="0.2463825021872266"/>
                    </c:manualLayout>
                  </c15:layout>
                </c:ext>
                <c:ext xmlns:c16="http://schemas.microsoft.com/office/drawing/2014/chart" uri="{C3380CC4-5D6E-409C-BE32-E72D297353CC}">
                  <c16:uniqueId val="{0000001E-B5E1-4767-A163-BCB5799DC7C0}"/>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'Graphs for Report'!$A$34:$A$78</c:f>
              <c:numCache>
                <c:formatCode>@</c:formatCode>
                <c:ptCount val="4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Report'!$C$34:$C$78</c:f>
              <c:numCache>
                <c:formatCode>General</c:formatCode>
                <c:ptCount val="45"/>
                <c:pt idx="0">
                  <c:v>1</c:v>
                </c:pt>
                <c:pt idx="1">
                  <c:v>1.0174214370372876</c:v>
                </c:pt>
                <c:pt idx="2">
                  <c:v>1.0188744832821011</c:v>
                </c:pt>
                <c:pt idx="3">
                  <c:v>0.98656892150344533</c:v>
                </c:pt>
                <c:pt idx="4">
                  <c:v>1.0635732064106516</c:v>
                </c:pt>
                <c:pt idx="5">
                  <c:v>1.1009566146188376</c:v>
                </c:pt>
                <c:pt idx="6">
                  <c:v>1.0832674550323571</c:v>
                </c:pt>
                <c:pt idx="7">
                  <c:v>1.0775116040935024</c:v>
                </c:pt>
                <c:pt idx="8">
                  <c:v>1.0926394167374844</c:v>
                </c:pt>
                <c:pt idx="9">
                  <c:v>1.1705282598065105</c:v>
                </c:pt>
                <c:pt idx="10">
                  <c:v>1.185659092385031</c:v>
                </c:pt>
                <c:pt idx="11">
                  <c:v>1.1623238563967835</c:v>
                </c:pt>
                <c:pt idx="12">
                  <c:v>1.1795879637389852</c:v>
                </c:pt>
                <c:pt idx="13">
                  <c:v>1.1872026604032277</c:v>
                </c:pt>
                <c:pt idx="14">
                  <c:v>1.1349828940137328</c:v>
                </c:pt>
                <c:pt idx="15">
                  <c:v>1.1598557926955266</c:v>
                </c:pt>
                <c:pt idx="16">
                  <c:v>1.2272098275863483</c:v>
                </c:pt>
                <c:pt idx="17">
                  <c:v>1.2133183546783277</c:v>
                </c:pt>
                <c:pt idx="18">
                  <c:v>1.1869758700873299</c:v>
                </c:pt>
                <c:pt idx="19">
                  <c:v>1.185421302610743</c:v>
                </c:pt>
                <c:pt idx="20">
                  <c:v>1.2011065718866774</c:v>
                </c:pt>
                <c:pt idx="21">
                  <c:v>1.2168088074778487</c:v>
                </c:pt>
                <c:pt idx="22">
                  <c:v>1.2030724323468229</c:v>
                </c:pt>
                <c:pt idx="23">
                  <c:v>1.1951991097438475</c:v>
                </c:pt>
                <c:pt idx="24">
                  <c:v>1.1888059841811089</c:v>
                </c:pt>
                <c:pt idx="25">
                  <c:v>1.1983811626346776</c:v>
                </c:pt>
                <c:pt idx="26">
                  <c:v>1.2601553403077237</c:v>
                </c:pt>
                <c:pt idx="27">
                  <c:v>1.3204684383573821</c:v>
                </c:pt>
                <c:pt idx="28">
                  <c:v>1.3947000571725297</c:v>
                </c:pt>
              </c:numCache>
            </c:numRef>
          </c:val>
          <c:smooth val="0"/>
          <c:extLst>
            <c:ext xmlns:c16="http://schemas.microsoft.com/office/drawing/2014/chart" uri="{C3380CC4-5D6E-409C-BE32-E72D297353CC}">
              <c16:uniqueId val="{0000001F-B5E1-4767-A163-BCB5799DC7C0}"/>
            </c:ext>
          </c:extLst>
        </c:ser>
        <c:ser>
          <c:idx val="2"/>
          <c:order val="2"/>
          <c:tx>
            <c:strRef>
              <c:f>'Graphs for Report'!$D$33</c:f>
              <c:strCache>
                <c:ptCount val="1"/>
                <c:pt idx="0">
                  <c:v>Enteric Emissions (MMT CO2e/year)</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0-B5E1-4767-A163-BCB5799DC7C0}"/>
                </c:ext>
              </c:extLst>
            </c:dLbl>
            <c:dLbl>
              <c:idx val="1"/>
              <c:delete val="1"/>
              <c:extLst>
                <c:ext xmlns:c15="http://schemas.microsoft.com/office/drawing/2012/chart" uri="{CE6537A1-D6FC-4f65-9D91-7224C49458BB}"/>
                <c:ext xmlns:c16="http://schemas.microsoft.com/office/drawing/2014/chart" uri="{C3380CC4-5D6E-409C-BE32-E72D297353CC}">
                  <c16:uniqueId val="{00000021-B5E1-4767-A163-BCB5799DC7C0}"/>
                </c:ext>
              </c:extLst>
            </c:dLbl>
            <c:dLbl>
              <c:idx val="2"/>
              <c:delete val="1"/>
              <c:extLst>
                <c:ext xmlns:c15="http://schemas.microsoft.com/office/drawing/2012/chart" uri="{CE6537A1-D6FC-4f65-9D91-7224C49458BB}"/>
                <c:ext xmlns:c16="http://schemas.microsoft.com/office/drawing/2014/chart" uri="{C3380CC4-5D6E-409C-BE32-E72D297353CC}">
                  <c16:uniqueId val="{00000022-B5E1-4767-A163-BCB5799DC7C0}"/>
                </c:ext>
              </c:extLst>
            </c:dLbl>
            <c:dLbl>
              <c:idx val="3"/>
              <c:delete val="1"/>
              <c:extLst>
                <c:ext xmlns:c15="http://schemas.microsoft.com/office/drawing/2012/chart" uri="{CE6537A1-D6FC-4f65-9D91-7224C49458BB}"/>
                <c:ext xmlns:c16="http://schemas.microsoft.com/office/drawing/2014/chart" uri="{C3380CC4-5D6E-409C-BE32-E72D297353CC}">
                  <c16:uniqueId val="{00000023-B5E1-4767-A163-BCB5799DC7C0}"/>
                </c:ext>
              </c:extLst>
            </c:dLbl>
            <c:dLbl>
              <c:idx val="4"/>
              <c:delete val="1"/>
              <c:extLst>
                <c:ext xmlns:c15="http://schemas.microsoft.com/office/drawing/2012/chart" uri="{CE6537A1-D6FC-4f65-9D91-7224C49458BB}"/>
                <c:ext xmlns:c16="http://schemas.microsoft.com/office/drawing/2014/chart" uri="{C3380CC4-5D6E-409C-BE32-E72D297353CC}">
                  <c16:uniqueId val="{00000024-B5E1-4767-A163-BCB5799DC7C0}"/>
                </c:ext>
              </c:extLst>
            </c:dLbl>
            <c:dLbl>
              <c:idx val="5"/>
              <c:delete val="1"/>
              <c:extLst>
                <c:ext xmlns:c15="http://schemas.microsoft.com/office/drawing/2012/chart" uri="{CE6537A1-D6FC-4f65-9D91-7224C49458BB}"/>
                <c:ext xmlns:c16="http://schemas.microsoft.com/office/drawing/2014/chart" uri="{C3380CC4-5D6E-409C-BE32-E72D297353CC}">
                  <c16:uniqueId val="{00000025-B5E1-4767-A163-BCB5799DC7C0}"/>
                </c:ext>
              </c:extLst>
            </c:dLbl>
            <c:dLbl>
              <c:idx val="6"/>
              <c:delete val="1"/>
              <c:extLst>
                <c:ext xmlns:c15="http://schemas.microsoft.com/office/drawing/2012/chart" uri="{CE6537A1-D6FC-4f65-9D91-7224C49458BB}"/>
                <c:ext xmlns:c16="http://schemas.microsoft.com/office/drawing/2014/chart" uri="{C3380CC4-5D6E-409C-BE32-E72D297353CC}">
                  <c16:uniqueId val="{00000026-B5E1-4767-A163-BCB5799DC7C0}"/>
                </c:ext>
              </c:extLst>
            </c:dLbl>
            <c:dLbl>
              <c:idx val="7"/>
              <c:delete val="1"/>
              <c:extLst>
                <c:ext xmlns:c15="http://schemas.microsoft.com/office/drawing/2012/chart" uri="{CE6537A1-D6FC-4f65-9D91-7224C49458BB}"/>
                <c:ext xmlns:c16="http://schemas.microsoft.com/office/drawing/2014/chart" uri="{C3380CC4-5D6E-409C-BE32-E72D297353CC}">
                  <c16:uniqueId val="{00000027-B5E1-4767-A163-BCB5799DC7C0}"/>
                </c:ext>
              </c:extLst>
            </c:dLbl>
            <c:dLbl>
              <c:idx val="8"/>
              <c:delete val="1"/>
              <c:extLst>
                <c:ext xmlns:c15="http://schemas.microsoft.com/office/drawing/2012/chart" uri="{CE6537A1-D6FC-4f65-9D91-7224C49458BB}"/>
                <c:ext xmlns:c16="http://schemas.microsoft.com/office/drawing/2014/chart" uri="{C3380CC4-5D6E-409C-BE32-E72D297353CC}">
                  <c16:uniqueId val="{00000028-B5E1-4767-A163-BCB5799DC7C0}"/>
                </c:ext>
              </c:extLst>
            </c:dLbl>
            <c:dLbl>
              <c:idx val="9"/>
              <c:delete val="1"/>
              <c:extLst>
                <c:ext xmlns:c15="http://schemas.microsoft.com/office/drawing/2012/chart" uri="{CE6537A1-D6FC-4f65-9D91-7224C49458BB}"/>
                <c:ext xmlns:c16="http://schemas.microsoft.com/office/drawing/2014/chart" uri="{C3380CC4-5D6E-409C-BE32-E72D297353CC}">
                  <c16:uniqueId val="{00000029-B5E1-4767-A163-BCB5799DC7C0}"/>
                </c:ext>
              </c:extLst>
            </c:dLbl>
            <c:dLbl>
              <c:idx val="10"/>
              <c:delete val="1"/>
              <c:extLst>
                <c:ext xmlns:c15="http://schemas.microsoft.com/office/drawing/2012/chart" uri="{CE6537A1-D6FC-4f65-9D91-7224C49458BB}"/>
                <c:ext xmlns:c16="http://schemas.microsoft.com/office/drawing/2014/chart" uri="{C3380CC4-5D6E-409C-BE32-E72D297353CC}">
                  <c16:uniqueId val="{0000002A-B5E1-4767-A163-BCB5799DC7C0}"/>
                </c:ext>
              </c:extLst>
            </c:dLbl>
            <c:dLbl>
              <c:idx val="11"/>
              <c:delete val="1"/>
              <c:extLst>
                <c:ext xmlns:c15="http://schemas.microsoft.com/office/drawing/2012/chart" uri="{CE6537A1-D6FC-4f65-9D91-7224C49458BB}"/>
                <c:ext xmlns:c16="http://schemas.microsoft.com/office/drawing/2014/chart" uri="{C3380CC4-5D6E-409C-BE32-E72D297353CC}">
                  <c16:uniqueId val="{0000002B-B5E1-4767-A163-BCB5799DC7C0}"/>
                </c:ext>
              </c:extLst>
            </c:dLbl>
            <c:dLbl>
              <c:idx val="12"/>
              <c:delete val="1"/>
              <c:extLst>
                <c:ext xmlns:c15="http://schemas.microsoft.com/office/drawing/2012/chart" uri="{CE6537A1-D6FC-4f65-9D91-7224C49458BB}"/>
                <c:ext xmlns:c16="http://schemas.microsoft.com/office/drawing/2014/chart" uri="{C3380CC4-5D6E-409C-BE32-E72D297353CC}">
                  <c16:uniqueId val="{0000002C-B5E1-4767-A163-BCB5799DC7C0}"/>
                </c:ext>
              </c:extLst>
            </c:dLbl>
            <c:dLbl>
              <c:idx val="13"/>
              <c:delete val="1"/>
              <c:extLst>
                <c:ext xmlns:c15="http://schemas.microsoft.com/office/drawing/2012/chart" uri="{CE6537A1-D6FC-4f65-9D91-7224C49458BB}"/>
                <c:ext xmlns:c16="http://schemas.microsoft.com/office/drawing/2014/chart" uri="{C3380CC4-5D6E-409C-BE32-E72D297353CC}">
                  <c16:uniqueId val="{0000002D-B5E1-4767-A163-BCB5799DC7C0}"/>
                </c:ext>
              </c:extLst>
            </c:dLbl>
            <c:dLbl>
              <c:idx val="14"/>
              <c:delete val="1"/>
              <c:extLst>
                <c:ext xmlns:c15="http://schemas.microsoft.com/office/drawing/2012/chart" uri="{CE6537A1-D6FC-4f65-9D91-7224C49458BB}"/>
                <c:ext xmlns:c16="http://schemas.microsoft.com/office/drawing/2014/chart" uri="{C3380CC4-5D6E-409C-BE32-E72D297353CC}">
                  <c16:uniqueId val="{0000002E-B5E1-4767-A163-BCB5799DC7C0}"/>
                </c:ext>
              </c:extLst>
            </c:dLbl>
            <c:dLbl>
              <c:idx val="15"/>
              <c:delete val="1"/>
              <c:extLst>
                <c:ext xmlns:c15="http://schemas.microsoft.com/office/drawing/2012/chart" uri="{CE6537A1-D6FC-4f65-9D91-7224C49458BB}"/>
                <c:ext xmlns:c16="http://schemas.microsoft.com/office/drawing/2014/chart" uri="{C3380CC4-5D6E-409C-BE32-E72D297353CC}">
                  <c16:uniqueId val="{0000002F-B5E1-4767-A163-BCB5799DC7C0}"/>
                </c:ext>
              </c:extLst>
            </c:dLbl>
            <c:dLbl>
              <c:idx val="16"/>
              <c:delete val="1"/>
              <c:extLst>
                <c:ext xmlns:c15="http://schemas.microsoft.com/office/drawing/2012/chart" uri="{CE6537A1-D6FC-4f65-9D91-7224C49458BB}"/>
                <c:ext xmlns:c16="http://schemas.microsoft.com/office/drawing/2014/chart" uri="{C3380CC4-5D6E-409C-BE32-E72D297353CC}">
                  <c16:uniqueId val="{00000030-B5E1-4767-A163-BCB5799DC7C0}"/>
                </c:ext>
              </c:extLst>
            </c:dLbl>
            <c:dLbl>
              <c:idx val="17"/>
              <c:delete val="1"/>
              <c:extLst>
                <c:ext xmlns:c15="http://schemas.microsoft.com/office/drawing/2012/chart" uri="{CE6537A1-D6FC-4f65-9D91-7224C49458BB}"/>
                <c:ext xmlns:c16="http://schemas.microsoft.com/office/drawing/2014/chart" uri="{C3380CC4-5D6E-409C-BE32-E72D297353CC}">
                  <c16:uniqueId val="{00000031-B5E1-4767-A163-BCB5799DC7C0}"/>
                </c:ext>
              </c:extLst>
            </c:dLbl>
            <c:dLbl>
              <c:idx val="18"/>
              <c:delete val="1"/>
              <c:extLst>
                <c:ext xmlns:c15="http://schemas.microsoft.com/office/drawing/2012/chart" uri="{CE6537A1-D6FC-4f65-9D91-7224C49458BB}"/>
                <c:ext xmlns:c16="http://schemas.microsoft.com/office/drawing/2014/chart" uri="{C3380CC4-5D6E-409C-BE32-E72D297353CC}">
                  <c16:uniqueId val="{00000032-B5E1-4767-A163-BCB5799DC7C0}"/>
                </c:ext>
              </c:extLst>
            </c:dLbl>
            <c:dLbl>
              <c:idx val="19"/>
              <c:delete val="1"/>
              <c:extLst>
                <c:ext xmlns:c15="http://schemas.microsoft.com/office/drawing/2012/chart" uri="{CE6537A1-D6FC-4f65-9D91-7224C49458BB}"/>
                <c:ext xmlns:c16="http://schemas.microsoft.com/office/drawing/2014/chart" uri="{C3380CC4-5D6E-409C-BE32-E72D297353CC}">
                  <c16:uniqueId val="{00000033-B5E1-4767-A163-BCB5799DC7C0}"/>
                </c:ext>
              </c:extLst>
            </c:dLbl>
            <c:dLbl>
              <c:idx val="20"/>
              <c:delete val="1"/>
              <c:extLst>
                <c:ext xmlns:c15="http://schemas.microsoft.com/office/drawing/2012/chart" uri="{CE6537A1-D6FC-4f65-9D91-7224C49458BB}"/>
                <c:ext xmlns:c16="http://schemas.microsoft.com/office/drawing/2014/chart" uri="{C3380CC4-5D6E-409C-BE32-E72D297353CC}">
                  <c16:uniqueId val="{00000034-B5E1-4767-A163-BCB5799DC7C0}"/>
                </c:ext>
              </c:extLst>
            </c:dLbl>
            <c:dLbl>
              <c:idx val="21"/>
              <c:delete val="1"/>
              <c:extLst>
                <c:ext xmlns:c15="http://schemas.microsoft.com/office/drawing/2012/chart" uri="{CE6537A1-D6FC-4f65-9D91-7224C49458BB}"/>
                <c:ext xmlns:c16="http://schemas.microsoft.com/office/drawing/2014/chart" uri="{C3380CC4-5D6E-409C-BE32-E72D297353CC}">
                  <c16:uniqueId val="{00000035-B5E1-4767-A163-BCB5799DC7C0}"/>
                </c:ext>
              </c:extLst>
            </c:dLbl>
            <c:dLbl>
              <c:idx val="22"/>
              <c:delete val="1"/>
              <c:extLst>
                <c:ext xmlns:c15="http://schemas.microsoft.com/office/drawing/2012/chart" uri="{CE6537A1-D6FC-4f65-9D91-7224C49458BB}"/>
                <c:ext xmlns:c16="http://schemas.microsoft.com/office/drawing/2014/chart" uri="{C3380CC4-5D6E-409C-BE32-E72D297353CC}">
                  <c16:uniqueId val="{00000036-B5E1-4767-A163-BCB5799DC7C0}"/>
                </c:ext>
              </c:extLst>
            </c:dLbl>
            <c:dLbl>
              <c:idx val="23"/>
              <c:delete val="1"/>
              <c:extLst>
                <c:ext xmlns:c15="http://schemas.microsoft.com/office/drawing/2012/chart" uri="{CE6537A1-D6FC-4f65-9D91-7224C49458BB}"/>
                <c:ext xmlns:c16="http://schemas.microsoft.com/office/drawing/2014/chart" uri="{C3380CC4-5D6E-409C-BE32-E72D297353CC}">
                  <c16:uniqueId val="{00000037-B5E1-4767-A163-BCB5799DC7C0}"/>
                </c:ext>
              </c:extLst>
            </c:dLbl>
            <c:dLbl>
              <c:idx val="24"/>
              <c:delete val="1"/>
              <c:extLst>
                <c:ext xmlns:c15="http://schemas.microsoft.com/office/drawing/2012/chart" uri="{CE6537A1-D6FC-4f65-9D91-7224C49458BB}"/>
                <c:ext xmlns:c16="http://schemas.microsoft.com/office/drawing/2014/chart" uri="{C3380CC4-5D6E-409C-BE32-E72D297353CC}">
                  <c16:uniqueId val="{00000038-B5E1-4767-A163-BCB5799DC7C0}"/>
                </c:ext>
              </c:extLst>
            </c:dLbl>
            <c:dLbl>
              <c:idx val="25"/>
              <c:delete val="1"/>
              <c:extLst>
                <c:ext xmlns:c15="http://schemas.microsoft.com/office/drawing/2012/chart" uri="{CE6537A1-D6FC-4f65-9D91-7224C49458BB}"/>
                <c:ext xmlns:c16="http://schemas.microsoft.com/office/drawing/2014/chart" uri="{C3380CC4-5D6E-409C-BE32-E72D297353CC}">
                  <c16:uniqueId val="{00000039-B5E1-4767-A163-BCB5799DC7C0}"/>
                </c:ext>
              </c:extLst>
            </c:dLbl>
            <c:dLbl>
              <c:idx val="26"/>
              <c:delete val="1"/>
              <c:extLst>
                <c:ext xmlns:c15="http://schemas.microsoft.com/office/drawing/2012/chart" uri="{CE6537A1-D6FC-4f65-9D91-7224C49458BB}"/>
                <c:ext xmlns:c16="http://schemas.microsoft.com/office/drawing/2014/chart" uri="{C3380CC4-5D6E-409C-BE32-E72D297353CC}">
                  <c16:uniqueId val="{0000003A-B5E1-4767-A163-BCB5799DC7C0}"/>
                </c:ext>
              </c:extLst>
            </c:dLbl>
            <c:dLbl>
              <c:idx val="27"/>
              <c:delete val="1"/>
              <c:extLst>
                <c:ext xmlns:c15="http://schemas.microsoft.com/office/drawing/2012/chart" uri="{CE6537A1-D6FC-4f65-9D91-7224C49458BB}"/>
                <c:ext xmlns:c16="http://schemas.microsoft.com/office/drawing/2014/chart" uri="{C3380CC4-5D6E-409C-BE32-E72D297353CC}">
                  <c16:uniqueId val="{0000003B-B5E1-4767-A163-BCB5799DC7C0}"/>
                </c:ext>
              </c:extLst>
            </c:dLbl>
            <c:dLbl>
              <c:idx val="28"/>
              <c:layout>
                <c:manualLayout>
                  <c:x val="6.3475839558515953E-3"/>
                  <c:y val="-7.992475940507511E-3"/>
                </c:manualLayout>
              </c:layout>
              <c:spPr>
                <a:solidFill>
                  <a:schemeClr val="bg1"/>
                </a:solidFill>
                <a:ln>
                  <a:noFill/>
                </a:ln>
                <a:effectLst/>
              </c:spPr>
              <c:txPr>
                <a:bodyPr rot="0" spcFirstLastPara="1" vertOverflow="ellipsis" vert="horz" wrap="square" anchor="ctr" anchorCtr="1"/>
                <a:lstStyle/>
                <a:p>
                  <a:pPr algn="l">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33023504273504267"/>
                      <c:h val="6.7141907261592304E-2"/>
                    </c:manualLayout>
                  </c15:layout>
                </c:ext>
                <c:ext xmlns:c16="http://schemas.microsoft.com/office/drawing/2014/chart" uri="{C3380CC4-5D6E-409C-BE32-E72D297353CC}">
                  <c16:uniqueId val="{0000003C-B5E1-4767-A163-BCB5799DC7C0}"/>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'Graphs for Report'!$A$34:$A$78</c:f>
              <c:numCache>
                <c:formatCode>@</c:formatCode>
                <c:ptCount val="4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Report'!$D$34:$D$78</c:f>
              <c:numCache>
                <c:formatCode>General</c:formatCode>
                <c:ptCount val="45"/>
                <c:pt idx="0">
                  <c:v>1</c:v>
                </c:pt>
                <c:pt idx="1">
                  <c:v>1.0048641194231336</c:v>
                </c:pt>
                <c:pt idx="2">
                  <c:v>1.0495098548568955</c:v>
                </c:pt>
                <c:pt idx="3">
                  <c:v>1.0728162085785617</c:v>
                </c:pt>
                <c:pt idx="4">
                  <c:v>1.1029656123472269</c:v>
                </c:pt>
                <c:pt idx="5">
                  <c:v>1.1376860885751416</c:v>
                </c:pt>
                <c:pt idx="6">
                  <c:v>1.1322738701302333</c:v>
                </c:pt>
                <c:pt idx="7">
                  <c:v>1.1043133875604449</c:v>
                </c:pt>
                <c:pt idx="8">
                  <c:v>1.0898634900373538</c:v>
                </c:pt>
                <c:pt idx="9">
                  <c:v>1.0831853545497045</c:v>
                </c:pt>
                <c:pt idx="10">
                  <c:v>1.0644198432167364</c:v>
                </c:pt>
                <c:pt idx="11">
                  <c:v>1.0575108762822505</c:v>
                </c:pt>
                <c:pt idx="12">
                  <c:v>1.0581553818679217</c:v>
                </c:pt>
                <c:pt idx="13">
                  <c:v>1.0583007602057017</c:v>
                </c:pt>
                <c:pt idx="14">
                  <c:v>1.0405275495574255</c:v>
                </c:pt>
                <c:pt idx="15">
                  <c:v>1.0512703139729076</c:v>
                </c:pt>
                <c:pt idx="16">
                  <c:v>1.0667489987080141</c:v>
                </c:pt>
                <c:pt idx="17">
                  <c:v>1.0756167751465897</c:v>
                </c:pt>
                <c:pt idx="18">
                  <c:v>1.0660712408363555</c:v>
                </c:pt>
                <c:pt idx="19">
                  <c:v>1.0568485350805354</c:v>
                </c:pt>
                <c:pt idx="20">
                  <c:v>1.0464245382016766</c:v>
                </c:pt>
                <c:pt idx="21">
                  <c:v>1.0230647412749574</c:v>
                </c:pt>
                <c:pt idx="22">
                  <c:v>1.0000093986654064</c:v>
                </c:pt>
                <c:pt idx="23">
                  <c:v>0.99133058839182331</c:v>
                </c:pt>
                <c:pt idx="24">
                  <c:v>0.97829768656874438</c:v>
                </c:pt>
                <c:pt idx="25">
                  <c:v>0.99128766053034911</c:v>
                </c:pt>
                <c:pt idx="26">
                  <c:v>1.0327124812864463</c:v>
                </c:pt>
                <c:pt idx="27">
                  <c:v>1.0607634881278176</c:v>
                </c:pt>
                <c:pt idx="28">
                  <c:v>1.0760444937938016</c:v>
                </c:pt>
              </c:numCache>
            </c:numRef>
          </c:val>
          <c:smooth val="0"/>
          <c:extLst>
            <c:ext xmlns:c16="http://schemas.microsoft.com/office/drawing/2014/chart" uri="{C3380CC4-5D6E-409C-BE32-E72D297353CC}">
              <c16:uniqueId val="{0000003D-B5E1-4767-A163-BCB5799DC7C0}"/>
            </c:ext>
          </c:extLst>
        </c:ser>
        <c:ser>
          <c:idx val="3"/>
          <c:order val="3"/>
          <c:tx>
            <c:strRef>
              <c:f>'Graphs for Report'!$E$33</c:f>
              <c:strCache>
                <c:ptCount val="1"/>
                <c:pt idx="0">
                  <c:v>Total Emissions (MMT CO2e/year)</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E-B5E1-4767-A163-BCB5799DC7C0}"/>
                </c:ext>
              </c:extLst>
            </c:dLbl>
            <c:dLbl>
              <c:idx val="1"/>
              <c:delete val="1"/>
              <c:extLst>
                <c:ext xmlns:c15="http://schemas.microsoft.com/office/drawing/2012/chart" uri="{CE6537A1-D6FC-4f65-9D91-7224C49458BB}"/>
                <c:ext xmlns:c16="http://schemas.microsoft.com/office/drawing/2014/chart" uri="{C3380CC4-5D6E-409C-BE32-E72D297353CC}">
                  <c16:uniqueId val="{0000003F-B5E1-4767-A163-BCB5799DC7C0}"/>
                </c:ext>
              </c:extLst>
            </c:dLbl>
            <c:dLbl>
              <c:idx val="2"/>
              <c:delete val="1"/>
              <c:extLst>
                <c:ext xmlns:c15="http://schemas.microsoft.com/office/drawing/2012/chart" uri="{CE6537A1-D6FC-4f65-9D91-7224C49458BB}"/>
                <c:ext xmlns:c16="http://schemas.microsoft.com/office/drawing/2014/chart" uri="{C3380CC4-5D6E-409C-BE32-E72D297353CC}">
                  <c16:uniqueId val="{00000040-B5E1-4767-A163-BCB5799DC7C0}"/>
                </c:ext>
              </c:extLst>
            </c:dLbl>
            <c:dLbl>
              <c:idx val="3"/>
              <c:delete val="1"/>
              <c:extLst>
                <c:ext xmlns:c15="http://schemas.microsoft.com/office/drawing/2012/chart" uri="{CE6537A1-D6FC-4f65-9D91-7224C49458BB}"/>
                <c:ext xmlns:c16="http://schemas.microsoft.com/office/drawing/2014/chart" uri="{C3380CC4-5D6E-409C-BE32-E72D297353CC}">
                  <c16:uniqueId val="{00000041-B5E1-4767-A163-BCB5799DC7C0}"/>
                </c:ext>
              </c:extLst>
            </c:dLbl>
            <c:dLbl>
              <c:idx val="4"/>
              <c:delete val="1"/>
              <c:extLst>
                <c:ext xmlns:c15="http://schemas.microsoft.com/office/drawing/2012/chart" uri="{CE6537A1-D6FC-4f65-9D91-7224C49458BB}"/>
                <c:ext xmlns:c16="http://schemas.microsoft.com/office/drawing/2014/chart" uri="{C3380CC4-5D6E-409C-BE32-E72D297353CC}">
                  <c16:uniqueId val="{00000042-B5E1-4767-A163-BCB5799DC7C0}"/>
                </c:ext>
              </c:extLst>
            </c:dLbl>
            <c:dLbl>
              <c:idx val="5"/>
              <c:delete val="1"/>
              <c:extLst>
                <c:ext xmlns:c15="http://schemas.microsoft.com/office/drawing/2012/chart" uri="{CE6537A1-D6FC-4f65-9D91-7224C49458BB}"/>
                <c:ext xmlns:c16="http://schemas.microsoft.com/office/drawing/2014/chart" uri="{C3380CC4-5D6E-409C-BE32-E72D297353CC}">
                  <c16:uniqueId val="{00000043-B5E1-4767-A163-BCB5799DC7C0}"/>
                </c:ext>
              </c:extLst>
            </c:dLbl>
            <c:dLbl>
              <c:idx val="6"/>
              <c:delete val="1"/>
              <c:extLst>
                <c:ext xmlns:c15="http://schemas.microsoft.com/office/drawing/2012/chart" uri="{CE6537A1-D6FC-4f65-9D91-7224C49458BB}"/>
                <c:ext xmlns:c16="http://schemas.microsoft.com/office/drawing/2014/chart" uri="{C3380CC4-5D6E-409C-BE32-E72D297353CC}">
                  <c16:uniqueId val="{00000044-B5E1-4767-A163-BCB5799DC7C0}"/>
                </c:ext>
              </c:extLst>
            </c:dLbl>
            <c:dLbl>
              <c:idx val="7"/>
              <c:delete val="1"/>
              <c:extLst>
                <c:ext xmlns:c15="http://schemas.microsoft.com/office/drawing/2012/chart" uri="{CE6537A1-D6FC-4f65-9D91-7224C49458BB}"/>
                <c:ext xmlns:c16="http://schemas.microsoft.com/office/drawing/2014/chart" uri="{C3380CC4-5D6E-409C-BE32-E72D297353CC}">
                  <c16:uniqueId val="{00000045-B5E1-4767-A163-BCB5799DC7C0}"/>
                </c:ext>
              </c:extLst>
            </c:dLbl>
            <c:dLbl>
              <c:idx val="8"/>
              <c:delete val="1"/>
              <c:extLst>
                <c:ext xmlns:c15="http://schemas.microsoft.com/office/drawing/2012/chart" uri="{CE6537A1-D6FC-4f65-9D91-7224C49458BB}"/>
                <c:ext xmlns:c16="http://schemas.microsoft.com/office/drawing/2014/chart" uri="{C3380CC4-5D6E-409C-BE32-E72D297353CC}">
                  <c16:uniqueId val="{00000046-B5E1-4767-A163-BCB5799DC7C0}"/>
                </c:ext>
              </c:extLst>
            </c:dLbl>
            <c:dLbl>
              <c:idx val="9"/>
              <c:delete val="1"/>
              <c:extLst>
                <c:ext xmlns:c15="http://schemas.microsoft.com/office/drawing/2012/chart" uri="{CE6537A1-D6FC-4f65-9D91-7224C49458BB}"/>
                <c:ext xmlns:c16="http://schemas.microsoft.com/office/drawing/2014/chart" uri="{C3380CC4-5D6E-409C-BE32-E72D297353CC}">
                  <c16:uniqueId val="{00000047-B5E1-4767-A163-BCB5799DC7C0}"/>
                </c:ext>
              </c:extLst>
            </c:dLbl>
            <c:dLbl>
              <c:idx val="10"/>
              <c:delete val="1"/>
              <c:extLst>
                <c:ext xmlns:c15="http://schemas.microsoft.com/office/drawing/2012/chart" uri="{CE6537A1-D6FC-4f65-9D91-7224C49458BB}"/>
                <c:ext xmlns:c16="http://schemas.microsoft.com/office/drawing/2014/chart" uri="{C3380CC4-5D6E-409C-BE32-E72D297353CC}">
                  <c16:uniqueId val="{00000048-B5E1-4767-A163-BCB5799DC7C0}"/>
                </c:ext>
              </c:extLst>
            </c:dLbl>
            <c:dLbl>
              <c:idx val="11"/>
              <c:delete val="1"/>
              <c:extLst>
                <c:ext xmlns:c15="http://schemas.microsoft.com/office/drawing/2012/chart" uri="{CE6537A1-D6FC-4f65-9D91-7224C49458BB}"/>
                <c:ext xmlns:c16="http://schemas.microsoft.com/office/drawing/2014/chart" uri="{C3380CC4-5D6E-409C-BE32-E72D297353CC}">
                  <c16:uniqueId val="{00000049-B5E1-4767-A163-BCB5799DC7C0}"/>
                </c:ext>
              </c:extLst>
            </c:dLbl>
            <c:dLbl>
              <c:idx val="12"/>
              <c:delete val="1"/>
              <c:extLst>
                <c:ext xmlns:c15="http://schemas.microsoft.com/office/drawing/2012/chart" uri="{CE6537A1-D6FC-4f65-9D91-7224C49458BB}"/>
                <c:ext xmlns:c16="http://schemas.microsoft.com/office/drawing/2014/chart" uri="{C3380CC4-5D6E-409C-BE32-E72D297353CC}">
                  <c16:uniqueId val="{0000004A-B5E1-4767-A163-BCB5799DC7C0}"/>
                </c:ext>
              </c:extLst>
            </c:dLbl>
            <c:dLbl>
              <c:idx val="13"/>
              <c:delete val="1"/>
              <c:extLst>
                <c:ext xmlns:c15="http://schemas.microsoft.com/office/drawing/2012/chart" uri="{CE6537A1-D6FC-4f65-9D91-7224C49458BB}"/>
                <c:ext xmlns:c16="http://schemas.microsoft.com/office/drawing/2014/chart" uri="{C3380CC4-5D6E-409C-BE32-E72D297353CC}">
                  <c16:uniqueId val="{0000004B-B5E1-4767-A163-BCB5799DC7C0}"/>
                </c:ext>
              </c:extLst>
            </c:dLbl>
            <c:dLbl>
              <c:idx val="14"/>
              <c:delete val="1"/>
              <c:extLst>
                <c:ext xmlns:c15="http://schemas.microsoft.com/office/drawing/2012/chart" uri="{CE6537A1-D6FC-4f65-9D91-7224C49458BB}"/>
                <c:ext xmlns:c16="http://schemas.microsoft.com/office/drawing/2014/chart" uri="{C3380CC4-5D6E-409C-BE32-E72D297353CC}">
                  <c16:uniqueId val="{0000004C-B5E1-4767-A163-BCB5799DC7C0}"/>
                </c:ext>
              </c:extLst>
            </c:dLbl>
            <c:dLbl>
              <c:idx val="15"/>
              <c:delete val="1"/>
              <c:extLst>
                <c:ext xmlns:c15="http://schemas.microsoft.com/office/drawing/2012/chart" uri="{CE6537A1-D6FC-4f65-9D91-7224C49458BB}"/>
                <c:ext xmlns:c16="http://schemas.microsoft.com/office/drawing/2014/chart" uri="{C3380CC4-5D6E-409C-BE32-E72D297353CC}">
                  <c16:uniqueId val="{0000004D-B5E1-4767-A163-BCB5799DC7C0}"/>
                </c:ext>
              </c:extLst>
            </c:dLbl>
            <c:dLbl>
              <c:idx val="16"/>
              <c:delete val="1"/>
              <c:extLst>
                <c:ext xmlns:c15="http://schemas.microsoft.com/office/drawing/2012/chart" uri="{CE6537A1-D6FC-4f65-9D91-7224C49458BB}"/>
                <c:ext xmlns:c16="http://schemas.microsoft.com/office/drawing/2014/chart" uri="{C3380CC4-5D6E-409C-BE32-E72D297353CC}">
                  <c16:uniqueId val="{0000004E-B5E1-4767-A163-BCB5799DC7C0}"/>
                </c:ext>
              </c:extLst>
            </c:dLbl>
            <c:dLbl>
              <c:idx val="17"/>
              <c:delete val="1"/>
              <c:extLst>
                <c:ext xmlns:c15="http://schemas.microsoft.com/office/drawing/2012/chart" uri="{CE6537A1-D6FC-4f65-9D91-7224C49458BB}"/>
                <c:ext xmlns:c16="http://schemas.microsoft.com/office/drawing/2014/chart" uri="{C3380CC4-5D6E-409C-BE32-E72D297353CC}">
                  <c16:uniqueId val="{0000004F-B5E1-4767-A163-BCB5799DC7C0}"/>
                </c:ext>
              </c:extLst>
            </c:dLbl>
            <c:dLbl>
              <c:idx val="18"/>
              <c:delete val="1"/>
              <c:extLst>
                <c:ext xmlns:c15="http://schemas.microsoft.com/office/drawing/2012/chart" uri="{CE6537A1-D6FC-4f65-9D91-7224C49458BB}"/>
                <c:ext xmlns:c16="http://schemas.microsoft.com/office/drawing/2014/chart" uri="{C3380CC4-5D6E-409C-BE32-E72D297353CC}">
                  <c16:uniqueId val="{00000050-B5E1-4767-A163-BCB5799DC7C0}"/>
                </c:ext>
              </c:extLst>
            </c:dLbl>
            <c:dLbl>
              <c:idx val="19"/>
              <c:delete val="1"/>
              <c:extLst>
                <c:ext xmlns:c15="http://schemas.microsoft.com/office/drawing/2012/chart" uri="{CE6537A1-D6FC-4f65-9D91-7224C49458BB}"/>
                <c:ext xmlns:c16="http://schemas.microsoft.com/office/drawing/2014/chart" uri="{C3380CC4-5D6E-409C-BE32-E72D297353CC}">
                  <c16:uniqueId val="{00000051-B5E1-4767-A163-BCB5799DC7C0}"/>
                </c:ext>
              </c:extLst>
            </c:dLbl>
            <c:dLbl>
              <c:idx val="20"/>
              <c:delete val="1"/>
              <c:extLst>
                <c:ext xmlns:c15="http://schemas.microsoft.com/office/drawing/2012/chart" uri="{CE6537A1-D6FC-4f65-9D91-7224C49458BB}"/>
                <c:ext xmlns:c16="http://schemas.microsoft.com/office/drawing/2014/chart" uri="{C3380CC4-5D6E-409C-BE32-E72D297353CC}">
                  <c16:uniqueId val="{00000052-B5E1-4767-A163-BCB5799DC7C0}"/>
                </c:ext>
              </c:extLst>
            </c:dLbl>
            <c:dLbl>
              <c:idx val="21"/>
              <c:delete val="1"/>
              <c:extLst>
                <c:ext xmlns:c15="http://schemas.microsoft.com/office/drawing/2012/chart" uri="{CE6537A1-D6FC-4f65-9D91-7224C49458BB}"/>
                <c:ext xmlns:c16="http://schemas.microsoft.com/office/drawing/2014/chart" uri="{C3380CC4-5D6E-409C-BE32-E72D297353CC}">
                  <c16:uniqueId val="{00000053-B5E1-4767-A163-BCB5799DC7C0}"/>
                </c:ext>
              </c:extLst>
            </c:dLbl>
            <c:dLbl>
              <c:idx val="22"/>
              <c:delete val="1"/>
              <c:extLst>
                <c:ext xmlns:c15="http://schemas.microsoft.com/office/drawing/2012/chart" uri="{CE6537A1-D6FC-4f65-9D91-7224C49458BB}"/>
                <c:ext xmlns:c16="http://schemas.microsoft.com/office/drawing/2014/chart" uri="{C3380CC4-5D6E-409C-BE32-E72D297353CC}">
                  <c16:uniqueId val="{00000054-B5E1-4767-A163-BCB5799DC7C0}"/>
                </c:ext>
              </c:extLst>
            </c:dLbl>
            <c:dLbl>
              <c:idx val="23"/>
              <c:delete val="1"/>
              <c:extLst>
                <c:ext xmlns:c15="http://schemas.microsoft.com/office/drawing/2012/chart" uri="{CE6537A1-D6FC-4f65-9D91-7224C49458BB}"/>
                <c:ext xmlns:c16="http://schemas.microsoft.com/office/drawing/2014/chart" uri="{C3380CC4-5D6E-409C-BE32-E72D297353CC}">
                  <c16:uniqueId val="{00000055-B5E1-4767-A163-BCB5799DC7C0}"/>
                </c:ext>
              </c:extLst>
            </c:dLbl>
            <c:dLbl>
              <c:idx val="24"/>
              <c:delete val="1"/>
              <c:extLst>
                <c:ext xmlns:c15="http://schemas.microsoft.com/office/drawing/2012/chart" uri="{CE6537A1-D6FC-4f65-9D91-7224C49458BB}"/>
                <c:ext xmlns:c16="http://schemas.microsoft.com/office/drawing/2014/chart" uri="{C3380CC4-5D6E-409C-BE32-E72D297353CC}">
                  <c16:uniqueId val="{00000056-B5E1-4767-A163-BCB5799DC7C0}"/>
                </c:ext>
              </c:extLst>
            </c:dLbl>
            <c:dLbl>
              <c:idx val="25"/>
              <c:delete val="1"/>
              <c:extLst>
                <c:ext xmlns:c15="http://schemas.microsoft.com/office/drawing/2012/chart" uri="{CE6537A1-D6FC-4f65-9D91-7224C49458BB}"/>
                <c:ext xmlns:c16="http://schemas.microsoft.com/office/drawing/2014/chart" uri="{C3380CC4-5D6E-409C-BE32-E72D297353CC}">
                  <c16:uniqueId val="{00000057-B5E1-4767-A163-BCB5799DC7C0}"/>
                </c:ext>
              </c:extLst>
            </c:dLbl>
            <c:dLbl>
              <c:idx val="26"/>
              <c:delete val="1"/>
              <c:extLst>
                <c:ext xmlns:c15="http://schemas.microsoft.com/office/drawing/2012/chart" uri="{CE6537A1-D6FC-4f65-9D91-7224C49458BB}"/>
                <c:ext xmlns:c16="http://schemas.microsoft.com/office/drawing/2014/chart" uri="{C3380CC4-5D6E-409C-BE32-E72D297353CC}">
                  <c16:uniqueId val="{00000058-B5E1-4767-A163-BCB5799DC7C0}"/>
                </c:ext>
              </c:extLst>
            </c:dLbl>
            <c:dLbl>
              <c:idx val="27"/>
              <c:delete val="1"/>
              <c:extLst>
                <c:ext xmlns:c15="http://schemas.microsoft.com/office/drawing/2012/chart" uri="{CE6537A1-D6FC-4f65-9D91-7224C49458BB}"/>
                <c:ext xmlns:c16="http://schemas.microsoft.com/office/drawing/2014/chart" uri="{C3380CC4-5D6E-409C-BE32-E72D297353CC}">
                  <c16:uniqueId val="{00000059-B5E1-4767-A163-BCB5799DC7C0}"/>
                </c:ext>
              </c:extLst>
            </c:dLbl>
            <c:dLbl>
              <c:idx val="28"/>
              <c:layout>
                <c:manualLayout>
                  <c:x val="-8.4124100028824715E-8"/>
                  <c:y val="-3.4131961828470933E-2"/>
                </c:manualLayout>
              </c:layout>
              <c:spPr>
                <a:solidFill>
                  <a:schemeClr val="bg1"/>
                </a:solidFill>
                <a:ln>
                  <a:noFill/>
                </a:ln>
                <a:effectLst/>
              </c:spPr>
              <c:txPr>
                <a:bodyPr rot="0" spcFirstLastPara="1" vertOverflow="ellipsis" vert="horz" wrap="square" anchor="ctr" anchorCtr="1"/>
                <a:lstStyle/>
                <a:p>
                  <a:pPr algn="l">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33337758260986605"/>
                      <c:h val="6.161399825021871E-2"/>
                    </c:manualLayout>
                  </c15:layout>
                </c:ext>
                <c:ext xmlns:c16="http://schemas.microsoft.com/office/drawing/2014/chart" uri="{C3380CC4-5D6E-409C-BE32-E72D297353CC}">
                  <c16:uniqueId val="{0000005A-B5E1-4767-A163-BCB5799DC7C0}"/>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'Graphs for Report'!$A$34:$A$78</c:f>
              <c:numCache>
                <c:formatCode>@</c:formatCode>
                <c:ptCount val="4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Report'!$E$34:$E$78</c:f>
              <c:numCache>
                <c:formatCode>General</c:formatCode>
                <c:ptCount val="45"/>
                <c:pt idx="0">
                  <c:v>1</c:v>
                </c:pt>
                <c:pt idx="1">
                  <c:v>1.0057503565382193</c:v>
                </c:pt>
                <c:pt idx="2">
                  <c:v>1.0473477527138848</c:v>
                </c:pt>
                <c:pt idx="3">
                  <c:v>1.0667292759047178</c:v>
                </c:pt>
                <c:pt idx="4">
                  <c:v>1.100185479418665</c:v>
                </c:pt>
                <c:pt idx="5">
                  <c:v>1.1350938930093493</c:v>
                </c:pt>
                <c:pt idx="6">
                  <c:v>1.1288152251176959</c:v>
                </c:pt>
                <c:pt idx="7">
                  <c:v>1.1024218422488792</c:v>
                </c:pt>
                <c:pt idx="8">
                  <c:v>1.0900594020422905</c:v>
                </c:pt>
                <c:pt idx="9">
                  <c:v>1.0893496108627536</c:v>
                </c:pt>
                <c:pt idx="10">
                  <c:v>1.0729763459444353</c:v>
                </c:pt>
                <c:pt idx="11">
                  <c:v>1.0649080892838199</c:v>
                </c:pt>
                <c:pt idx="12">
                  <c:v>1.0667255291192372</c:v>
                </c:pt>
                <c:pt idx="13">
                  <c:v>1.0673980572296602</c:v>
                </c:pt>
                <c:pt idx="14">
                  <c:v>1.0471937687729884</c:v>
                </c:pt>
                <c:pt idx="15">
                  <c:v>1.0589337723929511</c:v>
                </c:pt>
                <c:pt idx="16">
                  <c:v>1.0780735782431476</c:v>
                </c:pt>
                <c:pt idx="17">
                  <c:v>1.0853351126400539</c:v>
                </c:pt>
                <c:pt idx="18">
                  <c:v>1.0746041276454885</c:v>
                </c:pt>
                <c:pt idx="19">
                  <c:v>1.0659226034505302</c:v>
                </c:pt>
                <c:pt idx="20">
                  <c:v>1.05734127722993</c:v>
                </c:pt>
                <c:pt idx="21">
                  <c:v>1.0367382970113446</c:v>
                </c:pt>
                <c:pt idx="22">
                  <c:v>1.0143406438150515</c:v>
                </c:pt>
                <c:pt idx="23">
                  <c:v>1.0057186811176286</c:v>
                </c:pt>
                <c:pt idx="24">
                  <c:v>0.99315438384359322</c:v>
                </c:pt>
                <c:pt idx="25">
                  <c:v>1.0059033574090439</c:v>
                </c:pt>
                <c:pt idx="26">
                  <c:v>1.0487643411994818</c:v>
                </c:pt>
                <c:pt idx="27">
                  <c:v>1.0790922564951588</c:v>
                </c:pt>
                <c:pt idx="28">
                  <c:v>1.0985337224549059</c:v>
                </c:pt>
              </c:numCache>
            </c:numRef>
          </c:val>
          <c:smooth val="0"/>
          <c:extLst>
            <c:ext xmlns:c16="http://schemas.microsoft.com/office/drawing/2014/chart" uri="{C3380CC4-5D6E-409C-BE32-E72D297353CC}">
              <c16:uniqueId val="{0000005B-B5E1-4767-A163-BCB5799DC7C0}"/>
            </c:ext>
          </c:extLst>
        </c:ser>
        <c:ser>
          <c:idx val="7"/>
          <c:order val="4"/>
          <c:tx>
            <c:strRef>
              <c:f>'Graphs for Report'!$I$33</c:f>
              <c:strCache>
                <c:ptCount val="1"/>
                <c:pt idx="0">
                  <c:v>Total Beef Production (Million kg/yr)</c:v>
                </c:pt>
              </c:strCache>
            </c:strRef>
          </c:tx>
          <c:spPr>
            <a:ln w="28575" cap="rnd">
              <a:solidFill>
                <a:srgbClr val="9E480E"/>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C-B5E1-4767-A163-BCB5799DC7C0}"/>
                </c:ext>
              </c:extLst>
            </c:dLbl>
            <c:dLbl>
              <c:idx val="1"/>
              <c:delete val="1"/>
              <c:extLst>
                <c:ext xmlns:c15="http://schemas.microsoft.com/office/drawing/2012/chart" uri="{CE6537A1-D6FC-4f65-9D91-7224C49458BB}"/>
                <c:ext xmlns:c16="http://schemas.microsoft.com/office/drawing/2014/chart" uri="{C3380CC4-5D6E-409C-BE32-E72D297353CC}">
                  <c16:uniqueId val="{0000005D-B5E1-4767-A163-BCB5799DC7C0}"/>
                </c:ext>
              </c:extLst>
            </c:dLbl>
            <c:dLbl>
              <c:idx val="2"/>
              <c:delete val="1"/>
              <c:extLst>
                <c:ext xmlns:c15="http://schemas.microsoft.com/office/drawing/2012/chart" uri="{CE6537A1-D6FC-4f65-9D91-7224C49458BB}"/>
                <c:ext xmlns:c16="http://schemas.microsoft.com/office/drawing/2014/chart" uri="{C3380CC4-5D6E-409C-BE32-E72D297353CC}">
                  <c16:uniqueId val="{0000005E-B5E1-4767-A163-BCB5799DC7C0}"/>
                </c:ext>
              </c:extLst>
            </c:dLbl>
            <c:dLbl>
              <c:idx val="3"/>
              <c:delete val="1"/>
              <c:extLst>
                <c:ext xmlns:c15="http://schemas.microsoft.com/office/drawing/2012/chart" uri="{CE6537A1-D6FC-4f65-9D91-7224C49458BB}"/>
                <c:ext xmlns:c16="http://schemas.microsoft.com/office/drawing/2014/chart" uri="{C3380CC4-5D6E-409C-BE32-E72D297353CC}">
                  <c16:uniqueId val="{0000005F-B5E1-4767-A163-BCB5799DC7C0}"/>
                </c:ext>
              </c:extLst>
            </c:dLbl>
            <c:dLbl>
              <c:idx val="4"/>
              <c:delete val="1"/>
              <c:extLst>
                <c:ext xmlns:c15="http://schemas.microsoft.com/office/drawing/2012/chart" uri="{CE6537A1-D6FC-4f65-9D91-7224C49458BB}"/>
                <c:ext xmlns:c16="http://schemas.microsoft.com/office/drawing/2014/chart" uri="{C3380CC4-5D6E-409C-BE32-E72D297353CC}">
                  <c16:uniqueId val="{00000060-B5E1-4767-A163-BCB5799DC7C0}"/>
                </c:ext>
              </c:extLst>
            </c:dLbl>
            <c:dLbl>
              <c:idx val="5"/>
              <c:delete val="1"/>
              <c:extLst>
                <c:ext xmlns:c15="http://schemas.microsoft.com/office/drawing/2012/chart" uri="{CE6537A1-D6FC-4f65-9D91-7224C49458BB}"/>
                <c:ext xmlns:c16="http://schemas.microsoft.com/office/drawing/2014/chart" uri="{C3380CC4-5D6E-409C-BE32-E72D297353CC}">
                  <c16:uniqueId val="{00000061-B5E1-4767-A163-BCB5799DC7C0}"/>
                </c:ext>
              </c:extLst>
            </c:dLbl>
            <c:dLbl>
              <c:idx val="6"/>
              <c:delete val="1"/>
              <c:extLst>
                <c:ext xmlns:c15="http://schemas.microsoft.com/office/drawing/2012/chart" uri="{CE6537A1-D6FC-4f65-9D91-7224C49458BB}"/>
                <c:ext xmlns:c16="http://schemas.microsoft.com/office/drawing/2014/chart" uri="{C3380CC4-5D6E-409C-BE32-E72D297353CC}">
                  <c16:uniqueId val="{00000062-B5E1-4767-A163-BCB5799DC7C0}"/>
                </c:ext>
              </c:extLst>
            </c:dLbl>
            <c:dLbl>
              <c:idx val="7"/>
              <c:delete val="1"/>
              <c:extLst>
                <c:ext xmlns:c15="http://schemas.microsoft.com/office/drawing/2012/chart" uri="{CE6537A1-D6FC-4f65-9D91-7224C49458BB}"/>
                <c:ext xmlns:c16="http://schemas.microsoft.com/office/drawing/2014/chart" uri="{C3380CC4-5D6E-409C-BE32-E72D297353CC}">
                  <c16:uniqueId val="{00000063-B5E1-4767-A163-BCB5799DC7C0}"/>
                </c:ext>
              </c:extLst>
            </c:dLbl>
            <c:dLbl>
              <c:idx val="8"/>
              <c:delete val="1"/>
              <c:extLst>
                <c:ext xmlns:c15="http://schemas.microsoft.com/office/drawing/2012/chart" uri="{CE6537A1-D6FC-4f65-9D91-7224C49458BB}"/>
                <c:ext xmlns:c16="http://schemas.microsoft.com/office/drawing/2014/chart" uri="{C3380CC4-5D6E-409C-BE32-E72D297353CC}">
                  <c16:uniqueId val="{00000064-B5E1-4767-A163-BCB5799DC7C0}"/>
                </c:ext>
              </c:extLst>
            </c:dLbl>
            <c:dLbl>
              <c:idx val="9"/>
              <c:delete val="1"/>
              <c:extLst>
                <c:ext xmlns:c15="http://schemas.microsoft.com/office/drawing/2012/chart" uri="{CE6537A1-D6FC-4f65-9D91-7224C49458BB}"/>
                <c:ext xmlns:c16="http://schemas.microsoft.com/office/drawing/2014/chart" uri="{C3380CC4-5D6E-409C-BE32-E72D297353CC}">
                  <c16:uniqueId val="{00000065-B5E1-4767-A163-BCB5799DC7C0}"/>
                </c:ext>
              </c:extLst>
            </c:dLbl>
            <c:dLbl>
              <c:idx val="10"/>
              <c:delete val="1"/>
              <c:extLst>
                <c:ext xmlns:c15="http://schemas.microsoft.com/office/drawing/2012/chart" uri="{CE6537A1-D6FC-4f65-9D91-7224C49458BB}"/>
                <c:ext xmlns:c16="http://schemas.microsoft.com/office/drawing/2014/chart" uri="{C3380CC4-5D6E-409C-BE32-E72D297353CC}">
                  <c16:uniqueId val="{00000066-B5E1-4767-A163-BCB5799DC7C0}"/>
                </c:ext>
              </c:extLst>
            </c:dLbl>
            <c:dLbl>
              <c:idx val="11"/>
              <c:delete val="1"/>
              <c:extLst>
                <c:ext xmlns:c15="http://schemas.microsoft.com/office/drawing/2012/chart" uri="{CE6537A1-D6FC-4f65-9D91-7224C49458BB}"/>
                <c:ext xmlns:c16="http://schemas.microsoft.com/office/drawing/2014/chart" uri="{C3380CC4-5D6E-409C-BE32-E72D297353CC}">
                  <c16:uniqueId val="{00000067-B5E1-4767-A163-BCB5799DC7C0}"/>
                </c:ext>
              </c:extLst>
            </c:dLbl>
            <c:dLbl>
              <c:idx val="12"/>
              <c:delete val="1"/>
              <c:extLst>
                <c:ext xmlns:c15="http://schemas.microsoft.com/office/drawing/2012/chart" uri="{CE6537A1-D6FC-4f65-9D91-7224C49458BB}"/>
                <c:ext xmlns:c16="http://schemas.microsoft.com/office/drawing/2014/chart" uri="{C3380CC4-5D6E-409C-BE32-E72D297353CC}">
                  <c16:uniqueId val="{00000068-B5E1-4767-A163-BCB5799DC7C0}"/>
                </c:ext>
              </c:extLst>
            </c:dLbl>
            <c:dLbl>
              <c:idx val="13"/>
              <c:delete val="1"/>
              <c:extLst>
                <c:ext xmlns:c15="http://schemas.microsoft.com/office/drawing/2012/chart" uri="{CE6537A1-D6FC-4f65-9D91-7224C49458BB}"/>
                <c:ext xmlns:c16="http://schemas.microsoft.com/office/drawing/2014/chart" uri="{C3380CC4-5D6E-409C-BE32-E72D297353CC}">
                  <c16:uniqueId val="{00000069-B5E1-4767-A163-BCB5799DC7C0}"/>
                </c:ext>
              </c:extLst>
            </c:dLbl>
            <c:dLbl>
              <c:idx val="14"/>
              <c:delete val="1"/>
              <c:extLst>
                <c:ext xmlns:c15="http://schemas.microsoft.com/office/drawing/2012/chart" uri="{CE6537A1-D6FC-4f65-9D91-7224C49458BB}"/>
                <c:ext xmlns:c16="http://schemas.microsoft.com/office/drawing/2014/chart" uri="{C3380CC4-5D6E-409C-BE32-E72D297353CC}">
                  <c16:uniqueId val="{0000006A-B5E1-4767-A163-BCB5799DC7C0}"/>
                </c:ext>
              </c:extLst>
            </c:dLbl>
            <c:dLbl>
              <c:idx val="15"/>
              <c:delete val="1"/>
              <c:extLst>
                <c:ext xmlns:c15="http://schemas.microsoft.com/office/drawing/2012/chart" uri="{CE6537A1-D6FC-4f65-9D91-7224C49458BB}"/>
                <c:ext xmlns:c16="http://schemas.microsoft.com/office/drawing/2014/chart" uri="{C3380CC4-5D6E-409C-BE32-E72D297353CC}">
                  <c16:uniqueId val="{0000006B-B5E1-4767-A163-BCB5799DC7C0}"/>
                </c:ext>
              </c:extLst>
            </c:dLbl>
            <c:dLbl>
              <c:idx val="16"/>
              <c:delete val="1"/>
              <c:extLst>
                <c:ext xmlns:c15="http://schemas.microsoft.com/office/drawing/2012/chart" uri="{CE6537A1-D6FC-4f65-9D91-7224C49458BB}"/>
                <c:ext xmlns:c16="http://schemas.microsoft.com/office/drawing/2014/chart" uri="{C3380CC4-5D6E-409C-BE32-E72D297353CC}">
                  <c16:uniqueId val="{0000006C-B5E1-4767-A163-BCB5799DC7C0}"/>
                </c:ext>
              </c:extLst>
            </c:dLbl>
            <c:dLbl>
              <c:idx val="17"/>
              <c:delete val="1"/>
              <c:extLst>
                <c:ext xmlns:c15="http://schemas.microsoft.com/office/drawing/2012/chart" uri="{CE6537A1-D6FC-4f65-9D91-7224C49458BB}"/>
                <c:ext xmlns:c16="http://schemas.microsoft.com/office/drawing/2014/chart" uri="{C3380CC4-5D6E-409C-BE32-E72D297353CC}">
                  <c16:uniqueId val="{0000006D-B5E1-4767-A163-BCB5799DC7C0}"/>
                </c:ext>
              </c:extLst>
            </c:dLbl>
            <c:dLbl>
              <c:idx val="18"/>
              <c:delete val="1"/>
              <c:extLst>
                <c:ext xmlns:c15="http://schemas.microsoft.com/office/drawing/2012/chart" uri="{CE6537A1-D6FC-4f65-9D91-7224C49458BB}"/>
                <c:ext xmlns:c16="http://schemas.microsoft.com/office/drawing/2014/chart" uri="{C3380CC4-5D6E-409C-BE32-E72D297353CC}">
                  <c16:uniqueId val="{0000006E-B5E1-4767-A163-BCB5799DC7C0}"/>
                </c:ext>
              </c:extLst>
            </c:dLbl>
            <c:dLbl>
              <c:idx val="19"/>
              <c:delete val="1"/>
              <c:extLst>
                <c:ext xmlns:c15="http://schemas.microsoft.com/office/drawing/2012/chart" uri="{CE6537A1-D6FC-4f65-9D91-7224C49458BB}"/>
                <c:ext xmlns:c16="http://schemas.microsoft.com/office/drawing/2014/chart" uri="{C3380CC4-5D6E-409C-BE32-E72D297353CC}">
                  <c16:uniqueId val="{0000006F-B5E1-4767-A163-BCB5799DC7C0}"/>
                </c:ext>
              </c:extLst>
            </c:dLbl>
            <c:dLbl>
              <c:idx val="20"/>
              <c:delete val="1"/>
              <c:extLst>
                <c:ext xmlns:c15="http://schemas.microsoft.com/office/drawing/2012/chart" uri="{CE6537A1-D6FC-4f65-9D91-7224C49458BB}"/>
                <c:ext xmlns:c16="http://schemas.microsoft.com/office/drawing/2014/chart" uri="{C3380CC4-5D6E-409C-BE32-E72D297353CC}">
                  <c16:uniqueId val="{00000070-B5E1-4767-A163-BCB5799DC7C0}"/>
                </c:ext>
              </c:extLst>
            </c:dLbl>
            <c:dLbl>
              <c:idx val="21"/>
              <c:delete val="1"/>
              <c:extLst>
                <c:ext xmlns:c15="http://schemas.microsoft.com/office/drawing/2012/chart" uri="{CE6537A1-D6FC-4f65-9D91-7224C49458BB}"/>
                <c:ext xmlns:c16="http://schemas.microsoft.com/office/drawing/2014/chart" uri="{C3380CC4-5D6E-409C-BE32-E72D297353CC}">
                  <c16:uniqueId val="{00000071-B5E1-4767-A163-BCB5799DC7C0}"/>
                </c:ext>
              </c:extLst>
            </c:dLbl>
            <c:dLbl>
              <c:idx val="22"/>
              <c:delete val="1"/>
              <c:extLst>
                <c:ext xmlns:c15="http://schemas.microsoft.com/office/drawing/2012/chart" uri="{CE6537A1-D6FC-4f65-9D91-7224C49458BB}"/>
                <c:ext xmlns:c16="http://schemas.microsoft.com/office/drawing/2014/chart" uri="{C3380CC4-5D6E-409C-BE32-E72D297353CC}">
                  <c16:uniqueId val="{00000072-B5E1-4767-A163-BCB5799DC7C0}"/>
                </c:ext>
              </c:extLst>
            </c:dLbl>
            <c:dLbl>
              <c:idx val="23"/>
              <c:delete val="1"/>
              <c:extLst>
                <c:ext xmlns:c15="http://schemas.microsoft.com/office/drawing/2012/chart" uri="{CE6537A1-D6FC-4f65-9D91-7224C49458BB}"/>
                <c:ext xmlns:c16="http://schemas.microsoft.com/office/drawing/2014/chart" uri="{C3380CC4-5D6E-409C-BE32-E72D297353CC}">
                  <c16:uniqueId val="{00000073-B5E1-4767-A163-BCB5799DC7C0}"/>
                </c:ext>
              </c:extLst>
            </c:dLbl>
            <c:dLbl>
              <c:idx val="24"/>
              <c:delete val="1"/>
              <c:extLst>
                <c:ext xmlns:c15="http://schemas.microsoft.com/office/drawing/2012/chart" uri="{CE6537A1-D6FC-4f65-9D91-7224C49458BB}"/>
                <c:ext xmlns:c16="http://schemas.microsoft.com/office/drawing/2014/chart" uri="{C3380CC4-5D6E-409C-BE32-E72D297353CC}">
                  <c16:uniqueId val="{00000074-B5E1-4767-A163-BCB5799DC7C0}"/>
                </c:ext>
              </c:extLst>
            </c:dLbl>
            <c:dLbl>
              <c:idx val="25"/>
              <c:delete val="1"/>
              <c:extLst>
                <c:ext xmlns:c15="http://schemas.microsoft.com/office/drawing/2012/chart" uri="{CE6537A1-D6FC-4f65-9D91-7224C49458BB}"/>
                <c:ext xmlns:c16="http://schemas.microsoft.com/office/drawing/2014/chart" uri="{C3380CC4-5D6E-409C-BE32-E72D297353CC}">
                  <c16:uniqueId val="{00000075-B5E1-4767-A163-BCB5799DC7C0}"/>
                </c:ext>
              </c:extLst>
            </c:dLbl>
            <c:dLbl>
              <c:idx val="26"/>
              <c:delete val="1"/>
              <c:extLst>
                <c:ext xmlns:c15="http://schemas.microsoft.com/office/drawing/2012/chart" uri="{CE6537A1-D6FC-4f65-9D91-7224C49458BB}"/>
                <c:ext xmlns:c16="http://schemas.microsoft.com/office/drawing/2014/chart" uri="{C3380CC4-5D6E-409C-BE32-E72D297353CC}">
                  <c16:uniqueId val="{00000076-B5E1-4767-A163-BCB5799DC7C0}"/>
                </c:ext>
              </c:extLst>
            </c:dLbl>
            <c:dLbl>
              <c:idx val="27"/>
              <c:delete val="1"/>
              <c:extLst>
                <c:ext xmlns:c15="http://schemas.microsoft.com/office/drawing/2012/chart" uri="{CE6537A1-D6FC-4f65-9D91-7224C49458BB}"/>
                <c:ext xmlns:c16="http://schemas.microsoft.com/office/drawing/2014/chart" uri="{C3380CC4-5D6E-409C-BE32-E72D297353CC}">
                  <c16:uniqueId val="{00000077-B5E1-4767-A163-BCB5799DC7C0}"/>
                </c:ext>
              </c:extLst>
            </c:dLbl>
            <c:dLbl>
              <c:idx val="28"/>
              <c:layout>
                <c:manualLayout>
                  <c:x val="1.1752136752136582E-2"/>
                  <c:y val="-4.4223407894908667E-2"/>
                </c:manualLayout>
              </c:layout>
              <c:spPr>
                <a:solidFill>
                  <a:schemeClr val="bg1"/>
                </a:solidFill>
                <a:ln>
                  <a:noFill/>
                </a:ln>
                <a:effectLst/>
              </c:spPr>
              <c:txPr>
                <a:bodyPr rot="0" spcFirstLastPara="1" vertOverflow="ellipsis" vert="horz" wrap="square" anchor="ctr" anchorCtr="1"/>
                <a:lstStyle/>
                <a:p>
                  <a:pPr algn="l">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3323610269870112"/>
                      <c:h val="9.3808573928258948E-2"/>
                    </c:manualLayout>
                  </c15:layout>
                </c:ext>
                <c:ext xmlns:c16="http://schemas.microsoft.com/office/drawing/2014/chart" uri="{C3380CC4-5D6E-409C-BE32-E72D297353CC}">
                  <c16:uniqueId val="{00000078-B5E1-4767-A163-BCB5799DC7C0}"/>
                </c:ext>
              </c:extLst>
            </c:dLbl>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'Graphs for Report'!$A$34:$A$78</c:f>
              <c:numCache>
                <c:formatCode>@</c:formatCode>
                <c:ptCount val="4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Report'!$I$34:$I$78</c:f>
              <c:numCache>
                <c:formatCode>General</c:formatCode>
                <c:ptCount val="45"/>
                <c:pt idx="0">
                  <c:v>1</c:v>
                </c:pt>
                <c:pt idx="1">
                  <c:v>1.0066319895968789</c:v>
                </c:pt>
                <c:pt idx="2">
                  <c:v>1.0141742522756827</c:v>
                </c:pt>
                <c:pt idx="3">
                  <c:v>1.0114867793671436</c:v>
                </c:pt>
                <c:pt idx="4">
                  <c:v>1.0697442566103164</c:v>
                </c:pt>
                <c:pt idx="5">
                  <c:v>1.1071521456436932</c:v>
                </c:pt>
                <c:pt idx="6">
                  <c:v>1.1229302123970526</c:v>
                </c:pt>
                <c:pt idx="7">
                  <c:v>1.1193324664065887</c:v>
                </c:pt>
                <c:pt idx="8">
                  <c:v>1.1279150411790204</c:v>
                </c:pt>
                <c:pt idx="9">
                  <c:v>1.1584308625921109</c:v>
                </c:pt>
                <c:pt idx="10">
                  <c:v>1.175205895101864</c:v>
                </c:pt>
                <c:pt idx="11">
                  <c:v>1.1450801907238839</c:v>
                </c:pt>
                <c:pt idx="12">
                  <c:v>1.1876116168183788</c:v>
                </c:pt>
                <c:pt idx="13">
                  <c:v>1.1504681404421326</c:v>
                </c:pt>
                <c:pt idx="14">
                  <c:v>1.076064152579107</c:v>
                </c:pt>
                <c:pt idx="15">
                  <c:v>1.0815344603381014</c:v>
                </c:pt>
                <c:pt idx="16">
                  <c:v>1.1448374512353707</c:v>
                </c:pt>
                <c:pt idx="17">
                  <c:v>1.1560121369744256</c:v>
                </c:pt>
                <c:pt idx="18">
                  <c:v>1.1620416124837452</c:v>
                </c:pt>
                <c:pt idx="19">
                  <c:v>1.1358040745557001</c:v>
                </c:pt>
                <c:pt idx="20">
                  <c:v>1.1500520156046814</c:v>
                </c:pt>
                <c:pt idx="21">
                  <c:v>1.144629388816645</c:v>
                </c:pt>
                <c:pt idx="22">
                  <c:v>1.131954919809276</c:v>
                </c:pt>
                <c:pt idx="23">
                  <c:v>1.1229822280017339</c:v>
                </c:pt>
                <c:pt idx="24">
                  <c:v>1.0582704811443433</c:v>
                </c:pt>
                <c:pt idx="25">
                  <c:v>1.0337277850021673</c:v>
                </c:pt>
                <c:pt idx="26">
                  <c:v>1.0996575639358475</c:v>
                </c:pt>
                <c:pt idx="27">
                  <c:v>1.1413480710879931</c:v>
                </c:pt>
                <c:pt idx="28">
                  <c:v>1.1712006935413959</c:v>
                </c:pt>
              </c:numCache>
            </c:numRef>
          </c:val>
          <c:smooth val="0"/>
          <c:extLst>
            <c:ext xmlns:c16="http://schemas.microsoft.com/office/drawing/2014/chart" uri="{C3380CC4-5D6E-409C-BE32-E72D297353CC}">
              <c16:uniqueId val="{00000079-B5E1-4767-A163-BCB5799DC7C0}"/>
            </c:ext>
          </c:extLst>
        </c:ser>
        <c:ser>
          <c:idx val="8"/>
          <c:order val="5"/>
          <c:tx>
            <c:strRef>
              <c:f>'Graphs for Report'!$K$33</c:f>
              <c:strCache>
                <c:ptCount val="1"/>
                <c:pt idx="0">
                  <c:v>kg CO2e/ kg beef and veal</c:v>
                </c:pt>
              </c:strCache>
            </c:strRef>
          </c:tx>
          <c:spPr>
            <a:ln w="28575" cap="rnd">
              <a:solidFill>
                <a:srgbClr val="5BD078">
                  <a:lumMod val="75000"/>
                </a:srgbClr>
              </a:solidFill>
              <a:round/>
            </a:ln>
            <a:effectLst/>
          </c:spPr>
          <c:marker>
            <c:symbol val="none"/>
          </c:marker>
          <c:dLbls>
            <c:dLbl>
              <c:idx val="28"/>
              <c:layout>
                <c:manualLayout>
                  <c:x val="-1.4517264743595789E-2"/>
                  <c:y val="9.1199686273079222E-8"/>
                </c:manualLayout>
              </c:layout>
              <c:spPr>
                <a:solidFill>
                  <a:schemeClr val="bg1"/>
                </a:solidFill>
                <a:ln>
                  <a:noFill/>
                </a:ln>
                <a:effectLst/>
              </c:spPr>
              <c:txPr>
                <a:bodyPr rot="0" spcFirstLastPara="1" vertOverflow="ellipsis" vert="horz" wrap="square" anchor="ctr" anchorCtr="1"/>
                <a:lstStyle/>
                <a:p>
                  <a:pPr algn="l">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33337758260986605"/>
                      <c:h val="9.6086089238845138E-2"/>
                    </c:manualLayout>
                  </c15:layout>
                </c:ext>
                <c:ext xmlns:c16="http://schemas.microsoft.com/office/drawing/2014/chart" uri="{C3380CC4-5D6E-409C-BE32-E72D297353CC}">
                  <c16:uniqueId val="{0000007A-B5E1-4767-A163-BCB5799DC7C0}"/>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'Graphs for Report'!$A$34:$A$78</c:f>
              <c:numCache>
                <c:formatCode>@</c:formatCode>
                <c:ptCount val="4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Report'!$K$34:$K$78</c:f>
              <c:numCache>
                <c:formatCode>General</c:formatCode>
                <c:ptCount val="45"/>
                <c:pt idx="0">
                  <c:v>1</c:v>
                </c:pt>
                <c:pt idx="1">
                  <c:v>0.99912417540096976</c:v>
                </c:pt>
                <c:pt idx="2">
                  <c:v>1.0327098625938931</c:v>
                </c:pt>
                <c:pt idx="3">
                  <c:v>1.0546151444234768</c:v>
                </c:pt>
                <c:pt idx="4">
                  <c:v>1.0284565424121157</c:v>
                </c:pt>
                <c:pt idx="5">
                  <c:v>1.0252374955651746</c:v>
                </c:pt>
                <c:pt idx="6">
                  <c:v>1.0052407644354684</c:v>
                </c:pt>
                <c:pt idx="7">
                  <c:v>0.98489222401276522</c:v>
                </c:pt>
                <c:pt idx="8">
                  <c:v>0.9664375083630774</c:v>
                </c:pt>
                <c:pt idx="9">
                  <c:v>0.94036653031258088</c:v>
                </c:pt>
                <c:pt idx="10">
                  <c:v>0.91301137138308197</c:v>
                </c:pt>
                <c:pt idx="11">
                  <c:v>0.9299856009303753</c:v>
                </c:pt>
                <c:pt idx="12">
                  <c:v>0.89821075679354112</c:v>
                </c:pt>
                <c:pt idx="13">
                  <c:v>0.92779453833415293</c:v>
                </c:pt>
                <c:pt idx="14">
                  <c:v>0.97317038790213173</c:v>
                </c:pt>
                <c:pt idx="15">
                  <c:v>0.97910312729371074</c:v>
                </c:pt>
                <c:pt idx="16">
                  <c:v>0.94168266165630798</c:v>
                </c:pt>
                <c:pt idx="17">
                  <c:v>0.93886134749471462</c:v>
                </c:pt>
                <c:pt idx="18">
                  <c:v>0.92475528939848561</c:v>
                </c:pt>
                <c:pt idx="19">
                  <c:v>0.93847400914413337</c:v>
                </c:pt>
                <c:pt idx="20">
                  <c:v>0.91938561289681697</c:v>
                </c:pt>
                <c:pt idx="21">
                  <c:v>0.90574146281807266</c:v>
                </c:pt>
                <c:pt idx="22">
                  <c:v>0.89609632509566584</c:v>
                </c:pt>
                <c:pt idx="23">
                  <c:v>0.89557844820681853</c:v>
                </c:pt>
                <c:pt idx="24">
                  <c:v>0.93846932475113742</c:v>
                </c:pt>
                <c:pt idx="25">
                  <c:v>0.97308340938802851</c:v>
                </c:pt>
                <c:pt idx="26">
                  <c:v>0.95371902635379435</c:v>
                </c:pt>
                <c:pt idx="27">
                  <c:v>0.9454541378131136</c:v>
                </c:pt>
                <c:pt idx="28">
                  <c:v>0.93795515022556486</c:v>
                </c:pt>
              </c:numCache>
            </c:numRef>
          </c:val>
          <c:smooth val="0"/>
          <c:extLst>
            <c:ext xmlns:c16="http://schemas.microsoft.com/office/drawing/2014/chart" uri="{C3380CC4-5D6E-409C-BE32-E72D297353CC}">
              <c16:uniqueId val="{0000007B-B5E1-4767-A163-BCB5799DC7C0}"/>
            </c:ext>
          </c:extLst>
        </c:ser>
        <c:dLbls>
          <c:showLegendKey val="0"/>
          <c:showVal val="0"/>
          <c:showCatName val="0"/>
          <c:showSerName val="0"/>
          <c:showPercent val="0"/>
          <c:showBubbleSize val="0"/>
        </c:dLbls>
        <c:smooth val="0"/>
        <c:axId val="79014335"/>
        <c:axId val="79026815"/>
      </c:lineChart>
      <c:catAx>
        <c:axId val="79014335"/>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79026815"/>
        <c:crosses val="autoZero"/>
        <c:auto val="1"/>
        <c:lblAlgn val="ctr"/>
        <c:lblOffset val="100"/>
        <c:tickLblSkip val="5"/>
        <c:noMultiLvlLbl val="0"/>
      </c:catAx>
      <c:valAx>
        <c:axId val="79026815"/>
        <c:scaling>
          <c:orientation val="minMax"/>
          <c:max val="1.4"/>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79014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200">
          <a:solidFill>
            <a:sysClr val="windowText" lastClr="000000"/>
          </a:solidFill>
          <a:latin typeface="+mn-lt"/>
          <a:ea typeface="+mn-ea"/>
          <a:cs typeface="+mn-cs"/>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2859544544883"/>
          <c:y val="6.2897484484895641E-2"/>
          <c:w val="0.76615922570382411"/>
          <c:h val="0.70142539067915755"/>
        </c:manualLayout>
      </c:layout>
      <c:lineChart>
        <c:grouping val="standard"/>
        <c:varyColors val="0"/>
        <c:ser>
          <c:idx val="0"/>
          <c:order val="0"/>
          <c:spPr>
            <a:ln w="28575" cap="rnd">
              <a:solidFill>
                <a:schemeClr val="tx1">
                  <a:lumMod val="75000"/>
                  <a:lumOff val="25000"/>
                </a:schemeClr>
              </a:solidFill>
              <a:round/>
            </a:ln>
            <a:effectLst/>
          </c:spPr>
          <c:marker>
            <c:symbol val="circle"/>
            <c:size val="5"/>
            <c:spPr>
              <a:solidFill>
                <a:schemeClr val="tx1">
                  <a:lumMod val="75000"/>
                  <a:lumOff val="25000"/>
                </a:schemeClr>
              </a:solidFill>
              <a:ln w="9525">
                <a:noFill/>
              </a:ln>
              <a:effectLst/>
            </c:spPr>
          </c:marker>
          <c:trendline>
            <c:spPr>
              <a:ln w="19050" cap="rnd">
                <a:solidFill>
                  <a:schemeClr val="accent1"/>
                </a:solidFill>
                <a:prstDash val="sysDot"/>
              </a:ln>
              <a:effectLst/>
            </c:spPr>
            <c:trendlineType val="linear"/>
            <c:dispRSqr val="0"/>
            <c:dispEq val="0"/>
          </c:trendline>
          <c:cat>
            <c:numRef>
              <c:f>'Graphs for Report'!$A$2:$A$30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Report'!$L$2:$L$30</c:f>
              <c:numCache>
                <c:formatCode>General</c:formatCode>
                <c:ptCount val="29"/>
                <c:pt idx="0">
                  <c:v>12.217626809528143</c:v>
                </c:pt>
                <c:pt idx="1">
                  <c:v>12.206926311426587</c:v>
                </c:pt>
                <c:pt idx="2">
                  <c:v>12.617263703691274</c:v>
                </c:pt>
                <c:pt idx="3">
                  <c:v>12.884894262242666</c:v>
                </c:pt>
                <c:pt idx="4">
                  <c:v>12.565298225008883</c:v>
                </c:pt>
                <c:pt idx="5">
                  <c:v>12.525969111950568</c:v>
                </c:pt>
                <c:pt idx="6">
                  <c:v>12.281656513597342</c:v>
                </c:pt>
                <c:pt idx="7">
                  <c:v>12.033045640594159</c:v>
                </c:pt>
                <c:pt idx="8">
                  <c:v>11.807572811910314</c:v>
                </c:pt>
                <c:pt idx="9">
                  <c:v>11.489047331529948</c:v>
                </c:pt>
                <c:pt idx="10">
                  <c:v>11.154832208413998</c:v>
                </c:pt>
                <c:pt idx="11">
                  <c:v>11.362217010402095</c:v>
                </c:pt>
                <c:pt idx="12">
                  <c:v>10.974003822807331</c:v>
                </c:pt>
                <c:pt idx="13">
                  <c:v>11.335447425285134</c:v>
                </c:pt>
                <c:pt idx="14">
                  <c:v>11.889832621471987</c:v>
                </c:pt>
                <c:pt idx="15">
                  <c:v>11.962316617316487</c:v>
                </c:pt>
                <c:pt idx="16">
                  <c:v>11.505127333119928</c:v>
                </c:pt>
                <c:pt idx="17">
                  <c:v>11.470657569581144</c:v>
                </c:pt>
                <c:pt idx="18">
                  <c:v>11.298315016007894</c:v>
                </c:pt>
                <c:pt idx="19">
                  <c:v>11.465925214164724</c:v>
                </c:pt>
                <c:pt idx="20">
                  <c:v>11.232710312422615</c:v>
                </c:pt>
                <c:pt idx="21">
                  <c:v>11.066011178627322</c:v>
                </c:pt>
                <c:pt idx="22">
                  <c:v>10.948170485408454</c:v>
                </c:pt>
                <c:pt idx="23">
                  <c:v>10.941843258847237</c:v>
                </c:pt>
                <c:pt idx="24">
                  <c:v>11.465867981999271</c:v>
                </c:pt>
                <c:pt idx="25">
                  <c:v>11.888769950446227</c:v>
                </c:pt>
                <c:pt idx="26">
                  <c:v>11.652183145137196</c:v>
                </c:pt>
                <c:pt idx="27">
                  <c:v>11.551205821324812</c:v>
                </c:pt>
                <c:pt idx="28">
                  <c:v>11.459585989530858</c:v>
                </c:pt>
              </c:numCache>
            </c:numRef>
          </c:val>
          <c:smooth val="0"/>
          <c:extLst>
            <c:ext xmlns:c16="http://schemas.microsoft.com/office/drawing/2014/chart" uri="{C3380CC4-5D6E-409C-BE32-E72D297353CC}">
              <c16:uniqueId val="{00000001-9158-4C37-8E10-5A952F1C4764}"/>
            </c:ext>
          </c:extLst>
        </c:ser>
        <c:dLbls>
          <c:showLegendKey val="0"/>
          <c:showVal val="0"/>
          <c:showCatName val="0"/>
          <c:showSerName val="0"/>
          <c:showPercent val="0"/>
          <c:showBubbleSize val="0"/>
        </c:dLbls>
        <c:marker val="1"/>
        <c:smooth val="0"/>
        <c:axId val="852853920"/>
        <c:axId val="852854336"/>
      </c:lineChart>
      <c:catAx>
        <c:axId val="85285392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dk1"/>
                </a:solidFill>
                <a:latin typeface="+mn-lt"/>
                <a:ea typeface="+mn-ea"/>
                <a:cs typeface="+mn-cs"/>
              </a:defRPr>
            </a:pPr>
            <a:endParaRPr lang="en-US"/>
          </a:p>
        </c:txPr>
        <c:crossAx val="852854336"/>
        <c:crosses val="autoZero"/>
        <c:auto val="1"/>
        <c:lblAlgn val="ctr"/>
        <c:lblOffset val="100"/>
        <c:noMultiLvlLbl val="0"/>
      </c:catAx>
      <c:valAx>
        <c:axId val="8528543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dk1"/>
                    </a:solidFill>
                    <a:latin typeface="+mn-lt"/>
                    <a:ea typeface="+mn-ea"/>
                    <a:cs typeface="+mn-cs"/>
                  </a:defRPr>
                </a:pPr>
                <a:r>
                  <a:rPr lang="en-US" sz="1600" dirty="0"/>
                  <a:t>kg </a:t>
                </a:r>
                <a:r>
                  <a:rPr lang="en-US" sz="1600" b="0" i="0" u="none" strike="noStrike" baseline="0" dirty="0">
                    <a:effectLst/>
                  </a:rPr>
                  <a:t>CO</a:t>
                </a:r>
                <a:r>
                  <a:rPr lang="en-US" sz="1600" b="0" i="0" u="none" strike="noStrike" baseline="-25000" dirty="0">
                    <a:effectLst/>
                  </a:rPr>
                  <a:t>2</a:t>
                </a:r>
                <a:r>
                  <a:rPr lang="en-US" sz="1600" dirty="0"/>
                  <a:t>e per kg produced</a:t>
                </a:r>
              </a:p>
              <a:p>
                <a:pPr>
                  <a:defRPr sz="1600"/>
                </a:pP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crossAx val="85285392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100">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09062477260073"/>
          <c:y val="0.10709413540146714"/>
          <c:w val="0.74123026594517338"/>
          <c:h val="0.68951258270203286"/>
        </c:manualLayout>
      </c:layout>
      <c:barChart>
        <c:barDir val="col"/>
        <c:grouping val="stacked"/>
        <c:varyColors val="0"/>
        <c:ser>
          <c:idx val="1"/>
          <c:order val="1"/>
          <c:tx>
            <c:v>Manure Management Emissions</c:v>
          </c:tx>
          <c:spPr>
            <a:solidFill>
              <a:schemeClr val="accent5">
                <a:lumMod val="75000"/>
              </a:schemeClr>
            </a:solidFill>
            <a:ln>
              <a:noFill/>
            </a:ln>
            <a:effectLst/>
          </c:spPr>
          <c:invertIfNegative val="0"/>
          <c:val>
            <c:numRef>
              <c:f>'Graphs for Report'!$C$2:$C$30</c:f>
              <c:numCache>
                <c:formatCode>_(* #,##0.0_);_(* \(#,##0.0\);_(* "-"??_);_(@_)</c:formatCode>
                <c:ptCount val="29"/>
                <c:pt idx="0">
                  <c:v>16.737737554939915</c:v>
                </c:pt>
                <c:pt idx="1">
                  <c:v>18.090080479602278</c:v>
                </c:pt>
                <c:pt idx="2">
                  <c:v>17.215954134843031</c:v>
                </c:pt>
                <c:pt idx="3">
                  <c:v>18.256645873658307</c:v>
                </c:pt>
                <c:pt idx="4">
                  <c:v>19.857263154730326</c:v>
                </c:pt>
                <c:pt idx="5">
                  <c:v>20.413519021420598</c:v>
                </c:pt>
                <c:pt idx="6">
                  <c:v>19.339054417854463</c:v>
                </c:pt>
                <c:pt idx="7">
                  <c:v>20.544498155248824</c:v>
                </c:pt>
                <c:pt idx="8">
                  <c:v>23.111723812434228</c:v>
                </c:pt>
                <c:pt idx="9">
                  <c:v>21.802081050636943</c:v>
                </c:pt>
                <c:pt idx="10">
                  <c:v>21.214490094466843</c:v>
                </c:pt>
                <c:pt idx="11">
                  <c:v>21.413348819217486</c:v>
                </c:pt>
                <c:pt idx="12">
                  <c:v>21.789317182703591</c:v>
                </c:pt>
                <c:pt idx="13">
                  <c:v>21.082621255599989</c:v>
                </c:pt>
                <c:pt idx="14">
                  <c:v>20.833284946441644</c:v>
                </c:pt>
                <c:pt idx="15">
                  <c:v>21.934042435444599</c:v>
                </c:pt>
                <c:pt idx="16">
                  <c:v>21.38836320378347</c:v>
                </c:pt>
                <c:pt idx="17">
                  <c:v>23.057191728620651</c:v>
                </c:pt>
                <c:pt idx="18">
                  <c:v>21.45264493374621</c:v>
                </c:pt>
                <c:pt idx="19">
                  <c:v>20.267430212839841</c:v>
                </c:pt>
                <c:pt idx="20">
                  <c:v>21.671474235397966</c:v>
                </c:pt>
                <c:pt idx="21">
                  <c:v>21.543581608891756</c:v>
                </c:pt>
                <c:pt idx="22">
                  <c:v>22.314479618439215</c:v>
                </c:pt>
                <c:pt idx="23">
                  <c:v>20.663400219543082</c:v>
                </c:pt>
                <c:pt idx="24">
                  <c:v>19.692520025560654</c:v>
                </c:pt>
                <c:pt idx="25">
                  <c:v>22.035301195123409</c:v>
                </c:pt>
                <c:pt idx="26">
                  <c:v>23.038357083375747</c:v>
                </c:pt>
                <c:pt idx="27">
                  <c:v>22.965654032634809</c:v>
                </c:pt>
                <c:pt idx="28">
                  <c:v>24.206536690349569</c:v>
                </c:pt>
              </c:numCache>
            </c:numRef>
          </c:val>
          <c:extLst>
            <c:ext xmlns:c16="http://schemas.microsoft.com/office/drawing/2014/chart" uri="{C3380CC4-5D6E-409C-BE32-E72D297353CC}">
              <c16:uniqueId val="{00000000-B42C-42FD-BA8B-7755956B79B4}"/>
            </c:ext>
          </c:extLst>
        </c:ser>
        <c:ser>
          <c:idx val="2"/>
          <c:order val="2"/>
          <c:tx>
            <c:v>Enteric Fermentation Emissions</c:v>
          </c:tx>
          <c:spPr>
            <a:solidFill>
              <a:schemeClr val="accent4">
                <a:lumMod val="75000"/>
              </a:schemeClr>
            </a:solidFill>
            <a:ln>
              <a:noFill/>
            </a:ln>
            <a:effectLst/>
          </c:spPr>
          <c:invertIfNegative val="0"/>
          <c:cat>
            <c:numRef>
              <c:f>'Graphs for Report'!$A$2:$A$30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Report'!$D$2:$D$30</c:f>
              <c:numCache>
                <c:formatCode>_(* #,##0.00_);_(* \(#,##0.00\);_(* "-"??_);_(@_)</c:formatCode>
                <c:ptCount val="29"/>
                <c:pt idx="0">
                  <c:v>2.0228025000000001</c:v>
                </c:pt>
                <c:pt idx="1">
                  <c:v>2.117919375</c:v>
                </c:pt>
                <c:pt idx="2">
                  <c:v>2.1949387499999995</c:v>
                </c:pt>
                <c:pt idx="3">
                  <c:v>2.1755943749999997</c:v>
                </c:pt>
                <c:pt idx="4">
                  <c:v>2.2481718750000002</c:v>
                </c:pt>
                <c:pt idx="5">
                  <c:v>2.2087218749999997</c:v>
                </c:pt>
                <c:pt idx="6">
                  <c:v>2.1082518750000006</c:v>
                </c:pt>
                <c:pt idx="7">
                  <c:v>2.2022887499999997</c:v>
                </c:pt>
                <c:pt idx="8">
                  <c:v>2.3245687500000005</c:v>
                </c:pt>
                <c:pt idx="9">
                  <c:v>2.2589175000000004</c:v>
                </c:pt>
                <c:pt idx="10">
                  <c:v>2.2074018750000004</c:v>
                </c:pt>
                <c:pt idx="11">
                  <c:v>2.209231875</c:v>
                </c:pt>
                <c:pt idx="12">
                  <c:v>2.2510481250000001</c:v>
                </c:pt>
                <c:pt idx="13">
                  <c:v>2.2435106249999994</c:v>
                </c:pt>
                <c:pt idx="14">
                  <c:v>2.2775512499999997</c:v>
                </c:pt>
                <c:pt idx="15">
                  <c:v>2.2902300000000002</c:v>
                </c:pt>
                <c:pt idx="16">
                  <c:v>2.3207643750000004</c:v>
                </c:pt>
                <c:pt idx="17">
                  <c:v>2.4531300000000003</c:v>
                </c:pt>
                <c:pt idx="18">
                  <c:v>2.5193737500000002</c:v>
                </c:pt>
                <c:pt idx="19">
                  <c:v>2.4690824999999994</c:v>
                </c:pt>
                <c:pt idx="20">
                  <c:v>2.42709375</c:v>
                </c:pt>
                <c:pt idx="21">
                  <c:v>2.45893125</c:v>
                </c:pt>
                <c:pt idx="22">
                  <c:v>2.4885937500000002</c:v>
                </c:pt>
                <c:pt idx="23">
                  <c:v>2.4538687499999998</c:v>
                </c:pt>
                <c:pt idx="24">
                  <c:v>2.40729375</c:v>
                </c:pt>
                <c:pt idx="25">
                  <c:v>2.5566749999999998</c:v>
                </c:pt>
                <c:pt idx="26">
                  <c:v>2.6274375000000001</c:v>
                </c:pt>
                <c:pt idx="27">
                  <c:v>2.7046837499999996</c:v>
                </c:pt>
                <c:pt idx="28">
                  <c:v>2.7672262499999998</c:v>
                </c:pt>
              </c:numCache>
            </c:numRef>
          </c:val>
          <c:extLst>
            <c:ext xmlns:c16="http://schemas.microsoft.com/office/drawing/2014/chart" uri="{C3380CC4-5D6E-409C-BE32-E72D297353CC}">
              <c16:uniqueId val="{00000001-B42C-42FD-BA8B-7755956B79B4}"/>
            </c:ext>
          </c:extLst>
        </c:ser>
        <c:dLbls>
          <c:showLegendKey val="0"/>
          <c:showVal val="0"/>
          <c:showCatName val="0"/>
          <c:showSerName val="0"/>
          <c:showPercent val="0"/>
          <c:showBubbleSize val="0"/>
        </c:dLbls>
        <c:gapWidth val="150"/>
        <c:overlap val="100"/>
        <c:axId val="1115629951"/>
        <c:axId val="1115624543"/>
      </c:barChart>
      <c:lineChart>
        <c:grouping val="standard"/>
        <c:varyColors val="0"/>
        <c:ser>
          <c:idx val="0"/>
          <c:order val="0"/>
          <c:tx>
            <c:v>Swine Populations</c:v>
          </c:tx>
          <c:spPr>
            <a:ln w="28575" cap="rnd">
              <a:solidFill>
                <a:schemeClr val="accent2"/>
              </a:solidFill>
              <a:round/>
            </a:ln>
            <a:effectLst/>
          </c:spPr>
          <c:marker>
            <c:symbol val="none"/>
          </c:marker>
          <c:cat>
            <c:numRef>
              <c:f>'Graphs for Report'!$A$2:$A$30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Report'!$B$2:$B$30</c:f>
              <c:numCache>
                <c:formatCode>_(* #,##0_);_(* \(#,##0\);_(* "-"??_);_(@_)</c:formatCode>
                <c:ptCount val="29"/>
                <c:pt idx="0">
                  <c:v>53941.4</c:v>
                </c:pt>
                <c:pt idx="1">
                  <c:v>56477.85</c:v>
                </c:pt>
                <c:pt idx="2">
                  <c:v>58531.7</c:v>
                </c:pt>
                <c:pt idx="3">
                  <c:v>58015.85</c:v>
                </c:pt>
                <c:pt idx="4">
                  <c:v>59951.25</c:v>
                </c:pt>
                <c:pt idx="5">
                  <c:v>58899.25</c:v>
                </c:pt>
                <c:pt idx="6">
                  <c:v>56220.05</c:v>
                </c:pt>
                <c:pt idx="7">
                  <c:v>58727.7</c:v>
                </c:pt>
                <c:pt idx="8">
                  <c:v>61988.5</c:v>
                </c:pt>
                <c:pt idx="9">
                  <c:v>60237.8</c:v>
                </c:pt>
                <c:pt idx="10">
                  <c:v>58864.05</c:v>
                </c:pt>
                <c:pt idx="11">
                  <c:v>58912.85</c:v>
                </c:pt>
                <c:pt idx="12">
                  <c:v>60027.95</c:v>
                </c:pt>
                <c:pt idx="13">
                  <c:v>59826.95</c:v>
                </c:pt>
                <c:pt idx="14">
                  <c:v>60734.7</c:v>
                </c:pt>
                <c:pt idx="15">
                  <c:v>61072.800000000003</c:v>
                </c:pt>
                <c:pt idx="16">
                  <c:v>61887.05</c:v>
                </c:pt>
                <c:pt idx="17">
                  <c:v>65416.800000000003</c:v>
                </c:pt>
                <c:pt idx="18">
                  <c:v>67183.3</c:v>
                </c:pt>
                <c:pt idx="19">
                  <c:v>65842.2</c:v>
                </c:pt>
                <c:pt idx="20">
                  <c:v>64722.5</c:v>
                </c:pt>
                <c:pt idx="21">
                  <c:v>65571.5</c:v>
                </c:pt>
                <c:pt idx="22">
                  <c:v>66362.5</c:v>
                </c:pt>
                <c:pt idx="23">
                  <c:v>65436.5</c:v>
                </c:pt>
                <c:pt idx="24">
                  <c:v>64194.5</c:v>
                </c:pt>
                <c:pt idx="25">
                  <c:v>68178</c:v>
                </c:pt>
                <c:pt idx="26">
                  <c:v>70065</c:v>
                </c:pt>
                <c:pt idx="27">
                  <c:v>72124.899999999994</c:v>
                </c:pt>
                <c:pt idx="28">
                  <c:v>73792.7</c:v>
                </c:pt>
              </c:numCache>
            </c:numRef>
          </c:val>
          <c:smooth val="0"/>
          <c:extLst>
            <c:ext xmlns:c16="http://schemas.microsoft.com/office/drawing/2014/chart" uri="{C3380CC4-5D6E-409C-BE32-E72D297353CC}">
              <c16:uniqueId val="{00000002-B42C-42FD-BA8B-7755956B79B4}"/>
            </c:ext>
          </c:extLst>
        </c:ser>
        <c:dLbls>
          <c:showLegendKey val="0"/>
          <c:showVal val="0"/>
          <c:showCatName val="0"/>
          <c:showSerName val="0"/>
          <c:showPercent val="0"/>
          <c:showBubbleSize val="0"/>
        </c:dLbls>
        <c:marker val="1"/>
        <c:smooth val="0"/>
        <c:axId val="1115604991"/>
        <c:axId val="1115609151"/>
      </c:lineChart>
      <c:catAx>
        <c:axId val="1115604991"/>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crossAx val="1115609151"/>
        <c:crosses val="autoZero"/>
        <c:auto val="1"/>
        <c:lblAlgn val="ctr"/>
        <c:lblOffset val="100"/>
        <c:tickLblSkip val="5"/>
        <c:noMultiLvlLbl val="0"/>
      </c:catAx>
      <c:valAx>
        <c:axId val="1115609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r>
                  <a:rPr lang="en-US"/>
                  <a:t>U.S. Total Swine Population (1,000 head)</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crossAx val="1115604991"/>
        <c:crosses val="autoZero"/>
        <c:crossBetween val="between"/>
      </c:valAx>
      <c:valAx>
        <c:axId val="1115624543"/>
        <c:scaling>
          <c:orientation val="minMax"/>
        </c:scaling>
        <c:delete val="0"/>
        <c:axPos val="r"/>
        <c:title>
          <c:tx>
            <c:rich>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r>
                  <a:rPr lang="en-US" dirty="0"/>
                  <a:t>Swine Emissions (MMT </a:t>
                </a:r>
                <a:r>
                  <a:rPr lang="en-US" sz="1050" b="0" i="0" u="none" strike="noStrike" baseline="0" dirty="0">
                    <a:effectLst/>
                  </a:rPr>
                  <a:t>CO</a:t>
                </a:r>
                <a:r>
                  <a:rPr lang="en-US" sz="1050" b="0" i="0" u="none" strike="noStrike" baseline="-25000" dirty="0">
                    <a:effectLst/>
                  </a:rPr>
                  <a:t>2</a:t>
                </a:r>
                <a:r>
                  <a:rPr lang="en-US" dirty="0"/>
                  <a:t>e/</a:t>
                </a:r>
                <a:r>
                  <a:rPr lang="en-US" dirty="0" err="1"/>
                  <a:t>yr</a:t>
                </a:r>
                <a:r>
                  <a:rPr lang="en-US" dirty="0"/>
                  <a:t>)</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title>
        <c:numFmt formatCode="_(* #,##0.0_);_(* \(#,##0.0\);_(* &quot;-&quot;??_);_(@_)" sourceLinked="1"/>
        <c:majorTickMark val="out"/>
        <c:minorTickMark val="none"/>
        <c:tickLblPos val="nextTo"/>
        <c:spPr>
          <a:solidFill>
            <a:schemeClr val="bg1"/>
          </a:solid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crossAx val="1115629951"/>
        <c:crosses val="max"/>
        <c:crossBetween val="between"/>
      </c:valAx>
      <c:catAx>
        <c:axId val="1115629951"/>
        <c:scaling>
          <c:orientation val="minMax"/>
        </c:scaling>
        <c:delete val="1"/>
        <c:axPos val="b"/>
        <c:majorTickMark val="out"/>
        <c:minorTickMark val="none"/>
        <c:tickLblPos val="nextTo"/>
        <c:crossAx val="111562454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46643217509949E-2"/>
          <c:y val="7.8063648050269066E-2"/>
          <c:w val="0.93217333570764227"/>
          <c:h val="0.82917371619808722"/>
        </c:manualLayout>
      </c:layout>
      <c:lineChart>
        <c:grouping val="standard"/>
        <c:varyColors val="0"/>
        <c:ser>
          <c:idx val="1"/>
          <c:order val="0"/>
          <c:tx>
            <c:strRef>
              <c:f>'Graphs for Report'!$B$33</c:f>
              <c:strCache>
                <c:ptCount val="1"/>
                <c:pt idx="0">
                  <c:v>Total Swine Population (1,000 head)</c:v>
                </c:pt>
              </c:strCache>
            </c:strRef>
          </c:tx>
          <c:marker>
            <c:symbol val="none"/>
          </c:marker>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Report'!$B$34:$B$72</c:f>
              <c:numCache>
                <c:formatCode>General</c:formatCode>
                <c:ptCount val="39"/>
                <c:pt idx="0">
                  <c:v>1</c:v>
                </c:pt>
                <c:pt idx="1">
                  <c:v>1.0470223242259191</c:v>
                </c:pt>
                <c:pt idx="2">
                  <c:v>1.0850979025386809</c:v>
                </c:pt>
                <c:pt idx="3">
                  <c:v>1.075534746966152</c:v>
                </c:pt>
                <c:pt idx="4">
                  <c:v>1.1114144238006429</c:v>
                </c:pt>
                <c:pt idx="5">
                  <c:v>1.0919117783372325</c:v>
                </c:pt>
                <c:pt idx="6">
                  <c:v>1.0422430637692015</c:v>
                </c:pt>
                <c:pt idx="7">
                  <c:v>1.0887314752676052</c:v>
                </c:pt>
                <c:pt idx="8">
                  <c:v>1.1491822607496283</c:v>
                </c:pt>
                <c:pt idx="9">
                  <c:v>1.1167266700530576</c:v>
                </c:pt>
                <c:pt idx="10">
                  <c:v>1.0912592183369361</c:v>
                </c:pt>
                <c:pt idx="11">
                  <c:v>1.0921639037918927</c:v>
                </c:pt>
                <c:pt idx="12">
                  <c:v>1.11283633721038</c:v>
                </c:pt>
                <c:pt idx="13">
                  <c:v>1.1091100712995954</c:v>
                </c:pt>
                <c:pt idx="14">
                  <c:v>1.1259385184663355</c:v>
                </c:pt>
                <c:pt idx="15">
                  <c:v>1.1322064314237301</c:v>
                </c:pt>
                <c:pt idx="16">
                  <c:v>1.1473015160896824</c:v>
                </c:pt>
                <c:pt idx="17">
                  <c:v>1.212738267823972</c:v>
                </c:pt>
                <c:pt idx="18">
                  <c:v>1.2454867689752214</c:v>
                </c:pt>
                <c:pt idx="19">
                  <c:v>1.2206246037366475</c:v>
                </c:pt>
                <c:pt idx="20">
                  <c:v>1.1998668925908487</c:v>
                </c:pt>
                <c:pt idx="21">
                  <c:v>1.21560619487073</c:v>
                </c:pt>
                <c:pt idx="22">
                  <c:v>1.2302702562410319</c:v>
                </c:pt>
                <c:pt idx="23">
                  <c:v>1.2131034789605015</c:v>
                </c:pt>
                <c:pt idx="24">
                  <c:v>1.1900784925863992</c:v>
                </c:pt>
                <c:pt idx="25">
                  <c:v>1.2639271505745122</c:v>
                </c:pt>
                <c:pt idx="26">
                  <c:v>1.2989095574085952</c:v>
                </c:pt>
                <c:pt idx="27">
                  <c:v>1.3370972944714077</c:v>
                </c:pt>
                <c:pt idx="28">
                  <c:v>1.3680160322127344</c:v>
                </c:pt>
              </c:numCache>
            </c:numRef>
          </c:val>
          <c:smooth val="0"/>
          <c:extLst>
            <c:ext xmlns:c16="http://schemas.microsoft.com/office/drawing/2014/chart" uri="{C3380CC4-5D6E-409C-BE32-E72D297353CC}">
              <c16:uniqueId val="{00000000-5EBA-4D87-87B5-71AC4BB36572}"/>
            </c:ext>
          </c:extLst>
        </c:ser>
        <c:ser>
          <c:idx val="2"/>
          <c:order val="1"/>
          <c:tx>
            <c:strRef>
              <c:f>'Graphs for Report'!$E$33</c:f>
              <c:strCache>
                <c:ptCount val="1"/>
                <c:pt idx="0">
                  <c:v> Total Emissions (MMT CO2e/year) </c:v>
                </c:pt>
              </c:strCache>
            </c:strRef>
          </c:tx>
          <c:marker>
            <c:symbol val="none"/>
          </c:marker>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Report'!$E$34:$E$72</c:f>
              <c:numCache>
                <c:formatCode>General</c:formatCode>
                <c:ptCount val="39"/>
                <c:pt idx="0">
                  <c:v>1</c:v>
                </c:pt>
                <c:pt idx="1">
                  <c:v>1.077154484648283</c:v>
                </c:pt>
                <c:pt idx="2">
                  <c:v>1.0346659972473375</c:v>
                </c:pt>
                <c:pt idx="3">
                  <c:v>1.0891072532465933</c:v>
                </c:pt>
                <c:pt idx="4">
                  <c:v>1.1782941730352614</c:v>
                </c:pt>
                <c:pt idx="5">
                  <c:v>1.2058416671466683</c:v>
                </c:pt>
                <c:pt idx="6">
                  <c:v>1.1432136937447641</c:v>
                </c:pt>
                <c:pt idx="7">
                  <c:v>1.2124803890844962</c:v>
                </c:pt>
                <c:pt idx="8">
                  <c:v>1.3558401031070795</c:v>
                </c:pt>
                <c:pt idx="9">
                  <c:v>1.2825322981201355</c:v>
                </c:pt>
                <c:pt idx="10">
                  <c:v>1.2484657638253609</c:v>
                </c:pt>
                <c:pt idx="11">
                  <c:v>1.2591631490905468</c:v>
                </c:pt>
                <c:pt idx="12">
                  <c:v>1.2814324767465008</c:v>
                </c:pt>
                <c:pt idx="13">
                  <c:v>1.2433614284178289</c:v>
                </c:pt>
                <c:pt idx="14">
                  <c:v>1.2318854429969479</c:v>
                </c:pt>
                <c:pt idx="15">
                  <c:v>1.291235346344201</c:v>
                </c:pt>
                <c:pt idx="16">
                  <c:v>1.2637763896642473</c:v>
                </c:pt>
                <c:pt idx="17">
                  <c:v>1.3597861071117419</c:v>
                </c:pt>
                <c:pt idx="18">
                  <c:v>1.277789371390406</c:v>
                </c:pt>
                <c:pt idx="19">
                  <c:v>1.2119327400094217</c:v>
                </c:pt>
                <c:pt idx="20">
                  <c:v>1.284534875585976</c:v>
                </c:pt>
                <c:pt idx="21">
                  <c:v>1.2794148136781145</c:v>
                </c:pt>
                <c:pt idx="22">
                  <c:v>1.3220873863867375</c:v>
                </c:pt>
                <c:pt idx="23">
                  <c:v>1.2322283314789746</c:v>
                </c:pt>
                <c:pt idx="24">
                  <c:v>1.1779945412467729</c:v>
                </c:pt>
                <c:pt idx="25">
                  <c:v>1.3108351957409665</c:v>
                </c:pt>
                <c:pt idx="26">
                  <c:v>1.3680733341478397</c:v>
                </c:pt>
                <c:pt idx="27">
                  <c:v>1.3683155019770044</c:v>
                </c:pt>
                <c:pt idx="28">
                  <c:v>1.4377924548737602</c:v>
                </c:pt>
              </c:numCache>
            </c:numRef>
          </c:val>
          <c:smooth val="0"/>
          <c:extLst>
            <c:ext xmlns:c16="http://schemas.microsoft.com/office/drawing/2014/chart" uri="{C3380CC4-5D6E-409C-BE32-E72D297353CC}">
              <c16:uniqueId val="{00000001-5EBA-4D87-87B5-71AC4BB36572}"/>
            </c:ext>
          </c:extLst>
        </c:ser>
        <c:ser>
          <c:idx val="4"/>
          <c:order val="2"/>
          <c:tx>
            <c:strRef>
              <c:f>'Graphs for Report'!$F$33</c:f>
              <c:strCache>
                <c:ptCount val="1"/>
                <c:pt idx="0">
                  <c:v> Pork Production  (Million kg/yr) </c:v>
                </c:pt>
              </c:strCache>
            </c:strRef>
          </c:tx>
          <c:spPr>
            <a:ln w="28575">
              <a:solidFill>
                <a:srgbClr val="9E480E"/>
              </a:solidFill>
            </a:ln>
          </c:spPr>
          <c:marker>
            <c:symbol val="none"/>
          </c:marker>
          <c:dPt>
            <c:idx val="28"/>
            <c:bubble3D val="0"/>
            <c:spPr>
              <a:ln w="28575" cap="rnd">
                <a:solidFill>
                  <a:srgbClr val="863D0C"/>
                </a:solidFill>
                <a:round/>
              </a:ln>
              <a:effectLst/>
            </c:spPr>
            <c:extLst>
              <c:ext xmlns:c16="http://schemas.microsoft.com/office/drawing/2014/chart" uri="{C3380CC4-5D6E-409C-BE32-E72D297353CC}">
                <c16:uniqueId val="{00000003-5EBA-4D87-87B5-71AC4BB36572}"/>
              </c:ext>
            </c:extLst>
          </c:dPt>
          <c:dLbls>
            <c:dLbl>
              <c:idx val="28"/>
              <c:layout>
                <c:manualLayout>
                  <c:x val="-1.2603648259964635E-2"/>
                  <c:y val="2.914728276547698E-3"/>
                </c:manualLayout>
              </c:layout>
              <c:tx>
                <c:rich>
                  <a:bodyPr rot="0" vert="horz"/>
                  <a:lstStyle/>
                  <a:p>
                    <a:pPr algn="l">
                      <a:defRPr/>
                    </a:pPr>
                    <a:fld id="{8EF4B434-1C9A-4CC0-B8C4-979B73B79264}" type="SERIESNAME">
                      <a:rPr lang="en-US"/>
                      <a:pPr algn="l">
                        <a:defRPr/>
                      </a:pPr>
                      <a:t>[SERIES NAME]</a:t>
                    </a:fld>
                    <a:r>
                      <a:rPr lang="en-US"/>
                      <a:t> </a:t>
                    </a:r>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15:layout>
                    <c:manualLayout>
                      <c:w val="0.18186784468921735"/>
                      <c:h val="6.857532962733022E-2"/>
                    </c:manualLayout>
                  </c15:layout>
                  <c15:dlblFieldTable/>
                  <c15:showDataLabelsRange val="0"/>
                </c:ext>
                <c:ext xmlns:c16="http://schemas.microsoft.com/office/drawing/2014/chart" uri="{C3380CC4-5D6E-409C-BE32-E72D297353CC}">
                  <c16:uniqueId val="{00000003-5EBA-4D87-87B5-71AC4BB365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Report'!$F$34:$F$72</c:f>
              <c:numCache>
                <c:formatCode>General</c:formatCode>
                <c:ptCount val="39"/>
                <c:pt idx="0">
                  <c:v>1</c:v>
                </c:pt>
                <c:pt idx="1">
                  <c:v>1.0421416009900346</c:v>
                </c:pt>
                <c:pt idx="2">
                  <c:v>1.1224516381163292</c:v>
                </c:pt>
                <c:pt idx="3">
                  <c:v>1.1129420960072949</c:v>
                </c:pt>
                <c:pt idx="4">
                  <c:v>1.1526737445450399</c:v>
                </c:pt>
                <c:pt idx="5">
                  <c:v>1.1625089559043835</c:v>
                </c:pt>
                <c:pt idx="6">
                  <c:v>1.1148309776590895</c:v>
                </c:pt>
                <c:pt idx="7">
                  <c:v>1.1251872598189279</c:v>
                </c:pt>
                <c:pt idx="8">
                  <c:v>1.2382596235263468</c:v>
                </c:pt>
                <c:pt idx="9">
                  <c:v>1.2574741092946002</c:v>
                </c:pt>
                <c:pt idx="10">
                  <c:v>1.2344818602227579</c:v>
                </c:pt>
                <c:pt idx="11">
                  <c:v>1.2480297010356283</c:v>
                </c:pt>
                <c:pt idx="12">
                  <c:v>1.2821598384680519</c:v>
                </c:pt>
                <c:pt idx="13">
                  <c:v>1.3005275841855013</c:v>
                </c:pt>
                <c:pt idx="14">
                  <c:v>1.3372630756203998</c:v>
                </c:pt>
                <c:pt idx="15">
                  <c:v>1.3486224190711913</c:v>
                </c:pt>
                <c:pt idx="16">
                  <c:v>1.3725851625089558</c:v>
                </c:pt>
                <c:pt idx="17">
                  <c:v>1.4304826418289585</c:v>
                </c:pt>
                <c:pt idx="18">
                  <c:v>1.521963134240865</c:v>
                </c:pt>
                <c:pt idx="19">
                  <c:v>1.4993812284244121</c:v>
                </c:pt>
                <c:pt idx="20">
                  <c:v>1.4626131700644827</c:v>
                </c:pt>
                <c:pt idx="21">
                  <c:v>1.4834429753142708</c:v>
                </c:pt>
                <c:pt idx="22">
                  <c:v>1.5155344232397578</c:v>
                </c:pt>
                <c:pt idx="23">
                  <c:v>1.5112746694457109</c:v>
                </c:pt>
                <c:pt idx="24">
                  <c:v>1.4888295447143882</c:v>
                </c:pt>
                <c:pt idx="25">
                  <c:v>1.59687357519703</c:v>
                </c:pt>
                <c:pt idx="26">
                  <c:v>1.6255259558392496</c:v>
                </c:pt>
                <c:pt idx="27">
                  <c:v>1.6672832671139193</c:v>
                </c:pt>
                <c:pt idx="28">
                  <c:v>1.7149547319742071</c:v>
                </c:pt>
              </c:numCache>
            </c:numRef>
          </c:val>
          <c:smooth val="0"/>
          <c:extLst>
            <c:ext xmlns:c16="http://schemas.microsoft.com/office/drawing/2014/chart" uri="{C3380CC4-5D6E-409C-BE32-E72D297353CC}">
              <c16:uniqueId val="{00000004-5EBA-4D87-87B5-71AC4BB36572}"/>
            </c:ext>
          </c:extLst>
        </c:ser>
        <c:ser>
          <c:idx val="5"/>
          <c:order val="3"/>
          <c:tx>
            <c:strRef>
              <c:f>'Graphs for Report'!$G$33</c:f>
              <c:strCache>
                <c:ptCount val="1"/>
                <c:pt idx="0">
                  <c:v> Hog Slaughter (1,000 head) </c:v>
                </c:pt>
              </c:strCache>
            </c:strRef>
          </c:tx>
          <c:marker>
            <c:symbol val="none"/>
          </c:marker>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Report'!$G$34:$G$72</c:f>
              <c:numCache>
                <c:formatCode>General</c:formatCode>
                <c:ptCount val="39"/>
                <c:pt idx="0">
                  <c:v>1</c:v>
                </c:pt>
                <c:pt idx="1">
                  <c:v>1.0352750449190287</c:v>
                </c:pt>
                <c:pt idx="2">
                  <c:v>1.1138362313666503</c:v>
                </c:pt>
                <c:pt idx="3">
                  <c:v>1.0920597203607569</c:v>
                </c:pt>
                <c:pt idx="4">
                  <c:v>1.1225906135324792</c:v>
                </c:pt>
                <c:pt idx="5">
                  <c:v>1.1299754774292854</c:v>
                </c:pt>
                <c:pt idx="6">
                  <c:v>1.083551149166291</c:v>
                </c:pt>
                <c:pt idx="7">
                  <c:v>1.0783540029146157</c:v>
                </c:pt>
                <c:pt idx="8">
                  <c:v>1.1845080561619543</c:v>
                </c:pt>
                <c:pt idx="9">
                  <c:v>1.1903595278088293</c:v>
                </c:pt>
                <c:pt idx="10">
                  <c:v>1.1483574559734993</c:v>
                </c:pt>
                <c:pt idx="11">
                  <c:v>1.1480765291490842</c:v>
                </c:pt>
                <c:pt idx="12">
                  <c:v>1.1749483504328029</c:v>
                </c:pt>
                <c:pt idx="13">
                  <c:v>1.1827335350544004</c:v>
                </c:pt>
                <c:pt idx="14">
                  <c:v>1.2123560981605146</c:v>
                </c:pt>
                <c:pt idx="15">
                  <c:v>1.2137221048442319</c:v>
                </c:pt>
                <c:pt idx="16">
                  <c:v>1.2272089334730165</c:v>
                </c:pt>
                <c:pt idx="17">
                  <c:v>1.2791242106248866</c:v>
                </c:pt>
                <c:pt idx="18">
                  <c:v>1.3643492154533163</c:v>
                </c:pt>
                <c:pt idx="19">
                  <c:v>1.3312689113500289</c:v>
                </c:pt>
                <c:pt idx="20">
                  <c:v>1.2918771179248871</c:v>
                </c:pt>
                <c:pt idx="21">
                  <c:v>1.2987750419927075</c:v>
                </c:pt>
                <c:pt idx="22">
                  <c:v>1.3255836547409328</c:v>
                </c:pt>
                <c:pt idx="23">
                  <c:v>1.3128705454077243</c:v>
                </c:pt>
                <c:pt idx="24">
                  <c:v>1.251970291988318</c:v>
                </c:pt>
                <c:pt idx="25">
                  <c:v>1.3521031469656977</c:v>
                </c:pt>
                <c:pt idx="26">
                  <c:v>1.3847807892873236</c:v>
                </c:pt>
                <c:pt idx="27">
                  <c:v>1.4209009557364671</c:v>
                </c:pt>
                <c:pt idx="28">
                  <c:v>1.4574062260407461</c:v>
                </c:pt>
              </c:numCache>
            </c:numRef>
          </c:val>
          <c:smooth val="0"/>
          <c:extLst>
            <c:ext xmlns:c16="http://schemas.microsoft.com/office/drawing/2014/chart" uri="{C3380CC4-5D6E-409C-BE32-E72D297353CC}">
              <c16:uniqueId val="{00000005-5EBA-4D87-87B5-71AC4BB36572}"/>
            </c:ext>
          </c:extLst>
        </c:ser>
        <c:ser>
          <c:idx val="6"/>
          <c:order val="4"/>
          <c:tx>
            <c:strRef>
              <c:f>'Graphs for Report'!$H$33</c:f>
              <c:strCache>
                <c:ptCount val="1"/>
                <c:pt idx="0">
                  <c:v>Live animal weight at slaughter (lb/head)</c:v>
                </c:pt>
              </c:strCache>
            </c:strRef>
          </c:tx>
          <c:marker>
            <c:symbol val="none"/>
          </c:marker>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Report'!$H$34:$H$72</c:f>
              <c:numCache>
                <c:formatCode>General</c:formatCode>
                <c:ptCount val="39"/>
                <c:pt idx="0">
                  <c:v>1</c:v>
                </c:pt>
                <c:pt idx="1">
                  <c:v>1.0120481927710843</c:v>
                </c:pt>
                <c:pt idx="2">
                  <c:v>1.0120481927710843</c:v>
                </c:pt>
                <c:pt idx="3">
                  <c:v>1.0200803212851406</c:v>
                </c:pt>
                <c:pt idx="4">
                  <c:v>1.0240963855421688</c:v>
                </c:pt>
                <c:pt idx="5">
                  <c:v>1.0281124497991967</c:v>
                </c:pt>
                <c:pt idx="6">
                  <c:v>1.0200803212851406</c:v>
                </c:pt>
                <c:pt idx="7">
                  <c:v>1.0281124497991967</c:v>
                </c:pt>
                <c:pt idx="8">
                  <c:v>1.0281124497991967</c:v>
                </c:pt>
                <c:pt idx="9">
                  <c:v>1.0401606425702812</c:v>
                </c:pt>
                <c:pt idx="10">
                  <c:v>1.0522088353413654</c:v>
                </c:pt>
                <c:pt idx="11">
                  <c:v>1.0602409638554218</c:v>
                </c:pt>
                <c:pt idx="12">
                  <c:v>1.0642570281124497</c:v>
                </c:pt>
                <c:pt idx="13">
                  <c:v>1.0682730923694779</c:v>
                </c:pt>
                <c:pt idx="14">
                  <c:v>1.072289156626506</c:v>
                </c:pt>
                <c:pt idx="15">
                  <c:v>1.0803212851405624</c:v>
                </c:pt>
                <c:pt idx="16">
                  <c:v>1.0803212851405624</c:v>
                </c:pt>
                <c:pt idx="17">
                  <c:v>1.0803212851405624</c:v>
                </c:pt>
                <c:pt idx="18">
                  <c:v>1.0763052208835342</c:v>
                </c:pt>
                <c:pt idx="19">
                  <c:v>1.0883534136546185</c:v>
                </c:pt>
                <c:pt idx="20">
                  <c:v>1.0923694779116466</c:v>
                </c:pt>
                <c:pt idx="21">
                  <c:v>1.1044176706827309</c:v>
                </c:pt>
                <c:pt idx="22">
                  <c:v>1.1044176706827309</c:v>
                </c:pt>
                <c:pt idx="23">
                  <c:v>1.1084337349397591</c:v>
                </c:pt>
                <c:pt idx="24">
                  <c:v>1.1445783132530121</c:v>
                </c:pt>
                <c:pt idx="25">
                  <c:v>1.1365461847389557</c:v>
                </c:pt>
                <c:pt idx="26">
                  <c:v>1.1325301204819278</c:v>
                </c:pt>
                <c:pt idx="27">
                  <c:v>1.1325301204819278</c:v>
                </c:pt>
                <c:pt idx="28">
                  <c:v>1.1365461847389557</c:v>
                </c:pt>
              </c:numCache>
            </c:numRef>
          </c:val>
          <c:smooth val="0"/>
          <c:extLst>
            <c:ext xmlns:c16="http://schemas.microsoft.com/office/drawing/2014/chart" uri="{C3380CC4-5D6E-409C-BE32-E72D297353CC}">
              <c16:uniqueId val="{00000006-5EBA-4D87-87B5-71AC4BB36572}"/>
            </c:ext>
          </c:extLst>
        </c:ser>
        <c:ser>
          <c:idx val="0"/>
          <c:order val="5"/>
          <c:tx>
            <c:strRef>
              <c:f>'Graphs for Report'!$B$33</c:f>
              <c:strCache>
                <c:ptCount val="1"/>
                <c:pt idx="0">
                  <c:v>Total Swine Population (1,000 head)</c:v>
                </c:pt>
              </c:strCache>
            </c:strRef>
          </c:tx>
          <c:spPr>
            <a:ln w="28575" cap="rnd">
              <a:solidFill>
                <a:schemeClr val="accent2">
                  <a:lumMod val="40000"/>
                  <a:lumOff val="60000"/>
                </a:schemeClr>
              </a:solidFill>
              <a:round/>
            </a:ln>
            <a:effectLst/>
          </c:spPr>
          <c:marker>
            <c:symbol val="none"/>
          </c:marker>
          <c:dLbls>
            <c:dLbl>
              <c:idx val="28"/>
              <c:layout>
                <c:manualLayout>
                  <c:x val="5.2515201083184436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5EBA-4D87-87B5-71AC4BB36572}"/>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Report'!$B$34:$B$72</c:f>
              <c:numCache>
                <c:formatCode>General</c:formatCode>
                <c:ptCount val="39"/>
                <c:pt idx="0">
                  <c:v>1</c:v>
                </c:pt>
                <c:pt idx="1">
                  <c:v>1.0470223242259191</c:v>
                </c:pt>
                <c:pt idx="2">
                  <c:v>1.0850979025386809</c:v>
                </c:pt>
                <c:pt idx="3">
                  <c:v>1.075534746966152</c:v>
                </c:pt>
                <c:pt idx="4">
                  <c:v>1.1114144238006429</c:v>
                </c:pt>
                <c:pt idx="5">
                  <c:v>1.0919117783372325</c:v>
                </c:pt>
                <c:pt idx="6">
                  <c:v>1.0422430637692015</c:v>
                </c:pt>
                <c:pt idx="7">
                  <c:v>1.0887314752676052</c:v>
                </c:pt>
                <c:pt idx="8">
                  <c:v>1.1491822607496283</c:v>
                </c:pt>
                <c:pt idx="9">
                  <c:v>1.1167266700530576</c:v>
                </c:pt>
                <c:pt idx="10">
                  <c:v>1.0912592183369361</c:v>
                </c:pt>
                <c:pt idx="11">
                  <c:v>1.0921639037918927</c:v>
                </c:pt>
                <c:pt idx="12">
                  <c:v>1.11283633721038</c:v>
                </c:pt>
                <c:pt idx="13">
                  <c:v>1.1091100712995954</c:v>
                </c:pt>
                <c:pt idx="14">
                  <c:v>1.1259385184663355</c:v>
                </c:pt>
                <c:pt idx="15">
                  <c:v>1.1322064314237301</c:v>
                </c:pt>
                <c:pt idx="16">
                  <c:v>1.1473015160896824</c:v>
                </c:pt>
                <c:pt idx="17">
                  <c:v>1.212738267823972</c:v>
                </c:pt>
                <c:pt idx="18">
                  <c:v>1.2454867689752214</c:v>
                </c:pt>
                <c:pt idx="19">
                  <c:v>1.2206246037366475</c:v>
                </c:pt>
                <c:pt idx="20">
                  <c:v>1.1998668925908487</c:v>
                </c:pt>
                <c:pt idx="21">
                  <c:v>1.21560619487073</c:v>
                </c:pt>
                <c:pt idx="22">
                  <c:v>1.2302702562410319</c:v>
                </c:pt>
                <c:pt idx="23">
                  <c:v>1.2131034789605015</c:v>
                </c:pt>
                <c:pt idx="24">
                  <c:v>1.1900784925863992</c:v>
                </c:pt>
                <c:pt idx="25">
                  <c:v>1.2639271505745122</c:v>
                </c:pt>
                <c:pt idx="26">
                  <c:v>1.2989095574085952</c:v>
                </c:pt>
                <c:pt idx="27">
                  <c:v>1.3370972944714077</c:v>
                </c:pt>
                <c:pt idx="28">
                  <c:v>1.3680160322127344</c:v>
                </c:pt>
              </c:numCache>
            </c:numRef>
          </c:val>
          <c:smooth val="0"/>
          <c:extLst>
            <c:ext xmlns:c16="http://schemas.microsoft.com/office/drawing/2014/chart" uri="{C3380CC4-5D6E-409C-BE32-E72D297353CC}">
              <c16:uniqueId val="{00000008-5EBA-4D87-87B5-71AC4BB36572}"/>
            </c:ext>
          </c:extLst>
        </c:ser>
        <c:ser>
          <c:idx val="3"/>
          <c:order val="6"/>
          <c:tx>
            <c:strRef>
              <c:f>'Graphs for Report'!$E$33</c:f>
              <c:strCache>
                <c:ptCount val="1"/>
                <c:pt idx="0">
                  <c:v> Total Emissions (MMT CO2e/year) </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5EBA-4D87-87B5-71AC4BB36572}"/>
                </c:ext>
              </c:extLst>
            </c:dLbl>
            <c:dLbl>
              <c:idx val="1"/>
              <c:delete val="1"/>
              <c:extLst>
                <c:ext xmlns:c15="http://schemas.microsoft.com/office/drawing/2012/chart" uri="{CE6537A1-D6FC-4f65-9D91-7224C49458BB}"/>
                <c:ext xmlns:c16="http://schemas.microsoft.com/office/drawing/2014/chart" uri="{C3380CC4-5D6E-409C-BE32-E72D297353CC}">
                  <c16:uniqueId val="{0000000A-5EBA-4D87-87B5-71AC4BB36572}"/>
                </c:ext>
              </c:extLst>
            </c:dLbl>
            <c:dLbl>
              <c:idx val="2"/>
              <c:delete val="1"/>
              <c:extLst>
                <c:ext xmlns:c15="http://schemas.microsoft.com/office/drawing/2012/chart" uri="{CE6537A1-D6FC-4f65-9D91-7224C49458BB}"/>
                <c:ext xmlns:c16="http://schemas.microsoft.com/office/drawing/2014/chart" uri="{C3380CC4-5D6E-409C-BE32-E72D297353CC}">
                  <c16:uniqueId val="{0000000B-5EBA-4D87-87B5-71AC4BB36572}"/>
                </c:ext>
              </c:extLst>
            </c:dLbl>
            <c:dLbl>
              <c:idx val="3"/>
              <c:delete val="1"/>
              <c:extLst>
                <c:ext xmlns:c15="http://schemas.microsoft.com/office/drawing/2012/chart" uri="{CE6537A1-D6FC-4f65-9D91-7224C49458BB}"/>
                <c:ext xmlns:c16="http://schemas.microsoft.com/office/drawing/2014/chart" uri="{C3380CC4-5D6E-409C-BE32-E72D297353CC}">
                  <c16:uniqueId val="{0000000C-5EBA-4D87-87B5-71AC4BB36572}"/>
                </c:ext>
              </c:extLst>
            </c:dLbl>
            <c:dLbl>
              <c:idx val="4"/>
              <c:delete val="1"/>
              <c:extLst>
                <c:ext xmlns:c15="http://schemas.microsoft.com/office/drawing/2012/chart" uri="{CE6537A1-D6FC-4f65-9D91-7224C49458BB}"/>
                <c:ext xmlns:c16="http://schemas.microsoft.com/office/drawing/2014/chart" uri="{C3380CC4-5D6E-409C-BE32-E72D297353CC}">
                  <c16:uniqueId val="{0000000D-5EBA-4D87-87B5-71AC4BB36572}"/>
                </c:ext>
              </c:extLst>
            </c:dLbl>
            <c:dLbl>
              <c:idx val="5"/>
              <c:delete val="1"/>
              <c:extLst>
                <c:ext xmlns:c15="http://schemas.microsoft.com/office/drawing/2012/chart" uri="{CE6537A1-D6FC-4f65-9D91-7224C49458BB}"/>
                <c:ext xmlns:c16="http://schemas.microsoft.com/office/drawing/2014/chart" uri="{C3380CC4-5D6E-409C-BE32-E72D297353CC}">
                  <c16:uniqueId val="{0000000E-5EBA-4D87-87B5-71AC4BB36572}"/>
                </c:ext>
              </c:extLst>
            </c:dLbl>
            <c:dLbl>
              <c:idx val="6"/>
              <c:delete val="1"/>
              <c:extLst>
                <c:ext xmlns:c15="http://schemas.microsoft.com/office/drawing/2012/chart" uri="{CE6537A1-D6FC-4f65-9D91-7224C49458BB}"/>
                <c:ext xmlns:c16="http://schemas.microsoft.com/office/drawing/2014/chart" uri="{C3380CC4-5D6E-409C-BE32-E72D297353CC}">
                  <c16:uniqueId val="{0000000F-5EBA-4D87-87B5-71AC4BB36572}"/>
                </c:ext>
              </c:extLst>
            </c:dLbl>
            <c:dLbl>
              <c:idx val="7"/>
              <c:delete val="1"/>
              <c:extLst>
                <c:ext xmlns:c15="http://schemas.microsoft.com/office/drawing/2012/chart" uri="{CE6537A1-D6FC-4f65-9D91-7224C49458BB}"/>
                <c:ext xmlns:c16="http://schemas.microsoft.com/office/drawing/2014/chart" uri="{C3380CC4-5D6E-409C-BE32-E72D297353CC}">
                  <c16:uniqueId val="{00000010-5EBA-4D87-87B5-71AC4BB36572}"/>
                </c:ext>
              </c:extLst>
            </c:dLbl>
            <c:dLbl>
              <c:idx val="8"/>
              <c:delete val="1"/>
              <c:extLst>
                <c:ext xmlns:c15="http://schemas.microsoft.com/office/drawing/2012/chart" uri="{CE6537A1-D6FC-4f65-9D91-7224C49458BB}"/>
                <c:ext xmlns:c16="http://schemas.microsoft.com/office/drawing/2014/chart" uri="{C3380CC4-5D6E-409C-BE32-E72D297353CC}">
                  <c16:uniqueId val="{00000011-5EBA-4D87-87B5-71AC4BB36572}"/>
                </c:ext>
              </c:extLst>
            </c:dLbl>
            <c:dLbl>
              <c:idx val="9"/>
              <c:delete val="1"/>
              <c:extLst>
                <c:ext xmlns:c15="http://schemas.microsoft.com/office/drawing/2012/chart" uri="{CE6537A1-D6FC-4f65-9D91-7224C49458BB}"/>
                <c:ext xmlns:c16="http://schemas.microsoft.com/office/drawing/2014/chart" uri="{C3380CC4-5D6E-409C-BE32-E72D297353CC}">
                  <c16:uniqueId val="{00000012-5EBA-4D87-87B5-71AC4BB36572}"/>
                </c:ext>
              </c:extLst>
            </c:dLbl>
            <c:dLbl>
              <c:idx val="10"/>
              <c:delete val="1"/>
              <c:extLst>
                <c:ext xmlns:c15="http://schemas.microsoft.com/office/drawing/2012/chart" uri="{CE6537A1-D6FC-4f65-9D91-7224C49458BB}"/>
                <c:ext xmlns:c16="http://schemas.microsoft.com/office/drawing/2014/chart" uri="{C3380CC4-5D6E-409C-BE32-E72D297353CC}">
                  <c16:uniqueId val="{00000013-5EBA-4D87-87B5-71AC4BB36572}"/>
                </c:ext>
              </c:extLst>
            </c:dLbl>
            <c:dLbl>
              <c:idx val="11"/>
              <c:delete val="1"/>
              <c:extLst>
                <c:ext xmlns:c15="http://schemas.microsoft.com/office/drawing/2012/chart" uri="{CE6537A1-D6FC-4f65-9D91-7224C49458BB}"/>
                <c:ext xmlns:c16="http://schemas.microsoft.com/office/drawing/2014/chart" uri="{C3380CC4-5D6E-409C-BE32-E72D297353CC}">
                  <c16:uniqueId val="{00000014-5EBA-4D87-87B5-71AC4BB36572}"/>
                </c:ext>
              </c:extLst>
            </c:dLbl>
            <c:dLbl>
              <c:idx val="12"/>
              <c:delete val="1"/>
              <c:extLst>
                <c:ext xmlns:c15="http://schemas.microsoft.com/office/drawing/2012/chart" uri="{CE6537A1-D6FC-4f65-9D91-7224C49458BB}"/>
                <c:ext xmlns:c16="http://schemas.microsoft.com/office/drawing/2014/chart" uri="{C3380CC4-5D6E-409C-BE32-E72D297353CC}">
                  <c16:uniqueId val="{00000015-5EBA-4D87-87B5-71AC4BB36572}"/>
                </c:ext>
              </c:extLst>
            </c:dLbl>
            <c:dLbl>
              <c:idx val="13"/>
              <c:delete val="1"/>
              <c:extLst>
                <c:ext xmlns:c15="http://schemas.microsoft.com/office/drawing/2012/chart" uri="{CE6537A1-D6FC-4f65-9D91-7224C49458BB}"/>
                <c:ext xmlns:c16="http://schemas.microsoft.com/office/drawing/2014/chart" uri="{C3380CC4-5D6E-409C-BE32-E72D297353CC}">
                  <c16:uniqueId val="{00000016-5EBA-4D87-87B5-71AC4BB36572}"/>
                </c:ext>
              </c:extLst>
            </c:dLbl>
            <c:dLbl>
              <c:idx val="14"/>
              <c:delete val="1"/>
              <c:extLst>
                <c:ext xmlns:c15="http://schemas.microsoft.com/office/drawing/2012/chart" uri="{CE6537A1-D6FC-4f65-9D91-7224C49458BB}"/>
                <c:ext xmlns:c16="http://schemas.microsoft.com/office/drawing/2014/chart" uri="{C3380CC4-5D6E-409C-BE32-E72D297353CC}">
                  <c16:uniqueId val="{00000017-5EBA-4D87-87B5-71AC4BB36572}"/>
                </c:ext>
              </c:extLst>
            </c:dLbl>
            <c:dLbl>
              <c:idx val="15"/>
              <c:delete val="1"/>
              <c:extLst>
                <c:ext xmlns:c15="http://schemas.microsoft.com/office/drawing/2012/chart" uri="{CE6537A1-D6FC-4f65-9D91-7224C49458BB}"/>
                <c:ext xmlns:c16="http://schemas.microsoft.com/office/drawing/2014/chart" uri="{C3380CC4-5D6E-409C-BE32-E72D297353CC}">
                  <c16:uniqueId val="{00000018-5EBA-4D87-87B5-71AC4BB36572}"/>
                </c:ext>
              </c:extLst>
            </c:dLbl>
            <c:dLbl>
              <c:idx val="16"/>
              <c:delete val="1"/>
              <c:extLst>
                <c:ext xmlns:c15="http://schemas.microsoft.com/office/drawing/2012/chart" uri="{CE6537A1-D6FC-4f65-9D91-7224C49458BB}"/>
                <c:ext xmlns:c16="http://schemas.microsoft.com/office/drawing/2014/chart" uri="{C3380CC4-5D6E-409C-BE32-E72D297353CC}">
                  <c16:uniqueId val="{00000019-5EBA-4D87-87B5-71AC4BB36572}"/>
                </c:ext>
              </c:extLst>
            </c:dLbl>
            <c:dLbl>
              <c:idx val="17"/>
              <c:delete val="1"/>
              <c:extLst>
                <c:ext xmlns:c15="http://schemas.microsoft.com/office/drawing/2012/chart" uri="{CE6537A1-D6FC-4f65-9D91-7224C49458BB}"/>
                <c:ext xmlns:c16="http://schemas.microsoft.com/office/drawing/2014/chart" uri="{C3380CC4-5D6E-409C-BE32-E72D297353CC}">
                  <c16:uniqueId val="{0000001A-5EBA-4D87-87B5-71AC4BB36572}"/>
                </c:ext>
              </c:extLst>
            </c:dLbl>
            <c:dLbl>
              <c:idx val="18"/>
              <c:delete val="1"/>
              <c:extLst>
                <c:ext xmlns:c15="http://schemas.microsoft.com/office/drawing/2012/chart" uri="{CE6537A1-D6FC-4f65-9D91-7224C49458BB}"/>
                <c:ext xmlns:c16="http://schemas.microsoft.com/office/drawing/2014/chart" uri="{C3380CC4-5D6E-409C-BE32-E72D297353CC}">
                  <c16:uniqueId val="{0000001B-5EBA-4D87-87B5-71AC4BB36572}"/>
                </c:ext>
              </c:extLst>
            </c:dLbl>
            <c:dLbl>
              <c:idx val="19"/>
              <c:delete val="1"/>
              <c:extLst>
                <c:ext xmlns:c15="http://schemas.microsoft.com/office/drawing/2012/chart" uri="{CE6537A1-D6FC-4f65-9D91-7224C49458BB}"/>
                <c:ext xmlns:c16="http://schemas.microsoft.com/office/drawing/2014/chart" uri="{C3380CC4-5D6E-409C-BE32-E72D297353CC}">
                  <c16:uniqueId val="{0000001C-5EBA-4D87-87B5-71AC4BB36572}"/>
                </c:ext>
              </c:extLst>
            </c:dLbl>
            <c:dLbl>
              <c:idx val="20"/>
              <c:delete val="1"/>
              <c:extLst>
                <c:ext xmlns:c15="http://schemas.microsoft.com/office/drawing/2012/chart" uri="{CE6537A1-D6FC-4f65-9D91-7224C49458BB}"/>
                <c:ext xmlns:c16="http://schemas.microsoft.com/office/drawing/2014/chart" uri="{C3380CC4-5D6E-409C-BE32-E72D297353CC}">
                  <c16:uniqueId val="{0000001D-5EBA-4D87-87B5-71AC4BB36572}"/>
                </c:ext>
              </c:extLst>
            </c:dLbl>
            <c:dLbl>
              <c:idx val="21"/>
              <c:delete val="1"/>
              <c:extLst>
                <c:ext xmlns:c15="http://schemas.microsoft.com/office/drawing/2012/chart" uri="{CE6537A1-D6FC-4f65-9D91-7224C49458BB}"/>
                <c:ext xmlns:c16="http://schemas.microsoft.com/office/drawing/2014/chart" uri="{C3380CC4-5D6E-409C-BE32-E72D297353CC}">
                  <c16:uniqueId val="{0000001E-5EBA-4D87-87B5-71AC4BB36572}"/>
                </c:ext>
              </c:extLst>
            </c:dLbl>
            <c:dLbl>
              <c:idx val="22"/>
              <c:delete val="1"/>
              <c:extLst>
                <c:ext xmlns:c15="http://schemas.microsoft.com/office/drawing/2012/chart" uri="{CE6537A1-D6FC-4f65-9D91-7224C49458BB}"/>
                <c:ext xmlns:c16="http://schemas.microsoft.com/office/drawing/2014/chart" uri="{C3380CC4-5D6E-409C-BE32-E72D297353CC}">
                  <c16:uniqueId val="{0000001F-5EBA-4D87-87B5-71AC4BB36572}"/>
                </c:ext>
              </c:extLst>
            </c:dLbl>
            <c:dLbl>
              <c:idx val="23"/>
              <c:delete val="1"/>
              <c:extLst>
                <c:ext xmlns:c15="http://schemas.microsoft.com/office/drawing/2012/chart" uri="{CE6537A1-D6FC-4f65-9D91-7224C49458BB}"/>
                <c:ext xmlns:c16="http://schemas.microsoft.com/office/drawing/2014/chart" uri="{C3380CC4-5D6E-409C-BE32-E72D297353CC}">
                  <c16:uniqueId val="{00000020-5EBA-4D87-87B5-71AC4BB36572}"/>
                </c:ext>
              </c:extLst>
            </c:dLbl>
            <c:dLbl>
              <c:idx val="24"/>
              <c:delete val="1"/>
              <c:extLst>
                <c:ext xmlns:c15="http://schemas.microsoft.com/office/drawing/2012/chart" uri="{CE6537A1-D6FC-4f65-9D91-7224C49458BB}"/>
                <c:ext xmlns:c16="http://schemas.microsoft.com/office/drawing/2014/chart" uri="{C3380CC4-5D6E-409C-BE32-E72D297353CC}">
                  <c16:uniqueId val="{00000021-5EBA-4D87-87B5-71AC4BB36572}"/>
                </c:ext>
              </c:extLst>
            </c:dLbl>
            <c:dLbl>
              <c:idx val="25"/>
              <c:delete val="1"/>
              <c:extLst>
                <c:ext xmlns:c15="http://schemas.microsoft.com/office/drawing/2012/chart" uri="{CE6537A1-D6FC-4f65-9D91-7224C49458BB}"/>
                <c:ext xmlns:c16="http://schemas.microsoft.com/office/drawing/2014/chart" uri="{C3380CC4-5D6E-409C-BE32-E72D297353CC}">
                  <c16:uniqueId val="{00000022-5EBA-4D87-87B5-71AC4BB36572}"/>
                </c:ext>
              </c:extLst>
            </c:dLbl>
            <c:dLbl>
              <c:idx val="26"/>
              <c:delete val="1"/>
              <c:extLst>
                <c:ext xmlns:c15="http://schemas.microsoft.com/office/drawing/2012/chart" uri="{CE6537A1-D6FC-4f65-9D91-7224C49458BB}"/>
                <c:ext xmlns:c16="http://schemas.microsoft.com/office/drawing/2014/chart" uri="{C3380CC4-5D6E-409C-BE32-E72D297353CC}">
                  <c16:uniqueId val="{00000023-5EBA-4D87-87B5-71AC4BB36572}"/>
                </c:ext>
              </c:extLst>
            </c:dLbl>
            <c:dLbl>
              <c:idx val="27"/>
              <c:delete val="1"/>
              <c:extLst>
                <c:ext xmlns:c15="http://schemas.microsoft.com/office/drawing/2012/chart" uri="{CE6537A1-D6FC-4f65-9D91-7224C49458BB}"/>
                <c:ext xmlns:c16="http://schemas.microsoft.com/office/drawing/2014/chart" uri="{C3380CC4-5D6E-409C-BE32-E72D297353CC}">
                  <c16:uniqueId val="{00000024-5EBA-4D87-87B5-71AC4BB36572}"/>
                </c:ext>
              </c:extLst>
            </c:dLbl>
            <c:dLbl>
              <c:idx val="28"/>
              <c:layout>
                <c:manualLayout>
                  <c:x val="-2.5973522249119379E-3"/>
                  <c:y val="3.4928315424524936E-3"/>
                </c:manualLayout>
              </c:layout>
              <c:spPr>
                <a:noFill/>
                <a:ln>
                  <a:noFill/>
                </a:ln>
                <a:effectLst/>
              </c:spPr>
              <c:txPr>
                <a:bodyPr rot="0" vert="horz"/>
                <a:lstStyle/>
                <a:p>
                  <a:pPr algn="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8037753184008423"/>
                      <c:h val="6.857532962733022E-2"/>
                    </c:manualLayout>
                  </c15:layout>
                </c:ext>
                <c:ext xmlns:c16="http://schemas.microsoft.com/office/drawing/2014/chart" uri="{C3380CC4-5D6E-409C-BE32-E72D297353CC}">
                  <c16:uniqueId val="{00000025-5EBA-4D87-87B5-71AC4BB36572}"/>
                </c:ext>
              </c:extLst>
            </c:dLbl>
            <c:spPr>
              <a:noFill/>
              <a:ln>
                <a:noFill/>
              </a:ln>
              <a:effectLst/>
            </c:spPr>
            <c:txPr>
              <a:bodyPr rot="0" vert="horz"/>
              <a:lstStyle/>
              <a:p>
                <a:pPr>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Report'!$E$34:$E$72</c:f>
              <c:numCache>
                <c:formatCode>General</c:formatCode>
                <c:ptCount val="39"/>
                <c:pt idx="0">
                  <c:v>1</c:v>
                </c:pt>
                <c:pt idx="1">
                  <c:v>1.077154484648283</c:v>
                </c:pt>
                <c:pt idx="2">
                  <c:v>1.0346659972473375</c:v>
                </c:pt>
                <c:pt idx="3">
                  <c:v>1.0891072532465933</c:v>
                </c:pt>
                <c:pt idx="4">
                  <c:v>1.1782941730352614</c:v>
                </c:pt>
                <c:pt idx="5">
                  <c:v>1.2058416671466683</c:v>
                </c:pt>
                <c:pt idx="6">
                  <c:v>1.1432136937447641</c:v>
                </c:pt>
                <c:pt idx="7">
                  <c:v>1.2124803890844962</c:v>
                </c:pt>
                <c:pt idx="8">
                  <c:v>1.3558401031070795</c:v>
                </c:pt>
                <c:pt idx="9">
                  <c:v>1.2825322981201355</c:v>
                </c:pt>
                <c:pt idx="10">
                  <c:v>1.2484657638253609</c:v>
                </c:pt>
                <c:pt idx="11">
                  <c:v>1.2591631490905468</c:v>
                </c:pt>
                <c:pt idx="12">
                  <c:v>1.2814324767465008</c:v>
                </c:pt>
                <c:pt idx="13">
                  <c:v>1.2433614284178289</c:v>
                </c:pt>
                <c:pt idx="14">
                  <c:v>1.2318854429969479</c:v>
                </c:pt>
                <c:pt idx="15">
                  <c:v>1.291235346344201</c:v>
                </c:pt>
                <c:pt idx="16">
                  <c:v>1.2637763896642473</c:v>
                </c:pt>
                <c:pt idx="17">
                  <c:v>1.3597861071117419</c:v>
                </c:pt>
                <c:pt idx="18">
                  <c:v>1.277789371390406</c:v>
                </c:pt>
                <c:pt idx="19">
                  <c:v>1.2119327400094217</c:v>
                </c:pt>
                <c:pt idx="20">
                  <c:v>1.284534875585976</c:v>
                </c:pt>
                <c:pt idx="21">
                  <c:v>1.2794148136781145</c:v>
                </c:pt>
                <c:pt idx="22">
                  <c:v>1.3220873863867375</c:v>
                </c:pt>
                <c:pt idx="23">
                  <c:v>1.2322283314789746</c:v>
                </c:pt>
                <c:pt idx="24">
                  <c:v>1.1779945412467729</c:v>
                </c:pt>
                <c:pt idx="25">
                  <c:v>1.3108351957409665</c:v>
                </c:pt>
                <c:pt idx="26">
                  <c:v>1.3680733341478397</c:v>
                </c:pt>
                <c:pt idx="27">
                  <c:v>1.3683155019770044</c:v>
                </c:pt>
                <c:pt idx="28">
                  <c:v>1.4377924548737602</c:v>
                </c:pt>
              </c:numCache>
            </c:numRef>
          </c:val>
          <c:smooth val="0"/>
          <c:extLst>
            <c:ext xmlns:c16="http://schemas.microsoft.com/office/drawing/2014/chart" uri="{C3380CC4-5D6E-409C-BE32-E72D297353CC}">
              <c16:uniqueId val="{00000026-5EBA-4D87-87B5-71AC4BB36572}"/>
            </c:ext>
          </c:extLst>
        </c:ser>
        <c:ser>
          <c:idx val="7"/>
          <c:order val="7"/>
          <c:tx>
            <c:strRef>
              <c:f>'Graphs for Report'!$I$33</c:f>
              <c:strCache>
                <c:ptCount val="1"/>
                <c:pt idx="0">
                  <c:v>kg CO2e/ kg pork</c:v>
                </c:pt>
              </c:strCache>
            </c:strRef>
          </c:tx>
          <c:spPr>
            <a:ln w="28575">
              <a:solidFill>
                <a:srgbClr val="002060"/>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7-5EBA-4D87-87B5-71AC4BB36572}"/>
                </c:ext>
              </c:extLst>
            </c:dLbl>
            <c:dLbl>
              <c:idx val="1"/>
              <c:delete val="1"/>
              <c:extLst>
                <c:ext xmlns:c15="http://schemas.microsoft.com/office/drawing/2012/chart" uri="{CE6537A1-D6FC-4f65-9D91-7224C49458BB}"/>
                <c:ext xmlns:c16="http://schemas.microsoft.com/office/drawing/2014/chart" uri="{C3380CC4-5D6E-409C-BE32-E72D297353CC}">
                  <c16:uniqueId val="{00000028-5EBA-4D87-87B5-71AC4BB36572}"/>
                </c:ext>
              </c:extLst>
            </c:dLbl>
            <c:dLbl>
              <c:idx val="2"/>
              <c:delete val="1"/>
              <c:extLst>
                <c:ext xmlns:c15="http://schemas.microsoft.com/office/drawing/2012/chart" uri="{CE6537A1-D6FC-4f65-9D91-7224C49458BB}"/>
                <c:ext xmlns:c16="http://schemas.microsoft.com/office/drawing/2014/chart" uri="{C3380CC4-5D6E-409C-BE32-E72D297353CC}">
                  <c16:uniqueId val="{00000029-5EBA-4D87-87B5-71AC4BB36572}"/>
                </c:ext>
              </c:extLst>
            </c:dLbl>
            <c:dLbl>
              <c:idx val="3"/>
              <c:delete val="1"/>
              <c:extLst>
                <c:ext xmlns:c15="http://schemas.microsoft.com/office/drawing/2012/chart" uri="{CE6537A1-D6FC-4f65-9D91-7224C49458BB}"/>
                <c:ext xmlns:c16="http://schemas.microsoft.com/office/drawing/2014/chart" uri="{C3380CC4-5D6E-409C-BE32-E72D297353CC}">
                  <c16:uniqueId val="{0000002A-5EBA-4D87-87B5-71AC4BB36572}"/>
                </c:ext>
              </c:extLst>
            </c:dLbl>
            <c:dLbl>
              <c:idx val="4"/>
              <c:delete val="1"/>
              <c:extLst>
                <c:ext xmlns:c15="http://schemas.microsoft.com/office/drawing/2012/chart" uri="{CE6537A1-D6FC-4f65-9D91-7224C49458BB}"/>
                <c:ext xmlns:c16="http://schemas.microsoft.com/office/drawing/2014/chart" uri="{C3380CC4-5D6E-409C-BE32-E72D297353CC}">
                  <c16:uniqueId val="{0000002B-5EBA-4D87-87B5-71AC4BB36572}"/>
                </c:ext>
              </c:extLst>
            </c:dLbl>
            <c:dLbl>
              <c:idx val="5"/>
              <c:delete val="1"/>
              <c:extLst>
                <c:ext xmlns:c15="http://schemas.microsoft.com/office/drawing/2012/chart" uri="{CE6537A1-D6FC-4f65-9D91-7224C49458BB}"/>
                <c:ext xmlns:c16="http://schemas.microsoft.com/office/drawing/2014/chart" uri="{C3380CC4-5D6E-409C-BE32-E72D297353CC}">
                  <c16:uniqueId val="{0000002C-5EBA-4D87-87B5-71AC4BB36572}"/>
                </c:ext>
              </c:extLst>
            </c:dLbl>
            <c:dLbl>
              <c:idx val="6"/>
              <c:delete val="1"/>
              <c:extLst>
                <c:ext xmlns:c15="http://schemas.microsoft.com/office/drawing/2012/chart" uri="{CE6537A1-D6FC-4f65-9D91-7224C49458BB}"/>
                <c:ext xmlns:c16="http://schemas.microsoft.com/office/drawing/2014/chart" uri="{C3380CC4-5D6E-409C-BE32-E72D297353CC}">
                  <c16:uniqueId val="{0000002D-5EBA-4D87-87B5-71AC4BB36572}"/>
                </c:ext>
              </c:extLst>
            </c:dLbl>
            <c:dLbl>
              <c:idx val="7"/>
              <c:delete val="1"/>
              <c:extLst>
                <c:ext xmlns:c15="http://schemas.microsoft.com/office/drawing/2012/chart" uri="{CE6537A1-D6FC-4f65-9D91-7224C49458BB}"/>
                <c:ext xmlns:c16="http://schemas.microsoft.com/office/drawing/2014/chart" uri="{C3380CC4-5D6E-409C-BE32-E72D297353CC}">
                  <c16:uniqueId val="{0000002E-5EBA-4D87-87B5-71AC4BB36572}"/>
                </c:ext>
              </c:extLst>
            </c:dLbl>
            <c:dLbl>
              <c:idx val="8"/>
              <c:delete val="1"/>
              <c:extLst>
                <c:ext xmlns:c15="http://schemas.microsoft.com/office/drawing/2012/chart" uri="{CE6537A1-D6FC-4f65-9D91-7224C49458BB}"/>
                <c:ext xmlns:c16="http://schemas.microsoft.com/office/drawing/2014/chart" uri="{C3380CC4-5D6E-409C-BE32-E72D297353CC}">
                  <c16:uniqueId val="{0000002F-5EBA-4D87-87B5-71AC4BB36572}"/>
                </c:ext>
              </c:extLst>
            </c:dLbl>
            <c:dLbl>
              <c:idx val="9"/>
              <c:delete val="1"/>
              <c:extLst>
                <c:ext xmlns:c15="http://schemas.microsoft.com/office/drawing/2012/chart" uri="{CE6537A1-D6FC-4f65-9D91-7224C49458BB}"/>
                <c:ext xmlns:c16="http://schemas.microsoft.com/office/drawing/2014/chart" uri="{C3380CC4-5D6E-409C-BE32-E72D297353CC}">
                  <c16:uniqueId val="{00000030-5EBA-4D87-87B5-71AC4BB36572}"/>
                </c:ext>
              </c:extLst>
            </c:dLbl>
            <c:dLbl>
              <c:idx val="10"/>
              <c:delete val="1"/>
              <c:extLst>
                <c:ext xmlns:c15="http://schemas.microsoft.com/office/drawing/2012/chart" uri="{CE6537A1-D6FC-4f65-9D91-7224C49458BB}"/>
                <c:ext xmlns:c16="http://schemas.microsoft.com/office/drawing/2014/chart" uri="{C3380CC4-5D6E-409C-BE32-E72D297353CC}">
                  <c16:uniqueId val="{00000031-5EBA-4D87-87B5-71AC4BB36572}"/>
                </c:ext>
              </c:extLst>
            </c:dLbl>
            <c:dLbl>
              <c:idx val="11"/>
              <c:delete val="1"/>
              <c:extLst>
                <c:ext xmlns:c15="http://schemas.microsoft.com/office/drawing/2012/chart" uri="{CE6537A1-D6FC-4f65-9D91-7224C49458BB}"/>
                <c:ext xmlns:c16="http://schemas.microsoft.com/office/drawing/2014/chart" uri="{C3380CC4-5D6E-409C-BE32-E72D297353CC}">
                  <c16:uniqueId val="{00000032-5EBA-4D87-87B5-71AC4BB36572}"/>
                </c:ext>
              </c:extLst>
            </c:dLbl>
            <c:dLbl>
              <c:idx val="12"/>
              <c:delete val="1"/>
              <c:extLst>
                <c:ext xmlns:c15="http://schemas.microsoft.com/office/drawing/2012/chart" uri="{CE6537A1-D6FC-4f65-9D91-7224C49458BB}"/>
                <c:ext xmlns:c16="http://schemas.microsoft.com/office/drawing/2014/chart" uri="{C3380CC4-5D6E-409C-BE32-E72D297353CC}">
                  <c16:uniqueId val="{00000033-5EBA-4D87-87B5-71AC4BB36572}"/>
                </c:ext>
              </c:extLst>
            </c:dLbl>
            <c:dLbl>
              <c:idx val="13"/>
              <c:delete val="1"/>
              <c:extLst>
                <c:ext xmlns:c15="http://schemas.microsoft.com/office/drawing/2012/chart" uri="{CE6537A1-D6FC-4f65-9D91-7224C49458BB}"/>
                <c:ext xmlns:c16="http://schemas.microsoft.com/office/drawing/2014/chart" uri="{C3380CC4-5D6E-409C-BE32-E72D297353CC}">
                  <c16:uniqueId val="{00000034-5EBA-4D87-87B5-71AC4BB36572}"/>
                </c:ext>
              </c:extLst>
            </c:dLbl>
            <c:dLbl>
              <c:idx val="14"/>
              <c:delete val="1"/>
              <c:extLst>
                <c:ext xmlns:c15="http://schemas.microsoft.com/office/drawing/2012/chart" uri="{CE6537A1-D6FC-4f65-9D91-7224C49458BB}"/>
                <c:ext xmlns:c16="http://schemas.microsoft.com/office/drawing/2014/chart" uri="{C3380CC4-5D6E-409C-BE32-E72D297353CC}">
                  <c16:uniqueId val="{00000035-5EBA-4D87-87B5-71AC4BB36572}"/>
                </c:ext>
              </c:extLst>
            </c:dLbl>
            <c:dLbl>
              <c:idx val="15"/>
              <c:delete val="1"/>
              <c:extLst>
                <c:ext xmlns:c15="http://schemas.microsoft.com/office/drawing/2012/chart" uri="{CE6537A1-D6FC-4f65-9D91-7224C49458BB}"/>
                <c:ext xmlns:c16="http://schemas.microsoft.com/office/drawing/2014/chart" uri="{C3380CC4-5D6E-409C-BE32-E72D297353CC}">
                  <c16:uniqueId val="{00000036-5EBA-4D87-87B5-71AC4BB36572}"/>
                </c:ext>
              </c:extLst>
            </c:dLbl>
            <c:dLbl>
              <c:idx val="16"/>
              <c:delete val="1"/>
              <c:extLst>
                <c:ext xmlns:c15="http://schemas.microsoft.com/office/drawing/2012/chart" uri="{CE6537A1-D6FC-4f65-9D91-7224C49458BB}"/>
                <c:ext xmlns:c16="http://schemas.microsoft.com/office/drawing/2014/chart" uri="{C3380CC4-5D6E-409C-BE32-E72D297353CC}">
                  <c16:uniqueId val="{00000037-5EBA-4D87-87B5-71AC4BB36572}"/>
                </c:ext>
              </c:extLst>
            </c:dLbl>
            <c:dLbl>
              <c:idx val="17"/>
              <c:delete val="1"/>
              <c:extLst>
                <c:ext xmlns:c15="http://schemas.microsoft.com/office/drawing/2012/chart" uri="{CE6537A1-D6FC-4f65-9D91-7224C49458BB}"/>
                <c:ext xmlns:c16="http://schemas.microsoft.com/office/drawing/2014/chart" uri="{C3380CC4-5D6E-409C-BE32-E72D297353CC}">
                  <c16:uniqueId val="{00000038-5EBA-4D87-87B5-71AC4BB36572}"/>
                </c:ext>
              </c:extLst>
            </c:dLbl>
            <c:dLbl>
              <c:idx val="18"/>
              <c:delete val="1"/>
              <c:extLst>
                <c:ext xmlns:c15="http://schemas.microsoft.com/office/drawing/2012/chart" uri="{CE6537A1-D6FC-4f65-9D91-7224C49458BB}"/>
                <c:ext xmlns:c16="http://schemas.microsoft.com/office/drawing/2014/chart" uri="{C3380CC4-5D6E-409C-BE32-E72D297353CC}">
                  <c16:uniqueId val="{00000039-5EBA-4D87-87B5-71AC4BB36572}"/>
                </c:ext>
              </c:extLst>
            </c:dLbl>
            <c:dLbl>
              <c:idx val="19"/>
              <c:delete val="1"/>
              <c:extLst>
                <c:ext xmlns:c15="http://schemas.microsoft.com/office/drawing/2012/chart" uri="{CE6537A1-D6FC-4f65-9D91-7224C49458BB}"/>
                <c:ext xmlns:c16="http://schemas.microsoft.com/office/drawing/2014/chart" uri="{C3380CC4-5D6E-409C-BE32-E72D297353CC}">
                  <c16:uniqueId val="{0000003A-5EBA-4D87-87B5-71AC4BB36572}"/>
                </c:ext>
              </c:extLst>
            </c:dLbl>
            <c:dLbl>
              <c:idx val="20"/>
              <c:delete val="1"/>
              <c:extLst>
                <c:ext xmlns:c15="http://schemas.microsoft.com/office/drawing/2012/chart" uri="{CE6537A1-D6FC-4f65-9D91-7224C49458BB}"/>
                <c:ext xmlns:c16="http://schemas.microsoft.com/office/drawing/2014/chart" uri="{C3380CC4-5D6E-409C-BE32-E72D297353CC}">
                  <c16:uniqueId val="{0000003B-5EBA-4D87-87B5-71AC4BB36572}"/>
                </c:ext>
              </c:extLst>
            </c:dLbl>
            <c:dLbl>
              <c:idx val="21"/>
              <c:delete val="1"/>
              <c:extLst>
                <c:ext xmlns:c15="http://schemas.microsoft.com/office/drawing/2012/chart" uri="{CE6537A1-D6FC-4f65-9D91-7224C49458BB}"/>
                <c:ext xmlns:c16="http://schemas.microsoft.com/office/drawing/2014/chart" uri="{C3380CC4-5D6E-409C-BE32-E72D297353CC}">
                  <c16:uniqueId val="{0000003C-5EBA-4D87-87B5-71AC4BB36572}"/>
                </c:ext>
              </c:extLst>
            </c:dLbl>
            <c:dLbl>
              <c:idx val="22"/>
              <c:delete val="1"/>
              <c:extLst>
                <c:ext xmlns:c15="http://schemas.microsoft.com/office/drawing/2012/chart" uri="{CE6537A1-D6FC-4f65-9D91-7224C49458BB}"/>
                <c:ext xmlns:c16="http://schemas.microsoft.com/office/drawing/2014/chart" uri="{C3380CC4-5D6E-409C-BE32-E72D297353CC}">
                  <c16:uniqueId val="{0000003D-5EBA-4D87-87B5-71AC4BB36572}"/>
                </c:ext>
              </c:extLst>
            </c:dLbl>
            <c:dLbl>
              <c:idx val="23"/>
              <c:delete val="1"/>
              <c:extLst>
                <c:ext xmlns:c15="http://schemas.microsoft.com/office/drawing/2012/chart" uri="{CE6537A1-D6FC-4f65-9D91-7224C49458BB}"/>
                <c:ext xmlns:c16="http://schemas.microsoft.com/office/drawing/2014/chart" uri="{C3380CC4-5D6E-409C-BE32-E72D297353CC}">
                  <c16:uniqueId val="{0000003E-5EBA-4D87-87B5-71AC4BB36572}"/>
                </c:ext>
              </c:extLst>
            </c:dLbl>
            <c:dLbl>
              <c:idx val="24"/>
              <c:delete val="1"/>
              <c:extLst>
                <c:ext xmlns:c15="http://schemas.microsoft.com/office/drawing/2012/chart" uri="{CE6537A1-D6FC-4f65-9D91-7224C49458BB}"/>
                <c:ext xmlns:c16="http://schemas.microsoft.com/office/drawing/2014/chart" uri="{C3380CC4-5D6E-409C-BE32-E72D297353CC}">
                  <c16:uniqueId val="{0000003F-5EBA-4D87-87B5-71AC4BB36572}"/>
                </c:ext>
              </c:extLst>
            </c:dLbl>
            <c:dLbl>
              <c:idx val="25"/>
              <c:delete val="1"/>
              <c:extLst>
                <c:ext xmlns:c15="http://schemas.microsoft.com/office/drawing/2012/chart" uri="{CE6537A1-D6FC-4f65-9D91-7224C49458BB}"/>
                <c:ext xmlns:c16="http://schemas.microsoft.com/office/drawing/2014/chart" uri="{C3380CC4-5D6E-409C-BE32-E72D297353CC}">
                  <c16:uniqueId val="{00000040-5EBA-4D87-87B5-71AC4BB36572}"/>
                </c:ext>
              </c:extLst>
            </c:dLbl>
            <c:dLbl>
              <c:idx val="26"/>
              <c:delete val="1"/>
              <c:extLst>
                <c:ext xmlns:c15="http://schemas.microsoft.com/office/drawing/2012/chart" uri="{CE6537A1-D6FC-4f65-9D91-7224C49458BB}"/>
                <c:ext xmlns:c16="http://schemas.microsoft.com/office/drawing/2014/chart" uri="{C3380CC4-5D6E-409C-BE32-E72D297353CC}">
                  <c16:uniqueId val="{00000041-5EBA-4D87-87B5-71AC4BB36572}"/>
                </c:ext>
              </c:extLst>
            </c:dLbl>
            <c:dLbl>
              <c:idx val="27"/>
              <c:delete val="1"/>
              <c:extLst>
                <c:ext xmlns:c15="http://schemas.microsoft.com/office/drawing/2012/chart" uri="{CE6537A1-D6FC-4f65-9D91-7224C49458BB}"/>
                <c:ext xmlns:c16="http://schemas.microsoft.com/office/drawing/2014/chart" uri="{C3380CC4-5D6E-409C-BE32-E72D297353CC}">
                  <c16:uniqueId val="{00000042-5EBA-4D87-87B5-71AC4BB36572}"/>
                </c:ext>
              </c:extLst>
            </c:dLbl>
            <c:dLbl>
              <c:idx val="28"/>
              <c:layout>
                <c:manualLayout>
                  <c:x val="1.9851695330873444E-3"/>
                  <c:y val="0"/>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43-5EBA-4D87-87B5-71AC4BB36572}"/>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Report'!$I$34:$I$72</c:f>
              <c:numCache>
                <c:formatCode>General</c:formatCode>
                <c:ptCount val="39"/>
                <c:pt idx="0">
                  <c:v>1</c:v>
                </c:pt>
                <c:pt idx="1">
                  <c:v>1.0335970501753182</c:v>
                </c:pt>
                <c:pt idx="2">
                  <c:v>0.92179115973645787</c:v>
                </c:pt>
                <c:pt idx="3">
                  <c:v>0.97858393276145317</c:v>
                </c:pt>
                <c:pt idx="4">
                  <c:v>1.0222269559027164</c:v>
                </c:pt>
                <c:pt idx="5">
                  <c:v>1.0372751633629986</c:v>
                </c:pt>
                <c:pt idx="6">
                  <c:v>1.0254592100995188</c:v>
                </c:pt>
                <c:pt idx="7">
                  <c:v>1.0775809790804209</c:v>
                </c:pt>
                <c:pt idx="8">
                  <c:v>1.0949562412815206</c:v>
                </c:pt>
                <c:pt idx="9">
                  <c:v>1.0199273994115012</c:v>
                </c:pt>
                <c:pt idx="10">
                  <c:v>1.0113277513855732</c:v>
                </c:pt>
                <c:pt idx="11">
                  <c:v>1.0089208197895292</c:v>
                </c:pt>
                <c:pt idx="12">
                  <c:v>0.99943270589225441</c:v>
                </c:pt>
                <c:pt idx="13">
                  <c:v>0.95604387291525639</c:v>
                </c:pt>
                <c:pt idx="14">
                  <c:v>0.9211990261717472</c:v>
                </c:pt>
                <c:pt idx="15">
                  <c:v>0.95744763551646039</c:v>
                </c:pt>
                <c:pt idx="16">
                  <c:v>0.92072712439509696</c:v>
                </c:pt>
                <c:pt idx="17">
                  <c:v>0.95057854415707788</c:v>
                </c:pt>
                <c:pt idx="18">
                  <c:v>0.83956657204298879</c:v>
                </c:pt>
                <c:pt idx="19">
                  <c:v>0.80828859067613623</c:v>
                </c:pt>
                <c:pt idx="20">
                  <c:v>0.87824648504248359</c:v>
                </c:pt>
                <c:pt idx="21">
                  <c:v>0.86246309090989326</c:v>
                </c:pt>
                <c:pt idx="22">
                  <c:v>0.8723572134775478</c:v>
                </c:pt>
                <c:pt idx="23">
                  <c:v>0.81535696746040087</c:v>
                </c:pt>
                <c:pt idx="24">
                  <c:v>0.79122190006832205</c:v>
                </c:pt>
                <c:pt idx="25">
                  <c:v>0.82087600177066589</c:v>
                </c:pt>
                <c:pt idx="26">
                  <c:v>0.84161887986680073</c:v>
                </c:pt>
                <c:pt idx="27">
                  <c:v>0.82068568009176368</c:v>
                </c:pt>
                <c:pt idx="28">
                  <c:v>0.83838507691606201</c:v>
                </c:pt>
              </c:numCache>
            </c:numRef>
          </c:val>
          <c:smooth val="0"/>
          <c:extLst>
            <c:ext xmlns:c16="http://schemas.microsoft.com/office/drawing/2014/chart" uri="{C3380CC4-5D6E-409C-BE32-E72D297353CC}">
              <c16:uniqueId val="{00000044-5EBA-4D87-87B5-71AC4BB36572}"/>
            </c:ext>
          </c:extLst>
        </c:ser>
        <c:ser>
          <c:idx val="8"/>
          <c:order val="8"/>
          <c:tx>
            <c:strRef>
              <c:f>'Graphs for Report'!$G$33</c:f>
              <c:strCache>
                <c:ptCount val="1"/>
                <c:pt idx="0">
                  <c:v> Hog Slaughter (1,000 head) </c:v>
                </c:pt>
              </c:strCache>
            </c:strRef>
          </c:tx>
          <c:spPr>
            <a:ln w="28575" cap="rnd">
              <a:solidFill>
                <a:schemeClr val="accent3">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45-5EBA-4D87-87B5-71AC4BB36572}"/>
                </c:ext>
              </c:extLst>
            </c:dLbl>
            <c:dLbl>
              <c:idx val="1"/>
              <c:delete val="1"/>
              <c:extLst>
                <c:ext xmlns:c15="http://schemas.microsoft.com/office/drawing/2012/chart" uri="{CE6537A1-D6FC-4f65-9D91-7224C49458BB}"/>
                <c:ext xmlns:c16="http://schemas.microsoft.com/office/drawing/2014/chart" uri="{C3380CC4-5D6E-409C-BE32-E72D297353CC}">
                  <c16:uniqueId val="{00000046-5EBA-4D87-87B5-71AC4BB36572}"/>
                </c:ext>
              </c:extLst>
            </c:dLbl>
            <c:dLbl>
              <c:idx val="2"/>
              <c:delete val="1"/>
              <c:extLst>
                <c:ext xmlns:c15="http://schemas.microsoft.com/office/drawing/2012/chart" uri="{CE6537A1-D6FC-4f65-9D91-7224C49458BB}"/>
                <c:ext xmlns:c16="http://schemas.microsoft.com/office/drawing/2014/chart" uri="{C3380CC4-5D6E-409C-BE32-E72D297353CC}">
                  <c16:uniqueId val="{00000047-5EBA-4D87-87B5-71AC4BB36572}"/>
                </c:ext>
              </c:extLst>
            </c:dLbl>
            <c:dLbl>
              <c:idx val="3"/>
              <c:delete val="1"/>
              <c:extLst>
                <c:ext xmlns:c15="http://schemas.microsoft.com/office/drawing/2012/chart" uri="{CE6537A1-D6FC-4f65-9D91-7224C49458BB}"/>
                <c:ext xmlns:c16="http://schemas.microsoft.com/office/drawing/2014/chart" uri="{C3380CC4-5D6E-409C-BE32-E72D297353CC}">
                  <c16:uniqueId val="{00000048-5EBA-4D87-87B5-71AC4BB36572}"/>
                </c:ext>
              </c:extLst>
            </c:dLbl>
            <c:dLbl>
              <c:idx val="4"/>
              <c:delete val="1"/>
              <c:extLst>
                <c:ext xmlns:c15="http://schemas.microsoft.com/office/drawing/2012/chart" uri="{CE6537A1-D6FC-4f65-9D91-7224C49458BB}"/>
                <c:ext xmlns:c16="http://schemas.microsoft.com/office/drawing/2014/chart" uri="{C3380CC4-5D6E-409C-BE32-E72D297353CC}">
                  <c16:uniqueId val="{00000049-5EBA-4D87-87B5-71AC4BB36572}"/>
                </c:ext>
              </c:extLst>
            </c:dLbl>
            <c:dLbl>
              <c:idx val="5"/>
              <c:delete val="1"/>
              <c:extLst>
                <c:ext xmlns:c15="http://schemas.microsoft.com/office/drawing/2012/chart" uri="{CE6537A1-D6FC-4f65-9D91-7224C49458BB}"/>
                <c:ext xmlns:c16="http://schemas.microsoft.com/office/drawing/2014/chart" uri="{C3380CC4-5D6E-409C-BE32-E72D297353CC}">
                  <c16:uniqueId val="{0000004A-5EBA-4D87-87B5-71AC4BB36572}"/>
                </c:ext>
              </c:extLst>
            </c:dLbl>
            <c:dLbl>
              <c:idx val="6"/>
              <c:delete val="1"/>
              <c:extLst>
                <c:ext xmlns:c15="http://schemas.microsoft.com/office/drawing/2012/chart" uri="{CE6537A1-D6FC-4f65-9D91-7224C49458BB}"/>
                <c:ext xmlns:c16="http://schemas.microsoft.com/office/drawing/2014/chart" uri="{C3380CC4-5D6E-409C-BE32-E72D297353CC}">
                  <c16:uniqueId val="{0000004B-5EBA-4D87-87B5-71AC4BB36572}"/>
                </c:ext>
              </c:extLst>
            </c:dLbl>
            <c:dLbl>
              <c:idx val="7"/>
              <c:delete val="1"/>
              <c:extLst>
                <c:ext xmlns:c15="http://schemas.microsoft.com/office/drawing/2012/chart" uri="{CE6537A1-D6FC-4f65-9D91-7224C49458BB}"/>
                <c:ext xmlns:c16="http://schemas.microsoft.com/office/drawing/2014/chart" uri="{C3380CC4-5D6E-409C-BE32-E72D297353CC}">
                  <c16:uniqueId val="{0000004C-5EBA-4D87-87B5-71AC4BB36572}"/>
                </c:ext>
              </c:extLst>
            </c:dLbl>
            <c:dLbl>
              <c:idx val="8"/>
              <c:delete val="1"/>
              <c:extLst>
                <c:ext xmlns:c15="http://schemas.microsoft.com/office/drawing/2012/chart" uri="{CE6537A1-D6FC-4f65-9D91-7224C49458BB}"/>
                <c:ext xmlns:c16="http://schemas.microsoft.com/office/drawing/2014/chart" uri="{C3380CC4-5D6E-409C-BE32-E72D297353CC}">
                  <c16:uniqueId val="{0000004D-5EBA-4D87-87B5-71AC4BB36572}"/>
                </c:ext>
              </c:extLst>
            </c:dLbl>
            <c:dLbl>
              <c:idx val="9"/>
              <c:delete val="1"/>
              <c:extLst>
                <c:ext xmlns:c15="http://schemas.microsoft.com/office/drawing/2012/chart" uri="{CE6537A1-D6FC-4f65-9D91-7224C49458BB}"/>
                <c:ext xmlns:c16="http://schemas.microsoft.com/office/drawing/2014/chart" uri="{C3380CC4-5D6E-409C-BE32-E72D297353CC}">
                  <c16:uniqueId val="{0000004E-5EBA-4D87-87B5-71AC4BB36572}"/>
                </c:ext>
              </c:extLst>
            </c:dLbl>
            <c:dLbl>
              <c:idx val="10"/>
              <c:delete val="1"/>
              <c:extLst>
                <c:ext xmlns:c15="http://schemas.microsoft.com/office/drawing/2012/chart" uri="{CE6537A1-D6FC-4f65-9D91-7224C49458BB}"/>
                <c:ext xmlns:c16="http://schemas.microsoft.com/office/drawing/2014/chart" uri="{C3380CC4-5D6E-409C-BE32-E72D297353CC}">
                  <c16:uniqueId val="{0000004F-5EBA-4D87-87B5-71AC4BB36572}"/>
                </c:ext>
              </c:extLst>
            </c:dLbl>
            <c:dLbl>
              <c:idx val="11"/>
              <c:delete val="1"/>
              <c:extLst>
                <c:ext xmlns:c15="http://schemas.microsoft.com/office/drawing/2012/chart" uri="{CE6537A1-D6FC-4f65-9D91-7224C49458BB}"/>
                <c:ext xmlns:c16="http://schemas.microsoft.com/office/drawing/2014/chart" uri="{C3380CC4-5D6E-409C-BE32-E72D297353CC}">
                  <c16:uniqueId val="{00000050-5EBA-4D87-87B5-71AC4BB36572}"/>
                </c:ext>
              </c:extLst>
            </c:dLbl>
            <c:dLbl>
              <c:idx val="12"/>
              <c:delete val="1"/>
              <c:extLst>
                <c:ext xmlns:c15="http://schemas.microsoft.com/office/drawing/2012/chart" uri="{CE6537A1-D6FC-4f65-9D91-7224C49458BB}"/>
                <c:ext xmlns:c16="http://schemas.microsoft.com/office/drawing/2014/chart" uri="{C3380CC4-5D6E-409C-BE32-E72D297353CC}">
                  <c16:uniqueId val="{00000051-5EBA-4D87-87B5-71AC4BB36572}"/>
                </c:ext>
              </c:extLst>
            </c:dLbl>
            <c:dLbl>
              <c:idx val="13"/>
              <c:delete val="1"/>
              <c:extLst>
                <c:ext xmlns:c15="http://schemas.microsoft.com/office/drawing/2012/chart" uri="{CE6537A1-D6FC-4f65-9D91-7224C49458BB}"/>
                <c:ext xmlns:c16="http://schemas.microsoft.com/office/drawing/2014/chart" uri="{C3380CC4-5D6E-409C-BE32-E72D297353CC}">
                  <c16:uniqueId val="{00000052-5EBA-4D87-87B5-71AC4BB36572}"/>
                </c:ext>
              </c:extLst>
            </c:dLbl>
            <c:dLbl>
              <c:idx val="14"/>
              <c:delete val="1"/>
              <c:extLst>
                <c:ext xmlns:c15="http://schemas.microsoft.com/office/drawing/2012/chart" uri="{CE6537A1-D6FC-4f65-9D91-7224C49458BB}"/>
                <c:ext xmlns:c16="http://schemas.microsoft.com/office/drawing/2014/chart" uri="{C3380CC4-5D6E-409C-BE32-E72D297353CC}">
                  <c16:uniqueId val="{00000053-5EBA-4D87-87B5-71AC4BB36572}"/>
                </c:ext>
              </c:extLst>
            </c:dLbl>
            <c:dLbl>
              <c:idx val="15"/>
              <c:delete val="1"/>
              <c:extLst>
                <c:ext xmlns:c15="http://schemas.microsoft.com/office/drawing/2012/chart" uri="{CE6537A1-D6FC-4f65-9D91-7224C49458BB}"/>
                <c:ext xmlns:c16="http://schemas.microsoft.com/office/drawing/2014/chart" uri="{C3380CC4-5D6E-409C-BE32-E72D297353CC}">
                  <c16:uniqueId val="{00000054-5EBA-4D87-87B5-71AC4BB36572}"/>
                </c:ext>
              </c:extLst>
            </c:dLbl>
            <c:dLbl>
              <c:idx val="16"/>
              <c:delete val="1"/>
              <c:extLst>
                <c:ext xmlns:c15="http://schemas.microsoft.com/office/drawing/2012/chart" uri="{CE6537A1-D6FC-4f65-9D91-7224C49458BB}"/>
                <c:ext xmlns:c16="http://schemas.microsoft.com/office/drawing/2014/chart" uri="{C3380CC4-5D6E-409C-BE32-E72D297353CC}">
                  <c16:uniqueId val="{00000055-5EBA-4D87-87B5-71AC4BB36572}"/>
                </c:ext>
              </c:extLst>
            </c:dLbl>
            <c:dLbl>
              <c:idx val="17"/>
              <c:delete val="1"/>
              <c:extLst>
                <c:ext xmlns:c15="http://schemas.microsoft.com/office/drawing/2012/chart" uri="{CE6537A1-D6FC-4f65-9D91-7224C49458BB}"/>
                <c:ext xmlns:c16="http://schemas.microsoft.com/office/drawing/2014/chart" uri="{C3380CC4-5D6E-409C-BE32-E72D297353CC}">
                  <c16:uniqueId val="{00000056-5EBA-4D87-87B5-71AC4BB36572}"/>
                </c:ext>
              </c:extLst>
            </c:dLbl>
            <c:dLbl>
              <c:idx val="18"/>
              <c:delete val="1"/>
              <c:extLst>
                <c:ext xmlns:c15="http://schemas.microsoft.com/office/drawing/2012/chart" uri="{CE6537A1-D6FC-4f65-9D91-7224C49458BB}"/>
                <c:ext xmlns:c16="http://schemas.microsoft.com/office/drawing/2014/chart" uri="{C3380CC4-5D6E-409C-BE32-E72D297353CC}">
                  <c16:uniqueId val="{00000057-5EBA-4D87-87B5-71AC4BB36572}"/>
                </c:ext>
              </c:extLst>
            </c:dLbl>
            <c:dLbl>
              <c:idx val="19"/>
              <c:delete val="1"/>
              <c:extLst>
                <c:ext xmlns:c15="http://schemas.microsoft.com/office/drawing/2012/chart" uri="{CE6537A1-D6FC-4f65-9D91-7224C49458BB}"/>
                <c:ext xmlns:c16="http://schemas.microsoft.com/office/drawing/2014/chart" uri="{C3380CC4-5D6E-409C-BE32-E72D297353CC}">
                  <c16:uniqueId val="{00000058-5EBA-4D87-87B5-71AC4BB36572}"/>
                </c:ext>
              </c:extLst>
            </c:dLbl>
            <c:dLbl>
              <c:idx val="20"/>
              <c:delete val="1"/>
              <c:extLst>
                <c:ext xmlns:c15="http://schemas.microsoft.com/office/drawing/2012/chart" uri="{CE6537A1-D6FC-4f65-9D91-7224C49458BB}"/>
                <c:ext xmlns:c16="http://schemas.microsoft.com/office/drawing/2014/chart" uri="{C3380CC4-5D6E-409C-BE32-E72D297353CC}">
                  <c16:uniqueId val="{00000059-5EBA-4D87-87B5-71AC4BB36572}"/>
                </c:ext>
              </c:extLst>
            </c:dLbl>
            <c:dLbl>
              <c:idx val="21"/>
              <c:delete val="1"/>
              <c:extLst>
                <c:ext xmlns:c15="http://schemas.microsoft.com/office/drawing/2012/chart" uri="{CE6537A1-D6FC-4f65-9D91-7224C49458BB}"/>
                <c:ext xmlns:c16="http://schemas.microsoft.com/office/drawing/2014/chart" uri="{C3380CC4-5D6E-409C-BE32-E72D297353CC}">
                  <c16:uniqueId val="{0000005A-5EBA-4D87-87B5-71AC4BB36572}"/>
                </c:ext>
              </c:extLst>
            </c:dLbl>
            <c:dLbl>
              <c:idx val="22"/>
              <c:delete val="1"/>
              <c:extLst>
                <c:ext xmlns:c15="http://schemas.microsoft.com/office/drawing/2012/chart" uri="{CE6537A1-D6FC-4f65-9D91-7224C49458BB}"/>
                <c:ext xmlns:c16="http://schemas.microsoft.com/office/drawing/2014/chart" uri="{C3380CC4-5D6E-409C-BE32-E72D297353CC}">
                  <c16:uniqueId val="{0000005B-5EBA-4D87-87B5-71AC4BB36572}"/>
                </c:ext>
              </c:extLst>
            </c:dLbl>
            <c:dLbl>
              <c:idx val="23"/>
              <c:delete val="1"/>
              <c:extLst>
                <c:ext xmlns:c15="http://schemas.microsoft.com/office/drawing/2012/chart" uri="{CE6537A1-D6FC-4f65-9D91-7224C49458BB}"/>
                <c:ext xmlns:c16="http://schemas.microsoft.com/office/drawing/2014/chart" uri="{C3380CC4-5D6E-409C-BE32-E72D297353CC}">
                  <c16:uniqueId val="{0000005C-5EBA-4D87-87B5-71AC4BB36572}"/>
                </c:ext>
              </c:extLst>
            </c:dLbl>
            <c:dLbl>
              <c:idx val="24"/>
              <c:delete val="1"/>
              <c:extLst>
                <c:ext xmlns:c15="http://schemas.microsoft.com/office/drawing/2012/chart" uri="{CE6537A1-D6FC-4f65-9D91-7224C49458BB}"/>
                <c:ext xmlns:c16="http://schemas.microsoft.com/office/drawing/2014/chart" uri="{C3380CC4-5D6E-409C-BE32-E72D297353CC}">
                  <c16:uniqueId val="{0000005D-5EBA-4D87-87B5-71AC4BB36572}"/>
                </c:ext>
              </c:extLst>
            </c:dLbl>
            <c:dLbl>
              <c:idx val="25"/>
              <c:delete val="1"/>
              <c:extLst>
                <c:ext xmlns:c15="http://schemas.microsoft.com/office/drawing/2012/chart" uri="{CE6537A1-D6FC-4f65-9D91-7224C49458BB}"/>
                <c:ext xmlns:c16="http://schemas.microsoft.com/office/drawing/2014/chart" uri="{C3380CC4-5D6E-409C-BE32-E72D297353CC}">
                  <c16:uniqueId val="{0000005E-5EBA-4D87-87B5-71AC4BB36572}"/>
                </c:ext>
              </c:extLst>
            </c:dLbl>
            <c:dLbl>
              <c:idx val="26"/>
              <c:delete val="1"/>
              <c:extLst>
                <c:ext xmlns:c15="http://schemas.microsoft.com/office/drawing/2012/chart" uri="{CE6537A1-D6FC-4f65-9D91-7224C49458BB}"/>
                <c:ext xmlns:c16="http://schemas.microsoft.com/office/drawing/2014/chart" uri="{C3380CC4-5D6E-409C-BE32-E72D297353CC}">
                  <c16:uniqueId val="{0000005F-5EBA-4D87-87B5-71AC4BB36572}"/>
                </c:ext>
              </c:extLst>
            </c:dLbl>
            <c:dLbl>
              <c:idx val="27"/>
              <c:delete val="1"/>
              <c:extLst>
                <c:ext xmlns:c15="http://schemas.microsoft.com/office/drawing/2012/chart" uri="{CE6537A1-D6FC-4f65-9D91-7224C49458BB}"/>
                <c:ext xmlns:c16="http://schemas.microsoft.com/office/drawing/2014/chart" uri="{C3380CC4-5D6E-409C-BE32-E72D297353CC}">
                  <c16:uniqueId val="{00000060-5EBA-4D87-87B5-71AC4BB36572}"/>
                </c:ext>
              </c:extLst>
            </c:dLbl>
            <c:dLbl>
              <c:idx val="28"/>
              <c:layout>
                <c:manualLayout>
                  <c:x val="2.1006080433274392E-3"/>
                  <c:y val="-3.78899758637870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1-5EBA-4D87-87B5-71AC4BB36572}"/>
                </c:ext>
              </c:extLst>
            </c:dLbl>
            <c:spPr>
              <a:noFill/>
              <a:ln>
                <a:noFill/>
              </a:ln>
              <a:effectLst/>
            </c:spPr>
            <c:txPr>
              <a:bodyPr rot="0" vert="horz"/>
              <a:lstStyle/>
              <a:p>
                <a:pPr>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Report'!$G$34:$G$72</c:f>
              <c:numCache>
                <c:formatCode>General</c:formatCode>
                <c:ptCount val="39"/>
                <c:pt idx="0">
                  <c:v>1</c:v>
                </c:pt>
                <c:pt idx="1">
                  <c:v>1.0352750449190287</c:v>
                </c:pt>
                <c:pt idx="2">
                  <c:v>1.1138362313666503</c:v>
                </c:pt>
                <c:pt idx="3">
                  <c:v>1.0920597203607569</c:v>
                </c:pt>
                <c:pt idx="4">
                  <c:v>1.1225906135324792</c:v>
                </c:pt>
                <c:pt idx="5">
                  <c:v>1.1299754774292854</c:v>
                </c:pt>
                <c:pt idx="6">
                  <c:v>1.083551149166291</c:v>
                </c:pt>
                <c:pt idx="7">
                  <c:v>1.0783540029146157</c:v>
                </c:pt>
                <c:pt idx="8">
                  <c:v>1.1845080561619543</c:v>
                </c:pt>
                <c:pt idx="9">
                  <c:v>1.1903595278088293</c:v>
                </c:pt>
                <c:pt idx="10">
                  <c:v>1.1483574559734993</c:v>
                </c:pt>
                <c:pt idx="11">
                  <c:v>1.1480765291490842</c:v>
                </c:pt>
                <c:pt idx="12">
                  <c:v>1.1749483504328029</c:v>
                </c:pt>
                <c:pt idx="13">
                  <c:v>1.1827335350544004</c:v>
                </c:pt>
                <c:pt idx="14">
                  <c:v>1.2123560981605146</c:v>
                </c:pt>
                <c:pt idx="15">
                  <c:v>1.2137221048442319</c:v>
                </c:pt>
                <c:pt idx="16">
                  <c:v>1.2272089334730165</c:v>
                </c:pt>
                <c:pt idx="17">
                  <c:v>1.2791242106248866</c:v>
                </c:pt>
                <c:pt idx="18">
                  <c:v>1.3643492154533163</c:v>
                </c:pt>
                <c:pt idx="19">
                  <c:v>1.3312689113500289</c:v>
                </c:pt>
                <c:pt idx="20">
                  <c:v>1.2918771179248871</c:v>
                </c:pt>
                <c:pt idx="21">
                  <c:v>1.2987750419927075</c:v>
                </c:pt>
                <c:pt idx="22">
                  <c:v>1.3255836547409328</c:v>
                </c:pt>
                <c:pt idx="23">
                  <c:v>1.3128705454077243</c:v>
                </c:pt>
                <c:pt idx="24">
                  <c:v>1.251970291988318</c:v>
                </c:pt>
                <c:pt idx="25">
                  <c:v>1.3521031469656977</c:v>
                </c:pt>
                <c:pt idx="26">
                  <c:v>1.3847807892873236</c:v>
                </c:pt>
                <c:pt idx="27">
                  <c:v>1.4209009557364671</c:v>
                </c:pt>
                <c:pt idx="28">
                  <c:v>1.4574062260407461</c:v>
                </c:pt>
              </c:numCache>
            </c:numRef>
          </c:val>
          <c:smooth val="0"/>
          <c:extLst>
            <c:ext xmlns:c16="http://schemas.microsoft.com/office/drawing/2014/chart" uri="{C3380CC4-5D6E-409C-BE32-E72D297353CC}">
              <c16:uniqueId val="{00000062-5EBA-4D87-87B5-71AC4BB36572}"/>
            </c:ext>
          </c:extLst>
        </c:ser>
        <c:ser>
          <c:idx val="9"/>
          <c:order val="9"/>
          <c:tx>
            <c:strRef>
              <c:f>'Graphs for Report'!$H$33</c:f>
              <c:strCache>
                <c:ptCount val="1"/>
                <c:pt idx="0">
                  <c:v>Live animal weight at slaughter (lb/head)</c:v>
                </c:pt>
              </c:strCache>
            </c:strRef>
          </c:tx>
          <c:spPr>
            <a:ln w="28575" cap="rnd">
              <a:solidFill>
                <a:schemeClr val="accent5">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3-5EBA-4D87-87B5-71AC4BB36572}"/>
                </c:ext>
              </c:extLst>
            </c:dLbl>
            <c:dLbl>
              <c:idx val="1"/>
              <c:delete val="1"/>
              <c:extLst>
                <c:ext xmlns:c15="http://schemas.microsoft.com/office/drawing/2012/chart" uri="{CE6537A1-D6FC-4f65-9D91-7224C49458BB}"/>
                <c:ext xmlns:c16="http://schemas.microsoft.com/office/drawing/2014/chart" uri="{C3380CC4-5D6E-409C-BE32-E72D297353CC}">
                  <c16:uniqueId val="{00000064-5EBA-4D87-87B5-71AC4BB36572}"/>
                </c:ext>
              </c:extLst>
            </c:dLbl>
            <c:dLbl>
              <c:idx val="2"/>
              <c:delete val="1"/>
              <c:extLst>
                <c:ext xmlns:c15="http://schemas.microsoft.com/office/drawing/2012/chart" uri="{CE6537A1-D6FC-4f65-9D91-7224C49458BB}"/>
                <c:ext xmlns:c16="http://schemas.microsoft.com/office/drawing/2014/chart" uri="{C3380CC4-5D6E-409C-BE32-E72D297353CC}">
                  <c16:uniqueId val="{00000065-5EBA-4D87-87B5-71AC4BB36572}"/>
                </c:ext>
              </c:extLst>
            </c:dLbl>
            <c:dLbl>
              <c:idx val="3"/>
              <c:delete val="1"/>
              <c:extLst>
                <c:ext xmlns:c15="http://schemas.microsoft.com/office/drawing/2012/chart" uri="{CE6537A1-D6FC-4f65-9D91-7224C49458BB}"/>
                <c:ext xmlns:c16="http://schemas.microsoft.com/office/drawing/2014/chart" uri="{C3380CC4-5D6E-409C-BE32-E72D297353CC}">
                  <c16:uniqueId val="{00000066-5EBA-4D87-87B5-71AC4BB36572}"/>
                </c:ext>
              </c:extLst>
            </c:dLbl>
            <c:dLbl>
              <c:idx val="4"/>
              <c:delete val="1"/>
              <c:extLst>
                <c:ext xmlns:c15="http://schemas.microsoft.com/office/drawing/2012/chart" uri="{CE6537A1-D6FC-4f65-9D91-7224C49458BB}"/>
                <c:ext xmlns:c16="http://schemas.microsoft.com/office/drawing/2014/chart" uri="{C3380CC4-5D6E-409C-BE32-E72D297353CC}">
                  <c16:uniqueId val="{00000067-5EBA-4D87-87B5-71AC4BB36572}"/>
                </c:ext>
              </c:extLst>
            </c:dLbl>
            <c:dLbl>
              <c:idx val="5"/>
              <c:delete val="1"/>
              <c:extLst>
                <c:ext xmlns:c15="http://schemas.microsoft.com/office/drawing/2012/chart" uri="{CE6537A1-D6FC-4f65-9D91-7224C49458BB}"/>
                <c:ext xmlns:c16="http://schemas.microsoft.com/office/drawing/2014/chart" uri="{C3380CC4-5D6E-409C-BE32-E72D297353CC}">
                  <c16:uniqueId val="{00000068-5EBA-4D87-87B5-71AC4BB36572}"/>
                </c:ext>
              </c:extLst>
            </c:dLbl>
            <c:dLbl>
              <c:idx val="6"/>
              <c:delete val="1"/>
              <c:extLst>
                <c:ext xmlns:c15="http://schemas.microsoft.com/office/drawing/2012/chart" uri="{CE6537A1-D6FC-4f65-9D91-7224C49458BB}"/>
                <c:ext xmlns:c16="http://schemas.microsoft.com/office/drawing/2014/chart" uri="{C3380CC4-5D6E-409C-BE32-E72D297353CC}">
                  <c16:uniqueId val="{00000069-5EBA-4D87-87B5-71AC4BB36572}"/>
                </c:ext>
              </c:extLst>
            </c:dLbl>
            <c:dLbl>
              <c:idx val="7"/>
              <c:delete val="1"/>
              <c:extLst>
                <c:ext xmlns:c15="http://schemas.microsoft.com/office/drawing/2012/chart" uri="{CE6537A1-D6FC-4f65-9D91-7224C49458BB}"/>
                <c:ext xmlns:c16="http://schemas.microsoft.com/office/drawing/2014/chart" uri="{C3380CC4-5D6E-409C-BE32-E72D297353CC}">
                  <c16:uniqueId val="{0000006A-5EBA-4D87-87B5-71AC4BB36572}"/>
                </c:ext>
              </c:extLst>
            </c:dLbl>
            <c:dLbl>
              <c:idx val="8"/>
              <c:delete val="1"/>
              <c:extLst>
                <c:ext xmlns:c15="http://schemas.microsoft.com/office/drawing/2012/chart" uri="{CE6537A1-D6FC-4f65-9D91-7224C49458BB}"/>
                <c:ext xmlns:c16="http://schemas.microsoft.com/office/drawing/2014/chart" uri="{C3380CC4-5D6E-409C-BE32-E72D297353CC}">
                  <c16:uniqueId val="{0000006B-5EBA-4D87-87B5-71AC4BB36572}"/>
                </c:ext>
              </c:extLst>
            </c:dLbl>
            <c:dLbl>
              <c:idx val="9"/>
              <c:delete val="1"/>
              <c:extLst>
                <c:ext xmlns:c15="http://schemas.microsoft.com/office/drawing/2012/chart" uri="{CE6537A1-D6FC-4f65-9D91-7224C49458BB}"/>
                <c:ext xmlns:c16="http://schemas.microsoft.com/office/drawing/2014/chart" uri="{C3380CC4-5D6E-409C-BE32-E72D297353CC}">
                  <c16:uniqueId val="{0000006C-5EBA-4D87-87B5-71AC4BB36572}"/>
                </c:ext>
              </c:extLst>
            </c:dLbl>
            <c:dLbl>
              <c:idx val="10"/>
              <c:delete val="1"/>
              <c:extLst>
                <c:ext xmlns:c15="http://schemas.microsoft.com/office/drawing/2012/chart" uri="{CE6537A1-D6FC-4f65-9D91-7224C49458BB}"/>
                <c:ext xmlns:c16="http://schemas.microsoft.com/office/drawing/2014/chart" uri="{C3380CC4-5D6E-409C-BE32-E72D297353CC}">
                  <c16:uniqueId val="{0000006D-5EBA-4D87-87B5-71AC4BB36572}"/>
                </c:ext>
              </c:extLst>
            </c:dLbl>
            <c:dLbl>
              <c:idx val="11"/>
              <c:delete val="1"/>
              <c:extLst>
                <c:ext xmlns:c15="http://schemas.microsoft.com/office/drawing/2012/chart" uri="{CE6537A1-D6FC-4f65-9D91-7224C49458BB}"/>
                <c:ext xmlns:c16="http://schemas.microsoft.com/office/drawing/2014/chart" uri="{C3380CC4-5D6E-409C-BE32-E72D297353CC}">
                  <c16:uniqueId val="{0000006E-5EBA-4D87-87B5-71AC4BB36572}"/>
                </c:ext>
              </c:extLst>
            </c:dLbl>
            <c:dLbl>
              <c:idx val="12"/>
              <c:delete val="1"/>
              <c:extLst>
                <c:ext xmlns:c15="http://schemas.microsoft.com/office/drawing/2012/chart" uri="{CE6537A1-D6FC-4f65-9D91-7224C49458BB}"/>
                <c:ext xmlns:c16="http://schemas.microsoft.com/office/drawing/2014/chart" uri="{C3380CC4-5D6E-409C-BE32-E72D297353CC}">
                  <c16:uniqueId val="{0000006F-5EBA-4D87-87B5-71AC4BB36572}"/>
                </c:ext>
              </c:extLst>
            </c:dLbl>
            <c:dLbl>
              <c:idx val="13"/>
              <c:delete val="1"/>
              <c:extLst>
                <c:ext xmlns:c15="http://schemas.microsoft.com/office/drawing/2012/chart" uri="{CE6537A1-D6FC-4f65-9D91-7224C49458BB}"/>
                <c:ext xmlns:c16="http://schemas.microsoft.com/office/drawing/2014/chart" uri="{C3380CC4-5D6E-409C-BE32-E72D297353CC}">
                  <c16:uniqueId val="{00000070-5EBA-4D87-87B5-71AC4BB36572}"/>
                </c:ext>
              </c:extLst>
            </c:dLbl>
            <c:dLbl>
              <c:idx val="14"/>
              <c:delete val="1"/>
              <c:extLst>
                <c:ext xmlns:c15="http://schemas.microsoft.com/office/drawing/2012/chart" uri="{CE6537A1-D6FC-4f65-9D91-7224C49458BB}"/>
                <c:ext xmlns:c16="http://schemas.microsoft.com/office/drawing/2014/chart" uri="{C3380CC4-5D6E-409C-BE32-E72D297353CC}">
                  <c16:uniqueId val="{00000071-5EBA-4D87-87B5-71AC4BB36572}"/>
                </c:ext>
              </c:extLst>
            </c:dLbl>
            <c:dLbl>
              <c:idx val="15"/>
              <c:delete val="1"/>
              <c:extLst>
                <c:ext xmlns:c15="http://schemas.microsoft.com/office/drawing/2012/chart" uri="{CE6537A1-D6FC-4f65-9D91-7224C49458BB}"/>
                <c:ext xmlns:c16="http://schemas.microsoft.com/office/drawing/2014/chart" uri="{C3380CC4-5D6E-409C-BE32-E72D297353CC}">
                  <c16:uniqueId val="{00000072-5EBA-4D87-87B5-71AC4BB36572}"/>
                </c:ext>
              </c:extLst>
            </c:dLbl>
            <c:dLbl>
              <c:idx val="16"/>
              <c:delete val="1"/>
              <c:extLst>
                <c:ext xmlns:c15="http://schemas.microsoft.com/office/drawing/2012/chart" uri="{CE6537A1-D6FC-4f65-9D91-7224C49458BB}"/>
                <c:ext xmlns:c16="http://schemas.microsoft.com/office/drawing/2014/chart" uri="{C3380CC4-5D6E-409C-BE32-E72D297353CC}">
                  <c16:uniqueId val="{00000073-5EBA-4D87-87B5-71AC4BB36572}"/>
                </c:ext>
              </c:extLst>
            </c:dLbl>
            <c:dLbl>
              <c:idx val="17"/>
              <c:delete val="1"/>
              <c:extLst>
                <c:ext xmlns:c15="http://schemas.microsoft.com/office/drawing/2012/chart" uri="{CE6537A1-D6FC-4f65-9D91-7224C49458BB}"/>
                <c:ext xmlns:c16="http://schemas.microsoft.com/office/drawing/2014/chart" uri="{C3380CC4-5D6E-409C-BE32-E72D297353CC}">
                  <c16:uniqueId val="{00000074-5EBA-4D87-87B5-71AC4BB36572}"/>
                </c:ext>
              </c:extLst>
            </c:dLbl>
            <c:dLbl>
              <c:idx val="18"/>
              <c:delete val="1"/>
              <c:extLst>
                <c:ext xmlns:c15="http://schemas.microsoft.com/office/drawing/2012/chart" uri="{CE6537A1-D6FC-4f65-9D91-7224C49458BB}"/>
                <c:ext xmlns:c16="http://schemas.microsoft.com/office/drawing/2014/chart" uri="{C3380CC4-5D6E-409C-BE32-E72D297353CC}">
                  <c16:uniqueId val="{00000075-5EBA-4D87-87B5-71AC4BB36572}"/>
                </c:ext>
              </c:extLst>
            </c:dLbl>
            <c:dLbl>
              <c:idx val="19"/>
              <c:delete val="1"/>
              <c:extLst>
                <c:ext xmlns:c15="http://schemas.microsoft.com/office/drawing/2012/chart" uri="{CE6537A1-D6FC-4f65-9D91-7224C49458BB}"/>
                <c:ext xmlns:c16="http://schemas.microsoft.com/office/drawing/2014/chart" uri="{C3380CC4-5D6E-409C-BE32-E72D297353CC}">
                  <c16:uniqueId val="{00000076-5EBA-4D87-87B5-71AC4BB36572}"/>
                </c:ext>
              </c:extLst>
            </c:dLbl>
            <c:dLbl>
              <c:idx val="20"/>
              <c:delete val="1"/>
              <c:extLst>
                <c:ext xmlns:c15="http://schemas.microsoft.com/office/drawing/2012/chart" uri="{CE6537A1-D6FC-4f65-9D91-7224C49458BB}"/>
                <c:ext xmlns:c16="http://schemas.microsoft.com/office/drawing/2014/chart" uri="{C3380CC4-5D6E-409C-BE32-E72D297353CC}">
                  <c16:uniqueId val="{00000077-5EBA-4D87-87B5-71AC4BB36572}"/>
                </c:ext>
              </c:extLst>
            </c:dLbl>
            <c:dLbl>
              <c:idx val="21"/>
              <c:delete val="1"/>
              <c:extLst>
                <c:ext xmlns:c15="http://schemas.microsoft.com/office/drawing/2012/chart" uri="{CE6537A1-D6FC-4f65-9D91-7224C49458BB}"/>
                <c:ext xmlns:c16="http://schemas.microsoft.com/office/drawing/2014/chart" uri="{C3380CC4-5D6E-409C-BE32-E72D297353CC}">
                  <c16:uniqueId val="{00000078-5EBA-4D87-87B5-71AC4BB36572}"/>
                </c:ext>
              </c:extLst>
            </c:dLbl>
            <c:dLbl>
              <c:idx val="22"/>
              <c:delete val="1"/>
              <c:extLst>
                <c:ext xmlns:c15="http://schemas.microsoft.com/office/drawing/2012/chart" uri="{CE6537A1-D6FC-4f65-9D91-7224C49458BB}"/>
                <c:ext xmlns:c16="http://schemas.microsoft.com/office/drawing/2014/chart" uri="{C3380CC4-5D6E-409C-BE32-E72D297353CC}">
                  <c16:uniqueId val="{00000079-5EBA-4D87-87B5-71AC4BB36572}"/>
                </c:ext>
              </c:extLst>
            </c:dLbl>
            <c:dLbl>
              <c:idx val="23"/>
              <c:delete val="1"/>
              <c:extLst>
                <c:ext xmlns:c15="http://schemas.microsoft.com/office/drawing/2012/chart" uri="{CE6537A1-D6FC-4f65-9D91-7224C49458BB}"/>
                <c:ext xmlns:c16="http://schemas.microsoft.com/office/drawing/2014/chart" uri="{C3380CC4-5D6E-409C-BE32-E72D297353CC}">
                  <c16:uniqueId val="{0000007A-5EBA-4D87-87B5-71AC4BB36572}"/>
                </c:ext>
              </c:extLst>
            </c:dLbl>
            <c:dLbl>
              <c:idx val="24"/>
              <c:delete val="1"/>
              <c:extLst>
                <c:ext xmlns:c15="http://schemas.microsoft.com/office/drawing/2012/chart" uri="{CE6537A1-D6FC-4f65-9D91-7224C49458BB}"/>
                <c:ext xmlns:c16="http://schemas.microsoft.com/office/drawing/2014/chart" uri="{C3380CC4-5D6E-409C-BE32-E72D297353CC}">
                  <c16:uniqueId val="{0000007B-5EBA-4D87-87B5-71AC4BB36572}"/>
                </c:ext>
              </c:extLst>
            </c:dLbl>
            <c:dLbl>
              <c:idx val="25"/>
              <c:delete val="1"/>
              <c:extLst>
                <c:ext xmlns:c15="http://schemas.microsoft.com/office/drawing/2012/chart" uri="{CE6537A1-D6FC-4f65-9D91-7224C49458BB}"/>
                <c:ext xmlns:c16="http://schemas.microsoft.com/office/drawing/2014/chart" uri="{C3380CC4-5D6E-409C-BE32-E72D297353CC}">
                  <c16:uniqueId val="{0000007C-5EBA-4D87-87B5-71AC4BB36572}"/>
                </c:ext>
              </c:extLst>
            </c:dLbl>
            <c:dLbl>
              <c:idx val="26"/>
              <c:delete val="1"/>
              <c:extLst>
                <c:ext xmlns:c15="http://schemas.microsoft.com/office/drawing/2012/chart" uri="{CE6537A1-D6FC-4f65-9D91-7224C49458BB}"/>
                <c:ext xmlns:c16="http://schemas.microsoft.com/office/drawing/2014/chart" uri="{C3380CC4-5D6E-409C-BE32-E72D297353CC}">
                  <c16:uniqueId val="{0000007D-5EBA-4D87-87B5-71AC4BB36572}"/>
                </c:ext>
              </c:extLst>
            </c:dLbl>
            <c:dLbl>
              <c:idx val="27"/>
              <c:delete val="1"/>
              <c:extLst>
                <c:ext xmlns:c15="http://schemas.microsoft.com/office/drawing/2012/chart" uri="{CE6537A1-D6FC-4f65-9D91-7224C49458BB}"/>
                <c:ext xmlns:c16="http://schemas.microsoft.com/office/drawing/2014/chart" uri="{C3380CC4-5D6E-409C-BE32-E72D297353CC}">
                  <c16:uniqueId val="{0000007E-5EBA-4D87-87B5-71AC4BB36572}"/>
                </c:ext>
              </c:extLst>
            </c:dLbl>
            <c:dLbl>
              <c:idx val="28"/>
              <c:layout>
                <c:manualLayout>
                  <c:x val="-5.6732957390808503E-5"/>
                  <c:y val="-2.746392133022043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7F-5EBA-4D87-87B5-71AC4BB36572}"/>
                </c:ext>
              </c:extLst>
            </c:dLbl>
            <c:spPr>
              <a:noFill/>
              <a:ln>
                <a:noFill/>
              </a:ln>
              <a:effectLst/>
            </c:spPr>
            <c:txPr>
              <a:bodyPr rot="0" vert="horz"/>
              <a:lstStyle/>
              <a:p>
                <a:pPr>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Report'!$H$34:$H$72</c:f>
              <c:numCache>
                <c:formatCode>General</c:formatCode>
                <c:ptCount val="39"/>
                <c:pt idx="0">
                  <c:v>1</c:v>
                </c:pt>
                <c:pt idx="1">
                  <c:v>1.0120481927710843</c:v>
                </c:pt>
                <c:pt idx="2">
                  <c:v>1.0120481927710843</c:v>
                </c:pt>
                <c:pt idx="3">
                  <c:v>1.0200803212851406</c:v>
                </c:pt>
                <c:pt idx="4">
                  <c:v>1.0240963855421688</c:v>
                </c:pt>
                <c:pt idx="5">
                  <c:v>1.0281124497991967</c:v>
                </c:pt>
                <c:pt idx="6">
                  <c:v>1.0200803212851406</c:v>
                </c:pt>
                <c:pt idx="7">
                  <c:v>1.0281124497991967</c:v>
                </c:pt>
                <c:pt idx="8">
                  <c:v>1.0281124497991967</c:v>
                </c:pt>
                <c:pt idx="9">
                  <c:v>1.0401606425702812</c:v>
                </c:pt>
                <c:pt idx="10">
                  <c:v>1.0522088353413654</c:v>
                </c:pt>
                <c:pt idx="11">
                  <c:v>1.0602409638554218</c:v>
                </c:pt>
                <c:pt idx="12">
                  <c:v>1.0642570281124497</c:v>
                </c:pt>
                <c:pt idx="13">
                  <c:v>1.0682730923694779</c:v>
                </c:pt>
                <c:pt idx="14">
                  <c:v>1.072289156626506</c:v>
                </c:pt>
                <c:pt idx="15">
                  <c:v>1.0803212851405624</c:v>
                </c:pt>
                <c:pt idx="16">
                  <c:v>1.0803212851405624</c:v>
                </c:pt>
                <c:pt idx="17">
                  <c:v>1.0803212851405624</c:v>
                </c:pt>
                <c:pt idx="18">
                  <c:v>1.0763052208835342</c:v>
                </c:pt>
                <c:pt idx="19">
                  <c:v>1.0883534136546185</c:v>
                </c:pt>
                <c:pt idx="20">
                  <c:v>1.0923694779116466</c:v>
                </c:pt>
                <c:pt idx="21">
                  <c:v>1.1044176706827309</c:v>
                </c:pt>
                <c:pt idx="22">
                  <c:v>1.1044176706827309</c:v>
                </c:pt>
                <c:pt idx="23">
                  <c:v>1.1084337349397591</c:v>
                </c:pt>
                <c:pt idx="24">
                  <c:v>1.1445783132530121</c:v>
                </c:pt>
                <c:pt idx="25">
                  <c:v>1.1365461847389557</c:v>
                </c:pt>
                <c:pt idx="26">
                  <c:v>1.1325301204819278</c:v>
                </c:pt>
                <c:pt idx="27">
                  <c:v>1.1325301204819278</c:v>
                </c:pt>
                <c:pt idx="28">
                  <c:v>1.1365461847389557</c:v>
                </c:pt>
              </c:numCache>
            </c:numRef>
          </c:val>
          <c:smooth val="0"/>
          <c:extLst>
            <c:ext xmlns:c16="http://schemas.microsoft.com/office/drawing/2014/chart" uri="{C3380CC4-5D6E-409C-BE32-E72D297353CC}">
              <c16:uniqueId val="{00000080-5EBA-4D87-87B5-71AC4BB36572}"/>
            </c:ext>
          </c:extLst>
        </c:ser>
        <c:ser>
          <c:idx val="10"/>
          <c:order val="10"/>
          <c:tx>
            <c:strRef>
              <c:f>'Graphs for Report'!$J$33</c:f>
              <c:strCache>
                <c:ptCount val="1"/>
                <c:pt idx="0">
                  <c:v>1990=100%</c:v>
                </c:pt>
              </c:strCache>
            </c:strRef>
          </c:tx>
          <c:spPr>
            <a:ln w="22225">
              <a:solidFill>
                <a:srgbClr val="FF0000"/>
              </a:solidFill>
            </a:ln>
          </c:spPr>
          <c:marker>
            <c:symbol val="none"/>
          </c:marker>
          <c:cat>
            <c:numRef>
              <c:f>'Graphs for Report'!$A$34:$A$62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Report'!$J$34:$J$62</c:f>
              <c:numCache>
                <c:formatCode>General</c:formatCode>
                <c:ptCount val="2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numCache>
            </c:numRef>
          </c:val>
          <c:smooth val="0"/>
          <c:extLst>
            <c:ext xmlns:c16="http://schemas.microsoft.com/office/drawing/2014/chart" uri="{C3380CC4-5D6E-409C-BE32-E72D297353CC}">
              <c16:uniqueId val="{00000081-5EBA-4D87-87B5-71AC4BB36572}"/>
            </c:ext>
          </c:extLst>
        </c:ser>
        <c:dLbls>
          <c:showLegendKey val="0"/>
          <c:showVal val="0"/>
          <c:showCatName val="0"/>
          <c:showSerName val="0"/>
          <c:showPercent val="0"/>
          <c:showBubbleSize val="0"/>
        </c:dLbls>
        <c:smooth val="0"/>
        <c:axId val="79014335"/>
        <c:axId val="79026815"/>
      </c:lineChart>
      <c:catAx>
        <c:axId val="79014335"/>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79026815"/>
        <c:crosses val="autoZero"/>
        <c:auto val="1"/>
        <c:lblAlgn val="ctr"/>
        <c:lblOffset val="100"/>
        <c:noMultiLvlLbl val="0"/>
      </c:catAx>
      <c:valAx>
        <c:axId val="79026815"/>
        <c:scaling>
          <c:orientation val="minMax"/>
          <c:max val="1.8"/>
          <c:min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79014335"/>
        <c:crosses val="autoZero"/>
        <c:crossBetween val="between"/>
        <c:majorUnit val="0.1"/>
      </c:valAx>
      <c:spPr>
        <a:noFill/>
        <a:ln w="25400">
          <a:noFill/>
        </a:ln>
        <a:effectLst/>
      </c:spPr>
    </c:plotArea>
    <c:plotVisOnly val="1"/>
    <c:dispBlanksAs val="gap"/>
    <c:showDLblsOverMax val="0"/>
    <c:extLst/>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72859544544883"/>
          <c:y val="6.2897484484895641E-2"/>
          <c:w val="0.76615922570382411"/>
          <c:h val="0.70142539067915755"/>
        </c:manualLayout>
      </c:layout>
      <c:lineChart>
        <c:grouping val="standard"/>
        <c:varyColors val="0"/>
        <c:ser>
          <c:idx val="0"/>
          <c:order val="0"/>
          <c:spPr>
            <a:ln w="28575" cap="rnd">
              <a:solidFill>
                <a:schemeClr val="tx1">
                  <a:lumMod val="75000"/>
                  <a:lumOff val="25000"/>
                </a:schemeClr>
              </a:solidFill>
              <a:round/>
            </a:ln>
            <a:effectLst/>
          </c:spPr>
          <c:marker>
            <c:symbol val="circle"/>
            <c:size val="5"/>
            <c:spPr>
              <a:solidFill>
                <a:schemeClr val="tx1">
                  <a:lumMod val="75000"/>
                  <a:lumOff val="25000"/>
                </a:schemeClr>
              </a:solidFill>
              <a:ln w="9525">
                <a:noFill/>
              </a:ln>
              <a:effectLst/>
            </c:spPr>
          </c:marker>
          <c:cat>
            <c:numRef>
              <c:f>'Graphs for Report'!$A$2:$A$30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for Report'!$I$2:$I$30</c:f>
              <c:numCache>
                <c:formatCode>General</c:formatCode>
                <c:ptCount val="29"/>
                <c:pt idx="0">
                  <c:v>2.6882816466402537</c:v>
                </c:pt>
                <c:pt idx="1">
                  <c:v>2.7785999800078134</c:v>
                </c:pt>
                <c:pt idx="2">
                  <c:v>2.478034256754754</c:v>
                </c:pt>
                <c:pt idx="3">
                  <c:v>2.6307092261396545</c:v>
                </c:pt>
                <c:pt idx="4">
                  <c:v>2.7480339642542084</c:v>
                </c:pt>
                <c:pt idx="5">
                  <c:v>2.7884877841845204</c:v>
                </c:pt>
                <c:pt idx="6">
                  <c:v>2.7567231738887483</c:v>
                </c:pt>
                <c:pt idx="7">
                  <c:v>2.8968411688305307</c:v>
                </c:pt>
                <c:pt idx="8">
                  <c:v>2.9435507673113093</c:v>
                </c:pt>
                <c:pt idx="9">
                  <c:v>2.7418521087434624</c:v>
                </c:pt>
                <c:pt idx="10">
                  <c:v>2.7187338327877937</c:v>
                </c:pt>
                <c:pt idx="11">
                  <c:v>2.7122633227534303</c:v>
                </c:pt>
                <c:pt idx="12">
                  <c:v>2.6867566003021541</c:v>
                </c:pt>
                <c:pt idx="13">
                  <c:v>2.570115196940951</c:v>
                </c:pt>
                <c:pt idx="14">
                  <c:v>2.4764424349603829</c:v>
                </c:pt>
                <c:pt idx="15">
                  <c:v>2.5738889061780075</c:v>
                </c:pt>
                <c:pt idx="16">
                  <c:v>2.4751738300751969</c:v>
                </c:pt>
                <c:pt idx="17">
                  <c:v>2.5554228539474844</c:v>
                </c:pt>
                <c:pt idx="18">
                  <c:v>2.256991406755839</c:v>
                </c:pt>
                <c:pt idx="19">
                  <c:v>2.1729073835033734</c:v>
                </c:pt>
                <c:pt idx="20">
                  <c:v>2.3609739069660227</c:v>
                </c:pt>
                <c:pt idx="21">
                  <c:v>2.3185436981976908</c:v>
                </c:pt>
                <c:pt idx="22">
                  <c:v>2.3451418863059255</c:v>
                </c:pt>
                <c:pt idx="23">
                  <c:v>2.1919091710840504</c:v>
                </c:pt>
                <c:pt idx="24">
                  <c:v>2.1270273123734991</c:v>
                </c:pt>
                <c:pt idx="25">
                  <c:v>2.2067458897275136</c:v>
                </c:pt>
                <c:pt idx="26">
                  <c:v>2.262508588211849</c:v>
                </c:pt>
                <c:pt idx="27">
                  <c:v>2.2062342514511628</c:v>
                </c:pt>
                <c:pt idx="28">
                  <c:v>2.2538152150905271</c:v>
                </c:pt>
              </c:numCache>
            </c:numRef>
          </c:val>
          <c:smooth val="0"/>
          <c:extLst>
            <c:ext xmlns:c16="http://schemas.microsoft.com/office/drawing/2014/chart" uri="{C3380CC4-5D6E-409C-BE32-E72D297353CC}">
              <c16:uniqueId val="{00000000-5128-4518-9340-21C41DFCAD0B}"/>
            </c:ext>
          </c:extLst>
        </c:ser>
        <c:dLbls>
          <c:showLegendKey val="0"/>
          <c:showVal val="0"/>
          <c:showCatName val="0"/>
          <c:showSerName val="0"/>
          <c:showPercent val="0"/>
          <c:showBubbleSize val="0"/>
        </c:dLbls>
        <c:marker val="1"/>
        <c:smooth val="0"/>
        <c:axId val="852853920"/>
        <c:axId val="852854336"/>
      </c:lineChart>
      <c:catAx>
        <c:axId val="85285392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52854336"/>
        <c:crosses val="autoZero"/>
        <c:auto val="1"/>
        <c:lblAlgn val="ctr"/>
        <c:lblOffset val="100"/>
        <c:noMultiLvlLbl val="0"/>
      </c:catAx>
      <c:valAx>
        <c:axId val="8528543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kg CO2e per kg produced</a:t>
                </a:r>
              </a:p>
              <a:p>
                <a:pPr>
                  <a:defRPr sz="1600"/>
                </a:pP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285392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32687260246316"/>
          <c:y val="6.2897334462405668E-2"/>
          <c:w val="0.65264486169997982"/>
          <c:h val="0.61080591751873714"/>
        </c:manualLayout>
      </c:layout>
      <c:barChart>
        <c:barDir val="col"/>
        <c:grouping val="stacked"/>
        <c:varyColors val="0"/>
        <c:ser>
          <c:idx val="1"/>
          <c:order val="0"/>
          <c:tx>
            <c:strRef>
              <c:f>'Graphs by Industry'!$D$1</c:f>
              <c:strCache>
                <c:ptCount val="1"/>
                <c:pt idx="0">
                  <c:v>Total Chicken Population (Million heads)</c:v>
                </c:pt>
              </c:strCache>
            </c:strRef>
          </c:tx>
          <c:spPr>
            <a:solidFill>
              <a:schemeClr val="accent3">
                <a:lumMod val="40000"/>
                <a:lumOff val="60000"/>
              </a:schemeClr>
            </a:solidFill>
            <a:ln>
              <a:solidFill>
                <a:schemeClr val="accent1"/>
              </a:solidFill>
            </a:ln>
            <a:effectLst/>
          </c:spPr>
          <c:invertIfNegative val="0"/>
          <c:cat>
            <c:numRef>
              <c:f>'[2]Graphs for Report'!$A$2:$A$30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Industry'!$D$2:$D$30</c:f>
              <c:numCache>
                <c:formatCode>General</c:formatCode>
                <c:ptCount val="29"/>
                <c:pt idx="0">
                  <c:v>353.17899999999997</c:v>
                </c:pt>
                <c:pt idx="1">
                  <c:v>363.59399999999999</c:v>
                </c:pt>
                <c:pt idx="2">
                  <c:v>371.483</c:v>
                </c:pt>
                <c:pt idx="3">
                  <c:v>379.64</c:v>
                </c:pt>
                <c:pt idx="4">
                  <c:v>385.74900000000002</c:v>
                </c:pt>
                <c:pt idx="5">
                  <c:v>388.077</c:v>
                </c:pt>
                <c:pt idx="6">
                  <c:v>392.73700000000002</c:v>
                </c:pt>
                <c:pt idx="7">
                  <c:v>410.03</c:v>
                </c:pt>
                <c:pt idx="8">
                  <c:v>425.35500000000008</c:v>
                </c:pt>
                <c:pt idx="9">
                  <c:v>437.40300000000002</c:v>
                </c:pt>
                <c:pt idx="10">
                  <c:v>436.84</c:v>
                </c:pt>
                <c:pt idx="11">
                  <c:v>444.09899999999993</c:v>
                </c:pt>
                <c:pt idx="12">
                  <c:v>443.851</c:v>
                </c:pt>
                <c:pt idx="13">
                  <c:v>449.76400000000001</c:v>
                </c:pt>
                <c:pt idx="14">
                  <c:v>453.59899999999999</c:v>
                </c:pt>
                <c:pt idx="15">
                  <c:v>453.30099999999999</c:v>
                </c:pt>
                <c:pt idx="16">
                  <c:v>454.42200000000003</c:v>
                </c:pt>
                <c:pt idx="17">
                  <c:v>458.59300000000002</c:v>
                </c:pt>
                <c:pt idx="18">
                  <c:v>446.90600000000001</c:v>
                </c:pt>
                <c:pt idx="19">
                  <c:v>451.79300000000001</c:v>
                </c:pt>
                <c:pt idx="20">
                  <c:v>455.01200000000006</c:v>
                </c:pt>
                <c:pt idx="21">
                  <c:v>448.09899999999999</c:v>
                </c:pt>
                <c:pt idx="22">
                  <c:v>458.2519999999999</c:v>
                </c:pt>
                <c:pt idx="23">
                  <c:v>474.90199999999987</c:v>
                </c:pt>
                <c:pt idx="24">
                  <c:v>483.53</c:v>
                </c:pt>
                <c:pt idx="25">
                  <c:v>476.98099999999999</c:v>
                </c:pt>
                <c:pt idx="26">
                  <c:v>496.11900000000003</c:v>
                </c:pt>
                <c:pt idx="27">
                  <c:v>512.0379999999999</c:v>
                </c:pt>
                <c:pt idx="28">
                  <c:v>527.57299999999998</c:v>
                </c:pt>
              </c:numCache>
            </c:numRef>
          </c:val>
          <c:extLst>
            <c:ext xmlns:c16="http://schemas.microsoft.com/office/drawing/2014/chart" uri="{C3380CC4-5D6E-409C-BE32-E72D297353CC}">
              <c16:uniqueId val="{00000000-E967-4018-93D0-24CA7B00DA49}"/>
            </c:ext>
          </c:extLst>
        </c:ser>
        <c:ser>
          <c:idx val="0"/>
          <c:order val="1"/>
          <c:tx>
            <c:strRef>
              <c:f>'Graphs by Industry'!$E$1</c:f>
              <c:strCache>
                <c:ptCount val="1"/>
                <c:pt idx="0">
                  <c:v>Total Broiler Population (Million Heads)</c:v>
                </c:pt>
              </c:strCache>
            </c:strRef>
          </c:tx>
          <c:spPr>
            <a:solidFill>
              <a:schemeClr val="accent2">
                <a:lumMod val="40000"/>
                <a:lumOff val="60000"/>
              </a:schemeClr>
            </a:solidFill>
            <a:ln>
              <a:solidFill>
                <a:schemeClr val="accent6">
                  <a:lumMod val="75000"/>
                </a:schemeClr>
              </a:solidFill>
            </a:ln>
            <a:effectLst/>
          </c:spPr>
          <c:invertIfNegative val="0"/>
          <c:cat>
            <c:numRef>
              <c:f>'Graphs by Industry'!$A$2:$A$30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Industry'!$E$2:$E$30</c:f>
              <c:numCache>
                <c:formatCode>General</c:formatCode>
                <c:ptCount val="29"/>
                <c:pt idx="0">
                  <c:v>1066.2090920000001</c:v>
                </c:pt>
                <c:pt idx="1">
                  <c:v>1115.8454529999999</c:v>
                </c:pt>
                <c:pt idx="2">
                  <c:v>1164.0890899999999</c:v>
                </c:pt>
                <c:pt idx="3">
                  <c:v>1217.147273</c:v>
                </c:pt>
                <c:pt idx="4">
                  <c:v>1275.916363</c:v>
                </c:pt>
                <c:pt idx="5">
                  <c:v>1331.9399989999999</c:v>
                </c:pt>
                <c:pt idx="6">
                  <c:v>1381.2290909999997</c:v>
                </c:pt>
                <c:pt idx="7">
                  <c:v>1411.6727279999998</c:v>
                </c:pt>
                <c:pt idx="8">
                  <c:v>1442.5927280000001</c:v>
                </c:pt>
                <c:pt idx="9">
                  <c:v>1481.165454</c:v>
                </c:pt>
                <c:pt idx="10">
                  <c:v>1506.1272719999999</c:v>
                </c:pt>
                <c:pt idx="11">
                  <c:v>1525.412726</c:v>
                </c:pt>
                <c:pt idx="12">
                  <c:v>1562.0145460000001</c:v>
                </c:pt>
                <c:pt idx="13">
                  <c:v>1544.1545430000001</c:v>
                </c:pt>
                <c:pt idx="14">
                  <c:v>1589.2090899999996</c:v>
                </c:pt>
                <c:pt idx="15">
                  <c:v>1613.0909100000003</c:v>
                </c:pt>
                <c:pt idx="16">
                  <c:v>1612.3272750000001</c:v>
                </c:pt>
                <c:pt idx="17">
                  <c:v>1619.3999999999999</c:v>
                </c:pt>
                <c:pt idx="18">
                  <c:v>1638.0545436363645</c:v>
                </c:pt>
                <c:pt idx="19">
                  <c:v>1554.5818181818186</c:v>
                </c:pt>
                <c:pt idx="20">
                  <c:v>1567.9272727272732</c:v>
                </c:pt>
                <c:pt idx="21">
                  <c:v>1565.0181818181823</c:v>
                </c:pt>
                <c:pt idx="22">
                  <c:v>1625.9454545454548</c:v>
                </c:pt>
                <c:pt idx="23">
                  <c:v>1551.6</c:v>
                </c:pt>
                <c:pt idx="24">
                  <c:v>1553.6363636363642</c:v>
                </c:pt>
                <c:pt idx="25">
                  <c:v>1579.7636363636364</c:v>
                </c:pt>
                <c:pt idx="26">
                  <c:v>1595.7636363636357</c:v>
                </c:pt>
                <c:pt idx="27">
                  <c:v>1620.6909090909098</c:v>
                </c:pt>
                <c:pt idx="28">
                  <c:v>1643.1090909090915</c:v>
                </c:pt>
              </c:numCache>
            </c:numRef>
          </c:val>
          <c:extLst>
            <c:ext xmlns:c16="http://schemas.microsoft.com/office/drawing/2014/chart" uri="{C3380CC4-5D6E-409C-BE32-E72D297353CC}">
              <c16:uniqueId val="{00000001-E967-4018-93D0-24CA7B00DA49}"/>
            </c:ext>
          </c:extLst>
        </c:ser>
        <c:ser>
          <c:idx val="4"/>
          <c:order val="4"/>
          <c:tx>
            <c:strRef>
              <c:f>'Graphs by Industry'!$F$1</c:f>
              <c:strCache>
                <c:ptCount val="1"/>
                <c:pt idx="0">
                  <c:v>Total Turkey Population (Million Heads)</c:v>
                </c:pt>
              </c:strCache>
            </c:strRef>
          </c:tx>
          <c:spPr>
            <a:solidFill>
              <a:schemeClr val="accent5">
                <a:lumMod val="40000"/>
                <a:lumOff val="60000"/>
              </a:schemeClr>
            </a:solidFill>
            <a:ln>
              <a:solidFill>
                <a:schemeClr val="accent6">
                  <a:lumMod val="75000"/>
                </a:schemeClr>
              </a:solidFill>
            </a:ln>
            <a:effectLst/>
          </c:spPr>
          <c:invertIfNegative val="0"/>
          <c:val>
            <c:numRef>
              <c:f>'Graphs by Industry'!$F$2:$F$30</c:f>
              <c:numCache>
                <c:formatCode>General</c:formatCode>
                <c:ptCount val="29"/>
                <c:pt idx="0">
                  <c:v>117.685417</c:v>
                </c:pt>
                <c:pt idx="1">
                  <c:v>115.50405500000001</c:v>
                </c:pt>
                <c:pt idx="2">
                  <c:v>114.426315</c:v>
                </c:pt>
                <c:pt idx="3">
                  <c:v>110.63461100000001</c:v>
                </c:pt>
                <c:pt idx="4">
                  <c:v>107.469375</c:v>
                </c:pt>
                <c:pt idx="5">
                  <c:v>106.95951300000006</c:v>
                </c:pt>
                <c:pt idx="6">
                  <c:v>108.11178499999994</c:v>
                </c:pt>
                <c:pt idx="7">
                  <c:v>105.087559</c:v>
                </c:pt>
                <c:pt idx="8">
                  <c:v>97.364661999999939</c:v>
                </c:pt>
                <c:pt idx="9">
                  <c:v>90.064001000000005</c:v>
                </c:pt>
                <c:pt idx="10">
                  <c:v>90.155334999999994</c:v>
                </c:pt>
                <c:pt idx="11">
                  <c:v>90.886668</c:v>
                </c:pt>
                <c:pt idx="12">
                  <c:v>91.825666999999996</c:v>
                </c:pt>
                <c:pt idx="13">
                  <c:v>91.349333999999999</c:v>
                </c:pt>
                <c:pt idx="14">
                  <c:v>88.068999000000034</c:v>
                </c:pt>
                <c:pt idx="15">
                  <c:v>84.017668000000015</c:v>
                </c:pt>
                <c:pt idx="16">
                  <c:v>87.486667000000011</c:v>
                </c:pt>
                <c:pt idx="17">
                  <c:v>88.942666999999972</c:v>
                </c:pt>
                <c:pt idx="18">
                  <c:v>91.029333000000008</c:v>
                </c:pt>
                <c:pt idx="19">
                  <c:v>82.453000000000046</c:v>
                </c:pt>
                <c:pt idx="20">
                  <c:v>81.396000000000015</c:v>
                </c:pt>
                <c:pt idx="21">
                  <c:v>82.833333333333357</c:v>
                </c:pt>
                <c:pt idx="22">
                  <c:v>84.499999999999957</c:v>
                </c:pt>
                <c:pt idx="23">
                  <c:v>79.999999999999943</c:v>
                </c:pt>
                <c:pt idx="24">
                  <c:v>79.166666666666643</c:v>
                </c:pt>
                <c:pt idx="25">
                  <c:v>77.699999999999974</c:v>
                </c:pt>
                <c:pt idx="26">
                  <c:v>81.3333333333333</c:v>
                </c:pt>
                <c:pt idx="27">
                  <c:v>81.733333333333292</c:v>
                </c:pt>
                <c:pt idx="28">
                  <c:v>81.5833333333333</c:v>
                </c:pt>
              </c:numCache>
            </c:numRef>
          </c:val>
          <c:extLst>
            <c:ext xmlns:c16="http://schemas.microsoft.com/office/drawing/2014/chart" uri="{C3380CC4-5D6E-409C-BE32-E72D297353CC}">
              <c16:uniqueId val="{00000002-E967-4018-93D0-24CA7B00DA49}"/>
            </c:ext>
          </c:extLst>
        </c:ser>
        <c:dLbls>
          <c:showLegendKey val="0"/>
          <c:showVal val="0"/>
          <c:showCatName val="0"/>
          <c:showSerName val="0"/>
          <c:showPercent val="0"/>
          <c:showBubbleSize val="0"/>
        </c:dLbls>
        <c:gapWidth val="150"/>
        <c:overlap val="100"/>
        <c:axId val="852853920"/>
        <c:axId val="852854336"/>
      </c:barChart>
      <c:lineChart>
        <c:grouping val="standard"/>
        <c:varyColors val="0"/>
        <c:ser>
          <c:idx val="2"/>
          <c:order val="2"/>
          <c:tx>
            <c:strRef>
              <c:f>'Graphs by Industry'!$H$1</c:f>
              <c:strCache>
                <c:ptCount val="1"/>
                <c:pt idx="0">
                  <c:v>Chicken Emissions (MMT CO2e/year)</c:v>
                </c:pt>
              </c:strCache>
            </c:strRef>
          </c:tx>
          <c:spPr>
            <a:ln w="28575" cap="rnd">
              <a:solidFill>
                <a:schemeClr val="accent3">
                  <a:lumMod val="50000"/>
                </a:schemeClr>
              </a:solidFill>
              <a:round/>
            </a:ln>
            <a:effectLst/>
          </c:spPr>
          <c:marker>
            <c:symbol val="none"/>
          </c:marker>
          <c:cat>
            <c:numRef>
              <c:f>'Graphs by Industry'!$A$2:$A$30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Industry'!$H$2:$H$30</c:f>
              <c:numCache>
                <c:formatCode>General</c:formatCode>
                <c:ptCount val="29"/>
                <c:pt idx="0">
                  <c:v>0.10907771090083809</c:v>
                </c:pt>
                <c:pt idx="1">
                  <c:v>0.10931802993159327</c:v>
                </c:pt>
                <c:pt idx="2">
                  <c:v>0.10294525680543196</c:v>
                </c:pt>
                <c:pt idx="3">
                  <c:v>0.10912915529905989</c:v>
                </c:pt>
                <c:pt idx="4">
                  <c:v>0.10751345126094211</c:v>
                </c:pt>
                <c:pt idx="5">
                  <c:v>0.10403489957564262</c:v>
                </c:pt>
                <c:pt idx="6">
                  <c:v>9.3864996149277027E-2</c:v>
                </c:pt>
                <c:pt idx="7">
                  <c:v>9.5421821959891143E-2</c:v>
                </c:pt>
                <c:pt idx="8">
                  <c:v>9.8668301251590443E-2</c:v>
                </c:pt>
                <c:pt idx="9">
                  <c:v>0.10000098586401084</c:v>
                </c:pt>
                <c:pt idx="10">
                  <c:v>9.0321590324305631E-2</c:v>
                </c:pt>
                <c:pt idx="11">
                  <c:v>9.7554666705007814E-2</c:v>
                </c:pt>
                <c:pt idx="12">
                  <c:v>0.10245493424404872</c:v>
                </c:pt>
                <c:pt idx="13">
                  <c:v>0.10358595194831693</c:v>
                </c:pt>
                <c:pt idx="14">
                  <c:v>9.7623803797190309E-2</c:v>
                </c:pt>
                <c:pt idx="15">
                  <c:v>9.9050674368145117E-2</c:v>
                </c:pt>
                <c:pt idx="16">
                  <c:v>9.4422921886266289E-2</c:v>
                </c:pt>
                <c:pt idx="17">
                  <c:v>9.8498704827171435E-2</c:v>
                </c:pt>
                <c:pt idx="18">
                  <c:v>9.1774517361856045E-2</c:v>
                </c:pt>
                <c:pt idx="19">
                  <c:v>0.10490032034598007</c:v>
                </c:pt>
                <c:pt idx="20">
                  <c:v>8.8561142954742003E-2</c:v>
                </c:pt>
                <c:pt idx="21">
                  <c:v>8.3361456845650106E-2</c:v>
                </c:pt>
                <c:pt idx="22">
                  <c:v>8.1585015249865001E-2</c:v>
                </c:pt>
                <c:pt idx="23">
                  <c:v>8.1170273570979778E-2</c:v>
                </c:pt>
                <c:pt idx="24">
                  <c:v>7.6694236076552846E-2</c:v>
                </c:pt>
                <c:pt idx="25">
                  <c:v>9.031381790013851E-2</c:v>
                </c:pt>
                <c:pt idx="26">
                  <c:v>8.3283704796696001E-2</c:v>
                </c:pt>
                <c:pt idx="27">
                  <c:v>8.221048738147485E-2</c:v>
                </c:pt>
                <c:pt idx="28">
                  <c:v>8.0220516071758272E-2</c:v>
                </c:pt>
              </c:numCache>
            </c:numRef>
          </c:val>
          <c:smooth val="0"/>
          <c:extLst>
            <c:ext xmlns:c16="http://schemas.microsoft.com/office/drawing/2014/chart" uri="{C3380CC4-5D6E-409C-BE32-E72D297353CC}">
              <c16:uniqueId val="{00000003-E967-4018-93D0-24CA7B00DA49}"/>
            </c:ext>
          </c:extLst>
        </c:ser>
        <c:ser>
          <c:idx val="3"/>
          <c:order val="3"/>
          <c:tx>
            <c:strRef>
              <c:f>'Graphs by Industry'!$I$1</c:f>
              <c:strCache>
                <c:ptCount val="1"/>
                <c:pt idx="0">
                  <c:v>Broiler Emissions (MMT CO2e/year)</c:v>
                </c:pt>
              </c:strCache>
            </c:strRef>
          </c:tx>
          <c:spPr>
            <a:ln w="28575" cap="rnd">
              <a:solidFill>
                <a:schemeClr val="accent1">
                  <a:lumMod val="50000"/>
                </a:schemeClr>
              </a:solidFill>
              <a:round/>
            </a:ln>
            <a:effectLst/>
          </c:spPr>
          <c:marker>
            <c:symbol val="none"/>
          </c:marker>
          <c:cat>
            <c:numRef>
              <c:f>'Graphs by Industry'!$A$2:$A$30</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Industry'!$I$2:$I$30</c:f>
              <c:numCache>
                <c:formatCode>General</c:formatCode>
                <c:ptCount val="29"/>
                <c:pt idx="0">
                  <c:v>1.1129797564713684</c:v>
                </c:pt>
                <c:pt idx="1">
                  <c:v>1.1647805528686657</c:v>
                </c:pt>
                <c:pt idx="2">
                  <c:v>1.2149501608375024</c:v>
                </c:pt>
                <c:pt idx="3">
                  <c:v>1.2701478520686877</c:v>
                </c:pt>
                <c:pt idx="4">
                  <c:v>1.3318216039717685</c:v>
                </c:pt>
                <c:pt idx="5">
                  <c:v>1.3902431527115557</c:v>
                </c:pt>
                <c:pt idx="6">
                  <c:v>1.4412023919718497</c:v>
                </c:pt>
                <c:pt idx="7">
                  <c:v>1.4711587976223561</c:v>
                </c:pt>
                <c:pt idx="8">
                  <c:v>1.5014129638823959</c:v>
                </c:pt>
                <c:pt idx="9">
                  <c:v>1.5393459193208856</c:v>
                </c:pt>
                <c:pt idx="10">
                  <c:v>1.5628052466711333</c:v>
                </c:pt>
                <c:pt idx="11">
                  <c:v>1.5806962599707917</c:v>
                </c:pt>
                <c:pt idx="12">
                  <c:v>1.6162300497723794</c:v>
                </c:pt>
                <c:pt idx="13">
                  <c:v>1.5954363447226798</c:v>
                </c:pt>
                <c:pt idx="14">
                  <c:v>1.6396421981974303</c:v>
                </c:pt>
                <c:pt idx="15">
                  <c:v>1.6619681989490962</c:v>
                </c:pt>
                <c:pt idx="16">
                  <c:v>1.6587567073078331</c:v>
                </c:pt>
                <c:pt idx="17">
                  <c:v>1.6635852025747817</c:v>
                </c:pt>
                <c:pt idx="18">
                  <c:v>1.6802118618240958</c:v>
                </c:pt>
                <c:pt idx="19">
                  <c:v>1.5943436049446487</c:v>
                </c:pt>
                <c:pt idx="20">
                  <c:v>1.6081253792224102</c:v>
                </c:pt>
                <c:pt idx="21">
                  <c:v>1.6053529903996222</c:v>
                </c:pt>
                <c:pt idx="22">
                  <c:v>1.6678274841656862</c:v>
                </c:pt>
                <c:pt idx="23">
                  <c:v>1.5912283943962513</c:v>
                </c:pt>
                <c:pt idx="24">
                  <c:v>1.5930083475816255</c:v>
                </c:pt>
                <c:pt idx="25">
                  <c:v>1.6204547779623881</c:v>
                </c:pt>
                <c:pt idx="26">
                  <c:v>1.6368668309907495</c:v>
                </c:pt>
                <c:pt idx="27">
                  <c:v>1.6624338090934958</c:v>
                </c:pt>
                <c:pt idx="28">
                  <c:v>1.6854347760745954</c:v>
                </c:pt>
              </c:numCache>
            </c:numRef>
          </c:val>
          <c:smooth val="0"/>
          <c:extLst>
            <c:ext xmlns:c16="http://schemas.microsoft.com/office/drawing/2014/chart" uri="{C3380CC4-5D6E-409C-BE32-E72D297353CC}">
              <c16:uniqueId val="{00000004-E967-4018-93D0-24CA7B00DA49}"/>
            </c:ext>
          </c:extLst>
        </c:ser>
        <c:ser>
          <c:idx val="5"/>
          <c:order val="5"/>
          <c:tx>
            <c:strRef>
              <c:f>'Graphs by Industry'!$BN$2</c:f>
              <c:strCache>
                <c:ptCount val="1"/>
                <c:pt idx="0">
                  <c:v>Turkey Emissions (MMT CO2e/year)</c:v>
                </c:pt>
              </c:strCache>
            </c:strRef>
          </c:tx>
          <c:spPr>
            <a:ln w="28575" cap="rnd">
              <a:solidFill>
                <a:schemeClr val="accent5">
                  <a:lumMod val="50000"/>
                </a:schemeClr>
              </a:solidFill>
              <a:round/>
            </a:ln>
            <a:effectLst/>
          </c:spPr>
          <c:marker>
            <c:symbol val="none"/>
          </c:marker>
          <c:val>
            <c:numRef>
              <c:f>'Graphs by Industry'!$BN$3:$BN$31</c:f>
              <c:numCache>
                <c:formatCode>General</c:formatCode>
                <c:ptCount val="29"/>
                <c:pt idx="0">
                  <c:v>0.61392688306227694</c:v>
                </c:pt>
                <c:pt idx="1">
                  <c:v>0.60254298968872533</c:v>
                </c:pt>
                <c:pt idx="2">
                  <c:v>0.59675015474321347</c:v>
                </c:pt>
                <c:pt idx="3">
                  <c:v>0.57704977931653612</c:v>
                </c:pt>
                <c:pt idx="4">
                  <c:v>0.56060667560651301</c:v>
                </c:pt>
                <c:pt idx="5">
                  <c:v>0.5579381710116792</c:v>
                </c:pt>
                <c:pt idx="6">
                  <c:v>0.56372156291504716</c:v>
                </c:pt>
                <c:pt idx="7">
                  <c:v>0.54143064718737555</c:v>
                </c:pt>
                <c:pt idx="8">
                  <c:v>0.49561508242327323</c:v>
                </c:pt>
                <c:pt idx="9">
                  <c:v>0.45282207233015737</c:v>
                </c:pt>
                <c:pt idx="10">
                  <c:v>0.44752228243305514</c:v>
                </c:pt>
                <c:pt idx="11">
                  <c:v>0.44553929040065871</c:v>
                </c:pt>
                <c:pt idx="12">
                  <c:v>0.44437595797232371</c:v>
                </c:pt>
                <c:pt idx="13">
                  <c:v>0.43633852231301551</c:v>
                </c:pt>
                <c:pt idx="14">
                  <c:v>0.41513200539698375</c:v>
                </c:pt>
                <c:pt idx="15">
                  <c:v>0.39075442319216658</c:v>
                </c:pt>
                <c:pt idx="16">
                  <c:v>0.40140096421792193</c:v>
                </c:pt>
                <c:pt idx="17">
                  <c:v>0.40249657440347175</c:v>
                </c:pt>
                <c:pt idx="18">
                  <c:v>0.40622840938979776</c:v>
                </c:pt>
                <c:pt idx="19">
                  <c:v>0.36788457286021697</c:v>
                </c:pt>
                <c:pt idx="20">
                  <c:v>0.36317129533188403</c:v>
                </c:pt>
                <c:pt idx="21">
                  <c:v>0.36962386922841922</c:v>
                </c:pt>
                <c:pt idx="22">
                  <c:v>0.37709934724240657</c:v>
                </c:pt>
                <c:pt idx="23">
                  <c:v>0.35693589628961775</c:v>
                </c:pt>
                <c:pt idx="24">
                  <c:v>0.35313348537673217</c:v>
                </c:pt>
                <c:pt idx="25">
                  <c:v>0.3467182403478154</c:v>
                </c:pt>
                <c:pt idx="26">
                  <c:v>0.36292511191307475</c:v>
                </c:pt>
                <c:pt idx="27">
                  <c:v>0.36471471504396835</c:v>
                </c:pt>
                <c:pt idx="28">
                  <c:v>0.36405053206169485</c:v>
                </c:pt>
              </c:numCache>
            </c:numRef>
          </c:val>
          <c:smooth val="0"/>
          <c:extLst>
            <c:ext xmlns:c16="http://schemas.microsoft.com/office/drawing/2014/chart" uri="{C3380CC4-5D6E-409C-BE32-E72D297353CC}">
              <c16:uniqueId val="{00000005-E967-4018-93D0-24CA7B00DA49}"/>
            </c:ext>
          </c:extLst>
        </c:ser>
        <c:dLbls>
          <c:showLegendKey val="0"/>
          <c:showVal val="0"/>
          <c:showCatName val="0"/>
          <c:showSerName val="0"/>
          <c:showPercent val="0"/>
          <c:showBubbleSize val="0"/>
        </c:dLbls>
        <c:marker val="1"/>
        <c:smooth val="0"/>
        <c:axId val="40353488"/>
        <c:axId val="40331024"/>
      </c:lineChart>
      <c:catAx>
        <c:axId val="8528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dk1"/>
                </a:solidFill>
                <a:latin typeface="+mn-lt"/>
                <a:ea typeface="+mn-ea"/>
                <a:cs typeface="+mn-cs"/>
              </a:defRPr>
            </a:pPr>
            <a:endParaRPr lang="en-US"/>
          </a:p>
        </c:txPr>
        <c:crossAx val="852854336"/>
        <c:crosses val="autoZero"/>
        <c:auto val="1"/>
        <c:lblAlgn val="ctr"/>
        <c:lblOffset val="100"/>
        <c:noMultiLvlLbl val="0"/>
      </c:catAx>
      <c:valAx>
        <c:axId val="85285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r>
                  <a:rPr lang="en-US"/>
                  <a:t>U.S. Total Chicken &amp; Broiler Population (1,000,000 head)</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crossAx val="852853920"/>
        <c:crosses val="autoZero"/>
        <c:crossBetween val="between"/>
      </c:valAx>
      <c:valAx>
        <c:axId val="40331024"/>
        <c:scaling>
          <c:orientation val="minMax"/>
        </c:scaling>
        <c:delete val="0"/>
        <c:axPos val="r"/>
        <c:title>
          <c:tx>
            <c:rich>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r>
                  <a:rPr lang="en-US" dirty="0"/>
                  <a:t>Chicken &amp; Broiler Emissions (MMT </a:t>
                </a:r>
                <a:r>
                  <a:rPr lang="en-US" sz="1050" b="0" i="0" u="none" strike="noStrike" baseline="0" dirty="0">
                    <a:effectLst/>
                  </a:rPr>
                  <a:t>CO</a:t>
                </a:r>
                <a:r>
                  <a:rPr lang="en-US" sz="1050" b="0" i="0" u="none" strike="noStrike" baseline="-25000" dirty="0">
                    <a:effectLst/>
                  </a:rPr>
                  <a:t>2</a:t>
                </a:r>
                <a:r>
                  <a:rPr lang="en-US" dirty="0"/>
                  <a:t>e/</a:t>
                </a:r>
                <a:r>
                  <a:rPr lang="en-US" dirty="0" err="1"/>
                  <a:t>yr</a:t>
                </a:r>
                <a:r>
                  <a:rPr lang="en-US" dirty="0"/>
                  <a:t>)</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crossAx val="40353488"/>
        <c:crosses val="max"/>
        <c:crossBetween val="between"/>
      </c:valAx>
      <c:catAx>
        <c:axId val="40353488"/>
        <c:scaling>
          <c:orientation val="minMax"/>
        </c:scaling>
        <c:delete val="1"/>
        <c:axPos val="b"/>
        <c:numFmt formatCode="@" sourceLinked="1"/>
        <c:majorTickMark val="out"/>
        <c:minorTickMark val="none"/>
        <c:tickLblPos val="nextTo"/>
        <c:crossAx val="40331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90421922293905E-2"/>
          <c:y val="6.4776407250414988E-2"/>
          <c:w val="0.93217333570764227"/>
          <c:h val="0.82917371619808722"/>
        </c:manualLayout>
      </c:layout>
      <c:lineChart>
        <c:grouping val="standard"/>
        <c:varyColors val="0"/>
        <c:ser>
          <c:idx val="7"/>
          <c:order val="0"/>
          <c:tx>
            <c:strRef>
              <c:f>'Graphs by Industry'!$M$33</c:f>
              <c:strCache>
                <c:ptCount val="1"/>
                <c:pt idx="0">
                  <c:v>Chicken &amp; Broiler Meat Production (1,000 kg/yr)</c:v>
                </c:pt>
              </c:strCache>
            </c:strRef>
          </c:tx>
          <c:spPr>
            <a:ln w="28575" cap="rnd">
              <a:solidFill>
                <a:schemeClr val="accent2">
                  <a:lumMod val="60000"/>
                </a:schemeClr>
              </a:solidFill>
              <a:round/>
            </a:ln>
            <a:effectLst/>
          </c:spPr>
          <c:marker>
            <c:symbol val="none"/>
          </c:marker>
          <c:dLbls>
            <c:dLbl>
              <c:idx val="28"/>
              <c:layout>
                <c:manualLayout>
                  <c:x val="1.7099863201094391E-2"/>
                  <c:y val="-2.9410347996205832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B2F-4548-9C01-0EAF748C29C5}"/>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Industry'!$M$34:$M$75</c:f>
              <c:numCache>
                <c:formatCode>General</c:formatCode>
                <c:ptCount val="42"/>
                <c:pt idx="0">
                  <c:v>1</c:v>
                </c:pt>
                <c:pt idx="1">
                  <c:v>1.0607270121673369</c:v>
                </c:pt>
                <c:pt idx="2">
                  <c:v>1.1307758048176555</c:v>
                </c:pt>
                <c:pt idx="3">
                  <c:v>1.1895965526403034</c:v>
                </c:pt>
                <c:pt idx="4">
                  <c:v>1.2767274911187436</c:v>
                </c:pt>
                <c:pt idx="5">
                  <c:v>1.3376305451888764</c:v>
                </c:pt>
                <c:pt idx="6">
                  <c:v>1.4061918414276608</c:v>
                </c:pt>
                <c:pt idx="7">
                  <c:v>1.4563555006331845</c:v>
                </c:pt>
                <c:pt idx="8">
                  <c:v>1.4881397665761957</c:v>
                </c:pt>
                <c:pt idx="9">
                  <c:v>1.5881371243749149</c:v>
                </c:pt>
                <c:pt idx="10">
                  <c:v>1.626448571124808</c:v>
                </c:pt>
                <c:pt idx="11">
                  <c:v>1.6661388380311741</c:v>
                </c:pt>
                <c:pt idx="12">
                  <c:v>1.7188374377274047</c:v>
                </c:pt>
                <c:pt idx="13">
                  <c:v>1.7432054535873227</c:v>
                </c:pt>
                <c:pt idx="14">
                  <c:v>1.8121955832879508</c:v>
                </c:pt>
                <c:pt idx="15">
                  <c:v>1.8810601560031126</c:v>
                </c:pt>
                <c:pt idx="16">
                  <c:v>1.8875136277822011</c:v>
                </c:pt>
                <c:pt idx="17">
                  <c:v>1.9217415105129203</c:v>
                </c:pt>
                <c:pt idx="18">
                  <c:v>1.9641180153880964</c:v>
                </c:pt>
                <c:pt idx="19">
                  <c:v>1.8878319501269829</c:v>
                </c:pt>
                <c:pt idx="20">
                  <c:v>1.9614065611729361</c:v>
                </c:pt>
                <c:pt idx="21">
                  <c:v>1.9776552602557773</c:v>
                </c:pt>
                <c:pt idx="22">
                  <c:v>1.9688555766488962</c:v>
                </c:pt>
                <c:pt idx="23">
                  <c:v>2.0106613345926427</c:v>
                </c:pt>
                <c:pt idx="24">
                  <c:v>2.0490883252239422</c:v>
                </c:pt>
                <c:pt idx="25">
                  <c:v>2.1269043508457455</c:v>
                </c:pt>
                <c:pt idx="26">
                  <c:v>2.1622370826239403</c:v>
                </c:pt>
                <c:pt idx="27">
                  <c:v>2.2121979633660889</c:v>
                </c:pt>
                <c:pt idx="28">
                  <c:v>2.2616035624422408</c:v>
                </c:pt>
              </c:numCache>
            </c:numRef>
          </c:val>
          <c:smooth val="0"/>
          <c:extLst>
            <c:ext xmlns:c16="http://schemas.microsoft.com/office/drawing/2014/chart" uri="{C3380CC4-5D6E-409C-BE32-E72D297353CC}">
              <c16:uniqueId val="{00000001-4B2F-4548-9C01-0EAF748C29C5}"/>
            </c:ext>
          </c:extLst>
        </c:ser>
        <c:ser>
          <c:idx val="10"/>
          <c:order val="1"/>
          <c:tx>
            <c:strRef>
              <c:f>'Graphs by Industry'!$E$33</c:f>
              <c:strCache>
                <c:ptCount val="1"/>
                <c:pt idx="0">
                  <c:v>Total Broiler Population (Million Heads)</c:v>
                </c:pt>
              </c:strCache>
            </c:strRef>
          </c:tx>
          <c:spPr>
            <a:ln w="28575" cap="rnd">
              <a:solidFill>
                <a:schemeClr val="accent5">
                  <a:lumMod val="60000"/>
                </a:schemeClr>
              </a:solidFill>
              <a:round/>
            </a:ln>
            <a:effectLst/>
          </c:spPr>
          <c:marker>
            <c:symbol val="none"/>
          </c:marker>
          <c:dLbls>
            <c:dLbl>
              <c:idx val="28"/>
              <c:layout>
                <c:manualLayout>
                  <c:x val="8.0299341857232812E-3"/>
                  <c:y val="-4.9268353909769975E-2"/>
                </c:manualLayout>
              </c:layout>
              <c:tx>
                <c:rich>
                  <a:bodyPr/>
                  <a:lstStyle/>
                  <a:p>
                    <a:fld id="{3A9016F7-92B2-4468-89A5-B5044A85BA2F}" type="SERIESNAME">
                      <a:rPr lang="en-US">
                        <a:solidFill>
                          <a:schemeClr val="tx1"/>
                        </a:solidFill>
                      </a:rPr>
                      <a:pPr/>
                      <a:t>[SERIES NAME]</a:t>
                    </a:fld>
                    <a:endParaRPr lang="en-US"/>
                  </a:p>
                </c:rich>
              </c:tx>
              <c:showLegendKey val="0"/>
              <c:showVal val="0"/>
              <c:showCatName val="0"/>
              <c:showSerName val="1"/>
              <c:showPercent val="0"/>
              <c:showBubbleSize val="0"/>
              <c:extLst>
                <c:ext xmlns:c15="http://schemas.microsoft.com/office/drawing/2012/chart" uri="{CE6537A1-D6FC-4f65-9D91-7224C49458BB}">
                  <c15:layout>
                    <c:manualLayout>
                      <c:w val="0.21474008207934336"/>
                      <c:h val="7.6466904790135168E-2"/>
                    </c:manualLayout>
                  </c15:layout>
                  <c15:dlblFieldTable/>
                  <c15:showDataLabelsRange val="0"/>
                </c:ext>
                <c:ext xmlns:c16="http://schemas.microsoft.com/office/drawing/2014/chart" uri="{C3380CC4-5D6E-409C-BE32-E72D297353CC}">
                  <c16:uniqueId val="{00000002-4B2F-4548-9C01-0EAF748C29C5}"/>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Industry'!$E$34:$E$62</c:f>
              <c:numCache>
                <c:formatCode>General</c:formatCode>
                <c:ptCount val="29"/>
                <c:pt idx="0">
                  <c:v>1</c:v>
                </c:pt>
                <c:pt idx="1">
                  <c:v>1.0465540590231619</c:v>
                </c:pt>
                <c:pt idx="2">
                  <c:v>1.0918018789507751</c:v>
                </c:pt>
                <c:pt idx="3">
                  <c:v>1.1415652728273677</c:v>
                </c:pt>
                <c:pt idx="4">
                  <c:v>1.1966849397303769</c:v>
                </c:pt>
                <c:pt idx="5">
                  <c:v>1.2492296389083877</c:v>
                </c:pt>
                <c:pt idx="6">
                  <c:v>1.2954579935245945</c:v>
                </c:pt>
                <c:pt idx="7">
                  <c:v>1.3240111518388737</c:v>
                </c:pt>
                <c:pt idx="8">
                  <c:v>1.353011092124508</c:v>
                </c:pt>
                <c:pt idx="9">
                  <c:v>1.389188542016297</c:v>
                </c:pt>
                <c:pt idx="10">
                  <c:v>1.4126002894749277</c:v>
                </c:pt>
                <c:pt idx="11">
                  <c:v>1.4306881618675973</c:v>
                </c:pt>
                <c:pt idx="12">
                  <c:v>1.4650170944143477</c:v>
                </c:pt>
                <c:pt idx="13">
                  <c:v>1.4482661558470371</c:v>
                </c:pt>
                <c:pt idx="14">
                  <c:v>1.4905229208081068</c:v>
                </c:pt>
                <c:pt idx="15">
                  <c:v>1.5129217356176889</c:v>
                </c:pt>
                <c:pt idx="16">
                  <c:v>1.5122055205659417</c:v>
                </c:pt>
                <c:pt idx="17">
                  <c:v>1.5188390458782541</c:v>
                </c:pt>
                <c:pt idx="18">
                  <c:v>1.5363351859659105</c:v>
                </c:pt>
                <c:pt idx="19">
                  <c:v>1.4580459216172379</c:v>
                </c:pt>
                <c:pt idx="20">
                  <c:v>1.4705626546347939</c:v>
                </c:pt>
                <c:pt idx="21">
                  <c:v>1.4678342114702039</c:v>
                </c:pt>
                <c:pt idx="22">
                  <c:v>1.5249780429985818</c:v>
                </c:pt>
                <c:pt idx="23">
                  <c:v>1.4552492673735329</c:v>
                </c:pt>
                <c:pt idx="24">
                  <c:v>1.4571591775887465</c:v>
                </c:pt>
                <c:pt idx="25">
                  <c:v>1.4816640077607182</c:v>
                </c:pt>
                <c:pt idx="26">
                  <c:v>1.4966704451659616</c:v>
                </c:pt>
                <c:pt idx="27">
                  <c:v>1.5200497925325418</c:v>
                </c:pt>
                <c:pt idx="28">
                  <c:v>1.5410758576696619</c:v>
                </c:pt>
              </c:numCache>
            </c:numRef>
          </c:val>
          <c:smooth val="0"/>
          <c:extLst>
            <c:ext xmlns:c16="http://schemas.microsoft.com/office/drawing/2014/chart" uri="{C3380CC4-5D6E-409C-BE32-E72D297353CC}">
              <c16:uniqueId val="{00000003-4B2F-4548-9C01-0EAF748C29C5}"/>
            </c:ext>
          </c:extLst>
        </c:ser>
        <c:ser>
          <c:idx val="0"/>
          <c:order val="2"/>
          <c:tx>
            <c:strRef>
              <c:f>'Graphs by Industry'!$D$33</c:f>
              <c:strCache>
                <c:ptCount val="1"/>
                <c:pt idx="0">
                  <c:v>Total Chicken Population (Million heads)</c:v>
                </c:pt>
              </c:strCache>
            </c:strRef>
          </c:tx>
          <c:spPr>
            <a:ln w="28575" cap="rnd">
              <a:solidFill>
                <a:schemeClr val="accent1"/>
              </a:solidFill>
              <a:round/>
            </a:ln>
            <a:effectLst/>
          </c:spPr>
          <c:marker>
            <c:symbol val="none"/>
          </c:marker>
          <c:dLbls>
            <c:dLbl>
              <c:idx val="28"/>
              <c:layout>
                <c:manualLayout>
                  <c:x val="-1.8267949919392686E-2"/>
                  <c:y val="4.0055504505572631E-2"/>
                </c:manualLayout>
              </c:layout>
              <c:showLegendKey val="0"/>
              <c:showVal val="0"/>
              <c:showCatName val="0"/>
              <c:showSerName val="1"/>
              <c:showPercent val="0"/>
              <c:showBubbleSize val="0"/>
              <c:extLst>
                <c:ext xmlns:c15="http://schemas.microsoft.com/office/drawing/2012/chart" uri="{CE6537A1-D6FC-4f65-9D91-7224C49458BB}">
                  <c15:layout>
                    <c:manualLayout>
                      <c:w val="0.26858185134518925"/>
                      <c:h val="6.764380039127342E-2"/>
                    </c:manualLayout>
                  </c15:layout>
                </c:ext>
                <c:ext xmlns:c16="http://schemas.microsoft.com/office/drawing/2014/chart" uri="{C3380CC4-5D6E-409C-BE32-E72D297353CC}">
                  <c16:uniqueId val="{00000004-4B2F-4548-9C01-0EAF748C29C5}"/>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Industry'!$D$34:$D$75</c:f>
              <c:numCache>
                <c:formatCode>General</c:formatCode>
                <c:ptCount val="42"/>
                <c:pt idx="0">
                  <c:v>1</c:v>
                </c:pt>
                <c:pt idx="1">
                  <c:v>1.0294892957961828</c:v>
                </c:pt>
                <c:pt idx="2">
                  <c:v>1.0518264109700748</c:v>
                </c:pt>
                <c:pt idx="3">
                  <c:v>1.074922348157733</c:v>
                </c:pt>
                <c:pt idx="4">
                  <c:v>1.0922195260760126</c:v>
                </c:pt>
                <c:pt idx="5">
                  <c:v>1.098811084464252</c:v>
                </c:pt>
                <c:pt idx="6">
                  <c:v>1.1120055269424287</c:v>
                </c:pt>
                <c:pt idx="7">
                  <c:v>1.1609693668083323</c:v>
                </c:pt>
                <c:pt idx="8">
                  <c:v>1.2043609614388175</c:v>
                </c:pt>
                <c:pt idx="9">
                  <c:v>1.2384739749532108</c:v>
                </c:pt>
                <c:pt idx="10">
                  <c:v>1.2368798824392164</c:v>
                </c:pt>
                <c:pt idx="11">
                  <c:v>1.2574331995956725</c:v>
                </c:pt>
                <c:pt idx="12">
                  <c:v>1.2567310060903962</c:v>
                </c:pt>
                <c:pt idx="13">
                  <c:v>1.2734732246254734</c:v>
                </c:pt>
                <c:pt idx="14">
                  <c:v>1.2843317411284363</c:v>
                </c:pt>
                <c:pt idx="15">
                  <c:v>1.2834879763519349</c:v>
                </c:pt>
                <c:pt idx="16">
                  <c:v>1.2866620042528012</c:v>
                </c:pt>
                <c:pt idx="17">
                  <c:v>1.2984718796983967</c:v>
                </c:pt>
                <c:pt idx="18">
                  <c:v>1.2653810107622481</c:v>
                </c:pt>
                <c:pt idx="19">
                  <c:v>1.2792181868117867</c:v>
                </c:pt>
                <c:pt idx="20">
                  <c:v>1.288332545253257</c:v>
                </c:pt>
                <c:pt idx="21">
                  <c:v>1.2687589012936784</c:v>
                </c:pt>
                <c:pt idx="22">
                  <c:v>1.2975063636286415</c:v>
                </c:pt>
                <c:pt idx="23">
                  <c:v>1.3446495969465906</c:v>
                </c:pt>
                <c:pt idx="24">
                  <c:v>1.3690791355091894</c:v>
                </c:pt>
                <c:pt idx="25">
                  <c:v>1.3505361304041295</c:v>
                </c:pt>
                <c:pt idx="26">
                  <c:v>1.4047239501782385</c:v>
                </c:pt>
                <c:pt idx="27">
                  <c:v>1.4497974115108767</c:v>
                </c:pt>
                <c:pt idx="28">
                  <c:v>1.4937836054805071</c:v>
                </c:pt>
              </c:numCache>
            </c:numRef>
          </c:val>
          <c:smooth val="0"/>
          <c:extLst>
            <c:ext xmlns:c16="http://schemas.microsoft.com/office/drawing/2014/chart" uri="{C3380CC4-5D6E-409C-BE32-E72D297353CC}">
              <c16:uniqueId val="{00000005-4B2F-4548-9C01-0EAF748C29C5}"/>
            </c:ext>
          </c:extLst>
        </c:ser>
        <c:ser>
          <c:idx val="1"/>
          <c:order val="3"/>
          <c:tx>
            <c:strRef>
              <c:f>'Graphs by Industry'!$H$33</c:f>
              <c:strCache>
                <c:ptCount val="1"/>
                <c:pt idx="0">
                  <c:v>Chicken Emissions (MMT CO2e/year)</c:v>
                </c:pt>
              </c:strCache>
            </c:strRef>
          </c:tx>
          <c:spPr>
            <a:ln w="28575" cap="rnd">
              <a:solidFill>
                <a:schemeClr val="accent2"/>
              </a:solidFill>
              <a:round/>
            </a:ln>
            <a:effectLst/>
          </c:spPr>
          <c:marker>
            <c:symbol val="none"/>
          </c:marker>
          <c:dLbls>
            <c:dLbl>
              <c:idx val="28"/>
              <c:layout>
                <c:manualLayout>
                  <c:x val="9.2779100286883576E-3"/>
                  <c:y val="-9.6852675924828085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B2F-4548-9C01-0EAF748C29C5}"/>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Industry'!$H$34:$H$75</c:f>
              <c:numCache>
                <c:formatCode>General</c:formatCode>
                <c:ptCount val="42"/>
                <c:pt idx="0">
                  <c:v>1</c:v>
                </c:pt>
                <c:pt idx="1">
                  <c:v>1.0022031909981468</c:v>
                </c:pt>
                <c:pt idx="2">
                  <c:v>0.94377903565485421</c:v>
                </c:pt>
                <c:pt idx="3">
                  <c:v>1.0004716307098576</c:v>
                </c:pt>
                <c:pt idx="4">
                  <c:v>0.98565921830429648</c:v>
                </c:pt>
                <c:pt idx="5">
                  <c:v>0.95376863629105801</c:v>
                </c:pt>
                <c:pt idx="6">
                  <c:v>0.86053324161348732</c:v>
                </c:pt>
                <c:pt idx="7">
                  <c:v>0.87480587162888446</c:v>
                </c:pt>
                <c:pt idx="8">
                  <c:v>0.90456886596464436</c:v>
                </c:pt>
                <c:pt idx="9">
                  <c:v>0.91678661972399789</c:v>
                </c:pt>
                <c:pt idx="10">
                  <c:v>0.82804809138703372</c:v>
                </c:pt>
                <c:pt idx="11">
                  <c:v>0.89435931410124836</c:v>
                </c:pt>
                <c:pt idx="12">
                  <c:v>0.93928386833484157</c:v>
                </c:pt>
                <c:pt idx="13">
                  <c:v>0.94965278509086348</c:v>
                </c:pt>
                <c:pt idx="14">
                  <c:v>0.8949931474629087</c:v>
                </c:pt>
                <c:pt idx="15">
                  <c:v>0.90807437697506788</c:v>
                </c:pt>
                <c:pt idx="16">
                  <c:v>0.86564817969186769</c:v>
                </c:pt>
                <c:pt idx="17">
                  <c:v>0.90301404396647111</c:v>
                </c:pt>
                <c:pt idx="18">
                  <c:v>0.84136820074348384</c:v>
                </c:pt>
                <c:pt idx="19">
                  <c:v>0.96170261989953509</c:v>
                </c:pt>
                <c:pt idx="20">
                  <c:v>0.81190870456799757</c:v>
                </c:pt>
                <c:pt idx="21">
                  <c:v>0.7642391480091979</c:v>
                </c:pt>
                <c:pt idx="22">
                  <c:v>0.74795312970982186</c:v>
                </c:pt>
                <c:pt idx="23">
                  <c:v>0.74415087097648391</c:v>
                </c:pt>
                <c:pt idx="24">
                  <c:v>0.70311556268608466</c:v>
                </c:pt>
                <c:pt idx="25">
                  <c:v>0.82797683554472712</c:v>
                </c:pt>
                <c:pt idx="26">
                  <c:v>0.76352633465519582</c:v>
                </c:pt>
                <c:pt idx="27">
                  <c:v>0.75368731799122479</c:v>
                </c:pt>
                <c:pt idx="28">
                  <c:v>0.7354437071445904</c:v>
                </c:pt>
              </c:numCache>
            </c:numRef>
          </c:val>
          <c:smooth val="0"/>
          <c:extLst>
            <c:ext xmlns:c16="http://schemas.microsoft.com/office/drawing/2014/chart" uri="{C3380CC4-5D6E-409C-BE32-E72D297353CC}">
              <c16:uniqueId val="{00000007-4B2F-4548-9C01-0EAF748C29C5}"/>
            </c:ext>
          </c:extLst>
        </c:ser>
        <c:ser>
          <c:idx val="11"/>
          <c:order val="4"/>
          <c:tx>
            <c:strRef>
              <c:f>'Graphs by Industry'!$I$33</c:f>
              <c:strCache>
                <c:ptCount val="1"/>
                <c:pt idx="0">
                  <c:v>Broiler Emissions (MMT CO2e/year)</c:v>
                </c:pt>
              </c:strCache>
            </c:strRef>
          </c:tx>
          <c:spPr>
            <a:ln w="28575" cap="rnd">
              <a:solidFill>
                <a:schemeClr val="accent3">
                  <a:lumMod val="50000"/>
                </a:schemeClr>
              </a:solidFill>
              <a:round/>
            </a:ln>
            <a:effectLst/>
          </c:spPr>
          <c:marker>
            <c:symbol val="none"/>
          </c:marker>
          <c:dLbls>
            <c:dLbl>
              <c:idx val="28"/>
              <c:layout>
                <c:manualLayout>
                  <c:x val="1.2123847891106635E-2"/>
                  <c:y val="-1.2670996857955946E-2"/>
                </c:manualLayout>
              </c:layout>
              <c:tx>
                <c:rich>
                  <a:bodyPr/>
                  <a:lstStyle/>
                  <a:p>
                    <a:fld id="{AE47EF92-2629-464A-A8DE-5C06FAAAF838}" type="SERIESNAME">
                      <a:rPr lang="en-US">
                        <a:solidFill>
                          <a:schemeClr val="tx1"/>
                        </a:solidFill>
                      </a:rPr>
                      <a:pPr/>
                      <a:t>[SERIES NAME]</a:t>
                    </a:fld>
                    <a:endParaRPr lang="en-US"/>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2F-4548-9C01-0EAF748C29C5}"/>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Industry'!$I$34:$I$62</c:f>
              <c:numCache>
                <c:formatCode>General</c:formatCode>
                <c:ptCount val="29"/>
                <c:pt idx="0">
                  <c:v>1</c:v>
                </c:pt>
                <c:pt idx="1">
                  <c:v>1.0465424425701402</c:v>
                </c:pt>
                <c:pt idx="2">
                  <c:v>1.0916192803806466</c:v>
                </c:pt>
                <c:pt idx="3">
                  <c:v>1.141213795384393</c:v>
                </c:pt>
                <c:pt idx="4">
                  <c:v>1.196626979267102</c:v>
                </c:pt>
                <c:pt idx="5">
                  <c:v>1.249118094581732</c:v>
                </c:pt>
                <c:pt idx="6">
                  <c:v>1.2949044073731317</c:v>
                </c:pt>
                <c:pt idx="7">
                  <c:v>1.3218199064883009</c:v>
                </c:pt>
                <c:pt idx="8">
                  <c:v>1.3490029402174666</c:v>
                </c:pt>
                <c:pt idx="9">
                  <c:v>1.3830852810847918</c:v>
                </c:pt>
                <c:pt idx="10">
                  <c:v>1.4041632272143998</c:v>
                </c:pt>
                <c:pt idx="11">
                  <c:v>1.4202381047632786</c:v>
                </c:pt>
                <c:pt idx="12">
                  <c:v>1.4521648218441403</c:v>
                </c:pt>
                <c:pt idx="13">
                  <c:v>1.4334819078658803</c:v>
                </c:pt>
                <c:pt idx="14">
                  <c:v>1.4732003782313272</c:v>
                </c:pt>
                <c:pt idx="15">
                  <c:v>1.4932600429483649</c:v>
                </c:pt>
                <c:pt idx="16">
                  <c:v>1.4903745532325008</c:v>
                </c:pt>
                <c:pt idx="17">
                  <c:v>1.49471290281961</c:v>
                </c:pt>
                <c:pt idx="18">
                  <c:v>1.5096517722398661</c:v>
                </c:pt>
                <c:pt idx="19">
                  <c:v>1.4325000932626248</c:v>
                </c:pt>
                <c:pt idx="20">
                  <c:v>1.4448828650045438</c:v>
                </c:pt>
                <c:pt idx="21">
                  <c:v>1.4423919043139579</c:v>
                </c:pt>
                <c:pt idx="22">
                  <c:v>1.4985245459031773</c:v>
                </c:pt>
                <c:pt idx="23">
                  <c:v>1.4297011110436904</c:v>
                </c:pt>
                <c:pt idx="24">
                  <c:v>1.4313003792918546</c:v>
                </c:pt>
                <c:pt idx="25">
                  <c:v>1.4559606933911693</c:v>
                </c:pt>
                <c:pt idx="26">
                  <c:v>1.4707067414957589</c:v>
                </c:pt>
                <c:pt idx="27">
                  <c:v>1.4936783885127765</c:v>
                </c:pt>
                <c:pt idx="28">
                  <c:v>1.5143445029208431</c:v>
                </c:pt>
              </c:numCache>
            </c:numRef>
          </c:val>
          <c:smooth val="0"/>
          <c:extLst>
            <c:ext xmlns:c16="http://schemas.microsoft.com/office/drawing/2014/chart" uri="{C3380CC4-5D6E-409C-BE32-E72D297353CC}">
              <c16:uniqueId val="{00000009-4B2F-4548-9C01-0EAF748C29C5}"/>
            </c:ext>
          </c:extLst>
        </c:ser>
        <c:ser>
          <c:idx val="2"/>
          <c:order val="5"/>
          <c:tx>
            <c:strRef>
              <c:f>'Graphs by Industry'!$U$33</c:f>
              <c:strCache>
                <c:ptCount val="1"/>
                <c:pt idx="0">
                  <c:v>Chicken Slaughter Weight (lbs/head)</c:v>
                </c:pt>
              </c:strCache>
            </c:strRef>
          </c:tx>
          <c:spPr>
            <a:ln w="28575" cap="rnd">
              <a:solidFill>
                <a:schemeClr val="accent5">
                  <a:lumMod val="60000"/>
                  <a:lumOff val="40000"/>
                </a:schemeClr>
              </a:solidFill>
              <a:round/>
            </a:ln>
            <a:effectLst/>
          </c:spPr>
          <c:marker>
            <c:symbol val="none"/>
          </c:marker>
          <c:dLbls>
            <c:dLbl>
              <c:idx val="28"/>
              <c:layout>
                <c:manualLayout>
                  <c:x val="1.1399908800729511E-2"/>
                  <c:y val="6.072727390621289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B2F-4548-9C01-0EAF748C29C5}"/>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Industry'!$U$34:$U$75</c:f>
              <c:numCache>
                <c:formatCode>General</c:formatCode>
                <c:ptCount val="42"/>
                <c:pt idx="0">
                  <c:v>1</c:v>
                </c:pt>
                <c:pt idx="1">
                  <c:v>1.0114155251141552</c:v>
                </c:pt>
                <c:pt idx="2">
                  <c:v>1.0319634703196345</c:v>
                </c:pt>
                <c:pt idx="3">
                  <c:v>1.04337899543379</c:v>
                </c:pt>
                <c:pt idx="4">
                  <c:v>1.0593607305936072</c:v>
                </c:pt>
                <c:pt idx="5">
                  <c:v>1.0662100456621004</c:v>
                </c:pt>
                <c:pt idx="6">
                  <c:v>1.091324200913242</c:v>
                </c:pt>
                <c:pt idx="7">
                  <c:v>1.0981735159817352</c:v>
                </c:pt>
                <c:pt idx="8">
                  <c:v>1.1095890410958904</c:v>
                </c:pt>
                <c:pt idx="9">
                  <c:v>1.1392694063926943</c:v>
                </c:pt>
                <c:pt idx="10">
                  <c:v>1.1415525114155252</c:v>
                </c:pt>
                <c:pt idx="11">
                  <c:v>1.1506849315068493</c:v>
                </c:pt>
                <c:pt idx="12">
                  <c:v>1.1689497716894979</c:v>
                </c:pt>
                <c:pt idx="13">
                  <c:v>1.1872146118721463</c:v>
                </c:pt>
                <c:pt idx="14">
                  <c:v>1.2031963470319633</c:v>
                </c:pt>
                <c:pt idx="15">
                  <c:v>1.2283105022831051</c:v>
                </c:pt>
                <c:pt idx="16">
                  <c:v>1.2511415525114156</c:v>
                </c:pt>
                <c:pt idx="17">
                  <c:v>1.2602739726027397</c:v>
                </c:pt>
                <c:pt idx="18">
                  <c:v>1.273972602739726</c:v>
                </c:pt>
                <c:pt idx="19">
                  <c:v>1.2762557077625571</c:v>
                </c:pt>
                <c:pt idx="20">
                  <c:v>1.3013698630136987</c:v>
                </c:pt>
                <c:pt idx="21">
                  <c:v>1.3242009132420092</c:v>
                </c:pt>
                <c:pt idx="22">
                  <c:v>1.3356164383561644</c:v>
                </c:pt>
                <c:pt idx="23">
                  <c:v>1.3515981735159817</c:v>
                </c:pt>
                <c:pt idx="24">
                  <c:v>1.3698630136986301</c:v>
                </c:pt>
                <c:pt idx="25">
                  <c:v>1.3972602739726028</c:v>
                </c:pt>
                <c:pt idx="26">
                  <c:v>1.4063926940639271</c:v>
                </c:pt>
                <c:pt idx="27">
                  <c:v>1.4155251141552512</c:v>
                </c:pt>
                <c:pt idx="28">
                  <c:v>1.4292237442922375</c:v>
                </c:pt>
              </c:numCache>
            </c:numRef>
          </c:val>
          <c:smooth val="0"/>
          <c:extLst>
            <c:ext xmlns:c16="http://schemas.microsoft.com/office/drawing/2014/chart" uri="{C3380CC4-5D6E-409C-BE32-E72D297353CC}">
              <c16:uniqueId val="{0000000B-4B2F-4548-9C01-0EAF748C29C5}"/>
            </c:ext>
          </c:extLst>
        </c:ser>
        <c:ser>
          <c:idx val="9"/>
          <c:order val="6"/>
          <c:tx>
            <c:strRef>
              <c:f>'Graphs by Industry'!$X$33</c:f>
              <c:strCache>
                <c:ptCount val="1"/>
                <c:pt idx="0">
                  <c:v>kg CO2e/ kg Chicken &amp; Broiler Meat</c:v>
                </c:pt>
              </c:strCache>
            </c:strRef>
          </c:tx>
          <c:spPr>
            <a:ln w="28575" cap="rnd">
              <a:solidFill>
                <a:schemeClr val="accent3">
                  <a:lumMod val="75000"/>
                </a:schemeClr>
              </a:solidFill>
              <a:round/>
            </a:ln>
            <a:effectLst/>
          </c:spPr>
          <c:marker>
            <c:symbol val="none"/>
          </c:marker>
          <c:dLbls>
            <c:dLbl>
              <c:idx val="28"/>
              <c:layout>
                <c:manualLayout>
                  <c:x val="1.2539899680802553E-2"/>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4B2F-4548-9C01-0EAF748C29C5}"/>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Industry'!$X$34:$X$75</c:f>
              <c:numCache>
                <c:formatCode>General</c:formatCode>
                <c:ptCount val="42"/>
                <c:pt idx="0">
                  <c:v>1</c:v>
                </c:pt>
                <c:pt idx="1">
                  <c:v>0.98289646901894379</c:v>
                </c:pt>
                <c:pt idx="2">
                  <c:v>0.95370225931889707</c:v>
                </c:pt>
                <c:pt idx="3">
                  <c:v>0.94876831034158093</c:v>
                </c:pt>
                <c:pt idx="4">
                  <c:v>0.92251208417592867</c:v>
                </c:pt>
                <c:pt idx="5">
                  <c:v>0.9141208421750685</c:v>
                </c:pt>
                <c:pt idx="6">
                  <c:v>0.89328747025515265</c:v>
                </c:pt>
                <c:pt idx="7">
                  <c:v>0.88022504206925056</c:v>
                </c:pt>
                <c:pt idx="8">
                  <c:v>0.87984605049013054</c:v>
                </c:pt>
                <c:pt idx="9">
                  <c:v>0.84467810719098269</c:v>
                </c:pt>
                <c:pt idx="10">
                  <c:v>0.83171438301549183</c:v>
                </c:pt>
                <c:pt idx="11">
                  <c:v>0.82424074344099807</c:v>
                </c:pt>
                <c:pt idx="12">
                  <c:v>0.81821954438966826</c:v>
                </c:pt>
                <c:pt idx="13">
                  <c:v>0.79755175165083303</c:v>
                </c:pt>
                <c:pt idx="14">
                  <c:v>0.78445786919748528</c:v>
                </c:pt>
                <c:pt idx="15">
                  <c:v>0.76607219006253446</c:v>
                </c:pt>
                <c:pt idx="16">
                  <c:v>0.76005442319071426</c:v>
                </c:pt>
                <c:pt idx="17">
                  <c:v>0.750308704091319</c:v>
                </c:pt>
                <c:pt idx="18">
                  <c:v>0.73824611640194027</c:v>
                </c:pt>
                <c:pt idx="19">
                  <c:v>0.73654750882678388</c:v>
                </c:pt>
                <c:pt idx="20">
                  <c:v>0.70785182664782809</c:v>
                </c:pt>
                <c:pt idx="21">
                  <c:v>0.6987374183819911</c:v>
                </c:pt>
                <c:pt idx="22">
                  <c:v>0.72708759646008025</c:v>
                </c:pt>
                <c:pt idx="23">
                  <c:v>0.68062713187159396</c:v>
                </c:pt>
                <c:pt idx="24">
                  <c:v>0.66678651962219515</c:v>
                </c:pt>
                <c:pt idx="25">
                  <c:v>0.65819060765367809</c:v>
                </c:pt>
                <c:pt idx="26">
                  <c:v>0.65098579890224662</c:v>
                </c:pt>
                <c:pt idx="27">
                  <c:v>0.64534400163759231</c:v>
                </c:pt>
                <c:pt idx="28">
                  <c:v>0.63884840046745783</c:v>
                </c:pt>
              </c:numCache>
            </c:numRef>
          </c:val>
          <c:smooth val="0"/>
          <c:extLst>
            <c:ext xmlns:c16="http://schemas.microsoft.com/office/drawing/2014/chart" uri="{C3380CC4-5D6E-409C-BE32-E72D297353CC}">
              <c16:uniqueId val="{0000000D-4B2F-4548-9C01-0EAF748C29C5}"/>
            </c:ext>
          </c:extLst>
        </c:ser>
        <c:ser>
          <c:idx val="3"/>
          <c:order val="7"/>
          <c:tx>
            <c:strRef>
              <c:f>'Graphs by Industry'!$Z$33</c:f>
              <c:strCache>
                <c:ptCount val="1"/>
                <c:pt idx="0">
                  <c:v>1990=100%</c:v>
                </c:pt>
              </c:strCache>
            </c:strRef>
          </c:tx>
          <c:spPr>
            <a:ln w="28575" cap="rnd">
              <a:solidFill>
                <a:srgbClr val="FF0000"/>
              </a:solidFill>
              <a:round/>
            </a:ln>
            <a:effectLst/>
          </c:spPr>
          <c:marker>
            <c:symbol val="none"/>
          </c:marker>
          <c:cat>
            <c:numRef>
              <c:f>'Graphs by Industry'!$A$34:$A$62</c:f>
              <c:numCache>
                <c:formatCode>@</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'Graphs by Industry'!$Z$34:$Z$62</c:f>
              <c:numCache>
                <c:formatCode>General</c:formatCode>
                <c:ptCount val="2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numCache>
            </c:numRef>
          </c:val>
          <c:smooth val="0"/>
          <c:extLst>
            <c:ext xmlns:c16="http://schemas.microsoft.com/office/drawing/2014/chart" uri="{C3380CC4-5D6E-409C-BE32-E72D297353CC}">
              <c16:uniqueId val="{0000000E-4B2F-4548-9C01-0EAF748C29C5}"/>
            </c:ext>
          </c:extLst>
        </c:ser>
        <c:dLbls>
          <c:showLegendKey val="0"/>
          <c:showVal val="0"/>
          <c:showCatName val="0"/>
          <c:showSerName val="0"/>
          <c:showPercent val="0"/>
          <c:showBubbleSize val="0"/>
        </c:dLbls>
        <c:smooth val="0"/>
        <c:axId val="79014335"/>
        <c:axId val="79026815"/>
      </c:lineChart>
      <c:catAx>
        <c:axId val="79014335"/>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dk1"/>
                </a:solidFill>
                <a:latin typeface="+mn-lt"/>
                <a:ea typeface="+mn-ea"/>
                <a:cs typeface="+mn-cs"/>
              </a:defRPr>
            </a:pPr>
            <a:endParaRPr lang="en-US"/>
          </a:p>
        </c:txPr>
        <c:crossAx val="79026815"/>
        <c:crosses val="autoZero"/>
        <c:auto val="1"/>
        <c:lblAlgn val="ctr"/>
        <c:lblOffset val="100"/>
        <c:noMultiLvlLbl val="0"/>
      </c:catAx>
      <c:valAx>
        <c:axId val="79026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79014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0.08004</cdr:x>
      <cdr:y>0.57418</cdr:y>
    </cdr:from>
    <cdr:to>
      <cdr:x>0.67184</cdr:x>
      <cdr:y>0.57418</cdr:y>
    </cdr:to>
    <cdr:cxnSp macro="">
      <cdr:nvCxnSpPr>
        <cdr:cNvPr id="5" name="Straight Connector 4">
          <a:extLst xmlns:a="http://schemas.openxmlformats.org/drawingml/2006/main">
            <a:ext uri="{FF2B5EF4-FFF2-40B4-BE49-F238E27FC236}">
              <a16:creationId xmlns:a16="http://schemas.microsoft.com/office/drawing/2014/main" id="{A000E669-7637-4A38-84E8-1801FBEB4156}"/>
            </a:ext>
          </a:extLst>
        </cdr:cNvPr>
        <cdr:cNvCxnSpPr/>
      </cdr:nvCxnSpPr>
      <cdr:spPr>
        <a:xfrm xmlns:a="http://schemas.openxmlformats.org/drawingml/2006/main">
          <a:off x="567110" y="3222402"/>
          <a:ext cx="4193177"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F3F4DA-00CF-4EBD-8391-C3D2C76952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70F02D-96F3-4956-B1C3-0902E01521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0D464-FA06-469A-84CB-CE538E9DFE51}" type="datetimeFigureOut">
              <a:rPr lang="en-US" smtClean="0"/>
              <a:t>2/1/2022</a:t>
            </a:fld>
            <a:endParaRPr lang="en-US"/>
          </a:p>
        </p:txBody>
      </p:sp>
      <p:sp>
        <p:nvSpPr>
          <p:cNvPr id="4" name="Footer Placeholder 3">
            <a:extLst>
              <a:ext uri="{FF2B5EF4-FFF2-40B4-BE49-F238E27FC236}">
                <a16:creationId xmlns:a16="http://schemas.microsoft.com/office/drawing/2014/main" id="{DCD8EF31-372F-4C0D-85E0-DB314999B4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66706D-FB87-4734-84FB-83B99C2743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D1EFB9-C798-4209-B10C-8BA6E4E5FC71}" type="slidenum">
              <a:rPr lang="en-US" smtClean="0"/>
              <a:t>‹#›</a:t>
            </a:fld>
            <a:endParaRPr lang="en-US"/>
          </a:p>
        </p:txBody>
      </p:sp>
    </p:spTree>
    <p:extLst>
      <p:ext uri="{BB962C8B-B14F-4D97-AF65-F5344CB8AC3E}">
        <p14:creationId xmlns:p14="http://schemas.microsoft.com/office/powerpoint/2010/main" val="3094104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A0EBC-8318-42E0-97F7-6EFFE295F587}"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E9BC3-9D7A-4F5B-88C3-0C04943C66F1}" type="slidenum">
              <a:rPr lang="en-US" smtClean="0"/>
              <a:t>‹#›</a:t>
            </a:fld>
            <a:endParaRPr lang="en-US"/>
          </a:p>
        </p:txBody>
      </p:sp>
    </p:spTree>
    <p:extLst>
      <p:ext uri="{BB962C8B-B14F-4D97-AF65-F5344CB8AC3E}">
        <p14:creationId xmlns:p14="http://schemas.microsoft.com/office/powerpoint/2010/main" val="20509517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020"/>
                </a:solidFill>
                <a:effectLst/>
                <a:latin typeface="Trebuchet MS" panose="020B0603020202020204" pitchFamily="34" charset="0"/>
              </a:rPr>
              <a:t>NRCSMD12029.tif USDA </a:t>
            </a:r>
            <a:r>
              <a:rPr lang="en-US" b="0" i="0" dirty="0" err="1">
                <a:solidFill>
                  <a:srgbClr val="202020"/>
                </a:solidFill>
                <a:effectLst/>
                <a:latin typeface="Trebuchet MS" panose="020B0603020202020204" pitchFamily="34" charset="0"/>
              </a:rPr>
              <a:t>photogallery</a:t>
            </a:r>
            <a:endParaRPr lang="en-US" b="0" i="0" dirty="0">
              <a:solidFill>
                <a:srgbClr val="202020"/>
              </a:solidFill>
              <a:effectLst/>
              <a:latin typeface="Trebuchet MS" panose="020B0603020202020204" pitchFamily="34" charset="0"/>
            </a:endParaRPr>
          </a:p>
          <a:p>
            <a:endParaRPr lang="en-US" b="0" i="0" dirty="0">
              <a:solidFill>
                <a:srgbClr val="202020"/>
              </a:solidFill>
              <a:effectLst/>
              <a:latin typeface="Trebuchet MS" panose="020B0603020202020204" pitchFamily="34" charset="0"/>
            </a:endParaRPr>
          </a:p>
          <a:p>
            <a:r>
              <a:rPr lang="en-US" b="1" i="0" dirty="0">
                <a:solidFill>
                  <a:srgbClr val="333333"/>
                </a:solidFill>
                <a:effectLst/>
                <a:latin typeface="Helvetica Neue"/>
              </a:rPr>
              <a:t>Image Number K7975-10 (ARS Image Gallery : USDA ARS)</a:t>
            </a:r>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a:t>
            </a:fld>
            <a:endParaRPr lang="en-US"/>
          </a:p>
        </p:txBody>
      </p:sp>
    </p:spTree>
    <p:extLst>
      <p:ext uri="{BB962C8B-B14F-4D97-AF65-F5344CB8AC3E}">
        <p14:creationId xmlns:p14="http://schemas.microsoft.com/office/powerpoint/2010/main" val="1987365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Greenhouse gas emissions from the swine industry result primarily from livestock manure management; enteric fermentation contributes only about 10 percent of the total emissions from swine. Driven by population and </a:t>
            </a:r>
            <a:r>
              <a:rPr lang="en-US" sz="1200" dirty="0" err="1">
                <a:effectLst/>
                <a:latin typeface="Times New Roman" panose="02020603050405020304" pitchFamily="18" charset="0"/>
                <a:ea typeface="Calibri" panose="020F0502020204030204" pitchFamily="34" charset="0"/>
              </a:rPr>
              <a:t>wms</a:t>
            </a:r>
            <a:r>
              <a:rPr lang="en-US" sz="1200" dirty="0">
                <a:effectLst/>
                <a:latin typeface="Times New Roman" panose="02020603050405020304" pitchFamily="18" charset="0"/>
                <a:ea typeface="Calibri" panose="020F0502020204030204" pitchFamily="34" charset="0"/>
              </a:rPr>
              <a:t> </a:t>
            </a:r>
          </a:p>
          <a:p>
            <a:r>
              <a:rPr lang="en-US" sz="1200" dirty="0">
                <a:effectLst/>
                <a:latin typeface="Times New Roman" panose="02020603050405020304" pitchFamily="18" charset="0"/>
                <a:ea typeface="Calibri" panose="020F0502020204030204" pitchFamily="34" charset="0"/>
              </a:rPr>
              <a:t>Since 1990, there has been about a 37 percent net increase in the total annual U.S. swine population</a:t>
            </a:r>
          </a:p>
          <a:p>
            <a:endParaRPr lang="en-US" sz="1200" dirty="0">
              <a:effectLst/>
              <a:latin typeface="Times New Roman" panose="02020603050405020304" pitchFamily="18" charset="0"/>
              <a:ea typeface="Calibri" panose="020F0502020204030204" pitchFamily="34" charset="0"/>
            </a:endParaRPr>
          </a:p>
          <a:p>
            <a:r>
              <a:rPr lang="en-US" sz="1200" dirty="0">
                <a:effectLst/>
                <a:latin typeface="Times New Roman" panose="02020603050405020304" pitchFamily="18" charset="0"/>
                <a:ea typeface="Calibri" panose="020F0502020204030204" pitchFamily="34" charset="0"/>
              </a:rPr>
              <a:t>Between 1990 and 2018, emissions loosely correlate with both production and population trends</a:t>
            </a:r>
            <a:endParaRPr lang="en-US" b="0" i="0" dirty="0">
              <a:solidFill>
                <a:srgbClr val="202020"/>
              </a:solidFill>
              <a:effectLst/>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10</a:t>
            </a:fld>
            <a:endParaRPr lang="en-US"/>
          </a:p>
        </p:txBody>
      </p:sp>
    </p:spTree>
    <p:extLst>
      <p:ext uri="{BB962C8B-B14F-4D97-AF65-F5344CB8AC3E}">
        <p14:creationId xmlns:p14="http://schemas.microsoft.com/office/powerpoint/2010/main" val="263980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Downward trend in intensity is consistent with trends in emissions and pork production on a per-head basis; </a:t>
            </a:r>
          </a:p>
          <a:p>
            <a:pPr lvl="1"/>
            <a:r>
              <a:rPr lang="en-US" sz="1600" dirty="0"/>
              <a:t>Pork production per head has increased by about 25 percent since 1990, but emissions per head have only increased by about 3 percent over the same timeframe. </a:t>
            </a:r>
          </a:p>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11</a:t>
            </a:fld>
            <a:endParaRPr lang="en-US"/>
          </a:p>
        </p:txBody>
      </p:sp>
    </p:spTree>
    <p:extLst>
      <p:ext uri="{BB962C8B-B14F-4D97-AF65-F5344CB8AC3E}">
        <p14:creationId xmlns:p14="http://schemas.microsoft.com/office/powerpoint/2010/main" val="263299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02020"/>
              </a:solidFill>
              <a:effectLst/>
              <a:latin typeface="Trebuchet MS" panose="020B0603020202020204" pitchFamily="34" charset="0"/>
            </a:endParaRPr>
          </a:p>
          <a:p>
            <a:endParaRPr lang="en-US" b="0" i="0" dirty="0">
              <a:solidFill>
                <a:srgbClr val="202020"/>
              </a:solidFill>
              <a:effectLst/>
              <a:latin typeface="Trebuchet MS" panose="020B0603020202020204" pitchFamily="34" charset="0"/>
            </a:endParaRPr>
          </a:p>
          <a:p>
            <a:r>
              <a:rPr lang="en-US" b="0" i="0" dirty="0">
                <a:solidFill>
                  <a:srgbClr val="202020"/>
                </a:solidFill>
                <a:effectLst/>
                <a:latin typeface="Trebuchet MS" panose="020B0603020202020204" pitchFamily="34" charset="0"/>
              </a:rPr>
              <a:t>NRCSWI00019.tif USDA photo gallery</a:t>
            </a:r>
          </a:p>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12</a:t>
            </a:fld>
            <a:endParaRPr lang="en-US"/>
          </a:p>
        </p:txBody>
      </p:sp>
    </p:spTree>
    <p:extLst>
      <p:ext uri="{BB962C8B-B14F-4D97-AF65-F5344CB8AC3E}">
        <p14:creationId xmlns:p14="http://schemas.microsoft.com/office/powerpoint/2010/main" val="411036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020"/>
                </a:solidFill>
                <a:effectLst/>
                <a:latin typeface="Trebuchet MS" panose="020B0603020202020204" pitchFamily="34" charset="0"/>
              </a:rPr>
              <a:t>NRCSMD12172.tif</a:t>
            </a:r>
          </a:p>
          <a:p>
            <a:r>
              <a:rPr lang="en-US" b="0" i="0" dirty="0">
                <a:solidFill>
                  <a:srgbClr val="202020"/>
                </a:solidFill>
                <a:effectLst/>
                <a:latin typeface="Trebuchet MS" panose="020B0603020202020204" pitchFamily="34" charset="0"/>
              </a:rPr>
              <a:t>NRCSKS02046.tif</a:t>
            </a:r>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13</a:t>
            </a:fld>
            <a:endParaRPr lang="en-US"/>
          </a:p>
        </p:txBody>
      </p:sp>
    </p:spTree>
    <p:extLst>
      <p:ext uri="{BB962C8B-B14F-4D97-AF65-F5344CB8AC3E}">
        <p14:creationId xmlns:p14="http://schemas.microsoft.com/office/powerpoint/2010/main" val="144982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Since 1990, there has been a 46.5 percent net increase in the total annual U.S. poultry meat animal population. total chicken population, total broiler population, and total emissions from broiler meat production have also increased over time by approximately 50 percent. However, total emissions from chicken meat production have decreased by 26.5 percent over the time series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total turkey population and total emissions from turkey meat production have decreased since 1990; turkey population has decreased by 30.7 percent and emissions have decreased by 40.7 percent. Turkey and chicken meat production has been consistently around 10 times less than broiler meat production during this time period, so these decreases in chicken and turkey emissions were not significant enough to reduce the poultry meat industry’s total emissions.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14</a:t>
            </a:fld>
            <a:endParaRPr lang="en-US"/>
          </a:p>
        </p:txBody>
      </p:sp>
    </p:spTree>
    <p:extLst>
      <p:ext uri="{BB962C8B-B14F-4D97-AF65-F5344CB8AC3E}">
        <p14:creationId xmlns:p14="http://schemas.microsoft.com/office/powerpoint/2010/main" val="31757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Downward trend in emissions and poultry production on a per-head basis</a:t>
            </a:r>
          </a:p>
          <a:p>
            <a:r>
              <a:rPr lang="en-US" sz="2000" dirty="0"/>
              <a:t>126.1% increase in chicken and broiler meat production </a:t>
            </a:r>
          </a:p>
          <a:p>
            <a:r>
              <a:rPr lang="en-US" sz="2000" dirty="0"/>
              <a:t>Emissions have increased at a slower rate than meat production</a:t>
            </a:r>
          </a:p>
          <a:p>
            <a:pPr lvl="1"/>
            <a:r>
              <a:rPr lang="en-US" sz="1800" dirty="0"/>
              <a:t>Industry improvements have increased efficiency and reduced emission intensity metrics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Overall, this downward trend is consistent with trends in emissions and poultry production on a per-head basis. The fact that emissions have increased at a slower rate than meat production suggests that industry improvements have increased efficiency and reduced emission intensity metrics, including, for example, the increase in slaughter weight over the time series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sz="1200" dirty="0">
                <a:effectLst/>
                <a:latin typeface="Times New Roman" panose="02020603050405020304" pitchFamily="18" charset="0"/>
                <a:ea typeface="Calibri" panose="020F0502020204030204" pitchFamily="34" charset="0"/>
              </a:rPr>
              <a:t>U.S. production of poultry meat has increased 107 percent since 1990, consistent with the U.S. poultry population. There has been a 126.1 percent increase in chicken and broiler meat production and a 28.9 percent increase in turkey meat production </a:t>
            </a:r>
            <a:endParaRPr lang="en-US" sz="1200" b="0" i="0" dirty="0">
              <a:solidFill>
                <a:srgbClr val="202020"/>
              </a:solidFill>
              <a:effectLst/>
              <a:latin typeface="Trebuchet MS" panose="020B0603020202020204" pitchFamily="34" charset="0"/>
              <a:ea typeface="Calibri" panose="020F0502020204030204" pitchFamily="34" charset="0"/>
            </a:endParaRPr>
          </a:p>
          <a:p>
            <a:endParaRPr lang="en-US" sz="1200" b="0" i="0" dirty="0">
              <a:solidFill>
                <a:srgbClr val="202020"/>
              </a:solidFill>
              <a:effectLst/>
              <a:latin typeface="Trebuchet MS" panose="020B0603020202020204" pitchFamily="34" charset="0"/>
            </a:endParaRPr>
          </a:p>
          <a:p>
            <a:r>
              <a:rPr lang="en-US" sz="1200" dirty="0">
                <a:effectLst/>
                <a:latin typeface="Times New Roman" panose="02020603050405020304" pitchFamily="18" charset="0"/>
                <a:ea typeface="Calibri" panose="020F0502020204030204" pitchFamily="34" charset="0"/>
              </a:rPr>
              <a:t>Between 1990 and 2008 for both industries, emissions correlate with production trends. After 2008, emissions significantly decreased with respect to poultry meat production, and remain lower than 2008 values as of 2018. This is mainly due to the increase in poultry weight per head over this time period</a:t>
            </a:r>
            <a:r>
              <a:rPr lang="en-US" sz="1200" b="0" i="0" dirty="0">
                <a:solidFill>
                  <a:srgbClr val="202020"/>
                </a:solidFill>
                <a:effectLst/>
                <a:latin typeface="Trebuchet MS" panose="020B0603020202020204" pitchFamily="34"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Because individual bird weight increased, less population was necessary to fulfill demand, resulting in less manure emissions over the time series</a:t>
            </a:r>
            <a:endParaRPr lang="en-US" b="0" i="0" dirty="0">
              <a:solidFill>
                <a:srgbClr val="202020"/>
              </a:solidFill>
              <a:effectLst/>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15</a:t>
            </a:fld>
            <a:endParaRPr lang="en-US"/>
          </a:p>
        </p:txBody>
      </p:sp>
    </p:spTree>
    <p:extLst>
      <p:ext uri="{BB962C8B-B14F-4D97-AF65-F5344CB8AC3E}">
        <p14:creationId xmlns:p14="http://schemas.microsoft.com/office/powerpoint/2010/main" val="3487886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28.9% increase in turkey meat production</a:t>
            </a:r>
          </a:p>
          <a:p>
            <a:r>
              <a:rPr lang="en-US" sz="1200" dirty="0"/>
              <a:t>As individual bird weight increased, less population was necessary to fulfill demand, resulting in less manure emissions over the time series</a:t>
            </a:r>
          </a:p>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16</a:t>
            </a:fld>
            <a:endParaRPr lang="en-US"/>
          </a:p>
        </p:txBody>
      </p:sp>
    </p:spTree>
    <p:extLst>
      <p:ext uri="{BB962C8B-B14F-4D97-AF65-F5344CB8AC3E}">
        <p14:creationId xmlns:p14="http://schemas.microsoft.com/office/powerpoint/2010/main" val="42141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020"/>
                </a:solidFill>
                <a:effectLst/>
                <a:latin typeface="Trebuchet MS" panose="020B0603020202020204" pitchFamily="34" charset="0"/>
              </a:rPr>
              <a:t>NRCSWI00019.tif USDA photo gallery</a:t>
            </a:r>
          </a:p>
          <a:p>
            <a:r>
              <a:rPr lang="en-US" sz="1800" dirty="0">
                <a:effectLst/>
                <a:latin typeface="Times New Roman" panose="02020603050405020304" pitchFamily="18" charset="0"/>
                <a:ea typeface="Calibri" panose="020F0502020204030204" pitchFamily="34" charset="0"/>
              </a:rPr>
              <a:t>. On a production basis, total poultry industry emissions have decreased by about 44 percent since 1990. Individually, chicken and broiler emissions have decreased by 36.1 percent and turkey emissions have decreased by 54.0 percent.</a:t>
            </a:r>
          </a:p>
          <a:p>
            <a:endParaRPr lang="en-US"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4E9BC3-9D7A-4F5B-88C3-0C04943C66F1}" type="slidenum">
              <a:rPr lang="en-US" smtClean="0"/>
              <a:t>17</a:t>
            </a:fld>
            <a:endParaRPr lang="en-US"/>
          </a:p>
        </p:txBody>
      </p:sp>
    </p:spTree>
    <p:extLst>
      <p:ext uri="{BB962C8B-B14F-4D97-AF65-F5344CB8AC3E}">
        <p14:creationId xmlns:p14="http://schemas.microsoft.com/office/powerpoint/2010/main" val="1411065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020"/>
                </a:solidFill>
                <a:effectLst/>
                <a:latin typeface="Trebuchet MS" panose="020B0603020202020204" pitchFamily="34" charset="0"/>
              </a:rPr>
              <a:t>NRCSMD12029.tif USDA </a:t>
            </a:r>
            <a:r>
              <a:rPr lang="en-US" b="0" i="0" dirty="0" err="1">
                <a:solidFill>
                  <a:srgbClr val="202020"/>
                </a:solidFill>
                <a:effectLst/>
                <a:latin typeface="Trebuchet MS" panose="020B0603020202020204" pitchFamily="34" charset="0"/>
              </a:rPr>
              <a:t>photogallery</a:t>
            </a:r>
            <a:endParaRPr lang="en-US" b="0" i="0" dirty="0">
              <a:solidFill>
                <a:srgbClr val="202020"/>
              </a:solidFill>
              <a:effectLst/>
              <a:latin typeface="Trebuchet MS" panose="020B0603020202020204" pitchFamily="34" charset="0"/>
            </a:endParaRPr>
          </a:p>
          <a:p>
            <a:endParaRPr lang="en-US" b="0" i="0" dirty="0">
              <a:solidFill>
                <a:srgbClr val="202020"/>
              </a:solidFill>
              <a:effectLst/>
              <a:latin typeface="Trebuchet MS" panose="020B0603020202020204" pitchFamily="34" charset="0"/>
            </a:endParaRPr>
          </a:p>
          <a:p>
            <a:r>
              <a:rPr lang="en-US" b="1" i="0" dirty="0">
                <a:solidFill>
                  <a:srgbClr val="333333"/>
                </a:solidFill>
                <a:effectLst/>
                <a:latin typeface="Helvetica Neue"/>
              </a:rPr>
              <a:t>Image Number K7975-10 (ARS Image Gallery : USDA ARS)</a:t>
            </a:r>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18</a:t>
            </a:fld>
            <a:endParaRPr lang="en-US"/>
          </a:p>
        </p:txBody>
      </p:sp>
    </p:spTree>
    <p:extLst>
      <p:ext uri="{BB962C8B-B14F-4D97-AF65-F5344CB8AC3E}">
        <p14:creationId xmlns:p14="http://schemas.microsoft.com/office/powerpoint/2010/main" val="424233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relative stability of layer emissions—despite layer populations increasing by 45 percent—is due in part to layer populations increasing in states that manage manure mainly in poultry without bedding systems (e.g., Iowa); this type of manure management produces fewer emissions than other systems.</a:t>
            </a:r>
          </a:p>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19</a:t>
            </a:fld>
            <a:endParaRPr lang="en-US"/>
          </a:p>
        </p:txBody>
      </p:sp>
    </p:spTree>
    <p:extLst>
      <p:ext uri="{BB962C8B-B14F-4D97-AF65-F5344CB8AC3E}">
        <p14:creationId xmlns:p14="http://schemas.microsoft.com/office/powerpoint/2010/main" val="118462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2</a:t>
            </a:fld>
            <a:endParaRPr lang="en-US"/>
          </a:p>
        </p:txBody>
      </p:sp>
    </p:spTree>
    <p:extLst>
      <p:ext uri="{BB962C8B-B14F-4D97-AF65-F5344CB8AC3E}">
        <p14:creationId xmlns:p14="http://schemas.microsoft.com/office/powerpoint/2010/main" val="2366136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emissions per egg produced, which have decreased by about 35 percent between 1990 through 2018. This trend corresponds to the increase in egg production outpacing the relatively stable layers emissions.</a:t>
            </a:r>
          </a:p>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20</a:t>
            </a:fld>
            <a:endParaRPr lang="en-US"/>
          </a:p>
        </p:txBody>
      </p:sp>
    </p:spTree>
    <p:extLst>
      <p:ext uri="{BB962C8B-B14F-4D97-AF65-F5344CB8AC3E}">
        <p14:creationId xmlns:p14="http://schemas.microsoft.com/office/powerpoint/2010/main" val="994128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020"/>
                </a:solidFill>
                <a:effectLst/>
                <a:latin typeface="Trebuchet MS" panose="020B0603020202020204" pitchFamily="34" charset="0"/>
              </a:rPr>
              <a:t>NRCSMD12029.tif USDA </a:t>
            </a:r>
            <a:r>
              <a:rPr lang="en-US" b="0" i="0" dirty="0" err="1">
                <a:solidFill>
                  <a:srgbClr val="202020"/>
                </a:solidFill>
                <a:effectLst/>
                <a:latin typeface="Trebuchet MS" panose="020B0603020202020204" pitchFamily="34" charset="0"/>
              </a:rPr>
              <a:t>photogallery</a:t>
            </a:r>
            <a:endParaRPr lang="en-US" b="0" i="0" dirty="0">
              <a:solidFill>
                <a:srgbClr val="202020"/>
              </a:solidFill>
              <a:effectLst/>
              <a:latin typeface="Trebuchet MS" panose="020B0603020202020204" pitchFamily="34" charset="0"/>
            </a:endParaRPr>
          </a:p>
          <a:p>
            <a:endParaRPr lang="en-US" b="0" i="0" dirty="0">
              <a:solidFill>
                <a:srgbClr val="202020"/>
              </a:solidFill>
              <a:effectLst/>
              <a:latin typeface="Trebuchet MS" panose="020B0603020202020204" pitchFamily="34" charset="0"/>
            </a:endParaRPr>
          </a:p>
          <a:p>
            <a:r>
              <a:rPr lang="en-US" b="1" i="0" dirty="0">
                <a:solidFill>
                  <a:srgbClr val="333333"/>
                </a:solidFill>
                <a:effectLst/>
                <a:latin typeface="Helvetica Neue"/>
              </a:rPr>
              <a:t>Image Number K7975-10 (ARS Image Gallery : USDA 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Includes emissions from: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Dairy cows (milking &amp; dry)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Dairy heifers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Dairy calves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E9BC3-9D7A-4F5B-88C3-0C04943C66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312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Manure management and enteric fermentation emissions from dairy cattle have both increased since 1990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Impacted by population, manure management practice, animal diet, and geographic location</a:t>
            </a:r>
          </a:p>
          <a:p>
            <a:endParaRPr lang="en-US" b="0" i="0" dirty="0">
              <a:solidFill>
                <a:srgbClr val="202020"/>
              </a:solidFill>
              <a:effectLst/>
              <a:latin typeface="Trebuchet MS" panose="020B0603020202020204" pitchFamily="34" charset="0"/>
            </a:endParaRPr>
          </a:p>
          <a:p>
            <a:endParaRPr lang="en-US" b="0" i="0" dirty="0">
              <a:solidFill>
                <a:srgbClr val="202020"/>
              </a:solidFill>
              <a:effectLst/>
              <a:latin typeface="Trebuchet MS" panose="020B0603020202020204" pitchFamily="34" charset="0"/>
            </a:endParaRPr>
          </a:p>
          <a:p>
            <a:r>
              <a:rPr lang="en-US" b="0" i="0" dirty="0">
                <a:solidFill>
                  <a:srgbClr val="202020"/>
                </a:solidFill>
                <a:effectLst/>
                <a:latin typeface="Trebuchet MS" panose="020B0603020202020204" pitchFamily="34" charset="0"/>
              </a:rPr>
              <a:t>NRCSWI00019.tif USDA photo gallery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E9BC3-9D7A-4F5B-88C3-0C04943C66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913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E9BC3-9D7A-4F5B-88C3-0C04943C66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314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E9BC3-9D7A-4F5B-88C3-0C04943C66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56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3</a:t>
            </a:fld>
            <a:endParaRPr lang="en-US"/>
          </a:p>
        </p:txBody>
      </p:sp>
    </p:spTree>
    <p:extLst>
      <p:ext uri="{BB962C8B-B14F-4D97-AF65-F5344CB8AC3E}">
        <p14:creationId xmlns:p14="http://schemas.microsoft.com/office/powerpoint/2010/main" val="351098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4</a:t>
            </a:fld>
            <a:endParaRPr lang="en-US"/>
          </a:p>
        </p:txBody>
      </p:sp>
    </p:spTree>
    <p:extLst>
      <p:ext uri="{BB962C8B-B14F-4D97-AF65-F5344CB8AC3E}">
        <p14:creationId xmlns:p14="http://schemas.microsoft.com/office/powerpoint/2010/main" val="406226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Includes:</a:t>
            </a:r>
          </a:p>
          <a:p>
            <a:pPr marL="285750" indent="-285750">
              <a:buFont typeface="Arial" panose="020B0604020202020204" pitchFamily="34" charset="0"/>
              <a:buChar char="•"/>
            </a:pPr>
            <a:r>
              <a:rPr lang="en-US" dirty="0">
                <a:solidFill>
                  <a:schemeClr val="bg1"/>
                </a:solidFill>
              </a:rPr>
              <a:t>Bulls</a:t>
            </a:r>
          </a:p>
          <a:p>
            <a:pPr marL="285750" indent="-285750">
              <a:buFont typeface="Arial" panose="020B0604020202020204" pitchFamily="34" charset="0"/>
              <a:buChar char="•"/>
            </a:pPr>
            <a:r>
              <a:rPr lang="en-US" dirty="0">
                <a:solidFill>
                  <a:schemeClr val="bg1"/>
                </a:solidFill>
              </a:rPr>
              <a:t>Beef calves</a:t>
            </a:r>
          </a:p>
          <a:p>
            <a:pPr marL="285750" indent="-285750">
              <a:buFont typeface="Arial" panose="020B0604020202020204" pitchFamily="34" charset="0"/>
              <a:buChar char="•"/>
            </a:pPr>
            <a:r>
              <a:rPr lang="en-US" dirty="0">
                <a:solidFill>
                  <a:schemeClr val="bg1"/>
                </a:solidFill>
              </a:rPr>
              <a:t>Beef cows</a:t>
            </a:r>
          </a:p>
          <a:p>
            <a:pPr marL="285750" indent="-285750">
              <a:buFont typeface="Arial" panose="020B0604020202020204" pitchFamily="34" charset="0"/>
              <a:buChar char="•"/>
            </a:pPr>
            <a:r>
              <a:rPr lang="en-US" dirty="0">
                <a:solidFill>
                  <a:schemeClr val="bg1"/>
                </a:solidFill>
              </a:rPr>
              <a:t>Beef replacements</a:t>
            </a:r>
          </a:p>
          <a:p>
            <a:pPr marL="285750" indent="-285750">
              <a:buFont typeface="Arial" panose="020B0604020202020204" pitchFamily="34" charset="0"/>
              <a:buChar char="•"/>
            </a:pPr>
            <a:r>
              <a:rPr lang="en-US" dirty="0">
                <a:solidFill>
                  <a:schemeClr val="bg1"/>
                </a:solidFill>
              </a:rPr>
              <a:t>Steer stockers</a:t>
            </a:r>
          </a:p>
          <a:p>
            <a:pPr marL="285750" indent="-285750">
              <a:buFont typeface="Arial" panose="020B0604020202020204" pitchFamily="34" charset="0"/>
              <a:buChar char="•"/>
            </a:pPr>
            <a:r>
              <a:rPr lang="en-US" dirty="0">
                <a:solidFill>
                  <a:schemeClr val="bg1"/>
                </a:solidFill>
              </a:rPr>
              <a:t>Heifer stockers</a:t>
            </a:r>
          </a:p>
          <a:p>
            <a:pPr marL="285750" indent="-285750">
              <a:buFont typeface="Arial" panose="020B0604020202020204" pitchFamily="34" charset="0"/>
              <a:buChar char="•"/>
            </a:pPr>
            <a:r>
              <a:rPr lang="en-US" dirty="0">
                <a:solidFill>
                  <a:schemeClr val="bg1"/>
                </a:solidFill>
              </a:rPr>
              <a:t>Feedlot cattle</a:t>
            </a:r>
          </a:p>
          <a:p>
            <a:pPr marL="285750" indent="-285750">
              <a:buFont typeface="Arial" panose="020B0604020202020204" pitchFamily="34" charset="0"/>
              <a:buChar char="•"/>
            </a:pPr>
            <a:endParaRPr lang="en-US" dirty="0">
              <a:solidFill>
                <a:schemeClr val="bg1"/>
              </a:solidFill>
            </a:endParaRPr>
          </a:p>
          <a:p>
            <a:pPr marL="0" indent="0">
              <a:buFont typeface="Arial" panose="020B0604020202020204" pitchFamily="34" charset="0"/>
              <a:buNone/>
            </a:pPr>
            <a:r>
              <a:rPr lang="en-US" b="0" i="0" dirty="0">
                <a:solidFill>
                  <a:srgbClr val="202020"/>
                </a:solidFill>
                <a:effectLst/>
                <a:latin typeface="Trebuchet MS" panose="020B0603020202020204" pitchFamily="34" charset="0"/>
              </a:rPr>
              <a:t>NRCSVA12079.tif</a:t>
            </a:r>
          </a:p>
          <a:p>
            <a:pPr marL="0" indent="0">
              <a:buFont typeface="Arial" panose="020B0604020202020204" pitchFamily="34" charset="0"/>
              <a:buNone/>
            </a:pPr>
            <a:r>
              <a:rPr lang="en-US" b="0" i="0" dirty="0">
                <a:solidFill>
                  <a:srgbClr val="202020"/>
                </a:solidFill>
                <a:effectLst/>
                <a:latin typeface="Trebuchet MS" panose="020B0603020202020204" pitchFamily="34" charset="0"/>
              </a:rPr>
              <a:t>NRCSMS12056.tif</a:t>
            </a:r>
            <a:endParaRPr lang="en-US" dirty="0">
              <a:solidFill>
                <a:schemeClr val="bg1"/>
              </a:solidFill>
            </a:endParaRPr>
          </a:p>
        </p:txBody>
      </p:sp>
      <p:sp>
        <p:nvSpPr>
          <p:cNvPr id="4" name="Slide Number Placeholder 3"/>
          <p:cNvSpPr>
            <a:spLocks noGrp="1"/>
          </p:cNvSpPr>
          <p:nvPr>
            <p:ph type="sldNum" sz="quarter" idx="5"/>
          </p:nvPr>
        </p:nvSpPr>
        <p:spPr/>
        <p:txBody>
          <a:bodyPr/>
          <a:lstStyle/>
          <a:p>
            <a:fld id="{2C4E9BC3-9D7A-4F5B-88C3-0C04943C66F1}" type="slidenum">
              <a:rPr lang="en-US" smtClean="0"/>
              <a:t>5</a:t>
            </a:fld>
            <a:endParaRPr lang="en-US"/>
          </a:p>
        </p:txBody>
      </p:sp>
    </p:spTree>
    <p:extLst>
      <p:ext uri="{BB962C8B-B14F-4D97-AF65-F5344CB8AC3E}">
        <p14:creationId xmlns:p14="http://schemas.microsoft.com/office/powerpoint/2010/main" val="330328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6</a:t>
            </a:fld>
            <a:endParaRPr lang="en-US"/>
          </a:p>
        </p:txBody>
      </p:sp>
    </p:spTree>
    <p:extLst>
      <p:ext uri="{BB962C8B-B14F-4D97-AF65-F5344CB8AC3E}">
        <p14:creationId xmlns:p14="http://schemas.microsoft.com/office/powerpoint/2010/main" val="38338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index graph </a:t>
            </a:r>
          </a:p>
        </p:txBody>
      </p:sp>
      <p:sp>
        <p:nvSpPr>
          <p:cNvPr id="4" name="Slide Number Placeholder 3"/>
          <p:cNvSpPr>
            <a:spLocks noGrp="1"/>
          </p:cNvSpPr>
          <p:nvPr>
            <p:ph type="sldNum" sz="quarter" idx="5"/>
          </p:nvPr>
        </p:nvSpPr>
        <p:spPr/>
        <p:txBody>
          <a:bodyPr/>
          <a:lstStyle/>
          <a:p>
            <a:fld id="{2C4E9BC3-9D7A-4F5B-88C3-0C04943C66F1}" type="slidenum">
              <a:rPr lang="en-US" smtClean="0"/>
              <a:t>7</a:t>
            </a:fld>
            <a:endParaRPr lang="en-US"/>
          </a:p>
        </p:txBody>
      </p:sp>
    </p:spTree>
    <p:extLst>
      <p:ext uri="{BB962C8B-B14F-4D97-AF65-F5344CB8AC3E}">
        <p14:creationId xmlns:p14="http://schemas.microsoft.com/office/powerpoint/2010/main" val="129305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8</a:t>
            </a:fld>
            <a:endParaRPr lang="en-US"/>
          </a:p>
        </p:txBody>
      </p:sp>
    </p:spTree>
    <p:extLst>
      <p:ext uri="{BB962C8B-B14F-4D97-AF65-F5344CB8AC3E}">
        <p14:creationId xmlns:p14="http://schemas.microsoft.com/office/powerpoint/2010/main" val="358265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Helvetica Neue"/>
              </a:rPr>
              <a:t>Image Number K5657-3</a:t>
            </a:r>
            <a:endParaRPr lang="en-US" b="0" i="0" dirty="0">
              <a:solidFill>
                <a:srgbClr val="202020"/>
              </a:solidFill>
              <a:effectLst/>
              <a:latin typeface="Trebuchet MS" panose="020B0603020202020204" pitchFamily="34" charset="0"/>
            </a:endParaRPr>
          </a:p>
          <a:p>
            <a:r>
              <a:rPr lang="en-US" b="1" i="0" dirty="0">
                <a:solidFill>
                  <a:srgbClr val="333333"/>
                </a:solidFill>
                <a:effectLst/>
                <a:latin typeface="Helvetica Neue"/>
              </a:rPr>
              <a:t>Image Number K7975-10 (ARS Image Gallery : USDA ARS)</a:t>
            </a:r>
            <a:endParaRPr lang="en-US" dirty="0"/>
          </a:p>
        </p:txBody>
      </p:sp>
      <p:sp>
        <p:nvSpPr>
          <p:cNvPr id="4" name="Slide Number Placeholder 3"/>
          <p:cNvSpPr>
            <a:spLocks noGrp="1"/>
          </p:cNvSpPr>
          <p:nvPr>
            <p:ph type="sldNum" sz="quarter" idx="5"/>
          </p:nvPr>
        </p:nvSpPr>
        <p:spPr/>
        <p:txBody>
          <a:bodyPr/>
          <a:lstStyle/>
          <a:p>
            <a:fld id="{2C4E9BC3-9D7A-4F5B-88C3-0C04943C66F1}" type="slidenum">
              <a:rPr lang="en-US" smtClean="0"/>
              <a:t>9</a:t>
            </a:fld>
            <a:endParaRPr lang="en-US"/>
          </a:p>
        </p:txBody>
      </p:sp>
    </p:spTree>
    <p:extLst>
      <p:ext uri="{BB962C8B-B14F-4D97-AF65-F5344CB8AC3E}">
        <p14:creationId xmlns:p14="http://schemas.microsoft.com/office/powerpoint/2010/main" val="3392951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9C8FE2-1CD2-40C0-AA30-985665D30C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01" y="0"/>
            <a:ext cx="12185398" cy="5034002"/>
          </a:xfrm>
          <a:prstGeom prst="rect">
            <a:avLst/>
          </a:prstGeom>
        </p:spPr>
      </p:pic>
      <p:sp>
        <p:nvSpPr>
          <p:cNvPr id="4" name="Rectangle 3"/>
          <p:cNvSpPr/>
          <p:nvPr/>
        </p:nvSpPr>
        <p:spPr bwMode="ltGray">
          <a:xfrm>
            <a:off x="-126" y="4086726"/>
            <a:ext cx="12192254" cy="2771274"/>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010526"/>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hasCustomPrompt="1"/>
          </p:nvPr>
        </p:nvSpPr>
        <p:spPr>
          <a:xfrm>
            <a:off x="245936" y="4866835"/>
            <a:ext cx="11696700" cy="701731"/>
          </a:xfrm>
          <a:noFill/>
        </p:spPr>
        <p:txBody>
          <a:bodyPr anchor="ctr" anchorCtr="0">
            <a:spAutoFit/>
          </a:bodyPr>
          <a:lstStyle>
            <a:lvl1pPr algn="ctr">
              <a:defRPr sz="4400">
                <a:solidFill>
                  <a:schemeClr val="bg1"/>
                </a:solidFill>
                <a:latin typeface="Arial Black" panose="020B0A04020102020204" pitchFamily="34" charset="0"/>
              </a:defRPr>
            </a:lvl1pPr>
          </a:lstStyle>
          <a:p>
            <a:r>
              <a:rPr lang="en-US"/>
              <a:t>Click to Edit Master Style</a:t>
            </a:r>
            <a:endParaRPr/>
          </a:p>
        </p:txBody>
      </p:sp>
      <p:sp>
        <p:nvSpPr>
          <p:cNvPr id="3" name="Subtitle 2"/>
          <p:cNvSpPr>
            <a:spLocks noGrp="1"/>
          </p:cNvSpPr>
          <p:nvPr>
            <p:ph type="subTitle" idx="1" hasCustomPrompt="1"/>
          </p:nvPr>
        </p:nvSpPr>
        <p:spPr>
          <a:xfrm>
            <a:off x="245936" y="6002495"/>
            <a:ext cx="11696700" cy="400110"/>
          </a:xfrm>
        </p:spPr>
        <p:txBody>
          <a:bodyPr>
            <a:spAutoFit/>
          </a:bodyPr>
          <a:lstStyle>
            <a:lvl1pPr marL="0" indent="0" algn="ctr">
              <a:spcBef>
                <a:spcPts val="0"/>
              </a:spcBef>
              <a:buNone/>
              <a:defRPr sz="2000" cap="none" baseline="0">
                <a:solidFill>
                  <a:schemeClr val="bg1"/>
                </a:solidFill>
                <a:latin typeface="Arial Black" panose="020B0A04020102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Style</a:t>
            </a:r>
            <a:endParaRPr/>
          </a:p>
        </p:txBody>
      </p:sp>
      <p:pic>
        <p:nvPicPr>
          <p:cNvPr id="8" name="Picture 7" descr="A picture containing drawing&#10;&#10;Description automatically generated">
            <a:extLst>
              <a:ext uri="{FF2B5EF4-FFF2-40B4-BE49-F238E27FC236}">
                <a16:creationId xmlns:a16="http://schemas.microsoft.com/office/drawing/2014/main" id="{784F0586-67CA-4F6B-9AAD-EDDE16E1153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47843" y="3377435"/>
            <a:ext cx="1092886" cy="1163395"/>
          </a:xfrm>
          <a:prstGeom prst="rect">
            <a:avLst/>
          </a:prstGeom>
          <a:ln w="38100">
            <a:solidFill>
              <a:schemeClr val="bg1"/>
            </a:solidFill>
          </a:ln>
        </p:spPr>
      </p:pic>
    </p:spTree>
    <p:extLst>
      <p:ext uri="{BB962C8B-B14F-4D97-AF65-F5344CB8AC3E}">
        <p14:creationId xmlns:p14="http://schemas.microsoft.com/office/powerpoint/2010/main" val="30951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 y="1265630"/>
            <a:ext cx="4379976" cy="2336024"/>
          </a:xfrm>
        </p:spPr>
        <p:txBody>
          <a:bodyPr lIns="274320" tIns="457200" bIns="457200" anchor="ctr" anchorCtr="0">
            <a:spAutoFit/>
          </a:bodyPr>
          <a:lstStyle>
            <a:lvl1pPr>
              <a:defRPr sz="3400" b="0">
                <a:latin typeface="Arial Black" panose="020B0A04020102020204" pitchFamily="34" charset="0"/>
              </a:defRPr>
            </a:lvl1pPr>
          </a:lstStyle>
          <a:p>
            <a:r>
              <a:rPr lang="en-US"/>
              <a:t>Click to edit Master title style</a:t>
            </a:r>
            <a:endParaRPr/>
          </a:p>
        </p:txBody>
      </p:sp>
      <p:sp>
        <p:nvSpPr>
          <p:cNvPr id="4" name="Text Placeholder 3"/>
          <p:cNvSpPr>
            <a:spLocks noGrp="1"/>
          </p:cNvSpPr>
          <p:nvPr>
            <p:ph type="body" sz="half" idx="2"/>
          </p:nvPr>
        </p:nvSpPr>
        <p:spPr>
          <a:xfrm>
            <a:off x="-64" y="4097423"/>
            <a:ext cx="4379976" cy="313932"/>
          </a:xfrm>
        </p:spPr>
        <p:txBody>
          <a:bodyPr lIns="274320" anchor="ctr" anchorCtr="0">
            <a:sp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800600" y="685800"/>
            <a:ext cx="6932613"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r>
              <a:rPr lang="en-US"/>
              <a:t>The AgSTAR Program</a:t>
            </a: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458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0" y="2911935"/>
            <a:ext cx="4736592" cy="1034129"/>
          </a:xfrm>
          <a:noFill/>
        </p:spPr>
        <p:txBody>
          <a:bodyPr wrap="square" anchor="ctr" anchorCtr="0">
            <a:spAutoFit/>
          </a:bodyPr>
          <a:lstStyle>
            <a:lvl1pPr>
              <a:defRPr sz="3400" b="0">
                <a:solidFill>
                  <a:schemeClr val="bg1"/>
                </a:solidFill>
                <a:latin typeface="Arial Black" panose="020B0A04020102020204" pitchFamily="34" charset="0"/>
              </a:defRPr>
            </a:lvl1pPr>
          </a:lstStyle>
          <a:p>
            <a:r>
              <a:rPr lang="en-US"/>
              <a:t>Click to edit Master title style</a:t>
            </a:r>
            <a:endParaRPr/>
          </a:p>
        </p:txBody>
      </p:sp>
      <p:sp>
        <p:nvSpPr>
          <p:cNvPr id="4" name="Text Placeholder 3"/>
          <p:cNvSpPr>
            <a:spLocks noGrp="1"/>
          </p:cNvSpPr>
          <p:nvPr>
            <p:ph type="body" sz="half" idx="2"/>
          </p:nvPr>
        </p:nvSpPr>
        <p:spPr>
          <a:xfrm>
            <a:off x="67338" y="4085112"/>
            <a:ext cx="4736592" cy="338554"/>
          </a:xfrm>
          <a:noFill/>
        </p:spPr>
        <p:txBody>
          <a:bodyPr wrap="square" lIns="274320" rIns="274320" anchor="ctr" anchorCtr="0">
            <a:sp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r>
              <a:rPr lang="en-US"/>
              <a:t>The AgSTAR Program</a:t>
            </a:r>
          </a:p>
        </p:txBody>
      </p:sp>
      <p:sp>
        <p:nvSpPr>
          <p:cNvPr id="7" name="Slide Number Placeholder 6"/>
          <p:cNvSpPr>
            <a:spLocks noGrp="1"/>
          </p:cNvSpPr>
          <p:nvPr>
            <p:ph type="sldNum" sz="quarter" idx="12"/>
          </p:nvPr>
        </p:nvSpPr>
        <p:spPr>
          <a:xfrm>
            <a:off x="11551920" y="6569851"/>
            <a:ext cx="640080" cy="338554"/>
          </a:xfrm>
        </p:spPr>
        <p:txBody>
          <a:bodyPr lIns="91440"/>
          <a:lstStyle>
            <a:lvl1pPr>
              <a:defRPr sz="1600" b="1">
                <a:solidFill>
                  <a:schemeClr val="tx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2328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391400" y="1970756"/>
            <a:ext cx="4735582" cy="1034129"/>
          </a:xfrm>
          <a:noFill/>
        </p:spPr>
        <p:txBody>
          <a:bodyPr wrap="square" anchor="ctr" anchorCtr="0">
            <a:spAutoFit/>
          </a:bodyPr>
          <a:lstStyle>
            <a:lvl1pPr>
              <a:defRPr sz="3400" b="0">
                <a:solidFill>
                  <a:schemeClr val="bg1"/>
                </a:solidFill>
                <a:latin typeface="Arial Black" panose="020B0A04020102020204" pitchFamily="34" charset="0"/>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1"/>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391400" y="4137547"/>
            <a:ext cx="4735582" cy="338554"/>
          </a:xfrm>
          <a:noFill/>
        </p:spPr>
        <p:txBody>
          <a:bodyPr wrap="square" lIns="274320" rIns="274320" anchor="ctr" anchorCtr="0">
            <a:sp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4"/>
          <p:cNvSpPr>
            <a:spLocks noGrp="1"/>
          </p:cNvSpPr>
          <p:nvPr>
            <p:ph type="ftr" sz="quarter" idx="11"/>
          </p:nvPr>
        </p:nvSpPr>
        <p:spPr/>
        <p:txBody>
          <a:bodyPr/>
          <a:lstStyle/>
          <a:p>
            <a:r>
              <a:rPr lang="en-US"/>
              <a:t>The AgSTAR Program</a:t>
            </a:r>
          </a:p>
        </p:txBody>
      </p:sp>
      <p:sp>
        <p:nvSpPr>
          <p:cNvPr id="5" name="Date Placeholder 5"/>
          <p:cNvSpPr>
            <a:spLocks noGrp="1"/>
          </p:cNvSpPr>
          <p:nvPr>
            <p:ph type="dt" sz="half" idx="10"/>
          </p:nvPr>
        </p:nvSpPr>
        <p:spPr>
          <a:xfrm>
            <a:off x="7239000" y="6620256"/>
            <a:ext cx="4210050" cy="237744"/>
          </a:xfrm>
          <a:prstGeom prst="rect">
            <a:avLst/>
          </a:prstGeom>
        </p:spPr>
        <p:txBody>
          <a:bodyPr/>
          <a:lstStyle/>
          <a:p>
            <a:endParaRPr/>
          </a:p>
        </p:txBody>
      </p:sp>
      <p:sp>
        <p:nvSpPr>
          <p:cNvPr id="7" name="Slide Number Placeholder 6"/>
          <p:cNvSpPr>
            <a:spLocks noGrp="1"/>
          </p:cNvSpPr>
          <p:nvPr>
            <p:ph type="sldNum" sz="quarter" idx="12"/>
          </p:nvPr>
        </p:nvSpPr>
        <p:spPr/>
        <p:txBody>
          <a:bodyPr lIns="91440"/>
          <a:lstStyle/>
          <a:p>
            <a:fld id="{CA8D9AD5-F248-4919-864A-CFD76CC027D6}" type="slidenum">
              <a:rPr/>
              <a:t>‹#›</a:t>
            </a:fld>
            <a:endParaRPr/>
          </a:p>
        </p:txBody>
      </p:sp>
    </p:spTree>
    <p:extLst>
      <p:ext uri="{BB962C8B-B14F-4D97-AF65-F5344CB8AC3E}">
        <p14:creationId xmlns:p14="http://schemas.microsoft.com/office/powerpoint/2010/main" val="14697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r>
              <a:rPr lang="en-US"/>
              <a:t>The AgSTAR Program</a:t>
            </a:r>
          </a:p>
        </p:txBody>
      </p:sp>
      <p:sp>
        <p:nvSpPr>
          <p:cNvPr id="4" name="Date Placeholder 4"/>
          <p:cNvSpPr>
            <a:spLocks noGrp="1"/>
          </p:cNvSpPr>
          <p:nvPr>
            <p:ph type="dt" sz="half" idx="10"/>
          </p:nvPr>
        </p:nvSpPr>
        <p:spPr>
          <a:xfrm>
            <a:off x="7239000" y="6620256"/>
            <a:ext cx="4210050" cy="237744"/>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pic>
        <p:nvPicPr>
          <p:cNvPr id="7" name="Picture 6" descr="A picture containing drawing&#10;&#10;Description automatically generated">
            <a:extLst>
              <a:ext uri="{FF2B5EF4-FFF2-40B4-BE49-F238E27FC236}">
                <a16:creationId xmlns:a16="http://schemas.microsoft.com/office/drawing/2014/main" id="{F7865DCE-4610-4692-AC83-FC0A02FB7FB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66367" y="35169"/>
            <a:ext cx="1125633" cy="1198255"/>
          </a:xfrm>
          <a:prstGeom prst="rect">
            <a:avLst/>
          </a:prstGeom>
          <a:ln w="38100">
            <a:solidFill>
              <a:schemeClr val="bg1"/>
            </a:solidFill>
          </a:ln>
        </p:spPr>
      </p:pic>
    </p:spTree>
    <p:extLst>
      <p:ext uri="{BB962C8B-B14F-4D97-AF65-F5344CB8AC3E}">
        <p14:creationId xmlns:p14="http://schemas.microsoft.com/office/powerpoint/2010/main" val="339153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lvl1pPr>
              <a:defRPr>
                <a:latin typeface="Arial Rounded MT Bold" panose="020F0704030504030204" pitchFamily="34" charset="0"/>
              </a:defRPr>
            </a:lvl1pPr>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r>
              <a:rPr lang="en-US"/>
              <a:t>The AgSTAR Program</a:t>
            </a:r>
          </a:p>
        </p:txBody>
      </p:sp>
      <p:sp>
        <p:nvSpPr>
          <p:cNvPr id="4" name="Date Placeholder 4"/>
          <p:cNvSpPr>
            <a:spLocks noGrp="1"/>
          </p:cNvSpPr>
          <p:nvPr>
            <p:ph type="dt" sz="half" idx="10"/>
          </p:nvPr>
        </p:nvSpPr>
        <p:spPr>
          <a:xfrm>
            <a:off x="7239000" y="6620256"/>
            <a:ext cx="4210050" cy="237744"/>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2357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lvl1pPr>
              <a:defRPr>
                <a:latin typeface="Arial Black" panose="020B0A04020102020204" pitchFamily="34" charset="0"/>
              </a:defRPr>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46928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002733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grpSp>
        <p:nvGrpSpPr>
          <p:cNvPr id="199" name="Group"/>
          <p:cNvGrpSpPr/>
          <p:nvPr/>
        </p:nvGrpSpPr>
        <p:grpSpPr>
          <a:xfrm>
            <a:off x="0" y="0"/>
            <a:ext cx="12208934" cy="1047750"/>
            <a:chOff x="0" y="0"/>
            <a:chExt cx="24417866" cy="2095500"/>
          </a:xfrm>
        </p:grpSpPr>
        <p:grpSp>
          <p:nvGrpSpPr>
            <p:cNvPr id="197" name="Group"/>
            <p:cNvGrpSpPr/>
            <p:nvPr/>
          </p:nvGrpSpPr>
          <p:grpSpPr>
            <a:xfrm>
              <a:off x="0" y="0"/>
              <a:ext cx="24417867" cy="2095500"/>
              <a:chOff x="0" y="0"/>
              <a:chExt cx="24417866" cy="2095500"/>
            </a:xfrm>
          </p:grpSpPr>
          <p:grpSp>
            <p:nvGrpSpPr>
              <p:cNvPr id="195" name="Group"/>
              <p:cNvGrpSpPr/>
              <p:nvPr/>
            </p:nvGrpSpPr>
            <p:grpSpPr>
              <a:xfrm>
                <a:off x="0" y="0"/>
                <a:ext cx="24417867" cy="2095500"/>
                <a:chOff x="0" y="0"/>
                <a:chExt cx="24417866" cy="2095500"/>
              </a:xfrm>
            </p:grpSpPr>
            <p:sp>
              <p:nvSpPr>
                <p:cNvPr id="193" name="Rectangle"/>
                <p:cNvSpPr/>
                <p:nvPr/>
              </p:nvSpPr>
              <p:spPr>
                <a:xfrm>
                  <a:off x="0" y="0"/>
                  <a:ext cx="24417867" cy="2095500"/>
                </a:xfrm>
                <a:prstGeom prst="rect">
                  <a:avLst/>
                </a:prstGeom>
                <a:solidFill>
                  <a:srgbClr val="000000"/>
                </a:solidFill>
                <a:ln w="12700" cap="flat">
                  <a:noFill/>
                  <a:miter lim="400000"/>
                </a:ln>
                <a:effectLst>
                  <a:outerShdw dist="12700" dir="5400000" rotWithShape="0">
                    <a:srgbClr val="FFFFFF"/>
                  </a:outerShdw>
                </a:effectLst>
              </p:spPr>
              <p:txBody>
                <a:bodyPr wrap="square" lIns="50800" tIns="50800" rIns="50800" bIns="50800" numCol="1" anchor="ctr">
                  <a:noAutofit/>
                </a:bodyPr>
                <a:lstStyle/>
                <a:p>
                  <a:pPr>
                    <a:defRPr sz="2000" b="0" spc="0">
                      <a:latin typeface="Open Sans Light"/>
                      <a:ea typeface="Open Sans Light"/>
                      <a:cs typeface="Open Sans Light"/>
                      <a:sym typeface="Open Sans Light"/>
                    </a:defRPr>
                  </a:pPr>
                  <a:endParaRPr sz="1000"/>
                </a:p>
              </p:txBody>
            </p:sp>
            <p:sp>
              <p:nvSpPr>
                <p:cNvPr id="194" name="Star"/>
                <p:cNvSpPr/>
                <p:nvPr/>
              </p:nvSpPr>
              <p:spPr>
                <a:xfrm>
                  <a:off x="487153" y="415950"/>
                  <a:ext cx="1328627" cy="1263600"/>
                </a:xfrm>
                <a:prstGeom prst="star5">
                  <a:avLst>
                    <a:gd name="adj" fmla="val 19100"/>
                    <a:gd name="hf" fmla="val 105146"/>
                    <a:gd name="vf" fmla="val 110557"/>
                  </a:avLst>
                </a:prstGeom>
                <a:solidFill>
                  <a:srgbClr val="265597">
                    <a:alpha val="0"/>
                  </a:srgbClr>
                </a:solidFill>
                <a:ln w="12700" cap="flat">
                  <a:noFill/>
                  <a:miter lim="400000"/>
                </a:ln>
                <a:effectLst/>
              </p:spPr>
              <p:txBody>
                <a:bodyPr wrap="square" lIns="38100" tIns="38100" rIns="38100" bIns="38100" numCol="1" anchor="ctr">
                  <a:noAutofit/>
                </a:bodyPr>
                <a:lstStyle/>
                <a:p>
                  <a:pPr>
                    <a:defRPr sz="2600" b="0" spc="0">
                      <a:solidFill>
                        <a:srgbClr val="FFFFFF"/>
                      </a:solidFill>
                      <a:latin typeface="Open Sans Light"/>
                      <a:ea typeface="Open Sans Light"/>
                      <a:cs typeface="Open Sans Light"/>
                      <a:sym typeface="Open Sans Light"/>
                    </a:defRPr>
                  </a:pPr>
                  <a:endParaRPr sz="1300"/>
                </a:p>
              </p:txBody>
            </p:sp>
          </p:grpSp>
          <p:sp>
            <p:nvSpPr>
              <p:cNvPr id="196" name="Star"/>
              <p:cNvSpPr/>
              <p:nvPr/>
            </p:nvSpPr>
            <p:spPr>
              <a:xfrm>
                <a:off x="360153" y="288950"/>
                <a:ext cx="1328627" cy="1263600"/>
              </a:xfrm>
              <a:prstGeom prst="star5">
                <a:avLst>
                  <a:gd name="adj" fmla="val 19100"/>
                  <a:gd name="hf" fmla="val 105146"/>
                  <a:gd name="vf" fmla="val 110557"/>
                </a:avLst>
              </a:prstGeom>
              <a:solidFill>
                <a:srgbClr val="265597">
                  <a:alpha val="0"/>
                </a:srgbClr>
              </a:solidFill>
              <a:ln w="12700" cap="flat">
                <a:noFill/>
                <a:miter lim="400000"/>
              </a:ln>
              <a:effectLst/>
            </p:spPr>
            <p:txBody>
              <a:bodyPr wrap="square" lIns="38100" tIns="38100" rIns="38100" bIns="38100" numCol="1" anchor="ctr">
                <a:noAutofit/>
              </a:bodyPr>
              <a:lstStyle/>
              <a:p>
                <a:pPr>
                  <a:defRPr sz="2600" b="0" spc="0">
                    <a:solidFill>
                      <a:srgbClr val="FFFFFF"/>
                    </a:solidFill>
                    <a:latin typeface="Open Sans Light"/>
                    <a:ea typeface="Open Sans Light"/>
                    <a:cs typeface="Open Sans Light"/>
                    <a:sym typeface="Open Sans Light"/>
                  </a:defRPr>
                </a:pPr>
                <a:endParaRPr sz="1300"/>
              </a:p>
            </p:txBody>
          </p:sp>
        </p:grpSp>
        <p:sp>
          <p:nvSpPr>
            <p:cNvPr id="198" name="Star"/>
            <p:cNvSpPr/>
            <p:nvPr/>
          </p:nvSpPr>
          <p:spPr>
            <a:xfrm>
              <a:off x="360153" y="288950"/>
              <a:ext cx="1328627" cy="1263600"/>
            </a:xfrm>
            <a:prstGeom prst="star5">
              <a:avLst>
                <a:gd name="adj" fmla="val 19100"/>
                <a:gd name="hf" fmla="val 105146"/>
                <a:gd name="vf" fmla="val 110557"/>
              </a:avLst>
            </a:prstGeom>
            <a:solidFill>
              <a:srgbClr val="265597">
                <a:alpha val="0"/>
              </a:srgbClr>
            </a:solidFill>
            <a:ln w="12700" cap="flat">
              <a:noFill/>
              <a:miter lim="400000"/>
            </a:ln>
            <a:effectLst/>
          </p:spPr>
          <p:txBody>
            <a:bodyPr wrap="square" lIns="38100" tIns="38100" rIns="38100" bIns="38100" numCol="1" anchor="ctr">
              <a:noAutofit/>
            </a:bodyPr>
            <a:lstStyle/>
            <a:p>
              <a:pPr>
                <a:defRPr sz="2600" b="0" spc="0">
                  <a:solidFill>
                    <a:srgbClr val="FFFFFF"/>
                  </a:solidFill>
                  <a:latin typeface="Open Sans Light"/>
                  <a:ea typeface="Open Sans Light"/>
                  <a:cs typeface="Open Sans Light"/>
                  <a:sym typeface="Open Sans Light"/>
                </a:defRPr>
              </a:pPr>
              <a:endParaRPr sz="1300"/>
            </a:p>
          </p:txBody>
        </p:sp>
      </p:grpSp>
      <p:sp>
        <p:nvSpPr>
          <p:cNvPr id="201" name="Rounded Rectangle"/>
          <p:cNvSpPr/>
          <p:nvPr/>
        </p:nvSpPr>
        <p:spPr>
          <a:xfrm>
            <a:off x="207407" y="219235"/>
            <a:ext cx="571501" cy="571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lnTo>
                  <a:pt x="10800" y="0"/>
                </a:lnTo>
                <a:cubicBezTo>
                  <a:pt x="4835" y="0"/>
                  <a:pt x="0" y="4835"/>
                  <a:pt x="0" y="10800"/>
                </a:cubicBezTo>
                <a:lnTo>
                  <a:pt x="0" y="10800"/>
                </a:lnTo>
                <a:lnTo>
                  <a:pt x="0" y="10800"/>
                </a:lnTo>
                <a:cubicBezTo>
                  <a:pt x="0" y="16765"/>
                  <a:pt x="4835" y="21600"/>
                  <a:pt x="10800" y="21600"/>
                </a:cubicBezTo>
                <a:lnTo>
                  <a:pt x="10800" y="21600"/>
                </a:lnTo>
                <a:lnTo>
                  <a:pt x="10800" y="21600"/>
                </a:lnTo>
                <a:cubicBezTo>
                  <a:pt x="16765" y="21600"/>
                  <a:pt x="21600" y="16765"/>
                  <a:pt x="21600" y="10800"/>
                </a:cubicBezTo>
                <a:lnTo>
                  <a:pt x="21600" y="10800"/>
                </a:lnTo>
                <a:lnTo>
                  <a:pt x="21600" y="10800"/>
                </a:lnTo>
                <a:cubicBezTo>
                  <a:pt x="21600" y="4835"/>
                  <a:pt x="16765" y="0"/>
                  <a:pt x="10800" y="0"/>
                </a:cubicBezTo>
                <a:close/>
              </a:path>
            </a:pathLst>
          </a:custGeom>
          <a:solidFill>
            <a:srgbClr val="265597"/>
          </a:solidFill>
          <a:ln w="12700">
            <a:miter lim="400000"/>
          </a:ln>
        </p:spPr>
        <p:txBody>
          <a:bodyPr lIns="19050" tIns="19050" rIns="19050" bIns="19050" anchor="ctr"/>
          <a:lstStyle/>
          <a:p>
            <a:pPr>
              <a:defRPr sz="2600" b="0" spc="0">
                <a:solidFill>
                  <a:srgbClr val="FFFFFF"/>
                </a:solidFill>
                <a:latin typeface="Open Sans Light"/>
                <a:ea typeface="Open Sans Light"/>
                <a:cs typeface="Open Sans Light"/>
                <a:sym typeface="Open Sans Light"/>
              </a:defRPr>
            </a:pPr>
            <a:endParaRPr sz="1300"/>
          </a:p>
        </p:txBody>
      </p:sp>
      <p:sp>
        <p:nvSpPr>
          <p:cNvPr id="202" name=""/>
          <p:cNvSpPr txBox="1">
            <a:spLocks noGrp="1"/>
          </p:cNvSpPr>
          <p:nvPr>
            <p:ph type="body" sz="quarter" idx="14"/>
          </p:nvPr>
        </p:nvSpPr>
        <p:spPr>
          <a:xfrm>
            <a:off x="307622" y="325756"/>
            <a:ext cx="377189" cy="377189"/>
          </a:xfrm>
          <a:prstGeom prst="rect">
            <a:avLst/>
          </a:prstGeom>
        </p:spPr>
        <p:txBody>
          <a:bodyPr lIns="38100" tIns="38100" rIns="38100" bIns="38100">
            <a:noAutofit/>
          </a:bodyPr>
          <a:lstStyle>
            <a:lvl1pPr marL="0" indent="0" algn="ctr" defTabSz="228600">
              <a:lnSpc>
                <a:spcPct val="120000"/>
              </a:lnSpc>
              <a:spcBef>
                <a:spcPts val="0"/>
              </a:spcBef>
              <a:buSzTx/>
              <a:buNone/>
              <a:defRPr sz="2000">
                <a:solidFill>
                  <a:srgbClr val="FFFFFF"/>
                </a:solidFill>
                <a:latin typeface="Simple-Line-Icons"/>
                <a:ea typeface="Simple-Line-Icons"/>
                <a:cs typeface="Simple-Line-Icons"/>
                <a:sym typeface="Simple-Line-Icons"/>
              </a:defRPr>
            </a:lvl1pPr>
          </a:lstStyle>
          <a:p>
            <a:pPr>
              <a:defRPr>
                <a:solidFill>
                  <a:srgbClr val="000000"/>
                </a:solidFill>
              </a:defRPr>
            </a:pPr>
            <a:r>
              <a:rPr>
                <a:solidFill>
                  <a:srgbClr val="FFFFFF"/>
                </a:solidFill>
              </a:rPr>
              <a:t></a:t>
            </a:r>
          </a:p>
        </p:txBody>
      </p:sp>
      <p:sp>
        <p:nvSpPr>
          <p:cNvPr id="203" name="Slide Number"/>
          <p:cNvSpPr txBox="1">
            <a:spLocks noGrp="1"/>
          </p:cNvSpPr>
          <p:nvPr>
            <p:ph type="sldNum" sz="quarter" idx="2"/>
          </p:nvPr>
        </p:nvSpPr>
        <p:spPr>
          <a:xfrm>
            <a:off x="11390251" y="6623050"/>
            <a:ext cx="289951" cy="287258"/>
          </a:xfrm>
          <a:prstGeom prst="rect">
            <a:avLst/>
          </a:prstGeom>
        </p:spPr>
        <p:txBody>
          <a:bodyPr/>
          <a:lstStyle>
            <a:lvl1pPr algn="l" defTabSz="228600">
              <a:defRPr spc="12">
                <a:solidFill>
                  <a:srgbClr val="FFFFFF"/>
                </a:solidFill>
                <a:latin typeface="Bebas Neue"/>
                <a:ea typeface="Bebas Neue"/>
                <a:cs typeface="Bebas Neue"/>
                <a:sym typeface="Bebas Neue"/>
              </a:defRPr>
            </a:lvl1pPr>
          </a:lstStyle>
          <a:p>
            <a:fld id="{86CB4B4D-7CA3-9044-876B-883B54F8677D}" type="slidenum">
              <a:t>‹#›</a:t>
            </a:fld>
            <a:endParaRPr/>
          </a:p>
        </p:txBody>
      </p:sp>
    </p:spTree>
    <p:extLst>
      <p:ext uri="{BB962C8B-B14F-4D97-AF65-F5344CB8AC3E}">
        <p14:creationId xmlns:p14="http://schemas.microsoft.com/office/powerpoint/2010/main" val="307011653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Header Footer">
    <p:spTree>
      <p:nvGrpSpPr>
        <p:cNvPr id="1" name=""/>
        <p:cNvGrpSpPr/>
        <p:nvPr/>
      </p:nvGrpSpPr>
      <p:grpSpPr>
        <a:xfrm>
          <a:off x="0" y="0"/>
          <a:ext cx="0" cy="0"/>
          <a:chOff x="0" y="0"/>
          <a:chExt cx="0" cy="0"/>
        </a:xfrm>
      </p:grpSpPr>
      <p:grpSp>
        <p:nvGrpSpPr>
          <p:cNvPr id="145" name="Group"/>
          <p:cNvGrpSpPr/>
          <p:nvPr/>
        </p:nvGrpSpPr>
        <p:grpSpPr>
          <a:xfrm>
            <a:off x="-2195" y="6541634"/>
            <a:ext cx="12192001" cy="315146"/>
            <a:chOff x="0" y="0"/>
            <a:chExt cx="24384000" cy="630290"/>
          </a:xfrm>
        </p:grpSpPr>
        <p:sp>
          <p:nvSpPr>
            <p:cNvPr id="143" name="Rectangle"/>
            <p:cNvSpPr/>
            <p:nvPr/>
          </p:nvSpPr>
          <p:spPr>
            <a:xfrm>
              <a:off x="0" y="0"/>
              <a:ext cx="24384000" cy="630291"/>
            </a:xfrm>
            <a:prstGeom prst="roundRect">
              <a:avLst>
                <a:gd name="adj" fmla="val 0"/>
              </a:avLst>
            </a:prstGeom>
            <a:solidFill>
              <a:srgbClr val="000000"/>
            </a:solidFill>
            <a:ln w="12700" cap="flat">
              <a:noFill/>
              <a:miter lim="400000"/>
            </a:ln>
            <a:effectLst/>
          </p:spPr>
          <p:txBody>
            <a:bodyPr wrap="square" lIns="50800" tIns="50800" rIns="50800" bIns="50800" numCol="1" anchor="ctr">
              <a:noAutofit/>
            </a:bodyPr>
            <a:lstStyle/>
            <a:p>
              <a:pPr>
                <a:defRPr sz="2000" b="0" spc="0">
                  <a:latin typeface="Open Sans Light"/>
                  <a:ea typeface="Open Sans Light"/>
                  <a:cs typeface="Open Sans Light"/>
                  <a:sym typeface="Open Sans Light"/>
                </a:defRPr>
              </a:pPr>
              <a:endParaRPr sz="1000"/>
            </a:p>
          </p:txBody>
        </p:sp>
        <p:sp>
          <p:nvSpPr>
            <p:cNvPr id="144" name="Quote Bubble"/>
            <p:cNvSpPr/>
            <p:nvPr/>
          </p:nvSpPr>
          <p:spPr>
            <a:xfrm>
              <a:off x="242360" y="189309"/>
              <a:ext cx="754337" cy="371366"/>
            </a:xfrm>
            <a:prstGeom prst="wedgeEllipseCallout">
              <a:avLst>
                <a:gd name="adj1" fmla="val -49385"/>
                <a:gd name="adj2" fmla="val 70000"/>
              </a:avLst>
            </a:prstGeom>
            <a:solidFill>
              <a:srgbClr val="000000">
                <a:alpha val="0"/>
              </a:srgbClr>
            </a:solidFill>
            <a:ln w="12700" cap="flat">
              <a:noFill/>
              <a:miter lim="400000"/>
            </a:ln>
            <a:effectLst/>
          </p:spPr>
          <p:txBody>
            <a:bodyPr wrap="square" lIns="50800" tIns="50800" rIns="50800" bIns="50800" numCol="1" anchor="ctr">
              <a:noAutofit/>
            </a:bodyPr>
            <a:lstStyle/>
            <a:p>
              <a:pPr>
                <a:defRPr sz="2000" b="0" spc="0">
                  <a:latin typeface="Open Sans Light"/>
                  <a:ea typeface="Open Sans Light"/>
                  <a:cs typeface="Open Sans Light"/>
                  <a:sym typeface="Open Sans Light"/>
                </a:defRPr>
              </a:pPr>
              <a:endParaRPr sz="1000"/>
            </a:p>
          </p:txBody>
        </p:sp>
      </p:grpSp>
      <p:grpSp>
        <p:nvGrpSpPr>
          <p:cNvPr id="148" name="Group"/>
          <p:cNvGrpSpPr/>
          <p:nvPr/>
        </p:nvGrpSpPr>
        <p:grpSpPr>
          <a:xfrm>
            <a:off x="11274275" y="6607132"/>
            <a:ext cx="412852" cy="606527"/>
            <a:chOff x="0" y="0"/>
            <a:chExt cx="825703" cy="1213053"/>
          </a:xfrm>
        </p:grpSpPr>
        <p:sp>
          <p:nvSpPr>
            <p:cNvPr id="146" name="Rounded Rectangle"/>
            <p:cNvSpPr/>
            <p:nvPr/>
          </p:nvSpPr>
          <p:spPr>
            <a:xfrm>
              <a:off x="0" y="0"/>
              <a:ext cx="825704" cy="825704"/>
            </a:xfrm>
            <a:prstGeom prst="roundRect">
              <a:avLst>
                <a:gd name="adj" fmla="val 15000"/>
              </a:avLst>
            </a:prstGeom>
            <a:solidFill>
              <a:srgbClr val="265597"/>
            </a:solidFill>
            <a:ln w="12700" cap="flat">
              <a:noFill/>
              <a:miter lim="400000"/>
            </a:ln>
            <a:effectLst/>
          </p:spPr>
          <p:txBody>
            <a:bodyPr wrap="square" lIns="38100" tIns="38100" rIns="38100" bIns="38100" numCol="1" anchor="ctr">
              <a:noAutofit/>
            </a:bodyPr>
            <a:lstStyle/>
            <a:p>
              <a:pPr>
                <a:defRPr sz="2600" b="0" spc="0">
                  <a:solidFill>
                    <a:srgbClr val="FFFFFF"/>
                  </a:solidFill>
                  <a:latin typeface="Open Sans Light"/>
                  <a:ea typeface="Open Sans Light"/>
                  <a:cs typeface="Open Sans Light"/>
                  <a:sym typeface="Open Sans Light"/>
                </a:defRPr>
              </a:pPr>
              <a:endParaRPr sz="1300"/>
            </a:p>
          </p:txBody>
        </p:sp>
        <p:sp>
          <p:nvSpPr>
            <p:cNvPr id="147" name="Double Arrow"/>
            <p:cNvSpPr/>
            <p:nvPr/>
          </p:nvSpPr>
          <p:spPr>
            <a:xfrm>
              <a:off x="126466" y="692353"/>
              <a:ext cx="572771" cy="520701"/>
            </a:xfrm>
            <a:prstGeom prst="leftRightArrow">
              <a:avLst>
                <a:gd name="adj1" fmla="val 32000"/>
                <a:gd name="adj2" fmla="val 44000"/>
              </a:avLst>
            </a:prstGeom>
            <a:solidFill>
              <a:srgbClr val="265597">
                <a:alpha val="0"/>
              </a:srgbClr>
            </a:solidFill>
            <a:ln w="12700" cap="flat">
              <a:noFill/>
              <a:miter lim="400000"/>
            </a:ln>
            <a:effectLst/>
          </p:spPr>
          <p:txBody>
            <a:bodyPr wrap="square" lIns="38100" tIns="38100" rIns="38100" bIns="38100" numCol="1" anchor="ctr">
              <a:noAutofit/>
            </a:bodyPr>
            <a:lstStyle/>
            <a:p>
              <a:pPr>
                <a:defRPr sz="2600" b="0" spc="0">
                  <a:solidFill>
                    <a:srgbClr val="FFFFFF"/>
                  </a:solidFill>
                  <a:latin typeface="Open Sans Light"/>
                  <a:ea typeface="Open Sans Light"/>
                  <a:cs typeface="Open Sans Light"/>
                  <a:sym typeface="Open Sans Light"/>
                </a:defRPr>
              </a:pPr>
              <a:endParaRPr sz="1300"/>
            </a:p>
          </p:txBody>
        </p:sp>
      </p:grpSp>
      <p:grpSp>
        <p:nvGrpSpPr>
          <p:cNvPr id="155" name="Group"/>
          <p:cNvGrpSpPr/>
          <p:nvPr/>
        </p:nvGrpSpPr>
        <p:grpSpPr>
          <a:xfrm>
            <a:off x="0" y="0"/>
            <a:ext cx="12208934" cy="1047750"/>
            <a:chOff x="0" y="0"/>
            <a:chExt cx="24417866" cy="2095500"/>
          </a:xfrm>
        </p:grpSpPr>
        <p:grpSp>
          <p:nvGrpSpPr>
            <p:cNvPr id="153" name="Group"/>
            <p:cNvGrpSpPr/>
            <p:nvPr/>
          </p:nvGrpSpPr>
          <p:grpSpPr>
            <a:xfrm>
              <a:off x="0" y="0"/>
              <a:ext cx="24417867" cy="2095500"/>
              <a:chOff x="0" y="0"/>
              <a:chExt cx="24417866" cy="2095500"/>
            </a:xfrm>
          </p:grpSpPr>
          <p:grpSp>
            <p:nvGrpSpPr>
              <p:cNvPr id="151" name="Group"/>
              <p:cNvGrpSpPr/>
              <p:nvPr/>
            </p:nvGrpSpPr>
            <p:grpSpPr>
              <a:xfrm>
                <a:off x="0" y="0"/>
                <a:ext cx="24417867" cy="2095500"/>
                <a:chOff x="0" y="0"/>
                <a:chExt cx="24417866" cy="2095500"/>
              </a:xfrm>
            </p:grpSpPr>
            <p:sp>
              <p:nvSpPr>
                <p:cNvPr id="149" name="Rectangle"/>
                <p:cNvSpPr/>
                <p:nvPr/>
              </p:nvSpPr>
              <p:spPr>
                <a:xfrm>
                  <a:off x="0" y="0"/>
                  <a:ext cx="24417867" cy="2095500"/>
                </a:xfrm>
                <a:prstGeom prst="rect">
                  <a:avLst/>
                </a:prstGeom>
                <a:solidFill>
                  <a:srgbClr val="000000"/>
                </a:solidFill>
                <a:ln w="12700" cap="flat">
                  <a:noFill/>
                  <a:miter lim="400000"/>
                </a:ln>
                <a:effectLst>
                  <a:outerShdw dist="12700" dir="5400000" rotWithShape="0">
                    <a:srgbClr val="FFFFFF"/>
                  </a:outerShdw>
                </a:effectLst>
              </p:spPr>
              <p:txBody>
                <a:bodyPr wrap="square" lIns="50800" tIns="50800" rIns="50800" bIns="50800" numCol="1" anchor="ctr">
                  <a:noAutofit/>
                </a:bodyPr>
                <a:lstStyle/>
                <a:p>
                  <a:pPr>
                    <a:defRPr sz="2000" b="0" spc="0">
                      <a:latin typeface="Open Sans Light"/>
                      <a:ea typeface="Open Sans Light"/>
                      <a:cs typeface="Open Sans Light"/>
                      <a:sym typeface="Open Sans Light"/>
                    </a:defRPr>
                  </a:pPr>
                  <a:endParaRPr sz="1000"/>
                </a:p>
              </p:txBody>
            </p:sp>
            <p:sp>
              <p:nvSpPr>
                <p:cNvPr id="150" name="Star"/>
                <p:cNvSpPr/>
                <p:nvPr/>
              </p:nvSpPr>
              <p:spPr>
                <a:xfrm>
                  <a:off x="487153" y="415950"/>
                  <a:ext cx="1328627" cy="1263600"/>
                </a:xfrm>
                <a:prstGeom prst="star5">
                  <a:avLst>
                    <a:gd name="adj" fmla="val 19100"/>
                    <a:gd name="hf" fmla="val 105146"/>
                    <a:gd name="vf" fmla="val 110557"/>
                  </a:avLst>
                </a:prstGeom>
                <a:solidFill>
                  <a:srgbClr val="265597">
                    <a:alpha val="0"/>
                  </a:srgbClr>
                </a:solidFill>
                <a:ln w="12700" cap="flat">
                  <a:noFill/>
                  <a:miter lim="400000"/>
                </a:ln>
                <a:effectLst/>
              </p:spPr>
              <p:txBody>
                <a:bodyPr wrap="square" lIns="38100" tIns="38100" rIns="38100" bIns="38100" numCol="1" anchor="ctr">
                  <a:noAutofit/>
                </a:bodyPr>
                <a:lstStyle/>
                <a:p>
                  <a:pPr>
                    <a:defRPr sz="2600" b="0" spc="0">
                      <a:solidFill>
                        <a:srgbClr val="FFFFFF"/>
                      </a:solidFill>
                      <a:latin typeface="Open Sans Light"/>
                      <a:ea typeface="Open Sans Light"/>
                      <a:cs typeface="Open Sans Light"/>
                      <a:sym typeface="Open Sans Light"/>
                    </a:defRPr>
                  </a:pPr>
                  <a:endParaRPr sz="1300"/>
                </a:p>
              </p:txBody>
            </p:sp>
          </p:grpSp>
          <p:sp>
            <p:nvSpPr>
              <p:cNvPr id="152" name="Star"/>
              <p:cNvSpPr/>
              <p:nvPr/>
            </p:nvSpPr>
            <p:spPr>
              <a:xfrm>
                <a:off x="360153" y="288950"/>
                <a:ext cx="1328627" cy="1263600"/>
              </a:xfrm>
              <a:prstGeom prst="star5">
                <a:avLst>
                  <a:gd name="adj" fmla="val 19100"/>
                  <a:gd name="hf" fmla="val 105146"/>
                  <a:gd name="vf" fmla="val 110557"/>
                </a:avLst>
              </a:prstGeom>
              <a:solidFill>
                <a:srgbClr val="265597">
                  <a:alpha val="0"/>
                </a:srgbClr>
              </a:solidFill>
              <a:ln w="12700" cap="flat">
                <a:noFill/>
                <a:miter lim="400000"/>
              </a:ln>
              <a:effectLst/>
            </p:spPr>
            <p:txBody>
              <a:bodyPr wrap="square" lIns="38100" tIns="38100" rIns="38100" bIns="38100" numCol="1" anchor="ctr">
                <a:noAutofit/>
              </a:bodyPr>
              <a:lstStyle/>
              <a:p>
                <a:pPr>
                  <a:defRPr sz="2600" b="0" spc="0">
                    <a:solidFill>
                      <a:srgbClr val="FFFFFF"/>
                    </a:solidFill>
                    <a:latin typeface="Open Sans Light"/>
                    <a:ea typeface="Open Sans Light"/>
                    <a:cs typeface="Open Sans Light"/>
                    <a:sym typeface="Open Sans Light"/>
                  </a:defRPr>
                </a:pPr>
                <a:endParaRPr sz="1300"/>
              </a:p>
            </p:txBody>
          </p:sp>
        </p:grpSp>
        <p:sp>
          <p:nvSpPr>
            <p:cNvPr id="154" name="Star"/>
            <p:cNvSpPr/>
            <p:nvPr/>
          </p:nvSpPr>
          <p:spPr>
            <a:xfrm>
              <a:off x="360153" y="288950"/>
              <a:ext cx="1328627" cy="1263600"/>
            </a:xfrm>
            <a:prstGeom prst="star5">
              <a:avLst>
                <a:gd name="adj" fmla="val 19100"/>
                <a:gd name="hf" fmla="val 105146"/>
                <a:gd name="vf" fmla="val 110557"/>
              </a:avLst>
            </a:prstGeom>
            <a:solidFill>
              <a:srgbClr val="265597">
                <a:alpha val="0"/>
              </a:srgbClr>
            </a:solidFill>
            <a:ln w="12700" cap="flat">
              <a:noFill/>
              <a:miter lim="400000"/>
            </a:ln>
            <a:effectLst/>
          </p:spPr>
          <p:txBody>
            <a:bodyPr wrap="square" lIns="38100" tIns="38100" rIns="38100" bIns="38100" numCol="1" anchor="ctr">
              <a:noAutofit/>
            </a:bodyPr>
            <a:lstStyle/>
            <a:p>
              <a:pPr>
                <a:defRPr sz="2600" b="0" spc="0">
                  <a:solidFill>
                    <a:srgbClr val="FFFFFF"/>
                  </a:solidFill>
                  <a:latin typeface="Open Sans Light"/>
                  <a:ea typeface="Open Sans Light"/>
                  <a:cs typeface="Open Sans Light"/>
                  <a:sym typeface="Open Sans Light"/>
                </a:defRPr>
              </a:pPr>
              <a:endParaRPr sz="1300"/>
            </a:p>
          </p:txBody>
        </p:sp>
      </p:grpSp>
      <p:sp>
        <p:nvSpPr>
          <p:cNvPr id="156" name="www.companyname.com"/>
          <p:cNvSpPr txBox="1">
            <a:spLocks noGrp="1"/>
          </p:cNvSpPr>
          <p:nvPr>
            <p:ph type="body" sz="quarter" idx="13"/>
          </p:nvPr>
        </p:nvSpPr>
        <p:spPr>
          <a:xfrm>
            <a:off x="5170622" y="6569032"/>
            <a:ext cx="1867691" cy="276999"/>
          </a:xfrm>
          <a:prstGeom prst="rect">
            <a:avLst/>
          </a:prstGeom>
        </p:spPr>
        <p:txBody>
          <a:bodyPr wrap="none">
            <a:spAutoFit/>
          </a:bodyPr>
          <a:lstStyle>
            <a:lvl1pPr marL="0" indent="0" algn="ctr">
              <a:spcBef>
                <a:spcPts val="0"/>
              </a:spcBef>
              <a:buSzTx/>
              <a:buNone/>
              <a:defRPr sz="1200" spc="0">
                <a:solidFill>
                  <a:srgbClr val="FFFFFF"/>
                </a:solidFill>
                <a:latin typeface="Open Sans"/>
                <a:ea typeface="Open Sans"/>
                <a:cs typeface="Open Sans"/>
                <a:sym typeface="Open Sans"/>
              </a:defRPr>
            </a:lvl1pPr>
          </a:lstStyle>
          <a:p>
            <a:pPr>
              <a:defRPr>
                <a:solidFill>
                  <a:srgbClr val="000000"/>
                </a:solidFill>
              </a:defRPr>
            </a:pPr>
            <a:r>
              <a:rPr>
                <a:solidFill>
                  <a:srgbClr val="FFFFFF"/>
                </a:solidFill>
              </a:rPr>
              <a:t>www.companyname.com</a:t>
            </a:r>
          </a:p>
        </p:txBody>
      </p:sp>
      <p:sp>
        <p:nvSpPr>
          <p:cNvPr id="157" name="SectionName"/>
          <p:cNvSpPr txBox="1">
            <a:spLocks noGrp="1"/>
          </p:cNvSpPr>
          <p:nvPr>
            <p:ph type="body" sz="quarter" idx="14"/>
          </p:nvPr>
        </p:nvSpPr>
        <p:spPr>
          <a:xfrm>
            <a:off x="760710" y="6569032"/>
            <a:ext cx="1090363" cy="276999"/>
          </a:xfrm>
          <a:prstGeom prst="rect">
            <a:avLst/>
          </a:prstGeom>
        </p:spPr>
        <p:txBody>
          <a:bodyPr wrap="none">
            <a:spAutoFit/>
          </a:bodyPr>
          <a:lstStyle>
            <a:lvl1pPr marL="0" indent="0">
              <a:spcBef>
                <a:spcPts val="0"/>
              </a:spcBef>
              <a:buSzTx/>
              <a:buNone/>
              <a:defRPr sz="1200" spc="0">
                <a:solidFill>
                  <a:srgbClr val="FFFFFF"/>
                </a:solidFill>
                <a:latin typeface="Open Sans"/>
                <a:ea typeface="Open Sans"/>
                <a:cs typeface="Open Sans"/>
                <a:sym typeface="Open Sans"/>
              </a:defRPr>
            </a:lvl1pPr>
          </a:lstStyle>
          <a:p>
            <a:pPr>
              <a:defRPr>
                <a:solidFill>
                  <a:srgbClr val="000000"/>
                </a:solidFill>
              </a:defRPr>
            </a:pPr>
            <a:r>
              <a:rPr>
                <a:solidFill>
                  <a:srgbClr val="FFFFFF"/>
                </a:solidFill>
              </a:rPr>
              <a:t>SectionName</a:t>
            </a:r>
          </a:p>
        </p:txBody>
      </p:sp>
      <p:sp>
        <p:nvSpPr>
          <p:cNvPr id="158" name="COMPANY HISTORY"/>
          <p:cNvSpPr txBox="1">
            <a:spLocks noGrp="1"/>
          </p:cNvSpPr>
          <p:nvPr>
            <p:ph type="body" sz="quarter" idx="15"/>
          </p:nvPr>
        </p:nvSpPr>
        <p:spPr>
          <a:xfrm>
            <a:off x="940001" y="184194"/>
            <a:ext cx="4729693" cy="784830"/>
          </a:xfrm>
          <a:prstGeom prst="rect">
            <a:avLst/>
          </a:prstGeom>
        </p:spPr>
        <p:txBody>
          <a:bodyPr wrap="none">
            <a:spAutoFit/>
          </a:bodyPr>
          <a:lstStyle>
            <a:lvl1pPr marL="0" indent="0" defTabSz="228600">
              <a:spcBef>
                <a:spcPts val="0"/>
              </a:spcBef>
              <a:buSzTx/>
              <a:buNone/>
              <a:defRPr sz="4500">
                <a:solidFill>
                  <a:srgbClr val="FFFFFF"/>
                </a:solidFill>
                <a:latin typeface="Bebas Neue"/>
                <a:ea typeface="Bebas Neue"/>
                <a:cs typeface="Bebas Neue"/>
                <a:sym typeface="Bebas Neue"/>
              </a:defRPr>
            </a:lvl1pPr>
          </a:lstStyle>
          <a:p>
            <a:pPr>
              <a:defRPr>
                <a:solidFill>
                  <a:srgbClr val="000000"/>
                </a:solidFill>
              </a:defRPr>
            </a:pPr>
            <a:r>
              <a:rPr>
                <a:solidFill>
                  <a:srgbClr val="FFFFFF"/>
                </a:solidFill>
              </a:rPr>
              <a:t>COMPANY HISTORY</a:t>
            </a:r>
          </a:p>
        </p:txBody>
      </p:sp>
      <p:sp>
        <p:nvSpPr>
          <p:cNvPr id="159" name="Slide Number"/>
          <p:cNvSpPr txBox="1">
            <a:spLocks noGrp="1"/>
          </p:cNvSpPr>
          <p:nvPr>
            <p:ph type="sldNum" sz="quarter" idx="2"/>
          </p:nvPr>
        </p:nvSpPr>
        <p:spPr>
          <a:xfrm>
            <a:off x="11299802" y="6440444"/>
            <a:ext cx="361798" cy="600164"/>
          </a:xfrm>
          <a:prstGeom prst="rect">
            <a:avLst/>
          </a:prstGeom>
        </p:spPr>
        <p:txBody>
          <a:bodyPr wrap="square" anchor="ctr"/>
          <a:lstStyle>
            <a:lvl1pPr defTabSz="228600">
              <a:defRPr spc="12">
                <a:solidFill>
                  <a:srgbClr val="FFFFFF"/>
                </a:solidFill>
                <a:latin typeface="Bebas Neue"/>
                <a:ea typeface="Bebas Neue"/>
                <a:cs typeface="Bebas Neue"/>
                <a:sym typeface="Bebas Neue"/>
              </a:defRPr>
            </a:lvl1pPr>
          </a:lstStyle>
          <a:p>
            <a:fld id="{86CB4B4D-7CA3-9044-876B-883B54F8677D}" type="slidenum">
              <a:t>‹#›</a:t>
            </a:fld>
            <a:endParaRPr/>
          </a:p>
        </p:txBody>
      </p:sp>
      <p:sp>
        <p:nvSpPr>
          <p:cNvPr id="160" name="Rounded Rectangle"/>
          <p:cNvSpPr/>
          <p:nvPr/>
        </p:nvSpPr>
        <p:spPr>
          <a:xfrm>
            <a:off x="207407" y="219235"/>
            <a:ext cx="571501" cy="571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lnTo>
                  <a:pt x="10800" y="0"/>
                </a:lnTo>
                <a:cubicBezTo>
                  <a:pt x="4835" y="0"/>
                  <a:pt x="0" y="4835"/>
                  <a:pt x="0" y="10800"/>
                </a:cubicBezTo>
                <a:lnTo>
                  <a:pt x="0" y="10800"/>
                </a:lnTo>
                <a:lnTo>
                  <a:pt x="0" y="10800"/>
                </a:lnTo>
                <a:cubicBezTo>
                  <a:pt x="0" y="16765"/>
                  <a:pt x="4835" y="21600"/>
                  <a:pt x="10800" y="21600"/>
                </a:cubicBezTo>
                <a:lnTo>
                  <a:pt x="10800" y="21600"/>
                </a:lnTo>
                <a:lnTo>
                  <a:pt x="10800" y="21600"/>
                </a:lnTo>
                <a:cubicBezTo>
                  <a:pt x="16765" y="21600"/>
                  <a:pt x="21600" y="16765"/>
                  <a:pt x="21600" y="10800"/>
                </a:cubicBezTo>
                <a:lnTo>
                  <a:pt x="21600" y="10800"/>
                </a:lnTo>
                <a:lnTo>
                  <a:pt x="21600" y="10800"/>
                </a:lnTo>
                <a:cubicBezTo>
                  <a:pt x="21600" y="4835"/>
                  <a:pt x="16765" y="0"/>
                  <a:pt x="10800" y="0"/>
                </a:cubicBezTo>
                <a:close/>
              </a:path>
            </a:pathLst>
          </a:custGeom>
          <a:solidFill>
            <a:srgbClr val="265597"/>
          </a:solidFill>
          <a:ln w="12700">
            <a:miter lim="400000"/>
          </a:ln>
        </p:spPr>
        <p:txBody>
          <a:bodyPr lIns="19050" tIns="19050" rIns="19050" bIns="19050" anchor="ctr"/>
          <a:lstStyle/>
          <a:p>
            <a:pPr>
              <a:defRPr sz="2600" b="0" spc="0">
                <a:solidFill>
                  <a:srgbClr val="FFFFFF"/>
                </a:solidFill>
                <a:latin typeface="Open Sans Light"/>
                <a:ea typeface="Open Sans Light"/>
                <a:cs typeface="Open Sans Light"/>
                <a:sym typeface="Open Sans Light"/>
              </a:defRPr>
            </a:pPr>
            <a:endParaRPr sz="1300"/>
          </a:p>
        </p:txBody>
      </p:sp>
      <p:sp>
        <p:nvSpPr>
          <p:cNvPr id="161" name=""/>
          <p:cNvSpPr txBox="1">
            <a:spLocks noGrp="1"/>
          </p:cNvSpPr>
          <p:nvPr>
            <p:ph type="body" sz="quarter" idx="16"/>
          </p:nvPr>
        </p:nvSpPr>
        <p:spPr>
          <a:xfrm>
            <a:off x="307622" y="325756"/>
            <a:ext cx="377189" cy="377189"/>
          </a:xfrm>
          <a:prstGeom prst="rect">
            <a:avLst/>
          </a:prstGeom>
        </p:spPr>
        <p:txBody>
          <a:bodyPr lIns="38100" tIns="38100" rIns="38100" bIns="38100">
            <a:noAutofit/>
          </a:bodyPr>
          <a:lstStyle>
            <a:lvl1pPr marL="0" indent="0" algn="ctr" defTabSz="228600">
              <a:lnSpc>
                <a:spcPct val="120000"/>
              </a:lnSpc>
              <a:spcBef>
                <a:spcPts val="0"/>
              </a:spcBef>
              <a:buSzTx/>
              <a:buNone/>
              <a:defRPr sz="2000">
                <a:solidFill>
                  <a:srgbClr val="FFFFFF"/>
                </a:solidFill>
                <a:latin typeface="Simple-Line-Icons"/>
                <a:ea typeface="Simple-Line-Icons"/>
                <a:cs typeface="Simple-Line-Icons"/>
                <a:sym typeface="Simple-Line-Icons"/>
              </a:defRPr>
            </a:lvl1pPr>
          </a:lstStyle>
          <a:p>
            <a:pPr>
              <a:defRPr>
                <a:solidFill>
                  <a:srgbClr val="000000"/>
                </a:solidFill>
              </a:defRPr>
            </a:pPr>
            <a:r>
              <a:rPr>
                <a:solidFill>
                  <a:srgbClr val="FFFFFF"/>
                </a:solidFill>
              </a:rPr>
              <a:t></a:t>
            </a:r>
          </a:p>
        </p:txBody>
      </p:sp>
    </p:spTree>
    <p:extLst>
      <p:ext uri="{BB962C8B-B14F-4D97-AF65-F5344CB8AC3E}">
        <p14:creationId xmlns:p14="http://schemas.microsoft.com/office/powerpoint/2010/main" val="11946202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lvl1pPr>
              <a:defRPr b="1"/>
            </a:lvl1pPr>
          </a:lstStyle>
          <a:p>
            <a:r>
              <a:rPr lang="en-US"/>
              <a:t>The AgSTAR Program</a:t>
            </a:r>
          </a:p>
        </p:txBody>
      </p:sp>
      <p:sp>
        <p:nvSpPr>
          <p:cNvPr id="4" name="Date Placeholder 4"/>
          <p:cNvSpPr>
            <a:spLocks noGrp="1"/>
          </p:cNvSpPr>
          <p:nvPr>
            <p:ph type="dt" sz="half" idx="10"/>
          </p:nvPr>
        </p:nvSpPr>
        <p:spPr>
          <a:xfrm>
            <a:off x="7239000" y="6620256"/>
            <a:ext cx="4210050" cy="237744"/>
          </a:xfrm>
          <a:prstGeom prst="rect">
            <a:avLst/>
          </a:prstGeom>
        </p:spPr>
        <p:txBody>
          <a:bodyPr/>
          <a:lstStyle/>
          <a:p>
            <a:endParaRPr/>
          </a:p>
        </p:txBody>
      </p:sp>
      <p:sp>
        <p:nvSpPr>
          <p:cNvPr id="6" name="Slide Number Placeholder 5"/>
          <p:cNvSpPr>
            <a:spLocks noGrp="1"/>
          </p:cNvSpPr>
          <p:nvPr>
            <p:ph type="sldNum" sz="quarter" idx="12"/>
          </p:nvPr>
        </p:nvSpPr>
        <p:spPr>
          <a:xfrm>
            <a:off x="11551920" y="6569851"/>
            <a:ext cx="640080" cy="338554"/>
          </a:xfrm>
        </p:spPr>
        <p:txBody>
          <a:bodyPr>
            <a:spAutoFit/>
          </a:bodyPr>
          <a:lstStyle>
            <a:lvl1pPr>
              <a:defRPr sz="1600" b="1"/>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73534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0" y="1152126"/>
            <a:ext cx="9144000" cy="1772793"/>
          </a:xfrm>
        </p:spPr>
        <p:txBody>
          <a:bodyPr tIns="274320" bIns="274320" anchor="ctr" anchorCtr="0">
            <a:spAutoFit/>
          </a:bodyPr>
          <a:lstStyle>
            <a:lvl1pPr algn="l">
              <a:defRPr sz="4400" b="0">
                <a:latin typeface="Arial Black" panose="020B0A04020102020204" pitchFamily="34" charset="0"/>
              </a:defRPr>
            </a:lvl1pPr>
          </a:lstStyle>
          <a:p>
            <a:r>
              <a:rPr lang="en-US"/>
              <a:t>Click to edit Master title style</a:t>
            </a:r>
            <a:endParaRPr/>
          </a:p>
        </p:txBody>
      </p:sp>
      <p:sp>
        <p:nvSpPr>
          <p:cNvPr id="5" name="Footer Placeholder 3"/>
          <p:cNvSpPr>
            <a:spLocks noGrp="1"/>
          </p:cNvSpPr>
          <p:nvPr>
            <p:ph type="ftr" sz="quarter" idx="11"/>
          </p:nvPr>
        </p:nvSpPr>
        <p:spPr/>
        <p:txBody>
          <a:bodyPr/>
          <a:lstStyle/>
          <a:p>
            <a:r>
              <a:rPr lang="en-US"/>
              <a:t>The AgSTAR Program</a:t>
            </a:r>
            <a:endParaRPr/>
          </a:p>
        </p:txBody>
      </p:sp>
      <p:sp>
        <p:nvSpPr>
          <p:cNvPr id="6" name="Slide Number Placeholder 5"/>
          <p:cNvSpPr>
            <a:spLocks noGrp="1"/>
          </p:cNvSpPr>
          <p:nvPr>
            <p:ph type="sldNum" sz="quarter" idx="12"/>
          </p:nvPr>
        </p:nvSpPr>
        <p:spPr/>
        <p:txBody>
          <a:bodyPr lIns="91440"/>
          <a:lstStyle/>
          <a:p>
            <a:fld id="{CA8D9AD5-F248-4919-864A-CFD76CC027D6}" type="slidenum">
              <a:rPr/>
              <a:t>‹#›</a:t>
            </a:fld>
            <a:endParaRPr/>
          </a:p>
        </p:txBody>
      </p:sp>
      <p:sp>
        <p:nvSpPr>
          <p:cNvPr id="10" name="Text Placeholder 9">
            <a:extLst>
              <a:ext uri="{FF2B5EF4-FFF2-40B4-BE49-F238E27FC236}">
                <a16:creationId xmlns:a16="http://schemas.microsoft.com/office/drawing/2014/main" id="{521856C9-A140-45C7-954B-DC11499EA712}"/>
              </a:ext>
            </a:extLst>
          </p:cNvPr>
          <p:cNvSpPr>
            <a:spLocks noGrp="1"/>
          </p:cNvSpPr>
          <p:nvPr>
            <p:ph type="body" sz="quarter" idx="13"/>
          </p:nvPr>
        </p:nvSpPr>
        <p:spPr>
          <a:xfrm>
            <a:off x="287523" y="2839676"/>
            <a:ext cx="11546514" cy="311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752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gradFill flip="none" rotWithShape="1">
          <a:gsLst>
            <a:gs pos="0">
              <a:schemeClr val="accent2">
                <a:lumMod val="100000"/>
              </a:schemeClr>
            </a:gs>
            <a:gs pos="100000">
              <a:schemeClr val="bg2">
                <a:shade val="63000"/>
                <a:satMod val="12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2911"/>
            <a:ext cx="9144000" cy="1772793"/>
          </a:xfrm>
          <a:noFill/>
        </p:spPr>
        <p:txBody>
          <a:bodyPr tIns="274320" bIns="274320" anchor="b" anchorCtr="0">
            <a:spAutoFit/>
          </a:bodyPr>
          <a:lstStyle>
            <a:lvl1pPr algn="ctr">
              <a:defRPr sz="4400" b="0">
                <a:solidFill>
                  <a:schemeClr val="tx1"/>
                </a:solidFill>
                <a:latin typeface="Arial Black" panose="020B0A04020102020204" pitchFamily="34" charset="0"/>
              </a:defRPr>
            </a:lvl1pPr>
          </a:lstStyle>
          <a:p>
            <a:r>
              <a:rPr lang="en-US"/>
              <a:t>Click to edit Master title style</a:t>
            </a:r>
            <a:endParaRPr/>
          </a:p>
        </p:txBody>
      </p:sp>
      <p:sp>
        <p:nvSpPr>
          <p:cNvPr id="3" name="Text Placeholder 2"/>
          <p:cNvSpPr>
            <a:spLocks noGrp="1"/>
          </p:cNvSpPr>
          <p:nvPr>
            <p:ph type="body" idx="1"/>
          </p:nvPr>
        </p:nvSpPr>
        <p:spPr>
          <a:xfrm>
            <a:off x="1522413" y="2935704"/>
            <a:ext cx="9144000" cy="1107996"/>
          </a:xfrm>
          <a:gradFill>
            <a:gsLst>
              <a:gs pos="0">
                <a:schemeClr val="accent2">
                  <a:lumMod val="100000"/>
                </a:schemeClr>
              </a:gs>
              <a:gs pos="100000">
                <a:schemeClr val="bg2">
                  <a:shade val="63000"/>
                  <a:satMod val="120000"/>
                </a:schemeClr>
              </a:gs>
            </a:gsLst>
            <a:path path="circle">
              <a:fillToRect l="50000" t="50000" r="50000" b="50000"/>
            </a:path>
          </a:gradFill>
        </p:spPr>
        <p:txBody>
          <a:bodyPr lIns="914400" tIns="365760" rIns="914400" bIns="365760" anchor="t" anchorCtr="0">
            <a:spAutoFit/>
          </a:bodyPr>
          <a:lstStyle>
            <a:lvl1pPr marL="342900" indent="-342900" algn="l">
              <a:spcBef>
                <a:spcPts val="600"/>
              </a:spcBef>
              <a:buClr>
                <a:schemeClr val="tx1"/>
              </a:buClr>
              <a:buFont typeface="Arial" panose="020B0604020202020204" pitchFamily="34" charset="0"/>
              <a:buChar char="•"/>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r>
              <a:rPr lang="en-US"/>
              <a:t>AgSTAR's Operator Guidebook</a:t>
            </a:r>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1378200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r>
              <a:rPr lang="en-US"/>
              <a:t>The AgSTAR Program</a:t>
            </a: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pic>
        <p:nvPicPr>
          <p:cNvPr id="8" name="Picture 7" descr="A picture containing drawing&#10;&#10;Description automatically generated">
            <a:extLst>
              <a:ext uri="{FF2B5EF4-FFF2-40B4-BE49-F238E27FC236}">
                <a16:creationId xmlns:a16="http://schemas.microsoft.com/office/drawing/2014/main" id="{C50F135F-20E4-4F8B-ACA7-A6518F3908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66221" y="35014"/>
            <a:ext cx="1125779" cy="1198410"/>
          </a:xfrm>
          <a:prstGeom prst="rect">
            <a:avLst/>
          </a:prstGeom>
          <a:ln w="38100">
            <a:solidFill>
              <a:schemeClr val="bg1"/>
            </a:solidFill>
          </a:ln>
        </p:spPr>
      </p:pic>
    </p:spTree>
    <p:extLst>
      <p:ext uri="{BB962C8B-B14F-4D97-AF65-F5344CB8AC3E}">
        <p14:creationId xmlns:p14="http://schemas.microsoft.com/office/powerpoint/2010/main" val="380930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r>
              <a:rPr lang="en-US"/>
              <a:t>The AgSTAR Program</a:t>
            </a: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80991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endParaRPr/>
          </a:p>
        </p:txBody>
      </p:sp>
      <p:sp>
        <p:nvSpPr>
          <p:cNvPr id="4" name="Footer Placeholder 2"/>
          <p:cNvSpPr>
            <a:spLocks noGrp="1"/>
          </p:cNvSpPr>
          <p:nvPr>
            <p:ph type="ftr" sz="quarter" idx="11"/>
          </p:nvPr>
        </p:nvSpPr>
        <p:spPr/>
        <p:txBody>
          <a:bodyPr/>
          <a:lstStyle/>
          <a:p>
            <a:r>
              <a:rPr lang="en-US"/>
              <a:t>The AgSTAR Program</a:t>
            </a: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82777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gradFill>
          <a:gsLst>
            <a:gs pos="0">
              <a:schemeClr val="accent2">
                <a:lumMod val="100000"/>
              </a:schemeClr>
            </a:gs>
            <a:gs pos="100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rial Black" panose="020B0A04020102020204" pitchFamily="34" charset="0"/>
              </a:defRPr>
            </a:lvl1pPr>
          </a:lstStyle>
          <a:p>
            <a:r>
              <a:rPr lang="en-US"/>
              <a:t>Click to edit Master title style</a:t>
            </a:r>
            <a:endParaRPr/>
          </a:p>
        </p:txBody>
      </p:sp>
      <p:sp>
        <p:nvSpPr>
          <p:cNvPr id="4" name="Footer Placeholder 2"/>
          <p:cNvSpPr>
            <a:spLocks noGrp="1"/>
          </p:cNvSpPr>
          <p:nvPr>
            <p:ph type="ftr" sz="quarter" idx="11"/>
          </p:nvPr>
        </p:nvSpPr>
        <p:spPr>
          <a:xfrm>
            <a:off x="0" y="6620256"/>
            <a:ext cx="7159752" cy="237744"/>
          </a:xfrm>
        </p:spPr>
        <p:txBody>
          <a:bodyPr/>
          <a:lstStyle/>
          <a:p>
            <a:r>
              <a:rPr lang="en-US"/>
              <a:t>The AgSTAR Program</a:t>
            </a: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98066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r>
              <a:rPr lang="en-US"/>
              <a:t>The AgSTAR Program</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19364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233424"/>
          </a:xfrm>
          <a:prstGeom prst="rect">
            <a:avLst/>
          </a:prstGeom>
          <a:gradFill>
            <a:gsLst>
              <a:gs pos="0">
                <a:schemeClr val="accent2">
                  <a:lumMod val="100000"/>
                </a:schemeClr>
              </a:gs>
              <a:gs pos="100000">
                <a:schemeClr val="tx2"/>
              </a:gs>
            </a:gsLst>
            <a:path path="circle">
              <a:fillToRect l="50000" t="50000" r="50000" b="50000"/>
            </a:path>
          </a:gradFill>
        </p:spPr>
        <p:txBody>
          <a:bodyPr vert="horz" lIns="274320" tIns="45720" rIns="27432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228600" y="1543050"/>
            <a:ext cx="11715750" cy="249299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0" y="6620256"/>
            <a:ext cx="7159752" cy="237744"/>
          </a:xfrm>
          <a:prstGeom prst="rect">
            <a:avLst/>
          </a:prstGeom>
        </p:spPr>
        <p:txBody>
          <a:bodyPr vert="horz" lIns="274320" tIns="45720" rIns="274320" bIns="45720" rtlCol="0" anchor="ctr"/>
          <a:lstStyle>
            <a:lvl1pPr algn="l">
              <a:defRPr sz="1100" cap="none" baseline="0">
                <a:solidFill>
                  <a:schemeClr val="bg2"/>
                </a:solidFill>
              </a:defRPr>
            </a:lvl1pPr>
          </a:lstStyle>
          <a:p>
            <a:r>
              <a:rPr lang="en-US"/>
              <a:t>AgSTAR's Operator Guidebook</a:t>
            </a:r>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Slide Number Placeholder 7"/>
          <p:cNvSpPr>
            <a:spLocks noGrp="1"/>
          </p:cNvSpPr>
          <p:nvPr>
            <p:ph type="sldNum" sz="quarter" idx="4"/>
          </p:nvPr>
        </p:nvSpPr>
        <p:spPr>
          <a:xfrm>
            <a:off x="11551920" y="6608323"/>
            <a:ext cx="640080" cy="261610"/>
          </a:xfrm>
          <a:prstGeom prst="rect">
            <a:avLst/>
          </a:prstGeom>
        </p:spPr>
        <p:txBody>
          <a:bodyPr vert="horz" lIns="91440" tIns="45720" rIns="182880" bIns="45720" rtlCol="0" anchor="ctr">
            <a:spAutoFit/>
          </a:bodyP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24571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914400" rtl="0" eaLnBrk="1" latinLnBrk="0" hangingPunct="1">
        <a:lnSpc>
          <a:spcPct val="90000"/>
        </a:lnSpc>
        <a:spcBef>
          <a:spcPct val="0"/>
        </a:spcBef>
        <a:buFont typeface="Arial" pitchFamily="34" charset="0"/>
        <a:buNone/>
        <a:defRPr sz="3400" b="1" kern="1200">
          <a:solidFill>
            <a:schemeClr val="bg1"/>
          </a:solidFill>
          <a:latin typeface="+mj-lt"/>
          <a:ea typeface="+mj-ea"/>
          <a:cs typeface="+mj-cs"/>
        </a:defRPr>
      </a:lvl1pPr>
    </p:titleStyle>
    <p:body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D0B6E5-9C17-4BDE-960A-21EECC03B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09360" cy="5145285"/>
          </a:xfrm>
          <a:prstGeom prst="rect">
            <a:avLst/>
          </a:prstGeom>
        </p:spPr>
      </p:pic>
      <p:sp>
        <p:nvSpPr>
          <p:cNvPr id="9" name="Rectangle 8">
            <a:extLst>
              <a:ext uri="{FF2B5EF4-FFF2-40B4-BE49-F238E27FC236}">
                <a16:creationId xmlns:a16="http://schemas.microsoft.com/office/drawing/2014/main" id="{F9E21DCF-B90D-499D-922C-9D41C3DEFC35}"/>
              </a:ext>
            </a:extLst>
          </p:cNvPr>
          <p:cNvSpPr/>
          <p:nvPr/>
        </p:nvSpPr>
        <p:spPr>
          <a:xfrm>
            <a:off x="0" y="3545306"/>
            <a:ext cx="12192000" cy="3063018"/>
          </a:xfrm>
          <a:prstGeom prst="rect">
            <a:avLst/>
          </a:prstGeom>
          <a:gradFill>
            <a:gsLst>
              <a:gs pos="0">
                <a:schemeClr val="accent2"/>
              </a:gs>
              <a:gs pos="100000">
                <a:schemeClr val="tx2"/>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a:p>
        </p:txBody>
      </p:sp>
      <p:sp>
        <p:nvSpPr>
          <p:cNvPr id="3" name="Slide Number Placeholder 2">
            <a:extLst>
              <a:ext uri="{FF2B5EF4-FFF2-40B4-BE49-F238E27FC236}">
                <a16:creationId xmlns:a16="http://schemas.microsoft.com/office/drawing/2014/main" id="{F5A83BBD-F783-496B-B4DC-00AF20D5495F}"/>
              </a:ext>
            </a:extLst>
          </p:cNvPr>
          <p:cNvSpPr>
            <a:spLocks noGrp="1"/>
          </p:cNvSpPr>
          <p:nvPr>
            <p:ph type="sldNum" sz="quarter" idx="2"/>
          </p:nvPr>
        </p:nvSpPr>
        <p:spPr/>
        <p:txBody>
          <a:bodyPr/>
          <a:lstStyle/>
          <a:p>
            <a:fld id="{86CB4B4D-7CA3-9044-876B-883B54F8677D}" type="slidenum">
              <a:rPr lang="en-US" smtClean="0"/>
              <a:t>1</a:t>
            </a:fld>
            <a:endParaRPr lang="en-US"/>
          </a:p>
        </p:txBody>
      </p:sp>
      <p:pic>
        <p:nvPicPr>
          <p:cNvPr id="2052" name="Picture 4">
            <a:extLst>
              <a:ext uri="{FF2B5EF4-FFF2-40B4-BE49-F238E27FC236}">
                <a16:creationId xmlns:a16="http://schemas.microsoft.com/office/drawing/2014/main" id="{637E35A4-0208-4D44-A04B-50616D93D31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39"/>
          <a:stretch/>
        </p:blipFill>
        <p:spPr bwMode="auto">
          <a:xfrm>
            <a:off x="6309360" y="0"/>
            <a:ext cx="5882640" cy="35453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020FE8-DA0A-4920-B4BA-6ACE24598249}"/>
              </a:ext>
            </a:extLst>
          </p:cNvPr>
          <p:cNvSpPr txBox="1"/>
          <p:nvPr/>
        </p:nvSpPr>
        <p:spPr>
          <a:xfrm>
            <a:off x="1455357" y="4252734"/>
            <a:ext cx="9708005" cy="2369880"/>
          </a:xfrm>
          <a:prstGeom prst="rect">
            <a:avLst/>
          </a:prstGeom>
          <a:noFill/>
        </p:spPr>
        <p:txBody>
          <a:bodyPr wrap="square" rtlCol="0">
            <a:spAutoFit/>
          </a:bodyPr>
          <a:lstStyle/>
          <a:p>
            <a:pPr algn="ctr"/>
            <a:r>
              <a:rPr lang="en-US" sz="4400" b="1" dirty="0">
                <a:solidFill>
                  <a:schemeClr val="bg1"/>
                </a:solidFill>
                <a:latin typeface="Arial Black" panose="020B0A04020102020204" pitchFamily="34" charset="0"/>
              </a:rPr>
              <a:t>Livestock Greenhouse Gas Intensity Metrics</a:t>
            </a:r>
          </a:p>
          <a:p>
            <a:pPr algn="ctr"/>
            <a:endParaRPr lang="en-US" sz="1400" dirty="0"/>
          </a:p>
          <a:p>
            <a:pPr algn="ctr"/>
            <a:endParaRPr lang="en-US" sz="1400" dirty="0"/>
          </a:p>
          <a:p>
            <a:pPr algn="ctr"/>
            <a:endParaRPr lang="en-US" sz="1400" dirty="0"/>
          </a:p>
          <a:p>
            <a:pPr algn="ctr"/>
            <a:r>
              <a:rPr lang="en-US" dirty="0">
                <a:solidFill>
                  <a:schemeClr val="bg1"/>
                </a:solidFill>
              </a:rPr>
              <a:t>Cortney Itle, Eastern Research Group</a:t>
            </a:r>
          </a:p>
        </p:txBody>
      </p:sp>
    </p:spTree>
    <p:extLst>
      <p:ext uri="{BB962C8B-B14F-4D97-AF65-F5344CB8AC3E}">
        <p14:creationId xmlns:p14="http://schemas.microsoft.com/office/powerpoint/2010/main" val="18001940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08DF2-414D-45F8-8667-5B32D8010067}"/>
              </a:ext>
            </a:extLst>
          </p:cNvPr>
          <p:cNvSpPr>
            <a:spLocks noGrp="1"/>
          </p:cNvSpPr>
          <p:nvPr>
            <p:ph type="title"/>
          </p:nvPr>
        </p:nvSpPr>
        <p:spPr>
          <a:xfrm>
            <a:off x="-1" y="869995"/>
            <a:ext cx="5016137" cy="563231"/>
          </a:xfrm>
        </p:spPr>
        <p:txBody>
          <a:bodyPr/>
          <a:lstStyle/>
          <a:p>
            <a:r>
              <a:rPr lang="en-US" dirty="0"/>
              <a:t>Swine Production</a:t>
            </a:r>
          </a:p>
        </p:txBody>
      </p:sp>
      <p:sp>
        <p:nvSpPr>
          <p:cNvPr id="5" name="Slide Number Placeholder 4">
            <a:extLst>
              <a:ext uri="{FF2B5EF4-FFF2-40B4-BE49-F238E27FC236}">
                <a16:creationId xmlns:a16="http://schemas.microsoft.com/office/drawing/2014/main" id="{B76FB38D-12C5-4BCD-8A09-F9139969FAA0}"/>
              </a:ext>
            </a:extLst>
          </p:cNvPr>
          <p:cNvSpPr>
            <a:spLocks noGrp="1"/>
          </p:cNvSpPr>
          <p:nvPr>
            <p:ph type="sldNum" sz="quarter" idx="12"/>
          </p:nvPr>
        </p:nvSpPr>
        <p:spPr>
          <a:xfrm>
            <a:off x="11551920" y="6569851"/>
            <a:ext cx="640080" cy="338554"/>
          </a:xfrm>
        </p:spPr>
        <p:txBody>
          <a:bodyPr anchor="ctr">
            <a:normAutofit/>
          </a:bodyPr>
          <a:lstStyle/>
          <a:p>
            <a:pPr>
              <a:spcAft>
                <a:spcPts val="600"/>
              </a:spcAft>
            </a:pPr>
            <a:fld id="{CA8D9AD5-F248-4919-864A-CFD76CC027D6}" type="slidenum">
              <a:rPr lang="en-US" smtClean="0"/>
              <a:pPr>
                <a:spcAft>
                  <a:spcPts val="600"/>
                </a:spcAft>
              </a:pPr>
              <a:t>10</a:t>
            </a:fld>
            <a:endParaRPr lang="en-US"/>
          </a:p>
        </p:txBody>
      </p:sp>
      <p:sp>
        <p:nvSpPr>
          <p:cNvPr id="8" name="TextBox 7">
            <a:extLst>
              <a:ext uri="{FF2B5EF4-FFF2-40B4-BE49-F238E27FC236}">
                <a16:creationId xmlns:a16="http://schemas.microsoft.com/office/drawing/2014/main" id="{AD8406C8-4887-4F48-9C50-92B18988D296}"/>
              </a:ext>
            </a:extLst>
          </p:cNvPr>
          <p:cNvSpPr txBox="1"/>
          <p:nvPr/>
        </p:nvSpPr>
        <p:spPr>
          <a:xfrm>
            <a:off x="5267960" y="903897"/>
            <a:ext cx="6603999" cy="369332"/>
          </a:xfrm>
          <a:prstGeom prst="rect">
            <a:avLst/>
          </a:prstGeom>
          <a:noFill/>
        </p:spPr>
        <p:txBody>
          <a:bodyPr wrap="square">
            <a:spAutoFit/>
          </a:bodyPr>
          <a:lstStyle/>
          <a:p>
            <a:pPr algn="ctr"/>
            <a:r>
              <a:rPr lang="en-US" dirty="0"/>
              <a:t>U.S. Total Swine Population and Associated GHG Emissions </a:t>
            </a:r>
          </a:p>
        </p:txBody>
      </p:sp>
      <p:sp>
        <p:nvSpPr>
          <p:cNvPr id="9" name="TextBox 8">
            <a:extLst>
              <a:ext uri="{FF2B5EF4-FFF2-40B4-BE49-F238E27FC236}">
                <a16:creationId xmlns:a16="http://schemas.microsoft.com/office/drawing/2014/main" id="{0FCD25A6-EA22-4D07-9DE4-D346384EE347}"/>
              </a:ext>
            </a:extLst>
          </p:cNvPr>
          <p:cNvSpPr txBox="1"/>
          <p:nvPr/>
        </p:nvSpPr>
        <p:spPr>
          <a:xfrm>
            <a:off x="619632" y="2100326"/>
            <a:ext cx="3776870"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GHG emissions primarily (~90%) from manure management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Since 1990, there has been ~37% net increase in the total annual U.S. swine population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graphicFrame>
        <p:nvGraphicFramePr>
          <p:cNvPr id="7" name="Chart 6">
            <a:extLst>
              <a:ext uri="{FF2B5EF4-FFF2-40B4-BE49-F238E27FC236}">
                <a16:creationId xmlns:a16="http://schemas.microsoft.com/office/drawing/2014/main" id="{44F53FBA-EAE2-4E1C-B0FC-0E5B706A6E98}"/>
              </a:ext>
            </a:extLst>
          </p:cNvPr>
          <p:cNvGraphicFramePr/>
          <p:nvPr>
            <p:extLst>
              <p:ext uri="{D42A27DB-BD31-4B8C-83A1-F6EECF244321}">
                <p14:modId xmlns:p14="http://schemas.microsoft.com/office/powerpoint/2010/main" val="2826594227"/>
              </p:ext>
            </p:extLst>
          </p:nvPr>
        </p:nvGraphicFramePr>
        <p:xfrm>
          <a:off x="5267960" y="1433226"/>
          <a:ext cx="6604000" cy="4441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06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8F9A-04F3-4B78-8E23-C87C8CF12D69}"/>
              </a:ext>
            </a:extLst>
          </p:cNvPr>
          <p:cNvSpPr>
            <a:spLocks noGrp="1"/>
          </p:cNvSpPr>
          <p:nvPr>
            <p:ph type="title"/>
          </p:nvPr>
        </p:nvSpPr>
        <p:spPr/>
        <p:txBody>
          <a:bodyPr/>
          <a:lstStyle/>
          <a:p>
            <a:r>
              <a:rPr lang="en-US" dirty="0"/>
              <a:t>Swine Production</a:t>
            </a:r>
          </a:p>
        </p:txBody>
      </p:sp>
      <p:sp>
        <p:nvSpPr>
          <p:cNvPr id="5" name="Slide Number Placeholder 4">
            <a:extLst>
              <a:ext uri="{FF2B5EF4-FFF2-40B4-BE49-F238E27FC236}">
                <a16:creationId xmlns:a16="http://schemas.microsoft.com/office/drawing/2014/main" id="{0A80761E-33D3-42A4-9265-ED6E6CC4E44A}"/>
              </a:ext>
            </a:extLst>
          </p:cNvPr>
          <p:cNvSpPr>
            <a:spLocks noGrp="1"/>
          </p:cNvSpPr>
          <p:nvPr>
            <p:ph type="sldNum" sz="quarter" idx="12"/>
          </p:nvPr>
        </p:nvSpPr>
        <p:spPr/>
        <p:txBody>
          <a:bodyPr/>
          <a:lstStyle/>
          <a:p>
            <a:fld id="{CA8D9AD5-F248-4919-864A-CFD76CC027D6}" type="slidenum">
              <a:rPr lang="en-US" smtClean="0"/>
              <a:pPr/>
              <a:t>11</a:t>
            </a:fld>
            <a:endParaRPr lang="en-US"/>
          </a:p>
        </p:txBody>
      </p:sp>
      <p:sp>
        <p:nvSpPr>
          <p:cNvPr id="9" name="TextBox 8">
            <a:extLst>
              <a:ext uri="{FF2B5EF4-FFF2-40B4-BE49-F238E27FC236}">
                <a16:creationId xmlns:a16="http://schemas.microsoft.com/office/drawing/2014/main" id="{90CEF76A-4E00-428E-B272-72EC88A9EBF7}"/>
              </a:ext>
            </a:extLst>
          </p:cNvPr>
          <p:cNvSpPr txBox="1"/>
          <p:nvPr/>
        </p:nvSpPr>
        <p:spPr>
          <a:xfrm>
            <a:off x="723267" y="1314677"/>
            <a:ext cx="10745465" cy="646331"/>
          </a:xfrm>
          <a:prstGeom prst="rect">
            <a:avLst/>
          </a:prstGeom>
          <a:noFill/>
        </p:spPr>
        <p:txBody>
          <a:bodyPr wrap="square">
            <a:spAutoFit/>
          </a:bodyPr>
          <a:lstStyle/>
          <a:p>
            <a:pPr algn="ctr"/>
            <a:r>
              <a:rPr lang="en-US" b="1" dirty="0"/>
              <a:t>Index Graph</a:t>
            </a:r>
          </a:p>
          <a:p>
            <a:pPr algn="ctr"/>
            <a:r>
              <a:rPr lang="en-US" b="1" dirty="0"/>
              <a:t>Pork Production GHG Intensity Trends</a:t>
            </a:r>
          </a:p>
        </p:txBody>
      </p:sp>
      <p:graphicFrame>
        <p:nvGraphicFramePr>
          <p:cNvPr id="6" name="Chart 5">
            <a:extLst>
              <a:ext uri="{FF2B5EF4-FFF2-40B4-BE49-F238E27FC236}">
                <a16:creationId xmlns:a16="http://schemas.microsoft.com/office/drawing/2014/main" id="{3EABD910-51AC-4DD3-A00E-8357AB250CF7}"/>
              </a:ext>
            </a:extLst>
          </p:cNvPr>
          <p:cNvGraphicFramePr>
            <a:graphicFrameLocks/>
          </p:cNvGraphicFramePr>
          <p:nvPr>
            <p:extLst>
              <p:ext uri="{D42A27DB-BD31-4B8C-83A1-F6EECF244321}">
                <p14:modId xmlns:p14="http://schemas.microsoft.com/office/powerpoint/2010/main" val="1577589295"/>
              </p:ext>
            </p:extLst>
          </p:nvPr>
        </p:nvGraphicFramePr>
        <p:xfrm>
          <a:off x="100263" y="2042261"/>
          <a:ext cx="12091737" cy="4357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11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D40817F-A667-4189-B800-02117008483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209894" cy="6620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7D4883-02FF-434E-AE6E-9F44B1CA89F1}"/>
              </a:ext>
            </a:extLst>
          </p:cNvPr>
          <p:cNvSpPr>
            <a:spLocks noGrp="1"/>
          </p:cNvSpPr>
          <p:nvPr>
            <p:ph type="title"/>
          </p:nvPr>
        </p:nvSpPr>
        <p:spPr/>
        <p:txBody>
          <a:bodyPr/>
          <a:lstStyle/>
          <a:p>
            <a:r>
              <a:rPr lang="en-US" dirty="0"/>
              <a:t>Swine Production</a:t>
            </a:r>
          </a:p>
        </p:txBody>
      </p:sp>
      <p:sp>
        <p:nvSpPr>
          <p:cNvPr id="5" name="Slide Number Placeholder 4">
            <a:extLst>
              <a:ext uri="{FF2B5EF4-FFF2-40B4-BE49-F238E27FC236}">
                <a16:creationId xmlns:a16="http://schemas.microsoft.com/office/drawing/2014/main" id="{052A31A5-1B34-4ECE-82FB-DF25F4C3F53E}"/>
              </a:ext>
            </a:extLst>
          </p:cNvPr>
          <p:cNvSpPr>
            <a:spLocks noGrp="1"/>
          </p:cNvSpPr>
          <p:nvPr>
            <p:ph type="sldNum" sz="quarter" idx="12"/>
          </p:nvPr>
        </p:nvSpPr>
        <p:spPr/>
        <p:txBody>
          <a:bodyPr/>
          <a:lstStyle/>
          <a:p>
            <a:fld id="{CA8D9AD5-F248-4919-864A-CFD76CC027D6}" type="slidenum">
              <a:rPr lang="en-US" smtClean="0"/>
              <a:pPr/>
              <a:t>12</a:t>
            </a:fld>
            <a:endParaRPr lang="en-US"/>
          </a:p>
        </p:txBody>
      </p:sp>
      <p:sp>
        <p:nvSpPr>
          <p:cNvPr id="4" name="Rectangle 3">
            <a:extLst>
              <a:ext uri="{FF2B5EF4-FFF2-40B4-BE49-F238E27FC236}">
                <a16:creationId xmlns:a16="http://schemas.microsoft.com/office/drawing/2014/main" id="{A0185F84-BACF-4396-A414-90B3442F3B76}"/>
              </a:ext>
            </a:extLst>
          </p:cNvPr>
          <p:cNvSpPr/>
          <p:nvPr/>
        </p:nvSpPr>
        <p:spPr>
          <a:xfrm>
            <a:off x="1662793" y="1233424"/>
            <a:ext cx="8866414" cy="5036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DC553130-0AA1-4057-A5F4-D95026C1124F}"/>
              </a:ext>
            </a:extLst>
          </p:cNvPr>
          <p:cNvGraphicFramePr/>
          <p:nvPr>
            <p:extLst>
              <p:ext uri="{D42A27DB-BD31-4B8C-83A1-F6EECF244321}">
                <p14:modId xmlns:p14="http://schemas.microsoft.com/office/powerpoint/2010/main" val="3111698373"/>
              </p:ext>
            </p:extLst>
          </p:nvPr>
        </p:nvGraphicFramePr>
        <p:xfrm>
          <a:off x="1989364" y="2171700"/>
          <a:ext cx="8213272" cy="386987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C8815E3-2DA0-42A8-867C-0908BB97C41F}"/>
              </a:ext>
            </a:extLst>
          </p:cNvPr>
          <p:cNvSpPr txBox="1"/>
          <p:nvPr/>
        </p:nvSpPr>
        <p:spPr>
          <a:xfrm>
            <a:off x="3385457" y="1483441"/>
            <a:ext cx="6237514" cy="400110"/>
          </a:xfrm>
          <a:prstGeom prst="rect">
            <a:avLst/>
          </a:prstGeom>
          <a:noFill/>
        </p:spPr>
        <p:txBody>
          <a:bodyPr wrap="square" rtlCol="0">
            <a:spAutoFit/>
          </a:bodyPr>
          <a:lstStyle/>
          <a:p>
            <a:r>
              <a:rPr lang="en-US" sz="2000" dirty="0">
                <a:effectLst/>
                <a:ea typeface="Times New Roman" panose="02020603050405020304" pitchFamily="18" charset="0"/>
              </a:rPr>
              <a:t>Kilograms</a:t>
            </a:r>
            <a:r>
              <a:rPr lang="en-US" sz="1800" dirty="0">
                <a:effectLst/>
                <a:ea typeface="Times New Roman" panose="02020603050405020304" pitchFamily="18" charset="0"/>
              </a:rPr>
              <a:t> CO</a:t>
            </a:r>
            <a:r>
              <a:rPr lang="en-US" sz="1800" baseline="-25000" dirty="0">
                <a:effectLst/>
                <a:ea typeface="Times New Roman" panose="02020603050405020304" pitchFamily="18" charset="0"/>
              </a:rPr>
              <a:t>2</a:t>
            </a:r>
            <a:r>
              <a:rPr lang="en-US" sz="1800" dirty="0">
                <a:effectLst/>
                <a:ea typeface="Times New Roman" panose="02020603050405020304" pitchFamily="18" charset="0"/>
              </a:rPr>
              <a:t>e Emitted per </a:t>
            </a:r>
            <a:r>
              <a:rPr lang="en-US" sz="2000" dirty="0">
                <a:effectLst/>
                <a:ea typeface="Times New Roman" panose="02020603050405020304" pitchFamily="18" charset="0"/>
              </a:rPr>
              <a:t>Kilogram</a:t>
            </a:r>
            <a:r>
              <a:rPr lang="en-US" sz="1800" dirty="0">
                <a:effectLst/>
                <a:ea typeface="Times New Roman" panose="02020603050405020304" pitchFamily="18" charset="0"/>
              </a:rPr>
              <a:t> of Pork Produced</a:t>
            </a:r>
            <a:endParaRPr lang="en-US" dirty="0"/>
          </a:p>
        </p:txBody>
      </p:sp>
    </p:spTree>
    <p:extLst>
      <p:ext uri="{BB962C8B-B14F-4D97-AF65-F5344CB8AC3E}">
        <p14:creationId xmlns:p14="http://schemas.microsoft.com/office/powerpoint/2010/main" val="11778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E21DCF-B90D-499D-922C-9D41C3DEFC35}"/>
              </a:ext>
            </a:extLst>
          </p:cNvPr>
          <p:cNvSpPr/>
          <p:nvPr/>
        </p:nvSpPr>
        <p:spPr>
          <a:xfrm>
            <a:off x="0" y="3545306"/>
            <a:ext cx="12192000" cy="3063018"/>
          </a:xfrm>
          <a:prstGeom prst="rect">
            <a:avLst/>
          </a:prstGeom>
          <a:gradFill>
            <a:gsLst>
              <a:gs pos="0">
                <a:schemeClr val="accent2"/>
              </a:gs>
              <a:gs pos="100000">
                <a:schemeClr val="tx2"/>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a:p>
        </p:txBody>
      </p:sp>
      <p:sp>
        <p:nvSpPr>
          <p:cNvPr id="3" name="Slide Number Placeholder 2">
            <a:extLst>
              <a:ext uri="{FF2B5EF4-FFF2-40B4-BE49-F238E27FC236}">
                <a16:creationId xmlns:a16="http://schemas.microsoft.com/office/drawing/2014/main" id="{F5A83BBD-F783-496B-B4DC-00AF20D5495F}"/>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10" name="TextBox 9">
            <a:extLst>
              <a:ext uri="{FF2B5EF4-FFF2-40B4-BE49-F238E27FC236}">
                <a16:creationId xmlns:a16="http://schemas.microsoft.com/office/drawing/2014/main" id="{8C020FE8-DA0A-4920-B4BA-6ACE24598249}"/>
              </a:ext>
            </a:extLst>
          </p:cNvPr>
          <p:cNvSpPr txBox="1"/>
          <p:nvPr/>
        </p:nvSpPr>
        <p:spPr>
          <a:xfrm>
            <a:off x="1241997" y="4353540"/>
            <a:ext cx="9708005" cy="1446550"/>
          </a:xfrm>
          <a:prstGeom prst="rect">
            <a:avLst/>
          </a:prstGeom>
          <a:noFill/>
        </p:spPr>
        <p:txBody>
          <a:bodyPr wrap="square" rtlCol="0">
            <a:spAutoFit/>
          </a:bodyPr>
          <a:lstStyle/>
          <a:p>
            <a:pPr algn="ctr"/>
            <a:r>
              <a:rPr lang="en-US" sz="4400" b="1" dirty="0">
                <a:solidFill>
                  <a:schemeClr val="bg1"/>
                </a:solidFill>
                <a:latin typeface="Arial Black" panose="020B0A04020102020204" pitchFamily="34" charset="0"/>
              </a:rPr>
              <a:t>Poultry Production</a:t>
            </a:r>
          </a:p>
          <a:p>
            <a:pPr algn="ctr"/>
            <a:endParaRPr lang="en-US" sz="4400" dirty="0"/>
          </a:p>
        </p:txBody>
      </p:sp>
      <p:pic>
        <p:nvPicPr>
          <p:cNvPr id="5122" name="Picture 2">
            <a:extLst>
              <a:ext uri="{FF2B5EF4-FFF2-40B4-BE49-F238E27FC236}">
                <a16:creationId xmlns:a16="http://schemas.microsoft.com/office/drawing/2014/main" id="{697B5E63-2439-4E11-927C-39A46D193C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80"/>
          <a:stretch/>
        </p:blipFill>
        <p:spPr bwMode="auto">
          <a:xfrm>
            <a:off x="6033129" y="0"/>
            <a:ext cx="6158872" cy="35453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23BAD85-A4E2-4E00-8FAC-2FFE083883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7" t="13282" r="11594" b="17637"/>
          <a:stretch/>
        </p:blipFill>
        <p:spPr bwMode="auto">
          <a:xfrm>
            <a:off x="0" y="0"/>
            <a:ext cx="6158872" cy="354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6508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08DF2-414D-45F8-8667-5B32D8010067}"/>
              </a:ext>
            </a:extLst>
          </p:cNvPr>
          <p:cNvSpPr>
            <a:spLocks noGrp="1"/>
          </p:cNvSpPr>
          <p:nvPr>
            <p:ph type="title"/>
          </p:nvPr>
        </p:nvSpPr>
        <p:spPr>
          <a:xfrm>
            <a:off x="-1" y="869995"/>
            <a:ext cx="5016137" cy="563231"/>
          </a:xfrm>
        </p:spPr>
        <p:txBody>
          <a:bodyPr/>
          <a:lstStyle/>
          <a:p>
            <a:r>
              <a:rPr lang="en-US" dirty="0"/>
              <a:t>Poultry Production</a:t>
            </a:r>
          </a:p>
        </p:txBody>
      </p:sp>
      <p:sp>
        <p:nvSpPr>
          <p:cNvPr id="5" name="Slide Number Placeholder 4">
            <a:extLst>
              <a:ext uri="{FF2B5EF4-FFF2-40B4-BE49-F238E27FC236}">
                <a16:creationId xmlns:a16="http://schemas.microsoft.com/office/drawing/2014/main" id="{B76FB38D-12C5-4BCD-8A09-F9139969FAA0}"/>
              </a:ext>
            </a:extLst>
          </p:cNvPr>
          <p:cNvSpPr>
            <a:spLocks noGrp="1"/>
          </p:cNvSpPr>
          <p:nvPr>
            <p:ph type="sldNum" sz="quarter" idx="12"/>
          </p:nvPr>
        </p:nvSpPr>
        <p:spPr>
          <a:xfrm>
            <a:off x="11551920" y="6569851"/>
            <a:ext cx="640080" cy="338554"/>
          </a:xfrm>
        </p:spPr>
        <p:txBody>
          <a:bodyPr anchor="ctr">
            <a:normAutofit/>
          </a:bodyPr>
          <a:lstStyle/>
          <a:p>
            <a:pPr>
              <a:spcAft>
                <a:spcPts val="600"/>
              </a:spcAft>
            </a:pPr>
            <a:fld id="{CA8D9AD5-F248-4919-864A-CFD76CC027D6}" type="slidenum">
              <a:rPr lang="en-US" smtClean="0"/>
              <a:pPr>
                <a:spcAft>
                  <a:spcPts val="600"/>
                </a:spcAft>
              </a:pPr>
              <a:t>14</a:t>
            </a:fld>
            <a:endParaRPr lang="en-US"/>
          </a:p>
        </p:txBody>
      </p:sp>
      <p:graphicFrame>
        <p:nvGraphicFramePr>
          <p:cNvPr id="6" name="Chart 5">
            <a:extLst>
              <a:ext uri="{FF2B5EF4-FFF2-40B4-BE49-F238E27FC236}">
                <a16:creationId xmlns:a16="http://schemas.microsoft.com/office/drawing/2014/main" id="{E92CA129-9741-4944-9EEC-13EA0AFDC5A0}"/>
              </a:ext>
            </a:extLst>
          </p:cNvPr>
          <p:cNvGraphicFramePr/>
          <p:nvPr>
            <p:extLst>
              <p:ext uri="{D42A27DB-BD31-4B8C-83A1-F6EECF244321}">
                <p14:modId xmlns:p14="http://schemas.microsoft.com/office/powerpoint/2010/main" val="1037707236"/>
              </p:ext>
            </p:extLst>
          </p:nvPr>
        </p:nvGraphicFramePr>
        <p:xfrm>
          <a:off x="5034817" y="1744508"/>
          <a:ext cx="6919481" cy="43641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E617B70-5C0A-45BD-87AD-E2E4E8F6345A}"/>
              </a:ext>
            </a:extLst>
          </p:cNvPr>
          <p:cNvSpPr txBox="1"/>
          <p:nvPr/>
        </p:nvSpPr>
        <p:spPr>
          <a:xfrm>
            <a:off x="619632" y="1566708"/>
            <a:ext cx="3776870"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Total annual U.S. poultry meat animal population, total chicken and broiler populations, and total emissions from broiler meat production have increased by ~50% since 1990</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Total emissions from chicken meat production have decreased almost 30%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Total turkey population and total emissions from turkey meat production have decreased since 1990</a:t>
            </a:r>
          </a:p>
        </p:txBody>
      </p:sp>
      <p:sp>
        <p:nvSpPr>
          <p:cNvPr id="12" name="TextBox 11">
            <a:extLst>
              <a:ext uri="{FF2B5EF4-FFF2-40B4-BE49-F238E27FC236}">
                <a16:creationId xmlns:a16="http://schemas.microsoft.com/office/drawing/2014/main" id="{F8C9F677-BC59-4A17-AD10-6009522629DB}"/>
              </a:ext>
            </a:extLst>
          </p:cNvPr>
          <p:cNvSpPr txBox="1"/>
          <p:nvPr/>
        </p:nvSpPr>
        <p:spPr>
          <a:xfrm>
            <a:off x="5455920" y="1106607"/>
            <a:ext cx="6096000" cy="646331"/>
          </a:xfrm>
          <a:prstGeom prst="rect">
            <a:avLst/>
          </a:prstGeom>
          <a:noFill/>
        </p:spPr>
        <p:txBody>
          <a:bodyPr wrap="square">
            <a:spAutoFit/>
          </a:bodyPr>
          <a:lstStyle/>
          <a:p>
            <a:pPr algn="ctr"/>
            <a:r>
              <a:rPr lang="en-US" dirty="0"/>
              <a:t>U.S. Total Turkey, Broiler, and Chicken Populations and Associated Emissions</a:t>
            </a:r>
          </a:p>
        </p:txBody>
      </p:sp>
    </p:spTree>
    <p:extLst>
      <p:ext uri="{BB962C8B-B14F-4D97-AF65-F5344CB8AC3E}">
        <p14:creationId xmlns:p14="http://schemas.microsoft.com/office/powerpoint/2010/main" val="291316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8F9A-04F3-4B78-8E23-C87C8CF12D69}"/>
              </a:ext>
            </a:extLst>
          </p:cNvPr>
          <p:cNvSpPr>
            <a:spLocks noGrp="1"/>
          </p:cNvSpPr>
          <p:nvPr>
            <p:ph type="title"/>
          </p:nvPr>
        </p:nvSpPr>
        <p:spPr/>
        <p:txBody>
          <a:bodyPr/>
          <a:lstStyle/>
          <a:p>
            <a:r>
              <a:rPr lang="en-US" dirty="0"/>
              <a:t>Poultry - Broilers and Chicken Production</a:t>
            </a:r>
          </a:p>
        </p:txBody>
      </p:sp>
      <p:sp>
        <p:nvSpPr>
          <p:cNvPr id="5" name="Slide Number Placeholder 4">
            <a:extLst>
              <a:ext uri="{FF2B5EF4-FFF2-40B4-BE49-F238E27FC236}">
                <a16:creationId xmlns:a16="http://schemas.microsoft.com/office/drawing/2014/main" id="{0A80761E-33D3-42A4-9265-ED6E6CC4E44A}"/>
              </a:ext>
            </a:extLst>
          </p:cNvPr>
          <p:cNvSpPr>
            <a:spLocks noGrp="1"/>
          </p:cNvSpPr>
          <p:nvPr>
            <p:ph type="sldNum" sz="quarter" idx="12"/>
          </p:nvPr>
        </p:nvSpPr>
        <p:spPr/>
        <p:txBody>
          <a:bodyPr/>
          <a:lstStyle/>
          <a:p>
            <a:fld id="{CA8D9AD5-F248-4919-864A-CFD76CC027D6}" type="slidenum">
              <a:rPr lang="en-US" smtClean="0"/>
              <a:pPr/>
              <a:t>15</a:t>
            </a:fld>
            <a:endParaRPr lang="en-US"/>
          </a:p>
        </p:txBody>
      </p:sp>
      <p:sp>
        <p:nvSpPr>
          <p:cNvPr id="9" name="TextBox 8">
            <a:extLst>
              <a:ext uri="{FF2B5EF4-FFF2-40B4-BE49-F238E27FC236}">
                <a16:creationId xmlns:a16="http://schemas.microsoft.com/office/drawing/2014/main" id="{90CEF76A-4E00-428E-B272-72EC88A9EBF7}"/>
              </a:ext>
            </a:extLst>
          </p:cNvPr>
          <p:cNvSpPr txBox="1"/>
          <p:nvPr/>
        </p:nvSpPr>
        <p:spPr>
          <a:xfrm>
            <a:off x="3182351" y="1353861"/>
            <a:ext cx="6238779" cy="646331"/>
          </a:xfrm>
          <a:prstGeom prst="rect">
            <a:avLst/>
          </a:prstGeom>
          <a:noFill/>
        </p:spPr>
        <p:txBody>
          <a:bodyPr wrap="square">
            <a:spAutoFit/>
          </a:bodyPr>
          <a:lstStyle/>
          <a:p>
            <a:pPr algn="ctr"/>
            <a:r>
              <a:rPr lang="en-US" b="1" dirty="0"/>
              <a:t>Index Graph </a:t>
            </a:r>
          </a:p>
          <a:p>
            <a:pPr algn="ctr"/>
            <a:r>
              <a:rPr lang="en-US" b="1" dirty="0"/>
              <a:t>Broilers and Chicken Production GHG Intensity Trends</a:t>
            </a:r>
          </a:p>
        </p:txBody>
      </p:sp>
      <p:graphicFrame>
        <p:nvGraphicFramePr>
          <p:cNvPr id="6" name="Chart 5">
            <a:extLst>
              <a:ext uri="{FF2B5EF4-FFF2-40B4-BE49-F238E27FC236}">
                <a16:creationId xmlns:a16="http://schemas.microsoft.com/office/drawing/2014/main" id="{36F77512-F1D8-4EF7-95EF-F19CD818C6E8}"/>
              </a:ext>
            </a:extLst>
          </p:cNvPr>
          <p:cNvGraphicFramePr>
            <a:graphicFrameLocks/>
          </p:cNvGraphicFramePr>
          <p:nvPr>
            <p:extLst>
              <p:ext uri="{D42A27DB-BD31-4B8C-83A1-F6EECF244321}">
                <p14:modId xmlns:p14="http://schemas.microsoft.com/office/powerpoint/2010/main" val="3432899784"/>
              </p:ext>
            </p:extLst>
          </p:nvPr>
        </p:nvGraphicFramePr>
        <p:xfrm>
          <a:off x="525780" y="2000192"/>
          <a:ext cx="11140440" cy="4318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1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8F9A-04F3-4B78-8E23-C87C8CF12D69}"/>
              </a:ext>
            </a:extLst>
          </p:cNvPr>
          <p:cNvSpPr>
            <a:spLocks noGrp="1"/>
          </p:cNvSpPr>
          <p:nvPr>
            <p:ph type="title"/>
          </p:nvPr>
        </p:nvSpPr>
        <p:spPr/>
        <p:txBody>
          <a:bodyPr/>
          <a:lstStyle/>
          <a:p>
            <a:r>
              <a:rPr lang="en-US" dirty="0"/>
              <a:t>Poultry – Turkey Production</a:t>
            </a:r>
          </a:p>
        </p:txBody>
      </p:sp>
      <p:sp>
        <p:nvSpPr>
          <p:cNvPr id="5" name="Slide Number Placeholder 4">
            <a:extLst>
              <a:ext uri="{FF2B5EF4-FFF2-40B4-BE49-F238E27FC236}">
                <a16:creationId xmlns:a16="http://schemas.microsoft.com/office/drawing/2014/main" id="{0A80761E-33D3-42A4-9265-ED6E6CC4E44A}"/>
              </a:ext>
            </a:extLst>
          </p:cNvPr>
          <p:cNvSpPr>
            <a:spLocks noGrp="1"/>
          </p:cNvSpPr>
          <p:nvPr>
            <p:ph type="sldNum" sz="quarter" idx="12"/>
          </p:nvPr>
        </p:nvSpPr>
        <p:spPr/>
        <p:txBody>
          <a:bodyPr/>
          <a:lstStyle/>
          <a:p>
            <a:fld id="{CA8D9AD5-F248-4919-864A-CFD76CC027D6}" type="slidenum">
              <a:rPr lang="en-US" smtClean="0"/>
              <a:pPr/>
              <a:t>16</a:t>
            </a:fld>
            <a:endParaRPr lang="en-US"/>
          </a:p>
        </p:txBody>
      </p:sp>
      <p:sp>
        <p:nvSpPr>
          <p:cNvPr id="9" name="TextBox 8">
            <a:extLst>
              <a:ext uri="{FF2B5EF4-FFF2-40B4-BE49-F238E27FC236}">
                <a16:creationId xmlns:a16="http://schemas.microsoft.com/office/drawing/2014/main" id="{90CEF76A-4E00-428E-B272-72EC88A9EBF7}"/>
              </a:ext>
            </a:extLst>
          </p:cNvPr>
          <p:cNvSpPr txBox="1"/>
          <p:nvPr/>
        </p:nvSpPr>
        <p:spPr>
          <a:xfrm>
            <a:off x="646707" y="1314622"/>
            <a:ext cx="10340516" cy="646331"/>
          </a:xfrm>
          <a:prstGeom prst="rect">
            <a:avLst/>
          </a:prstGeom>
          <a:noFill/>
        </p:spPr>
        <p:txBody>
          <a:bodyPr wrap="square">
            <a:spAutoFit/>
          </a:bodyPr>
          <a:lstStyle/>
          <a:p>
            <a:pPr algn="ctr"/>
            <a:r>
              <a:rPr lang="en-US" b="1" dirty="0"/>
              <a:t>Index Graph</a:t>
            </a:r>
          </a:p>
          <a:p>
            <a:pPr algn="ctr"/>
            <a:r>
              <a:rPr lang="en-US" b="1" dirty="0"/>
              <a:t> Turkey Production GHG Intensity Trends</a:t>
            </a:r>
          </a:p>
        </p:txBody>
      </p:sp>
      <p:graphicFrame>
        <p:nvGraphicFramePr>
          <p:cNvPr id="6" name="Chart 5">
            <a:extLst>
              <a:ext uri="{FF2B5EF4-FFF2-40B4-BE49-F238E27FC236}">
                <a16:creationId xmlns:a16="http://schemas.microsoft.com/office/drawing/2014/main" id="{79B69D0F-140A-4295-965B-5349209C0E36}"/>
              </a:ext>
            </a:extLst>
          </p:cNvPr>
          <p:cNvGraphicFramePr>
            <a:graphicFrameLocks/>
          </p:cNvGraphicFramePr>
          <p:nvPr>
            <p:extLst>
              <p:ext uri="{D42A27DB-BD31-4B8C-83A1-F6EECF244321}">
                <p14:modId xmlns:p14="http://schemas.microsoft.com/office/powerpoint/2010/main" val="3952275643"/>
              </p:ext>
            </p:extLst>
          </p:nvPr>
        </p:nvGraphicFramePr>
        <p:xfrm>
          <a:off x="312427" y="1960953"/>
          <a:ext cx="11567146" cy="3995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998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D40817F-A667-4189-B800-02117008483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209894" cy="6620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7D4883-02FF-434E-AE6E-9F44B1CA89F1}"/>
              </a:ext>
            </a:extLst>
          </p:cNvPr>
          <p:cNvSpPr>
            <a:spLocks noGrp="1"/>
          </p:cNvSpPr>
          <p:nvPr>
            <p:ph type="title"/>
          </p:nvPr>
        </p:nvSpPr>
        <p:spPr/>
        <p:txBody>
          <a:bodyPr/>
          <a:lstStyle/>
          <a:p>
            <a:r>
              <a:rPr lang="en-US" dirty="0"/>
              <a:t>Poultry Production</a:t>
            </a:r>
          </a:p>
        </p:txBody>
      </p:sp>
      <p:sp>
        <p:nvSpPr>
          <p:cNvPr id="5" name="Slide Number Placeholder 4">
            <a:extLst>
              <a:ext uri="{FF2B5EF4-FFF2-40B4-BE49-F238E27FC236}">
                <a16:creationId xmlns:a16="http://schemas.microsoft.com/office/drawing/2014/main" id="{052A31A5-1B34-4ECE-82FB-DF25F4C3F53E}"/>
              </a:ext>
            </a:extLst>
          </p:cNvPr>
          <p:cNvSpPr>
            <a:spLocks noGrp="1"/>
          </p:cNvSpPr>
          <p:nvPr>
            <p:ph type="sldNum" sz="quarter" idx="12"/>
          </p:nvPr>
        </p:nvSpPr>
        <p:spPr/>
        <p:txBody>
          <a:bodyPr/>
          <a:lstStyle/>
          <a:p>
            <a:fld id="{CA8D9AD5-F248-4919-864A-CFD76CC027D6}" type="slidenum">
              <a:rPr lang="en-US" smtClean="0"/>
              <a:pPr/>
              <a:t>17</a:t>
            </a:fld>
            <a:endParaRPr lang="en-US"/>
          </a:p>
        </p:txBody>
      </p:sp>
      <p:sp>
        <p:nvSpPr>
          <p:cNvPr id="9" name="TextBox 8">
            <a:extLst>
              <a:ext uri="{FF2B5EF4-FFF2-40B4-BE49-F238E27FC236}">
                <a16:creationId xmlns:a16="http://schemas.microsoft.com/office/drawing/2014/main" id="{DC4A9922-6CAA-4EC4-BCD7-8C6F5C1EB1DA}"/>
              </a:ext>
            </a:extLst>
          </p:cNvPr>
          <p:cNvSpPr txBox="1"/>
          <p:nvPr/>
        </p:nvSpPr>
        <p:spPr>
          <a:xfrm>
            <a:off x="417869" y="1664682"/>
            <a:ext cx="10700074" cy="4524315"/>
          </a:xfrm>
          <a:prstGeom prst="rect">
            <a:avLst/>
          </a:prstGeom>
          <a:solidFill>
            <a:schemeClr val="bg1"/>
          </a:solidFill>
        </p:spPr>
        <p:txBody>
          <a:bodyPr wrap="square" rtlCol="0">
            <a:spAutoFit/>
          </a:bodyPr>
          <a:lstStyle/>
          <a:p>
            <a:pPr algn="ctr"/>
            <a:r>
              <a:rPr lang="en-US" sz="2000" dirty="0">
                <a:effectLst/>
                <a:ea typeface="Times New Roman" panose="02020603050405020304" pitchFamily="18" charset="0"/>
              </a:rPr>
              <a:t>Kilograms </a:t>
            </a:r>
            <a:r>
              <a:rPr lang="en-US" sz="2000" dirty="0">
                <a:effectLst/>
                <a:ea typeface="Times New Roman" panose="02020603050405020304" pitchFamily="18" charset="0"/>
                <a:cs typeface="Times New Roman" panose="02020603050405020304" pitchFamily="18" charset="0"/>
              </a:rPr>
              <a:t>CO</a:t>
            </a:r>
            <a:r>
              <a:rPr lang="en-US" sz="2000" baseline="-25000" dirty="0">
                <a:effectLst/>
                <a:ea typeface="Times New Roman" panose="02020603050405020304" pitchFamily="18" charset="0"/>
                <a:cs typeface="Times New Roman" panose="02020603050405020304" pitchFamily="18" charset="0"/>
              </a:rPr>
              <a:t>2</a:t>
            </a:r>
            <a:r>
              <a:rPr lang="en-US" sz="2000" dirty="0">
                <a:effectLst/>
                <a:ea typeface="Times New Roman" panose="02020603050405020304" pitchFamily="18" charset="0"/>
              </a:rPr>
              <a:t>e Emitted per Kilogram of Poultry Meat Produced</a:t>
            </a:r>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12" name="Chart 11">
            <a:extLst>
              <a:ext uri="{FF2B5EF4-FFF2-40B4-BE49-F238E27FC236}">
                <a16:creationId xmlns:a16="http://schemas.microsoft.com/office/drawing/2014/main" id="{4358FC48-0416-42F0-AEA3-9BDBEE8CAC50}"/>
              </a:ext>
            </a:extLst>
          </p:cNvPr>
          <p:cNvGraphicFramePr/>
          <p:nvPr>
            <p:extLst>
              <p:ext uri="{D42A27DB-BD31-4B8C-83A1-F6EECF244321}">
                <p14:modId xmlns:p14="http://schemas.microsoft.com/office/powerpoint/2010/main" val="571434383"/>
              </p:ext>
            </p:extLst>
          </p:nvPr>
        </p:nvGraphicFramePr>
        <p:xfrm>
          <a:off x="958050" y="2172922"/>
          <a:ext cx="9651893" cy="38214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957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E21DCF-B90D-499D-922C-9D41C3DEFC35}"/>
              </a:ext>
            </a:extLst>
          </p:cNvPr>
          <p:cNvSpPr/>
          <p:nvPr/>
        </p:nvSpPr>
        <p:spPr>
          <a:xfrm>
            <a:off x="0" y="3545306"/>
            <a:ext cx="12192000" cy="3063018"/>
          </a:xfrm>
          <a:prstGeom prst="rect">
            <a:avLst/>
          </a:prstGeom>
          <a:gradFill>
            <a:gsLst>
              <a:gs pos="0">
                <a:schemeClr val="accent2"/>
              </a:gs>
              <a:gs pos="100000">
                <a:schemeClr val="tx2"/>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a:p>
        </p:txBody>
      </p:sp>
      <p:sp>
        <p:nvSpPr>
          <p:cNvPr id="3" name="Slide Number Placeholder 2">
            <a:extLst>
              <a:ext uri="{FF2B5EF4-FFF2-40B4-BE49-F238E27FC236}">
                <a16:creationId xmlns:a16="http://schemas.microsoft.com/office/drawing/2014/main" id="{F5A83BBD-F783-496B-B4DC-00AF20D5495F}"/>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10" name="TextBox 9">
            <a:extLst>
              <a:ext uri="{FF2B5EF4-FFF2-40B4-BE49-F238E27FC236}">
                <a16:creationId xmlns:a16="http://schemas.microsoft.com/office/drawing/2014/main" id="{8C020FE8-DA0A-4920-B4BA-6ACE24598249}"/>
              </a:ext>
            </a:extLst>
          </p:cNvPr>
          <p:cNvSpPr txBox="1"/>
          <p:nvPr/>
        </p:nvSpPr>
        <p:spPr>
          <a:xfrm>
            <a:off x="1455357" y="4252734"/>
            <a:ext cx="9708005" cy="1446550"/>
          </a:xfrm>
          <a:prstGeom prst="rect">
            <a:avLst/>
          </a:prstGeom>
          <a:noFill/>
        </p:spPr>
        <p:txBody>
          <a:bodyPr wrap="square" rtlCol="0">
            <a:spAutoFit/>
          </a:bodyPr>
          <a:lstStyle/>
          <a:p>
            <a:pPr algn="ctr"/>
            <a:r>
              <a:rPr lang="en-US" sz="4400" b="1" dirty="0">
                <a:solidFill>
                  <a:schemeClr val="bg1"/>
                </a:solidFill>
                <a:latin typeface="Arial Black" panose="020B0A04020102020204" pitchFamily="34" charset="0"/>
              </a:rPr>
              <a:t>Egg Production</a:t>
            </a:r>
          </a:p>
          <a:p>
            <a:pPr algn="ctr"/>
            <a:endParaRPr lang="en-US" sz="4400" dirty="0"/>
          </a:p>
        </p:txBody>
      </p:sp>
      <p:pic>
        <p:nvPicPr>
          <p:cNvPr id="6148" name="Picture 4">
            <a:extLst>
              <a:ext uri="{FF2B5EF4-FFF2-40B4-BE49-F238E27FC236}">
                <a16:creationId xmlns:a16="http://schemas.microsoft.com/office/drawing/2014/main" id="{4104E759-261E-4C1F-8F85-788E5DD4D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402369" cy="354530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49343F82-8B9D-4003-8E65-49A1DE636E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 t="42259" r="337" b="18385"/>
          <a:stretch/>
        </p:blipFill>
        <p:spPr bwMode="auto">
          <a:xfrm>
            <a:off x="5390147" y="0"/>
            <a:ext cx="6794634" cy="354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571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8F9A-04F3-4B78-8E23-C87C8CF12D69}"/>
              </a:ext>
            </a:extLst>
          </p:cNvPr>
          <p:cNvSpPr>
            <a:spLocks noGrp="1"/>
          </p:cNvSpPr>
          <p:nvPr>
            <p:ph type="title"/>
          </p:nvPr>
        </p:nvSpPr>
        <p:spPr/>
        <p:txBody>
          <a:bodyPr/>
          <a:lstStyle/>
          <a:p>
            <a:r>
              <a:rPr lang="en-US" dirty="0"/>
              <a:t>Egg Production</a:t>
            </a:r>
          </a:p>
        </p:txBody>
      </p:sp>
      <p:sp>
        <p:nvSpPr>
          <p:cNvPr id="3" name="Content Placeholder 2">
            <a:extLst>
              <a:ext uri="{FF2B5EF4-FFF2-40B4-BE49-F238E27FC236}">
                <a16:creationId xmlns:a16="http://schemas.microsoft.com/office/drawing/2014/main" id="{FF562971-A733-4BE6-A2E3-337E003B2015}"/>
              </a:ext>
            </a:extLst>
          </p:cNvPr>
          <p:cNvSpPr>
            <a:spLocks noGrp="1"/>
          </p:cNvSpPr>
          <p:nvPr>
            <p:ph idx="1"/>
          </p:nvPr>
        </p:nvSpPr>
        <p:spPr>
          <a:xfrm>
            <a:off x="238126" y="1590346"/>
            <a:ext cx="2949211" cy="3939540"/>
          </a:xfrm>
        </p:spPr>
        <p:txBody>
          <a:bodyPr/>
          <a:lstStyle/>
          <a:p>
            <a:r>
              <a:rPr lang="en-US" sz="2000" dirty="0"/>
              <a:t>The U.S. layer population has increased between 1990 and 2018 </a:t>
            </a:r>
          </a:p>
          <a:p>
            <a:r>
              <a:rPr lang="en-US" sz="2000" dirty="0"/>
              <a:t>Egg production has increased and the number of eggs per layer has increased since 1990</a:t>
            </a:r>
          </a:p>
          <a:p>
            <a:endParaRPr lang="en-US" sz="2000" dirty="0"/>
          </a:p>
          <a:p>
            <a:endParaRPr lang="en-US" sz="2000" dirty="0"/>
          </a:p>
        </p:txBody>
      </p:sp>
      <p:sp>
        <p:nvSpPr>
          <p:cNvPr id="5" name="Slide Number Placeholder 4">
            <a:extLst>
              <a:ext uri="{FF2B5EF4-FFF2-40B4-BE49-F238E27FC236}">
                <a16:creationId xmlns:a16="http://schemas.microsoft.com/office/drawing/2014/main" id="{0A80761E-33D3-42A4-9265-ED6E6CC4E44A}"/>
              </a:ext>
            </a:extLst>
          </p:cNvPr>
          <p:cNvSpPr>
            <a:spLocks noGrp="1"/>
          </p:cNvSpPr>
          <p:nvPr>
            <p:ph type="sldNum" sz="quarter" idx="12"/>
          </p:nvPr>
        </p:nvSpPr>
        <p:spPr/>
        <p:txBody>
          <a:bodyPr/>
          <a:lstStyle/>
          <a:p>
            <a:fld id="{CA8D9AD5-F248-4919-864A-CFD76CC027D6}" type="slidenum">
              <a:rPr lang="en-US" smtClean="0"/>
              <a:pPr/>
              <a:t>19</a:t>
            </a:fld>
            <a:endParaRPr lang="en-US"/>
          </a:p>
        </p:txBody>
      </p:sp>
      <p:sp>
        <p:nvSpPr>
          <p:cNvPr id="9" name="TextBox 8">
            <a:extLst>
              <a:ext uri="{FF2B5EF4-FFF2-40B4-BE49-F238E27FC236}">
                <a16:creationId xmlns:a16="http://schemas.microsoft.com/office/drawing/2014/main" id="{90CEF76A-4E00-428E-B272-72EC88A9EBF7}"/>
              </a:ext>
            </a:extLst>
          </p:cNvPr>
          <p:cNvSpPr txBox="1"/>
          <p:nvPr/>
        </p:nvSpPr>
        <p:spPr>
          <a:xfrm>
            <a:off x="4568630" y="1374902"/>
            <a:ext cx="6098458" cy="646331"/>
          </a:xfrm>
          <a:prstGeom prst="rect">
            <a:avLst/>
          </a:prstGeom>
          <a:noFill/>
        </p:spPr>
        <p:txBody>
          <a:bodyPr wrap="square">
            <a:spAutoFit/>
          </a:bodyPr>
          <a:lstStyle/>
          <a:p>
            <a:pPr algn="ctr"/>
            <a:r>
              <a:rPr lang="en-US" b="1" dirty="0"/>
              <a:t>Index Graph </a:t>
            </a:r>
          </a:p>
          <a:p>
            <a:pPr algn="ctr"/>
            <a:r>
              <a:rPr lang="en-US" b="1" dirty="0"/>
              <a:t>Egg Production GHG Intensity Trends</a:t>
            </a:r>
          </a:p>
        </p:txBody>
      </p:sp>
      <p:graphicFrame>
        <p:nvGraphicFramePr>
          <p:cNvPr id="7" name="Chart 6">
            <a:extLst>
              <a:ext uri="{FF2B5EF4-FFF2-40B4-BE49-F238E27FC236}">
                <a16:creationId xmlns:a16="http://schemas.microsoft.com/office/drawing/2014/main" id="{103A3FB1-A038-4D47-A161-261864A719BB}"/>
              </a:ext>
            </a:extLst>
          </p:cNvPr>
          <p:cNvGraphicFramePr/>
          <p:nvPr>
            <p:extLst>
              <p:ext uri="{D42A27DB-BD31-4B8C-83A1-F6EECF244321}">
                <p14:modId xmlns:p14="http://schemas.microsoft.com/office/powerpoint/2010/main" val="362042178"/>
              </p:ext>
            </p:extLst>
          </p:nvPr>
        </p:nvGraphicFramePr>
        <p:xfrm>
          <a:off x="3566161" y="2021233"/>
          <a:ext cx="8305800" cy="4248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62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771E-4E93-4435-AAF6-7C9ECDD87FE9}"/>
              </a:ext>
            </a:extLst>
          </p:cNvPr>
          <p:cNvSpPr>
            <a:spLocks noGrp="1"/>
          </p:cNvSpPr>
          <p:nvPr>
            <p:ph type="title"/>
          </p:nvPr>
        </p:nvSpPr>
        <p:spPr/>
        <p:txBody>
          <a:bodyPr/>
          <a:lstStyle/>
          <a:p>
            <a:r>
              <a:rPr lang="en-US" dirty="0"/>
              <a:t>Greenhouse Gas Emissions from Livestock</a:t>
            </a:r>
          </a:p>
        </p:txBody>
      </p:sp>
      <p:sp>
        <p:nvSpPr>
          <p:cNvPr id="3" name="Footer Placeholder 2">
            <a:extLst>
              <a:ext uri="{FF2B5EF4-FFF2-40B4-BE49-F238E27FC236}">
                <a16:creationId xmlns:a16="http://schemas.microsoft.com/office/drawing/2014/main" id="{73549A05-E23C-474D-AC24-8125FAC18E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AC5029-0518-4E04-81F4-FCE80B5E0FA2}"/>
              </a:ext>
            </a:extLst>
          </p:cNvPr>
          <p:cNvSpPr>
            <a:spLocks noGrp="1"/>
          </p:cNvSpPr>
          <p:nvPr>
            <p:ph type="sldNum" sz="quarter" idx="12"/>
          </p:nvPr>
        </p:nvSpPr>
        <p:spPr/>
        <p:txBody>
          <a:bodyPr/>
          <a:lstStyle/>
          <a:p>
            <a:fld id="{CA8D9AD5-F248-4919-864A-CFD76CC027D6}" type="slidenum">
              <a:rPr lang="en-US" smtClean="0"/>
              <a:t>2</a:t>
            </a:fld>
            <a:endParaRPr lang="en-US"/>
          </a:p>
        </p:txBody>
      </p:sp>
      <p:sp>
        <p:nvSpPr>
          <p:cNvPr id="5" name="Content Placeholder 2">
            <a:extLst>
              <a:ext uri="{FF2B5EF4-FFF2-40B4-BE49-F238E27FC236}">
                <a16:creationId xmlns:a16="http://schemas.microsoft.com/office/drawing/2014/main" id="{B997C34F-5A93-4FBA-A858-F3F92ADF2DFA}"/>
              </a:ext>
            </a:extLst>
          </p:cNvPr>
          <p:cNvSpPr txBox="1">
            <a:spLocks/>
          </p:cNvSpPr>
          <p:nvPr/>
        </p:nvSpPr>
        <p:spPr>
          <a:xfrm>
            <a:off x="238125" y="1590346"/>
            <a:ext cx="5453227" cy="4154984"/>
          </a:xfrm>
          <a:prstGeom prst="rect">
            <a:avLst/>
          </a:prstGeom>
        </p:spPr>
        <p:txBody>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r>
              <a:rPr lang="en-US" dirty="0"/>
              <a:t>Livestock sources of GHG:</a:t>
            </a:r>
          </a:p>
          <a:p>
            <a:pPr lvl="1"/>
            <a:r>
              <a:rPr lang="en-US" b="1" dirty="0"/>
              <a:t>Manure management: </a:t>
            </a:r>
            <a:r>
              <a:rPr lang="en-US" sz="2000" dirty="0"/>
              <a:t>Methane and nitrous oxide emissions are produced from the treatment and storage of manure</a:t>
            </a:r>
          </a:p>
          <a:p>
            <a:pPr lvl="1"/>
            <a:r>
              <a:rPr lang="en-US" b="1" dirty="0"/>
              <a:t>Enteric fermentation: </a:t>
            </a:r>
            <a:r>
              <a:rPr lang="en-US" sz="2000" dirty="0"/>
              <a:t>Methane emissions result from digestive process of animals, especially ruminants like cattle</a:t>
            </a:r>
            <a:endParaRPr lang="en-US" dirty="0"/>
          </a:p>
          <a:p>
            <a:endParaRPr lang="en-US" dirty="0"/>
          </a:p>
        </p:txBody>
      </p:sp>
      <p:graphicFrame>
        <p:nvGraphicFramePr>
          <p:cNvPr id="6" name="Chart 5">
            <a:extLst>
              <a:ext uri="{FF2B5EF4-FFF2-40B4-BE49-F238E27FC236}">
                <a16:creationId xmlns:a16="http://schemas.microsoft.com/office/drawing/2014/main" id="{046F2BED-FE41-45F6-A7DA-145937625835}"/>
              </a:ext>
            </a:extLst>
          </p:cNvPr>
          <p:cNvGraphicFramePr>
            <a:graphicFrameLocks/>
          </p:cNvGraphicFramePr>
          <p:nvPr>
            <p:extLst>
              <p:ext uri="{D42A27DB-BD31-4B8C-83A1-F6EECF244321}">
                <p14:modId xmlns:p14="http://schemas.microsoft.com/office/powerpoint/2010/main" val="4023678538"/>
              </p:ext>
            </p:extLst>
          </p:nvPr>
        </p:nvGraphicFramePr>
        <p:xfrm>
          <a:off x="5691352" y="1590346"/>
          <a:ext cx="6262523" cy="4723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979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08DF2-414D-45F8-8667-5B32D8010067}"/>
              </a:ext>
            </a:extLst>
          </p:cNvPr>
          <p:cNvSpPr>
            <a:spLocks noGrp="1"/>
          </p:cNvSpPr>
          <p:nvPr>
            <p:ph type="title"/>
          </p:nvPr>
        </p:nvSpPr>
        <p:spPr>
          <a:xfrm>
            <a:off x="-1" y="869995"/>
            <a:ext cx="5016137" cy="563231"/>
          </a:xfrm>
        </p:spPr>
        <p:txBody>
          <a:bodyPr/>
          <a:lstStyle/>
          <a:p>
            <a:r>
              <a:rPr lang="en-US" dirty="0"/>
              <a:t>Egg Production</a:t>
            </a:r>
          </a:p>
        </p:txBody>
      </p:sp>
      <p:sp>
        <p:nvSpPr>
          <p:cNvPr id="5" name="Slide Number Placeholder 4">
            <a:extLst>
              <a:ext uri="{FF2B5EF4-FFF2-40B4-BE49-F238E27FC236}">
                <a16:creationId xmlns:a16="http://schemas.microsoft.com/office/drawing/2014/main" id="{B76FB38D-12C5-4BCD-8A09-F9139969FAA0}"/>
              </a:ext>
            </a:extLst>
          </p:cNvPr>
          <p:cNvSpPr>
            <a:spLocks noGrp="1"/>
          </p:cNvSpPr>
          <p:nvPr>
            <p:ph type="sldNum" sz="quarter" idx="12"/>
          </p:nvPr>
        </p:nvSpPr>
        <p:spPr>
          <a:xfrm>
            <a:off x="11551920" y="6569851"/>
            <a:ext cx="640080" cy="338554"/>
          </a:xfrm>
        </p:spPr>
        <p:txBody>
          <a:bodyPr anchor="ctr">
            <a:normAutofit/>
          </a:bodyPr>
          <a:lstStyle/>
          <a:p>
            <a:pPr>
              <a:spcAft>
                <a:spcPts val="600"/>
              </a:spcAft>
            </a:pPr>
            <a:fld id="{CA8D9AD5-F248-4919-864A-CFD76CC027D6}" type="slidenum">
              <a:rPr lang="en-US" smtClean="0"/>
              <a:pPr>
                <a:spcAft>
                  <a:spcPts val="600"/>
                </a:spcAft>
              </a:pPr>
              <a:t>20</a:t>
            </a:fld>
            <a:endParaRPr lang="en-US"/>
          </a:p>
        </p:txBody>
      </p:sp>
      <p:sp>
        <p:nvSpPr>
          <p:cNvPr id="9" name="TextBox 8">
            <a:extLst>
              <a:ext uri="{FF2B5EF4-FFF2-40B4-BE49-F238E27FC236}">
                <a16:creationId xmlns:a16="http://schemas.microsoft.com/office/drawing/2014/main" id="{2E617B70-5C0A-45BD-87AD-E2E4E8F6345A}"/>
              </a:ext>
            </a:extLst>
          </p:cNvPr>
          <p:cNvSpPr txBox="1"/>
          <p:nvPr/>
        </p:nvSpPr>
        <p:spPr>
          <a:xfrm>
            <a:off x="472148" y="1672848"/>
            <a:ext cx="3776870"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Emissions per egg produced decreased 35% since 1990</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Egg production increased while layer emissions have remained relatively stable</a:t>
            </a:r>
          </a:p>
          <a:p>
            <a:pPr marL="285750"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The number of eggs per layer increased about 11%</a:t>
            </a: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graphicFrame>
        <p:nvGraphicFramePr>
          <p:cNvPr id="7" name="Chart 6">
            <a:extLst>
              <a:ext uri="{FF2B5EF4-FFF2-40B4-BE49-F238E27FC236}">
                <a16:creationId xmlns:a16="http://schemas.microsoft.com/office/drawing/2014/main" id="{ADC85B08-F070-40BE-920E-B4E913CB36B5}"/>
              </a:ext>
            </a:extLst>
          </p:cNvPr>
          <p:cNvGraphicFramePr/>
          <p:nvPr>
            <p:extLst>
              <p:ext uri="{D42A27DB-BD31-4B8C-83A1-F6EECF244321}">
                <p14:modId xmlns:p14="http://schemas.microsoft.com/office/powerpoint/2010/main" val="449931988"/>
              </p:ext>
            </p:extLst>
          </p:nvPr>
        </p:nvGraphicFramePr>
        <p:xfrm>
          <a:off x="5588000" y="1844953"/>
          <a:ext cx="5783007" cy="43236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BF5C30C-7C18-400B-A1C5-167D913A0CE7}"/>
              </a:ext>
            </a:extLst>
          </p:cNvPr>
          <p:cNvSpPr txBox="1"/>
          <p:nvPr/>
        </p:nvSpPr>
        <p:spPr>
          <a:xfrm>
            <a:off x="5481001" y="1303516"/>
            <a:ext cx="6098458" cy="369332"/>
          </a:xfrm>
          <a:prstGeom prst="rect">
            <a:avLst/>
          </a:prstGeom>
          <a:noFill/>
        </p:spPr>
        <p:txBody>
          <a:bodyPr wrap="square">
            <a:spAutoFit/>
          </a:bodyPr>
          <a:lstStyle/>
          <a:p>
            <a:pPr algn="ctr"/>
            <a:r>
              <a:rPr lang="en-US" dirty="0"/>
              <a:t>Grams </a:t>
            </a:r>
            <a:r>
              <a:rPr lang="en-US" sz="1800" dirty="0">
                <a:effectLst/>
                <a:latin typeface="+mj-lt"/>
                <a:ea typeface="Times New Roman" panose="02020603050405020304" pitchFamily="18" charset="0"/>
              </a:rPr>
              <a:t>CO</a:t>
            </a:r>
            <a:r>
              <a:rPr lang="en-US" sz="1800" baseline="-25000" dirty="0">
                <a:effectLst/>
                <a:latin typeface="+mj-lt"/>
                <a:ea typeface="Times New Roman" panose="02020603050405020304" pitchFamily="18" charset="0"/>
              </a:rPr>
              <a:t>2</a:t>
            </a:r>
            <a:r>
              <a:rPr lang="en-US" dirty="0"/>
              <a:t>e Emissions per Egg Produced</a:t>
            </a:r>
          </a:p>
        </p:txBody>
      </p:sp>
    </p:spTree>
    <p:extLst>
      <p:ext uri="{BB962C8B-B14F-4D97-AF65-F5344CB8AC3E}">
        <p14:creationId xmlns:p14="http://schemas.microsoft.com/office/powerpoint/2010/main" val="119542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D0B6E5-9C17-4BDE-960A-21EECC03B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309360" cy="5145285"/>
          </a:xfrm>
          <a:prstGeom prst="rect">
            <a:avLst/>
          </a:prstGeom>
        </p:spPr>
      </p:pic>
      <p:sp>
        <p:nvSpPr>
          <p:cNvPr id="9" name="Rectangle 8">
            <a:extLst>
              <a:ext uri="{FF2B5EF4-FFF2-40B4-BE49-F238E27FC236}">
                <a16:creationId xmlns:a16="http://schemas.microsoft.com/office/drawing/2014/main" id="{F9E21DCF-B90D-499D-922C-9D41C3DEFC35}"/>
              </a:ext>
            </a:extLst>
          </p:cNvPr>
          <p:cNvSpPr/>
          <p:nvPr/>
        </p:nvSpPr>
        <p:spPr>
          <a:xfrm>
            <a:off x="0" y="3545306"/>
            <a:ext cx="12192000" cy="3063018"/>
          </a:xfrm>
          <a:prstGeom prst="rect">
            <a:avLst/>
          </a:prstGeom>
          <a:gradFill>
            <a:gsLst>
              <a:gs pos="0">
                <a:schemeClr val="accent2"/>
              </a:gs>
              <a:gs pos="100000">
                <a:schemeClr val="tx2"/>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F5A83BBD-F783-496B-B4DC-00AF20D5495F}"/>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100" b="0" i="0" u="none" strike="noStrike" kern="1200" cap="none" spc="0" normalizeH="0" baseline="0" noProof="0" smtClean="0">
                <a:ln>
                  <a:noFill/>
                </a:ln>
                <a:solidFill>
                  <a:srgbClr val="D5E3F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a:ln>
                <a:noFill/>
              </a:ln>
              <a:solidFill>
                <a:srgbClr val="D5E3FB"/>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8C020FE8-DA0A-4920-B4BA-6ACE24598249}"/>
              </a:ext>
            </a:extLst>
          </p:cNvPr>
          <p:cNvSpPr txBox="1"/>
          <p:nvPr/>
        </p:nvSpPr>
        <p:spPr>
          <a:xfrm>
            <a:off x="1455357" y="4252734"/>
            <a:ext cx="970800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Milk Production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170" name="Picture 2">
            <a:extLst>
              <a:ext uri="{FF2B5EF4-FFF2-40B4-BE49-F238E27FC236}">
                <a16:creationId xmlns:a16="http://schemas.microsoft.com/office/drawing/2014/main" id="{676ACC6E-F753-44D5-9D52-C5BFA225D9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42"/>
          <a:stretch/>
        </p:blipFill>
        <p:spPr bwMode="auto">
          <a:xfrm>
            <a:off x="6309359" y="0"/>
            <a:ext cx="5896642" cy="354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5024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D40817F-A667-4189-B800-02117008483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209894" cy="6620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7D4883-02FF-434E-AE6E-9F44B1CA89F1}"/>
              </a:ext>
            </a:extLst>
          </p:cNvPr>
          <p:cNvSpPr>
            <a:spLocks noGrp="1"/>
          </p:cNvSpPr>
          <p:nvPr>
            <p:ph type="title"/>
          </p:nvPr>
        </p:nvSpPr>
        <p:spPr/>
        <p:txBody>
          <a:bodyPr/>
          <a:lstStyle/>
          <a:p>
            <a:r>
              <a:rPr lang="en-US" dirty="0"/>
              <a:t>Milk</a:t>
            </a:r>
          </a:p>
        </p:txBody>
      </p:sp>
      <p:sp>
        <p:nvSpPr>
          <p:cNvPr id="5" name="Slide Number Placeholder 4">
            <a:extLst>
              <a:ext uri="{FF2B5EF4-FFF2-40B4-BE49-F238E27FC236}">
                <a16:creationId xmlns:a16="http://schemas.microsoft.com/office/drawing/2014/main" id="{052A31A5-1B34-4ECE-82FB-DF25F4C3F5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600" b="1" i="0" u="none" strike="noStrike" kern="1200" cap="none" spc="0" normalizeH="0" baseline="0" noProof="0" smtClean="0">
                <a:ln>
                  <a:noFill/>
                </a:ln>
                <a:solidFill>
                  <a:srgbClr val="D5E3F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a:ln>
                <a:noFill/>
              </a:ln>
              <a:solidFill>
                <a:srgbClr val="D5E3FB"/>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D92F7753-B048-407F-BEEA-C318A968FC54}"/>
              </a:ext>
            </a:extLst>
          </p:cNvPr>
          <p:cNvSpPr txBox="1"/>
          <p:nvPr/>
        </p:nvSpPr>
        <p:spPr>
          <a:xfrm>
            <a:off x="423837" y="1405997"/>
            <a:ext cx="10837616" cy="427809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US"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U.S. Total Dairy Population and Associated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7425DEF7-D0F9-4EAF-A9DC-30721207C19F}"/>
              </a:ext>
            </a:extLst>
          </p:cNvPr>
          <p:cNvGraphicFramePr/>
          <p:nvPr>
            <p:extLst>
              <p:ext uri="{D42A27DB-BD31-4B8C-83A1-F6EECF244321}">
                <p14:modId xmlns:p14="http://schemas.microsoft.com/office/powerpoint/2010/main" val="2378747859"/>
              </p:ext>
            </p:extLst>
          </p:nvPr>
        </p:nvGraphicFramePr>
        <p:xfrm>
          <a:off x="423837" y="1871526"/>
          <a:ext cx="10548963" cy="38125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324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8F9A-04F3-4B78-8E23-C87C8CF12D69}"/>
              </a:ext>
            </a:extLst>
          </p:cNvPr>
          <p:cNvSpPr>
            <a:spLocks noGrp="1"/>
          </p:cNvSpPr>
          <p:nvPr>
            <p:ph type="title"/>
          </p:nvPr>
        </p:nvSpPr>
        <p:spPr/>
        <p:txBody>
          <a:bodyPr/>
          <a:lstStyle/>
          <a:p>
            <a:r>
              <a:rPr lang="en-US" dirty="0"/>
              <a:t>Milk Production</a:t>
            </a:r>
          </a:p>
        </p:txBody>
      </p:sp>
      <p:sp>
        <p:nvSpPr>
          <p:cNvPr id="3" name="Content Placeholder 2">
            <a:extLst>
              <a:ext uri="{FF2B5EF4-FFF2-40B4-BE49-F238E27FC236}">
                <a16:creationId xmlns:a16="http://schemas.microsoft.com/office/drawing/2014/main" id="{FF562971-A733-4BE6-A2E3-337E003B2015}"/>
              </a:ext>
            </a:extLst>
          </p:cNvPr>
          <p:cNvSpPr>
            <a:spLocks noGrp="1"/>
          </p:cNvSpPr>
          <p:nvPr>
            <p:ph idx="1"/>
          </p:nvPr>
        </p:nvSpPr>
        <p:spPr>
          <a:xfrm>
            <a:off x="238126" y="1590346"/>
            <a:ext cx="3817039" cy="4647426"/>
          </a:xfrm>
        </p:spPr>
        <p:txBody>
          <a:bodyPr/>
          <a:lstStyle/>
          <a:p>
            <a:r>
              <a:rPr lang="en-US" sz="2000" dirty="0"/>
              <a:t>Milk production has increased by 47% and milk yield increased by 57% since 1990</a:t>
            </a:r>
          </a:p>
          <a:p>
            <a:r>
              <a:rPr lang="en-US" sz="2000" dirty="0"/>
              <a:t>Compared to 1990, more milk is produced today on large farms (more than 1,000 head) than small farms. </a:t>
            </a:r>
          </a:p>
          <a:p>
            <a:pPr lvl="1"/>
            <a:r>
              <a:rPr lang="en-US" sz="1600" dirty="0"/>
              <a:t>Large farms are more likely to use liquid manure management systems which increases manure methane emissions and are more likely to have better herd management which increases milk yields </a:t>
            </a:r>
          </a:p>
          <a:p>
            <a:pPr lvl="1"/>
            <a:endParaRPr lang="en-US" sz="1400" dirty="0"/>
          </a:p>
        </p:txBody>
      </p:sp>
      <p:sp>
        <p:nvSpPr>
          <p:cNvPr id="5" name="Slide Number Placeholder 4">
            <a:extLst>
              <a:ext uri="{FF2B5EF4-FFF2-40B4-BE49-F238E27FC236}">
                <a16:creationId xmlns:a16="http://schemas.microsoft.com/office/drawing/2014/main" id="{0A80761E-33D3-42A4-9265-ED6E6CC4E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600" b="1" i="0" u="none" strike="noStrike" kern="1200" cap="none" spc="0" normalizeH="0" baseline="0" noProof="0" smtClean="0">
                <a:ln>
                  <a:noFill/>
                </a:ln>
                <a:solidFill>
                  <a:srgbClr val="D5E3F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a:ln>
                <a:noFill/>
              </a:ln>
              <a:solidFill>
                <a:srgbClr val="D5E3FB"/>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0CEF76A-4E00-428E-B272-72EC88A9EBF7}"/>
              </a:ext>
            </a:extLst>
          </p:cNvPr>
          <p:cNvSpPr txBox="1"/>
          <p:nvPr/>
        </p:nvSpPr>
        <p:spPr>
          <a:xfrm>
            <a:off x="5233382" y="1433111"/>
            <a:ext cx="60984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Index Graph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Milk Production GHG Intensity Trends</a:t>
            </a:r>
          </a:p>
        </p:txBody>
      </p:sp>
      <p:graphicFrame>
        <p:nvGraphicFramePr>
          <p:cNvPr id="6" name="Chart 5">
            <a:extLst>
              <a:ext uri="{FF2B5EF4-FFF2-40B4-BE49-F238E27FC236}">
                <a16:creationId xmlns:a16="http://schemas.microsoft.com/office/drawing/2014/main" id="{C5CFC47A-874A-40B5-9041-C364AA476816}"/>
              </a:ext>
            </a:extLst>
          </p:cNvPr>
          <p:cNvGraphicFramePr/>
          <p:nvPr>
            <p:extLst>
              <p:ext uri="{D42A27DB-BD31-4B8C-83A1-F6EECF244321}">
                <p14:modId xmlns:p14="http://schemas.microsoft.com/office/powerpoint/2010/main" val="1625646412"/>
              </p:ext>
            </p:extLst>
          </p:nvPr>
        </p:nvGraphicFramePr>
        <p:xfrm>
          <a:off x="4352883" y="1962309"/>
          <a:ext cx="7600991" cy="4607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679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08DF2-414D-45F8-8667-5B32D8010067}"/>
              </a:ext>
            </a:extLst>
          </p:cNvPr>
          <p:cNvSpPr>
            <a:spLocks noGrp="1"/>
          </p:cNvSpPr>
          <p:nvPr>
            <p:ph type="title"/>
          </p:nvPr>
        </p:nvSpPr>
        <p:spPr>
          <a:xfrm>
            <a:off x="-31532" y="634546"/>
            <a:ext cx="5016137" cy="1034129"/>
          </a:xfrm>
        </p:spPr>
        <p:txBody>
          <a:bodyPr/>
          <a:lstStyle/>
          <a:p>
            <a:r>
              <a:rPr lang="en-US" dirty="0"/>
              <a:t>Intensity Metrics - Milk</a:t>
            </a:r>
          </a:p>
        </p:txBody>
      </p:sp>
      <p:sp>
        <p:nvSpPr>
          <p:cNvPr id="5" name="Slide Number Placeholder 4">
            <a:extLst>
              <a:ext uri="{FF2B5EF4-FFF2-40B4-BE49-F238E27FC236}">
                <a16:creationId xmlns:a16="http://schemas.microsoft.com/office/drawing/2014/main" id="{B76FB38D-12C5-4BCD-8A09-F9139969FAA0}"/>
              </a:ext>
            </a:extLst>
          </p:cNvPr>
          <p:cNvSpPr>
            <a:spLocks noGrp="1"/>
          </p:cNvSpPr>
          <p:nvPr>
            <p:ph type="sldNum" sz="quarter" idx="12"/>
          </p:nvPr>
        </p:nvSpPr>
        <p:spPr>
          <a:xfrm>
            <a:off x="11551920" y="6569851"/>
            <a:ext cx="640080" cy="338554"/>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A8D9AD5-F248-4919-864A-CFD76CC027D6}" type="slidenum">
              <a:rPr kumimoji="0" lang="en-US" sz="1600" b="1" i="0" u="none" strike="noStrike" kern="1200" cap="none" spc="0" normalizeH="0" baseline="0" noProof="0" smtClean="0">
                <a:ln>
                  <a:noFill/>
                </a:ln>
                <a:solidFill>
                  <a:srgbClr val="0A35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600" b="1" i="0" u="none" strike="noStrike" kern="1200" cap="none" spc="0" normalizeH="0" baseline="0" noProof="0">
              <a:ln>
                <a:noFill/>
              </a:ln>
              <a:solidFill>
                <a:srgbClr val="0A357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EF9EA30D-6147-4872-A7BB-A26842330C31}"/>
              </a:ext>
            </a:extLst>
          </p:cNvPr>
          <p:cNvSpPr txBox="1"/>
          <p:nvPr/>
        </p:nvSpPr>
        <p:spPr>
          <a:xfrm>
            <a:off x="359919" y="1668675"/>
            <a:ext cx="4233234"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Enteric fermentation intensity decreased because of the improvements in herd management resulting a decrease in the total number of dairy cows, relative to yield.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Manure management intensity increased due to increased usage of liquid manure management systems, such as anaerobic lagoons.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AE0DD2-452D-4B01-B23F-E220EB932A4F}"/>
              </a:ext>
            </a:extLst>
          </p:cNvPr>
          <p:cNvSpPr txBox="1"/>
          <p:nvPr/>
        </p:nvSpPr>
        <p:spPr>
          <a:xfrm>
            <a:off x="6522817" y="960789"/>
            <a:ext cx="458061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Kilograms </a:t>
            </a:r>
            <a:r>
              <a:rPr lang="en-US" sz="2000" dirty="0">
                <a:effectLst/>
                <a:latin typeface="+mj-lt"/>
                <a:ea typeface="Times New Roman" panose="02020603050405020304" pitchFamily="18" charset="0"/>
              </a:rPr>
              <a:t>CO</a:t>
            </a:r>
            <a:r>
              <a:rPr lang="en-US" sz="2000" baseline="-25000" dirty="0">
                <a:effectLst/>
                <a:latin typeface="+mj-lt"/>
                <a:ea typeface="Times New Roman" panose="02020603050405020304" pitchFamily="18" charset="0"/>
              </a:rPr>
              <a:t>2</a:t>
            </a:r>
            <a:r>
              <a:rPr kumimoji="0" lang="en-US" sz="2000" b="0" i="0" u="none" strike="noStrike" kern="1200" cap="none" spc="0" normalizeH="0" baseline="0" noProof="0" dirty="0">
                <a:ln>
                  <a:noFill/>
                </a:ln>
                <a:solidFill>
                  <a:prstClr val="black"/>
                </a:solidFill>
                <a:effectLst/>
                <a:uLnTx/>
                <a:uFillTx/>
                <a:latin typeface="+mj-lt"/>
                <a:ea typeface="+mn-ea"/>
                <a:cs typeface="+mn-cs"/>
              </a:rPr>
              <a:t>e Intensity of Milk </a:t>
            </a:r>
            <a:br>
              <a:rPr kumimoji="0" lang="en-US" sz="2000" b="0" i="0" u="none" strike="noStrike" kern="1200" cap="none" spc="0" normalizeH="0" baseline="0" noProof="0" dirty="0">
                <a:ln>
                  <a:noFill/>
                </a:ln>
                <a:solidFill>
                  <a:prstClr val="black"/>
                </a:solidFill>
                <a:effectLst/>
                <a:uLnTx/>
                <a:uFillTx/>
                <a:latin typeface="+mj-lt"/>
                <a:ea typeface="+mn-ea"/>
                <a:cs typeface="+mn-cs"/>
              </a:rPr>
            </a:br>
            <a:r>
              <a:rPr kumimoji="0" lang="en-US" sz="2000" b="0" i="0" u="none" strike="noStrike" kern="1200" cap="none" spc="0" normalizeH="0" baseline="0" noProof="0" dirty="0">
                <a:ln>
                  <a:noFill/>
                </a:ln>
                <a:solidFill>
                  <a:prstClr val="black"/>
                </a:solidFill>
                <a:effectLst/>
                <a:uLnTx/>
                <a:uFillTx/>
                <a:latin typeface="+mj-lt"/>
                <a:ea typeface="+mn-ea"/>
                <a:cs typeface="+mn-cs"/>
              </a:rPr>
              <a:t>(kg </a:t>
            </a:r>
            <a:r>
              <a:rPr lang="en-US" sz="2000" dirty="0">
                <a:effectLst/>
                <a:latin typeface="+mj-lt"/>
                <a:ea typeface="Times New Roman" panose="02020603050405020304" pitchFamily="18" charset="0"/>
              </a:rPr>
              <a:t>CO</a:t>
            </a:r>
            <a:r>
              <a:rPr lang="en-US" sz="2000" baseline="-25000" dirty="0">
                <a:effectLst/>
                <a:latin typeface="+mj-lt"/>
                <a:ea typeface="Times New Roman" panose="02020603050405020304" pitchFamily="18" charset="0"/>
              </a:rPr>
              <a:t>2</a:t>
            </a:r>
            <a:r>
              <a:rPr kumimoji="0" lang="en-US" sz="2000" b="0" i="0" u="none" strike="noStrike" kern="1200" cap="none" spc="0" normalizeH="0" baseline="0" noProof="0" dirty="0">
                <a:ln>
                  <a:noFill/>
                </a:ln>
                <a:solidFill>
                  <a:prstClr val="black"/>
                </a:solidFill>
                <a:effectLst/>
                <a:uLnTx/>
                <a:uFillTx/>
                <a:latin typeface="+mj-lt"/>
                <a:ea typeface="+mn-ea"/>
                <a:cs typeface="+mn-cs"/>
              </a:rPr>
              <a:t>e produced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per kg of Milk)</a:t>
            </a:r>
          </a:p>
        </p:txBody>
      </p:sp>
      <p:graphicFrame>
        <p:nvGraphicFramePr>
          <p:cNvPr id="7" name="Chart 6">
            <a:extLst>
              <a:ext uri="{FF2B5EF4-FFF2-40B4-BE49-F238E27FC236}">
                <a16:creationId xmlns:a16="http://schemas.microsoft.com/office/drawing/2014/main" id="{70BAFE1A-C35E-46FC-B263-2A4522BE75D3}"/>
              </a:ext>
            </a:extLst>
          </p:cNvPr>
          <p:cNvGraphicFramePr/>
          <p:nvPr>
            <p:extLst>
              <p:ext uri="{D42A27DB-BD31-4B8C-83A1-F6EECF244321}">
                <p14:modId xmlns:p14="http://schemas.microsoft.com/office/powerpoint/2010/main" val="1690666719"/>
              </p:ext>
            </p:extLst>
          </p:nvPr>
        </p:nvGraphicFramePr>
        <p:xfrm>
          <a:off x="5531704" y="1964804"/>
          <a:ext cx="6171587" cy="4308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361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DB86-F618-4041-AD9E-AD1CC0B5F54F}"/>
              </a:ext>
            </a:extLst>
          </p:cNvPr>
          <p:cNvSpPr>
            <a:spLocks noGrp="1"/>
          </p:cNvSpPr>
          <p:nvPr>
            <p:ph type="title"/>
          </p:nvPr>
        </p:nvSpPr>
        <p:spPr>
          <a:xfrm>
            <a:off x="1524000" y="1772309"/>
            <a:ext cx="9144000" cy="1163395"/>
          </a:xfrm>
        </p:spPr>
        <p:txBody>
          <a:bodyPr/>
          <a:lstStyle/>
          <a:p>
            <a:r>
              <a:rPr lang="en-US" dirty="0"/>
              <a:t>Thank you! </a:t>
            </a:r>
          </a:p>
        </p:txBody>
      </p:sp>
      <p:sp>
        <p:nvSpPr>
          <p:cNvPr id="3" name="Text Placeholder 2">
            <a:extLst>
              <a:ext uri="{FF2B5EF4-FFF2-40B4-BE49-F238E27FC236}">
                <a16:creationId xmlns:a16="http://schemas.microsoft.com/office/drawing/2014/main" id="{02B54ABA-0D7A-4069-8550-190CD5E0EA6E}"/>
              </a:ext>
            </a:extLst>
          </p:cNvPr>
          <p:cNvSpPr>
            <a:spLocks noGrp="1"/>
          </p:cNvSpPr>
          <p:nvPr>
            <p:ph type="body" idx="1"/>
          </p:nvPr>
        </p:nvSpPr>
        <p:spPr>
          <a:xfrm>
            <a:off x="1524000" y="2935704"/>
            <a:ext cx="9144000" cy="1107996"/>
          </a:xfrm>
        </p:spPr>
        <p:txBody>
          <a:bodyPr/>
          <a:lstStyle/>
          <a:p>
            <a:pPr marL="0" indent="0" algn="ctr">
              <a:buNone/>
            </a:pPr>
            <a:r>
              <a:rPr lang="en-US" dirty="0"/>
              <a:t>Cortney.Itle@erg.com</a:t>
            </a:r>
          </a:p>
        </p:txBody>
      </p:sp>
      <p:sp>
        <p:nvSpPr>
          <p:cNvPr id="5" name="Slide Number Placeholder 4">
            <a:extLst>
              <a:ext uri="{FF2B5EF4-FFF2-40B4-BE49-F238E27FC236}">
                <a16:creationId xmlns:a16="http://schemas.microsoft.com/office/drawing/2014/main" id="{2BFE364E-4541-4625-90C5-A13026BE5F3E}"/>
              </a:ext>
            </a:extLst>
          </p:cNvPr>
          <p:cNvSpPr>
            <a:spLocks noGrp="1"/>
          </p:cNvSpPr>
          <p:nvPr>
            <p:ph type="sldNum" sz="quarter" idx="12"/>
          </p:nvPr>
        </p:nvSpPr>
        <p:spPr/>
        <p:txBody>
          <a:bodyPr/>
          <a:lstStyle/>
          <a:p>
            <a:fld id="{CA8D9AD5-F248-4919-864A-CFD76CC027D6}" type="slidenum">
              <a:rPr lang="en-US" smtClean="0"/>
              <a:pPr/>
              <a:t>25</a:t>
            </a:fld>
            <a:endParaRPr lang="en-US"/>
          </a:p>
        </p:txBody>
      </p:sp>
    </p:spTree>
    <p:extLst>
      <p:ext uri="{BB962C8B-B14F-4D97-AF65-F5344CB8AC3E}">
        <p14:creationId xmlns:p14="http://schemas.microsoft.com/office/powerpoint/2010/main" val="236643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8F9A-04F3-4B78-8E23-C87C8CF12D69}"/>
              </a:ext>
            </a:extLst>
          </p:cNvPr>
          <p:cNvSpPr>
            <a:spLocks noGrp="1"/>
          </p:cNvSpPr>
          <p:nvPr>
            <p:ph type="title"/>
          </p:nvPr>
        </p:nvSpPr>
        <p:spPr/>
        <p:txBody>
          <a:bodyPr/>
          <a:lstStyle/>
          <a:p>
            <a:r>
              <a:rPr lang="en-US" dirty="0"/>
              <a:t>Why estimate GHG intensity metrics?</a:t>
            </a:r>
          </a:p>
        </p:txBody>
      </p:sp>
      <p:sp>
        <p:nvSpPr>
          <p:cNvPr id="3" name="Content Placeholder 2">
            <a:extLst>
              <a:ext uri="{FF2B5EF4-FFF2-40B4-BE49-F238E27FC236}">
                <a16:creationId xmlns:a16="http://schemas.microsoft.com/office/drawing/2014/main" id="{FF562971-A733-4BE6-A2E3-337E003B2015}"/>
              </a:ext>
            </a:extLst>
          </p:cNvPr>
          <p:cNvSpPr>
            <a:spLocks noGrp="1"/>
          </p:cNvSpPr>
          <p:nvPr>
            <p:ph idx="1"/>
          </p:nvPr>
        </p:nvSpPr>
        <p:spPr>
          <a:xfrm>
            <a:off x="238125" y="1590346"/>
            <a:ext cx="5453227" cy="4154984"/>
          </a:xfrm>
        </p:spPr>
        <p:txBody>
          <a:bodyPr/>
          <a:lstStyle/>
          <a:p>
            <a:r>
              <a:rPr lang="en-US" dirty="0"/>
              <a:t>Provides insight on per-unit emissions trends by commodity</a:t>
            </a:r>
          </a:p>
          <a:p>
            <a:r>
              <a:rPr lang="en-US" dirty="0"/>
              <a:t>Shows the evolution of the sector over time</a:t>
            </a:r>
          </a:p>
          <a:p>
            <a:r>
              <a:rPr lang="en-US" dirty="0"/>
              <a:t>Inform future efforts to reduce intensities</a:t>
            </a:r>
          </a:p>
          <a:p>
            <a:endParaRPr lang="en-US" dirty="0"/>
          </a:p>
          <a:p>
            <a:endParaRPr lang="en-US" dirty="0"/>
          </a:p>
        </p:txBody>
      </p:sp>
      <p:sp>
        <p:nvSpPr>
          <p:cNvPr id="5" name="Slide Number Placeholder 4">
            <a:extLst>
              <a:ext uri="{FF2B5EF4-FFF2-40B4-BE49-F238E27FC236}">
                <a16:creationId xmlns:a16="http://schemas.microsoft.com/office/drawing/2014/main" id="{0A80761E-33D3-42A4-9265-ED6E6CC4E44A}"/>
              </a:ext>
            </a:extLst>
          </p:cNvPr>
          <p:cNvSpPr>
            <a:spLocks noGrp="1"/>
          </p:cNvSpPr>
          <p:nvPr>
            <p:ph type="sldNum" sz="quarter" idx="12"/>
          </p:nvPr>
        </p:nvSpPr>
        <p:spPr/>
        <p:txBody>
          <a:bodyPr/>
          <a:lstStyle/>
          <a:p>
            <a:fld id="{CA8D9AD5-F248-4919-864A-CFD76CC027D6}" type="slidenum">
              <a:rPr lang="en-US" smtClean="0"/>
              <a:pPr/>
              <a:t>3</a:t>
            </a:fld>
            <a:endParaRPr lang="en-US"/>
          </a:p>
        </p:txBody>
      </p:sp>
      <p:pic>
        <p:nvPicPr>
          <p:cNvPr id="4098" name="Picture 2">
            <a:extLst>
              <a:ext uri="{FF2B5EF4-FFF2-40B4-BE49-F238E27FC236}">
                <a16:creationId xmlns:a16="http://schemas.microsoft.com/office/drawing/2014/main" id="{EEEC9F4A-7421-4D59-BDE9-195CA9E5B2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82256" y="1233424"/>
            <a:ext cx="6221467" cy="32500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F161133-AF19-4234-9C3D-435C7492819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19"/>
          <a:stretch/>
        </p:blipFill>
        <p:spPr bwMode="auto">
          <a:xfrm>
            <a:off x="5982257" y="3927231"/>
            <a:ext cx="6221466" cy="270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03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08DF2-414D-45F8-8667-5B32D8010067}"/>
              </a:ext>
            </a:extLst>
          </p:cNvPr>
          <p:cNvSpPr>
            <a:spLocks noGrp="1"/>
          </p:cNvSpPr>
          <p:nvPr>
            <p:ph type="title"/>
          </p:nvPr>
        </p:nvSpPr>
        <p:spPr>
          <a:xfrm>
            <a:off x="0" y="426631"/>
            <a:ext cx="5016137" cy="1034129"/>
          </a:xfrm>
        </p:spPr>
        <p:txBody>
          <a:bodyPr/>
          <a:lstStyle/>
          <a:p>
            <a:r>
              <a:rPr lang="en-US" dirty="0"/>
              <a:t>Estimating Intensity Metrics </a:t>
            </a:r>
          </a:p>
        </p:txBody>
      </p:sp>
      <p:sp>
        <p:nvSpPr>
          <p:cNvPr id="13" name="Text Placeholder 2">
            <a:extLst>
              <a:ext uri="{FF2B5EF4-FFF2-40B4-BE49-F238E27FC236}">
                <a16:creationId xmlns:a16="http://schemas.microsoft.com/office/drawing/2014/main" id="{2AF99B47-7B5D-4D76-8F5D-5863D319E02E}"/>
              </a:ext>
            </a:extLst>
          </p:cNvPr>
          <p:cNvSpPr>
            <a:spLocks noGrp="1"/>
          </p:cNvSpPr>
          <p:nvPr>
            <p:ph type="body" sz="half" idx="2"/>
          </p:nvPr>
        </p:nvSpPr>
        <p:spPr>
          <a:xfrm>
            <a:off x="102541" y="2984690"/>
            <a:ext cx="4600087" cy="1723549"/>
          </a:xfrm>
        </p:spPr>
        <p:txBody>
          <a:bodyPr/>
          <a:lstStyle/>
          <a:p>
            <a:pPr algn="ctr"/>
            <a:endParaRPr lang="en-US" sz="1800" b="1" dirty="0"/>
          </a:p>
          <a:p>
            <a:pPr algn="ctr"/>
            <a:endParaRPr lang="en-US" sz="2000" b="1" dirty="0"/>
          </a:p>
          <a:p>
            <a:pPr algn="ctr"/>
            <a:endParaRPr lang="en-US" sz="2000" b="1" dirty="0"/>
          </a:p>
          <a:p>
            <a:pPr algn="ctr"/>
            <a:endParaRPr lang="en-US" sz="1800" b="1" dirty="0"/>
          </a:p>
        </p:txBody>
      </p:sp>
      <p:sp>
        <p:nvSpPr>
          <p:cNvPr id="5" name="Slide Number Placeholder 4">
            <a:extLst>
              <a:ext uri="{FF2B5EF4-FFF2-40B4-BE49-F238E27FC236}">
                <a16:creationId xmlns:a16="http://schemas.microsoft.com/office/drawing/2014/main" id="{B76FB38D-12C5-4BCD-8A09-F9139969FAA0}"/>
              </a:ext>
            </a:extLst>
          </p:cNvPr>
          <p:cNvSpPr>
            <a:spLocks noGrp="1"/>
          </p:cNvSpPr>
          <p:nvPr>
            <p:ph type="sldNum" sz="quarter" idx="12"/>
          </p:nvPr>
        </p:nvSpPr>
        <p:spPr>
          <a:xfrm>
            <a:off x="11551920" y="6569851"/>
            <a:ext cx="640080" cy="338554"/>
          </a:xfrm>
        </p:spPr>
        <p:txBody>
          <a:bodyPr anchor="ctr">
            <a:normAutofit/>
          </a:bodyPr>
          <a:lstStyle/>
          <a:p>
            <a:pPr>
              <a:spcAft>
                <a:spcPts val="600"/>
              </a:spcAft>
            </a:pPr>
            <a:fld id="{CA8D9AD5-F248-4919-864A-CFD76CC027D6}" type="slidenum">
              <a:rPr lang="en-US" smtClean="0"/>
              <a:pPr>
                <a:spcAft>
                  <a:spcPts val="600"/>
                </a:spcAft>
              </a:pPr>
              <a:t>4</a:t>
            </a:fld>
            <a:endParaRPr lang="en-US"/>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F1022C6-749A-40F1-8A2F-4E7E006FC8E3}"/>
                  </a:ext>
                </a:extLst>
              </p:cNvPr>
              <p:cNvSpPr/>
              <p:nvPr/>
            </p:nvSpPr>
            <p:spPr>
              <a:xfrm>
                <a:off x="5118678" y="599283"/>
                <a:ext cx="6705460" cy="41089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tabLst>
                    <a:tab pos="457200" algn="l"/>
                  </a:tabLst>
                </a:pPr>
                <a:r>
                  <a:rPr lang="en-US" sz="1800" b="1" dirty="0">
                    <a:ln>
                      <a:noFill/>
                    </a:ln>
                    <a:solidFill>
                      <a:srgbClr val="000000"/>
                    </a:solidFill>
                    <a:effectLst/>
                    <a:latin typeface="+mj-lt"/>
                    <a:ea typeface="Times New Roman" panose="02020603050405020304" pitchFamily="18" charset="0"/>
                  </a:rPr>
                  <a:t>General Equation for Estimating Intensity Metrics</a:t>
                </a:r>
                <a:endParaRPr lang="en-US" sz="1800" dirty="0">
                  <a:effectLst/>
                  <a:latin typeface="+mj-lt"/>
                  <a:ea typeface="Times New Roman" panose="02020603050405020304" pitchFamily="18" charset="0"/>
                </a:endParaRPr>
              </a:p>
              <a:p>
                <a:pPr marL="0" marR="0" algn="ctr">
                  <a:spcBef>
                    <a:spcPts val="0"/>
                  </a:spcBef>
                  <a:spcAft>
                    <a:spcPts val="0"/>
                  </a:spcAft>
                  <a:tabLst>
                    <a:tab pos="457200" algn="l"/>
                  </a:tabLst>
                </a:pPr>
                <a:r>
                  <a:rPr lang="en-US" sz="1800" b="1" dirty="0">
                    <a:ln>
                      <a:noFill/>
                    </a:ln>
                    <a:solidFill>
                      <a:srgbClr val="000000"/>
                    </a:solidFill>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pPr marL="228600" marR="0">
                  <a:spcBef>
                    <a:spcPts val="0"/>
                  </a:spcBef>
                  <a:spcAft>
                    <a:spcPts val="0"/>
                  </a:spcAft>
                  <a:tabLst>
                    <a:tab pos="457200" algn="l"/>
                  </a:tabLst>
                </a:pPr>
                <a14:m>
                  <m:oMathPara xmlns:m="http://schemas.openxmlformats.org/officeDocument/2006/math">
                    <m:oMathParaPr>
                      <m:jc m:val="centerGroup"/>
                    </m:oMathParaPr>
                    <m:oMath xmlns:m="http://schemas.openxmlformats.org/officeDocument/2006/math">
                      <m:r>
                        <a:rPr lang="en-US" sz="1800" i="1">
                          <a:ln>
                            <a:noFill/>
                          </a:ln>
                          <a:solidFill>
                            <a:srgbClr val="000000"/>
                          </a:solidFill>
                          <a:effectLst/>
                          <a:ea typeface="Times New Roman" panose="02020603050405020304" pitchFamily="18" charset="0"/>
                        </a:rPr>
                        <m:t>𝐼𝑛𝑡𝑒𝑛𝑠𝑖𝑡𝑦</m:t>
                      </m:r>
                      <m:r>
                        <a:rPr lang="en-US" sz="1800" i="1">
                          <a:ln>
                            <a:noFill/>
                          </a:ln>
                          <a:solidFill>
                            <a:srgbClr val="000000"/>
                          </a:solidFill>
                          <a:effectLst/>
                          <a:ea typeface="Times New Roman" panose="02020603050405020304" pitchFamily="18" charset="0"/>
                        </a:rPr>
                        <m:t> </m:t>
                      </m:r>
                      <m:r>
                        <a:rPr lang="en-US" sz="1800" i="1">
                          <a:ln>
                            <a:noFill/>
                          </a:ln>
                          <a:solidFill>
                            <a:srgbClr val="000000"/>
                          </a:solidFill>
                          <a:effectLst/>
                          <a:ea typeface="Times New Roman" panose="02020603050405020304" pitchFamily="18" charset="0"/>
                        </a:rPr>
                        <m:t>𝑀𝑒𝑡𝑟𝑖𝑐𝑠</m:t>
                      </m:r>
                      <m:r>
                        <a:rPr lang="en-US" sz="1800">
                          <a:ln>
                            <a:noFill/>
                          </a:ln>
                          <a:solidFill>
                            <a:srgbClr val="000000"/>
                          </a:solidFill>
                          <a:effectLst/>
                          <a:ea typeface="Times New Roman" panose="02020603050405020304" pitchFamily="18" charset="0"/>
                        </a:rPr>
                        <m:t>=</m:t>
                      </m:r>
                      <m:f>
                        <m:fPr>
                          <m:ctrlPr>
                            <a:rPr lang="en-US" sz="1800" i="1">
                              <a:ln>
                                <a:noFill/>
                              </a:ln>
                              <a:solidFill>
                                <a:srgbClr val="000000"/>
                              </a:solidFill>
                              <a:effectLst/>
                              <a:ea typeface="Times New Roman" panose="02020603050405020304" pitchFamily="18" charset="0"/>
                            </a:rPr>
                          </m:ctrlPr>
                        </m:fPr>
                        <m:num>
                          <m:r>
                            <m:rPr>
                              <m:sty m:val="p"/>
                            </m:rPr>
                            <a:rPr lang="en-US" sz="1800">
                              <a:ln>
                                <a:noFill/>
                              </a:ln>
                              <a:solidFill>
                                <a:srgbClr val="000000"/>
                              </a:solidFill>
                              <a:effectLst/>
                              <a:ea typeface="Times New Roman" panose="02020603050405020304" pitchFamily="18" charset="0"/>
                            </a:rPr>
                            <m:t>Total</m:t>
                          </m:r>
                          <m:r>
                            <a:rPr lang="en-US" sz="1800">
                              <a:ln>
                                <a:noFill/>
                              </a:ln>
                              <a:solidFill>
                                <a:srgbClr val="000000"/>
                              </a:solidFill>
                              <a:effectLst/>
                              <a:ea typeface="Times New Roman" panose="02020603050405020304" pitchFamily="18" charset="0"/>
                            </a:rPr>
                            <m:t> </m:t>
                          </m:r>
                          <m:r>
                            <m:rPr>
                              <m:sty m:val="p"/>
                            </m:rPr>
                            <a:rPr lang="en-US" sz="1800">
                              <a:ln>
                                <a:noFill/>
                              </a:ln>
                              <a:solidFill>
                                <a:srgbClr val="000000"/>
                              </a:solidFill>
                              <a:effectLst/>
                              <a:ea typeface="Times New Roman" panose="02020603050405020304" pitchFamily="18" charset="0"/>
                            </a:rPr>
                            <m:t>emissions</m:t>
                          </m:r>
                          <m:r>
                            <a:rPr lang="en-US" sz="1800">
                              <a:ln>
                                <a:noFill/>
                              </a:ln>
                              <a:solidFill>
                                <a:srgbClr val="000000"/>
                              </a:solidFill>
                              <a:effectLst/>
                              <a:ea typeface="Times New Roman" panose="02020603050405020304" pitchFamily="18" charset="0"/>
                            </a:rPr>
                            <m:t> </m:t>
                          </m:r>
                          <m:r>
                            <m:rPr>
                              <m:sty m:val="p"/>
                            </m:rPr>
                            <a:rPr lang="en-US" sz="1800">
                              <a:ln>
                                <a:noFill/>
                              </a:ln>
                              <a:solidFill>
                                <a:srgbClr val="000000"/>
                              </a:solidFill>
                              <a:effectLst/>
                              <a:ea typeface="Times New Roman" panose="02020603050405020304" pitchFamily="18" charset="0"/>
                            </a:rPr>
                            <m:t>from</m:t>
                          </m:r>
                          <m:r>
                            <a:rPr lang="en-US" sz="1800">
                              <a:ln>
                                <a:noFill/>
                              </a:ln>
                              <a:solidFill>
                                <a:srgbClr val="000000"/>
                              </a:solidFill>
                              <a:effectLst/>
                              <a:ea typeface="Times New Roman" panose="02020603050405020304" pitchFamily="18" charset="0"/>
                            </a:rPr>
                            <m:t> </m:t>
                          </m:r>
                          <m:r>
                            <m:rPr>
                              <m:sty m:val="p"/>
                            </m:rPr>
                            <a:rPr lang="en-US" sz="1800">
                              <a:ln>
                                <a:noFill/>
                              </a:ln>
                              <a:solidFill>
                                <a:srgbClr val="000000"/>
                              </a:solidFill>
                              <a:effectLst/>
                              <a:ea typeface="Times New Roman" panose="02020603050405020304" pitchFamily="18" charset="0"/>
                            </a:rPr>
                            <m:t>animal</m:t>
                          </m:r>
                          <m:r>
                            <a:rPr lang="en-US" sz="1800">
                              <a:ln>
                                <a:noFill/>
                              </a:ln>
                              <a:solidFill>
                                <a:srgbClr val="000000"/>
                              </a:solidFill>
                              <a:effectLst/>
                              <a:ea typeface="Times New Roman" panose="02020603050405020304" pitchFamily="18" charset="0"/>
                            </a:rPr>
                            <m:t> </m:t>
                          </m:r>
                          <m:r>
                            <m:rPr>
                              <m:sty m:val="p"/>
                            </m:rPr>
                            <a:rPr lang="en-US" sz="1800">
                              <a:ln>
                                <a:noFill/>
                              </a:ln>
                              <a:solidFill>
                                <a:srgbClr val="000000"/>
                              </a:solidFill>
                              <a:effectLst/>
                              <a:ea typeface="Times New Roman" panose="02020603050405020304" pitchFamily="18" charset="0"/>
                            </a:rPr>
                            <m:t>sector</m:t>
                          </m:r>
                          <m:r>
                            <a:rPr lang="en-US" sz="1800">
                              <a:ln>
                                <a:noFill/>
                              </a:ln>
                              <a:solidFill>
                                <a:srgbClr val="000000"/>
                              </a:solidFill>
                              <a:effectLst/>
                              <a:ea typeface="Times New Roman" panose="02020603050405020304" pitchFamily="18" charset="0"/>
                            </a:rPr>
                            <m:t> </m:t>
                          </m:r>
                        </m:num>
                        <m:den>
                          <m:r>
                            <m:rPr>
                              <m:sty m:val="p"/>
                            </m:rPr>
                            <a:rPr lang="en-US" sz="1800">
                              <a:ln>
                                <a:noFill/>
                              </a:ln>
                              <a:solidFill>
                                <a:srgbClr val="000000"/>
                              </a:solidFill>
                              <a:effectLst/>
                              <a:ea typeface="Times New Roman" panose="02020603050405020304" pitchFamily="18" charset="0"/>
                            </a:rPr>
                            <m:t>Production</m:t>
                          </m:r>
                          <m:r>
                            <a:rPr lang="en-US" sz="1800">
                              <a:ln>
                                <a:noFill/>
                              </a:ln>
                              <a:solidFill>
                                <a:srgbClr val="000000"/>
                              </a:solidFill>
                              <a:effectLst/>
                              <a:ea typeface="Times New Roman" panose="02020603050405020304" pitchFamily="18" charset="0"/>
                            </a:rPr>
                            <m:t> </m:t>
                          </m:r>
                        </m:den>
                      </m:f>
                    </m:oMath>
                  </m:oMathPara>
                </a14:m>
                <a:endParaRPr lang="en-US" sz="1800" dirty="0">
                  <a:effectLst/>
                  <a:ea typeface="Times New Roman" panose="02020603050405020304" pitchFamily="18" charset="0"/>
                </a:endParaRPr>
              </a:p>
              <a:p>
                <a:pPr marL="228600" marR="0">
                  <a:spcBef>
                    <a:spcPts val="0"/>
                  </a:spcBef>
                  <a:spcAft>
                    <a:spcPts val="0"/>
                  </a:spcAft>
                  <a:tabLst>
                    <a:tab pos="457200" algn="l"/>
                  </a:tabLst>
                </a:pPr>
                <a:r>
                  <a:rPr lang="en-US" sz="1800" dirty="0">
                    <a:effectLst/>
                    <a:latin typeface="+mj-lt"/>
                    <a:ea typeface="Times New Roman" panose="02020603050405020304" pitchFamily="18" charset="0"/>
                  </a:rPr>
                  <a:t> </a:t>
                </a:r>
              </a:p>
              <a:p>
                <a:pPr marL="228600" marR="0">
                  <a:lnSpc>
                    <a:spcPct val="115000"/>
                  </a:lnSpc>
                  <a:spcBef>
                    <a:spcPts val="0"/>
                  </a:spcBef>
                  <a:spcAft>
                    <a:spcPts val="1000"/>
                  </a:spcAft>
                  <a:tabLst>
                    <a:tab pos="457200" algn="l"/>
                  </a:tabLst>
                </a:pPr>
                <a:r>
                  <a:rPr lang="en-US" sz="1600" dirty="0">
                    <a:ln>
                      <a:noFill/>
                    </a:ln>
                    <a:solidFill>
                      <a:srgbClr val="000000"/>
                    </a:solidFill>
                    <a:effectLst/>
                    <a:latin typeface="+mj-lt"/>
                    <a:ea typeface="Calibri" panose="020F0502020204030204" pitchFamily="34" charset="0"/>
                  </a:rPr>
                  <a:t>Where:</a:t>
                </a:r>
                <a:endParaRPr lang="en-US" sz="1600" dirty="0">
                  <a:effectLst/>
                  <a:latin typeface="+mj-lt"/>
                  <a:ea typeface="Times New Roman" panose="02020603050405020304" pitchFamily="18" charset="0"/>
                </a:endParaRPr>
              </a:p>
              <a:p>
                <a:pPr marL="1943100" marR="0" indent="-1714500">
                  <a:lnSpc>
                    <a:spcPct val="115000"/>
                  </a:lnSpc>
                  <a:spcBef>
                    <a:spcPts val="0"/>
                  </a:spcBef>
                  <a:spcAft>
                    <a:spcPts val="1000"/>
                  </a:spcAft>
                  <a:tabLst>
                    <a:tab pos="457200" algn="l"/>
                    <a:tab pos="457200" algn="l"/>
                    <a:tab pos="1828800" algn="l"/>
                  </a:tabLst>
                </a:pPr>
                <a:r>
                  <a:rPr lang="en-US" sz="1600" b="1" dirty="0">
                    <a:ln>
                      <a:noFill/>
                    </a:ln>
                    <a:solidFill>
                      <a:srgbClr val="000000"/>
                    </a:solidFill>
                    <a:effectLst/>
                    <a:latin typeface="+mj-lt"/>
                    <a:ea typeface="Calibri" panose="020F0502020204030204" pitchFamily="34" charset="0"/>
                  </a:rPr>
                  <a:t>Intensity Metrics	</a:t>
                </a:r>
                <a:r>
                  <a:rPr lang="en-US" sz="1600" dirty="0">
                    <a:ln>
                      <a:noFill/>
                    </a:ln>
                    <a:solidFill>
                      <a:srgbClr val="000000"/>
                    </a:solidFill>
                    <a:effectLst/>
                    <a:latin typeface="+mj-lt"/>
                    <a:ea typeface="Calibri" panose="020F0502020204030204" pitchFamily="34" charset="0"/>
                  </a:rPr>
                  <a:t>= Emissions intensity associated with production (kg CO</a:t>
                </a:r>
                <a:r>
                  <a:rPr lang="en-US" sz="1600" baseline="-25000" dirty="0">
                    <a:ln>
                      <a:noFill/>
                    </a:ln>
                    <a:solidFill>
                      <a:srgbClr val="000000"/>
                    </a:solidFill>
                    <a:effectLst/>
                    <a:latin typeface="+mj-lt"/>
                    <a:ea typeface="Calibri" panose="020F0502020204030204" pitchFamily="34" charset="0"/>
                  </a:rPr>
                  <a:t>2</a:t>
                </a:r>
                <a:r>
                  <a:rPr lang="en-US" sz="1600" dirty="0">
                    <a:ln>
                      <a:noFill/>
                    </a:ln>
                    <a:solidFill>
                      <a:srgbClr val="000000"/>
                    </a:solidFill>
                    <a:effectLst/>
                    <a:latin typeface="+mj-lt"/>
                    <a:ea typeface="Calibri" panose="020F0502020204030204" pitchFamily="34" charset="0"/>
                  </a:rPr>
                  <a:t>e/kg product)</a:t>
                </a:r>
                <a:endParaRPr lang="en-US" sz="1600" dirty="0">
                  <a:effectLst/>
                  <a:latin typeface="+mj-lt"/>
                  <a:ea typeface="Times New Roman" panose="02020603050405020304" pitchFamily="18" charset="0"/>
                </a:endParaRPr>
              </a:p>
              <a:p>
                <a:pPr marL="1943100" marR="0" indent="-1714500">
                  <a:lnSpc>
                    <a:spcPct val="115000"/>
                  </a:lnSpc>
                  <a:spcBef>
                    <a:spcPts val="0"/>
                  </a:spcBef>
                  <a:spcAft>
                    <a:spcPts val="1000"/>
                  </a:spcAft>
                  <a:tabLst>
                    <a:tab pos="457200" algn="l"/>
                    <a:tab pos="457200" algn="l"/>
                    <a:tab pos="1828800" algn="l"/>
                  </a:tabLst>
                </a:pPr>
                <a:r>
                  <a:rPr lang="en-US" sz="1600" b="1" dirty="0">
                    <a:ln>
                      <a:noFill/>
                    </a:ln>
                    <a:solidFill>
                      <a:srgbClr val="000000"/>
                    </a:solidFill>
                    <a:effectLst/>
                    <a:latin typeface="+mj-lt"/>
                    <a:ea typeface="Calibri" panose="020F0502020204030204" pitchFamily="34" charset="0"/>
                  </a:rPr>
                  <a:t>Total emissions</a:t>
                </a:r>
                <a:r>
                  <a:rPr lang="en-US" sz="1600" dirty="0">
                    <a:ln>
                      <a:noFill/>
                    </a:ln>
                    <a:solidFill>
                      <a:srgbClr val="000000"/>
                    </a:solidFill>
                    <a:effectLst/>
                    <a:latin typeface="+mj-lt"/>
                    <a:ea typeface="Calibri" panose="020F0502020204030204" pitchFamily="34" charset="0"/>
                  </a:rPr>
                  <a:t>	  = Manure management and enteric fermentation  emissions from animal sector (kg CO</a:t>
                </a:r>
                <a:r>
                  <a:rPr lang="en-US" sz="1600" baseline="-25000" dirty="0">
                    <a:ln>
                      <a:noFill/>
                    </a:ln>
                    <a:solidFill>
                      <a:srgbClr val="000000"/>
                    </a:solidFill>
                    <a:effectLst/>
                    <a:latin typeface="+mj-lt"/>
                    <a:ea typeface="Calibri" panose="020F0502020204030204" pitchFamily="34" charset="0"/>
                  </a:rPr>
                  <a:t>2</a:t>
                </a:r>
                <a:r>
                  <a:rPr lang="en-US" sz="1600" dirty="0">
                    <a:ln>
                      <a:noFill/>
                    </a:ln>
                    <a:solidFill>
                      <a:srgbClr val="000000"/>
                    </a:solidFill>
                    <a:effectLst/>
                    <a:latin typeface="+mj-lt"/>
                    <a:ea typeface="Calibri" panose="020F0502020204030204" pitchFamily="34" charset="0"/>
                  </a:rPr>
                  <a:t>e)</a:t>
                </a:r>
                <a:endParaRPr lang="en-US" sz="1600" dirty="0">
                  <a:effectLst/>
                  <a:latin typeface="+mj-lt"/>
                  <a:ea typeface="Times New Roman" panose="02020603050405020304" pitchFamily="18" charset="0"/>
                </a:endParaRPr>
              </a:p>
              <a:p>
                <a:pPr marL="1943100" marR="0" indent="-1714500">
                  <a:lnSpc>
                    <a:spcPct val="115000"/>
                  </a:lnSpc>
                  <a:spcBef>
                    <a:spcPts val="0"/>
                  </a:spcBef>
                  <a:spcAft>
                    <a:spcPts val="1000"/>
                  </a:spcAft>
                  <a:tabLst>
                    <a:tab pos="457200" algn="l"/>
                    <a:tab pos="457200" algn="l"/>
                    <a:tab pos="1828800" algn="l"/>
                  </a:tabLst>
                </a:pPr>
                <a:r>
                  <a:rPr lang="en-US" sz="1600" b="1" dirty="0">
                    <a:ln>
                      <a:noFill/>
                    </a:ln>
                    <a:solidFill>
                      <a:srgbClr val="000000"/>
                    </a:solidFill>
                    <a:effectLst/>
                    <a:latin typeface="+mj-lt"/>
                    <a:ea typeface="Calibri" panose="020F0502020204030204" pitchFamily="34" charset="0"/>
                  </a:rPr>
                  <a:t>Production </a:t>
                </a:r>
                <a:r>
                  <a:rPr lang="en-US" sz="1600" dirty="0">
                    <a:ln>
                      <a:noFill/>
                    </a:ln>
                    <a:solidFill>
                      <a:srgbClr val="000000"/>
                    </a:solidFill>
                    <a:effectLst/>
                    <a:latin typeface="+mj-lt"/>
                    <a:ea typeface="Calibri" panose="020F0502020204030204" pitchFamily="34" charset="0"/>
                  </a:rPr>
                  <a:t>	  = Total amount of commodity produced in a given  year (kg)</a:t>
                </a:r>
                <a:endParaRPr lang="en-US" sz="1600" dirty="0">
                  <a:effectLst/>
                  <a:latin typeface="+mj-lt"/>
                  <a:ea typeface="Times New Roman" panose="02020603050405020304" pitchFamily="18" charset="0"/>
                </a:endParaRPr>
              </a:p>
            </p:txBody>
          </p:sp>
        </mc:Choice>
        <mc:Fallback>
          <p:sp>
            <p:nvSpPr>
              <p:cNvPr id="10" name="Rectangle 9">
                <a:extLst>
                  <a:ext uri="{FF2B5EF4-FFF2-40B4-BE49-F238E27FC236}">
                    <a16:creationId xmlns:a16="http://schemas.microsoft.com/office/drawing/2014/main" id="{3F1022C6-749A-40F1-8A2F-4E7E006FC8E3}"/>
                  </a:ext>
                </a:extLst>
              </p:cNvPr>
              <p:cNvSpPr>
                <a:spLocks noRot="1" noChangeAspect="1" noMove="1" noResize="1" noEditPoints="1" noAdjustHandles="1" noChangeArrowheads="1" noChangeShapeType="1" noTextEdit="1"/>
              </p:cNvSpPr>
              <p:nvPr/>
            </p:nvSpPr>
            <p:spPr>
              <a:xfrm>
                <a:off x="5118678" y="599283"/>
                <a:ext cx="6705460" cy="4108956"/>
              </a:xfrm>
              <a:prstGeom prst="rect">
                <a:avLst/>
              </a:prstGeom>
              <a:blipFill>
                <a:blip r:embed="rId3"/>
                <a:stretch>
                  <a:fillRect t="-59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F9EA30D-6147-4872-A7BB-A26842330C31}"/>
              </a:ext>
            </a:extLst>
          </p:cNvPr>
          <p:cNvSpPr txBox="1"/>
          <p:nvPr/>
        </p:nvSpPr>
        <p:spPr>
          <a:xfrm>
            <a:off x="367862" y="1553528"/>
            <a:ext cx="4334766"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Analysis includes:</a:t>
            </a:r>
          </a:p>
          <a:p>
            <a:pPr marL="285750"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Methane and nitrous oxide emissions</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Emissions from enteric fermentation and manure management</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All animals in the production cycle</a:t>
            </a:r>
          </a:p>
          <a:p>
            <a:pPr marL="742950" lvl="1"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
        <p:nvSpPr>
          <p:cNvPr id="8" name="TextBox 7">
            <a:extLst>
              <a:ext uri="{FF2B5EF4-FFF2-40B4-BE49-F238E27FC236}">
                <a16:creationId xmlns:a16="http://schemas.microsoft.com/office/drawing/2014/main" id="{C7168882-A5A9-4DAF-92A4-DB953C58FF6C}"/>
              </a:ext>
            </a:extLst>
          </p:cNvPr>
          <p:cNvSpPr txBox="1"/>
          <p:nvPr/>
        </p:nvSpPr>
        <p:spPr>
          <a:xfrm>
            <a:off x="5453680" y="5092523"/>
            <a:ext cx="6098240" cy="1477328"/>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accent2"/>
                </a:solidFill>
              </a:rPr>
              <a:t>Emissions data from 1990-2018 Inventory of U.S. Greenhouse Gas Emissions and Sinks</a:t>
            </a:r>
          </a:p>
          <a:p>
            <a:pPr marL="285750" indent="-285750">
              <a:buFont typeface="Arial" panose="020B0604020202020204" pitchFamily="34" charset="0"/>
              <a:buChar char="•"/>
            </a:pPr>
            <a:endParaRPr lang="en-US" sz="1800" dirty="0">
              <a:solidFill>
                <a:schemeClr val="accent2"/>
              </a:solidFill>
            </a:endParaRPr>
          </a:p>
          <a:p>
            <a:pPr marL="285750" indent="-285750">
              <a:buFont typeface="Arial" panose="020B0604020202020204" pitchFamily="34" charset="0"/>
              <a:buChar char="•"/>
            </a:pPr>
            <a:r>
              <a:rPr lang="en-US" sz="1800" dirty="0">
                <a:solidFill>
                  <a:schemeClr val="accent2"/>
                </a:solidFill>
              </a:rPr>
              <a:t>Production data from USDA National Agricultural Statistics Service (NASS</a:t>
            </a:r>
            <a:r>
              <a:rPr lang="en-US" sz="1800" dirty="0">
                <a:solidFill>
                  <a:schemeClr val="bg1"/>
                </a:solidFill>
              </a:rPr>
              <a:t>)</a:t>
            </a:r>
            <a:r>
              <a:rPr lang="en-US" sz="1800" dirty="0" err="1">
                <a:solidFill>
                  <a:schemeClr val="accent2"/>
                </a:solidFill>
              </a:rPr>
              <a:t>QuickStats</a:t>
            </a:r>
            <a:r>
              <a:rPr lang="en-US" sz="1800" dirty="0">
                <a:solidFill>
                  <a:schemeClr val="accent2"/>
                </a:solidFill>
              </a:rPr>
              <a:t> Database)</a:t>
            </a:r>
          </a:p>
        </p:txBody>
      </p:sp>
    </p:spTree>
    <p:extLst>
      <p:ext uri="{BB962C8B-B14F-4D97-AF65-F5344CB8AC3E}">
        <p14:creationId xmlns:p14="http://schemas.microsoft.com/office/powerpoint/2010/main" val="348903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804BB1-ECA5-4268-926E-53EF51A507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49" b="5689"/>
          <a:stretch/>
        </p:blipFill>
        <p:spPr bwMode="auto">
          <a:xfrm>
            <a:off x="0" y="0"/>
            <a:ext cx="12192000" cy="63467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9E21DCF-B90D-499D-922C-9D41C3DEFC35}"/>
              </a:ext>
            </a:extLst>
          </p:cNvPr>
          <p:cNvSpPr/>
          <p:nvPr/>
        </p:nvSpPr>
        <p:spPr>
          <a:xfrm>
            <a:off x="0" y="3545306"/>
            <a:ext cx="12192000" cy="3063018"/>
          </a:xfrm>
          <a:prstGeom prst="rect">
            <a:avLst/>
          </a:prstGeom>
          <a:gradFill>
            <a:gsLst>
              <a:gs pos="0">
                <a:schemeClr val="accent2"/>
              </a:gs>
              <a:gs pos="100000">
                <a:schemeClr val="tx2"/>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a:p>
        </p:txBody>
      </p:sp>
      <p:sp>
        <p:nvSpPr>
          <p:cNvPr id="3" name="Slide Number Placeholder 2">
            <a:extLst>
              <a:ext uri="{FF2B5EF4-FFF2-40B4-BE49-F238E27FC236}">
                <a16:creationId xmlns:a16="http://schemas.microsoft.com/office/drawing/2014/main" id="{F5A83BBD-F783-496B-B4DC-00AF20D5495F}"/>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10" name="TextBox 9">
            <a:extLst>
              <a:ext uri="{FF2B5EF4-FFF2-40B4-BE49-F238E27FC236}">
                <a16:creationId xmlns:a16="http://schemas.microsoft.com/office/drawing/2014/main" id="{8C020FE8-DA0A-4920-B4BA-6ACE24598249}"/>
              </a:ext>
            </a:extLst>
          </p:cNvPr>
          <p:cNvSpPr txBox="1"/>
          <p:nvPr/>
        </p:nvSpPr>
        <p:spPr>
          <a:xfrm>
            <a:off x="1455357" y="4252734"/>
            <a:ext cx="9708005" cy="1446550"/>
          </a:xfrm>
          <a:prstGeom prst="rect">
            <a:avLst/>
          </a:prstGeom>
          <a:noFill/>
        </p:spPr>
        <p:txBody>
          <a:bodyPr wrap="square" rtlCol="0">
            <a:spAutoFit/>
          </a:bodyPr>
          <a:lstStyle/>
          <a:p>
            <a:pPr algn="ctr"/>
            <a:r>
              <a:rPr lang="en-US" sz="4400" b="1" dirty="0">
                <a:solidFill>
                  <a:schemeClr val="bg1"/>
                </a:solidFill>
                <a:latin typeface="Arial Black" panose="020B0A04020102020204" pitchFamily="34" charset="0"/>
              </a:rPr>
              <a:t>Beef Production</a:t>
            </a:r>
          </a:p>
          <a:p>
            <a:pPr algn="ctr"/>
            <a:endParaRPr lang="en-US" sz="4400" dirty="0"/>
          </a:p>
        </p:txBody>
      </p:sp>
    </p:spTree>
    <p:extLst>
      <p:ext uri="{BB962C8B-B14F-4D97-AF65-F5344CB8AC3E}">
        <p14:creationId xmlns:p14="http://schemas.microsoft.com/office/powerpoint/2010/main" val="779799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08DF2-414D-45F8-8667-5B32D8010067}"/>
              </a:ext>
            </a:extLst>
          </p:cNvPr>
          <p:cNvSpPr>
            <a:spLocks noGrp="1"/>
          </p:cNvSpPr>
          <p:nvPr>
            <p:ph type="title"/>
          </p:nvPr>
        </p:nvSpPr>
        <p:spPr>
          <a:xfrm>
            <a:off x="-31532" y="634546"/>
            <a:ext cx="5016137" cy="1034129"/>
          </a:xfrm>
        </p:spPr>
        <p:txBody>
          <a:bodyPr/>
          <a:lstStyle/>
          <a:p>
            <a:r>
              <a:rPr lang="en-US" dirty="0"/>
              <a:t>Intensity Metrics – Beef Production</a:t>
            </a:r>
          </a:p>
        </p:txBody>
      </p:sp>
      <p:sp>
        <p:nvSpPr>
          <p:cNvPr id="5" name="Slide Number Placeholder 4">
            <a:extLst>
              <a:ext uri="{FF2B5EF4-FFF2-40B4-BE49-F238E27FC236}">
                <a16:creationId xmlns:a16="http://schemas.microsoft.com/office/drawing/2014/main" id="{B76FB38D-12C5-4BCD-8A09-F9139969FAA0}"/>
              </a:ext>
            </a:extLst>
          </p:cNvPr>
          <p:cNvSpPr>
            <a:spLocks noGrp="1"/>
          </p:cNvSpPr>
          <p:nvPr>
            <p:ph type="sldNum" sz="quarter" idx="12"/>
          </p:nvPr>
        </p:nvSpPr>
        <p:spPr>
          <a:xfrm>
            <a:off x="11551920" y="6569851"/>
            <a:ext cx="640080" cy="338554"/>
          </a:xfrm>
        </p:spPr>
        <p:txBody>
          <a:bodyPr anchor="ctr">
            <a:normAutofit/>
          </a:bodyPr>
          <a:lstStyle/>
          <a:p>
            <a:pPr>
              <a:spcAft>
                <a:spcPts val="600"/>
              </a:spcAft>
            </a:pPr>
            <a:fld id="{CA8D9AD5-F248-4919-864A-CFD76CC027D6}" type="slidenum">
              <a:rPr lang="en-US" smtClean="0"/>
              <a:pPr>
                <a:spcAft>
                  <a:spcPts val="600"/>
                </a:spcAft>
              </a:pPr>
              <a:t>6</a:t>
            </a:fld>
            <a:endParaRPr lang="en-US"/>
          </a:p>
        </p:txBody>
      </p:sp>
      <p:sp>
        <p:nvSpPr>
          <p:cNvPr id="2" name="TextBox 1">
            <a:extLst>
              <a:ext uri="{FF2B5EF4-FFF2-40B4-BE49-F238E27FC236}">
                <a16:creationId xmlns:a16="http://schemas.microsoft.com/office/drawing/2014/main" id="{EF9EA30D-6147-4872-A7BB-A26842330C31}"/>
              </a:ext>
            </a:extLst>
          </p:cNvPr>
          <p:cNvSpPr txBox="1"/>
          <p:nvPr/>
        </p:nvSpPr>
        <p:spPr>
          <a:xfrm>
            <a:off x="487017" y="1858617"/>
            <a:ext cx="377687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Most (&gt;90%) of the GHG emissions from beef emissions are from enteric fermentation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Emissions from manure management systems have increased (~40%) since 1990, due to increased beef feedlots (vs pasture-based systems)</a:t>
            </a:r>
          </a:p>
        </p:txBody>
      </p:sp>
      <p:graphicFrame>
        <p:nvGraphicFramePr>
          <p:cNvPr id="6" name="Chart 5">
            <a:extLst>
              <a:ext uri="{FF2B5EF4-FFF2-40B4-BE49-F238E27FC236}">
                <a16:creationId xmlns:a16="http://schemas.microsoft.com/office/drawing/2014/main" id="{491AF143-F137-4987-9711-F5C8C4E7A998}"/>
              </a:ext>
            </a:extLst>
          </p:cNvPr>
          <p:cNvGraphicFramePr/>
          <p:nvPr>
            <p:extLst>
              <p:ext uri="{D42A27DB-BD31-4B8C-83A1-F6EECF244321}">
                <p14:modId xmlns:p14="http://schemas.microsoft.com/office/powerpoint/2010/main" val="167363064"/>
              </p:ext>
            </p:extLst>
          </p:nvPr>
        </p:nvGraphicFramePr>
        <p:xfrm>
          <a:off x="5229524" y="1858616"/>
          <a:ext cx="6674904" cy="38477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83BD2F4-C681-4B83-A1DD-E87A9D1B92E8}"/>
              </a:ext>
            </a:extLst>
          </p:cNvPr>
          <p:cNvSpPr txBox="1"/>
          <p:nvPr/>
        </p:nvSpPr>
        <p:spPr>
          <a:xfrm>
            <a:off x="5478226" y="1151610"/>
            <a:ext cx="6112564" cy="923330"/>
          </a:xfrm>
          <a:prstGeom prst="rect">
            <a:avLst/>
          </a:prstGeom>
          <a:noFill/>
        </p:spPr>
        <p:txBody>
          <a:bodyPr wrap="square">
            <a:spAutoFit/>
          </a:bodyPr>
          <a:lstStyle/>
          <a:p>
            <a:pPr algn="ctr"/>
            <a:r>
              <a:rPr lang="en-US" dirty="0"/>
              <a:t>U.S. Total Beef Cattle Population and Associated Emissions</a:t>
            </a:r>
          </a:p>
          <a:p>
            <a:pPr algn="ctr"/>
            <a:endParaRPr lang="en-US" dirty="0"/>
          </a:p>
        </p:txBody>
      </p:sp>
    </p:spTree>
    <p:extLst>
      <p:ext uri="{BB962C8B-B14F-4D97-AF65-F5344CB8AC3E}">
        <p14:creationId xmlns:p14="http://schemas.microsoft.com/office/powerpoint/2010/main" val="21070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08DF2-414D-45F8-8667-5B32D8010067}"/>
              </a:ext>
            </a:extLst>
          </p:cNvPr>
          <p:cNvSpPr>
            <a:spLocks noGrp="1"/>
          </p:cNvSpPr>
          <p:nvPr>
            <p:ph type="title"/>
          </p:nvPr>
        </p:nvSpPr>
        <p:spPr>
          <a:xfrm>
            <a:off x="-31532" y="634546"/>
            <a:ext cx="5016137" cy="1034129"/>
          </a:xfrm>
        </p:spPr>
        <p:txBody>
          <a:bodyPr/>
          <a:lstStyle/>
          <a:p>
            <a:r>
              <a:rPr lang="en-US" dirty="0"/>
              <a:t>Intensity Metrics – Beef Production</a:t>
            </a:r>
          </a:p>
        </p:txBody>
      </p:sp>
      <p:sp>
        <p:nvSpPr>
          <p:cNvPr id="5" name="Slide Number Placeholder 4">
            <a:extLst>
              <a:ext uri="{FF2B5EF4-FFF2-40B4-BE49-F238E27FC236}">
                <a16:creationId xmlns:a16="http://schemas.microsoft.com/office/drawing/2014/main" id="{B76FB38D-12C5-4BCD-8A09-F9139969FAA0}"/>
              </a:ext>
            </a:extLst>
          </p:cNvPr>
          <p:cNvSpPr>
            <a:spLocks noGrp="1"/>
          </p:cNvSpPr>
          <p:nvPr>
            <p:ph type="sldNum" sz="quarter" idx="12"/>
          </p:nvPr>
        </p:nvSpPr>
        <p:spPr>
          <a:xfrm>
            <a:off x="11551920" y="6569851"/>
            <a:ext cx="640080" cy="338554"/>
          </a:xfrm>
        </p:spPr>
        <p:txBody>
          <a:bodyPr anchor="ctr">
            <a:normAutofit/>
          </a:bodyPr>
          <a:lstStyle/>
          <a:p>
            <a:pPr>
              <a:spcAft>
                <a:spcPts val="600"/>
              </a:spcAft>
            </a:pPr>
            <a:fld id="{CA8D9AD5-F248-4919-864A-CFD76CC027D6}" type="slidenum">
              <a:rPr lang="en-US" smtClean="0"/>
              <a:pPr>
                <a:spcAft>
                  <a:spcPts val="600"/>
                </a:spcAft>
              </a:pPr>
              <a:t>7</a:t>
            </a:fld>
            <a:endParaRPr lang="en-US"/>
          </a:p>
        </p:txBody>
      </p:sp>
      <p:sp>
        <p:nvSpPr>
          <p:cNvPr id="2" name="TextBox 1">
            <a:extLst>
              <a:ext uri="{FF2B5EF4-FFF2-40B4-BE49-F238E27FC236}">
                <a16:creationId xmlns:a16="http://schemas.microsoft.com/office/drawing/2014/main" id="{EF9EA30D-6147-4872-A7BB-A26842330C31}"/>
              </a:ext>
            </a:extLst>
          </p:cNvPr>
          <p:cNvSpPr txBox="1"/>
          <p:nvPr/>
        </p:nvSpPr>
        <p:spPr>
          <a:xfrm>
            <a:off x="318052" y="2037522"/>
            <a:ext cx="377687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Beef production per head has increased ~20% and emissions per head has increased ~8% since 1990</a:t>
            </a:r>
          </a:p>
          <a:p>
            <a:pPr marL="285750"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Associated with overall increase in animal weight</a:t>
            </a:r>
          </a:p>
          <a:p>
            <a:pPr lvl="1"/>
            <a:endParaRPr lang="en-US" dirty="0">
              <a:solidFill>
                <a:schemeClr val="bg1"/>
              </a:solidFill>
            </a:endParaRPr>
          </a:p>
        </p:txBody>
      </p:sp>
      <p:graphicFrame>
        <p:nvGraphicFramePr>
          <p:cNvPr id="6" name="Chart 5">
            <a:extLst>
              <a:ext uri="{FF2B5EF4-FFF2-40B4-BE49-F238E27FC236}">
                <a16:creationId xmlns:a16="http://schemas.microsoft.com/office/drawing/2014/main" id="{271F3344-8A17-4904-AF3C-6D1D3585A9EC}"/>
              </a:ext>
            </a:extLst>
          </p:cNvPr>
          <p:cNvGraphicFramePr/>
          <p:nvPr>
            <p:extLst>
              <p:ext uri="{D42A27DB-BD31-4B8C-83A1-F6EECF244321}">
                <p14:modId xmlns:p14="http://schemas.microsoft.com/office/powerpoint/2010/main" val="2441258553"/>
              </p:ext>
            </p:extLst>
          </p:nvPr>
        </p:nvGraphicFramePr>
        <p:xfrm>
          <a:off x="4984604" y="957712"/>
          <a:ext cx="7085476" cy="56121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61E58D4-A7B2-4A6E-AC49-DD63E857EA25}"/>
              </a:ext>
            </a:extLst>
          </p:cNvPr>
          <p:cNvSpPr txBox="1"/>
          <p:nvPr/>
        </p:nvSpPr>
        <p:spPr>
          <a:xfrm>
            <a:off x="5289970" y="311380"/>
            <a:ext cx="6387867" cy="646331"/>
          </a:xfrm>
          <a:prstGeom prst="rect">
            <a:avLst/>
          </a:prstGeom>
          <a:noFill/>
        </p:spPr>
        <p:txBody>
          <a:bodyPr wrap="square">
            <a:spAutoFit/>
          </a:bodyPr>
          <a:lstStyle/>
          <a:p>
            <a:pPr algn="ctr"/>
            <a:r>
              <a:rPr lang="en-US" dirty="0"/>
              <a:t>Index Graph </a:t>
            </a:r>
          </a:p>
          <a:p>
            <a:pPr algn="ctr"/>
            <a:r>
              <a:rPr lang="en-US" dirty="0"/>
              <a:t>Beef and Veal Production GHG Intensity Metric Trends</a:t>
            </a:r>
          </a:p>
        </p:txBody>
      </p:sp>
    </p:spTree>
    <p:extLst>
      <p:ext uri="{BB962C8B-B14F-4D97-AF65-F5344CB8AC3E}">
        <p14:creationId xmlns:p14="http://schemas.microsoft.com/office/powerpoint/2010/main" val="42863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08DF2-414D-45F8-8667-5B32D8010067}"/>
              </a:ext>
            </a:extLst>
          </p:cNvPr>
          <p:cNvSpPr>
            <a:spLocks noGrp="1"/>
          </p:cNvSpPr>
          <p:nvPr>
            <p:ph type="title"/>
          </p:nvPr>
        </p:nvSpPr>
        <p:spPr>
          <a:xfrm>
            <a:off x="-31532" y="634546"/>
            <a:ext cx="5016137" cy="1034129"/>
          </a:xfrm>
        </p:spPr>
        <p:txBody>
          <a:bodyPr/>
          <a:lstStyle/>
          <a:p>
            <a:r>
              <a:rPr lang="en-US" dirty="0"/>
              <a:t>Intensity Metrics – Beef Production</a:t>
            </a:r>
          </a:p>
        </p:txBody>
      </p:sp>
      <p:sp>
        <p:nvSpPr>
          <p:cNvPr id="5" name="Slide Number Placeholder 4">
            <a:extLst>
              <a:ext uri="{FF2B5EF4-FFF2-40B4-BE49-F238E27FC236}">
                <a16:creationId xmlns:a16="http://schemas.microsoft.com/office/drawing/2014/main" id="{B76FB38D-12C5-4BCD-8A09-F9139969FAA0}"/>
              </a:ext>
            </a:extLst>
          </p:cNvPr>
          <p:cNvSpPr>
            <a:spLocks noGrp="1"/>
          </p:cNvSpPr>
          <p:nvPr>
            <p:ph type="sldNum" sz="quarter" idx="12"/>
          </p:nvPr>
        </p:nvSpPr>
        <p:spPr>
          <a:xfrm>
            <a:off x="11551920" y="6569851"/>
            <a:ext cx="640080" cy="338554"/>
          </a:xfrm>
        </p:spPr>
        <p:txBody>
          <a:bodyPr anchor="ctr">
            <a:normAutofit/>
          </a:bodyPr>
          <a:lstStyle/>
          <a:p>
            <a:pPr>
              <a:spcAft>
                <a:spcPts val="600"/>
              </a:spcAft>
            </a:pPr>
            <a:fld id="{CA8D9AD5-F248-4919-864A-CFD76CC027D6}" type="slidenum">
              <a:rPr lang="en-US" smtClean="0"/>
              <a:pPr>
                <a:spcAft>
                  <a:spcPts val="600"/>
                </a:spcAft>
              </a:pPr>
              <a:t>8</a:t>
            </a:fld>
            <a:endParaRPr lang="en-US"/>
          </a:p>
        </p:txBody>
      </p:sp>
      <p:sp>
        <p:nvSpPr>
          <p:cNvPr id="2" name="TextBox 1">
            <a:extLst>
              <a:ext uri="{FF2B5EF4-FFF2-40B4-BE49-F238E27FC236}">
                <a16:creationId xmlns:a16="http://schemas.microsoft.com/office/drawing/2014/main" id="{EF9EA30D-6147-4872-A7BB-A26842330C31}"/>
              </a:ext>
            </a:extLst>
          </p:cNvPr>
          <p:cNvSpPr txBox="1"/>
          <p:nvPr/>
        </p:nvSpPr>
        <p:spPr>
          <a:xfrm>
            <a:off x="458892" y="1668675"/>
            <a:ext cx="377687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Emission per unit of meat have decreased by about 6 percent since 1990</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graphicFrame>
        <p:nvGraphicFramePr>
          <p:cNvPr id="6" name="Chart 5">
            <a:extLst>
              <a:ext uri="{FF2B5EF4-FFF2-40B4-BE49-F238E27FC236}">
                <a16:creationId xmlns:a16="http://schemas.microsoft.com/office/drawing/2014/main" id="{3C9A7C29-B94C-4131-B5BC-E6B9C66FC942}"/>
              </a:ext>
            </a:extLst>
          </p:cNvPr>
          <p:cNvGraphicFramePr/>
          <p:nvPr>
            <p:extLst>
              <p:ext uri="{D42A27DB-BD31-4B8C-83A1-F6EECF244321}">
                <p14:modId xmlns:p14="http://schemas.microsoft.com/office/powerpoint/2010/main" val="237428085"/>
              </p:ext>
            </p:extLst>
          </p:nvPr>
        </p:nvGraphicFramePr>
        <p:xfrm>
          <a:off x="5458139" y="1964804"/>
          <a:ext cx="6437373" cy="29951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9AE0DD2-452D-4B01-B23F-E220EB932A4F}"/>
              </a:ext>
            </a:extLst>
          </p:cNvPr>
          <p:cNvSpPr txBox="1"/>
          <p:nvPr/>
        </p:nvSpPr>
        <p:spPr>
          <a:xfrm>
            <a:off x="5221250" y="1318473"/>
            <a:ext cx="6911150" cy="646331"/>
          </a:xfrm>
          <a:prstGeom prst="rect">
            <a:avLst/>
          </a:prstGeom>
          <a:noFill/>
        </p:spPr>
        <p:txBody>
          <a:bodyPr wrap="square">
            <a:spAutoFit/>
          </a:bodyPr>
          <a:lstStyle/>
          <a:p>
            <a:pPr algn="ctr"/>
            <a:r>
              <a:rPr lang="en-US" dirty="0"/>
              <a:t>Kilograms CO</a:t>
            </a:r>
            <a:r>
              <a:rPr lang="en-US" baseline="-25000" dirty="0"/>
              <a:t>2</a:t>
            </a:r>
            <a:r>
              <a:rPr lang="en-US" dirty="0"/>
              <a:t>e Emitted </a:t>
            </a:r>
          </a:p>
          <a:p>
            <a:pPr algn="ctr"/>
            <a:r>
              <a:rPr lang="en-US" dirty="0"/>
              <a:t>per Kilogram of Beef and Veal Produced</a:t>
            </a:r>
          </a:p>
        </p:txBody>
      </p:sp>
    </p:spTree>
    <p:extLst>
      <p:ext uri="{BB962C8B-B14F-4D97-AF65-F5344CB8AC3E}">
        <p14:creationId xmlns:p14="http://schemas.microsoft.com/office/powerpoint/2010/main" val="74004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E21DCF-B90D-499D-922C-9D41C3DEFC35}"/>
              </a:ext>
            </a:extLst>
          </p:cNvPr>
          <p:cNvSpPr/>
          <p:nvPr/>
        </p:nvSpPr>
        <p:spPr>
          <a:xfrm>
            <a:off x="0" y="3545306"/>
            <a:ext cx="12192000" cy="3063018"/>
          </a:xfrm>
          <a:prstGeom prst="rect">
            <a:avLst/>
          </a:prstGeom>
          <a:gradFill>
            <a:gsLst>
              <a:gs pos="0">
                <a:schemeClr val="accent2"/>
              </a:gs>
              <a:gs pos="100000">
                <a:schemeClr val="tx2"/>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a:p>
        </p:txBody>
      </p:sp>
      <p:sp>
        <p:nvSpPr>
          <p:cNvPr id="3" name="Slide Number Placeholder 2">
            <a:extLst>
              <a:ext uri="{FF2B5EF4-FFF2-40B4-BE49-F238E27FC236}">
                <a16:creationId xmlns:a16="http://schemas.microsoft.com/office/drawing/2014/main" id="{F5A83BBD-F783-496B-B4DC-00AF20D5495F}"/>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10" name="TextBox 9">
            <a:extLst>
              <a:ext uri="{FF2B5EF4-FFF2-40B4-BE49-F238E27FC236}">
                <a16:creationId xmlns:a16="http://schemas.microsoft.com/office/drawing/2014/main" id="{8C020FE8-DA0A-4920-B4BA-6ACE24598249}"/>
              </a:ext>
            </a:extLst>
          </p:cNvPr>
          <p:cNvSpPr txBox="1"/>
          <p:nvPr/>
        </p:nvSpPr>
        <p:spPr>
          <a:xfrm>
            <a:off x="1455357" y="4252734"/>
            <a:ext cx="9708005" cy="1446550"/>
          </a:xfrm>
          <a:prstGeom prst="rect">
            <a:avLst/>
          </a:prstGeom>
          <a:noFill/>
        </p:spPr>
        <p:txBody>
          <a:bodyPr wrap="square" rtlCol="0">
            <a:spAutoFit/>
          </a:bodyPr>
          <a:lstStyle/>
          <a:p>
            <a:pPr algn="ctr"/>
            <a:r>
              <a:rPr lang="en-US" sz="4400" b="1" dirty="0">
                <a:solidFill>
                  <a:schemeClr val="bg1"/>
                </a:solidFill>
                <a:latin typeface="Arial Black" panose="020B0A04020102020204" pitchFamily="34" charset="0"/>
              </a:rPr>
              <a:t>Swine Production</a:t>
            </a:r>
          </a:p>
          <a:p>
            <a:pPr algn="ctr"/>
            <a:endParaRPr lang="en-US" sz="4400" dirty="0"/>
          </a:p>
        </p:txBody>
      </p:sp>
      <p:pic>
        <p:nvPicPr>
          <p:cNvPr id="2052" name="Picture 4">
            <a:extLst>
              <a:ext uri="{FF2B5EF4-FFF2-40B4-BE49-F238E27FC236}">
                <a16:creationId xmlns:a16="http://schemas.microsoft.com/office/drawing/2014/main" id="{637E35A4-0208-4D44-A04B-50616D93D3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755" b="9531"/>
          <a:stretch/>
        </p:blipFill>
        <p:spPr bwMode="auto">
          <a:xfrm>
            <a:off x="0" y="-4107"/>
            <a:ext cx="6753865" cy="356185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1029A24E-586E-4E79-80DD-EF7D2B4FBD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540"/>
          <a:stretch/>
        </p:blipFill>
        <p:spPr bwMode="auto">
          <a:xfrm>
            <a:off x="6147270" y="-4107"/>
            <a:ext cx="6096000" cy="354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93834"/>
      </p:ext>
    </p:extLst>
  </p:cSld>
  <p:clrMapOvr>
    <a:masterClrMapping/>
  </p:clrMapOvr>
  <p:transition spd="med"/>
</p:sld>
</file>

<file path=ppt/theme/theme1.xml><?xml version="1.0" encoding="utf-8"?>
<a:theme xmlns:a="http://schemas.openxmlformats.org/drawingml/2006/main" name="Banded Design Blue 16x9">
  <a:themeElements>
    <a:clrScheme name="GMI">
      <a:dk1>
        <a:sysClr val="windowText" lastClr="000000"/>
      </a:dk1>
      <a:lt1>
        <a:sysClr val="window" lastClr="FFFFFF"/>
      </a:lt1>
      <a:dk2>
        <a:srgbClr val="0A357E"/>
      </a:dk2>
      <a:lt2>
        <a:srgbClr val="D5E3FB"/>
      </a:lt2>
      <a:accent1>
        <a:srgbClr val="2FB1E4"/>
      </a:accent1>
      <a:accent2>
        <a:srgbClr val="006AAC"/>
      </a:accent2>
      <a:accent3>
        <a:srgbClr val="5BD078"/>
      </a:accent3>
      <a:accent4>
        <a:srgbClr val="A5D028"/>
      </a:accent4>
      <a:accent5>
        <a:srgbClr val="F5C040"/>
      </a:accent5>
      <a:accent6>
        <a:srgbClr val="05E0DB"/>
      </a:accent6>
      <a:hlink>
        <a:srgbClr val="0000FF"/>
      </a:hlink>
      <a:folHlink>
        <a:srgbClr val="5EAE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99390B5EE060AC4DB0E89D72EC4D2CB9" ma:contentTypeVersion="11" ma:contentTypeDescription="Create a new document." ma:contentTypeScope="" ma:versionID="5a8e5ab378d5d85006bce03d1ff60a85">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eb9afdfb-64d8-4ed3-acc0-c081786e594c" xmlns:ns6="40e065be-560d-49f1-9280-fc5974c84c43" targetNamespace="http://schemas.microsoft.com/office/2006/metadata/properties" ma:root="true" ma:fieldsID="a838f149a386e4f3b3d8378a01d81e4f" ns1:_="" ns2:_="" ns3:_="" ns4:_="" ns5:_="" ns6:_="">
    <xsd:import namespace="http://schemas.microsoft.com/sharepoint/v3"/>
    <xsd:import namespace="4ffa91fb-a0ff-4ac5-b2db-65c790d184a4"/>
    <xsd:import namespace="http://schemas.microsoft.com/sharepoint.v3"/>
    <xsd:import namespace="http://schemas.microsoft.com/sharepoint/v3/fields"/>
    <xsd:import namespace="eb9afdfb-64d8-4ed3-acc0-c081786e594c"/>
    <xsd:import namespace="40e065be-560d-49f1-9280-fc5974c84c43"/>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557facb0-4a17-4345-b42b-b5389fc9fa29}" ma:internalName="TaxCatchAllLabel" ma:readOnly="true" ma:showField="CatchAllDataLabel" ma:web="40e065be-560d-49f1-9280-fc5974c84c43">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557facb0-4a17-4345-b42b-b5389fc9fa29}" ma:internalName="TaxCatchAll" ma:showField="CatchAllData" ma:web="40e065be-560d-49f1-9280-fc5974c84c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9afdfb-64d8-4ed3-acc0-c081786e594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DateTaken" ma:index="3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065be-560d-49f1-9280-fc5974c84c43"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2020-12-02T10:59:39+00:00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8EB5310-ABE3-4938-A22F-8F608DD7D521}">
  <ds:schemaRefs>
    <ds:schemaRef ds:uri="Microsoft.SharePoint.Taxonomy.ContentTypeSync"/>
  </ds:schemaRefs>
</ds:datastoreItem>
</file>

<file path=customXml/itemProps2.xml><?xml version="1.0" encoding="utf-8"?>
<ds:datastoreItem xmlns:ds="http://schemas.openxmlformats.org/officeDocument/2006/customXml" ds:itemID="{EB5A24BE-1388-4303-9BE0-0D9F250E7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eb9afdfb-64d8-4ed3-acc0-c081786e594c"/>
    <ds:schemaRef ds:uri="40e065be-560d-49f1-9280-fc5974c84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C3DCCE-06D1-4671-A584-AB8909960BF3}">
  <ds:schemaRefs>
    <ds:schemaRef ds:uri="ESRI.ArcGIS.Mapping.OfficeIntegration.PowerPointInfo"/>
  </ds:schemaRefs>
</ds:datastoreItem>
</file>

<file path=customXml/itemProps4.xml><?xml version="1.0" encoding="utf-8"?>
<ds:datastoreItem xmlns:ds="http://schemas.openxmlformats.org/officeDocument/2006/customXml" ds:itemID="{9EC5B48D-F210-47C0-962B-93A87D1808B9}">
  <ds:schemaRefs>
    <ds:schemaRef ds:uri="http://schemas.microsoft.com/sharepoint.v3"/>
    <ds:schemaRef ds:uri="http://schemas.openxmlformats.org/package/2006/metadata/core-properties"/>
    <ds:schemaRef ds:uri="http://purl.org/dc/dcmitype/"/>
    <ds:schemaRef ds:uri="http://schemas.microsoft.com/office/infopath/2007/PartnerControls"/>
    <ds:schemaRef ds:uri="40e065be-560d-49f1-9280-fc5974c84c43"/>
    <ds:schemaRef ds:uri="eb9afdfb-64d8-4ed3-acc0-c081786e594c"/>
    <ds:schemaRef ds:uri="http://schemas.microsoft.com/office/2006/documentManagement/types"/>
    <ds:schemaRef ds:uri="http://schemas.microsoft.com/sharepoint/v3"/>
    <ds:schemaRef ds:uri="http://schemas.microsoft.com/sharepoint/v3/fields"/>
    <ds:schemaRef ds:uri="4ffa91fb-a0ff-4ac5-b2db-65c790d184a4"/>
    <ds:schemaRef ds:uri="http://www.w3.org/XML/1998/namespace"/>
    <ds:schemaRef ds:uri="http://schemas.microsoft.com/office/2006/metadata/properties"/>
    <ds:schemaRef ds:uri="http://purl.org/dc/terms/"/>
    <ds:schemaRef ds:uri="http://purl.org/dc/elements/1.1/"/>
  </ds:schemaRefs>
</ds:datastoreItem>
</file>

<file path=customXml/itemProps5.xml><?xml version="1.0" encoding="utf-8"?>
<ds:datastoreItem xmlns:ds="http://schemas.openxmlformats.org/officeDocument/2006/customXml" ds:itemID="{5345F466-127F-4A8D-87E5-CBF50EA3E9ED}">
  <ds:schemaRefs>
    <ds:schemaRef ds:uri="http://schemas.microsoft.com/sharepoint/v3/contenttype/forms"/>
  </ds:schemaRefs>
</ds:datastoreItem>
</file>

<file path=customXml/itemProps6.xml><?xml version="1.0" encoding="utf-8"?>
<ds:datastoreItem xmlns:ds="http://schemas.openxmlformats.org/officeDocument/2006/customXml" ds:itemID="{1C438F24-1B78-419B-84CC-2FB6A86BBC0F}">
  <ds:schemaRefs>
    <ds:schemaRef ds:uri="ESRI.ArcGIS.Mapping.OfficeIntegration.PowerPointInfo"/>
  </ds:schemaRefs>
</ds:datastoreItem>
</file>

<file path=customXml/itemProps7.xml><?xml version="1.0" encoding="utf-8"?>
<ds:datastoreItem xmlns:ds="http://schemas.openxmlformats.org/officeDocument/2006/customXml" ds:itemID="{92BAFA07-13D5-4233-9C53-D2AB3088CA3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1200</TotalTime>
  <Words>1741</Words>
  <Application>Microsoft Office PowerPoint</Application>
  <PresentationFormat>Widescreen</PresentationFormat>
  <Paragraphs>301</Paragraphs>
  <Slides>25</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Arial Black</vt:lpstr>
      <vt:lpstr>Arial Rounded MT Bold</vt:lpstr>
      <vt:lpstr>Bebas Neue</vt:lpstr>
      <vt:lpstr>Calibri</vt:lpstr>
      <vt:lpstr>Euphemia</vt:lpstr>
      <vt:lpstr>Helvetica Neue</vt:lpstr>
      <vt:lpstr>Open Sans</vt:lpstr>
      <vt:lpstr>Open Sans Light</vt:lpstr>
      <vt:lpstr>Simple-Line-Icons</vt:lpstr>
      <vt:lpstr>Times New Roman</vt:lpstr>
      <vt:lpstr>Trebuchet MS</vt:lpstr>
      <vt:lpstr>Banded Design Blue 16x9</vt:lpstr>
      <vt:lpstr>PowerPoint Presentation</vt:lpstr>
      <vt:lpstr>Greenhouse Gas Emissions from Livestock</vt:lpstr>
      <vt:lpstr>Why estimate GHG intensity metrics?</vt:lpstr>
      <vt:lpstr>Estimating Intensity Metrics </vt:lpstr>
      <vt:lpstr>PowerPoint Presentation</vt:lpstr>
      <vt:lpstr>Intensity Metrics – Beef Production</vt:lpstr>
      <vt:lpstr>Intensity Metrics – Beef Production</vt:lpstr>
      <vt:lpstr>Intensity Metrics – Beef Production</vt:lpstr>
      <vt:lpstr>PowerPoint Presentation</vt:lpstr>
      <vt:lpstr>Swine Production</vt:lpstr>
      <vt:lpstr>Swine Production</vt:lpstr>
      <vt:lpstr>Swine Production</vt:lpstr>
      <vt:lpstr>PowerPoint Presentation</vt:lpstr>
      <vt:lpstr>Poultry Production</vt:lpstr>
      <vt:lpstr>Poultry - Broilers and Chicken Production</vt:lpstr>
      <vt:lpstr>Poultry – Turkey Production</vt:lpstr>
      <vt:lpstr>Poultry Production</vt:lpstr>
      <vt:lpstr>PowerPoint Presentation</vt:lpstr>
      <vt:lpstr>Egg Production</vt:lpstr>
      <vt:lpstr>Egg Production</vt:lpstr>
      <vt:lpstr>PowerPoint Presentation</vt:lpstr>
      <vt:lpstr>Milk</vt:lpstr>
      <vt:lpstr>Milk Production</vt:lpstr>
      <vt:lpstr>Intensity Metrics - Milk</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AgSTAR Operator Guidebook</dc:title>
  <dc:creator>david palmer</dc:creator>
  <cp:lastModifiedBy>Cortney Itle</cp:lastModifiedBy>
  <cp:revision>28</cp:revision>
  <dcterms:created xsi:type="dcterms:W3CDTF">2020-11-19T21:24:01Z</dcterms:created>
  <dcterms:modified xsi:type="dcterms:W3CDTF">2022-02-01T22:37:40Z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0x01010099390B5EE060AC4DB0E89D72EC4D2CB9</vt:lpwstr>
  </property>
  <property fmtid="{D5CDD505-2E9C-101B-9397-08002B2CF9AE}" pid="4" name="e3f09c3df709400db2417a7161762d62">
    <vt:lpwstr/>
  </property>
  <property fmtid="{D5CDD505-2E9C-101B-9397-08002B2CF9AE}" pid="5" name="EPA Subject">
    <vt:lpwstr/>
  </property>
  <property fmtid="{D5CDD505-2E9C-101B-9397-08002B2CF9AE}" pid="6" name="Document Type">
    <vt:lpwstr/>
  </property>
</Properties>
</file>