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1"/>
    <p:restoredTop sz="95728"/>
  </p:normalViewPr>
  <p:slideViewPr>
    <p:cSldViewPr snapToGrid="0" snapToObjects="1">
      <p:cViewPr varScale="1">
        <p:scale>
          <a:sx n="49" d="100"/>
          <a:sy n="49" d="100"/>
        </p:scale>
        <p:origin x="778" y="4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68CCA3-72E5-294E-B2DA-B3C16C336BF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95C3243-EE14-4346-A6F3-4935F22912E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FBCF64-E68C-584E-84BE-EAFFA8B46B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98A040-B349-2A47-893E-2266840216A0}" type="datetimeFigureOut">
              <a:rPr lang="en-US" smtClean="0"/>
              <a:t>2/24/2022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05085B-F58E-3343-AE67-B4EDF6E229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B0CC58-3CF9-904C-85C7-B1BD1BA5E9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96F14-CA5E-9B46-BC31-7F3623D117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40694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6F69E4-7583-304A-864A-89907429DC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7520330-F32D-E543-A740-AB3C0CEC55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FF8737-A411-EB4C-AD42-43659E08B8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98A040-B349-2A47-893E-2266840216A0}" type="datetimeFigureOut">
              <a:rPr lang="en-US" smtClean="0"/>
              <a:t>2/24/2022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9F649B-DB46-4842-B7E0-B2817E7BD1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5F96F4-AAF9-D743-98C3-C924620C5C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96F14-CA5E-9B46-BC31-7F3623D117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33203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4331B02-88A1-EA42-AE8A-C2ED2C49C6C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375CD22-2B94-134F-9E8A-B8CDE596A79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7CAD17-6238-F94E-8160-036342795B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98A040-B349-2A47-893E-2266840216A0}" type="datetimeFigureOut">
              <a:rPr lang="en-US" smtClean="0"/>
              <a:t>2/24/2022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50EB3A-BF62-9B49-936E-47A37BE2CB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DFBB99-979B-7448-8E34-834154B545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96F14-CA5E-9B46-BC31-7F3623D117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18774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F8D21D-1C84-DD43-8EE5-97BCE04C24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0DBDD5-8ADA-224A-ABE3-CEC73E3238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077607-502F-C64E-A319-BBB782CA1A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98A040-B349-2A47-893E-2266840216A0}" type="datetimeFigureOut">
              <a:rPr lang="en-US" smtClean="0"/>
              <a:t>2/24/2022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ABE3EB-5BC0-1549-A529-E9F85D4C7F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420782-12A1-334D-A23E-201F85038F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96F14-CA5E-9B46-BC31-7F3623D117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54021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FE676E-1F08-1146-9D43-69BDD9BED4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02304AD-C471-594C-B0C8-DF3D480051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99EADC-9D3E-534A-A22F-6E8866AC96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98A040-B349-2A47-893E-2266840216A0}" type="datetimeFigureOut">
              <a:rPr lang="en-US" smtClean="0"/>
              <a:t>2/24/2022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121103-CF49-5F42-89B4-D0E6F774FE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911C72-2306-AE4B-BFE6-DA6ABB8BC8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96F14-CA5E-9B46-BC31-7F3623D117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63878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303E8B-050C-E542-BD1F-32806B4CF9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084F7E-97EE-2845-BEA3-629DBC06CF5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BFD0141-4FCA-804F-94A5-4B47040F94D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CFC1BE8-8FE3-4D4C-8756-B27E4DEE56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98A040-B349-2A47-893E-2266840216A0}" type="datetimeFigureOut">
              <a:rPr lang="en-US" smtClean="0"/>
              <a:t>2/24/2022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044C3B8-FFCF-F841-9D22-58A5589507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4585933-D510-B044-985B-4C68309D95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96F14-CA5E-9B46-BC31-7F3623D117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4370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4D7BE8-18AD-7548-B195-A1A1EE5DE4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858B33-7BC5-5547-8891-D93F82EC6B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C008ACD-6B58-3640-B2F9-10349F03D5A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5FBC8AB-ADD1-174A-BFB3-01B6665D001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D0E4329-20F7-5047-9C9F-5268FE15C73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1BF9448-16DD-B742-A96B-E6CE5F8226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98A040-B349-2A47-893E-2266840216A0}" type="datetimeFigureOut">
              <a:rPr lang="en-US" smtClean="0"/>
              <a:t>2/24/2022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9B335A3-646C-534E-A7ED-B1BAD2BC51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D563669-783E-0245-92AE-49C4DA69CB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96F14-CA5E-9B46-BC31-7F3623D117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66716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FEE4FD-95BE-F04C-8BB7-9BA8428037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6987B2E-A9C1-6E48-A0A0-7029769AF3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98A040-B349-2A47-893E-2266840216A0}" type="datetimeFigureOut">
              <a:rPr lang="en-US" smtClean="0"/>
              <a:t>2/24/2022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FB3380D-1353-004A-AB1F-704319429B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BFD1628-143B-114C-99E0-95EBD6D681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96F14-CA5E-9B46-BC31-7F3623D117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97382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0CEA012-1361-F049-B5B6-0B29BF2D6D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98A040-B349-2A47-893E-2266840216A0}" type="datetimeFigureOut">
              <a:rPr lang="en-US" smtClean="0"/>
              <a:t>2/24/2022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6AAA1E0-DCF5-8D44-BB1C-41E14F569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E889F8-75D7-D049-B745-FA026F26B6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96F14-CA5E-9B46-BC31-7F3623D117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50824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1A6840-FE7E-F740-A01D-7A34C303A4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289DBE-BD32-1F45-9190-31109E77E7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0CC44AE-35DB-C644-AA7B-F71A0BFE958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928B0B2-AB72-5440-BB91-2E7DCD6566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98A040-B349-2A47-893E-2266840216A0}" type="datetimeFigureOut">
              <a:rPr lang="en-US" smtClean="0"/>
              <a:t>2/24/2022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6BCB6F4-6E3D-6B45-88A1-6AD6097853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14D266D-4B44-2549-B604-72AC2C3168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96F14-CA5E-9B46-BC31-7F3623D117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47683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C51275-016D-CB4D-B5C5-155EFAC9AC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97D14E9-4E56-F343-8461-27A339195B1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F9E7B40-BF24-2A40-AEBB-18C37374F7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CEAD0B-0910-664B-BA53-726B7B9EA8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98A040-B349-2A47-893E-2266840216A0}" type="datetimeFigureOut">
              <a:rPr lang="en-US" smtClean="0"/>
              <a:t>2/24/2022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51BF8D7-CE9B-B946-8949-BF68FEF45F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A6946EA-0724-0347-AB2E-EF7319F434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96F14-CA5E-9B46-BC31-7F3623D117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04205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137AD8C-9A33-EB47-9835-E8503C5337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DF0147C-A196-DA42-9F5D-C428F4A4FC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E2129B-6313-CE44-A474-1295BD3D5C7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98A040-B349-2A47-893E-2266840216A0}" type="datetimeFigureOut">
              <a:rPr lang="en-US" smtClean="0"/>
              <a:t>2/24/2022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66C829-240D-1142-834C-816ABEFD8A3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FDB9CE-F769-BB42-B0CB-8841F294F3B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096F14-CA5E-9B46-BC31-7F3623D117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20186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Logo&#10;&#10;Description automatically generated">
            <a:extLst>
              <a:ext uri="{FF2B5EF4-FFF2-40B4-BE49-F238E27FC236}">
                <a16:creationId xmlns:a16="http://schemas.microsoft.com/office/drawing/2014/main" id="{95BF44B1-488A-8C4F-8E0C-7FC5879CB86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87426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Chart, line chart&#10;&#10;Description automatically generated">
            <a:extLst>
              <a:ext uri="{FF2B5EF4-FFF2-40B4-BE49-F238E27FC236}">
                <a16:creationId xmlns:a16="http://schemas.microsoft.com/office/drawing/2014/main" id="{BE91461A-B653-2048-8262-308706CF033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62655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diagram&#10;&#10;Description automatically generated">
            <a:extLst>
              <a:ext uri="{FF2B5EF4-FFF2-40B4-BE49-F238E27FC236}">
                <a16:creationId xmlns:a16="http://schemas.microsoft.com/office/drawing/2014/main" id="{4539053E-5D2C-C040-B1BC-D0D26DE2A8B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02685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Text&#10;&#10;Description automatically generated">
            <a:extLst>
              <a:ext uri="{FF2B5EF4-FFF2-40B4-BE49-F238E27FC236}">
                <a16:creationId xmlns:a16="http://schemas.microsoft.com/office/drawing/2014/main" id="{100F4CBA-FA7F-5B49-AEE7-4D97A5D83BD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82917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0</Words>
  <Application>Microsoft Office PowerPoint</Application>
  <PresentationFormat>Widescreen</PresentationFormat>
  <Paragraphs>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Corey Jenkins</dc:creator>
  <cp:lastModifiedBy>Fajardo, Javier - FAS, Washington, DC</cp:lastModifiedBy>
  <cp:revision>4</cp:revision>
  <dcterms:created xsi:type="dcterms:W3CDTF">2022-02-23T18:52:02Z</dcterms:created>
  <dcterms:modified xsi:type="dcterms:W3CDTF">2022-02-24T13:51:36Z</dcterms:modified>
</cp:coreProperties>
</file>