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  <p:sldMasterId id="2147483685" r:id="rId7"/>
  </p:sldMasterIdLst>
  <p:notesMasterIdLst>
    <p:notesMasterId r:id="rId36"/>
  </p:notesMasterIdLst>
  <p:handoutMasterIdLst>
    <p:handoutMasterId r:id="rId37"/>
  </p:handoutMasterIdLst>
  <p:sldIdLst>
    <p:sldId id="275" r:id="rId8"/>
    <p:sldId id="789" r:id="rId9"/>
    <p:sldId id="795" r:id="rId10"/>
    <p:sldId id="796" r:id="rId11"/>
    <p:sldId id="797" r:id="rId12"/>
    <p:sldId id="794" r:id="rId13"/>
    <p:sldId id="792" r:id="rId14"/>
    <p:sldId id="793" r:id="rId15"/>
    <p:sldId id="722" r:id="rId16"/>
    <p:sldId id="788" r:id="rId17"/>
    <p:sldId id="791" r:id="rId18"/>
    <p:sldId id="786" r:id="rId19"/>
    <p:sldId id="790" r:id="rId20"/>
    <p:sldId id="787" r:id="rId21"/>
    <p:sldId id="782" r:id="rId22"/>
    <p:sldId id="785" r:id="rId23"/>
    <p:sldId id="784" r:id="rId24"/>
    <p:sldId id="757" r:id="rId25"/>
    <p:sldId id="758" r:id="rId26"/>
    <p:sldId id="770" r:id="rId27"/>
    <p:sldId id="761" r:id="rId28"/>
    <p:sldId id="778" r:id="rId29"/>
    <p:sldId id="775" r:id="rId30"/>
    <p:sldId id="776" r:id="rId31"/>
    <p:sldId id="777" r:id="rId32"/>
    <p:sldId id="780" r:id="rId33"/>
    <p:sldId id="743" r:id="rId34"/>
    <p:sldId id="744" r:id="rId3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iver, Jon" initials="DJ" lastIdx="1" clrIdx="0">
    <p:extLst>
      <p:ext uri="{19B8F6BF-5375-455C-9EA6-DF929625EA0E}">
        <p15:presenceInfo xmlns:p15="http://schemas.microsoft.com/office/powerpoint/2012/main" userId="S::Jon.Driver@northwestfcs.com::4124118b-0af0-4be1-b537-61bce34363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9934"/>
    <a:srgbClr val="655F5B"/>
    <a:srgbClr val="77942B"/>
    <a:srgbClr val="5C8727"/>
    <a:srgbClr val="847B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14" autoAdjust="0"/>
    <p:restoredTop sz="96395" autoAdjust="0"/>
  </p:normalViewPr>
  <p:slideViewPr>
    <p:cSldViewPr>
      <p:cViewPr varScale="1">
        <p:scale>
          <a:sx n="86" d="100"/>
          <a:sy n="86" d="100"/>
        </p:scale>
        <p:origin x="1190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-3252" y="-23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21\Shared\Risk%20Management\Industry%20Teams\Industry%20Data%20and%20Graphics\2020\Hay-All%20Countries-West%20Coast%20Ports%20-%2017-19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driver\Downloads\5793ACE3-158A-3083-8F40-A522AD59F1B9.csv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Sheet6!$R$2</c:f>
              <c:strCache>
                <c:ptCount val="1"/>
                <c:pt idx="0">
                  <c:v>Japan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Sheet6!$Q$3:$Q$13</c:f>
              <c:strCach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strCache>
            </c:strRef>
          </c:cat>
          <c:val>
            <c:numRef>
              <c:f>Sheet6!$R$3:$R$13</c:f>
              <c:numCache>
                <c:formatCode>_(* #,##0_);_(* \(#,##0\);_(* "-"??_);_(@_)</c:formatCode>
                <c:ptCount val="11"/>
                <c:pt idx="0">
                  <c:v>1847647</c:v>
                </c:pt>
                <c:pt idx="1">
                  <c:v>1710020</c:v>
                </c:pt>
                <c:pt idx="2">
                  <c:v>1768057</c:v>
                </c:pt>
                <c:pt idx="3">
                  <c:v>1733576</c:v>
                </c:pt>
                <c:pt idx="4">
                  <c:v>1602947</c:v>
                </c:pt>
                <c:pt idx="5">
                  <c:v>1427929</c:v>
                </c:pt>
                <c:pt idx="6">
                  <c:v>1376869</c:v>
                </c:pt>
                <c:pt idx="7">
                  <c:v>1357798</c:v>
                </c:pt>
                <c:pt idx="8">
                  <c:v>1461063</c:v>
                </c:pt>
                <c:pt idx="9">
                  <c:v>1416527</c:v>
                </c:pt>
                <c:pt idx="10">
                  <c:v>1548760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89-4A9A-9D18-CA7C3B0142F2}"/>
            </c:ext>
          </c:extLst>
        </c:ser>
        <c:ser>
          <c:idx val="1"/>
          <c:order val="1"/>
          <c:tx>
            <c:strRef>
              <c:f>Sheet6!$S$2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Sheet6!$Q$3:$Q$13</c:f>
              <c:strCach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strCache>
            </c:strRef>
          </c:cat>
          <c:val>
            <c:numRef>
              <c:f>Sheet6!$S$3:$S$13</c:f>
              <c:numCache>
                <c:formatCode>_(* #,##0_);_(* \(#,##0\);_(* "-"??_);_(@_)</c:formatCode>
                <c:ptCount val="11"/>
                <c:pt idx="0">
                  <c:v>90260</c:v>
                </c:pt>
                <c:pt idx="1">
                  <c:v>231143</c:v>
                </c:pt>
                <c:pt idx="2">
                  <c:v>287695</c:v>
                </c:pt>
                <c:pt idx="3">
                  <c:v>485423</c:v>
                </c:pt>
                <c:pt idx="4">
                  <c:v>793945</c:v>
                </c:pt>
                <c:pt idx="5">
                  <c:v>857342</c:v>
                </c:pt>
                <c:pt idx="6">
                  <c:v>1037373</c:v>
                </c:pt>
                <c:pt idx="7">
                  <c:v>1218907</c:v>
                </c:pt>
                <c:pt idx="8">
                  <c:v>1232730</c:v>
                </c:pt>
                <c:pt idx="9">
                  <c:v>906707</c:v>
                </c:pt>
                <c:pt idx="10">
                  <c:v>895496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89-4A9A-9D18-CA7C3B0142F2}"/>
            </c:ext>
          </c:extLst>
        </c:ser>
        <c:ser>
          <c:idx val="2"/>
          <c:order val="2"/>
          <c:tx>
            <c:strRef>
              <c:f>Sheet6!$T$2</c:f>
              <c:strCache>
                <c:ptCount val="1"/>
                <c:pt idx="0">
                  <c:v>South Korea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Sheet6!$Q$3:$Q$13</c:f>
              <c:strCach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strCache>
            </c:strRef>
          </c:cat>
          <c:val>
            <c:numRef>
              <c:f>Sheet6!$T$3:$T$13</c:f>
              <c:numCache>
                <c:formatCode>_(* #,##0_);_(* \(#,##0\);_(* "-"??_);_(@_)</c:formatCode>
                <c:ptCount val="11"/>
                <c:pt idx="0">
                  <c:v>546549</c:v>
                </c:pt>
                <c:pt idx="1">
                  <c:v>597178</c:v>
                </c:pt>
                <c:pt idx="2">
                  <c:v>583020</c:v>
                </c:pt>
                <c:pt idx="3">
                  <c:v>656452</c:v>
                </c:pt>
                <c:pt idx="4">
                  <c:v>594037</c:v>
                </c:pt>
                <c:pt idx="5">
                  <c:v>528051</c:v>
                </c:pt>
                <c:pt idx="6">
                  <c:v>634353</c:v>
                </c:pt>
                <c:pt idx="7">
                  <c:v>678031</c:v>
                </c:pt>
                <c:pt idx="8">
                  <c:v>778622</c:v>
                </c:pt>
                <c:pt idx="9">
                  <c:v>635522</c:v>
                </c:pt>
                <c:pt idx="10">
                  <c:v>601127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89-4A9A-9D18-CA7C3B0142F2}"/>
            </c:ext>
          </c:extLst>
        </c:ser>
        <c:ser>
          <c:idx val="3"/>
          <c:order val="3"/>
          <c:tx>
            <c:strRef>
              <c:f>Sheet6!$U$2</c:f>
              <c:strCache>
                <c:ptCount val="1"/>
                <c:pt idx="0">
                  <c:v>Saudi Arabia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Sheet6!$Q$3:$Q$13</c:f>
              <c:strCach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strCache>
            </c:strRef>
          </c:cat>
          <c:val>
            <c:numRef>
              <c:f>Sheet6!$U$3:$U$13</c:f>
              <c:numCache>
                <c:formatCode>_(* #,##0_);_(* \(#,##0\);_(* "-"??_);_(@_)</c:formatCode>
                <c:ptCount val="11"/>
                <c:pt idx="0">
                  <c:v>1674</c:v>
                </c:pt>
                <c:pt idx="1">
                  <c:v>9793</c:v>
                </c:pt>
                <c:pt idx="2">
                  <c:v>813</c:v>
                </c:pt>
                <c:pt idx="3">
                  <c:v>3533</c:v>
                </c:pt>
                <c:pt idx="4">
                  <c:v>21735</c:v>
                </c:pt>
                <c:pt idx="5">
                  <c:v>26643</c:v>
                </c:pt>
                <c:pt idx="6">
                  <c:v>78464</c:v>
                </c:pt>
                <c:pt idx="7">
                  <c:v>264435</c:v>
                </c:pt>
                <c:pt idx="8">
                  <c:v>361061</c:v>
                </c:pt>
                <c:pt idx="9">
                  <c:v>481181</c:v>
                </c:pt>
                <c:pt idx="10">
                  <c:v>418057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89-4A9A-9D18-CA7C3B0142F2}"/>
            </c:ext>
          </c:extLst>
        </c:ser>
        <c:ser>
          <c:idx val="4"/>
          <c:order val="4"/>
          <c:tx>
            <c:strRef>
              <c:f>Sheet6!$V$2</c:f>
              <c:strCache>
                <c:ptCount val="1"/>
                <c:pt idx="0">
                  <c:v>UAE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Sheet6!$Q$3:$Q$13</c:f>
              <c:strCach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strCache>
            </c:strRef>
          </c:cat>
          <c:val>
            <c:numRef>
              <c:f>Sheet6!$V$3:$V$13</c:f>
              <c:numCache>
                <c:formatCode>_(* #,##0_);_(* \(#,##0\);_(* "-"??_);_(@_)</c:formatCode>
                <c:ptCount val="11"/>
                <c:pt idx="0">
                  <c:v>677076</c:v>
                </c:pt>
                <c:pt idx="1">
                  <c:v>655802</c:v>
                </c:pt>
                <c:pt idx="2">
                  <c:v>661229</c:v>
                </c:pt>
                <c:pt idx="3">
                  <c:v>744668</c:v>
                </c:pt>
                <c:pt idx="4">
                  <c:v>838626</c:v>
                </c:pt>
                <c:pt idx="5">
                  <c:v>417661</c:v>
                </c:pt>
                <c:pt idx="6">
                  <c:v>320758</c:v>
                </c:pt>
                <c:pt idx="7">
                  <c:v>397731</c:v>
                </c:pt>
                <c:pt idx="8">
                  <c:v>308460</c:v>
                </c:pt>
                <c:pt idx="9">
                  <c:v>294108</c:v>
                </c:pt>
                <c:pt idx="10">
                  <c:v>359446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89-4A9A-9D18-CA7C3B0142F2}"/>
            </c:ext>
          </c:extLst>
        </c:ser>
        <c:ser>
          <c:idx val="5"/>
          <c:order val="5"/>
          <c:tx>
            <c:strRef>
              <c:f>Sheet6!$W$2</c:f>
              <c:strCache>
                <c:ptCount val="1"/>
                <c:pt idx="0">
                  <c:v>Taiwan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Sheet6!$Q$3:$Q$13</c:f>
              <c:strCach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strCache>
            </c:strRef>
          </c:cat>
          <c:val>
            <c:numRef>
              <c:f>Sheet6!$W$3:$W$13</c:f>
              <c:numCache>
                <c:formatCode>_(* #,##0_);_(* \(#,##0\);_(* "-"??_);_(@_)</c:formatCode>
                <c:ptCount val="11"/>
                <c:pt idx="0">
                  <c:v>122139</c:v>
                </c:pt>
                <c:pt idx="1">
                  <c:v>146694</c:v>
                </c:pt>
                <c:pt idx="2">
                  <c:v>151559</c:v>
                </c:pt>
                <c:pt idx="3">
                  <c:v>160420</c:v>
                </c:pt>
                <c:pt idx="4">
                  <c:v>160259</c:v>
                </c:pt>
                <c:pt idx="5">
                  <c:v>138125</c:v>
                </c:pt>
                <c:pt idx="6">
                  <c:v>148774</c:v>
                </c:pt>
                <c:pt idx="7">
                  <c:v>175244</c:v>
                </c:pt>
                <c:pt idx="8">
                  <c:v>168570</c:v>
                </c:pt>
                <c:pt idx="9">
                  <c:v>183348</c:v>
                </c:pt>
                <c:pt idx="10">
                  <c:v>217454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89-4A9A-9D18-CA7C3B0142F2}"/>
            </c:ext>
          </c:extLst>
        </c:ser>
        <c:ser>
          <c:idx val="6"/>
          <c:order val="6"/>
          <c:tx>
            <c:strRef>
              <c:f>Sheet6!$X$2</c:f>
              <c:strCache>
                <c:ptCount val="1"/>
                <c:pt idx="0">
                  <c:v>Canada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Sheet6!$Q$3:$Q$13</c:f>
              <c:strCach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strCache>
            </c:strRef>
          </c:cat>
          <c:val>
            <c:numRef>
              <c:f>Sheet6!$X$3:$X$13</c:f>
              <c:numCache>
                <c:formatCode>_(* #,##0_);_(* \(#,##0\);_(* "-"??_);_(@_)</c:formatCode>
                <c:ptCount val="11"/>
                <c:pt idx="0">
                  <c:v>70590</c:v>
                </c:pt>
                <c:pt idx="1">
                  <c:v>91479</c:v>
                </c:pt>
                <c:pt idx="2">
                  <c:v>46745</c:v>
                </c:pt>
                <c:pt idx="3">
                  <c:v>37913</c:v>
                </c:pt>
                <c:pt idx="4">
                  <c:v>34704</c:v>
                </c:pt>
                <c:pt idx="5">
                  <c:v>28060</c:v>
                </c:pt>
                <c:pt idx="6">
                  <c:v>57402</c:v>
                </c:pt>
                <c:pt idx="7">
                  <c:v>62374</c:v>
                </c:pt>
                <c:pt idx="8">
                  <c:v>65433</c:v>
                </c:pt>
                <c:pt idx="9">
                  <c:v>84004</c:v>
                </c:pt>
                <c:pt idx="10">
                  <c:v>112725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89-4A9A-9D18-CA7C3B0142F2}"/>
            </c:ext>
          </c:extLst>
        </c:ser>
        <c:ser>
          <c:idx val="7"/>
          <c:order val="7"/>
          <c:tx>
            <c:strRef>
              <c:f>Sheet6!$Y$2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cat>
            <c:strRef>
              <c:f>Sheet6!$Q$3:$Q$13</c:f>
              <c:strCach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strCache>
            </c:strRef>
          </c:cat>
          <c:val>
            <c:numRef>
              <c:f>Sheet6!$Y$3:$Y$13</c:f>
              <c:numCache>
                <c:formatCode>_(* #,##0_);_(* \(#,##0\);_(* "-"??_);_(@_)</c:formatCode>
                <c:ptCount val="11"/>
                <c:pt idx="0">
                  <c:v>49549</c:v>
                </c:pt>
                <c:pt idx="1">
                  <c:v>55931</c:v>
                </c:pt>
                <c:pt idx="2">
                  <c:v>57680</c:v>
                </c:pt>
                <c:pt idx="3">
                  <c:v>120870</c:v>
                </c:pt>
                <c:pt idx="4">
                  <c:v>56025</c:v>
                </c:pt>
                <c:pt idx="5">
                  <c:v>54824</c:v>
                </c:pt>
                <c:pt idx="6">
                  <c:v>55045</c:v>
                </c:pt>
                <c:pt idx="7">
                  <c:v>50397</c:v>
                </c:pt>
                <c:pt idx="8">
                  <c:v>58163</c:v>
                </c:pt>
                <c:pt idx="9">
                  <c:v>54446</c:v>
                </c:pt>
                <c:pt idx="10">
                  <c:v>73949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989-4A9A-9D18-CA7C3B0142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0784240"/>
        <c:axId val="910783584"/>
      </c:areaChart>
      <c:catAx>
        <c:axId val="91078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0783584"/>
        <c:crosses val="autoZero"/>
        <c:auto val="1"/>
        <c:lblAlgn val="ctr"/>
        <c:lblOffset val="100"/>
        <c:noMultiLvlLbl val="0"/>
      </c:catAx>
      <c:valAx>
        <c:axId val="910783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Million Metric Tons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0784240"/>
        <c:crosses val="autoZero"/>
        <c:crossBetween val="midCat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'Grass Hay'!$AT$18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'Grass Hay'!$AS$19:$AS$21</c:f>
              <c:strCache>
                <c:ptCount val="3"/>
                <c:pt idx="0">
                  <c:v>U.S. </c:v>
                </c:pt>
                <c:pt idx="1">
                  <c:v>Australia*</c:v>
                </c:pt>
                <c:pt idx="2">
                  <c:v>Canada</c:v>
                </c:pt>
              </c:strCache>
            </c:strRef>
          </c:cat>
          <c:val>
            <c:numRef>
              <c:f>'Grass Hay'!$AT$19:$AT$21</c:f>
              <c:numCache>
                <c:formatCode>_(* #,##0_);_(* \(#,##0\);_(* "-"??_);_(@_)</c:formatCode>
                <c:ptCount val="3"/>
                <c:pt idx="0">
                  <c:v>1522451</c:v>
                </c:pt>
                <c:pt idx="1">
                  <c:v>1000000</c:v>
                </c:pt>
                <c:pt idx="2">
                  <c:v>253958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B8-4C7E-A9EA-DE9C5ACC91B7}"/>
            </c:ext>
          </c:extLst>
        </c:ser>
        <c:ser>
          <c:idx val="1"/>
          <c:order val="1"/>
          <c:tx>
            <c:strRef>
              <c:f>'Grass Hay'!$AU$18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'Grass Hay'!$AS$19:$AS$21</c:f>
              <c:strCache>
                <c:ptCount val="3"/>
                <c:pt idx="0">
                  <c:v>U.S. </c:v>
                </c:pt>
                <c:pt idx="1">
                  <c:v>Australia*</c:v>
                </c:pt>
                <c:pt idx="2">
                  <c:v>Canada</c:v>
                </c:pt>
              </c:strCache>
            </c:strRef>
          </c:cat>
          <c:val>
            <c:numRef>
              <c:f>'Grass Hay'!$AU$19:$AU$21</c:f>
              <c:numCache>
                <c:formatCode>_(* #,##0_);_(* \(#,##0\);_(* "-"??_);_(@_)</c:formatCode>
                <c:ptCount val="3"/>
                <c:pt idx="0">
                  <c:v>1341438</c:v>
                </c:pt>
                <c:pt idx="1">
                  <c:v>950000</c:v>
                </c:pt>
                <c:pt idx="2">
                  <c:v>278932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B8-4C7E-A9EA-DE9C5ACC91B7}"/>
            </c:ext>
          </c:extLst>
        </c:ser>
        <c:ser>
          <c:idx val="2"/>
          <c:order val="2"/>
          <c:tx>
            <c:strRef>
              <c:f>'Grass Hay'!$AV$18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'Grass Hay'!$AS$19:$AS$21</c:f>
              <c:strCache>
                <c:ptCount val="3"/>
                <c:pt idx="0">
                  <c:v>U.S. </c:v>
                </c:pt>
                <c:pt idx="1">
                  <c:v>Australia*</c:v>
                </c:pt>
                <c:pt idx="2">
                  <c:v>Canada</c:v>
                </c:pt>
              </c:strCache>
            </c:strRef>
          </c:cat>
          <c:val>
            <c:numRef>
              <c:f>'Grass Hay'!$AV$19:$AV$21</c:f>
              <c:numCache>
                <c:formatCode>_(* #,##0_);_(* \(#,##0\);_(* "-"??_);_(@_)</c:formatCode>
                <c:ptCount val="3"/>
                <c:pt idx="0">
                  <c:v>1368566</c:v>
                </c:pt>
                <c:pt idx="1">
                  <c:v>1000000</c:v>
                </c:pt>
                <c:pt idx="2">
                  <c:v>292765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B8-4C7E-A9EA-DE9C5ACC91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5854504"/>
        <c:axId val="735861064"/>
      </c:barChart>
      <c:catAx>
        <c:axId val="735854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35861064"/>
        <c:crosses val="autoZero"/>
        <c:auto val="1"/>
        <c:lblAlgn val="ctr"/>
        <c:lblOffset val="100"/>
        <c:noMultiLvlLbl val="0"/>
      </c:catAx>
      <c:valAx>
        <c:axId val="735861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35854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Canadian Timothy Exports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'CAN Exports Timothy'!$AS$5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'CAN Exports Timothy'!$AR$6:$AR$11</c:f>
              <c:strCache>
                <c:ptCount val="6"/>
                <c:pt idx="0">
                  <c:v>Japan</c:v>
                </c:pt>
                <c:pt idx="1">
                  <c:v>United States</c:v>
                </c:pt>
                <c:pt idx="2">
                  <c:v>Korea, South</c:v>
                </c:pt>
                <c:pt idx="3">
                  <c:v>China</c:v>
                </c:pt>
                <c:pt idx="4">
                  <c:v>United Arab Emirates</c:v>
                </c:pt>
                <c:pt idx="5">
                  <c:v>ROW</c:v>
                </c:pt>
              </c:strCache>
            </c:strRef>
          </c:cat>
          <c:val>
            <c:numRef>
              <c:f>'CAN Exports Timothy'!$AS$6:$AS$11</c:f>
              <c:numCache>
                <c:formatCode>#,##0</c:formatCode>
                <c:ptCount val="6"/>
                <c:pt idx="0">
                  <c:v>143793</c:v>
                </c:pt>
                <c:pt idx="1">
                  <c:v>63881</c:v>
                </c:pt>
                <c:pt idx="2">
                  <c:v>33471</c:v>
                </c:pt>
                <c:pt idx="3">
                  <c:v>5586</c:v>
                </c:pt>
                <c:pt idx="4">
                  <c:v>3588</c:v>
                </c:pt>
                <c:pt idx="5">
                  <c:v>3639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4F-4B7B-BDCF-42EFC9A5631C}"/>
            </c:ext>
          </c:extLst>
        </c:ser>
        <c:ser>
          <c:idx val="1"/>
          <c:order val="1"/>
          <c:tx>
            <c:strRef>
              <c:f>'CAN Exports Timothy'!$AT$5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'CAN Exports Timothy'!$AR$6:$AR$11</c:f>
              <c:strCache>
                <c:ptCount val="6"/>
                <c:pt idx="0">
                  <c:v>Japan</c:v>
                </c:pt>
                <c:pt idx="1">
                  <c:v>United States</c:v>
                </c:pt>
                <c:pt idx="2">
                  <c:v>Korea, South</c:v>
                </c:pt>
                <c:pt idx="3">
                  <c:v>China</c:v>
                </c:pt>
                <c:pt idx="4">
                  <c:v>United Arab Emirates</c:v>
                </c:pt>
                <c:pt idx="5">
                  <c:v>ROW</c:v>
                </c:pt>
              </c:strCache>
            </c:strRef>
          </c:cat>
          <c:val>
            <c:numRef>
              <c:f>'CAN Exports Timothy'!$AT$6:$AT$11</c:f>
              <c:numCache>
                <c:formatCode>#,##0</c:formatCode>
                <c:ptCount val="6"/>
                <c:pt idx="0">
                  <c:v>174613</c:v>
                </c:pt>
                <c:pt idx="1">
                  <c:v>69977</c:v>
                </c:pt>
                <c:pt idx="2">
                  <c:v>20399</c:v>
                </c:pt>
                <c:pt idx="3">
                  <c:v>3210</c:v>
                </c:pt>
                <c:pt idx="4">
                  <c:v>2618</c:v>
                </c:pt>
                <c:pt idx="5">
                  <c:v>8115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4F-4B7B-BDCF-42EFC9A5631C}"/>
            </c:ext>
          </c:extLst>
        </c:ser>
        <c:ser>
          <c:idx val="2"/>
          <c:order val="2"/>
          <c:tx>
            <c:strRef>
              <c:f>'CAN Exports Timothy'!$AU$5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'CAN Exports Timothy'!$AR$6:$AR$11</c:f>
              <c:strCache>
                <c:ptCount val="6"/>
                <c:pt idx="0">
                  <c:v>Japan</c:v>
                </c:pt>
                <c:pt idx="1">
                  <c:v>United States</c:v>
                </c:pt>
                <c:pt idx="2">
                  <c:v>Korea, South</c:v>
                </c:pt>
                <c:pt idx="3">
                  <c:v>China</c:v>
                </c:pt>
                <c:pt idx="4">
                  <c:v>United Arab Emirates</c:v>
                </c:pt>
                <c:pt idx="5">
                  <c:v>ROW</c:v>
                </c:pt>
              </c:strCache>
            </c:strRef>
          </c:cat>
          <c:val>
            <c:numRef>
              <c:f>'CAN Exports Timothy'!$AU$6:$AU$11</c:f>
              <c:numCache>
                <c:formatCode>#,##0</c:formatCode>
                <c:ptCount val="6"/>
                <c:pt idx="0">
                  <c:v>175129</c:v>
                </c:pt>
                <c:pt idx="1">
                  <c:v>72579</c:v>
                </c:pt>
                <c:pt idx="2">
                  <c:v>24778</c:v>
                </c:pt>
                <c:pt idx="3">
                  <c:v>9223</c:v>
                </c:pt>
                <c:pt idx="4">
                  <c:v>3774</c:v>
                </c:pt>
                <c:pt idx="5">
                  <c:v>7282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4F-4B7B-BDCF-42EFC9A563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9435184"/>
        <c:axId val="899434200"/>
      </c:barChart>
      <c:catAx>
        <c:axId val="89943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9434200"/>
        <c:crosses val="autoZero"/>
        <c:auto val="1"/>
        <c:lblAlgn val="ctr"/>
        <c:lblOffset val="100"/>
        <c:noMultiLvlLbl val="0"/>
      </c:catAx>
      <c:valAx>
        <c:axId val="89943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Metric</a:t>
                </a:r>
                <a:r>
                  <a:rPr lang="en-US" baseline="0" dirty="0"/>
                  <a:t> Tons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9435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[5793ACE3-158A-3083-8F40-A522AD59F1B9.csv]Sheet1!PivotTable4</c:name>
    <c:fmtId val="5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Alfalfa Production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rgbClr val="FF0000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rgbClr val="00B050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rgbClr val="FFC000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bg1">
                <a:lumMod val="65000"/>
              </a:schemeClr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rgbClr val="0070C0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rgbClr val="FF0000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rgbClr val="00B050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rgbClr val="FFC000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8575" cap="rnd">
            <a:solidFill>
              <a:srgbClr val="0070C0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bg1">
                <a:lumMod val="65000"/>
              </a:schemeClr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rgbClr val="FF0000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rgbClr val="00B050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28575" cap="rnd">
            <a:solidFill>
              <a:srgbClr val="FFC000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28575" cap="rnd">
            <a:solidFill>
              <a:srgbClr val="0070C0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bg1">
                <a:lumMod val="65000"/>
              </a:schemeClr>
            </a:solidFill>
            <a:round/>
          </a:ln>
          <a:effectLst/>
        </c:spPr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Sheet1!$B$3:$B$4</c:f>
              <c:strCache>
                <c:ptCount val="1"/>
                <c:pt idx="0">
                  <c:v>CALIFORNIA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Sheet1!$A$5:$A$106</c:f>
              <c:strCache>
                <c:ptCount val="101"/>
                <c:pt idx="0">
                  <c:v>1919</c:v>
                </c:pt>
                <c:pt idx="1">
                  <c:v>1920</c:v>
                </c:pt>
                <c:pt idx="2">
                  <c:v>1921</c:v>
                </c:pt>
                <c:pt idx="3">
                  <c:v>1922</c:v>
                </c:pt>
                <c:pt idx="4">
                  <c:v>1923</c:v>
                </c:pt>
                <c:pt idx="5">
                  <c:v>1924</c:v>
                </c:pt>
                <c:pt idx="6">
                  <c:v>1925</c:v>
                </c:pt>
                <c:pt idx="7">
                  <c:v>1926</c:v>
                </c:pt>
                <c:pt idx="8">
                  <c:v>1927</c:v>
                </c:pt>
                <c:pt idx="9">
                  <c:v>1928</c:v>
                </c:pt>
                <c:pt idx="10">
                  <c:v>1929</c:v>
                </c:pt>
                <c:pt idx="11">
                  <c:v>1930</c:v>
                </c:pt>
                <c:pt idx="12">
                  <c:v>1931</c:v>
                </c:pt>
                <c:pt idx="13">
                  <c:v>1932</c:v>
                </c:pt>
                <c:pt idx="14">
                  <c:v>1933</c:v>
                </c:pt>
                <c:pt idx="15">
                  <c:v>1934</c:v>
                </c:pt>
                <c:pt idx="16">
                  <c:v>1935</c:v>
                </c:pt>
                <c:pt idx="17">
                  <c:v>1936</c:v>
                </c:pt>
                <c:pt idx="18">
                  <c:v>1937</c:v>
                </c:pt>
                <c:pt idx="19">
                  <c:v>1938</c:v>
                </c:pt>
                <c:pt idx="20">
                  <c:v>1939</c:v>
                </c:pt>
                <c:pt idx="21">
                  <c:v>1940</c:v>
                </c:pt>
                <c:pt idx="22">
                  <c:v>1941</c:v>
                </c:pt>
                <c:pt idx="23">
                  <c:v>1942</c:v>
                </c:pt>
                <c:pt idx="24">
                  <c:v>1943</c:v>
                </c:pt>
                <c:pt idx="25">
                  <c:v>1944</c:v>
                </c:pt>
                <c:pt idx="26">
                  <c:v>1945</c:v>
                </c:pt>
                <c:pt idx="27">
                  <c:v>1946</c:v>
                </c:pt>
                <c:pt idx="28">
                  <c:v>1947</c:v>
                </c:pt>
                <c:pt idx="29">
                  <c:v>1948</c:v>
                </c:pt>
                <c:pt idx="30">
                  <c:v>1949</c:v>
                </c:pt>
                <c:pt idx="31">
                  <c:v>1950</c:v>
                </c:pt>
                <c:pt idx="32">
                  <c:v>1951</c:v>
                </c:pt>
                <c:pt idx="33">
                  <c:v>1952</c:v>
                </c:pt>
                <c:pt idx="34">
                  <c:v>1953</c:v>
                </c:pt>
                <c:pt idx="35">
                  <c:v>1954</c:v>
                </c:pt>
                <c:pt idx="36">
                  <c:v>1955</c:v>
                </c:pt>
                <c:pt idx="37">
                  <c:v>1956</c:v>
                </c:pt>
                <c:pt idx="38">
                  <c:v>1957</c:v>
                </c:pt>
                <c:pt idx="39">
                  <c:v>1958</c:v>
                </c:pt>
                <c:pt idx="40">
                  <c:v>1959</c:v>
                </c:pt>
                <c:pt idx="41">
                  <c:v>1960</c:v>
                </c:pt>
                <c:pt idx="42">
                  <c:v>1961</c:v>
                </c:pt>
                <c:pt idx="43">
                  <c:v>1962</c:v>
                </c:pt>
                <c:pt idx="44">
                  <c:v>1963</c:v>
                </c:pt>
                <c:pt idx="45">
                  <c:v>1964</c:v>
                </c:pt>
                <c:pt idx="46">
                  <c:v>1965</c:v>
                </c:pt>
                <c:pt idx="47">
                  <c:v>1966</c:v>
                </c:pt>
                <c:pt idx="48">
                  <c:v>1967</c:v>
                </c:pt>
                <c:pt idx="49">
                  <c:v>1968</c:v>
                </c:pt>
                <c:pt idx="50">
                  <c:v>1969</c:v>
                </c:pt>
                <c:pt idx="51">
                  <c:v>1970</c:v>
                </c:pt>
                <c:pt idx="52">
                  <c:v>1971</c:v>
                </c:pt>
                <c:pt idx="53">
                  <c:v>1972</c:v>
                </c:pt>
                <c:pt idx="54">
                  <c:v>1973</c:v>
                </c:pt>
                <c:pt idx="55">
                  <c:v>1974</c:v>
                </c:pt>
                <c:pt idx="56">
                  <c:v>1975</c:v>
                </c:pt>
                <c:pt idx="57">
                  <c:v>1976</c:v>
                </c:pt>
                <c:pt idx="58">
                  <c:v>1977</c:v>
                </c:pt>
                <c:pt idx="59">
                  <c:v>1978</c:v>
                </c:pt>
                <c:pt idx="60">
                  <c:v>1979</c:v>
                </c:pt>
                <c:pt idx="61">
                  <c:v>1980</c:v>
                </c:pt>
                <c:pt idx="62">
                  <c:v>1981</c:v>
                </c:pt>
                <c:pt idx="63">
                  <c:v>1982</c:v>
                </c:pt>
                <c:pt idx="64">
                  <c:v>1983</c:v>
                </c:pt>
                <c:pt idx="65">
                  <c:v>1984</c:v>
                </c:pt>
                <c:pt idx="66">
                  <c:v>1985</c:v>
                </c:pt>
                <c:pt idx="67">
                  <c:v>1986</c:v>
                </c:pt>
                <c:pt idx="68">
                  <c:v>1987</c:v>
                </c:pt>
                <c:pt idx="69">
                  <c:v>1988</c:v>
                </c:pt>
                <c:pt idx="70">
                  <c:v>1989</c:v>
                </c:pt>
                <c:pt idx="71">
                  <c:v>1990</c:v>
                </c:pt>
                <c:pt idx="72">
                  <c:v>1991</c:v>
                </c:pt>
                <c:pt idx="73">
                  <c:v>1992</c:v>
                </c:pt>
                <c:pt idx="74">
                  <c:v>1993</c:v>
                </c:pt>
                <c:pt idx="75">
                  <c:v>1994</c:v>
                </c:pt>
                <c:pt idx="76">
                  <c:v>1995</c:v>
                </c:pt>
                <c:pt idx="77">
                  <c:v>1996</c:v>
                </c:pt>
                <c:pt idx="78">
                  <c:v>1997</c:v>
                </c:pt>
                <c:pt idx="79">
                  <c:v>1998</c:v>
                </c:pt>
                <c:pt idx="80">
                  <c:v>1999</c:v>
                </c:pt>
                <c:pt idx="81">
                  <c:v>2000</c:v>
                </c:pt>
                <c:pt idx="82">
                  <c:v>2001</c:v>
                </c:pt>
                <c:pt idx="83">
                  <c:v>2002</c:v>
                </c:pt>
                <c:pt idx="84">
                  <c:v>2003</c:v>
                </c:pt>
                <c:pt idx="85">
                  <c:v>2004</c:v>
                </c:pt>
                <c:pt idx="86">
                  <c:v>2005</c:v>
                </c:pt>
                <c:pt idx="87">
                  <c:v>2006</c:v>
                </c:pt>
                <c:pt idx="88">
                  <c:v>2007</c:v>
                </c:pt>
                <c:pt idx="89">
                  <c:v>2008</c:v>
                </c:pt>
                <c:pt idx="90">
                  <c:v>2009</c:v>
                </c:pt>
                <c:pt idx="91">
                  <c:v>2010</c:v>
                </c:pt>
                <c:pt idx="92">
                  <c:v>2011</c:v>
                </c:pt>
                <c:pt idx="93">
                  <c:v>2012</c:v>
                </c:pt>
                <c:pt idx="94">
                  <c:v>2013</c:v>
                </c:pt>
                <c:pt idx="95">
                  <c:v>2014</c:v>
                </c:pt>
                <c:pt idx="96">
                  <c:v>2015</c:v>
                </c:pt>
                <c:pt idx="97">
                  <c:v>2016</c:v>
                </c:pt>
                <c:pt idx="98">
                  <c:v>2017</c:v>
                </c:pt>
                <c:pt idx="99">
                  <c:v>2018</c:v>
                </c:pt>
                <c:pt idx="100">
                  <c:v>2019</c:v>
                </c:pt>
              </c:strCache>
            </c:strRef>
          </c:cat>
          <c:val>
            <c:numRef>
              <c:f>Sheet1!$B$5:$B$106</c:f>
              <c:numCache>
                <c:formatCode>General</c:formatCode>
                <c:ptCount val="101"/>
                <c:pt idx="0">
                  <c:v>2516000</c:v>
                </c:pt>
                <c:pt idx="1">
                  <c:v>2639000</c:v>
                </c:pt>
                <c:pt idx="2">
                  <c:v>2718000</c:v>
                </c:pt>
                <c:pt idx="3">
                  <c:v>2849000</c:v>
                </c:pt>
                <c:pt idx="4">
                  <c:v>2964000</c:v>
                </c:pt>
                <c:pt idx="5">
                  <c:v>2681000</c:v>
                </c:pt>
                <c:pt idx="6">
                  <c:v>3059000</c:v>
                </c:pt>
                <c:pt idx="7">
                  <c:v>3008000</c:v>
                </c:pt>
                <c:pt idx="8">
                  <c:v>2927000</c:v>
                </c:pt>
                <c:pt idx="9">
                  <c:v>2984000</c:v>
                </c:pt>
                <c:pt idx="10">
                  <c:v>2822000</c:v>
                </c:pt>
                <c:pt idx="11">
                  <c:v>3321000</c:v>
                </c:pt>
                <c:pt idx="12">
                  <c:v>3053000</c:v>
                </c:pt>
                <c:pt idx="13">
                  <c:v>3337000</c:v>
                </c:pt>
                <c:pt idx="14">
                  <c:v>3160000</c:v>
                </c:pt>
                <c:pt idx="15">
                  <c:v>2835000</c:v>
                </c:pt>
                <c:pt idx="16">
                  <c:v>2961000</c:v>
                </c:pt>
                <c:pt idx="17">
                  <c:v>3152000</c:v>
                </c:pt>
                <c:pt idx="18">
                  <c:v>3291000</c:v>
                </c:pt>
                <c:pt idx="19">
                  <c:v>3311000</c:v>
                </c:pt>
                <c:pt idx="20">
                  <c:v>3474000</c:v>
                </c:pt>
                <c:pt idx="21">
                  <c:v>3477000</c:v>
                </c:pt>
                <c:pt idx="22">
                  <c:v>3507000</c:v>
                </c:pt>
                <c:pt idx="23">
                  <c:v>3549000</c:v>
                </c:pt>
                <c:pt idx="24">
                  <c:v>4032000</c:v>
                </c:pt>
                <c:pt idx="25">
                  <c:v>4396000</c:v>
                </c:pt>
                <c:pt idx="26">
                  <c:v>4309000</c:v>
                </c:pt>
                <c:pt idx="27">
                  <c:v>4623000</c:v>
                </c:pt>
                <c:pt idx="28">
                  <c:v>4724000</c:v>
                </c:pt>
                <c:pt idx="29">
                  <c:v>4162000</c:v>
                </c:pt>
                <c:pt idx="30">
                  <c:v>4281000</c:v>
                </c:pt>
                <c:pt idx="31">
                  <c:v>4973000</c:v>
                </c:pt>
                <c:pt idx="32">
                  <c:v>4574000</c:v>
                </c:pt>
                <c:pt idx="33">
                  <c:v>4709000</c:v>
                </c:pt>
                <c:pt idx="34">
                  <c:v>4885000</c:v>
                </c:pt>
                <c:pt idx="35">
                  <c:v>5251000</c:v>
                </c:pt>
                <c:pt idx="36">
                  <c:v>5437000</c:v>
                </c:pt>
                <c:pt idx="37">
                  <c:v>5427000</c:v>
                </c:pt>
                <c:pt idx="38">
                  <c:v>5674000</c:v>
                </c:pt>
                <c:pt idx="39">
                  <c:v>5675000</c:v>
                </c:pt>
                <c:pt idx="40">
                  <c:v>5959000</c:v>
                </c:pt>
                <c:pt idx="41">
                  <c:v>5960000</c:v>
                </c:pt>
                <c:pt idx="42">
                  <c:v>6140000</c:v>
                </c:pt>
                <c:pt idx="43">
                  <c:v>5824000</c:v>
                </c:pt>
                <c:pt idx="44">
                  <c:v>6334000</c:v>
                </c:pt>
                <c:pt idx="45">
                  <c:v>6527000</c:v>
                </c:pt>
                <c:pt idx="46">
                  <c:v>6292000</c:v>
                </c:pt>
                <c:pt idx="47">
                  <c:v>6390000</c:v>
                </c:pt>
                <c:pt idx="48">
                  <c:v>6169000</c:v>
                </c:pt>
                <c:pt idx="49">
                  <c:v>6566000</c:v>
                </c:pt>
                <c:pt idx="50">
                  <c:v>6210000</c:v>
                </c:pt>
                <c:pt idx="51">
                  <c:v>6451000</c:v>
                </c:pt>
                <c:pt idx="52">
                  <c:v>6897000</c:v>
                </c:pt>
                <c:pt idx="53">
                  <c:v>7188000</c:v>
                </c:pt>
                <c:pt idx="54">
                  <c:v>6902000</c:v>
                </c:pt>
                <c:pt idx="55">
                  <c:v>6785000</c:v>
                </c:pt>
                <c:pt idx="56">
                  <c:v>6608000</c:v>
                </c:pt>
                <c:pt idx="57">
                  <c:v>6600000</c:v>
                </c:pt>
                <c:pt idx="58">
                  <c:v>6669000</c:v>
                </c:pt>
                <c:pt idx="59">
                  <c:v>5941000</c:v>
                </c:pt>
                <c:pt idx="60">
                  <c:v>6300000</c:v>
                </c:pt>
                <c:pt idx="61">
                  <c:v>6592000</c:v>
                </c:pt>
                <c:pt idx="62">
                  <c:v>6615000</c:v>
                </c:pt>
                <c:pt idx="63">
                  <c:v>6432000</c:v>
                </c:pt>
                <c:pt idx="64">
                  <c:v>6080000</c:v>
                </c:pt>
                <c:pt idx="65">
                  <c:v>6630000</c:v>
                </c:pt>
                <c:pt idx="66">
                  <c:v>6695000</c:v>
                </c:pt>
                <c:pt idx="67">
                  <c:v>7128000</c:v>
                </c:pt>
                <c:pt idx="68">
                  <c:v>7236000</c:v>
                </c:pt>
                <c:pt idx="69">
                  <c:v>7260000</c:v>
                </c:pt>
                <c:pt idx="70">
                  <c:v>6834000</c:v>
                </c:pt>
                <c:pt idx="71">
                  <c:v>6996000</c:v>
                </c:pt>
                <c:pt idx="72">
                  <c:v>7035000</c:v>
                </c:pt>
                <c:pt idx="73">
                  <c:v>6432000</c:v>
                </c:pt>
                <c:pt idx="74">
                  <c:v>6348000</c:v>
                </c:pt>
                <c:pt idx="75">
                  <c:v>6650000</c:v>
                </c:pt>
                <c:pt idx="76">
                  <c:v>6486000</c:v>
                </c:pt>
                <c:pt idx="77">
                  <c:v>6580000</c:v>
                </c:pt>
                <c:pt idx="78">
                  <c:v>6840000</c:v>
                </c:pt>
                <c:pt idx="79">
                  <c:v>6930000</c:v>
                </c:pt>
                <c:pt idx="80">
                  <c:v>7245000</c:v>
                </c:pt>
                <c:pt idx="81">
                  <c:v>7140000</c:v>
                </c:pt>
                <c:pt idx="82">
                  <c:v>7070000</c:v>
                </c:pt>
                <c:pt idx="83">
                  <c:v>8004000</c:v>
                </c:pt>
                <c:pt idx="84">
                  <c:v>7630000</c:v>
                </c:pt>
                <c:pt idx="85">
                  <c:v>7350000</c:v>
                </c:pt>
                <c:pt idx="86">
                  <c:v>7176000</c:v>
                </c:pt>
                <c:pt idx="87">
                  <c:v>7480000</c:v>
                </c:pt>
                <c:pt idx="88">
                  <c:v>7128000</c:v>
                </c:pt>
                <c:pt idx="89">
                  <c:v>7210000</c:v>
                </c:pt>
                <c:pt idx="90">
                  <c:v>7000000</c:v>
                </c:pt>
                <c:pt idx="91">
                  <c:v>6324000</c:v>
                </c:pt>
                <c:pt idx="92">
                  <c:v>6072000</c:v>
                </c:pt>
                <c:pt idx="93">
                  <c:v>6030000</c:v>
                </c:pt>
                <c:pt idx="94">
                  <c:v>5810000</c:v>
                </c:pt>
                <c:pt idx="95">
                  <c:v>5693000</c:v>
                </c:pt>
                <c:pt idx="96">
                  <c:v>5451000</c:v>
                </c:pt>
                <c:pt idx="97">
                  <c:v>5040000</c:v>
                </c:pt>
                <c:pt idx="98">
                  <c:v>4760000</c:v>
                </c:pt>
                <c:pt idx="99">
                  <c:v>4278000</c:v>
                </c:pt>
                <c:pt idx="100">
                  <c:v>3360000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AD-4650-83E3-E1D32CC98213}"/>
            </c:ext>
          </c:extLst>
        </c:ser>
        <c:ser>
          <c:idx val="1"/>
          <c:order val="1"/>
          <c:tx>
            <c:strRef>
              <c:f>Sheet1!$C$3:$C$4</c:f>
              <c:strCache>
                <c:ptCount val="1"/>
                <c:pt idx="0">
                  <c:v>IDAHO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Sheet1!$A$5:$A$106</c:f>
              <c:strCache>
                <c:ptCount val="101"/>
                <c:pt idx="0">
                  <c:v>1919</c:v>
                </c:pt>
                <c:pt idx="1">
                  <c:v>1920</c:v>
                </c:pt>
                <c:pt idx="2">
                  <c:v>1921</c:v>
                </c:pt>
                <c:pt idx="3">
                  <c:v>1922</c:v>
                </c:pt>
                <c:pt idx="4">
                  <c:v>1923</c:v>
                </c:pt>
                <c:pt idx="5">
                  <c:v>1924</c:v>
                </c:pt>
                <c:pt idx="6">
                  <c:v>1925</c:v>
                </c:pt>
                <c:pt idx="7">
                  <c:v>1926</c:v>
                </c:pt>
                <c:pt idx="8">
                  <c:v>1927</c:v>
                </c:pt>
                <c:pt idx="9">
                  <c:v>1928</c:v>
                </c:pt>
                <c:pt idx="10">
                  <c:v>1929</c:v>
                </c:pt>
                <c:pt idx="11">
                  <c:v>1930</c:v>
                </c:pt>
                <c:pt idx="12">
                  <c:v>1931</c:v>
                </c:pt>
                <c:pt idx="13">
                  <c:v>1932</c:v>
                </c:pt>
                <c:pt idx="14">
                  <c:v>1933</c:v>
                </c:pt>
                <c:pt idx="15">
                  <c:v>1934</c:v>
                </c:pt>
                <c:pt idx="16">
                  <c:v>1935</c:v>
                </c:pt>
                <c:pt idx="17">
                  <c:v>1936</c:v>
                </c:pt>
                <c:pt idx="18">
                  <c:v>1937</c:v>
                </c:pt>
                <c:pt idx="19">
                  <c:v>1938</c:v>
                </c:pt>
                <c:pt idx="20">
                  <c:v>1939</c:v>
                </c:pt>
                <c:pt idx="21">
                  <c:v>1940</c:v>
                </c:pt>
                <c:pt idx="22">
                  <c:v>1941</c:v>
                </c:pt>
                <c:pt idx="23">
                  <c:v>1942</c:v>
                </c:pt>
                <c:pt idx="24">
                  <c:v>1943</c:v>
                </c:pt>
                <c:pt idx="25">
                  <c:v>1944</c:v>
                </c:pt>
                <c:pt idx="26">
                  <c:v>1945</c:v>
                </c:pt>
                <c:pt idx="27">
                  <c:v>1946</c:v>
                </c:pt>
                <c:pt idx="28">
                  <c:v>1947</c:v>
                </c:pt>
                <c:pt idx="29">
                  <c:v>1948</c:v>
                </c:pt>
                <c:pt idx="30">
                  <c:v>1949</c:v>
                </c:pt>
                <c:pt idx="31">
                  <c:v>1950</c:v>
                </c:pt>
                <c:pt idx="32">
                  <c:v>1951</c:v>
                </c:pt>
                <c:pt idx="33">
                  <c:v>1952</c:v>
                </c:pt>
                <c:pt idx="34">
                  <c:v>1953</c:v>
                </c:pt>
                <c:pt idx="35">
                  <c:v>1954</c:v>
                </c:pt>
                <c:pt idx="36">
                  <c:v>1955</c:v>
                </c:pt>
                <c:pt idx="37">
                  <c:v>1956</c:v>
                </c:pt>
                <c:pt idx="38">
                  <c:v>1957</c:v>
                </c:pt>
                <c:pt idx="39">
                  <c:v>1958</c:v>
                </c:pt>
                <c:pt idx="40">
                  <c:v>1959</c:v>
                </c:pt>
                <c:pt idx="41">
                  <c:v>1960</c:v>
                </c:pt>
                <c:pt idx="42">
                  <c:v>1961</c:v>
                </c:pt>
                <c:pt idx="43">
                  <c:v>1962</c:v>
                </c:pt>
                <c:pt idx="44">
                  <c:v>1963</c:v>
                </c:pt>
                <c:pt idx="45">
                  <c:v>1964</c:v>
                </c:pt>
                <c:pt idx="46">
                  <c:v>1965</c:v>
                </c:pt>
                <c:pt idx="47">
                  <c:v>1966</c:v>
                </c:pt>
                <c:pt idx="48">
                  <c:v>1967</c:v>
                </c:pt>
                <c:pt idx="49">
                  <c:v>1968</c:v>
                </c:pt>
                <c:pt idx="50">
                  <c:v>1969</c:v>
                </c:pt>
                <c:pt idx="51">
                  <c:v>1970</c:v>
                </c:pt>
                <c:pt idx="52">
                  <c:v>1971</c:v>
                </c:pt>
                <c:pt idx="53">
                  <c:v>1972</c:v>
                </c:pt>
                <c:pt idx="54">
                  <c:v>1973</c:v>
                </c:pt>
                <c:pt idx="55">
                  <c:v>1974</c:v>
                </c:pt>
                <c:pt idx="56">
                  <c:v>1975</c:v>
                </c:pt>
                <c:pt idx="57">
                  <c:v>1976</c:v>
                </c:pt>
                <c:pt idx="58">
                  <c:v>1977</c:v>
                </c:pt>
                <c:pt idx="59">
                  <c:v>1978</c:v>
                </c:pt>
                <c:pt idx="60">
                  <c:v>1979</c:v>
                </c:pt>
                <c:pt idx="61">
                  <c:v>1980</c:v>
                </c:pt>
                <c:pt idx="62">
                  <c:v>1981</c:v>
                </c:pt>
                <c:pt idx="63">
                  <c:v>1982</c:v>
                </c:pt>
                <c:pt idx="64">
                  <c:v>1983</c:v>
                </c:pt>
                <c:pt idx="65">
                  <c:v>1984</c:v>
                </c:pt>
                <c:pt idx="66">
                  <c:v>1985</c:v>
                </c:pt>
                <c:pt idx="67">
                  <c:v>1986</c:v>
                </c:pt>
                <c:pt idx="68">
                  <c:v>1987</c:v>
                </c:pt>
                <c:pt idx="69">
                  <c:v>1988</c:v>
                </c:pt>
                <c:pt idx="70">
                  <c:v>1989</c:v>
                </c:pt>
                <c:pt idx="71">
                  <c:v>1990</c:v>
                </c:pt>
                <c:pt idx="72">
                  <c:v>1991</c:v>
                </c:pt>
                <c:pt idx="73">
                  <c:v>1992</c:v>
                </c:pt>
                <c:pt idx="74">
                  <c:v>1993</c:v>
                </c:pt>
                <c:pt idx="75">
                  <c:v>1994</c:v>
                </c:pt>
                <c:pt idx="76">
                  <c:v>1995</c:v>
                </c:pt>
                <c:pt idx="77">
                  <c:v>1996</c:v>
                </c:pt>
                <c:pt idx="78">
                  <c:v>1997</c:v>
                </c:pt>
                <c:pt idx="79">
                  <c:v>1998</c:v>
                </c:pt>
                <c:pt idx="80">
                  <c:v>1999</c:v>
                </c:pt>
                <c:pt idx="81">
                  <c:v>2000</c:v>
                </c:pt>
                <c:pt idx="82">
                  <c:v>2001</c:v>
                </c:pt>
                <c:pt idx="83">
                  <c:v>2002</c:v>
                </c:pt>
                <c:pt idx="84">
                  <c:v>2003</c:v>
                </c:pt>
                <c:pt idx="85">
                  <c:v>2004</c:v>
                </c:pt>
                <c:pt idx="86">
                  <c:v>2005</c:v>
                </c:pt>
                <c:pt idx="87">
                  <c:v>2006</c:v>
                </c:pt>
                <c:pt idx="88">
                  <c:v>2007</c:v>
                </c:pt>
                <c:pt idx="89">
                  <c:v>2008</c:v>
                </c:pt>
                <c:pt idx="90">
                  <c:v>2009</c:v>
                </c:pt>
                <c:pt idx="91">
                  <c:v>2010</c:v>
                </c:pt>
                <c:pt idx="92">
                  <c:v>2011</c:v>
                </c:pt>
                <c:pt idx="93">
                  <c:v>2012</c:v>
                </c:pt>
                <c:pt idx="94">
                  <c:v>2013</c:v>
                </c:pt>
                <c:pt idx="95">
                  <c:v>2014</c:v>
                </c:pt>
                <c:pt idx="96">
                  <c:v>2015</c:v>
                </c:pt>
                <c:pt idx="97">
                  <c:v>2016</c:v>
                </c:pt>
                <c:pt idx="98">
                  <c:v>2017</c:v>
                </c:pt>
                <c:pt idx="99">
                  <c:v>2018</c:v>
                </c:pt>
                <c:pt idx="100">
                  <c:v>2019</c:v>
                </c:pt>
              </c:strCache>
            </c:strRef>
          </c:cat>
          <c:val>
            <c:numRef>
              <c:f>Sheet1!$C$5:$C$106</c:f>
              <c:numCache>
                <c:formatCode>General</c:formatCode>
                <c:ptCount val="101"/>
                <c:pt idx="0">
                  <c:v>1758000</c:v>
                </c:pt>
                <c:pt idx="1">
                  <c:v>1912000</c:v>
                </c:pt>
                <c:pt idx="2">
                  <c:v>1932000</c:v>
                </c:pt>
                <c:pt idx="3">
                  <c:v>1901000</c:v>
                </c:pt>
                <c:pt idx="4">
                  <c:v>1830000</c:v>
                </c:pt>
                <c:pt idx="5">
                  <c:v>1486000</c:v>
                </c:pt>
                <c:pt idx="6">
                  <c:v>1991000</c:v>
                </c:pt>
                <c:pt idx="7">
                  <c:v>1708000</c:v>
                </c:pt>
                <c:pt idx="8">
                  <c:v>1978000</c:v>
                </c:pt>
                <c:pt idx="9">
                  <c:v>1934000</c:v>
                </c:pt>
                <c:pt idx="10">
                  <c:v>1877000</c:v>
                </c:pt>
                <c:pt idx="11">
                  <c:v>1783000</c:v>
                </c:pt>
                <c:pt idx="12">
                  <c:v>1645000</c:v>
                </c:pt>
                <c:pt idx="13">
                  <c:v>2068000</c:v>
                </c:pt>
                <c:pt idx="14">
                  <c:v>1767000</c:v>
                </c:pt>
                <c:pt idx="15">
                  <c:v>1706000</c:v>
                </c:pt>
                <c:pt idx="16">
                  <c:v>1800000</c:v>
                </c:pt>
                <c:pt idx="17">
                  <c:v>2051000</c:v>
                </c:pt>
                <c:pt idx="18">
                  <c:v>1894000</c:v>
                </c:pt>
                <c:pt idx="19">
                  <c:v>1913000</c:v>
                </c:pt>
                <c:pt idx="20">
                  <c:v>1812000</c:v>
                </c:pt>
                <c:pt idx="21">
                  <c:v>2009000</c:v>
                </c:pt>
                <c:pt idx="22">
                  <c:v>1970000</c:v>
                </c:pt>
                <c:pt idx="23">
                  <c:v>1968000</c:v>
                </c:pt>
                <c:pt idx="24">
                  <c:v>1970000</c:v>
                </c:pt>
                <c:pt idx="25">
                  <c:v>1968000</c:v>
                </c:pt>
                <c:pt idx="26">
                  <c:v>1949000</c:v>
                </c:pt>
                <c:pt idx="27">
                  <c:v>2010000</c:v>
                </c:pt>
                <c:pt idx="28">
                  <c:v>1893000</c:v>
                </c:pt>
                <c:pt idx="29">
                  <c:v>1760000</c:v>
                </c:pt>
                <c:pt idx="30">
                  <c:v>1931000</c:v>
                </c:pt>
                <c:pt idx="31">
                  <c:v>1919000</c:v>
                </c:pt>
                <c:pt idx="32">
                  <c:v>1919000</c:v>
                </c:pt>
                <c:pt idx="33">
                  <c:v>2271000</c:v>
                </c:pt>
                <c:pt idx="34">
                  <c:v>2427000</c:v>
                </c:pt>
                <c:pt idx="35">
                  <c:v>2457000</c:v>
                </c:pt>
                <c:pt idx="36">
                  <c:v>2598000</c:v>
                </c:pt>
                <c:pt idx="37">
                  <c:v>2850000</c:v>
                </c:pt>
                <c:pt idx="38">
                  <c:v>2832000</c:v>
                </c:pt>
                <c:pt idx="39">
                  <c:v>2766000</c:v>
                </c:pt>
                <c:pt idx="40">
                  <c:v>2582000</c:v>
                </c:pt>
                <c:pt idx="41">
                  <c:v>2660000</c:v>
                </c:pt>
                <c:pt idx="42">
                  <c:v>2766000</c:v>
                </c:pt>
                <c:pt idx="43">
                  <c:v>2794000</c:v>
                </c:pt>
                <c:pt idx="44">
                  <c:v>3003000</c:v>
                </c:pt>
                <c:pt idx="45">
                  <c:v>3071000</c:v>
                </c:pt>
                <c:pt idx="46">
                  <c:v>3050000</c:v>
                </c:pt>
                <c:pt idx="47">
                  <c:v>2766000</c:v>
                </c:pt>
                <c:pt idx="48">
                  <c:v>3295000</c:v>
                </c:pt>
                <c:pt idx="49">
                  <c:v>2982000</c:v>
                </c:pt>
                <c:pt idx="50">
                  <c:v>3341000</c:v>
                </c:pt>
                <c:pt idx="51">
                  <c:v>3520000</c:v>
                </c:pt>
                <c:pt idx="52">
                  <c:v>3342000</c:v>
                </c:pt>
                <c:pt idx="53">
                  <c:v>3267000</c:v>
                </c:pt>
                <c:pt idx="54">
                  <c:v>3608000</c:v>
                </c:pt>
                <c:pt idx="55">
                  <c:v>3885000</c:v>
                </c:pt>
                <c:pt idx="56">
                  <c:v>3811000</c:v>
                </c:pt>
                <c:pt idx="57">
                  <c:v>3621000</c:v>
                </c:pt>
                <c:pt idx="58">
                  <c:v>3852000</c:v>
                </c:pt>
                <c:pt idx="59">
                  <c:v>4050000</c:v>
                </c:pt>
                <c:pt idx="60">
                  <c:v>3631000</c:v>
                </c:pt>
                <c:pt idx="61">
                  <c:v>3815000</c:v>
                </c:pt>
                <c:pt idx="62">
                  <c:v>3960000</c:v>
                </c:pt>
                <c:pt idx="63">
                  <c:v>3774000</c:v>
                </c:pt>
                <c:pt idx="64">
                  <c:v>4017000</c:v>
                </c:pt>
                <c:pt idx="65">
                  <c:v>3938000</c:v>
                </c:pt>
                <c:pt idx="66">
                  <c:v>3570000</c:v>
                </c:pt>
                <c:pt idx="67">
                  <c:v>4180000</c:v>
                </c:pt>
                <c:pt idx="68">
                  <c:v>3978000</c:v>
                </c:pt>
                <c:pt idx="69">
                  <c:v>3496000</c:v>
                </c:pt>
                <c:pt idx="70">
                  <c:v>3720000</c:v>
                </c:pt>
                <c:pt idx="71">
                  <c:v>3744000</c:v>
                </c:pt>
                <c:pt idx="72">
                  <c:v>3914000</c:v>
                </c:pt>
                <c:pt idx="73">
                  <c:v>3367000</c:v>
                </c:pt>
                <c:pt idx="74">
                  <c:v>4200000</c:v>
                </c:pt>
                <c:pt idx="75">
                  <c:v>3978000</c:v>
                </c:pt>
                <c:pt idx="76">
                  <c:v>4510000</c:v>
                </c:pt>
                <c:pt idx="77">
                  <c:v>4200000</c:v>
                </c:pt>
                <c:pt idx="78">
                  <c:v>4100000</c:v>
                </c:pt>
                <c:pt idx="79">
                  <c:v>4730000</c:v>
                </c:pt>
                <c:pt idx="80">
                  <c:v>4600000</c:v>
                </c:pt>
                <c:pt idx="81">
                  <c:v>4746000</c:v>
                </c:pt>
                <c:pt idx="82">
                  <c:v>4368000</c:v>
                </c:pt>
                <c:pt idx="83">
                  <c:v>4680000</c:v>
                </c:pt>
                <c:pt idx="84">
                  <c:v>4440000</c:v>
                </c:pt>
                <c:pt idx="85">
                  <c:v>4720000</c:v>
                </c:pt>
                <c:pt idx="86">
                  <c:v>4620000</c:v>
                </c:pt>
                <c:pt idx="87">
                  <c:v>4859000</c:v>
                </c:pt>
                <c:pt idx="88">
                  <c:v>4715000</c:v>
                </c:pt>
                <c:pt idx="89">
                  <c:v>4972000</c:v>
                </c:pt>
                <c:pt idx="90">
                  <c:v>4788000</c:v>
                </c:pt>
                <c:pt idx="91">
                  <c:v>4746000</c:v>
                </c:pt>
                <c:pt idx="92">
                  <c:v>4300000</c:v>
                </c:pt>
                <c:pt idx="93">
                  <c:v>4160000</c:v>
                </c:pt>
                <c:pt idx="94">
                  <c:v>4256000</c:v>
                </c:pt>
                <c:pt idx="95">
                  <c:v>4251000</c:v>
                </c:pt>
                <c:pt idx="96">
                  <c:v>4200000</c:v>
                </c:pt>
                <c:pt idx="97">
                  <c:v>4400000</c:v>
                </c:pt>
                <c:pt idx="98">
                  <c:v>4240000</c:v>
                </c:pt>
                <c:pt idx="99">
                  <c:v>4410000</c:v>
                </c:pt>
                <c:pt idx="100">
                  <c:v>4080000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AD-4650-83E3-E1D32CC98213}"/>
            </c:ext>
          </c:extLst>
        </c:ser>
        <c:ser>
          <c:idx val="2"/>
          <c:order val="2"/>
          <c:tx>
            <c:strRef>
              <c:f>Sheet1!$D$3:$D$4</c:f>
              <c:strCache>
                <c:ptCount val="1"/>
                <c:pt idx="0">
                  <c:v>MONTANA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Sheet1!$A$5:$A$106</c:f>
              <c:strCache>
                <c:ptCount val="101"/>
                <c:pt idx="0">
                  <c:v>1919</c:v>
                </c:pt>
                <c:pt idx="1">
                  <c:v>1920</c:v>
                </c:pt>
                <c:pt idx="2">
                  <c:v>1921</c:v>
                </c:pt>
                <c:pt idx="3">
                  <c:v>1922</c:v>
                </c:pt>
                <c:pt idx="4">
                  <c:v>1923</c:v>
                </c:pt>
                <c:pt idx="5">
                  <c:v>1924</c:v>
                </c:pt>
                <c:pt idx="6">
                  <c:v>1925</c:v>
                </c:pt>
                <c:pt idx="7">
                  <c:v>1926</c:v>
                </c:pt>
                <c:pt idx="8">
                  <c:v>1927</c:v>
                </c:pt>
                <c:pt idx="9">
                  <c:v>1928</c:v>
                </c:pt>
                <c:pt idx="10">
                  <c:v>1929</c:v>
                </c:pt>
                <c:pt idx="11">
                  <c:v>1930</c:v>
                </c:pt>
                <c:pt idx="12">
                  <c:v>1931</c:v>
                </c:pt>
                <c:pt idx="13">
                  <c:v>1932</c:v>
                </c:pt>
                <c:pt idx="14">
                  <c:v>1933</c:v>
                </c:pt>
                <c:pt idx="15">
                  <c:v>1934</c:v>
                </c:pt>
                <c:pt idx="16">
                  <c:v>1935</c:v>
                </c:pt>
                <c:pt idx="17">
                  <c:v>1936</c:v>
                </c:pt>
                <c:pt idx="18">
                  <c:v>1937</c:v>
                </c:pt>
                <c:pt idx="19">
                  <c:v>1938</c:v>
                </c:pt>
                <c:pt idx="20">
                  <c:v>1939</c:v>
                </c:pt>
                <c:pt idx="21">
                  <c:v>1940</c:v>
                </c:pt>
                <c:pt idx="22">
                  <c:v>1941</c:v>
                </c:pt>
                <c:pt idx="23">
                  <c:v>1942</c:v>
                </c:pt>
                <c:pt idx="24">
                  <c:v>1943</c:v>
                </c:pt>
                <c:pt idx="25">
                  <c:v>1944</c:v>
                </c:pt>
                <c:pt idx="26">
                  <c:v>1945</c:v>
                </c:pt>
                <c:pt idx="27">
                  <c:v>1946</c:v>
                </c:pt>
                <c:pt idx="28">
                  <c:v>1947</c:v>
                </c:pt>
                <c:pt idx="29">
                  <c:v>1948</c:v>
                </c:pt>
                <c:pt idx="30">
                  <c:v>1949</c:v>
                </c:pt>
                <c:pt idx="31">
                  <c:v>1950</c:v>
                </c:pt>
                <c:pt idx="32">
                  <c:v>1951</c:v>
                </c:pt>
                <c:pt idx="33">
                  <c:v>1952</c:v>
                </c:pt>
                <c:pt idx="34">
                  <c:v>1953</c:v>
                </c:pt>
                <c:pt idx="35">
                  <c:v>1954</c:v>
                </c:pt>
                <c:pt idx="36">
                  <c:v>1955</c:v>
                </c:pt>
                <c:pt idx="37">
                  <c:v>1956</c:v>
                </c:pt>
                <c:pt idx="38">
                  <c:v>1957</c:v>
                </c:pt>
                <c:pt idx="39">
                  <c:v>1958</c:v>
                </c:pt>
                <c:pt idx="40">
                  <c:v>1959</c:v>
                </c:pt>
                <c:pt idx="41">
                  <c:v>1960</c:v>
                </c:pt>
                <c:pt idx="42">
                  <c:v>1961</c:v>
                </c:pt>
                <c:pt idx="43">
                  <c:v>1962</c:v>
                </c:pt>
                <c:pt idx="44">
                  <c:v>1963</c:v>
                </c:pt>
                <c:pt idx="45">
                  <c:v>1964</c:v>
                </c:pt>
                <c:pt idx="46">
                  <c:v>1965</c:v>
                </c:pt>
                <c:pt idx="47">
                  <c:v>1966</c:v>
                </c:pt>
                <c:pt idx="48">
                  <c:v>1967</c:v>
                </c:pt>
                <c:pt idx="49">
                  <c:v>1968</c:v>
                </c:pt>
                <c:pt idx="50">
                  <c:v>1969</c:v>
                </c:pt>
                <c:pt idx="51">
                  <c:v>1970</c:v>
                </c:pt>
                <c:pt idx="52">
                  <c:v>1971</c:v>
                </c:pt>
                <c:pt idx="53">
                  <c:v>1972</c:v>
                </c:pt>
                <c:pt idx="54">
                  <c:v>1973</c:v>
                </c:pt>
                <c:pt idx="55">
                  <c:v>1974</c:v>
                </c:pt>
                <c:pt idx="56">
                  <c:v>1975</c:v>
                </c:pt>
                <c:pt idx="57">
                  <c:v>1976</c:v>
                </c:pt>
                <c:pt idx="58">
                  <c:v>1977</c:v>
                </c:pt>
                <c:pt idx="59">
                  <c:v>1978</c:v>
                </c:pt>
                <c:pt idx="60">
                  <c:v>1979</c:v>
                </c:pt>
                <c:pt idx="61">
                  <c:v>1980</c:v>
                </c:pt>
                <c:pt idx="62">
                  <c:v>1981</c:v>
                </c:pt>
                <c:pt idx="63">
                  <c:v>1982</c:v>
                </c:pt>
                <c:pt idx="64">
                  <c:v>1983</c:v>
                </c:pt>
                <c:pt idx="65">
                  <c:v>1984</c:v>
                </c:pt>
                <c:pt idx="66">
                  <c:v>1985</c:v>
                </c:pt>
                <c:pt idx="67">
                  <c:v>1986</c:v>
                </c:pt>
                <c:pt idx="68">
                  <c:v>1987</c:v>
                </c:pt>
                <c:pt idx="69">
                  <c:v>1988</c:v>
                </c:pt>
                <c:pt idx="70">
                  <c:v>1989</c:v>
                </c:pt>
                <c:pt idx="71">
                  <c:v>1990</c:v>
                </c:pt>
                <c:pt idx="72">
                  <c:v>1991</c:v>
                </c:pt>
                <c:pt idx="73">
                  <c:v>1992</c:v>
                </c:pt>
                <c:pt idx="74">
                  <c:v>1993</c:v>
                </c:pt>
                <c:pt idx="75">
                  <c:v>1994</c:v>
                </c:pt>
                <c:pt idx="76">
                  <c:v>1995</c:v>
                </c:pt>
                <c:pt idx="77">
                  <c:v>1996</c:v>
                </c:pt>
                <c:pt idx="78">
                  <c:v>1997</c:v>
                </c:pt>
                <c:pt idx="79">
                  <c:v>1998</c:v>
                </c:pt>
                <c:pt idx="80">
                  <c:v>1999</c:v>
                </c:pt>
                <c:pt idx="81">
                  <c:v>2000</c:v>
                </c:pt>
                <c:pt idx="82">
                  <c:v>2001</c:v>
                </c:pt>
                <c:pt idx="83">
                  <c:v>2002</c:v>
                </c:pt>
                <c:pt idx="84">
                  <c:v>2003</c:v>
                </c:pt>
                <c:pt idx="85">
                  <c:v>2004</c:v>
                </c:pt>
                <c:pt idx="86">
                  <c:v>2005</c:v>
                </c:pt>
                <c:pt idx="87">
                  <c:v>2006</c:v>
                </c:pt>
                <c:pt idx="88">
                  <c:v>2007</c:v>
                </c:pt>
                <c:pt idx="89">
                  <c:v>2008</c:v>
                </c:pt>
                <c:pt idx="90">
                  <c:v>2009</c:v>
                </c:pt>
                <c:pt idx="91">
                  <c:v>2010</c:v>
                </c:pt>
                <c:pt idx="92">
                  <c:v>2011</c:v>
                </c:pt>
                <c:pt idx="93">
                  <c:v>2012</c:v>
                </c:pt>
                <c:pt idx="94">
                  <c:v>2013</c:v>
                </c:pt>
                <c:pt idx="95">
                  <c:v>2014</c:v>
                </c:pt>
                <c:pt idx="96">
                  <c:v>2015</c:v>
                </c:pt>
                <c:pt idx="97">
                  <c:v>2016</c:v>
                </c:pt>
                <c:pt idx="98">
                  <c:v>2017</c:v>
                </c:pt>
                <c:pt idx="99">
                  <c:v>2018</c:v>
                </c:pt>
                <c:pt idx="100">
                  <c:v>2019</c:v>
                </c:pt>
              </c:strCache>
            </c:strRef>
          </c:cat>
          <c:val>
            <c:numRef>
              <c:f>Sheet1!$D$5:$D$106</c:f>
              <c:numCache>
                <c:formatCode>General</c:formatCode>
                <c:ptCount val="101"/>
                <c:pt idx="0">
                  <c:v>598000</c:v>
                </c:pt>
                <c:pt idx="1">
                  <c:v>827000</c:v>
                </c:pt>
                <c:pt idx="2">
                  <c:v>909000</c:v>
                </c:pt>
                <c:pt idx="3">
                  <c:v>923000</c:v>
                </c:pt>
                <c:pt idx="4">
                  <c:v>1126000</c:v>
                </c:pt>
                <c:pt idx="5">
                  <c:v>1076000</c:v>
                </c:pt>
                <c:pt idx="6">
                  <c:v>1057000</c:v>
                </c:pt>
                <c:pt idx="7">
                  <c:v>1066000</c:v>
                </c:pt>
                <c:pt idx="8">
                  <c:v>1456000</c:v>
                </c:pt>
                <c:pt idx="9">
                  <c:v>1344000</c:v>
                </c:pt>
                <c:pt idx="10">
                  <c:v>1147000</c:v>
                </c:pt>
                <c:pt idx="11">
                  <c:v>1100000</c:v>
                </c:pt>
                <c:pt idx="12">
                  <c:v>924000</c:v>
                </c:pt>
                <c:pt idx="13">
                  <c:v>1402000</c:v>
                </c:pt>
                <c:pt idx="14">
                  <c:v>1214000</c:v>
                </c:pt>
                <c:pt idx="15">
                  <c:v>870000</c:v>
                </c:pt>
                <c:pt idx="16">
                  <c:v>792000</c:v>
                </c:pt>
                <c:pt idx="17">
                  <c:v>776000</c:v>
                </c:pt>
                <c:pt idx="18">
                  <c:v>798000</c:v>
                </c:pt>
                <c:pt idx="19">
                  <c:v>934000</c:v>
                </c:pt>
                <c:pt idx="20">
                  <c:v>1003000</c:v>
                </c:pt>
                <c:pt idx="21">
                  <c:v>963000</c:v>
                </c:pt>
                <c:pt idx="22">
                  <c:v>1117000</c:v>
                </c:pt>
                <c:pt idx="23">
                  <c:v>1265000</c:v>
                </c:pt>
                <c:pt idx="24">
                  <c:v>1241000</c:v>
                </c:pt>
                <c:pt idx="25">
                  <c:v>1230000</c:v>
                </c:pt>
                <c:pt idx="26">
                  <c:v>1178000</c:v>
                </c:pt>
                <c:pt idx="27">
                  <c:v>1060000</c:v>
                </c:pt>
                <c:pt idx="28">
                  <c:v>1072000</c:v>
                </c:pt>
                <c:pt idx="29">
                  <c:v>1117000</c:v>
                </c:pt>
                <c:pt idx="30">
                  <c:v>1030000</c:v>
                </c:pt>
                <c:pt idx="31">
                  <c:v>1242000</c:v>
                </c:pt>
                <c:pt idx="32">
                  <c:v>1152000</c:v>
                </c:pt>
                <c:pt idx="33">
                  <c:v>1394000</c:v>
                </c:pt>
                <c:pt idx="34">
                  <c:v>1656000</c:v>
                </c:pt>
                <c:pt idx="35">
                  <c:v>1624000</c:v>
                </c:pt>
                <c:pt idx="36">
                  <c:v>1704000</c:v>
                </c:pt>
                <c:pt idx="37">
                  <c:v>1591000</c:v>
                </c:pt>
                <c:pt idx="38">
                  <c:v>1874000</c:v>
                </c:pt>
                <c:pt idx="39">
                  <c:v>1848000</c:v>
                </c:pt>
                <c:pt idx="40">
                  <c:v>1816000</c:v>
                </c:pt>
                <c:pt idx="41">
                  <c:v>1762000</c:v>
                </c:pt>
                <c:pt idx="42">
                  <c:v>1630000</c:v>
                </c:pt>
                <c:pt idx="43">
                  <c:v>2034000</c:v>
                </c:pt>
                <c:pt idx="44">
                  <c:v>2096000</c:v>
                </c:pt>
                <c:pt idx="45">
                  <c:v>2096000</c:v>
                </c:pt>
                <c:pt idx="46">
                  <c:v>2145000</c:v>
                </c:pt>
                <c:pt idx="47">
                  <c:v>1933000</c:v>
                </c:pt>
                <c:pt idx="48">
                  <c:v>2404000</c:v>
                </c:pt>
                <c:pt idx="49">
                  <c:v>2269000</c:v>
                </c:pt>
                <c:pt idx="50">
                  <c:v>2292000</c:v>
                </c:pt>
                <c:pt idx="51">
                  <c:v>2498000</c:v>
                </c:pt>
                <c:pt idx="52">
                  <c:v>2378000</c:v>
                </c:pt>
                <c:pt idx="53">
                  <c:v>2580000</c:v>
                </c:pt>
                <c:pt idx="54">
                  <c:v>2562000</c:v>
                </c:pt>
                <c:pt idx="55">
                  <c:v>2562000</c:v>
                </c:pt>
                <c:pt idx="56">
                  <c:v>2829000</c:v>
                </c:pt>
                <c:pt idx="57">
                  <c:v>2574000</c:v>
                </c:pt>
                <c:pt idx="58">
                  <c:v>2516000</c:v>
                </c:pt>
                <c:pt idx="59">
                  <c:v>3036000</c:v>
                </c:pt>
                <c:pt idx="60">
                  <c:v>2925000</c:v>
                </c:pt>
                <c:pt idx="61">
                  <c:v>2820000</c:v>
                </c:pt>
                <c:pt idx="62">
                  <c:v>3536000</c:v>
                </c:pt>
                <c:pt idx="63">
                  <c:v>3375000</c:v>
                </c:pt>
                <c:pt idx="64">
                  <c:v>2691000</c:v>
                </c:pt>
                <c:pt idx="65">
                  <c:v>2415000</c:v>
                </c:pt>
                <c:pt idx="66">
                  <c:v>1710000</c:v>
                </c:pt>
                <c:pt idx="67">
                  <c:v>2990000</c:v>
                </c:pt>
                <c:pt idx="68">
                  <c:v>2860000</c:v>
                </c:pt>
                <c:pt idx="69">
                  <c:v>2090000</c:v>
                </c:pt>
                <c:pt idx="70">
                  <c:v>2640000</c:v>
                </c:pt>
                <c:pt idx="71">
                  <c:v>3250000</c:v>
                </c:pt>
                <c:pt idx="72">
                  <c:v>3375000</c:v>
                </c:pt>
                <c:pt idx="73">
                  <c:v>2990000</c:v>
                </c:pt>
                <c:pt idx="74">
                  <c:v>3480000</c:v>
                </c:pt>
                <c:pt idx="75">
                  <c:v>3565000</c:v>
                </c:pt>
                <c:pt idx="76">
                  <c:v>4000000</c:v>
                </c:pt>
                <c:pt idx="77">
                  <c:v>3570000</c:v>
                </c:pt>
                <c:pt idx="78">
                  <c:v>3960000</c:v>
                </c:pt>
                <c:pt idx="79">
                  <c:v>3740000</c:v>
                </c:pt>
                <c:pt idx="80">
                  <c:v>3740000</c:v>
                </c:pt>
                <c:pt idx="81">
                  <c:v>2940000</c:v>
                </c:pt>
                <c:pt idx="82">
                  <c:v>3520000</c:v>
                </c:pt>
                <c:pt idx="83">
                  <c:v>3000000</c:v>
                </c:pt>
                <c:pt idx="84">
                  <c:v>3360000</c:v>
                </c:pt>
                <c:pt idx="85">
                  <c:v>3220000</c:v>
                </c:pt>
                <c:pt idx="86">
                  <c:v>3850000</c:v>
                </c:pt>
                <c:pt idx="87">
                  <c:v>3255000</c:v>
                </c:pt>
                <c:pt idx="88">
                  <c:v>3740000</c:v>
                </c:pt>
                <c:pt idx="89">
                  <c:v>3040000</c:v>
                </c:pt>
                <c:pt idx="90">
                  <c:v>3570000</c:v>
                </c:pt>
                <c:pt idx="91">
                  <c:v>4485000</c:v>
                </c:pt>
                <c:pt idx="92">
                  <c:v>4400000</c:v>
                </c:pt>
                <c:pt idx="93">
                  <c:v>3000000</c:v>
                </c:pt>
                <c:pt idx="94">
                  <c:v>3960000</c:v>
                </c:pt>
                <c:pt idx="95">
                  <c:v>3885000</c:v>
                </c:pt>
                <c:pt idx="96">
                  <c:v>3400000</c:v>
                </c:pt>
                <c:pt idx="97">
                  <c:v>3600000</c:v>
                </c:pt>
                <c:pt idx="98">
                  <c:v>3465000</c:v>
                </c:pt>
                <c:pt idx="99">
                  <c:v>3895000</c:v>
                </c:pt>
                <c:pt idx="100">
                  <c:v>4000000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AAD-4650-83E3-E1D32CC98213}"/>
            </c:ext>
          </c:extLst>
        </c:ser>
        <c:ser>
          <c:idx val="3"/>
          <c:order val="3"/>
          <c:tx>
            <c:strRef>
              <c:f>Sheet1!$E$3:$E$4</c:f>
              <c:strCache>
                <c:ptCount val="1"/>
                <c:pt idx="0">
                  <c:v>WASHINGTON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Sheet1!$A$5:$A$106</c:f>
              <c:strCache>
                <c:ptCount val="101"/>
                <c:pt idx="0">
                  <c:v>1919</c:v>
                </c:pt>
                <c:pt idx="1">
                  <c:v>1920</c:v>
                </c:pt>
                <c:pt idx="2">
                  <c:v>1921</c:v>
                </c:pt>
                <c:pt idx="3">
                  <c:v>1922</c:v>
                </c:pt>
                <c:pt idx="4">
                  <c:v>1923</c:v>
                </c:pt>
                <c:pt idx="5">
                  <c:v>1924</c:v>
                </c:pt>
                <c:pt idx="6">
                  <c:v>1925</c:v>
                </c:pt>
                <c:pt idx="7">
                  <c:v>1926</c:v>
                </c:pt>
                <c:pt idx="8">
                  <c:v>1927</c:v>
                </c:pt>
                <c:pt idx="9">
                  <c:v>1928</c:v>
                </c:pt>
                <c:pt idx="10">
                  <c:v>1929</c:v>
                </c:pt>
                <c:pt idx="11">
                  <c:v>1930</c:v>
                </c:pt>
                <c:pt idx="12">
                  <c:v>1931</c:v>
                </c:pt>
                <c:pt idx="13">
                  <c:v>1932</c:v>
                </c:pt>
                <c:pt idx="14">
                  <c:v>1933</c:v>
                </c:pt>
                <c:pt idx="15">
                  <c:v>1934</c:v>
                </c:pt>
                <c:pt idx="16">
                  <c:v>1935</c:v>
                </c:pt>
                <c:pt idx="17">
                  <c:v>1936</c:v>
                </c:pt>
                <c:pt idx="18">
                  <c:v>1937</c:v>
                </c:pt>
                <c:pt idx="19">
                  <c:v>1938</c:v>
                </c:pt>
                <c:pt idx="20">
                  <c:v>1939</c:v>
                </c:pt>
                <c:pt idx="21">
                  <c:v>1940</c:v>
                </c:pt>
                <c:pt idx="22">
                  <c:v>1941</c:v>
                </c:pt>
                <c:pt idx="23">
                  <c:v>1942</c:v>
                </c:pt>
                <c:pt idx="24">
                  <c:v>1943</c:v>
                </c:pt>
                <c:pt idx="25">
                  <c:v>1944</c:v>
                </c:pt>
                <c:pt idx="26">
                  <c:v>1945</c:v>
                </c:pt>
                <c:pt idx="27">
                  <c:v>1946</c:v>
                </c:pt>
                <c:pt idx="28">
                  <c:v>1947</c:v>
                </c:pt>
                <c:pt idx="29">
                  <c:v>1948</c:v>
                </c:pt>
                <c:pt idx="30">
                  <c:v>1949</c:v>
                </c:pt>
                <c:pt idx="31">
                  <c:v>1950</c:v>
                </c:pt>
                <c:pt idx="32">
                  <c:v>1951</c:v>
                </c:pt>
                <c:pt idx="33">
                  <c:v>1952</c:v>
                </c:pt>
                <c:pt idx="34">
                  <c:v>1953</c:v>
                </c:pt>
                <c:pt idx="35">
                  <c:v>1954</c:v>
                </c:pt>
                <c:pt idx="36">
                  <c:v>1955</c:v>
                </c:pt>
                <c:pt idx="37">
                  <c:v>1956</c:v>
                </c:pt>
                <c:pt idx="38">
                  <c:v>1957</c:v>
                </c:pt>
                <c:pt idx="39">
                  <c:v>1958</c:v>
                </c:pt>
                <c:pt idx="40">
                  <c:v>1959</c:v>
                </c:pt>
                <c:pt idx="41">
                  <c:v>1960</c:v>
                </c:pt>
                <c:pt idx="42">
                  <c:v>1961</c:v>
                </c:pt>
                <c:pt idx="43">
                  <c:v>1962</c:v>
                </c:pt>
                <c:pt idx="44">
                  <c:v>1963</c:v>
                </c:pt>
                <c:pt idx="45">
                  <c:v>1964</c:v>
                </c:pt>
                <c:pt idx="46">
                  <c:v>1965</c:v>
                </c:pt>
                <c:pt idx="47">
                  <c:v>1966</c:v>
                </c:pt>
                <c:pt idx="48">
                  <c:v>1967</c:v>
                </c:pt>
                <c:pt idx="49">
                  <c:v>1968</c:v>
                </c:pt>
                <c:pt idx="50">
                  <c:v>1969</c:v>
                </c:pt>
                <c:pt idx="51">
                  <c:v>1970</c:v>
                </c:pt>
                <c:pt idx="52">
                  <c:v>1971</c:v>
                </c:pt>
                <c:pt idx="53">
                  <c:v>1972</c:v>
                </c:pt>
                <c:pt idx="54">
                  <c:v>1973</c:v>
                </c:pt>
                <c:pt idx="55">
                  <c:v>1974</c:v>
                </c:pt>
                <c:pt idx="56">
                  <c:v>1975</c:v>
                </c:pt>
                <c:pt idx="57">
                  <c:v>1976</c:v>
                </c:pt>
                <c:pt idx="58">
                  <c:v>1977</c:v>
                </c:pt>
                <c:pt idx="59">
                  <c:v>1978</c:v>
                </c:pt>
                <c:pt idx="60">
                  <c:v>1979</c:v>
                </c:pt>
                <c:pt idx="61">
                  <c:v>1980</c:v>
                </c:pt>
                <c:pt idx="62">
                  <c:v>1981</c:v>
                </c:pt>
                <c:pt idx="63">
                  <c:v>1982</c:v>
                </c:pt>
                <c:pt idx="64">
                  <c:v>1983</c:v>
                </c:pt>
                <c:pt idx="65">
                  <c:v>1984</c:v>
                </c:pt>
                <c:pt idx="66">
                  <c:v>1985</c:v>
                </c:pt>
                <c:pt idx="67">
                  <c:v>1986</c:v>
                </c:pt>
                <c:pt idx="68">
                  <c:v>1987</c:v>
                </c:pt>
                <c:pt idx="69">
                  <c:v>1988</c:v>
                </c:pt>
                <c:pt idx="70">
                  <c:v>1989</c:v>
                </c:pt>
                <c:pt idx="71">
                  <c:v>1990</c:v>
                </c:pt>
                <c:pt idx="72">
                  <c:v>1991</c:v>
                </c:pt>
                <c:pt idx="73">
                  <c:v>1992</c:v>
                </c:pt>
                <c:pt idx="74">
                  <c:v>1993</c:v>
                </c:pt>
                <c:pt idx="75">
                  <c:v>1994</c:v>
                </c:pt>
                <c:pt idx="76">
                  <c:v>1995</c:v>
                </c:pt>
                <c:pt idx="77">
                  <c:v>1996</c:v>
                </c:pt>
                <c:pt idx="78">
                  <c:v>1997</c:v>
                </c:pt>
                <c:pt idx="79">
                  <c:v>1998</c:v>
                </c:pt>
                <c:pt idx="80">
                  <c:v>1999</c:v>
                </c:pt>
                <c:pt idx="81">
                  <c:v>2000</c:v>
                </c:pt>
                <c:pt idx="82">
                  <c:v>2001</c:v>
                </c:pt>
                <c:pt idx="83">
                  <c:v>2002</c:v>
                </c:pt>
                <c:pt idx="84">
                  <c:v>2003</c:v>
                </c:pt>
                <c:pt idx="85">
                  <c:v>2004</c:v>
                </c:pt>
                <c:pt idx="86">
                  <c:v>2005</c:v>
                </c:pt>
                <c:pt idx="87">
                  <c:v>2006</c:v>
                </c:pt>
                <c:pt idx="88">
                  <c:v>2007</c:v>
                </c:pt>
                <c:pt idx="89">
                  <c:v>2008</c:v>
                </c:pt>
                <c:pt idx="90">
                  <c:v>2009</c:v>
                </c:pt>
                <c:pt idx="91">
                  <c:v>2010</c:v>
                </c:pt>
                <c:pt idx="92">
                  <c:v>2011</c:v>
                </c:pt>
                <c:pt idx="93">
                  <c:v>2012</c:v>
                </c:pt>
                <c:pt idx="94">
                  <c:v>2013</c:v>
                </c:pt>
                <c:pt idx="95">
                  <c:v>2014</c:v>
                </c:pt>
                <c:pt idx="96">
                  <c:v>2015</c:v>
                </c:pt>
                <c:pt idx="97">
                  <c:v>2016</c:v>
                </c:pt>
                <c:pt idx="98">
                  <c:v>2017</c:v>
                </c:pt>
                <c:pt idx="99">
                  <c:v>2018</c:v>
                </c:pt>
                <c:pt idx="100">
                  <c:v>2019</c:v>
                </c:pt>
              </c:strCache>
            </c:strRef>
          </c:cat>
          <c:val>
            <c:numRef>
              <c:f>Sheet1!$E$5:$E$106</c:f>
              <c:numCache>
                <c:formatCode>General</c:formatCode>
                <c:ptCount val="101"/>
                <c:pt idx="0">
                  <c:v>664000</c:v>
                </c:pt>
                <c:pt idx="1">
                  <c:v>607000</c:v>
                </c:pt>
                <c:pt idx="2">
                  <c:v>746000</c:v>
                </c:pt>
                <c:pt idx="3">
                  <c:v>622000</c:v>
                </c:pt>
                <c:pt idx="4">
                  <c:v>696000</c:v>
                </c:pt>
                <c:pt idx="5">
                  <c:v>610000</c:v>
                </c:pt>
                <c:pt idx="6">
                  <c:v>556000</c:v>
                </c:pt>
                <c:pt idx="7">
                  <c:v>626000</c:v>
                </c:pt>
                <c:pt idx="8">
                  <c:v>705000</c:v>
                </c:pt>
                <c:pt idx="9">
                  <c:v>714000</c:v>
                </c:pt>
                <c:pt idx="10">
                  <c:v>561000</c:v>
                </c:pt>
                <c:pt idx="11">
                  <c:v>518000</c:v>
                </c:pt>
                <c:pt idx="12">
                  <c:v>518000</c:v>
                </c:pt>
                <c:pt idx="13">
                  <c:v>611000</c:v>
                </c:pt>
                <c:pt idx="14">
                  <c:v>429000</c:v>
                </c:pt>
                <c:pt idx="15">
                  <c:v>525000</c:v>
                </c:pt>
                <c:pt idx="16">
                  <c:v>599000</c:v>
                </c:pt>
                <c:pt idx="17">
                  <c:v>600000</c:v>
                </c:pt>
                <c:pt idx="18">
                  <c:v>630000</c:v>
                </c:pt>
                <c:pt idx="19">
                  <c:v>672000</c:v>
                </c:pt>
                <c:pt idx="20">
                  <c:v>660000</c:v>
                </c:pt>
                <c:pt idx="21">
                  <c:v>772000</c:v>
                </c:pt>
                <c:pt idx="22">
                  <c:v>842000</c:v>
                </c:pt>
                <c:pt idx="23">
                  <c:v>816000</c:v>
                </c:pt>
                <c:pt idx="24">
                  <c:v>799000</c:v>
                </c:pt>
                <c:pt idx="25">
                  <c:v>678000</c:v>
                </c:pt>
                <c:pt idx="26">
                  <c:v>697000</c:v>
                </c:pt>
                <c:pt idx="27">
                  <c:v>684000</c:v>
                </c:pt>
                <c:pt idx="28">
                  <c:v>634000</c:v>
                </c:pt>
                <c:pt idx="29">
                  <c:v>701000</c:v>
                </c:pt>
                <c:pt idx="30">
                  <c:v>660000</c:v>
                </c:pt>
                <c:pt idx="31">
                  <c:v>676000</c:v>
                </c:pt>
                <c:pt idx="32">
                  <c:v>690000</c:v>
                </c:pt>
                <c:pt idx="33">
                  <c:v>748000</c:v>
                </c:pt>
                <c:pt idx="34">
                  <c:v>884000</c:v>
                </c:pt>
                <c:pt idx="35">
                  <c:v>864000</c:v>
                </c:pt>
                <c:pt idx="36">
                  <c:v>927000</c:v>
                </c:pt>
                <c:pt idx="37">
                  <c:v>1058000</c:v>
                </c:pt>
                <c:pt idx="38">
                  <c:v>1121000</c:v>
                </c:pt>
                <c:pt idx="39">
                  <c:v>1058000</c:v>
                </c:pt>
                <c:pt idx="40">
                  <c:v>1007000</c:v>
                </c:pt>
                <c:pt idx="41">
                  <c:v>966000</c:v>
                </c:pt>
                <c:pt idx="42">
                  <c:v>1132000</c:v>
                </c:pt>
                <c:pt idx="43">
                  <c:v>1166000</c:v>
                </c:pt>
                <c:pt idx="44">
                  <c:v>1354000</c:v>
                </c:pt>
                <c:pt idx="45">
                  <c:v>1502000</c:v>
                </c:pt>
                <c:pt idx="46">
                  <c:v>1709000</c:v>
                </c:pt>
                <c:pt idx="47">
                  <c:v>1746000</c:v>
                </c:pt>
                <c:pt idx="48">
                  <c:v>1735000</c:v>
                </c:pt>
                <c:pt idx="49">
                  <c:v>1575000</c:v>
                </c:pt>
                <c:pt idx="50">
                  <c:v>1761000</c:v>
                </c:pt>
                <c:pt idx="51">
                  <c:v>1709000</c:v>
                </c:pt>
                <c:pt idx="52">
                  <c:v>1769000</c:v>
                </c:pt>
                <c:pt idx="53">
                  <c:v>1792000</c:v>
                </c:pt>
                <c:pt idx="54">
                  <c:v>1580000</c:v>
                </c:pt>
                <c:pt idx="55">
                  <c:v>1889000</c:v>
                </c:pt>
                <c:pt idx="56">
                  <c:v>1750000</c:v>
                </c:pt>
                <c:pt idx="57">
                  <c:v>1800000</c:v>
                </c:pt>
                <c:pt idx="58">
                  <c:v>1761000</c:v>
                </c:pt>
                <c:pt idx="59">
                  <c:v>1911000</c:v>
                </c:pt>
                <c:pt idx="60">
                  <c:v>1811000</c:v>
                </c:pt>
                <c:pt idx="61">
                  <c:v>1850000</c:v>
                </c:pt>
                <c:pt idx="62">
                  <c:v>1813000</c:v>
                </c:pt>
                <c:pt idx="63">
                  <c:v>1840000</c:v>
                </c:pt>
                <c:pt idx="64">
                  <c:v>1760000</c:v>
                </c:pt>
                <c:pt idx="65">
                  <c:v>2043000</c:v>
                </c:pt>
                <c:pt idx="66">
                  <c:v>1755000</c:v>
                </c:pt>
                <c:pt idx="67">
                  <c:v>1974000</c:v>
                </c:pt>
                <c:pt idx="68">
                  <c:v>1978000</c:v>
                </c:pt>
                <c:pt idx="69">
                  <c:v>2058000</c:v>
                </c:pt>
                <c:pt idx="70">
                  <c:v>2064000</c:v>
                </c:pt>
                <c:pt idx="71">
                  <c:v>2256000</c:v>
                </c:pt>
                <c:pt idx="72">
                  <c:v>2160000</c:v>
                </c:pt>
                <c:pt idx="73">
                  <c:v>2208000</c:v>
                </c:pt>
                <c:pt idx="74">
                  <c:v>2160000</c:v>
                </c:pt>
                <c:pt idx="75">
                  <c:v>2209000</c:v>
                </c:pt>
                <c:pt idx="76">
                  <c:v>2550000</c:v>
                </c:pt>
                <c:pt idx="77">
                  <c:v>2303000</c:v>
                </c:pt>
                <c:pt idx="78">
                  <c:v>2304000</c:v>
                </c:pt>
                <c:pt idx="79">
                  <c:v>2400000</c:v>
                </c:pt>
                <c:pt idx="80">
                  <c:v>2303000</c:v>
                </c:pt>
                <c:pt idx="81">
                  <c:v>2350000</c:v>
                </c:pt>
                <c:pt idx="82">
                  <c:v>2256000</c:v>
                </c:pt>
                <c:pt idx="83">
                  <c:v>2499000</c:v>
                </c:pt>
                <c:pt idx="84">
                  <c:v>2703000</c:v>
                </c:pt>
                <c:pt idx="85">
                  <c:v>2400000</c:v>
                </c:pt>
                <c:pt idx="86">
                  <c:v>2340000</c:v>
                </c:pt>
                <c:pt idx="87">
                  <c:v>2156000</c:v>
                </c:pt>
                <c:pt idx="88">
                  <c:v>2288000</c:v>
                </c:pt>
                <c:pt idx="89">
                  <c:v>1804000</c:v>
                </c:pt>
                <c:pt idx="90">
                  <c:v>2401000</c:v>
                </c:pt>
                <c:pt idx="91">
                  <c:v>2250000</c:v>
                </c:pt>
                <c:pt idx="92">
                  <c:v>1976000</c:v>
                </c:pt>
                <c:pt idx="93">
                  <c:v>1862000</c:v>
                </c:pt>
                <c:pt idx="94">
                  <c:v>2173000</c:v>
                </c:pt>
                <c:pt idx="95">
                  <c:v>1974000</c:v>
                </c:pt>
                <c:pt idx="96">
                  <c:v>2028000</c:v>
                </c:pt>
                <c:pt idx="97">
                  <c:v>2236000</c:v>
                </c:pt>
                <c:pt idx="98">
                  <c:v>2028000</c:v>
                </c:pt>
                <c:pt idx="99">
                  <c:v>1575000</c:v>
                </c:pt>
                <c:pt idx="100">
                  <c:v>1664000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AAD-4650-83E3-E1D32CC98213}"/>
            </c:ext>
          </c:extLst>
        </c:ser>
        <c:ser>
          <c:idx val="4"/>
          <c:order val="4"/>
          <c:tx>
            <c:strRef>
              <c:f>Sheet1!$F$3:$F$4</c:f>
              <c:strCache>
                <c:ptCount val="1"/>
                <c:pt idx="0">
                  <c:v>OREGON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Sheet1!$A$5:$A$106</c:f>
              <c:strCache>
                <c:ptCount val="101"/>
                <c:pt idx="0">
                  <c:v>1919</c:v>
                </c:pt>
                <c:pt idx="1">
                  <c:v>1920</c:v>
                </c:pt>
                <c:pt idx="2">
                  <c:v>1921</c:v>
                </c:pt>
                <c:pt idx="3">
                  <c:v>1922</c:v>
                </c:pt>
                <c:pt idx="4">
                  <c:v>1923</c:v>
                </c:pt>
                <c:pt idx="5">
                  <c:v>1924</c:v>
                </c:pt>
                <c:pt idx="6">
                  <c:v>1925</c:v>
                </c:pt>
                <c:pt idx="7">
                  <c:v>1926</c:v>
                </c:pt>
                <c:pt idx="8">
                  <c:v>1927</c:v>
                </c:pt>
                <c:pt idx="9">
                  <c:v>1928</c:v>
                </c:pt>
                <c:pt idx="10">
                  <c:v>1929</c:v>
                </c:pt>
                <c:pt idx="11">
                  <c:v>1930</c:v>
                </c:pt>
                <c:pt idx="12">
                  <c:v>1931</c:v>
                </c:pt>
                <c:pt idx="13">
                  <c:v>1932</c:v>
                </c:pt>
                <c:pt idx="14">
                  <c:v>1933</c:v>
                </c:pt>
                <c:pt idx="15">
                  <c:v>1934</c:v>
                </c:pt>
                <c:pt idx="16">
                  <c:v>1935</c:v>
                </c:pt>
                <c:pt idx="17">
                  <c:v>1936</c:v>
                </c:pt>
                <c:pt idx="18">
                  <c:v>1937</c:v>
                </c:pt>
                <c:pt idx="19">
                  <c:v>1938</c:v>
                </c:pt>
                <c:pt idx="20">
                  <c:v>1939</c:v>
                </c:pt>
                <c:pt idx="21">
                  <c:v>1940</c:v>
                </c:pt>
                <c:pt idx="22">
                  <c:v>1941</c:v>
                </c:pt>
                <c:pt idx="23">
                  <c:v>1942</c:v>
                </c:pt>
                <c:pt idx="24">
                  <c:v>1943</c:v>
                </c:pt>
                <c:pt idx="25">
                  <c:v>1944</c:v>
                </c:pt>
                <c:pt idx="26">
                  <c:v>1945</c:v>
                </c:pt>
                <c:pt idx="27">
                  <c:v>1946</c:v>
                </c:pt>
                <c:pt idx="28">
                  <c:v>1947</c:v>
                </c:pt>
                <c:pt idx="29">
                  <c:v>1948</c:v>
                </c:pt>
                <c:pt idx="30">
                  <c:v>1949</c:v>
                </c:pt>
                <c:pt idx="31">
                  <c:v>1950</c:v>
                </c:pt>
                <c:pt idx="32">
                  <c:v>1951</c:v>
                </c:pt>
                <c:pt idx="33">
                  <c:v>1952</c:v>
                </c:pt>
                <c:pt idx="34">
                  <c:v>1953</c:v>
                </c:pt>
                <c:pt idx="35">
                  <c:v>1954</c:v>
                </c:pt>
                <c:pt idx="36">
                  <c:v>1955</c:v>
                </c:pt>
                <c:pt idx="37">
                  <c:v>1956</c:v>
                </c:pt>
                <c:pt idx="38">
                  <c:v>1957</c:v>
                </c:pt>
                <c:pt idx="39">
                  <c:v>1958</c:v>
                </c:pt>
                <c:pt idx="40">
                  <c:v>1959</c:v>
                </c:pt>
                <c:pt idx="41">
                  <c:v>1960</c:v>
                </c:pt>
                <c:pt idx="42">
                  <c:v>1961</c:v>
                </c:pt>
                <c:pt idx="43">
                  <c:v>1962</c:v>
                </c:pt>
                <c:pt idx="44">
                  <c:v>1963</c:v>
                </c:pt>
                <c:pt idx="45">
                  <c:v>1964</c:v>
                </c:pt>
                <c:pt idx="46">
                  <c:v>1965</c:v>
                </c:pt>
                <c:pt idx="47">
                  <c:v>1966</c:v>
                </c:pt>
                <c:pt idx="48">
                  <c:v>1967</c:v>
                </c:pt>
                <c:pt idx="49">
                  <c:v>1968</c:v>
                </c:pt>
                <c:pt idx="50">
                  <c:v>1969</c:v>
                </c:pt>
                <c:pt idx="51">
                  <c:v>1970</c:v>
                </c:pt>
                <c:pt idx="52">
                  <c:v>1971</c:v>
                </c:pt>
                <c:pt idx="53">
                  <c:v>1972</c:v>
                </c:pt>
                <c:pt idx="54">
                  <c:v>1973</c:v>
                </c:pt>
                <c:pt idx="55">
                  <c:v>1974</c:v>
                </c:pt>
                <c:pt idx="56">
                  <c:v>1975</c:v>
                </c:pt>
                <c:pt idx="57">
                  <c:v>1976</c:v>
                </c:pt>
                <c:pt idx="58">
                  <c:v>1977</c:v>
                </c:pt>
                <c:pt idx="59">
                  <c:v>1978</c:v>
                </c:pt>
                <c:pt idx="60">
                  <c:v>1979</c:v>
                </c:pt>
                <c:pt idx="61">
                  <c:v>1980</c:v>
                </c:pt>
                <c:pt idx="62">
                  <c:v>1981</c:v>
                </c:pt>
                <c:pt idx="63">
                  <c:v>1982</c:v>
                </c:pt>
                <c:pt idx="64">
                  <c:v>1983</c:v>
                </c:pt>
                <c:pt idx="65">
                  <c:v>1984</c:v>
                </c:pt>
                <c:pt idx="66">
                  <c:v>1985</c:v>
                </c:pt>
                <c:pt idx="67">
                  <c:v>1986</c:v>
                </c:pt>
                <c:pt idx="68">
                  <c:v>1987</c:v>
                </c:pt>
                <c:pt idx="69">
                  <c:v>1988</c:v>
                </c:pt>
                <c:pt idx="70">
                  <c:v>1989</c:v>
                </c:pt>
                <c:pt idx="71">
                  <c:v>1990</c:v>
                </c:pt>
                <c:pt idx="72">
                  <c:v>1991</c:v>
                </c:pt>
                <c:pt idx="73">
                  <c:v>1992</c:v>
                </c:pt>
                <c:pt idx="74">
                  <c:v>1993</c:v>
                </c:pt>
                <c:pt idx="75">
                  <c:v>1994</c:v>
                </c:pt>
                <c:pt idx="76">
                  <c:v>1995</c:v>
                </c:pt>
                <c:pt idx="77">
                  <c:v>1996</c:v>
                </c:pt>
                <c:pt idx="78">
                  <c:v>1997</c:v>
                </c:pt>
                <c:pt idx="79">
                  <c:v>1998</c:v>
                </c:pt>
                <c:pt idx="80">
                  <c:v>1999</c:v>
                </c:pt>
                <c:pt idx="81">
                  <c:v>2000</c:v>
                </c:pt>
                <c:pt idx="82">
                  <c:v>2001</c:v>
                </c:pt>
                <c:pt idx="83">
                  <c:v>2002</c:v>
                </c:pt>
                <c:pt idx="84">
                  <c:v>2003</c:v>
                </c:pt>
                <c:pt idx="85">
                  <c:v>2004</c:v>
                </c:pt>
                <c:pt idx="86">
                  <c:v>2005</c:v>
                </c:pt>
                <c:pt idx="87">
                  <c:v>2006</c:v>
                </c:pt>
                <c:pt idx="88">
                  <c:v>2007</c:v>
                </c:pt>
                <c:pt idx="89">
                  <c:v>2008</c:v>
                </c:pt>
                <c:pt idx="90">
                  <c:v>2009</c:v>
                </c:pt>
                <c:pt idx="91">
                  <c:v>2010</c:v>
                </c:pt>
                <c:pt idx="92">
                  <c:v>2011</c:v>
                </c:pt>
                <c:pt idx="93">
                  <c:v>2012</c:v>
                </c:pt>
                <c:pt idx="94">
                  <c:v>2013</c:v>
                </c:pt>
                <c:pt idx="95">
                  <c:v>2014</c:v>
                </c:pt>
                <c:pt idx="96">
                  <c:v>2015</c:v>
                </c:pt>
                <c:pt idx="97">
                  <c:v>2016</c:v>
                </c:pt>
                <c:pt idx="98">
                  <c:v>2017</c:v>
                </c:pt>
                <c:pt idx="99">
                  <c:v>2018</c:v>
                </c:pt>
                <c:pt idx="100">
                  <c:v>2019</c:v>
                </c:pt>
              </c:strCache>
            </c:strRef>
          </c:cat>
          <c:val>
            <c:numRef>
              <c:f>Sheet1!$F$5:$F$106</c:f>
              <c:numCache>
                <c:formatCode>General</c:formatCode>
                <c:ptCount val="101"/>
                <c:pt idx="0">
                  <c:v>601000</c:v>
                </c:pt>
                <c:pt idx="1">
                  <c:v>467000</c:v>
                </c:pt>
                <c:pt idx="2">
                  <c:v>616000</c:v>
                </c:pt>
                <c:pt idx="3">
                  <c:v>576000</c:v>
                </c:pt>
                <c:pt idx="4">
                  <c:v>652000</c:v>
                </c:pt>
                <c:pt idx="5">
                  <c:v>512000</c:v>
                </c:pt>
                <c:pt idx="6">
                  <c:v>551000</c:v>
                </c:pt>
                <c:pt idx="7">
                  <c:v>586000</c:v>
                </c:pt>
                <c:pt idx="8">
                  <c:v>686000</c:v>
                </c:pt>
                <c:pt idx="9">
                  <c:v>660000</c:v>
                </c:pt>
                <c:pt idx="10">
                  <c:v>638000</c:v>
                </c:pt>
                <c:pt idx="11">
                  <c:v>676000</c:v>
                </c:pt>
                <c:pt idx="12">
                  <c:v>631000</c:v>
                </c:pt>
                <c:pt idx="13">
                  <c:v>676000</c:v>
                </c:pt>
                <c:pt idx="14">
                  <c:v>622000</c:v>
                </c:pt>
                <c:pt idx="15">
                  <c:v>598000</c:v>
                </c:pt>
                <c:pt idx="16">
                  <c:v>648000</c:v>
                </c:pt>
                <c:pt idx="17">
                  <c:v>708000</c:v>
                </c:pt>
                <c:pt idx="18">
                  <c:v>686000</c:v>
                </c:pt>
                <c:pt idx="19">
                  <c:v>749000</c:v>
                </c:pt>
                <c:pt idx="20">
                  <c:v>750000</c:v>
                </c:pt>
                <c:pt idx="21">
                  <c:v>765000</c:v>
                </c:pt>
                <c:pt idx="22">
                  <c:v>788000</c:v>
                </c:pt>
                <c:pt idx="23">
                  <c:v>742000</c:v>
                </c:pt>
                <c:pt idx="24">
                  <c:v>704000</c:v>
                </c:pt>
                <c:pt idx="25">
                  <c:v>660000</c:v>
                </c:pt>
                <c:pt idx="26">
                  <c:v>652000</c:v>
                </c:pt>
                <c:pt idx="27">
                  <c:v>608000</c:v>
                </c:pt>
                <c:pt idx="28">
                  <c:v>620000</c:v>
                </c:pt>
                <c:pt idx="29">
                  <c:v>559000</c:v>
                </c:pt>
                <c:pt idx="30">
                  <c:v>632000</c:v>
                </c:pt>
                <c:pt idx="31">
                  <c:v>723000</c:v>
                </c:pt>
                <c:pt idx="32">
                  <c:v>754000</c:v>
                </c:pt>
                <c:pt idx="33">
                  <c:v>809000</c:v>
                </c:pt>
                <c:pt idx="34">
                  <c:v>884000</c:v>
                </c:pt>
                <c:pt idx="35">
                  <c:v>823000</c:v>
                </c:pt>
                <c:pt idx="36">
                  <c:v>834000</c:v>
                </c:pt>
                <c:pt idx="37">
                  <c:v>954000</c:v>
                </c:pt>
                <c:pt idx="38">
                  <c:v>943000</c:v>
                </c:pt>
                <c:pt idx="39">
                  <c:v>911000</c:v>
                </c:pt>
                <c:pt idx="40">
                  <c:v>896000</c:v>
                </c:pt>
                <c:pt idx="41">
                  <c:v>958000</c:v>
                </c:pt>
                <c:pt idx="42">
                  <c:v>1003000</c:v>
                </c:pt>
                <c:pt idx="43">
                  <c:v>1026000</c:v>
                </c:pt>
                <c:pt idx="44">
                  <c:v>1096000</c:v>
                </c:pt>
                <c:pt idx="45">
                  <c:v>1109000</c:v>
                </c:pt>
                <c:pt idx="46">
                  <c:v>1191000</c:v>
                </c:pt>
                <c:pt idx="47">
                  <c:v>1159000</c:v>
                </c:pt>
                <c:pt idx="48">
                  <c:v>1163000</c:v>
                </c:pt>
                <c:pt idx="49">
                  <c:v>1112000</c:v>
                </c:pt>
                <c:pt idx="50">
                  <c:v>1312000</c:v>
                </c:pt>
                <c:pt idx="51">
                  <c:v>1287000</c:v>
                </c:pt>
                <c:pt idx="52">
                  <c:v>1274000</c:v>
                </c:pt>
                <c:pt idx="53">
                  <c:v>1284000</c:v>
                </c:pt>
                <c:pt idx="54">
                  <c:v>1328000</c:v>
                </c:pt>
                <c:pt idx="55">
                  <c:v>1353000</c:v>
                </c:pt>
                <c:pt idx="56">
                  <c:v>1470000</c:v>
                </c:pt>
                <c:pt idx="57">
                  <c:v>1476000</c:v>
                </c:pt>
                <c:pt idx="58">
                  <c:v>1573000</c:v>
                </c:pt>
                <c:pt idx="59">
                  <c:v>1653000</c:v>
                </c:pt>
                <c:pt idx="60">
                  <c:v>1536000</c:v>
                </c:pt>
                <c:pt idx="61">
                  <c:v>1785000</c:v>
                </c:pt>
                <c:pt idx="62">
                  <c:v>1743000</c:v>
                </c:pt>
                <c:pt idx="63">
                  <c:v>1764000</c:v>
                </c:pt>
                <c:pt idx="64">
                  <c:v>1848000</c:v>
                </c:pt>
                <c:pt idx="65">
                  <c:v>1825000</c:v>
                </c:pt>
                <c:pt idx="66">
                  <c:v>1823000</c:v>
                </c:pt>
                <c:pt idx="67">
                  <c:v>1932000</c:v>
                </c:pt>
                <c:pt idx="68">
                  <c:v>1680000</c:v>
                </c:pt>
                <c:pt idx="69">
                  <c:v>1579000</c:v>
                </c:pt>
                <c:pt idx="70">
                  <c:v>1720000</c:v>
                </c:pt>
                <c:pt idx="71">
                  <c:v>1806000</c:v>
                </c:pt>
                <c:pt idx="72">
                  <c:v>1785000</c:v>
                </c:pt>
                <c:pt idx="73">
                  <c:v>1600000</c:v>
                </c:pt>
                <c:pt idx="74">
                  <c:v>1764000</c:v>
                </c:pt>
                <c:pt idx="75">
                  <c:v>1640000</c:v>
                </c:pt>
                <c:pt idx="76">
                  <c:v>1935000</c:v>
                </c:pt>
                <c:pt idx="77">
                  <c:v>2024000</c:v>
                </c:pt>
                <c:pt idx="78">
                  <c:v>1974000</c:v>
                </c:pt>
                <c:pt idx="79">
                  <c:v>1920000</c:v>
                </c:pt>
                <c:pt idx="80">
                  <c:v>1848000</c:v>
                </c:pt>
                <c:pt idx="81">
                  <c:v>1638000</c:v>
                </c:pt>
                <c:pt idx="82">
                  <c:v>1978000</c:v>
                </c:pt>
                <c:pt idx="83">
                  <c:v>2129000</c:v>
                </c:pt>
                <c:pt idx="84">
                  <c:v>2208000</c:v>
                </c:pt>
                <c:pt idx="85">
                  <c:v>2064000</c:v>
                </c:pt>
                <c:pt idx="86">
                  <c:v>1760000</c:v>
                </c:pt>
                <c:pt idx="87">
                  <c:v>1892000</c:v>
                </c:pt>
                <c:pt idx="88">
                  <c:v>1681000</c:v>
                </c:pt>
                <c:pt idx="89">
                  <c:v>1680000</c:v>
                </c:pt>
                <c:pt idx="90">
                  <c:v>1800000</c:v>
                </c:pt>
                <c:pt idx="91">
                  <c:v>1785000</c:v>
                </c:pt>
                <c:pt idx="92">
                  <c:v>1800000</c:v>
                </c:pt>
                <c:pt idx="93">
                  <c:v>1672000</c:v>
                </c:pt>
                <c:pt idx="94">
                  <c:v>1840000</c:v>
                </c:pt>
                <c:pt idx="95">
                  <c:v>1540000</c:v>
                </c:pt>
                <c:pt idx="96">
                  <c:v>1554000</c:v>
                </c:pt>
                <c:pt idx="97">
                  <c:v>1974000</c:v>
                </c:pt>
                <c:pt idx="98">
                  <c:v>1974000</c:v>
                </c:pt>
                <c:pt idx="99">
                  <c:v>1722000</c:v>
                </c:pt>
                <c:pt idx="100">
                  <c:v>2021000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AAD-4650-83E3-E1D32CC98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5994600"/>
        <c:axId val="835996896"/>
      </c:lineChart>
      <c:catAx>
        <c:axId val="835994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35996896"/>
        <c:crosses val="autoZero"/>
        <c:auto val="1"/>
        <c:lblAlgn val="ctr"/>
        <c:lblOffset val="100"/>
        <c:noMultiLvlLbl val="0"/>
      </c:catAx>
      <c:valAx>
        <c:axId val="83599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35994600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1608623548922056E-2"/>
                <c:y val="0.39978625194894601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r>
                    <a:rPr lang="en-US"/>
                    <a:t>Million Tons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24T09:04:44.144" idx="1">
    <p:pos x="10" y="1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9D1474-58AC-42A4-B039-37A4659D1829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91181A-ED1A-405F-9BDA-94AF1F152686}">
      <dgm:prSet phldrT="[Text]" custT="1"/>
      <dgm:spPr>
        <a:solidFill>
          <a:srgbClr val="5C8727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High</a:t>
          </a:r>
          <a:r>
            <a:rPr lang="en-US" sz="1700" dirty="0">
              <a:solidFill>
                <a:schemeClr val="bg1"/>
              </a:solidFill>
            </a:rPr>
            <a:t> </a:t>
          </a:r>
          <a:r>
            <a:rPr lang="en-US" sz="2000" dirty="0">
              <a:solidFill>
                <a:schemeClr val="bg1"/>
              </a:solidFill>
            </a:rPr>
            <a:t>Quality</a:t>
          </a:r>
          <a:endParaRPr lang="en-US" sz="1700" dirty="0">
            <a:solidFill>
              <a:schemeClr val="bg1"/>
            </a:solidFill>
          </a:endParaRPr>
        </a:p>
      </dgm:t>
    </dgm:pt>
    <dgm:pt modelId="{266C2441-E086-45A6-BD10-99D361B4DD1F}" type="parTrans" cxnId="{224C9514-B501-4E83-9405-0E62DC9F3CEA}">
      <dgm:prSet/>
      <dgm:spPr/>
      <dgm:t>
        <a:bodyPr/>
        <a:lstStyle/>
        <a:p>
          <a:endParaRPr lang="en-US"/>
        </a:p>
      </dgm:t>
    </dgm:pt>
    <dgm:pt modelId="{36E0C69A-540D-4BC6-9EAF-852C383F7612}" type="sibTrans" cxnId="{224C9514-B501-4E83-9405-0E62DC9F3CEA}">
      <dgm:prSet/>
      <dgm:spPr/>
      <dgm:t>
        <a:bodyPr/>
        <a:lstStyle/>
        <a:p>
          <a:endParaRPr lang="en-US"/>
        </a:p>
      </dgm:t>
    </dgm:pt>
    <dgm:pt modelId="{A946A0FA-65F7-49B1-BB0D-7643852B7219}">
      <dgm:prSet phldrT="[Text]" custT="1"/>
      <dgm:spPr>
        <a:solidFill>
          <a:srgbClr val="909934"/>
        </a:solidFill>
      </dgm:spPr>
      <dgm:t>
        <a:bodyPr/>
        <a:lstStyle/>
        <a:p>
          <a:r>
            <a:rPr lang="en-US" sz="2800" dirty="0">
              <a:solidFill>
                <a:schemeClr val="bg1"/>
              </a:solidFill>
            </a:rPr>
            <a:t>Low</a:t>
          </a:r>
          <a:r>
            <a:rPr lang="en-US" sz="1700" dirty="0">
              <a:solidFill>
                <a:schemeClr val="bg1"/>
              </a:solidFill>
            </a:rPr>
            <a:t> </a:t>
          </a:r>
          <a:r>
            <a:rPr lang="en-US" sz="2800" dirty="0">
              <a:solidFill>
                <a:schemeClr val="bg1"/>
              </a:solidFill>
            </a:rPr>
            <a:t>Quality</a:t>
          </a:r>
          <a:endParaRPr lang="en-US" sz="1700" dirty="0">
            <a:solidFill>
              <a:schemeClr val="bg1"/>
            </a:solidFill>
          </a:endParaRPr>
        </a:p>
      </dgm:t>
    </dgm:pt>
    <dgm:pt modelId="{D42C7D78-0A20-47C6-9874-4901B1064036}" type="parTrans" cxnId="{BE1F7E1E-5344-412C-8016-B02067C20D11}">
      <dgm:prSet/>
      <dgm:spPr/>
      <dgm:t>
        <a:bodyPr/>
        <a:lstStyle/>
        <a:p>
          <a:endParaRPr lang="en-US"/>
        </a:p>
      </dgm:t>
    </dgm:pt>
    <dgm:pt modelId="{221685F7-34D5-404D-96C5-E3EFEC951D57}" type="sibTrans" cxnId="{BE1F7E1E-5344-412C-8016-B02067C20D11}">
      <dgm:prSet/>
      <dgm:spPr/>
      <dgm:t>
        <a:bodyPr/>
        <a:lstStyle/>
        <a:p>
          <a:endParaRPr lang="en-US"/>
        </a:p>
      </dgm:t>
    </dgm:pt>
    <dgm:pt modelId="{48996D58-7AAA-42F3-8C45-48518EF18FA1}" type="pres">
      <dgm:prSet presAssocID="{279D1474-58AC-42A4-B039-37A4659D1829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C2F85A8A-D535-4087-B395-BFCD2EE017AD}" type="pres">
      <dgm:prSet presAssocID="{279D1474-58AC-42A4-B039-37A4659D1829}" presName="dummyMaxCanvas" presStyleCnt="0"/>
      <dgm:spPr/>
    </dgm:pt>
    <dgm:pt modelId="{C1D1AFA6-B5B4-4F7B-8410-1E82ABFF6B34}" type="pres">
      <dgm:prSet presAssocID="{279D1474-58AC-42A4-B039-37A4659D1829}" presName="parentComposite" presStyleCnt="0"/>
      <dgm:spPr/>
    </dgm:pt>
    <dgm:pt modelId="{BC21C5B8-6833-4DCD-8F24-46BE3665F873}" type="pres">
      <dgm:prSet presAssocID="{279D1474-58AC-42A4-B039-37A4659D1829}" presName="parent1" presStyleLbl="alignAccFollowNode1" presStyleIdx="0" presStyleCnt="4" custScaleX="66226" custScaleY="195613" custLinFactX="56409" custLinFactY="77679" custLinFactNeighborX="100000" custLinFactNeighborY="100000">
        <dgm:presLayoutVars>
          <dgm:chMax val="4"/>
        </dgm:presLayoutVars>
      </dgm:prSet>
      <dgm:spPr/>
    </dgm:pt>
    <dgm:pt modelId="{2749C6FF-AB5E-4AC6-829F-7B834B99D312}" type="pres">
      <dgm:prSet presAssocID="{279D1474-58AC-42A4-B039-37A4659D1829}" presName="parent2" presStyleLbl="alignAccFollowNode1" presStyleIdx="1" presStyleCnt="4" custScaleX="136219" custScaleY="292859" custLinFactX="-98661" custLinFactY="100000" custLinFactNeighborX="-100000" custLinFactNeighborY="190178">
        <dgm:presLayoutVars>
          <dgm:chMax val="4"/>
        </dgm:presLayoutVars>
      </dgm:prSet>
      <dgm:spPr/>
    </dgm:pt>
    <dgm:pt modelId="{AB437E8A-8C80-408D-86F3-20B600040F65}" type="pres">
      <dgm:prSet presAssocID="{279D1474-58AC-42A4-B039-37A4659D1829}" presName="childrenComposite" presStyleCnt="0"/>
      <dgm:spPr/>
    </dgm:pt>
    <dgm:pt modelId="{ACA678EE-2160-47EC-80CE-EBBA8EB2AC14}" type="pres">
      <dgm:prSet presAssocID="{279D1474-58AC-42A4-B039-37A4659D1829}" presName="dummyMaxCanvas_ChildArea" presStyleCnt="0"/>
      <dgm:spPr/>
    </dgm:pt>
    <dgm:pt modelId="{C545BAD6-3C0A-44A3-A5C2-B54C1DFA1DE9}" type="pres">
      <dgm:prSet presAssocID="{279D1474-58AC-42A4-B039-37A4659D1829}" presName="fulcrum" presStyleLbl="alignAccFollowNode1" presStyleIdx="2" presStyleCnt="4"/>
      <dgm:spPr/>
    </dgm:pt>
    <dgm:pt modelId="{DC843F57-16E0-490B-834E-D68AC13CA8EA}" type="pres">
      <dgm:prSet presAssocID="{279D1474-58AC-42A4-B039-37A4659D1829}" presName="balance_00" presStyleLbl="alignAccFollowNode1" presStyleIdx="3" presStyleCnt="4" custAng="20275841">
        <dgm:presLayoutVars>
          <dgm:bulletEnabled val="1"/>
        </dgm:presLayoutVars>
      </dgm:prSet>
      <dgm:spPr/>
    </dgm:pt>
  </dgm:ptLst>
  <dgm:cxnLst>
    <dgm:cxn modelId="{224C9514-B501-4E83-9405-0E62DC9F3CEA}" srcId="{279D1474-58AC-42A4-B039-37A4659D1829}" destId="{B591181A-ED1A-405F-9BDA-94AF1F152686}" srcOrd="0" destOrd="0" parTransId="{266C2441-E086-45A6-BD10-99D361B4DD1F}" sibTransId="{36E0C69A-540D-4BC6-9EAF-852C383F7612}"/>
    <dgm:cxn modelId="{BE1F7E1E-5344-412C-8016-B02067C20D11}" srcId="{279D1474-58AC-42A4-B039-37A4659D1829}" destId="{A946A0FA-65F7-49B1-BB0D-7643852B7219}" srcOrd="1" destOrd="0" parTransId="{D42C7D78-0A20-47C6-9874-4901B1064036}" sibTransId="{221685F7-34D5-404D-96C5-E3EFEC951D57}"/>
    <dgm:cxn modelId="{B150A89F-333A-43F6-8056-F51058E08787}" type="presOf" srcId="{279D1474-58AC-42A4-B039-37A4659D1829}" destId="{48996D58-7AAA-42F3-8C45-48518EF18FA1}" srcOrd="0" destOrd="0" presId="urn:microsoft.com/office/officeart/2005/8/layout/balance1"/>
    <dgm:cxn modelId="{B5A737B6-33D2-4C10-BE26-9B9DB2FE2343}" type="presOf" srcId="{A946A0FA-65F7-49B1-BB0D-7643852B7219}" destId="{2749C6FF-AB5E-4AC6-829F-7B834B99D312}" srcOrd="0" destOrd="0" presId="urn:microsoft.com/office/officeart/2005/8/layout/balance1"/>
    <dgm:cxn modelId="{B068A4CF-BB67-474A-8F47-5A04F2A82F2D}" type="presOf" srcId="{B591181A-ED1A-405F-9BDA-94AF1F152686}" destId="{BC21C5B8-6833-4DCD-8F24-46BE3665F873}" srcOrd="0" destOrd="0" presId="urn:microsoft.com/office/officeart/2005/8/layout/balance1"/>
    <dgm:cxn modelId="{7DD46756-1F3A-4DD6-8B45-17647090847E}" type="presParOf" srcId="{48996D58-7AAA-42F3-8C45-48518EF18FA1}" destId="{C2F85A8A-D535-4087-B395-BFCD2EE017AD}" srcOrd="0" destOrd="0" presId="urn:microsoft.com/office/officeart/2005/8/layout/balance1"/>
    <dgm:cxn modelId="{83216691-62FB-41B9-ADFF-14EB6363D5F7}" type="presParOf" srcId="{48996D58-7AAA-42F3-8C45-48518EF18FA1}" destId="{C1D1AFA6-B5B4-4F7B-8410-1E82ABFF6B34}" srcOrd="1" destOrd="0" presId="urn:microsoft.com/office/officeart/2005/8/layout/balance1"/>
    <dgm:cxn modelId="{C5B6CE9A-B299-4F61-8DE5-9741CF9387F2}" type="presParOf" srcId="{C1D1AFA6-B5B4-4F7B-8410-1E82ABFF6B34}" destId="{BC21C5B8-6833-4DCD-8F24-46BE3665F873}" srcOrd="0" destOrd="0" presId="urn:microsoft.com/office/officeart/2005/8/layout/balance1"/>
    <dgm:cxn modelId="{9307BA98-D1C7-406E-A7E8-17EC66F7BA6C}" type="presParOf" srcId="{C1D1AFA6-B5B4-4F7B-8410-1E82ABFF6B34}" destId="{2749C6FF-AB5E-4AC6-829F-7B834B99D312}" srcOrd="1" destOrd="0" presId="urn:microsoft.com/office/officeart/2005/8/layout/balance1"/>
    <dgm:cxn modelId="{D357C0B8-A1C9-4238-B9F7-8A32C5178829}" type="presParOf" srcId="{48996D58-7AAA-42F3-8C45-48518EF18FA1}" destId="{AB437E8A-8C80-408D-86F3-20B600040F65}" srcOrd="2" destOrd="0" presId="urn:microsoft.com/office/officeart/2005/8/layout/balance1"/>
    <dgm:cxn modelId="{097BAA48-C56F-45E3-8043-67C3B395A1F9}" type="presParOf" srcId="{AB437E8A-8C80-408D-86F3-20B600040F65}" destId="{ACA678EE-2160-47EC-80CE-EBBA8EB2AC14}" srcOrd="0" destOrd="0" presId="urn:microsoft.com/office/officeart/2005/8/layout/balance1"/>
    <dgm:cxn modelId="{D50777B6-2092-4161-BE83-35BB922F42E4}" type="presParOf" srcId="{AB437E8A-8C80-408D-86F3-20B600040F65}" destId="{C545BAD6-3C0A-44A3-A5C2-B54C1DFA1DE9}" srcOrd="1" destOrd="0" presId="urn:microsoft.com/office/officeart/2005/8/layout/balance1"/>
    <dgm:cxn modelId="{18FF01BF-9B0F-4C53-A7BD-F5E509028CC3}" type="presParOf" srcId="{AB437E8A-8C80-408D-86F3-20B600040F65}" destId="{DC843F57-16E0-490B-834E-D68AC13CA8EA}" srcOrd="2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1C5B8-6833-4DCD-8F24-46BE3665F873}">
      <dsp:nvSpPr>
        <dsp:cNvPr id="0" name=""/>
        <dsp:cNvSpPr/>
      </dsp:nvSpPr>
      <dsp:spPr>
        <a:xfrm>
          <a:off x="4629045" y="1521699"/>
          <a:ext cx="1014321" cy="1664456"/>
        </a:xfrm>
        <a:prstGeom prst="roundRect">
          <a:avLst>
            <a:gd name="adj" fmla="val 10000"/>
          </a:avLst>
        </a:prstGeom>
        <a:solidFill>
          <a:srgbClr val="5C8727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High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2000" kern="1200" dirty="0">
              <a:solidFill>
                <a:schemeClr val="bg1"/>
              </a:solidFill>
            </a:rPr>
            <a:t>Quality</a:t>
          </a:r>
          <a:endParaRPr lang="en-US" sz="1700" kern="1200" dirty="0">
            <a:solidFill>
              <a:schemeClr val="bg1"/>
            </a:solidFill>
          </a:endParaRPr>
        </a:p>
      </dsp:txBody>
      <dsp:txXfrm>
        <a:off x="4658753" y="1551407"/>
        <a:ext cx="954905" cy="1605040"/>
      </dsp:txXfrm>
    </dsp:sp>
    <dsp:sp modelId="{2749C6FF-AB5E-4AC6-829F-7B834B99D312}">
      <dsp:nvSpPr>
        <dsp:cNvPr id="0" name=""/>
        <dsp:cNvSpPr/>
      </dsp:nvSpPr>
      <dsp:spPr>
        <a:xfrm>
          <a:off x="867080" y="1775284"/>
          <a:ext cx="2086339" cy="2491915"/>
        </a:xfrm>
        <a:prstGeom prst="roundRect">
          <a:avLst>
            <a:gd name="adj" fmla="val 10000"/>
          </a:avLst>
        </a:prstGeom>
        <a:solidFill>
          <a:srgbClr val="909934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Low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2800" kern="1200" dirty="0">
              <a:solidFill>
                <a:schemeClr val="bg1"/>
              </a:solidFill>
            </a:rPr>
            <a:t>Quality</a:t>
          </a:r>
          <a:endParaRPr lang="en-US" sz="1700" kern="1200" dirty="0">
            <a:solidFill>
              <a:schemeClr val="bg1"/>
            </a:solidFill>
          </a:endParaRPr>
        </a:p>
      </dsp:txBody>
      <dsp:txXfrm>
        <a:off x="928187" y="1836391"/>
        <a:ext cx="1964125" cy="2369701"/>
      </dsp:txXfrm>
    </dsp:sp>
    <dsp:sp modelId="{C545BAD6-3C0A-44A3-A5C2-B54C1DFA1DE9}">
      <dsp:nvSpPr>
        <dsp:cNvPr id="0" name=""/>
        <dsp:cNvSpPr/>
      </dsp:nvSpPr>
      <dsp:spPr>
        <a:xfrm>
          <a:off x="3795715" y="4032917"/>
          <a:ext cx="638169" cy="638169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843F57-16E0-490B-834E-D68AC13CA8EA}">
      <dsp:nvSpPr>
        <dsp:cNvPr id="0" name=""/>
        <dsp:cNvSpPr/>
      </dsp:nvSpPr>
      <dsp:spPr>
        <a:xfrm rot="20275841">
          <a:off x="2200291" y="3765737"/>
          <a:ext cx="3829017" cy="2586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0.92983</cdr:y>
    </cdr:from>
    <cdr:to>
      <cdr:x>0.28704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AB2DACD-F591-4130-8F3D-FA0E957CE163}"/>
            </a:ext>
          </a:extLst>
        </cdr:cNvPr>
        <cdr:cNvSpPr txBox="1"/>
      </cdr:nvSpPr>
      <cdr:spPr>
        <a:xfrm xmlns:a="http://schemas.openxmlformats.org/drawingml/2006/main">
          <a:off x="0" y="3429000"/>
          <a:ext cx="2362200" cy="2587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*estimate 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3170583" cy="480389"/>
          </a:xfrm>
          <a:prstGeom prst="rect">
            <a:avLst/>
          </a:prstGeom>
        </p:spPr>
        <p:txBody>
          <a:bodyPr vert="horz" lIns="94889" tIns="47445" rIns="94889" bIns="4744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4" y="4"/>
            <a:ext cx="3170583" cy="480389"/>
          </a:xfrm>
          <a:prstGeom prst="rect">
            <a:avLst/>
          </a:prstGeom>
        </p:spPr>
        <p:txBody>
          <a:bodyPr vert="horz" lIns="94889" tIns="47445" rIns="94889" bIns="47445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4" y="9119177"/>
            <a:ext cx="3170583" cy="480389"/>
          </a:xfrm>
          <a:prstGeom prst="rect">
            <a:avLst/>
          </a:prstGeom>
        </p:spPr>
        <p:txBody>
          <a:bodyPr vert="horz" lIns="94889" tIns="47445" rIns="94889" bIns="47445" rtlCol="0" anchor="b"/>
          <a:lstStyle>
            <a:lvl1pPr algn="r">
              <a:defRPr sz="1200"/>
            </a:lvl1pPr>
          </a:lstStyle>
          <a:p>
            <a:fld id="{C579A7E2-E346-48D6-B424-ACB1F2C21C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569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91" tIns="48345" rIns="96691" bIns="4834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91" tIns="48345" rIns="96691" bIns="48345" rtlCol="0"/>
          <a:lstStyle>
            <a:lvl1pPr algn="r">
              <a:defRPr sz="1200"/>
            </a:lvl1pPr>
          </a:lstStyle>
          <a:p>
            <a:fld id="{51B4A2B4-DAE8-4568-9918-CFBCB8F2B823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91" tIns="48345" rIns="96691" bIns="4834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91" tIns="48345" rIns="96691" bIns="4834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91" tIns="48345" rIns="96691" bIns="4834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91" tIns="48345" rIns="96691" bIns="48345" rtlCol="0" anchor="b"/>
          <a:lstStyle>
            <a:lvl1pPr algn="r">
              <a:defRPr sz="1200"/>
            </a:lvl1pPr>
          </a:lstStyle>
          <a:p>
            <a:fld id="{A7507F15-E505-46B1-ABD4-1EE2551763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29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8507">
              <a:defRPr/>
            </a:pPr>
            <a:fld id="{1E19A76D-DE36-47F6-8F65-05F93386CB78}" type="slidenum">
              <a:rPr lang="en-US">
                <a:solidFill>
                  <a:prstClr val="black"/>
                </a:solidFill>
                <a:latin typeface="Calibri"/>
              </a:rPr>
              <a:pPr defTabSz="948507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983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7F15-E505-46B1-ABD4-1EE2551763B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0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r>
              <a:rPr lang="en-US" baseline="0" dirty="0"/>
              <a:t>Ideal oaten hay crop is high in sugar and low in fiber</a:t>
            </a:r>
          </a:p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916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r>
              <a:rPr lang="en-US" baseline="0" dirty="0"/>
              <a:t>Ideal oaten hay crop is high in sugar and low in fiber</a:t>
            </a:r>
          </a:p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066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r>
              <a:rPr lang="en-US" baseline="0" dirty="0"/>
              <a:t>Ideal oaten hay crop is high in sugar and low in fiber</a:t>
            </a:r>
          </a:p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53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r>
              <a:rPr lang="en-US" baseline="0" dirty="0"/>
              <a:t>Ideal oaten hay crop is high in sugar and low in fiber</a:t>
            </a:r>
          </a:p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436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706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7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160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7F15-E505-46B1-ABD4-1EE2551763B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0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7F15-E505-46B1-ABD4-1EE2551763B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78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671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7F15-E505-46B1-ABD4-1EE2551763B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887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7F15-E505-46B1-ABD4-1EE2551763B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910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982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778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84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893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1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179490" indent="-17949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7F15-E505-46B1-ABD4-1EE2551763B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69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179490" indent="-17949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7F15-E505-46B1-ABD4-1EE2551763B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035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708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792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1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704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1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6773" lvl="2" indent="-17949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9A76D-DE36-47F6-8F65-05F93386CB7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69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7F15-E505-46B1-ABD4-1EE2551763B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59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2776451"/>
            <a:ext cx="9165772" cy="408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0"/>
          <a:stretch/>
        </p:blipFill>
        <p:spPr>
          <a:xfrm>
            <a:off x="0" y="0"/>
            <a:ext cx="9144001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41"/>
          <a:stretch/>
        </p:blipFill>
        <p:spPr>
          <a:xfrm>
            <a:off x="-2" y="5880100"/>
            <a:ext cx="9144002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/>
          <a:stretch/>
        </p:blipFill>
        <p:spPr>
          <a:xfrm>
            <a:off x="0" y="1314450"/>
            <a:ext cx="9144000" cy="55435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5EE30E-BFA6-4F75-9950-AC41B4D2073F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3027F-768D-4AD3-95B8-55C1AEA6C0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0"/>
          <a:stretch/>
        </p:blipFill>
        <p:spPr>
          <a:xfrm>
            <a:off x="0" y="0"/>
            <a:ext cx="91440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97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/>
          <a:stretch/>
        </p:blipFill>
        <p:spPr>
          <a:xfrm>
            <a:off x="0" y="1247774"/>
            <a:ext cx="9144000" cy="561022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5EE30E-BFA6-4F75-9950-AC41B4D2073F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3027F-768D-4AD3-95B8-55C1AEA6C0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0"/>
          <a:stretch/>
        </p:blipFill>
        <p:spPr>
          <a:xfrm>
            <a:off x="0" y="0"/>
            <a:ext cx="91440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7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1"/>
          <a:stretch/>
        </p:blipFill>
        <p:spPr>
          <a:xfrm>
            <a:off x="0" y="1276350"/>
            <a:ext cx="9144000" cy="55816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5EE30E-BFA6-4F75-9950-AC41B4D2073F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3027F-768D-4AD3-95B8-55C1AEA6C0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0"/>
          <a:stretch/>
        </p:blipFill>
        <p:spPr>
          <a:xfrm>
            <a:off x="0" y="0"/>
            <a:ext cx="91440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45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548"/>
            <a:ext cx="9158515" cy="539861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5EE30E-BFA6-4F75-9950-AC41B4D2073F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3027F-768D-4AD3-95B8-55C1AEA6C0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0"/>
          <a:stretch/>
        </p:blipFill>
        <p:spPr>
          <a:xfrm>
            <a:off x="0" y="0"/>
            <a:ext cx="91440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54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/>
          <a:stretch/>
        </p:blipFill>
        <p:spPr>
          <a:xfrm>
            <a:off x="0" y="1333500"/>
            <a:ext cx="9144000" cy="55245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5EE30E-BFA6-4F75-9950-AC41B4D2073F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3027F-768D-4AD3-95B8-55C1AEA6C0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0"/>
          <a:stretch/>
        </p:blipFill>
        <p:spPr>
          <a:xfrm>
            <a:off x="0" y="0"/>
            <a:ext cx="91440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90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/>
          <a:stretch/>
        </p:blipFill>
        <p:spPr>
          <a:xfrm>
            <a:off x="0" y="1333500"/>
            <a:ext cx="9144000" cy="55245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5EE30E-BFA6-4F75-9950-AC41B4D2073F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3027F-768D-4AD3-95B8-55C1AEA6C0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0"/>
          <a:stretch/>
        </p:blipFill>
        <p:spPr>
          <a:xfrm>
            <a:off x="0" y="0"/>
            <a:ext cx="91440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45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/>
          <a:stretch/>
        </p:blipFill>
        <p:spPr>
          <a:xfrm>
            <a:off x="0" y="1343024"/>
            <a:ext cx="9144000" cy="553946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5EE30E-BFA6-4F75-9950-AC41B4D2073F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3027F-768D-4AD3-95B8-55C1AEA6C0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0"/>
          <a:stretch/>
        </p:blipFill>
        <p:spPr>
          <a:xfrm>
            <a:off x="0" y="0"/>
            <a:ext cx="91440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30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2"/>
          <a:stretch/>
        </p:blipFill>
        <p:spPr>
          <a:xfrm>
            <a:off x="0" y="1266824"/>
            <a:ext cx="9144000" cy="561566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5EE30E-BFA6-4F75-9950-AC41B4D2073F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3027F-768D-4AD3-95B8-55C1AEA6C0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0"/>
          <a:stretch/>
        </p:blipFill>
        <p:spPr>
          <a:xfrm>
            <a:off x="0" y="0"/>
            <a:ext cx="91440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70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/>
          <a:stretch/>
        </p:blipFill>
        <p:spPr>
          <a:xfrm>
            <a:off x="2649" y="1323974"/>
            <a:ext cx="9138701" cy="555851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5EE30E-BFA6-4F75-9950-AC41B4D2073F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3027F-768D-4AD3-95B8-55C1AEA6C0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0"/>
          <a:stretch/>
        </p:blipFill>
        <p:spPr>
          <a:xfrm>
            <a:off x="0" y="0"/>
            <a:ext cx="91440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19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/>
          <a:stretch/>
        </p:blipFill>
        <p:spPr>
          <a:xfrm>
            <a:off x="0" y="1302203"/>
            <a:ext cx="9152164" cy="557212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5EE30E-BFA6-4F75-9950-AC41B4D2073F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3027F-768D-4AD3-95B8-55C1AEA6C0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0"/>
          <a:stretch/>
        </p:blipFill>
        <p:spPr>
          <a:xfrm>
            <a:off x="0" y="0"/>
            <a:ext cx="91440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52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>
            <a:lvl1pPr algn="l">
              <a:defRPr sz="4200">
                <a:solidFill>
                  <a:srgbClr val="7794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7200"/>
          </a:xfrm>
        </p:spPr>
        <p:txBody>
          <a:bodyPr/>
          <a:lstStyle>
            <a:lvl1pPr>
              <a:buClr>
                <a:srgbClr val="77942B"/>
              </a:buClr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rgbClr val="77942B"/>
              </a:buClr>
              <a:defRPr>
                <a:latin typeface="Arial" pitchFamily="34" charset="0"/>
                <a:cs typeface="Arial" pitchFamily="34" charset="0"/>
              </a:defRPr>
            </a:lvl2pPr>
            <a:lvl3pPr>
              <a:buClr>
                <a:srgbClr val="77942B"/>
              </a:buClr>
              <a:defRPr>
                <a:latin typeface="Arial" pitchFamily="34" charset="0"/>
                <a:cs typeface="Arial" pitchFamily="34" charset="0"/>
              </a:defRPr>
            </a:lvl3pPr>
            <a:lvl4pPr>
              <a:buClr>
                <a:srgbClr val="77942B"/>
              </a:buClr>
              <a:defRPr>
                <a:latin typeface="Arial" pitchFamily="34" charset="0"/>
                <a:cs typeface="Arial" pitchFamily="34" charset="0"/>
              </a:defRPr>
            </a:lvl4pPr>
            <a:lvl5pPr>
              <a:buClr>
                <a:srgbClr val="77942B"/>
              </a:buCl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524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5EE30E-BFA6-4F75-9950-AC41B4D2073F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3027F-768D-4AD3-95B8-55C1AEA6C0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85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5EE30E-BFA6-4F75-9950-AC41B4D2073F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3027F-768D-4AD3-95B8-55C1AEA6C0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29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5EE30E-BFA6-4F75-9950-AC41B4D2073F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3027F-768D-4AD3-95B8-55C1AEA6C0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91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A37D1E-5218-44F3-84E1-12989EE1F301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36A562-088F-4DEC-975C-2E4A547E0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458200" cy="1143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500"/>
              </a:lnSpc>
              <a:defRPr sz="4400" b="1">
                <a:solidFill>
                  <a:srgbClr val="7794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3687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DA830"/>
              </a:buClr>
              <a:defRPr sz="3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DA830"/>
              </a:buClr>
              <a:defRPr sz="32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DA830"/>
              </a:buClr>
              <a:defRPr sz="28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DA830"/>
              </a:buClr>
              <a:defRPr sz="24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DA830"/>
              </a:buClr>
              <a:defRPr sz="24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4928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EE705B-C564-470A-9EF4-CF1284EC23BE}" type="datetimeFigureOut">
              <a:rPr lang="en-US" smtClean="0"/>
              <a:pPr/>
              <a:t>2/21/2020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2670A94-FE50-42FC-96FB-BAF6624BD2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15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114799"/>
            <a:ext cx="7772400" cy="10453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5000"/>
              </a:lnSpc>
              <a:defRPr sz="4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236373"/>
            <a:ext cx="7772400" cy="1088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EE705B-C564-470A-9EF4-CF1284EC23BE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670A94-FE50-42FC-96FB-BAF6624BD28F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81000" y="457200"/>
            <a:ext cx="2971800" cy="762000"/>
            <a:chOff x="381000" y="457200"/>
            <a:chExt cx="2971800" cy="762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381000" y="457200"/>
              <a:ext cx="2971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152" y="533400"/>
              <a:ext cx="2810180" cy="576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2972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458200" cy="1143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500"/>
              </a:lnSpc>
              <a:defRPr sz="4400" b="1">
                <a:solidFill>
                  <a:srgbClr val="7794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3687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DA830"/>
              </a:buClr>
              <a:defRPr sz="3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DA830"/>
              </a:buClr>
              <a:defRPr sz="32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DA830"/>
              </a:buClr>
              <a:defRPr sz="28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DA830"/>
              </a:buClr>
              <a:defRPr sz="24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DA830"/>
              </a:buClr>
              <a:defRPr sz="24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4928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EE705B-C564-470A-9EF4-CF1284EC23BE}" type="datetimeFigureOut">
              <a:rPr lang="en-US" smtClean="0"/>
              <a:pPr/>
              <a:t>2/21/2020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2670A94-FE50-42FC-96FB-BAF6624BD2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3256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1"/>
            <a:ext cx="8229600" cy="3733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909934"/>
              </a:buClr>
              <a:defRPr sz="3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909934"/>
              </a:buClr>
              <a:defRPr sz="32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909934"/>
              </a:buClr>
              <a:defRPr sz="28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909934"/>
              </a:buClr>
              <a:defRPr sz="24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909934"/>
              </a:buClr>
              <a:defRPr sz="24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4928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EE705B-C564-470A-9EF4-CF1284EC23BE}" type="datetimeFigureOut">
              <a:rPr lang="en-US" smtClean="0"/>
              <a:pPr/>
              <a:t>2/21/2020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2670A94-FE50-42FC-96FB-BAF6624BD28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81000" y="457200"/>
            <a:ext cx="2971800" cy="762000"/>
            <a:chOff x="381000" y="457200"/>
            <a:chExt cx="2971800" cy="762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381000" y="457200"/>
              <a:ext cx="2971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152" y="533400"/>
              <a:ext cx="2810180" cy="57607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13176"/>
            <a:ext cx="8458200" cy="10674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500"/>
              </a:lnSpc>
              <a:defRPr sz="4400" b="1">
                <a:solidFill>
                  <a:srgbClr val="7794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78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0"/>
            <a:ext cx="7772400" cy="16764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5000"/>
              </a:lnSpc>
              <a:defRPr sz="4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800600"/>
            <a:ext cx="7772400" cy="1088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EE705B-C564-470A-9EF4-CF1284EC23BE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670A94-FE50-42FC-96FB-BAF6624BD28F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81000" y="457200"/>
            <a:ext cx="2971800" cy="762000"/>
            <a:chOff x="381000" y="457200"/>
            <a:chExt cx="2971800" cy="762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381000" y="457200"/>
              <a:ext cx="2971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152" y="533400"/>
              <a:ext cx="2810180" cy="576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4053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2200"/>
            <a:ext cx="7772400" cy="16764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5000"/>
              </a:lnSpc>
              <a:defRPr sz="4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114800"/>
            <a:ext cx="7772400" cy="1088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EE705B-C564-470A-9EF4-CF1284EC23BE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670A94-FE50-42FC-96FB-BAF6624BD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4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957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895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436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1295400"/>
            <a:ext cx="7772400" cy="4191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9700"/>
              </a:lnSpc>
              <a:defRPr sz="8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Big </a:t>
            </a:r>
            <a:br>
              <a:rPr lang="en-US" dirty="0"/>
            </a:br>
            <a:r>
              <a:rPr lang="en-US" dirty="0"/>
              <a:t>statement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EE705B-C564-470A-9EF4-CF1284EC23BE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670A94-FE50-42FC-96FB-BAF6624BD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64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EE705B-C564-470A-9EF4-CF1284EC23BE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670A94-FE50-42FC-96FB-BAF6624BD2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8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82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5789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EE705B-C564-470A-9EF4-CF1284EC23BE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670A94-FE50-42FC-96FB-BAF6624BD2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960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/>
          <a:stretch/>
        </p:blipFill>
        <p:spPr>
          <a:xfrm>
            <a:off x="1" y="1285875"/>
            <a:ext cx="9144000" cy="557212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5EE30E-BFA6-4F75-9950-AC41B4D2073F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3027F-768D-4AD3-95B8-55C1AEA6C0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0"/>
          <a:stretch/>
        </p:blipFill>
        <p:spPr>
          <a:xfrm>
            <a:off x="0" y="0"/>
            <a:ext cx="91440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78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9"/>
          <a:stretch/>
        </p:blipFill>
        <p:spPr>
          <a:xfrm>
            <a:off x="0" y="1209674"/>
            <a:ext cx="9144000" cy="568098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5EE30E-BFA6-4F75-9950-AC41B4D2073F}" type="datetimeFigureOut">
              <a:rPr lang="en-US" smtClean="0"/>
              <a:t>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3027F-768D-4AD3-95B8-55C1AEA6C0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0"/>
          <a:stretch/>
        </p:blipFill>
        <p:spPr>
          <a:xfrm>
            <a:off x="0" y="0"/>
            <a:ext cx="91440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44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6352401"/>
            <a:ext cx="548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Northwest Farm Credit Services</a:t>
            </a:r>
          </a:p>
        </p:txBody>
      </p:sp>
    </p:spTree>
    <p:extLst>
      <p:ext uri="{BB962C8B-B14F-4D97-AF65-F5344CB8AC3E}">
        <p14:creationId xmlns:p14="http://schemas.microsoft.com/office/powerpoint/2010/main" val="11516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83" r:id="rId9"/>
    <p:sldLayoutId id="2147483682" r:id="rId10"/>
    <p:sldLayoutId id="2147483673" r:id="rId11"/>
    <p:sldLayoutId id="2147483676" r:id="rId12"/>
    <p:sldLayoutId id="2147483677" r:id="rId13"/>
    <p:sldLayoutId id="2147483678" r:id="rId14"/>
    <p:sldLayoutId id="2147483674" r:id="rId15"/>
    <p:sldLayoutId id="2147483675" r:id="rId16"/>
    <p:sldLayoutId id="2147483679" r:id="rId17"/>
    <p:sldLayoutId id="2147483680" r:id="rId18"/>
    <p:sldLayoutId id="2147483681" r:id="rId19"/>
    <p:sldLayoutId id="2147483669" r:id="rId20"/>
    <p:sldLayoutId id="2147483670" r:id="rId21"/>
    <p:sldLayoutId id="2147483671" r:id="rId22"/>
    <p:sldLayoutId id="2147483672" r:id="rId23"/>
    <p:sldLayoutId id="2147483684" r:id="rId24"/>
  </p:sldLayoutIdLst>
  <p:txStyles>
    <p:titleStyle>
      <a:lvl1pPr algn="ctr" defTabSz="914400" rtl="0" eaLnBrk="1" latinLnBrk="0" hangingPunct="1">
        <a:spcBef>
          <a:spcPct val="0"/>
        </a:spcBef>
        <a:buNone/>
        <a:defRPr sz="4200" b="1" kern="1200">
          <a:solidFill>
            <a:srgbClr val="77942B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5C8B22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" y="64928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EE705B-C564-470A-9EF4-CF1284EC23BE}" type="datetimeFigureOut">
              <a:rPr lang="en-US" smtClean="0"/>
              <a:pPr/>
              <a:t>2/21/2020</a:t>
            </a:fld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2670A94-FE50-42FC-96FB-BAF6624BD28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82296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itle Placeholder 2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64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400" b="1" kern="1200">
          <a:solidFill>
            <a:srgbClr val="77942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77942B"/>
        </a:buClr>
        <a:buFont typeface="Arial" panose="020B0604020202020204" pitchFamily="34" charset="0"/>
        <a:buChar char="•"/>
        <a:defRPr sz="3600" kern="1200">
          <a:solidFill>
            <a:srgbClr val="4D4D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7942B"/>
        </a:buClr>
        <a:buFont typeface="Arial" panose="020B0604020202020204" pitchFamily="34" charset="0"/>
        <a:buChar char="–"/>
        <a:defRPr sz="3200" kern="1200">
          <a:solidFill>
            <a:srgbClr val="4D4D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7942B"/>
        </a:buClr>
        <a:buFont typeface="Arial" panose="020B0604020202020204" pitchFamily="34" charset="0"/>
        <a:buChar char="•"/>
        <a:defRPr sz="2800" kern="1200">
          <a:solidFill>
            <a:srgbClr val="4D4D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7942B"/>
        </a:buClr>
        <a:buFont typeface="Arial" panose="020B0604020202020204" pitchFamily="34" charset="0"/>
        <a:buChar char="–"/>
        <a:defRPr sz="2400" kern="1200">
          <a:solidFill>
            <a:srgbClr val="4D4D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7942B"/>
        </a:buClr>
        <a:buFont typeface="Arial" panose="020B0604020202020204" pitchFamily="34" charset="0"/>
        <a:buChar char="»"/>
        <a:defRPr sz="2400" kern="1200">
          <a:solidFill>
            <a:srgbClr val="4D4D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2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Jon Driver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95371"/>
            <a:ext cx="7772400" cy="1088227"/>
          </a:xfrm>
        </p:spPr>
        <p:txBody>
          <a:bodyPr>
            <a:normAutofit/>
          </a:bodyPr>
          <a:lstStyle/>
          <a:p>
            <a:r>
              <a:rPr lang="en-US" dirty="0"/>
              <a:t>AOF2020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168942"/>
            <a:ext cx="6368712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01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38400"/>
            <a:ext cx="8001000" cy="1143000"/>
          </a:xfrm>
        </p:spPr>
        <p:txBody>
          <a:bodyPr>
            <a:noAutofit/>
          </a:bodyPr>
          <a:lstStyle/>
          <a:p>
            <a:pPr algn="l"/>
            <a:r>
              <a:rPr lang="en-US" sz="6000" dirty="0">
                <a:solidFill>
                  <a:schemeClr val="bg1"/>
                </a:solidFill>
              </a:rPr>
              <a:t>Export Hay Perspective</a:t>
            </a:r>
          </a:p>
        </p:txBody>
      </p:sp>
    </p:spTree>
    <p:extLst>
      <p:ext uri="{BB962C8B-B14F-4D97-AF65-F5344CB8AC3E}">
        <p14:creationId xmlns:p14="http://schemas.microsoft.com/office/powerpoint/2010/main" val="2149344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Total Exports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270" y="1219200"/>
            <a:ext cx="8305800" cy="4365523"/>
          </a:xfrm>
        </p:spPr>
        <p:txBody>
          <a:bodyPr>
            <a:noAutofit/>
          </a:bodyPr>
          <a:lstStyle/>
          <a:p>
            <a:endParaRPr lang="en-US" sz="4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50" y="6346723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Census Bureau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12DBD7-39BF-4B48-9215-2716F3599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3404"/>
            <a:ext cx="9144000" cy="4651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3191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Total Exports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270" y="1219200"/>
            <a:ext cx="8305800" cy="4365523"/>
          </a:xfrm>
        </p:spPr>
        <p:txBody>
          <a:bodyPr>
            <a:noAutofit/>
          </a:bodyPr>
          <a:lstStyle/>
          <a:p>
            <a:endParaRPr lang="en-US" sz="4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50" y="6346723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Census Bureau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AC787B8-7641-4CB0-9382-2826C11422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2959997"/>
              </p:ext>
            </p:extLst>
          </p:nvPr>
        </p:nvGraphicFramePr>
        <p:xfrm>
          <a:off x="37749" y="1066800"/>
          <a:ext cx="9068501" cy="5305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87512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Grass Exports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270" y="1219200"/>
            <a:ext cx="8305800" cy="4365523"/>
          </a:xfrm>
        </p:spPr>
        <p:txBody>
          <a:bodyPr>
            <a:noAutofit/>
          </a:bodyPr>
          <a:lstStyle/>
          <a:p>
            <a:endParaRPr lang="en-US" sz="4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765" y="6346723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Census Bureau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B11EB4-FA7A-4BC6-A758-590303A8D5A6}"/>
              </a:ext>
            </a:extLst>
          </p:cNvPr>
          <p:cNvGraphicFramePr>
            <a:graphicFrameLocks noGrp="1"/>
          </p:cNvGraphicFramePr>
          <p:nvPr/>
        </p:nvGraphicFramePr>
        <p:xfrm>
          <a:off x="-990" y="1752600"/>
          <a:ext cx="9068789" cy="3657601"/>
        </p:xfrm>
        <a:graphic>
          <a:graphicData uri="http://schemas.openxmlformats.org/drawingml/2006/table">
            <a:tbl>
              <a:tblPr/>
              <a:tblGrid>
                <a:gridCol w="2183071">
                  <a:extLst>
                    <a:ext uri="{9D8B030D-6E8A-4147-A177-3AD203B41FA5}">
                      <a16:colId xmlns:a16="http://schemas.microsoft.com/office/drawing/2014/main" val="2729007490"/>
                    </a:ext>
                  </a:extLst>
                </a:gridCol>
                <a:gridCol w="1425937">
                  <a:extLst>
                    <a:ext uri="{9D8B030D-6E8A-4147-A177-3AD203B41FA5}">
                      <a16:colId xmlns:a16="http://schemas.microsoft.com/office/drawing/2014/main" val="4044465734"/>
                    </a:ext>
                  </a:extLst>
                </a:gridCol>
                <a:gridCol w="1425937">
                  <a:extLst>
                    <a:ext uri="{9D8B030D-6E8A-4147-A177-3AD203B41FA5}">
                      <a16:colId xmlns:a16="http://schemas.microsoft.com/office/drawing/2014/main" val="3476137089"/>
                    </a:ext>
                  </a:extLst>
                </a:gridCol>
                <a:gridCol w="1425937">
                  <a:extLst>
                    <a:ext uri="{9D8B030D-6E8A-4147-A177-3AD203B41FA5}">
                      <a16:colId xmlns:a16="http://schemas.microsoft.com/office/drawing/2014/main" val="2414567073"/>
                    </a:ext>
                  </a:extLst>
                </a:gridCol>
                <a:gridCol w="1379667">
                  <a:extLst>
                    <a:ext uri="{9D8B030D-6E8A-4147-A177-3AD203B41FA5}">
                      <a16:colId xmlns:a16="http://schemas.microsoft.com/office/drawing/2014/main" val="4088024377"/>
                    </a:ext>
                  </a:extLst>
                </a:gridCol>
                <a:gridCol w="1228240">
                  <a:extLst>
                    <a:ext uri="{9D8B030D-6E8A-4147-A177-3AD203B41FA5}">
                      <a16:colId xmlns:a16="http://schemas.microsoft.com/office/drawing/2014/main" val="2417361843"/>
                    </a:ext>
                  </a:extLst>
                </a:gridCol>
              </a:tblGrid>
              <a:tr h="342413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Grass Hay Trade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646873"/>
                  </a:ext>
                </a:extLst>
              </a:tr>
              <a:tr h="99611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18-19 Change (Metric Tons)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18-19                   (% Change)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28954"/>
                  </a:ext>
                </a:extLst>
              </a:tr>
              <a:tr h="3268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Japan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758,843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720,773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770,753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49,980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2881578"/>
                  </a:ext>
                </a:extLst>
              </a:tr>
              <a:tr h="3268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South Korea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539,551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398,564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351,771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(46,793)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860356"/>
                  </a:ext>
                </a:extLst>
              </a:tr>
              <a:tr h="3268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Taiwan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101,595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110,933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129,233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18,300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688505"/>
                  </a:ext>
                </a:extLst>
              </a:tr>
              <a:tr h="3268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United Arab Emirates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57,739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50,570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51,541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971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80821"/>
                  </a:ext>
                </a:extLst>
              </a:tr>
              <a:tr h="3268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China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24,247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16,648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19,549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2,901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9712321"/>
                  </a:ext>
                </a:extLst>
              </a:tr>
              <a:tr h="342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ROW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40,476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43,950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45,719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1,769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565328"/>
                  </a:ext>
                </a:extLst>
              </a:tr>
              <a:tr h="342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1,522,451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1,341,438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1,368,566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27,128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44335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80893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Alfalfa Exports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270" y="1219200"/>
            <a:ext cx="8305800" cy="4365523"/>
          </a:xfrm>
        </p:spPr>
        <p:txBody>
          <a:bodyPr>
            <a:noAutofit/>
          </a:bodyPr>
          <a:lstStyle/>
          <a:p>
            <a:endParaRPr lang="en-US" sz="4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324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Census Bureau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CB8891-BBEC-4250-B153-A34B9EE84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823887"/>
              </p:ext>
            </p:extLst>
          </p:nvPr>
        </p:nvGraphicFramePr>
        <p:xfrm>
          <a:off x="0" y="1447800"/>
          <a:ext cx="9067798" cy="4365519"/>
        </p:xfrm>
        <a:graphic>
          <a:graphicData uri="http://schemas.openxmlformats.org/drawingml/2006/table">
            <a:tbl>
              <a:tblPr/>
              <a:tblGrid>
                <a:gridCol w="2343719">
                  <a:extLst>
                    <a:ext uri="{9D8B030D-6E8A-4147-A177-3AD203B41FA5}">
                      <a16:colId xmlns:a16="http://schemas.microsoft.com/office/drawing/2014/main" val="3190556562"/>
                    </a:ext>
                  </a:extLst>
                </a:gridCol>
                <a:gridCol w="1259918">
                  <a:extLst>
                    <a:ext uri="{9D8B030D-6E8A-4147-A177-3AD203B41FA5}">
                      <a16:colId xmlns:a16="http://schemas.microsoft.com/office/drawing/2014/main" val="546783683"/>
                    </a:ext>
                  </a:extLst>
                </a:gridCol>
                <a:gridCol w="1259918">
                  <a:extLst>
                    <a:ext uri="{9D8B030D-6E8A-4147-A177-3AD203B41FA5}">
                      <a16:colId xmlns:a16="http://schemas.microsoft.com/office/drawing/2014/main" val="306627613"/>
                    </a:ext>
                  </a:extLst>
                </a:gridCol>
                <a:gridCol w="1259918">
                  <a:extLst>
                    <a:ext uri="{9D8B030D-6E8A-4147-A177-3AD203B41FA5}">
                      <a16:colId xmlns:a16="http://schemas.microsoft.com/office/drawing/2014/main" val="522729848"/>
                    </a:ext>
                  </a:extLst>
                </a:gridCol>
                <a:gridCol w="1517320">
                  <a:extLst>
                    <a:ext uri="{9D8B030D-6E8A-4147-A177-3AD203B41FA5}">
                      <a16:colId xmlns:a16="http://schemas.microsoft.com/office/drawing/2014/main" val="590326945"/>
                    </a:ext>
                  </a:extLst>
                </a:gridCol>
                <a:gridCol w="1427005">
                  <a:extLst>
                    <a:ext uri="{9D8B030D-6E8A-4147-A177-3AD203B41FA5}">
                      <a16:colId xmlns:a16="http://schemas.microsoft.com/office/drawing/2014/main" val="2098982198"/>
                    </a:ext>
                  </a:extLst>
                </a:gridCol>
              </a:tblGrid>
              <a:tr h="322287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Alfalfa Trade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776438"/>
                  </a:ext>
                </a:extLst>
              </a:tr>
              <a:tr h="93756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18-19 Change (Metric Tons)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18-19                   (% Change)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852538"/>
                  </a:ext>
                </a:extLst>
              </a:tr>
              <a:tr h="307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China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1,170,881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871,065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865,768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(5,297)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3663084"/>
                  </a:ext>
                </a:extLst>
              </a:tr>
              <a:tr h="307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Japan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560,343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581,406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664,143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82,737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567335"/>
                  </a:ext>
                </a:extLst>
              </a:tr>
              <a:tr h="307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Saudi Arabia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360,237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480,888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417,518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(63,370)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193182"/>
                  </a:ext>
                </a:extLst>
              </a:tr>
              <a:tr h="307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United Arab Emirates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247,766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240,519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302,955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62,436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509407"/>
                  </a:ext>
                </a:extLst>
              </a:tr>
              <a:tr h="307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South Korea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200,071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221,257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241,998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20,741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36622"/>
                  </a:ext>
                </a:extLst>
              </a:tr>
              <a:tr h="307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Taiwan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56,295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65,868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79,328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13,460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962597"/>
                  </a:ext>
                </a:extLst>
              </a:tr>
              <a:tr h="307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Canada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40,999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44,728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46,134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1,406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351832"/>
                  </a:ext>
                </a:extLst>
              </a:tr>
              <a:tr h="307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Qatar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1,045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4,201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13,489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9,288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275273"/>
                  </a:ext>
                </a:extLst>
              </a:tr>
              <a:tr h="32228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ROW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21,234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16,391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27,769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11,378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904270"/>
                  </a:ext>
                </a:extLst>
              </a:tr>
              <a:tr h="32228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42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2,658,871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2,526,323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2,659,102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132,779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4933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71790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China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E44C1-06C1-4D62-AB03-FA779C3CE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4419600"/>
          </a:xfrm>
        </p:spPr>
        <p:txBody>
          <a:bodyPr>
            <a:normAutofit/>
          </a:bodyPr>
          <a:lstStyle/>
          <a:p>
            <a:r>
              <a:rPr lang="en-US" dirty="0"/>
              <a:t>May 14 deadline for export protocols</a:t>
            </a:r>
          </a:p>
          <a:p>
            <a:pPr lvl="1"/>
            <a:r>
              <a:rPr lang="en-US" dirty="0"/>
              <a:t>Almond Meal Pellets and Cubes</a:t>
            </a:r>
          </a:p>
          <a:p>
            <a:pPr lvl="1"/>
            <a:r>
              <a:rPr lang="en-US" dirty="0"/>
              <a:t>Alfalfa Hay and Pellets</a:t>
            </a:r>
          </a:p>
          <a:p>
            <a:pPr lvl="1"/>
            <a:r>
              <a:rPr lang="en-US" dirty="0"/>
              <a:t>Timothy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5303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Grass/Oat Hay Trade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F88EE10-44F1-4CE0-9CE2-6686DC85B8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200187"/>
              </p:ext>
            </p:extLst>
          </p:nvPr>
        </p:nvGraphicFramePr>
        <p:xfrm>
          <a:off x="609600" y="1447800"/>
          <a:ext cx="8229600" cy="3687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51469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Canadian Timothy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B7C62B4-2024-40F7-B610-23800CB412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351630"/>
              </p:ext>
            </p:extLst>
          </p:nvPr>
        </p:nvGraphicFramePr>
        <p:xfrm>
          <a:off x="609600" y="1447800"/>
          <a:ext cx="82296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79792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2103" y="342900"/>
            <a:ext cx="8229600" cy="838200"/>
          </a:xfrm>
        </p:spPr>
        <p:txBody>
          <a:bodyPr/>
          <a:lstStyle/>
          <a:p>
            <a:r>
              <a:rPr lang="en-US" dirty="0"/>
              <a:t>California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199" y="1181100"/>
            <a:ext cx="8229600" cy="42672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Lowest alfalfa acres since 1938</a:t>
            </a:r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38C4988-631A-4F2A-922C-9ED713DC2F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9274126"/>
              </p:ext>
            </p:extLst>
          </p:nvPr>
        </p:nvGraphicFramePr>
        <p:xfrm>
          <a:off x="762000" y="2133600"/>
          <a:ext cx="7514673" cy="3897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54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2103" y="342900"/>
            <a:ext cx="8229600" cy="838200"/>
          </a:xfrm>
        </p:spPr>
        <p:txBody>
          <a:bodyPr/>
          <a:lstStyle/>
          <a:p>
            <a:r>
              <a:rPr lang="en-US" dirty="0"/>
              <a:t>California – On the Wagon</a:t>
            </a:r>
          </a:p>
        </p:txBody>
      </p:sp>
      <p:pic>
        <p:nvPicPr>
          <p:cNvPr id="3" name="Content Placeholder 2" descr="A close up of a sign&#10;&#10;Description automatically generated">
            <a:extLst>
              <a:ext uri="{FF2B5EF4-FFF2-40B4-BE49-F238E27FC236}">
                <a16:creationId xmlns:a16="http://schemas.microsoft.com/office/drawing/2014/main" id="{E05D50A1-A565-4AFA-8E41-17BC73BCF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587" y="990600"/>
            <a:ext cx="2402214" cy="521684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E3ED09-101A-4861-92C1-273F94EF1B5E}"/>
              </a:ext>
            </a:extLst>
          </p:cNvPr>
          <p:cNvSpPr txBox="1"/>
          <p:nvPr/>
        </p:nvSpPr>
        <p:spPr>
          <a:xfrm>
            <a:off x="3251268" y="6173892"/>
            <a:ext cx="175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Credit: Dr. Joseph F. Poland, USGS</a:t>
            </a:r>
          </a:p>
        </p:txBody>
      </p:sp>
    </p:spTree>
    <p:extLst>
      <p:ext uri="{BB962C8B-B14F-4D97-AF65-F5344CB8AC3E}">
        <p14:creationId xmlns:p14="http://schemas.microsoft.com/office/powerpoint/2010/main" val="3608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Old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E44C1-06C1-4D62-AB03-FA779C3CE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4419600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 descr="A large machine in a field&#10;&#10;Description automatically generated">
            <a:extLst>
              <a:ext uri="{FF2B5EF4-FFF2-40B4-BE49-F238E27FC236}">
                <a16:creationId xmlns:a16="http://schemas.microsoft.com/office/drawing/2014/main" id="{E0F33806-7AE2-4413-A8D0-F3DBE0018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320800"/>
            <a:ext cx="6019800" cy="421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0123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2103" y="342900"/>
            <a:ext cx="8229600" cy="838200"/>
          </a:xfrm>
        </p:spPr>
        <p:txBody>
          <a:bodyPr/>
          <a:lstStyle/>
          <a:p>
            <a:r>
              <a:rPr lang="en-US" dirty="0"/>
              <a:t>Infrastructure Matters</a:t>
            </a:r>
          </a:p>
        </p:txBody>
      </p:sp>
      <p:pic>
        <p:nvPicPr>
          <p:cNvPr id="3" name="Content Placeholder 2" descr="A close up of a map&#10;&#10;Description automatically generated">
            <a:extLst>
              <a:ext uri="{FF2B5EF4-FFF2-40B4-BE49-F238E27FC236}">
                <a16:creationId xmlns:a16="http://schemas.microsoft.com/office/drawing/2014/main" id="{B22CC04F-AC37-4CCA-A4FE-E69468D5A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9" r="11321" b="13250"/>
          <a:stretch/>
        </p:blipFill>
        <p:spPr>
          <a:xfrm>
            <a:off x="2279649" y="999517"/>
            <a:ext cx="4502150" cy="5172684"/>
          </a:xfrm>
        </p:spPr>
      </p:pic>
    </p:spTree>
    <p:extLst>
      <p:ext uri="{BB962C8B-B14F-4D97-AF65-F5344CB8AC3E}">
        <p14:creationId xmlns:p14="http://schemas.microsoft.com/office/powerpoint/2010/main" val="46380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160391-D162-47B7-AAEC-18A81097D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723900"/>
            <a:ext cx="5354924" cy="5410200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947F1964-ADDE-43E5-A143-069A15941C9B}"/>
              </a:ext>
            </a:extLst>
          </p:cNvPr>
          <p:cNvSpPr txBox="1">
            <a:spLocks/>
          </p:cNvSpPr>
          <p:nvPr/>
        </p:nvSpPr>
        <p:spPr>
          <a:xfrm>
            <a:off x="5659725" y="1371600"/>
            <a:ext cx="3484275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7942B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7942B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7942B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7942B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7942B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Odessa</a:t>
            </a:r>
          </a:p>
          <a:p>
            <a:pPr lvl="1"/>
            <a:r>
              <a:rPr lang="en-US" dirty="0"/>
              <a:t>90,000 acres</a:t>
            </a:r>
          </a:p>
          <a:p>
            <a:pPr lvl="1"/>
            <a:r>
              <a:rPr lang="en-US" dirty="0"/>
              <a:t>$465 million to build</a:t>
            </a:r>
          </a:p>
          <a:p>
            <a:pPr lvl="1"/>
            <a:r>
              <a:rPr lang="en-US" dirty="0"/>
              <a:t>13% more irrigated land!</a:t>
            </a:r>
          </a:p>
          <a:p>
            <a:pPr lvl="1"/>
            <a:r>
              <a:rPr lang="en-US" dirty="0"/>
              <a:t>$520 million in economic activity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Sudan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270" y="1219200"/>
            <a:ext cx="5435930" cy="4724400"/>
          </a:xfrm>
        </p:spPr>
        <p:txBody>
          <a:bodyPr>
            <a:noAutofit/>
          </a:bodyPr>
          <a:lstStyle/>
          <a:p>
            <a:endParaRPr lang="en-US" sz="4000" dirty="0">
              <a:solidFill>
                <a:schemeClr val="tx1"/>
              </a:solidFill>
            </a:endParaRPr>
          </a:p>
          <a:p>
            <a:endParaRPr lang="en-US" sz="4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00459-24BB-4D3E-B5B4-6ECCF7915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154" y="1295400"/>
            <a:ext cx="6708291" cy="47573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989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Sudan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270" y="1219200"/>
            <a:ext cx="5435930" cy="4724400"/>
          </a:xfrm>
        </p:spPr>
        <p:txBody>
          <a:bodyPr>
            <a:noAutofit/>
          </a:bodyPr>
          <a:lstStyle/>
          <a:p>
            <a:endParaRPr lang="en-US" sz="4000" dirty="0">
              <a:solidFill>
                <a:schemeClr val="tx1"/>
              </a:solidFill>
            </a:endParaRPr>
          </a:p>
          <a:p>
            <a:endParaRPr lang="en-US" sz="4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401AE-0C83-4ADD-9C36-41547C420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908" y="1219200"/>
            <a:ext cx="5036183" cy="4916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444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Sudan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270" y="1219200"/>
            <a:ext cx="5435930" cy="4724400"/>
          </a:xfrm>
        </p:spPr>
        <p:txBody>
          <a:bodyPr>
            <a:noAutofit/>
          </a:bodyPr>
          <a:lstStyle/>
          <a:p>
            <a:endParaRPr lang="en-US" sz="4000" dirty="0">
              <a:solidFill>
                <a:schemeClr val="tx1"/>
              </a:solidFill>
            </a:endParaRPr>
          </a:p>
          <a:p>
            <a:endParaRPr lang="en-US" sz="4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13CFF-7C03-4A03-827A-7EEDF6DD9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219200"/>
            <a:ext cx="5591325" cy="4724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2520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Sudan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270" y="1219200"/>
            <a:ext cx="5435930" cy="4724400"/>
          </a:xfrm>
        </p:spPr>
        <p:txBody>
          <a:bodyPr>
            <a:noAutofit/>
          </a:bodyPr>
          <a:lstStyle/>
          <a:p>
            <a:endParaRPr lang="en-US" sz="4000" dirty="0">
              <a:solidFill>
                <a:schemeClr val="tx1"/>
              </a:solidFill>
            </a:endParaRPr>
          </a:p>
          <a:p>
            <a:endParaRPr lang="en-US" sz="4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CD26E0-AD56-4D65-8341-877807685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230385"/>
            <a:ext cx="5721096" cy="4921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262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Sudan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270" y="1219200"/>
            <a:ext cx="5435930" cy="4724400"/>
          </a:xfrm>
        </p:spPr>
        <p:txBody>
          <a:bodyPr>
            <a:noAutofit/>
          </a:bodyPr>
          <a:lstStyle/>
          <a:p>
            <a:endParaRPr lang="en-US" sz="4000" dirty="0">
              <a:solidFill>
                <a:schemeClr val="tx1"/>
              </a:solidFill>
            </a:endParaRPr>
          </a:p>
          <a:p>
            <a:endParaRPr lang="en-US" sz="4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B77CD-A188-4BEB-8E4E-54D716D50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034" y="1228838"/>
            <a:ext cx="5435931" cy="4912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907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Snapshots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57" y="914714"/>
            <a:ext cx="8114286" cy="5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4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Snapshots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066800"/>
            <a:ext cx="7543800" cy="502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New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E44C1-06C1-4D62-AB03-FA779C3CE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4419600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A large machine in a field&#10;&#10;Description automatically generated">
            <a:extLst>
              <a:ext uri="{FF2B5EF4-FFF2-40B4-BE49-F238E27FC236}">
                <a16:creationId xmlns:a16="http://schemas.microsoft.com/office/drawing/2014/main" id="{BBED43AB-82A3-4E9A-B947-245A0FA800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7772400" cy="4383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9410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Big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E44C1-06C1-4D62-AB03-FA779C3CE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4419600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E930BDCD-49BF-4223-B6E0-60146CB3D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8" y="1380744"/>
            <a:ext cx="8093090" cy="4553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095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Big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E44C1-06C1-4D62-AB03-FA779C3CE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4419600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A picture containing truck, grass, outdoor, sky&#10;&#10;Description automatically generated">
            <a:extLst>
              <a:ext uri="{FF2B5EF4-FFF2-40B4-BE49-F238E27FC236}">
                <a16:creationId xmlns:a16="http://schemas.microsoft.com/office/drawing/2014/main" id="{740F7A8B-49F0-4656-8D1A-E4EB9161A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74" y="1444305"/>
            <a:ext cx="4722652" cy="4722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5361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Acres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E44C1-06C1-4D62-AB03-FA779C3CE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4419600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46C546-8F2F-4CA6-8F30-1BFF30120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92" y="1195326"/>
            <a:ext cx="9144000" cy="49245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258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More Grass Hay than Wheat?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E44C1-06C1-4D62-AB03-FA779C3CE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4419600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7EEFCB-A630-4852-BD80-1A139FD8F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200"/>
            <a:ext cx="9144000" cy="4828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0854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70" y="457200"/>
            <a:ext cx="866206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Productivity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E44C1-06C1-4D62-AB03-FA779C3CE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4419600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F8248A-3FA6-4AF7-AFB9-E5A102953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48" y="1148878"/>
            <a:ext cx="8949704" cy="5017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230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2103" y="342900"/>
            <a:ext cx="8229600" cy="838200"/>
          </a:xfrm>
        </p:spPr>
        <p:txBody>
          <a:bodyPr/>
          <a:lstStyle/>
          <a:p>
            <a:r>
              <a:rPr lang="en-US" dirty="0"/>
              <a:t>Quality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020405"/>
              </p:ext>
            </p:extLst>
          </p:nvPr>
        </p:nvGraphicFramePr>
        <p:xfrm>
          <a:off x="1066800" y="1076820"/>
          <a:ext cx="822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 rot="2959066">
            <a:off x="6064692" y="2164090"/>
            <a:ext cx="1757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Profitable</a:t>
            </a:r>
          </a:p>
        </p:txBody>
      </p:sp>
      <p:sp>
        <p:nvSpPr>
          <p:cNvPr id="5" name="TextBox 4"/>
          <p:cNvSpPr txBox="1"/>
          <p:nvPr/>
        </p:nvSpPr>
        <p:spPr>
          <a:xfrm rot="19523367">
            <a:off x="694327" y="1721184"/>
            <a:ext cx="2198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Slightly Profitable</a:t>
            </a:r>
          </a:p>
        </p:txBody>
      </p:sp>
    </p:spTree>
    <p:extLst>
      <p:ext uri="{BB962C8B-B14F-4D97-AF65-F5344CB8AC3E}">
        <p14:creationId xmlns:p14="http://schemas.microsoft.com/office/powerpoint/2010/main" val="3754875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upervisors Learning Conferen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orthwest FCS 2015 branded template">
  <a:themeElements>
    <a:clrScheme name="Northwest FCS colors">
      <a:dk1>
        <a:sysClr val="windowText" lastClr="000000"/>
      </a:dk1>
      <a:lt1>
        <a:sysClr val="window" lastClr="FFFFFF"/>
      </a:lt1>
      <a:dk2>
        <a:srgbClr val="4C4C4E"/>
      </a:dk2>
      <a:lt2>
        <a:srgbClr val="D8D8D8"/>
      </a:lt2>
      <a:accent1>
        <a:srgbClr val="77942B"/>
      </a:accent1>
      <a:accent2>
        <a:srgbClr val="924A08"/>
      </a:accent2>
      <a:accent3>
        <a:srgbClr val="376694"/>
      </a:accent3>
      <a:accent4>
        <a:srgbClr val="C55143"/>
      </a:accent4>
      <a:accent5>
        <a:srgbClr val="E4BF18"/>
      </a:accent5>
      <a:accent6>
        <a:srgbClr val="D8D8D8"/>
      </a:accent6>
      <a:hlink>
        <a:srgbClr val="77942B"/>
      </a:hlink>
      <a:folHlink>
        <a:srgbClr val="77942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anchor="b">
        <a:norm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ab13bf4-0aa9-41fd-b7f8-a67756fcbcf9">NWHUB-1106-1040</_dlc_DocId>
    <_dlc_DocIdUrl xmlns="1ab13bf4-0aa9-41fd-b7f8-a67756fcbcf9">
      <Url>https://intranet.northwestfcs.com/BusinessUnits/BMC/_layouts/DocIdRedir.aspx?ID=NWHUB-1106-1040</Url>
      <Description>NWHUB-1106-1040</Description>
    </_dlc_DocIdUrl>
    <Archive xmlns="99d5e3e0-8728-44d0-8e84-e8461ca24bcf">false</Archive>
    <Report xmlns="131c9b9a-01ae-455d-bcd3-c17884876eaf">Special Report</Report>
    <Final xmlns="99d5e3e0-8728-44d0-8e84-e8461ca24bcf">false</Final>
    <Status xmlns="131c9b9a-01ae-455d-bcd3-c17884876eaf">Draft</Status>
    <IndustryTeam xmlns="99d5e3e0-8728-44d0-8e84-e8461ca24bcf">All Industry Insights</IndustryTeam>
    <Year xmlns="99d5e3e0-8728-44d0-8e84-e8461ca24bcf">2018</Year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NWFCS PowerPoint" ma:contentTypeID="0x010100515CCE93F8937049AAC46F30F9C05F7B0064AB6A8F05D2CC4AB2B99A0E95D3498F" ma:contentTypeVersion="14" ma:contentTypeDescription="Create a new Northwest FCS branded presentation in this library" ma:contentTypeScope="" ma:versionID="c2070240a738187e671071bf12261fdf">
  <xsd:schema xmlns:xsd="http://www.w3.org/2001/XMLSchema" xmlns:xs="http://www.w3.org/2001/XMLSchema" xmlns:p="http://schemas.microsoft.com/office/2006/metadata/properties" xmlns:ns2="1ab13bf4-0aa9-41fd-b7f8-a67756fcbcf9" xmlns:ns3="131c9b9a-01ae-455d-bcd3-c17884876eaf" xmlns:ns4="99d5e3e0-8728-44d0-8e84-e8461ca24bcf" targetNamespace="http://schemas.microsoft.com/office/2006/metadata/properties" ma:root="true" ma:fieldsID="32479bfee85006e92eedefa871fc4fb2" ns2:_="" ns3:_="" ns4:_="">
    <xsd:import namespace="1ab13bf4-0aa9-41fd-b7f8-a67756fcbcf9"/>
    <xsd:import namespace="131c9b9a-01ae-455d-bcd3-c17884876eaf"/>
    <xsd:import namespace="99d5e3e0-8728-44d0-8e84-e8461ca24bc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tatus" minOccurs="0"/>
                <xsd:element ref="ns3:Report"/>
                <xsd:element ref="ns4:Final" minOccurs="0"/>
                <xsd:element ref="ns4:Archive" minOccurs="0"/>
                <xsd:element ref="ns4:IndustryTeam" minOccurs="0"/>
                <xsd:element ref="ns4: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b13bf4-0aa9-41fd-b7f8-a67756fcbcf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c9b9a-01ae-455d-bcd3-c17884876eaf" elementFormDefault="qualified">
    <xsd:import namespace="http://schemas.microsoft.com/office/2006/documentManagement/types"/>
    <xsd:import namespace="http://schemas.microsoft.com/office/infopath/2007/PartnerControls"/>
    <xsd:element name="Status" ma:index="11" nillable="true" ma:displayName="Status" ma:default="Draft" ma:format="RadioButtons" ma:internalName="Status">
      <xsd:simpleType>
        <xsd:restriction base="dms:Choice">
          <xsd:enumeration value="Draft"/>
          <xsd:enumeration value="Finalize"/>
          <xsd:enumeration value="Archive"/>
        </xsd:restriction>
      </xsd:simpleType>
    </xsd:element>
    <xsd:element name="Report" ma:index="12" ma:displayName="Report" ma:format="RadioButtons" ma:internalName="Report">
      <xsd:simpleType>
        <xsd:restriction base="dms:Choice">
          <xsd:enumeration value="Financing and Positioning"/>
          <xsd:enumeration value="Industry Overview"/>
          <xsd:enumeration value="Industry Perspective"/>
          <xsd:enumeration value="Market Snapshot"/>
          <xsd:enumeration value="Industry Highlights"/>
          <xsd:enumeration value="Peer Financial Benchmark"/>
          <xsd:enumeration value="Special Report"/>
          <xsd:enumeration value="Templ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d5e3e0-8728-44d0-8e84-e8461ca24bcf" elementFormDefault="qualified">
    <xsd:import namespace="http://schemas.microsoft.com/office/2006/documentManagement/types"/>
    <xsd:import namespace="http://schemas.microsoft.com/office/infopath/2007/PartnerControls"/>
    <xsd:element name="Final" ma:index="13" nillable="true" ma:displayName="Final" ma:default="0" ma:hidden="true" ma:internalName="Final" ma:readOnly="false">
      <xsd:simpleType>
        <xsd:restriction base="dms:Boolean"/>
      </xsd:simpleType>
    </xsd:element>
    <xsd:element name="Archive" ma:index="14" nillable="true" ma:displayName="Archive" ma:default="0" ma:hidden="true" ma:internalName="Archive" ma:readOnly="false">
      <xsd:simpleType>
        <xsd:restriction base="dms:Boolean"/>
      </xsd:simpleType>
    </xsd:element>
    <xsd:element name="IndustryTeam" ma:index="15" nillable="true" ma:displayName="Industry" ma:format="Dropdown" ma:internalName="IndustryTeam">
      <xsd:simpleType>
        <xsd:restriction base="dms:Choice">
          <xsd:enumeration value="All Industry Insights"/>
          <xsd:enumeration value="Cattle"/>
          <xsd:enumeration value="Dairy"/>
          <xsd:enumeration value="Fisheries"/>
          <xsd:enumeration value="Forest Products"/>
          <xsd:enumeration value="Hay"/>
          <xsd:enumeration value="Nursery"/>
          <xsd:enumeration value="Other Industries-Corn"/>
          <xsd:enumeration value="Other Industries-Crop Inputs"/>
          <xsd:enumeration value="Other Industries-Ethanol"/>
          <xsd:enumeration value="Other Industries-Land Values"/>
          <xsd:enumeration value="Other Industries-Soybeans"/>
          <xsd:enumeration value="Processor"/>
          <xsd:enumeration value="Row Crops"/>
          <xsd:enumeration value="Small Grains"/>
          <xsd:enumeration value="Tree Fruit"/>
          <xsd:enumeration value="Wine-Vineyard"/>
        </xsd:restriction>
      </xsd:simpleType>
    </xsd:element>
    <xsd:element name="Year" ma:index="16" nillable="true" ma:displayName="Year" ma:description="Enter the appropriate year (YYYY) for the document." ma:internalName="Year">
      <xsd:simpleType>
        <xsd:restriction base="dms:Text">
          <xsd:maxLength value="4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9DA3D5-FE47-4B27-98FD-5A6D7D29A7BF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2D8DE764-49D4-44B3-A075-5D561D1424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B91B3B-C257-46B4-956A-0D0C09ABD98B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DCEE55B-82B3-4005-9B6F-2FC3225424BD}">
  <ds:schemaRefs>
    <ds:schemaRef ds:uri="http://schemas.microsoft.com/office/2006/documentManagement/types"/>
    <ds:schemaRef ds:uri="http://purl.org/dc/terms/"/>
    <ds:schemaRef ds:uri="131c9b9a-01ae-455d-bcd3-c17884876eaf"/>
    <ds:schemaRef ds:uri="http://purl.org/dc/dcmitype/"/>
    <ds:schemaRef ds:uri="1ab13bf4-0aa9-41fd-b7f8-a67756fcbcf9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99d5e3e0-8728-44d0-8e84-e8461ca24bcf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9AE85F10-2ACE-4750-AB47-F5A7546B72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b13bf4-0aa9-41fd-b7f8-a67756fcbcf9"/>
    <ds:schemaRef ds:uri="131c9b9a-01ae-455d-bcd3-c17884876eaf"/>
    <ds:schemaRef ds:uri="99d5e3e0-8728-44d0-8e84-e8461ca24b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81630</TotalTime>
  <Words>459</Words>
  <Application>Microsoft Office PowerPoint</Application>
  <PresentationFormat>On-screen Show (4:3)</PresentationFormat>
  <Paragraphs>221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Supervisors Learning Conference</vt:lpstr>
      <vt:lpstr>Northwest FCS 2015 branded template</vt:lpstr>
      <vt:lpstr>Jon Driver </vt:lpstr>
      <vt:lpstr>Old</vt:lpstr>
      <vt:lpstr>New</vt:lpstr>
      <vt:lpstr>Big</vt:lpstr>
      <vt:lpstr>Big</vt:lpstr>
      <vt:lpstr>Acres</vt:lpstr>
      <vt:lpstr>More Grass Hay than Wheat?</vt:lpstr>
      <vt:lpstr>Productivity</vt:lpstr>
      <vt:lpstr>Quality</vt:lpstr>
      <vt:lpstr>Export Hay Perspective</vt:lpstr>
      <vt:lpstr>Total Exports</vt:lpstr>
      <vt:lpstr>Total Exports</vt:lpstr>
      <vt:lpstr>Grass Exports</vt:lpstr>
      <vt:lpstr>Alfalfa Exports</vt:lpstr>
      <vt:lpstr>China</vt:lpstr>
      <vt:lpstr>Grass/Oat Hay Trade</vt:lpstr>
      <vt:lpstr>Canadian Timothy</vt:lpstr>
      <vt:lpstr>California</vt:lpstr>
      <vt:lpstr>California – On the Wagon</vt:lpstr>
      <vt:lpstr>Infrastructure Matters</vt:lpstr>
      <vt:lpstr>PowerPoint Presentation</vt:lpstr>
      <vt:lpstr>Sudan</vt:lpstr>
      <vt:lpstr>Sudan</vt:lpstr>
      <vt:lpstr>Sudan</vt:lpstr>
      <vt:lpstr>Sudan</vt:lpstr>
      <vt:lpstr>Sudan</vt:lpstr>
      <vt:lpstr>Market Snapshots</vt:lpstr>
      <vt:lpstr>Market Snapshots</vt:lpstr>
    </vt:vector>
  </TitlesOfParts>
  <Company>Farm Credit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Presentation</dc:title>
  <dc:creator>Stephanie Lee</dc:creator>
  <cp:lastModifiedBy>Kathleen Berry</cp:lastModifiedBy>
  <cp:revision>790</cp:revision>
  <cp:lastPrinted>2018-04-24T18:05:24Z</cp:lastPrinted>
  <dcterms:created xsi:type="dcterms:W3CDTF">2014-05-05T15:32:49Z</dcterms:created>
  <dcterms:modified xsi:type="dcterms:W3CDTF">2020-02-21T14:59:01Z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0x010100515CCE93F8937049AAC46F30F9C05F7B0064AB6A8F05D2CC4AB2B99A0E95D3498F</vt:lpwstr>
  </property>
  <property fmtid="{D5CDD505-2E9C-101B-9397-08002B2CF9AE}" pid="3" name="_dlc_DocIdItemGuid">
    <vt:lpwstr>b2e14a36-dedc-495a-9d02-5822c5256410</vt:lpwstr>
  </property>
  <property fmtid="{D5CDD505-2E9C-101B-9397-08002B2CF9AE}" pid="4" name="EmailSent">
    <vt:bool>true</vt:bool>
  </property>
  <property fmtid="{D5CDD505-2E9C-101B-9397-08002B2CF9AE}" pid="5" name="WorkflowChangePath">
    <vt:lpwstr>8b4a5ba5-4d05-4644-bbb8-25c36dce27a2,11;</vt:lpwstr>
  </property>
</Properties>
</file>