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2F9"/>
    <a:srgbClr val="F9FBF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8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8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2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8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9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0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7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6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1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7F0DF-3E24-45F8-862D-5DB7C9CF652E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4C92F-2A9E-4D56-BCD5-E6D87BEE2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4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2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9103" y="1039248"/>
            <a:ext cx="4688723" cy="37737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Food and Nutrition Service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4" y="1393371"/>
            <a:ext cx="2336800" cy="515257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669" y="178591"/>
            <a:ext cx="5337684" cy="9928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12" y="1365489"/>
            <a:ext cx="1370891" cy="17138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0713" y="5053501"/>
            <a:ext cx="1481898" cy="14818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2500271" y="1950062"/>
            <a:ext cx="685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Pam Miller,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Administrator, Food and Nutrition Service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40987" y="3769602"/>
            <a:ext cx="800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Pat </a:t>
            </a:r>
            <a:r>
              <a:rPr lang="en-US" b="1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Dombroski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,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Regional Administrator, Food and Nutrition Service, Mid-Atlantic Region 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41221" y="5481857"/>
            <a:ext cx="555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Jo Anne Mattson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, Executive Director</a:t>
            </a:r>
            <a:r>
              <a:rPr lang="en-US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, </a:t>
            </a:r>
          </a:p>
          <a:p>
            <a:endParaRPr lang="en-US" dirty="0" smtClean="0">
              <a:solidFill>
                <a:schemeClr val="accent5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The Light House  - A Homeless Prevention Support Center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76" y="3343147"/>
            <a:ext cx="1420555" cy="14465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247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Devanagari</vt:lpstr>
      <vt:lpstr>Arial</vt:lpstr>
      <vt:lpstr>Calibri</vt:lpstr>
      <vt:lpstr>Calibri Light</vt:lpstr>
      <vt:lpstr>Office Theme</vt:lpstr>
      <vt:lpstr>Food and Nutrition Service</vt:lpstr>
    </vt:vector>
  </TitlesOfParts>
  <Company>USDA-FNS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Nutrition Service</dc:title>
  <dc:creator>Beatty, Shelly - FNS</dc:creator>
  <cp:lastModifiedBy>Perkins, Celeste - FNS</cp:lastModifiedBy>
  <cp:revision>15</cp:revision>
  <dcterms:created xsi:type="dcterms:W3CDTF">2020-02-12T19:04:07Z</dcterms:created>
  <dcterms:modified xsi:type="dcterms:W3CDTF">2020-02-12T21:48:10Z</dcterms:modified>
</cp:coreProperties>
</file>