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543" r:id="rId3"/>
    <p:sldId id="544" r:id="rId4"/>
    <p:sldId id="546" r:id="rId5"/>
    <p:sldId id="530" r:id="rId6"/>
    <p:sldId id="552" r:id="rId7"/>
    <p:sldId id="270" r:id="rId8"/>
    <p:sldId id="503" r:id="rId9"/>
    <p:sldId id="550" r:id="rId10"/>
    <p:sldId id="524" r:id="rId11"/>
    <p:sldId id="256" r:id="rId12"/>
    <p:sldId id="55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2997D-3697-4D63-985F-276CD4E4518E}" v="965" dt="2022-02-01T03:26:51.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66" autoAdjust="0"/>
  </p:normalViewPr>
  <p:slideViewPr>
    <p:cSldViewPr snapToGrid="0">
      <p:cViewPr>
        <p:scale>
          <a:sx n="50" d="100"/>
          <a:sy n="50" d="100"/>
        </p:scale>
        <p:origin x="556" y="2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Gabriel P - APHIS" userId="b3508054-61d2-4028-809b-1cda4a9567ce" providerId="ADAL" clId="{D762997D-3697-4D63-985F-276CD4E4518E}"/>
    <pc:docChg chg="undo redo custSel addSld delSld modSld sldOrd modMainMaster">
      <pc:chgData name="Hughes, Gabriel P - APHIS" userId="b3508054-61d2-4028-809b-1cda4a9567ce" providerId="ADAL" clId="{D762997D-3697-4D63-985F-276CD4E4518E}" dt="2022-02-01T03:29:35.717" v="11317" actId="14100"/>
      <pc:docMkLst>
        <pc:docMk/>
      </pc:docMkLst>
      <pc:sldChg chg="addSp delSp modSp mod ord modAnim modNotesTx">
        <pc:chgData name="Hughes, Gabriel P - APHIS" userId="b3508054-61d2-4028-809b-1cda4a9567ce" providerId="ADAL" clId="{D762997D-3697-4D63-985F-276CD4E4518E}" dt="2022-02-01T02:09:13.635" v="10375"/>
        <pc:sldMkLst>
          <pc:docMk/>
          <pc:sldMk cId="1647520138" sldId="256"/>
        </pc:sldMkLst>
        <pc:spChg chg="del">
          <ac:chgData name="Hughes, Gabriel P - APHIS" userId="b3508054-61d2-4028-809b-1cda4a9567ce" providerId="ADAL" clId="{D762997D-3697-4D63-985F-276CD4E4518E}" dt="2022-01-29T20:51:06.958" v="0" actId="478"/>
          <ac:spMkLst>
            <pc:docMk/>
            <pc:sldMk cId="1647520138" sldId="256"/>
            <ac:spMk id="2" creationId="{567CEB9E-14BA-4CCD-98CF-16224218108D}"/>
          </ac:spMkLst>
        </pc:spChg>
        <pc:spChg chg="add mod">
          <ac:chgData name="Hughes, Gabriel P - APHIS" userId="b3508054-61d2-4028-809b-1cda4a9567ce" providerId="ADAL" clId="{D762997D-3697-4D63-985F-276CD4E4518E}" dt="2022-01-31T11:29:37.063" v="461" actId="1076"/>
          <ac:spMkLst>
            <pc:docMk/>
            <pc:sldMk cId="1647520138" sldId="256"/>
            <ac:spMk id="2" creationId="{8EEB2D96-49F0-4BC9-9B93-52A707BF0576}"/>
          </ac:spMkLst>
        </pc:spChg>
        <pc:spChg chg="del">
          <ac:chgData name="Hughes, Gabriel P - APHIS" userId="b3508054-61d2-4028-809b-1cda4a9567ce" providerId="ADAL" clId="{D762997D-3697-4D63-985F-276CD4E4518E}" dt="2022-01-29T20:51:06.958" v="0" actId="478"/>
          <ac:spMkLst>
            <pc:docMk/>
            <pc:sldMk cId="1647520138" sldId="256"/>
            <ac:spMk id="3" creationId="{6C737FDA-5517-4C97-AEDC-1653CFD36663}"/>
          </ac:spMkLst>
        </pc:spChg>
        <pc:spChg chg="add mod">
          <ac:chgData name="Hughes, Gabriel P - APHIS" userId="b3508054-61d2-4028-809b-1cda4a9567ce" providerId="ADAL" clId="{D762997D-3697-4D63-985F-276CD4E4518E}" dt="2022-01-31T13:45:56.121" v="832" actId="404"/>
          <ac:spMkLst>
            <pc:docMk/>
            <pc:sldMk cId="1647520138" sldId="256"/>
            <ac:spMk id="3" creationId="{DFC23D78-2514-47C5-83A2-5679A593058F}"/>
          </ac:spMkLst>
        </pc:spChg>
        <pc:spChg chg="add mod">
          <ac:chgData name="Hughes, Gabriel P - APHIS" userId="b3508054-61d2-4028-809b-1cda4a9567ce" providerId="ADAL" clId="{D762997D-3697-4D63-985F-276CD4E4518E}" dt="2022-01-29T21:10:57.217" v="343" actId="1076"/>
          <ac:spMkLst>
            <pc:docMk/>
            <pc:sldMk cId="1647520138" sldId="256"/>
            <ac:spMk id="4" creationId="{3D158AF4-35DB-4A7A-A8C6-56B6718B06B7}"/>
          </ac:spMkLst>
        </pc:spChg>
        <pc:spChg chg="mod">
          <ac:chgData name="Hughes, Gabriel P - APHIS" userId="b3508054-61d2-4028-809b-1cda4a9567ce" providerId="ADAL" clId="{D762997D-3697-4D63-985F-276CD4E4518E}" dt="2022-01-29T20:51:07.644" v="1"/>
          <ac:spMkLst>
            <pc:docMk/>
            <pc:sldMk cId="1647520138" sldId="256"/>
            <ac:spMk id="6" creationId="{D96DC2BF-A748-4DBB-B9C8-0A8B7907DBF5}"/>
          </ac:spMkLst>
        </pc:spChg>
        <pc:spChg chg="mod">
          <ac:chgData name="Hughes, Gabriel P - APHIS" userId="b3508054-61d2-4028-809b-1cda4a9567ce" providerId="ADAL" clId="{D762997D-3697-4D63-985F-276CD4E4518E}" dt="2022-01-29T20:51:07.644" v="1"/>
          <ac:spMkLst>
            <pc:docMk/>
            <pc:sldMk cId="1647520138" sldId="256"/>
            <ac:spMk id="7" creationId="{9BDE84ED-936C-4C4F-8A53-1D8CC4B32667}"/>
          </ac:spMkLst>
        </pc:spChg>
        <pc:spChg chg="add mod">
          <ac:chgData name="Hughes, Gabriel P - APHIS" userId="b3508054-61d2-4028-809b-1cda4a9567ce" providerId="ADAL" clId="{D762997D-3697-4D63-985F-276CD4E4518E}" dt="2022-01-29T21:11:12.489" v="347" actId="1076"/>
          <ac:spMkLst>
            <pc:docMk/>
            <pc:sldMk cId="1647520138" sldId="256"/>
            <ac:spMk id="8" creationId="{D21A7BD3-0FE6-470B-B4F0-FF3569A85802}"/>
          </ac:spMkLst>
        </pc:spChg>
        <pc:spChg chg="add mod">
          <ac:chgData name="Hughes, Gabriel P - APHIS" userId="b3508054-61d2-4028-809b-1cda4a9567ce" providerId="ADAL" clId="{D762997D-3697-4D63-985F-276CD4E4518E}" dt="2022-01-29T21:10:57.217" v="343" actId="1076"/>
          <ac:spMkLst>
            <pc:docMk/>
            <pc:sldMk cId="1647520138" sldId="256"/>
            <ac:spMk id="9" creationId="{1F7A380B-280E-4830-91C5-886C37B6A1C4}"/>
          </ac:spMkLst>
        </pc:spChg>
        <pc:spChg chg="add mod">
          <ac:chgData name="Hughes, Gabriel P - APHIS" userId="b3508054-61d2-4028-809b-1cda4a9567ce" providerId="ADAL" clId="{D762997D-3697-4D63-985F-276CD4E4518E}" dt="2022-01-29T21:11:01.088" v="344" actId="1076"/>
          <ac:spMkLst>
            <pc:docMk/>
            <pc:sldMk cId="1647520138" sldId="256"/>
            <ac:spMk id="10" creationId="{4F2370F1-D3D1-4821-8488-EED0994771FE}"/>
          </ac:spMkLst>
        </pc:spChg>
        <pc:spChg chg="add mod">
          <ac:chgData name="Hughes, Gabriel P - APHIS" userId="b3508054-61d2-4028-809b-1cda4a9567ce" providerId="ADAL" clId="{D762997D-3697-4D63-985F-276CD4E4518E}" dt="2022-01-29T21:11:17.049" v="348" actId="1076"/>
          <ac:spMkLst>
            <pc:docMk/>
            <pc:sldMk cId="1647520138" sldId="256"/>
            <ac:spMk id="12" creationId="{039EA8C0-4BDD-493A-840A-EA1EB45FB648}"/>
          </ac:spMkLst>
        </pc:spChg>
        <pc:spChg chg="add mod">
          <ac:chgData name="Hughes, Gabriel P - APHIS" userId="b3508054-61d2-4028-809b-1cda4a9567ce" providerId="ADAL" clId="{D762997D-3697-4D63-985F-276CD4E4518E}" dt="2022-01-29T21:10:53.187" v="342" actId="1076"/>
          <ac:spMkLst>
            <pc:docMk/>
            <pc:sldMk cId="1647520138" sldId="256"/>
            <ac:spMk id="13" creationId="{C6350936-BAE6-4BF2-B89C-283ED27F9C0E}"/>
          </ac:spMkLst>
        </pc:spChg>
        <pc:spChg chg="add mod">
          <ac:chgData name="Hughes, Gabriel P - APHIS" userId="b3508054-61d2-4028-809b-1cda4a9567ce" providerId="ADAL" clId="{D762997D-3697-4D63-985F-276CD4E4518E}" dt="2022-01-31T13:47:56.349" v="844" actId="1076"/>
          <ac:spMkLst>
            <pc:docMk/>
            <pc:sldMk cId="1647520138" sldId="256"/>
            <ac:spMk id="16" creationId="{613E8C6A-C8C6-49DE-866C-8E460B490FCF}"/>
          </ac:spMkLst>
        </pc:spChg>
        <pc:grpChg chg="add mod">
          <ac:chgData name="Hughes, Gabriel P - APHIS" userId="b3508054-61d2-4028-809b-1cda4a9567ce" providerId="ADAL" clId="{D762997D-3697-4D63-985F-276CD4E4518E}" dt="2022-01-29T21:11:17.049" v="348" actId="1076"/>
          <ac:grpSpMkLst>
            <pc:docMk/>
            <pc:sldMk cId="1647520138" sldId="256"/>
            <ac:grpSpMk id="5" creationId="{38518708-8940-4147-8897-15109F7A8177}"/>
          </ac:grpSpMkLst>
        </pc:grpChg>
        <pc:picChg chg="add mod">
          <ac:chgData name="Hughes, Gabriel P - APHIS" userId="b3508054-61d2-4028-809b-1cda4a9567ce" providerId="ADAL" clId="{D762997D-3697-4D63-985F-276CD4E4518E}" dt="2022-01-29T21:11:17.049" v="348" actId="1076"/>
          <ac:picMkLst>
            <pc:docMk/>
            <pc:sldMk cId="1647520138" sldId="256"/>
            <ac:picMk id="11" creationId="{1309F6C2-3EF1-45B4-ACFC-0177735F2C6F}"/>
          </ac:picMkLst>
        </pc:picChg>
        <pc:picChg chg="add mod">
          <ac:chgData name="Hughes, Gabriel P - APHIS" userId="b3508054-61d2-4028-809b-1cda4a9567ce" providerId="ADAL" clId="{D762997D-3697-4D63-985F-276CD4E4518E}" dt="2022-01-29T21:11:01.088" v="344" actId="1076"/>
          <ac:picMkLst>
            <pc:docMk/>
            <pc:sldMk cId="1647520138" sldId="256"/>
            <ac:picMk id="14" creationId="{21168A9E-73E8-455A-B9C9-8B551F45CEF8}"/>
          </ac:picMkLst>
        </pc:picChg>
        <pc:picChg chg="add mod">
          <ac:chgData name="Hughes, Gabriel P - APHIS" userId="b3508054-61d2-4028-809b-1cda4a9567ce" providerId="ADAL" clId="{D762997D-3697-4D63-985F-276CD4E4518E}" dt="2022-01-29T21:11:12.489" v="347" actId="1076"/>
          <ac:picMkLst>
            <pc:docMk/>
            <pc:sldMk cId="1647520138" sldId="256"/>
            <ac:picMk id="15" creationId="{B58E209A-3A92-443A-AA59-B4CF8D7DF830}"/>
          </ac:picMkLst>
        </pc:picChg>
      </pc:sldChg>
      <pc:sldChg chg="addSp delSp modSp add mod">
        <pc:chgData name="Hughes, Gabriel P - APHIS" userId="b3508054-61d2-4028-809b-1cda4a9567ce" providerId="ADAL" clId="{D762997D-3697-4D63-985F-276CD4E4518E}" dt="2022-02-01T02:14:41.720" v="10434" actId="1076"/>
        <pc:sldMkLst>
          <pc:docMk/>
          <pc:sldMk cId="2432738866" sldId="270"/>
        </pc:sldMkLst>
        <pc:spChg chg="del">
          <ac:chgData name="Hughes, Gabriel P - APHIS" userId="b3508054-61d2-4028-809b-1cda4a9567ce" providerId="ADAL" clId="{D762997D-3697-4D63-985F-276CD4E4518E}" dt="2022-01-31T20:39:18.201" v="8172" actId="478"/>
          <ac:spMkLst>
            <pc:docMk/>
            <pc:sldMk cId="2432738866" sldId="270"/>
            <ac:spMk id="4" creationId="{0B54966F-BD1E-41ED-87F9-BD976F7B2D06}"/>
          </ac:spMkLst>
        </pc:spChg>
        <pc:spChg chg="mod">
          <ac:chgData name="Hughes, Gabriel P - APHIS" userId="b3508054-61d2-4028-809b-1cda4a9567ce" providerId="ADAL" clId="{D762997D-3697-4D63-985F-276CD4E4518E}" dt="2022-02-01T02:14:29.603" v="10432" actId="207"/>
          <ac:spMkLst>
            <pc:docMk/>
            <pc:sldMk cId="2432738866" sldId="270"/>
            <ac:spMk id="6" creationId="{4C1EE96F-D7B0-4AA0-9D5F-7BDDCC01A7A8}"/>
          </ac:spMkLst>
        </pc:spChg>
        <pc:spChg chg="mod">
          <ac:chgData name="Hughes, Gabriel P - APHIS" userId="b3508054-61d2-4028-809b-1cda4a9567ce" providerId="ADAL" clId="{D762997D-3697-4D63-985F-276CD4E4518E}" dt="2022-02-01T02:14:13.274" v="10430" actId="403"/>
          <ac:spMkLst>
            <pc:docMk/>
            <pc:sldMk cId="2432738866" sldId="270"/>
            <ac:spMk id="7" creationId="{0312C80D-B45F-4F6B-A0F4-BEEDF46D55C6}"/>
          </ac:spMkLst>
        </pc:spChg>
        <pc:picChg chg="mod">
          <ac:chgData name="Hughes, Gabriel P - APHIS" userId="b3508054-61d2-4028-809b-1cda4a9567ce" providerId="ADAL" clId="{D762997D-3697-4D63-985F-276CD4E4518E}" dt="2022-01-31T20:39:37.924" v="8175" actId="1076"/>
          <ac:picMkLst>
            <pc:docMk/>
            <pc:sldMk cId="2432738866" sldId="270"/>
            <ac:picMk id="3" creationId="{9A8FC502-DFDE-428B-BCC2-328CAE587CF7}"/>
          </ac:picMkLst>
        </pc:picChg>
        <pc:picChg chg="add mod">
          <ac:chgData name="Hughes, Gabriel P - APHIS" userId="b3508054-61d2-4028-809b-1cda4a9567ce" providerId="ADAL" clId="{D762997D-3697-4D63-985F-276CD4E4518E}" dt="2022-01-31T20:40:24.451" v="8186" actId="1076"/>
          <ac:picMkLst>
            <pc:docMk/>
            <pc:sldMk cId="2432738866" sldId="270"/>
            <ac:picMk id="8" creationId="{E96A1909-5A15-4372-BED7-E4FD80F7790F}"/>
          </ac:picMkLst>
        </pc:picChg>
        <pc:picChg chg="del">
          <ac:chgData name="Hughes, Gabriel P - APHIS" userId="b3508054-61d2-4028-809b-1cda4a9567ce" providerId="ADAL" clId="{D762997D-3697-4D63-985F-276CD4E4518E}" dt="2022-01-31T20:39:18.201" v="8172" actId="478"/>
          <ac:picMkLst>
            <pc:docMk/>
            <pc:sldMk cId="2432738866" sldId="270"/>
            <ac:picMk id="9" creationId="{00000000-0000-0000-0000-000000000000}"/>
          </ac:picMkLst>
        </pc:picChg>
        <pc:picChg chg="add mod">
          <ac:chgData name="Hughes, Gabriel P - APHIS" userId="b3508054-61d2-4028-809b-1cda4a9567ce" providerId="ADAL" clId="{D762997D-3697-4D63-985F-276CD4E4518E}" dt="2022-01-31T20:40:27.090" v="8187" actId="1076"/>
          <ac:picMkLst>
            <pc:docMk/>
            <pc:sldMk cId="2432738866" sldId="270"/>
            <ac:picMk id="10" creationId="{E5EE6239-BE7E-423F-BB59-DCB4D4B771EC}"/>
          </ac:picMkLst>
        </pc:picChg>
        <pc:picChg chg="add mod">
          <ac:chgData name="Hughes, Gabriel P - APHIS" userId="b3508054-61d2-4028-809b-1cda4a9567ce" providerId="ADAL" clId="{D762997D-3697-4D63-985F-276CD4E4518E}" dt="2022-02-01T02:14:41.720" v="10434" actId="1076"/>
          <ac:picMkLst>
            <pc:docMk/>
            <pc:sldMk cId="2432738866" sldId="270"/>
            <ac:picMk id="11" creationId="{F397BCF3-CA47-4754-863E-C82D48DA0144}"/>
          </ac:picMkLst>
        </pc:picChg>
        <pc:cxnChg chg="del">
          <ac:chgData name="Hughes, Gabriel P - APHIS" userId="b3508054-61d2-4028-809b-1cda4a9567ce" providerId="ADAL" clId="{D762997D-3697-4D63-985F-276CD4E4518E}" dt="2022-01-31T20:39:18.201" v="8172" actId="478"/>
          <ac:cxnSpMkLst>
            <pc:docMk/>
            <pc:sldMk cId="2432738866" sldId="270"/>
            <ac:cxnSpMk id="5" creationId="{00000000-0000-0000-0000-000000000000}"/>
          </ac:cxnSpMkLst>
        </pc:cxnChg>
      </pc:sldChg>
      <pc:sldChg chg="add del modNotesTx">
        <pc:chgData name="Hughes, Gabriel P - APHIS" userId="b3508054-61d2-4028-809b-1cda4a9567ce" providerId="ADAL" clId="{D762997D-3697-4D63-985F-276CD4E4518E}" dt="2022-01-31T20:40:53.463" v="8191" actId="47"/>
        <pc:sldMkLst>
          <pc:docMk/>
          <pc:sldMk cId="1174546792" sldId="285"/>
        </pc:sldMkLst>
      </pc:sldChg>
      <pc:sldChg chg="add del">
        <pc:chgData name="Hughes, Gabriel P - APHIS" userId="b3508054-61d2-4028-809b-1cda4a9567ce" providerId="ADAL" clId="{D762997D-3697-4D63-985F-276CD4E4518E}" dt="2022-01-31T20:40:53.463" v="8191" actId="47"/>
        <pc:sldMkLst>
          <pc:docMk/>
          <pc:sldMk cId="1950423537" sldId="286"/>
        </pc:sldMkLst>
      </pc:sldChg>
      <pc:sldChg chg="add del">
        <pc:chgData name="Hughes, Gabriel P - APHIS" userId="b3508054-61d2-4028-809b-1cda4a9567ce" providerId="ADAL" clId="{D762997D-3697-4D63-985F-276CD4E4518E}" dt="2022-01-31T20:40:53.463" v="8191" actId="47"/>
        <pc:sldMkLst>
          <pc:docMk/>
          <pc:sldMk cId="2915389826" sldId="287"/>
        </pc:sldMkLst>
      </pc:sldChg>
      <pc:sldChg chg="modSp mod ord modNotesTx">
        <pc:chgData name="Hughes, Gabriel P - APHIS" userId="b3508054-61d2-4028-809b-1cda4a9567ce" providerId="ADAL" clId="{D762997D-3697-4D63-985F-276CD4E4518E}" dt="2022-02-01T02:13:21.163" v="10423"/>
        <pc:sldMkLst>
          <pc:docMk/>
          <pc:sldMk cId="0" sldId="503"/>
        </pc:sldMkLst>
        <pc:spChg chg="mod">
          <ac:chgData name="Hughes, Gabriel P - APHIS" userId="b3508054-61d2-4028-809b-1cda4a9567ce" providerId="ADAL" clId="{D762997D-3697-4D63-985F-276CD4E4518E}" dt="2022-01-31T18:57:26.305" v="7621" actId="14100"/>
          <ac:spMkLst>
            <pc:docMk/>
            <pc:sldMk cId="0" sldId="503"/>
            <ac:spMk id="2" creationId="{18CA5106-878C-4DEC-927C-71797F59624C}"/>
          </ac:spMkLst>
        </pc:spChg>
        <pc:spChg chg="mod">
          <ac:chgData name="Hughes, Gabriel P - APHIS" userId="b3508054-61d2-4028-809b-1cda4a9567ce" providerId="ADAL" clId="{D762997D-3697-4D63-985F-276CD4E4518E}" dt="2022-01-31T18:57:34.491" v="7637" actId="1036"/>
          <ac:spMkLst>
            <pc:docMk/>
            <pc:sldMk cId="0" sldId="503"/>
            <ac:spMk id="57347" creationId="{C28C7668-BE52-491B-B4F4-B95865BE4A30}"/>
          </ac:spMkLst>
        </pc:spChg>
        <pc:spChg chg="mod">
          <ac:chgData name="Hughes, Gabriel P - APHIS" userId="b3508054-61d2-4028-809b-1cda4a9567ce" providerId="ADAL" clId="{D762997D-3697-4D63-985F-276CD4E4518E}" dt="2022-01-31T18:57:34.491" v="7637" actId="1036"/>
          <ac:spMkLst>
            <pc:docMk/>
            <pc:sldMk cId="0" sldId="503"/>
            <ac:spMk id="83970" creationId="{1BE1D52F-025B-49BD-A656-F1D193732037}"/>
          </ac:spMkLst>
        </pc:spChg>
        <pc:picChg chg="mod">
          <ac:chgData name="Hughes, Gabriel P - APHIS" userId="b3508054-61d2-4028-809b-1cda4a9567ce" providerId="ADAL" clId="{D762997D-3697-4D63-985F-276CD4E4518E}" dt="2022-01-31T18:57:21.711" v="7620" actId="14100"/>
          <ac:picMkLst>
            <pc:docMk/>
            <pc:sldMk cId="0" sldId="503"/>
            <ac:picMk id="5" creationId="{6B85C9F5-EFEB-4779-86BE-57CE7732D045}"/>
          </ac:picMkLst>
        </pc:picChg>
      </pc:sldChg>
      <pc:sldChg chg="ord modNotesTx">
        <pc:chgData name="Hughes, Gabriel P - APHIS" userId="b3508054-61d2-4028-809b-1cda4a9567ce" providerId="ADAL" clId="{D762997D-3697-4D63-985F-276CD4E4518E}" dt="2022-02-01T03:18:13.239" v="10501" actId="6549"/>
        <pc:sldMkLst>
          <pc:docMk/>
          <pc:sldMk cId="3611422889" sldId="524"/>
        </pc:sldMkLst>
      </pc:sldChg>
      <pc:sldChg chg="modSp mod ord">
        <pc:chgData name="Hughes, Gabriel P - APHIS" userId="b3508054-61d2-4028-809b-1cda4a9567ce" providerId="ADAL" clId="{D762997D-3697-4D63-985F-276CD4E4518E}" dt="2022-02-01T02:13:47.138" v="10425" actId="403"/>
        <pc:sldMkLst>
          <pc:docMk/>
          <pc:sldMk cId="3539992595" sldId="530"/>
        </pc:sldMkLst>
        <pc:spChg chg="mod">
          <ac:chgData name="Hughes, Gabriel P - APHIS" userId="b3508054-61d2-4028-809b-1cda4a9567ce" providerId="ADAL" clId="{D762997D-3697-4D63-985F-276CD4E4518E}" dt="2022-01-31T18:37:19.897" v="7311"/>
          <ac:spMkLst>
            <pc:docMk/>
            <pc:sldMk cId="3539992595" sldId="530"/>
            <ac:spMk id="14" creationId="{D6D58FF1-7BD2-49F2-9212-F3A0C753AA9C}"/>
          </ac:spMkLst>
        </pc:spChg>
        <pc:spChg chg="mod">
          <ac:chgData name="Hughes, Gabriel P - APHIS" userId="b3508054-61d2-4028-809b-1cda4a9567ce" providerId="ADAL" clId="{D762997D-3697-4D63-985F-276CD4E4518E}" dt="2022-02-01T02:13:47.138" v="10425" actId="403"/>
          <ac:spMkLst>
            <pc:docMk/>
            <pc:sldMk cId="3539992595" sldId="530"/>
            <ac:spMk id="18" creationId="{2DFBD12A-0004-4391-99D8-FEF2CB06A7CD}"/>
          </ac:spMkLst>
        </pc:spChg>
      </pc:sldChg>
      <pc:sldChg chg="del">
        <pc:chgData name="Hughes, Gabriel P - APHIS" userId="b3508054-61d2-4028-809b-1cda4a9567ce" providerId="ADAL" clId="{D762997D-3697-4D63-985F-276CD4E4518E}" dt="2022-01-29T20:51:48.596" v="3" actId="47"/>
        <pc:sldMkLst>
          <pc:docMk/>
          <pc:sldMk cId="1279149163" sldId="536"/>
        </pc:sldMkLst>
      </pc:sldChg>
      <pc:sldChg chg="addSp delSp modSp del mod ord setBg delDesignElem modNotesTx">
        <pc:chgData name="Hughes, Gabriel P - APHIS" userId="b3508054-61d2-4028-809b-1cda4a9567ce" providerId="ADAL" clId="{D762997D-3697-4D63-985F-276CD4E4518E}" dt="2022-02-01T03:14:43.633" v="10472" actId="47"/>
        <pc:sldMkLst>
          <pc:docMk/>
          <pc:sldMk cId="3979750064" sldId="542"/>
        </pc:sldMkLst>
        <pc:spChg chg="add mod ord">
          <ac:chgData name="Hughes, Gabriel P - APHIS" userId="b3508054-61d2-4028-809b-1cda4a9567ce" providerId="ADAL" clId="{D762997D-3697-4D63-985F-276CD4E4518E}" dt="2022-02-01T02:04:29.200" v="10372" actId="207"/>
          <ac:spMkLst>
            <pc:docMk/>
            <pc:sldMk cId="3979750064" sldId="542"/>
            <ac:spMk id="3" creationId="{BB839ED8-A97E-4EA1-B105-C498ED5A1F86}"/>
          </ac:spMkLst>
        </pc:spChg>
        <pc:spChg chg="mod">
          <ac:chgData name="Hughes, Gabriel P - APHIS" userId="b3508054-61d2-4028-809b-1cda4a9567ce" providerId="ADAL" clId="{D762997D-3697-4D63-985F-276CD4E4518E}" dt="2022-01-31T17:51:55.025" v="6078" actId="20578"/>
          <ac:spMkLst>
            <pc:docMk/>
            <pc:sldMk cId="3979750064" sldId="542"/>
            <ac:spMk id="7" creationId="{F268EB18-16F8-4E7B-9BD0-D215F9094910}"/>
          </ac:spMkLst>
        </pc:spChg>
        <pc:spChg chg="add del">
          <ac:chgData name="Hughes, Gabriel P - APHIS" userId="b3508054-61d2-4028-809b-1cda4a9567ce" providerId="ADAL" clId="{D762997D-3697-4D63-985F-276CD4E4518E}" dt="2022-01-31T20:41:26.761" v="8195"/>
          <ac:spMkLst>
            <pc:docMk/>
            <pc:sldMk cId="3979750064" sldId="542"/>
            <ac:spMk id="12" creationId="{04812C46-200A-4DEB-A05E-3ED6C68C2387}"/>
          </ac:spMkLst>
        </pc:spChg>
        <pc:spChg chg="add del">
          <ac:chgData name="Hughes, Gabriel P - APHIS" userId="b3508054-61d2-4028-809b-1cda4a9567ce" providerId="ADAL" clId="{D762997D-3697-4D63-985F-276CD4E4518E}" dt="2022-01-31T20:41:26.761" v="8195"/>
          <ac:spMkLst>
            <pc:docMk/>
            <pc:sldMk cId="3979750064" sldId="542"/>
            <ac:spMk id="14" creationId="{D1EA859B-E555-4109-94F3-6700E046E008}"/>
          </ac:spMkLst>
        </pc:spChg>
        <pc:picChg chg="del">
          <ac:chgData name="Hughes, Gabriel P - APHIS" userId="b3508054-61d2-4028-809b-1cda4a9567ce" providerId="ADAL" clId="{D762997D-3697-4D63-985F-276CD4E4518E}" dt="2022-01-31T11:20:47.443" v="366" actId="478"/>
          <ac:picMkLst>
            <pc:docMk/>
            <pc:sldMk cId="3979750064" sldId="542"/>
            <ac:picMk id="2" creationId="{9668B992-86BF-4136-9D67-349EC1AE64FC}"/>
          </ac:picMkLst>
        </pc:picChg>
        <pc:picChg chg="add del mod">
          <ac:chgData name="Hughes, Gabriel P - APHIS" userId="b3508054-61d2-4028-809b-1cda4a9567ce" providerId="ADAL" clId="{D762997D-3697-4D63-985F-276CD4E4518E}" dt="2022-01-31T11:28:12.302" v="452" actId="478"/>
          <ac:picMkLst>
            <pc:docMk/>
            <pc:sldMk cId="3979750064" sldId="542"/>
            <ac:picMk id="1026" creationId="{07BEAAF4-2900-4507-9A80-711488ED78AF}"/>
          </ac:picMkLst>
        </pc:picChg>
      </pc:sldChg>
      <pc:sldChg chg="addSp delSp modSp new mod ord setBg modNotesTx">
        <pc:chgData name="Hughes, Gabriel P - APHIS" userId="b3508054-61d2-4028-809b-1cda4a9567ce" providerId="ADAL" clId="{D762997D-3697-4D63-985F-276CD4E4518E}" dt="2022-02-01T03:15:22.202" v="10477"/>
        <pc:sldMkLst>
          <pc:docMk/>
          <pc:sldMk cId="1391436328" sldId="543"/>
        </pc:sldMkLst>
        <pc:spChg chg="mod">
          <ac:chgData name="Hughes, Gabriel P - APHIS" userId="b3508054-61d2-4028-809b-1cda4a9567ce" providerId="ADAL" clId="{D762997D-3697-4D63-985F-276CD4E4518E}" dt="2022-01-29T21:07:33.406" v="253" actId="1076"/>
          <ac:spMkLst>
            <pc:docMk/>
            <pc:sldMk cId="1391436328" sldId="543"/>
            <ac:spMk id="2" creationId="{AEC87067-1FB0-4EFD-98FD-C0D727CF7049}"/>
          </ac:spMkLst>
        </pc:spChg>
        <pc:spChg chg="mod">
          <ac:chgData name="Hughes, Gabriel P - APHIS" userId="b3508054-61d2-4028-809b-1cda4a9567ce" providerId="ADAL" clId="{D762997D-3697-4D63-985F-276CD4E4518E}" dt="2022-01-29T21:09:48.443" v="334" actId="1076"/>
          <ac:spMkLst>
            <pc:docMk/>
            <pc:sldMk cId="1391436328" sldId="543"/>
            <ac:spMk id="3" creationId="{B47081C2-EE80-4FF5-88C8-1F96DE1F45D1}"/>
          </ac:spMkLst>
        </pc:spChg>
        <pc:spChg chg="add mod">
          <ac:chgData name="Hughes, Gabriel P - APHIS" userId="b3508054-61d2-4028-809b-1cda4a9567ce" providerId="ADAL" clId="{D762997D-3697-4D63-985F-276CD4E4518E}" dt="2022-01-29T21:09:29.732" v="332" actId="1076"/>
          <ac:spMkLst>
            <pc:docMk/>
            <pc:sldMk cId="1391436328" sldId="543"/>
            <ac:spMk id="4" creationId="{3ABA3E7F-1691-4CBF-B4AD-069A78C156AD}"/>
          </ac:spMkLst>
        </pc:spChg>
        <pc:spChg chg="add mod">
          <ac:chgData name="Hughes, Gabriel P - APHIS" userId="b3508054-61d2-4028-809b-1cda4a9567ce" providerId="ADAL" clId="{D762997D-3697-4D63-985F-276CD4E4518E}" dt="2022-01-29T21:09:24.398" v="331" actId="1076"/>
          <ac:spMkLst>
            <pc:docMk/>
            <pc:sldMk cId="1391436328" sldId="543"/>
            <ac:spMk id="18" creationId="{1BE937B9-9CF1-48C2-A334-D724E5A78020}"/>
          </ac:spMkLst>
        </pc:spChg>
        <pc:spChg chg="add del">
          <ac:chgData name="Hughes, Gabriel P - APHIS" userId="b3508054-61d2-4028-809b-1cda4a9567ce" providerId="ADAL" clId="{D762997D-3697-4D63-985F-276CD4E4518E}" dt="2022-01-29T21:04:30.051" v="11" actId="26606"/>
          <ac:spMkLst>
            <pc:docMk/>
            <pc:sldMk cId="1391436328" sldId="543"/>
            <ac:spMk id="71" creationId="{23D09407-53BC-485E-B4CE-BC5E4FC4B25B}"/>
          </ac:spMkLst>
        </pc:spChg>
        <pc:spChg chg="add del">
          <ac:chgData name="Hughes, Gabriel P - APHIS" userId="b3508054-61d2-4028-809b-1cda4a9567ce" providerId="ADAL" clId="{D762997D-3697-4D63-985F-276CD4E4518E}" dt="2022-01-29T21:04:30.051" v="11" actId="26606"/>
          <ac:spMkLst>
            <pc:docMk/>
            <pc:sldMk cId="1391436328" sldId="543"/>
            <ac:spMk id="73" creationId="{921DB988-49FC-4608-B0A2-E2F3A4019041}"/>
          </ac:spMkLst>
        </pc:spChg>
        <pc:grpChg chg="add del">
          <ac:chgData name="Hughes, Gabriel P - APHIS" userId="b3508054-61d2-4028-809b-1cda4a9567ce" providerId="ADAL" clId="{D762997D-3697-4D63-985F-276CD4E4518E}" dt="2022-01-29T21:04:30.051" v="11" actId="26606"/>
          <ac:grpSpMkLst>
            <pc:docMk/>
            <pc:sldMk cId="1391436328" sldId="543"/>
            <ac:grpSpMk id="75" creationId="{E9B930FD-8671-4C4C-ADCF-73AC1D0CD417}"/>
          </ac:grpSpMkLst>
        </pc:grpChg>
        <pc:grpChg chg="add del">
          <ac:chgData name="Hughes, Gabriel P - APHIS" userId="b3508054-61d2-4028-809b-1cda4a9567ce" providerId="ADAL" clId="{D762997D-3697-4D63-985F-276CD4E4518E}" dt="2022-01-29T21:04:30.051" v="11" actId="26606"/>
          <ac:grpSpMkLst>
            <pc:docMk/>
            <pc:sldMk cId="1391436328" sldId="543"/>
            <ac:grpSpMk id="81" creationId="{383C2651-AE0C-4AE4-8725-E2F9414FE219}"/>
          </ac:grpSpMkLst>
        </pc:grpChg>
        <pc:picChg chg="add mod">
          <ac:chgData name="Hughes, Gabriel P - APHIS" userId="b3508054-61d2-4028-809b-1cda4a9567ce" providerId="ADAL" clId="{D762997D-3697-4D63-985F-276CD4E4518E}" dt="2022-01-29T21:09:16.204" v="328" actId="14100"/>
          <ac:picMkLst>
            <pc:docMk/>
            <pc:sldMk cId="1391436328" sldId="543"/>
            <ac:picMk id="1026" creationId="{21FF6FFA-ECA3-4083-B3B7-4D7A0C3E8BCA}"/>
          </ac:picMkLst>
        </pc:picChg>
      </pc:sldChg>
      <pc:sldChg chg="addSp delSp modSp new mod modNotesTx">
        <pc:chgData name="Hughes, Gabriel P - APHIS" userId="b3508054-61d2-4028-809b-1cda4a9567ce" providerId="ADAL" clId="{D762997D-3697-4D63-985F-276CD4E4518E}" dt="2022-01-31T20:27:57.201" v="8103" actId="20577"/>
        <pc:sldMkLst>
          <pc:docMk/>
          <pc:sldMk cId="2121695332" sldId="544"/>
        </pc:sldMkLst>
        <pc:spChg chg="del mod">
          <ac:chgData name="Hughes, Gabriel P - APHIS" userId="b3508054-61d2-4028-809b-1cda4a9567ce" providerId="ADAL" clId="{D762997D-3697-4D63-985F-276CD4E4518E}" dt="2022-01-31T11:59:26.689" v="558" actId="478"/>
          <ac:spMkLst>
            <pc:docMk/>
            <pc:sldMk cId="2121695332" sldId="544"/>
            <ac:spMk id="2" creationId="{F4625966-4C9C-444A-928A-56475B8CD1F6}"/>
          </ac:spMkLst>
        </pc:spChg>
        <pc:spChg chg="del">
          <ac:chgData name="Hughes, Gabriel P - APHIS" userId="b3508054-61d2-4028-809b-1cda4a9567ce" providerId="ADAL" clId="{D762997D-3697-4D63-985F-276CD4E4518E}" dt="2022-01-31T11:40:58.591" v="462"/>
          <ac:spMkLst>
            <pc:docMk/>
            <pc:sldMk cId="2121695332" sldId="544"/>
            <ac:spMk id="3" creationId="{FCF569A0-8726-483E-B34E-1D7A9A2469A3}"/>
          </ac:spMkLst>
        </pc:spChg>
        <pc:spChg chg="add mod">
          <ac:chgData name="Hughes, Gabriel P - APHIS" userId="b3508054-61d2-4028-809b-1cda4a9567ce" providerId="ADAL" clId="{D762997D-3697-4D63-985F-276CD4E4518E}" dt="2022-01-31T11:54:55.935" v="540" actId="1076"/>
          <ac:spMkLst>
            <pc:docMk/>
            <pc:sldMk cId="2121695332" sldId="544"/>
            <ac:spMk id="4" creationId="{637CCA25-FFA8-4039-8DDF-9209BF643499}"/>
          </ac:spMkLst>
        </pc:spChg>
        <pc:spChg chg="add del mod topLvl">
          <ac:chgData name="Hughes, Gabriel P - APHIS" userId="b3508054-61d2-4028-809b-1cda4a9567ce" providerId="ADAL" clId="{D762997D-3697-4D63-985F-276CD4E4518E}" dt="2022-01-31T12:04:08.990" v="581" actId="478"/>
          <ac:spMkLst>
            <pc:docMk/>
            <pc:sldMk cId="2121695332" sldId="544"/>
            <ac:spMk id="8" creationId="{707FB39D-EA0C-48FD-97D2-0E4EFD0ADEDE}"/>
          </ac:spMkLst>
        </pc:spChg>
        <pc:spChg chg="add del mod">
          <ac:chgData name="Hughes, Gabriel P - APHIS" userId="b3508054-61d2-4028-809b-1cda4a9567ce" providerId="ADAL" clId="{D762997D-3697-4D63-985F-276CD4E4518E}" dt="2022-01-31T11:59:32.062" v="562" actId="478"/>
          <ac:spMkLst>
            <pc:docMk/>
            <pc:sldMk cId="2121695332" sldId="544"/>
            <ac:spMk id="9" creationId="{8850A9E0-BB51-4264-BA82-9BFDE0468B5F}"/>
          </ac:spMkLst>
        </pc:spChg>
        <pc:grpChg chg="add del mod">
          <ac:chgData name="Hughes, Gabriel P - APHIS" userId="b3508054-61d2-4028-809b-1cda4a9567ce" providerId="ADAL" clId="{D762997D-3697-4D63-985F-276CD4E4518E}" dt="2022-01-31T12:04:08.990" v="581" actId="478"/>
          <ac:grpSpMkLst>
            <pc:docMk/>
            <pc:sldMk cId="2121695332" sldId="544"/>
            <ac:grpSpMk id="5" creationId="{BC57C4A2-B92C-4E02-892E-F0E0200D35F2}"/>
          </ac:grpSpMkLst>
        </pc:grpChg>
        <pc:picChg chg="add del mod topLvl">
          <ac:chgData name="Hughes, Gabriel P - APHIS" userId="b3508054-61d2-4028-809b-1cda4a9567ce" providerId="ADAL" clId="{D762997D-3697-4D63-985F-276CD4E4518E}" dt="2022-01-31T12:04:10.658" v="583" actId="478"/>
          <ac:picMkLst>
            <pc:docMk/>
            <pc:sldMk cId="2121695332" sldId="544"/>
            <ac:picMk id="7" creationId="{9F672423-2C85-478F-8809-BE5E4BD919D2}"/>
          </ac:picMkLst>
        </pc:picChg>
        <pc:picChg chg="add mod">
          <ac:chgData name="Hughes, Gabriel P - APHIS" userId="b3508054-61d2-4028-809b-1cda4a9567ce" providerId="ADAL" clId="{D762997D-3697-4D63-985F-276CD4E4518E}" dt="2022-01-31T12:00:08.491" v="563" actId="1076"/>
          <ac:picMkLst>
            <pc:docMk/>
            <pc:sldMk cId="2121695332" sldId="544"/>
            <ac:picMk id="2050" creationId="{FDEBBDA0-89B9-48C1-8D2F-E54BC153648B}"/>
          </ac:picMkLst>
        </pc:picChg>
        <pc:picChg chg="add del mod">
          <ac:chgData name="Hughes, Gabriel P - APHIS" userId="b3508054-61d2-4028-809b-1cda4a9567ce" providerId="ADAL" clId="{D762997D-3697-4D63-985F-276CD4E4518E}" dt="2022-01-31T11:59:12.523" v="548" actId="478"/>
          <ac:picMkLst>
            <pc:docMk/>
            <pc:sldMk cId="2121695332" sldId="544"/>
            <ac:picMk id="2052" creationId="{E2392C99-26B7-4DDD-A34B-493A28314468}"/>
          </ac:picMkLst>
        </pc:picChg>
        <pc:picChg chg="add mod">
          <ac:chgData name="Hughes, Gabriel P - APHIS" userId="b3508054-61d2-4028-809b-1cda4a9567ce" providerId="ADAL" clId="{D762997D-3697-4D63-985F-276CD4E4518E}" dt="2022-01-31T12:07:13.145" v="672" actId="166"/>
          <ac:picMkLst>
            <pc:docMk/>
            <pc:sldMk cId="2121695332" sldId="544"/>
            <ac:picMk id="2054" creationId="{3BA8834B-086A-4A59-B468-5C2C9FB6F5FB}"/>
          </ac:picMkLst>
        </pc:picChg>
        <pc:picChg chg="add mod">
          <ac:chgData name="Hughes, Gabriel P - APHIS" userId="b3508054-61d2-4028-809b-1cda4a9567ce" providerId="ADAL" clId="{D762997D-3697-4D63-985F-276CD4E4518E}" dt="2022-01-31T12:01:26.499" v="570" actId="1076"/>
          <ac:picMkLst>
            <pc:docMk/>
            <pc:sldMk cId="2121695332" sldId="544"/>
            <ac:picMk id="2056" creationId="{0F57D4D2-C7AF-46A5-A66B-B3A64EDB416C}"/>
          </ac:picMkLst>
        </pc:picChg>
        <pc:picChg chg="add mod">
          <ac:chgData name="Hughes, Gabriel P - APHIS" userId="b3508054-61d2-4028-809b-1cda4a9567ce" providerId="ADAL" clId="{D762997D-3697-4D63-985F-276CD4E4518E}" dt="2022-01-31T12:07:17.843" v="674" actId="166"/>
          <ac:picMkLst>
            <pc:docMk/>
            <pc:sldMk cId="2121695332" sldId="544"/>
            <ac:picMk id="2058" creationId="{6D456FD9-07CD-4832-B435-8E5F2F225A2C}"/>
          </ac:picMkLst>
        </pc:picChg>
        <pc:picChg chg="add mod">
          <ac:chgData name="Hughes, Gabriel P - APHIS" userId="b3508054-61d2-4028-809b-1cda4a9567ce" providerId="ADAL" clId="{D762997D-3697-4D63-985F-276CD4E4518E}" dt="2022-01-31T12:07:05.704" v="670" actId="14100"/>
          <ac:picMkLst>
            <pc:docMk/>
            <pc:sldMk cId="2121695332" sldId="544"/>
            <ac:picMk id="2060" creationId="{CEA701EE-1D1A-40A8-92C3-9AA7AABFDC80}"/>
          </ac:picMkLst>
        </pc:picChg>
      </pc:sldChg>
      <pc:sldChg chg="addSp delSp modSp new del mod modClrScheme chgLayout modNotesTx">
        <pc:chgData name="Hughes, Gabriel P - APHIS" userId="b3508054-61d2-4028-809b-1cda4a9567ce" providerId="ADAL" clId="{D762997D-3697-4D63-985F-276CD4E4518E}" dt="2022-01-31T20:26:54.988" v="7894" actId="2696"/>
        <pc:sldMkLst>
          <pc:docMk/>
          <pc:sldMk cId="3583855" sldId="545"/>
        </pc:sldMkLst>
        <pc:spChg chg="del mod ord">
          <ac:chgData name="Hughes, Gabriel P - APHIS" userId="b3508054-61d2-4028-809b-1cda4a9567ce" providerId="ADAL" clId="{D762997D-3697-4D63-985F-276CD4E4518E}" dt="2022-01-31T12:29:17.587" v="773" actId="478"/>
          <ac:spMkLst>
            <pc:docMk/>
            <pc:sldMk cId="3583855" sldId="545"/>
            <ac:spMk id="2" creationId="{2F73906A-8FF8-4680-8F3A-40A07B367125}"/>
          </ac:spMkLst>
        </pc:spChg>
        <pc:spChg chg="del mod ord">
          <ac:chgData name="Hughes, Gabriel P - APHIS" userId="b3508054-61d2-4028-809b-1cda4a9567ce" providerId="ADAL" clId="{D762997D-3697-4D63-985F-276CD4E4518E}" dt="2022-01-31T12:24:43.911" v="701" actId="700"/>
          <ac:spMkLst>
            <pc:docMk/>
            <pc:sldMk cId="3583855" sldId="545"/>
            <ac:spMk id="3" creationId="{1106A8BB-B603-4346-9EF0-13D6FE9044E9}"/>
          </ac:spMkLst>
        </pc:spChg>
        <pc:spChg chg="add del mod ord">
          <ac:chgData name="Hughes, Gabriel P - APHIS" userId="b3508054-61d2-4028-809b-1cda4a9567ce" providerId="ADAL" clId="{D762997D-3697-4D63-985F-276CD4E4518E}" dt="2022-01-31T20:22:07.310" v="7811" actId="478"/>
          <ac:spMkLst>
            <pc:docMk/>
            <pc:sldMk cId="3583855" sldId="545"/>
            <ac:spMk id="4" creationId="{DB196FC7-3179-4D10-BD13-54D5ED0562EB}"/>
          </ac:spMkLst>
        </pc:spChg>
        <pc:spChg chg="add del mod ord">
          <ac:chgData name="Hughes, Gabriel P - APHIS" userId="b3508054-61d2-4028-809b-1cda4a9567ce" providerId="ADAL" clId="{D762997D-3697-4D63-985F-276CD4E4518E}" dt="2022-01-31T12:29:02.106" v="770"/>
          <ac:spMkLst>
            <pc:docMk/>
            <pc:sldMk cId="3583855" sldId="545"/>
            <ac:spMk id="5" creationId="{D4E9B568-106C-4520-B0B3-A0BDF2463DDC}"/>
          </ac:spMkLst>
        </pc:spChg>
        <pc:spChg chg="add del mod">
          <ac:chgData name="Hughes, Gabriel P - APHIS" userId="b3508054-61d2-4028-809b-1cda4a9567ce" providerId="ADAL" clId="{D762997D-3697-4D63-985F-276CD4E4518E}" dt="2022-01-31T12:29:19.099" v="774" actId="478"/>
          <ac:spMkLst>
            <pc:docMk/>
            <pc:sldMk cId="3583855" sldId="545"/>
            <ac:spMk id="7" creationId="{C27A7319-CF3F-451D-A8AE-91B63A56A9C9}"/>
          </ac:spMkLst>
        </pc:spChg>
        <pc:spChg chg="add del mod">
          <ac:chgData name="Hughes, Gabriel P - APHIS" userId="b3508054-61d2-4028-809b-1cda4a9567ce" providerId="ADAL" clId="{D762997D-3697-4D63-985F-276CD4E4518E}" dt="2022-01-31T20:22:09.616" v="7812" actId="478"/>
          <ac:spMkLst>
            <pc:docMk/>
            <pc:sldMk cId="3583855" sldId="545"/>
            <ac:spMk id="9" creationId="{66A09394-324D-4DF4-AE76-EF3D479212E2}"/>
          </ac:spMkLst>
        </pc:spChg>
        <pc:picChg chg="add mod">
          <ac:chgData name="Hughes, Gabriel P - APHIS" userId="b3508054-61d2-4028-809b-1cda4a9567ce" providerId="ADAL" clId="{D762997D-3697-4D63-985F-276CD4E4518E}" dt="2022-01-31T14:06:43.325" v="2693" actId="1076"/>
          <ac:picMkLst>
            <pc:docMk/>
            <pc:sldMk cId="3583855" sldId="545"/>
            <ac:picMk id="3074" creationId="{2EC86464-349D-4970-8F9F-A5E17F164A7F}"/>
          </ac:picMkLst>
        </pc:picChg>
      </pc:sldChg>
      <pc:sldChg chg="addSp delSp modSp add del mod ord delAnim modAnim modNotesTx">
        <pc:chgData name="Hughes, Gabriel P - APHIS" userId="b3508054-61d2-4028-809b-1cda4a9567ce" providerId="ADAL" clId="{D762997D-3697-4D63-985F-276CD4E4518E}" dt="2022-02-01T03:04:12.090" v="10471" actId="478"/>
        <pc:sldMkLst>
          <pc:docMk/>
          <pc:sldMk cId="528037643" sldId="546"/>
        </pc:sldMkLst>
        <pc:spChg chg="add del mod">
          <ac:chgData name="Hughes, Gabriel P - APHIS" userId="b3508054-61d2-4028-809b-1cda4a9567ce" providerId="ADAL" clId="{D762997D-3697-4D63-985F-276CD4E4518E}" dt="2022-02-01T03:04:12.090" v="10471" actId="478"/>
          <ac:spMkLst>
            <pc:docMk/>
            <pc:sldMk cId="528037643" sldId="546"/>
            <ac:spMk id="3" creationId="{7B3693A9-6B13-46BF-8441-170DAD893AD6}"/>
          </ac:spMkLst>
        </pc:spChg>
      </pc:sldChg>
      <pc:sldChg chg="addSp delSp modSp new add del mod modClrScheme chgLayout">
        <pc:chgData name="Hughes, Gabriel P - APHIS" userId="b3508054-61d2-4028-809b-1cda4a9567ce" providerId="ADAL" clId="{D762997D-3697-4D63-985F-276CD4E4518E}" dt="2022-01-31T18:41:16.189" v="7614" actId="2696"/>
        <pc:sldMkLst>
          <pc:docMk/>
          <pc:sldMk cId="1865588566" sldId="547"/>
        </pc:sldMkLst>
        <pc:spChg chg="mod ord">
          <ac:chgData name="Hughes, Gabriel P - APHIS" userId="b3508054-61d2-4028-809b-1cda4a9567ce" providerId="ADAL" clId="{D762997D-3697-4D63-985F-276CD4E4518E}" dt="2022-01-31T18:37:19.897" v="7311"/>
          <ac:spMkLst>
            <pc:docMk/>
            <pc:sldMk cId="1865588566" sldId="547"/>
            <ac:spMk id="2" creationId="{9622341D-1B68-4084-9CE1-98E4DCC53B44}"/>
          </ac:spMkLst>
        </pc:spChg>
        <pc:spChg chg="del mod ord">
          <ac:chgData name="Hughes, Gabriel P - APHIS" userId="b3508054-61d2-4028-809b-1cda4a9567ce" providerId="ADAL" clId="{D762997D-3697-4D63-985F-276CD4E4518E}" dt="2022-01-31T17:46:59.518" v="5273" actId="700"/>
          <ac:spMkLst>
            <pc:docMk/>
            <pc:sldMk cId="1865588566" sldId="547"/>
            <ac:spMk id="3" creationId="{089736E8-228A-4FA5-941B-471004591116}"/>
          </ac:spMkLst>
        </pc:spChg>
        <pc:spChg chg="add mod ord">
          <ac:chgData name="Hughes, Gabriel P - APHIS" userId="b3508054-61d2-4028-809b-1cda4a9567ce" providerId="ADAL" clId="{D762997D-3697-4D63-985F-276CD4E4518E}" dt="2022-01-31T18:37:19.897" v="7311"/>
          <ac:spMkLst>
            <pc:docMk/>
            <pc:sldMk cId="1865588566" sldId="547"/>
            <ac:spMk id="4" creationId="{882A39D6-B839-4FE7-9F68-A7D294DEA66D}"/>
          </ac:spMkLst>
        </pc:spChg>
        <pc:spChg chg="add del mod ord">
          <ac:chgData name="Hughes, Gabriel P - APHIS" userId="b3508054-61d2-4028-809b-1cda4a9567ce" providerId="ADAL" clId="{D762997D-3697-4D63-985F-276CD4E4518E}" dt="2022-01-31T18:04:18.593" v="7125" actId="478"/>
          <ac:spMkLst>
            <pc:docMk/>
            <pc:sldMk cId="1865588566" sldId="547"/>
            <ac:spMk id="5" creationId="{52221D10-A443-44EE-943B-AE89CB9EBD44}"/>
          </ac:spMkLst>
        </pc:spChg>
        <pc:picChg chg="add mod">
          <ac:chgData name="Hughes, Gabriel P - APHIS" userId="b3508054-61d2-4028-809b-1cda4a9567ce" providerId="ADAL" clId="{D762997D-3697-4D63-985F-276CD4E4518E}" dt="2022-01-31T18:36:09.498" v="7300" actId="14100"/>
          <ac:picMkLst>
            <pc:docMk/>
            <pc:sldMk cId="1865588566" sldId="547"/>
            <ac:picMk id="6" creationId="{5089BC83-CF14-47E3-85A2-B6C944E51678}"/>
          </ac:picMkLst>
        </pc:picChg>
        <pc:picChg chg="add mod">
          <ac:chgData name="Hughes, Gabriel P - APHIS" userId="b3508054-61d2-4028-809b-1cda4a9567ce" providerId="ADAL" clId="{D762997D-3697-4D63-985F-276CD4E4518E}" dt="2022-01-31T18:36:13.590" v="7302" actId="14100"/>
          <ac:picMkLst>
            <pc:docMk/>
            <pc:sldMk cId="1865588566" sldId="547"/>
            <ac:picMk id="4098" creationId="{3CB94861-881E-4B38-ADB6-7A51CEAB3C8B}"/>
          </ac:picMkLst>
        </pc:picChg>
      </pc:sldChg>
      <pc:sldChg chg="delSp add del mod setBg">
        <pc:chgData name="Hughes, Gabriel P - APHIS" userId="b3508054-61d2-4028-809b-1cda4a9567ce" providerId="ADAL" clId="{D762997D-3697-4D63-985F-276CD4E4518E}" dt="2022-01-31T18:40:48.789" v="7600" actId="2696"/>
        <pc:sldMkLst>
          <pc:docMk/>
          <pc:sldMk cId="1585349746" sldId="548"/>
        </pc:sldMkLst>
        <pc:picChg chg="del">
          <ac:chgData name="Hughes, Gabriel P - APHIS" userId="b3508054-61d2-4028-809b-1cda4a9567ce" providerId="ADAL" clId="{D762997D-3697-4D63-985F-276CD4E4518E}" dt="2022-01-31T18:38:32.069" v="7475" actId="478"/>
          <ac:picMkLst>
            <pc:docMk/>
            <pc:sldMk cId="1585349746" sldId="548"/>
            <ac:picMk id="6" creationId="{5089BC83-CF14-47E3-85A2-B6C944E51678}"/>
          </ac:picMkLst>
        </pc:picChg>
        <pc:picChg chg="del">
          <ac:chgData name="Hughes, Gabriel P - APHIS" userId="b3508054-61d2-4028-809b-1cda4a9567ce" providerId="ADAL" clId="{D762997D-3697-4D63-985F-276CD4E4518E}" dt="2022-01-31T18:37:39.324" v="7313" actId="478"/>
          <ac:picMkLst>
            <pc:docMk/>
            <pc:sldMk cId="1585349746" sldId="548"/>
            <ac:picMk id="4098" creationId="{3CB94861-881E-4B38-ADB6-7A51CEAB3C8B}"/>
          </ac:picMkLst>
        </pc:picChg>
      </pc:sldChg>
      <pc:sldChg chg="new del">
        <pc:chgData name="Hughes, Gabriel P - APHIS" userId="b3508054-61d2-4028-809b-1cda4a9567ce" providerId="ADAL" clId="{D762997D-3697-4D63-985F-276CD4E4518E}" dt="2022-01-31T17:46:49.259" v="5272" actId="2696"/>
        <pc:sldMkLst>
          <pc:docMk/>
          <pc:sldMk cId="2369860099" sldId="548"/>
        </pc:sldMkLst>
      </pc:sldChg>
      <pc:sldChg chg="addSp delSp modSp add del mod setBg">
        <pc:chgData name="Hughes, Gabriel P - APHIS" userId="b3508054-61d2-4028-809b-1cda4a9567ce" providerId="ADAL" clId="{D762997D-3697-4D63-985F-276CD4E4518E}" dt="2022-01-31T18:36:29.734" v="7303" actId="2696"/>
        <pc:sldMkLst>
          <pc:docMk/>
          <pc:sldMk cId="4085806177" sldId="548"/>
        </pc:sldMkLst>
        <pc:spChg chg="del">
          <ac:chgData name="Hughes, Gabriel P - APHIS" userId="b3508054-61d2-4028-809b-1cda4a9567ce" providerId="ADAL" clId="{D762997D-3697-4D63-985F-276CD4E4518E}" dt="2022-01-31T18:32:28.537" v="7235" actId="478"/>
          <ac:spMkLst>
            <pc:docMk/>
            <pc:sldMk cId="4085806177" sldId="548"/>
            <ac:spMk id="2" creationId="{9622341D-1B68-4084-9CE1-98E4DCC53B44}"/>
          </ac:spMkLst>
        </pc:spChg>
        <pc:spChg chg="del">
          <ac:chgData name="Hughes, Gabriel P - APHIS" userId="b3508054-61d2-4028-809b-1cda4a9567ce" providerId="ADAL" clId="{D762997D-3697-4D63-985F-276CD4E4518E}" dt="2022-01-31T18:30:11.943" v="7221" actId="478"/>
          <ac:spMkLst>
            <pc:docMk/>
            <pc:sldMk cId="4085806177" sldId="548"/>
            <ac:spMk id="4" creationId="{882A39D6-B839-4FE7-9F68-A7D294DEA66D}"/>
          </ac:spMkLst>
        </pc:spChg>
        <pc:spChg chg="add del mod">
          <ac:chgData name="Hughes, Gabriel P - APHIS" userId="b3508054-61d2-4028-809b-1cda4a9567ce" providerId="ADAL" clId="{D762997D-3697-4D63-985F-276CD4E4518E}" dt="2022-01-31T18:32:25.133" v="7234" actId="478"/>
          <ac:spMkLst>
            <pc:docMk/>
            <pc:sldMk cId="4085806177" sldId="548"/>
            <ac:spMk id="5" creationId="{66503541-4672-408E-9B0C-64E3ADC08392}"/>
          </ac:spMkLst>
        </pc:spChg>
        <pc:spChg chg="add del mod">
          <ac:chgData name="Hughes, Gabriel P - APHIS" userId="b3508054-61d2-4028-809b-1cda4a9567ce" providerId="ADAL" clId="{D762997D-3697-4D63-985F-276CD4E4518E}" dt="2022-01-31T18:32:48.946" v="7241" actId="478"/>
          <ac:spMkLst>
            <pc:docMk/>
            <pc:sldMk cId="4085806177" sldId="548"/>
            <ac:spMk id="8" creationId="{E97CB844-B9D5-4102-8EC9-BD46294B1124}"/>
          </ac:spMkLst>
        </pc:spChg>
        <pc:picChg chg="del mod">
          <ac:chgData name="Hughes, Gabriel P - APHIS" userId="b3508054-61d2-4028-809b-1cda4a9567ce" providerId="ADAL" clId="{D762997D-3697-4D63-985F-276CD4E4518E}" dt="2022-01-31T18:32:12.174" v="7232" actId="478"/>
          <ac:picMkLst>
            <pc:docMk/>
            <pc:sldMk cId="4085806177" sldId="548"/>
            <ac:picMk id="6" creationId="{5089BC83-CF14-47E3-85A2-B6C944E51678}"/>
          </ac:picMkLst>
        </pc:picChg>
        <pc:picChg chg="add mod">
          <ac:chgData name="Hughes, Gabriel P - APHIS" userId="b3508054-61d2-4028-809b-1cda4a9567ce" providerId="ADAL" clId="{D762997D-3697-4D63-985F-276CD4E4518E}" dt="2022-01-31T18:32:37.426" v="7237" actId="1076"/>
          <ac:picMkLst>
            <pc:docMk/>
            <pc:sldMk cId="4085806177" sldId="548"/>
            <ac:picMk id="10" creationId="{E04F99A7-76F7-419A-9390-1C13051C0C0D}"/>
          </ac:picMkLst>
        </pc:picChg>
        <pc:picChg chg="del">
          <ac:chgData name="Hughes, Gabriel P - APHIS" userId="b3508054-61d2-4028-809b-1cda4a9567ce" providerId="ADAL" clId="{D762997D-3697-4D63-985F-276CD4E4518E}" dt="2022-01-31T18:30:14.565" v="7222" actId="478"/>
          <ac:picMkLst>
            <pc:docMk/>
            <pc:sldMk cId="4085806177" sldId="548"/>
            <ac:picMk id="4098" creationId="{3CB94861-881E-4B38-ADB6-7A51CEAB3C8B}"/>
          </ac:picMkLst>
        </pc:picChg>
      </pc:sldChg>
      <pc:sldChg chg="addSp delSp modSp add del mod ord setBg delDesignElem modNotesTx">
        <pc:chgData name="Hughes, Gabriel P - APHIS" userId="b3508054-61d2-4028-809b-1cda4a9567ce" providerId="ADAL" clId="{D762997D-3697-4D63-985F-276CD4E4518E}" dt="2022-02-01T02:06:14.610" v="10373" actId="47"/>
        <pc:sldMkLst>
          <pc:docMk/>
          <pc:sldMk cId="2707014276" sldId="549"/>
        </pc:sldMkLst>
        <pc:spChg chg="mod">
          <ac:chgData name="Hughes, Gabriel P - APHIS" userId="b3508054-61d2-4028-809b-1cda4a9567ce" providerId="ADAL" clId="{D762997D-3697-4D63-985F-276CD4E4518E}" dt="2022-01-31T18:41:02.349" v="7612" actId="20577"/>
          <ac:spMkLst>
            <pc:docMk/>
            <pc:sldMk cId="2707014276" sldId="549"/>
            <ac:spMk id="6" creationId="{691A746D-FF1F-416E-993E-68656245BCDA}"/>
          </ac:spMkLst>
        </pc:spChg>
        <pc:spChg chg="mod">
          <ac:chgData name="Hughes, Gabriel P - APHIS" userId="b3508054-61d2-4028-809b-1cda4a9567ce" providerId="ADAL" clId="{D762997D-3697-4D63-985F-276CD4E4518E}" dt="2022-01-31T19:10:25.014" v="7688" actId="20577"/>
          <ac:spMkLst>
            <pc:docMk/>
            <pc:sldMk cId="2707014276" sldId="549"/>
            <ac:spMk id="7" creationId="{F268EB18-16F8-4E7B-9BD0-D215F9094910}"/>
          </ac:spMkLst>
        </pc:spChg>
        <pc:spChg chg="add del">
          <ac:chgData name="Hughes, Gabriel P - APHIS" userId="b3508054-61d2-4028-809b-1cda4a9567ce" providerId="ADAL" clId="{D762997D-3697-4D63-985F-276CD4E4518E}" dt="2022-01-31T20:41:26.761" v="8195"/>
          <ac:spMkLst>
            <pc:docMk/>
            <pc:sldMk cId="2707014276" sldId="549"/>
            <ac:spMk id="12" creationId="{04812C46-200A-4DEB-A05E-3ED6C68C2387}"/>
          </ac:spMkLst>
        </pc:spChg>
        <pc:spChg chg="add del">
          <ac:chgData name="Hughes, Gabriel P - APHIS" userId="b3508054-61d2-4028-809b-1cda4a9567ce" providerId="ADAL" clId="{D762997D-3697-4D63-985F-276CD4E4518E}" dt="2022-01-31T20:41:26.761" v="8195"/>
          <ac:spMkLst>
            <pc:docMk/>
            <pc:sldMk cId="2707014276" sldId="549"/>
            <ac:spMk id="14" creationId="{D1EA859B-E555-4109-94F3-6700E046E008}"/>
          </ac:spMkLst>
        </pc:spChg>
      </pc:sldChg>
      <pc:sldChg chg="addSp delSp modSp new mod ord">
        <pc:chgData name="Hughes, Gabriel P - APHIS" userId="b3508054-61d2-4028-809b-1cda4a9567ce" providerId="ADAL" clId="{D762997D-3697-4D63-985F-276CD4E4518E}" dt="2022-02-01T02:13:15.302" v="10421" actId="1076"/>
        <pc:sldMkLst>
          <pc:docMk/>
          <pc:sldMk cId="1234198864" sldId="550"/>
        </pc:sldMkLst>
        <pc:spChg chg="del mod">
          <ac:chgData name="Hughes, Gabriel P - APHIS" userId="b3508054-61d2-4028-809b-1cda4a9567ce" providerId="ADAL" clId="{D762997D-3697-4D63-985F-276CD4E4518E}" dt="2022-02-01T02:11:01.387" v="10384" actId="478"/>
          <ac:spMkLst>
            <pc:docMk/>
            <pc:sldMk cId="1234198864" sldId="550"/>
            <ac:spMk id="2" creationId="{CE1B7BB5-C47F-435B-9B1B-9FB583A5548C}"/>
          </ac:spMkLst>
        </pc:spChg>
        <pc:spChg chg="del mod">
          <ac:chgData name="Hughes, Gabriel P - APHIS" userId="b3508054-61d2-4028-809b-1cda4a9567ce" providerId="ADAL" clId="{D762997D-3697-4D63-985F-276CD4E4518E}" dt="2022-02-01T02:11:03.693" v="10385" actId="478"/>
          <ac:spMkLst>
            <pc:docMk/>
            <pc:sldMk cId="1234198864" sldId="550"/>
            <ac:spMk id="3" creationId="{269A892B-EA9B-4D57-BE02-17DF6DD2A51C}"/>
          </ac:spMkLst>
        </pc:spChg>
        <pc:spChg chg="add mod">
          <ac:chgData name="Hughes, Gabriel P - APHIS" userId="b3508054-61d2-4028-809b-1cda4a9567ce" providerId="ADAL" clId="{D762997D-3697-4D63-985F-276CD4E4518E}" dt="2022-02-01T02:13:15.302" v="10421" actId="1076"/>
          <ac:spMkLst>
            <pc:docMk/>
            <pc:sldMk cId="1234198864" sldId="550"/>
            <ac:spMk id="4" creationId="{E082EB59-ABF2-445B-93C1-A3719B64E50B}"/>
          </ac:spMkLst>
        </pc:spChg>
        <pc:spChg chg="add mod">
          <ac:chgData name="Hughes, Gabriel P - APHIS" userId="b3508054-61d2-4028-809b-1cda4a9567ce" providerId="ADAL" clId="{D762997D-3697-4D63-985F-276CD4E4518E}" dt="2022-02-01T02:12:12.815" v="10400" actId="1076"/>
          <ac:spMkLst>
            <pc:docMk/>
            <pc:sldMk cId="1234198864" sldId="550"/>
            <ac:spMk id="5" creationId="{65BFC7AC-97B0-4051-92B7-38826A6657B7}"/>
          </ac:spMkLst>
        </pc:spChg>
      </pc:sldChg>
      <pc:sldChg chg="addSp delSp modSp new del mod ord">
        <pc:chgData name="Hughes, Gabriel P - APHIS" userId="b3508054-61d2-4028-809b-1cda4a9567ce" providerId="ADAL" clId="{D762997D-3697-4D63-985F-276CD4E4518E}" dt="2022-02-01T02:58:46.038" v="10469" actId="47"/>
        <pc:sldMkLst>
          <pc:docMk/>
          <pc:sldMk cId="1408899196" sldId="551"/>
        </pc:sldMkLst>
        <pc:spChg chg="mod">
          <ac:chgData name="Hughes, Gabriel P - APHIS" userId="b3508054-61d2-4028-809b-1cda4a9567ce" providerId="ADAL" clId="{D762997D-3697-4D63-985F-276CD4E4518E}" dt="2022-02-01T02:17:18.002" v="10467" actId="1076"/>
          <ac:spMkLst>
            <pc:docMk/>
            <pc:sldMk cId="1408899196" sldId="551"/>
            <ac:spMk id="2" creationId="{88C5D619-1B3A-46A1-A80D-3AFC8FF32B6E}"/>
          </ac:spMkLst>
        </pc:spChg>
        <pc:spChg chg="del mod">
          <ac:chgData name="Hughes, Gabriel P - APHIS" userId="b3508054-61d2-4028-809b-1cda4a9567ce" providerId="ADAL" clId="{D762997D-3697-4D63-985F-276CD4E4518E}" dt="2022-02-01T02:16:39.131" v="10456" actId="478"/>
          <ac:spMkLst>
            <pc:docMk/>
            <pc:sldMk cId="1408899196" sldId="551"/>
            <ac:spMk id="3" creationId="{505092AC-2E63-4956-89AC-B7B3564B33CA}"/>
          </ac:spMkLst>
        </pc:spChg>
        <pc:spChg chg="mod">
          <ac:chgData name="Hughes, Gabriel P - APHIS" userId="b3508054-61d2-4028-809b-1cda4a9567ce" providerId="ADAL" clId="{D762997D-3697-4D63-985F-276CD4E4518E}" dt="2022-02-01T02:16:44.361" v="10457" actId="207"/>
          <ac:spMkLst>
            <pc:docMk/>
            <pc:sldMk cId="1408899196" sldId="551"/>
            <ac:spMk id="5" creationId="{0C3D14F5-E6FB-4F68-AB46-73A324E928BD}"/>
          </ac:spMkLst>
        </pc:spChg>
        <pc:spChg chg="mod">
          <ac:chgData name="Hughes, Gabriel P - APHIS" userId="b3508054-61d2-4028-809b-1cda4a9567ce" providerId="ADAL" clId="{D762997D-3697-4D63-985F-276CD4E4518E}" dt="2022-02-01T02:16:14.246" v="10451"/>
          <ac:spMkLst>
            <pc:docMk/>
            <pc:sldMk cId="1408899196" sldId="551"/>
            <ac:spMk id="6" creationId="{35798594-FD22-4732-821E-DEFABF7CE86E}"/>
          </ac:spMkLst>
        </pc:spChg>
        <pc:spChg chg="mod">
          <ac:chgData name="Hughes, Gabriel P - APHIS" userId="b3508054-61d2-4028-809b-1cda4a9567ce" providerId="ADAL" clId="{D762997D-3697-4D63-985F-276CD4E4518E}" dt="2022-02-01T02:16:47.268" v="10458" actId="207"/>
          <ac:spMkLst>
            <pc:docMk/>
            <pc:sldMk cId="1408899196" sldId="551"/>
            <ac:spMk id="7" creationId="{A3600454-B252-4D62-A2EE-4B9FB791E9D4}"/>
          </ac:spMkLst>
        </pc:spChg>
        <pc:spChg chg="mod">
          <ac:chgData name="Hughes, Gabriel P - APHIS" userId="b3508054-61d2-4028-809b-1cda4a9567ce" providerId="ADAL" clId="{D762997D-3697-4D63-985F-276CD4E4518E}" dt="2022-02-01T02:16:14.246" v="10451"/>
          <ac:spMkLst>
            <pc:docMk/>
            <pc:sldMk cId="1408899196" sldId="551"/>
            <ac:spMk id="8" creationId="{130C8566-524C-4E33-989C-03359C3AF519}"/>
          </ac:spMkLst>
        </pc:spChg>
        <pc:spChg chg="add mod">
          <ac:chgData name="Hughes, Gabriel P - APHIS" userId="b3508054-61d2-4028-809b-1cda4a9567ce" providerId="ADAL" clId="{D762997D-3697-4D63-985F-276CD4E4518E}" dt="2022-02-01T02:17:27.156" v="10468" actId="1076"/>
          <ac:spMkLst>
            <pc:docMk/>
            <pc:sldMk cId="1408899196" sldId="551"/>
            <ac:spMk id="9" creationId="{82388C1C-7898-418B-B554-D50E6ED7993E}"/>
          </ac:spMkLst>
        </pc:spChg>
        <pc:spChg chg="add mod">
          <ac:chgData name="Hughes, Gabriel P - APHIS" userId="b3508054-61d2-4028-809b-1cda4a9567ce" providerId="ADAL" clId="{D762997D-3697-4D63-985F-276CD4E4518E}" dt="2022-02-01T02:17:27.156" v="10468" actId="1076"/>
          <ac:spMkLst>
            <pc:docMk/>
            <pc:sldMk cId="1408899196" sldId="551"/>
            <ac:spMk id="10" creationId="{CEE38DC5-3156-4D62-9F51-5CFACC7E9A3F}"/>
          </ac:spMkLst>
        </pc:spChg>
        <pc:grpChg chg="add mod">
          <ac:chgData name="Hughes, Gabriel P - APHIS" userId="b3508054-61d2-4028-809b-1cda4a9567ce" providerId="ADAL" clId="{D762997D-3697-4D63-985F-276CD4E4518E}" dt="2022-02-01T02:17:27.156" v="10468" actId="1076"/>
          <ac:grpSpMkLst>
            <pc:docMk/>
            <pc:sldMk cId="1408899196" sldId="551"/>
            <ac:grpSpMk id="4" creationId="{061B186B-3F85-4076-9BED-29B8570DB46E}"/>
          </ac:grpSpMkLst>
        </pc:grpChg>
      </pc:sldChg>
      <pc:sldChg chg="addSp delSp modSp new mod">
        <pc:chgData name="Hughes, Gabriel P - APHIS" userId="b3508054-61d2-4028-809b-1cda4a9567ce" providerId="ADAL" clId="{D762997D-3697-4D63-985F-276CD4E4518E}" dt="2022-02-01T03:16:29.444" v="10500" actId="1076"/>
        <pc:sldMkLst>
          <pc:docMk/>
          <pc:sldMk cId="2972320837" sldId="551"/>
        </pc:sldMkLst>
        <pc:spChg chg="add del mod">
          <ac:chgData name="Hughes, Gabriel P - APHIS" userId="b3508054-61d2-4028-809b-1cda4a9567ce" providerId="ADAL" clId="{D762997D-3697-4D63-985F-276CD4E4518E}" dt="2022-02-01T03:16:29.444" v="10500" actId="1076"/>
          <ac:spMkLst>
            <pc:docMk/>
            <pc:sldMk cId="2972320837" sldId="551"/>
            <ac:spMk id="2" creationId="{6E2A660B-494C-4655-B36E-719F2A59B41B}"/>
          </ac:spMkLst>
        </pc:spChg>
        <pc:spChg chg="del">
          <ac:chgData name="Hughes, Gabriel P - APHIS" userId="b3508054-61d2-4028-809b-1cda4a9567ce" providerId="ADAL" clId="{D762997D-3697-4D63-985F-276CD4E4518E}" dt="2022-02-01T03:15:44.139" v="10481" actId="478"/>
          <ac:spMkLst>
            <pc:docMk/>
            <pc:sldMk cId="2972320837" sldId="551"/>
            <ac:spMk id="3" creationId="{AA60017F-24D3-4148-BEFE-6551E635AE87}"/>
          </ac:spMkLst>
        </pc:spChg>
        <pc:spChg chg="add mod">
          <ac:chgData name="Hughes, Gabriel P - APHIS" userId="b3508054-61d2-4028-809b-1cda4a9567ce" providerId="ADAL" clId="{D762997D-3697-4D63-985F-276CD4E4518E}" dt="2022-02-01T03:15:31.413" v="10478"/>
          <ac:spMkLst>
            <pc:docMk/>
            <pc:sldMk cId="2972320837" sldId="551"/>
            <ac:spMk id="5" creationId="{BB786124-4644-468D-8BCA-375CA436E65B}"/>
          </ac:spMkLst>
        </pc:spChg>
        <pc:spChg chg="add mod">
          <ac:chgData name="Hughes, Gabriel P - APHIS" userId="b3508054-61d2-4028-809b-1cda4a9567ce" providerId="ADAL" clId="{D762997D-3697-4D63-985F-276CD4E4518E}" dt="2022-02-01T03:15:31.413" v="10478"/>
          <ac:spMkLst>
            <pc:docMk/>
            <pc:sldMk cId="2972320837" sldId="551"/>
            <ac:spMk id="6" creationId="{E06B4576-4541-455A-936A-1ACD908878CA}"/>
          </ac:spMkLst>
        </pc:spChg>
        <pc:picChg chg="add mod">
          <ac:chgData name="Hughes, Gabriel P - APHIS" userId="b3508054-61d2-4028-809b-1cda4a9567ce" providerId="ADAL" clId="{D762997D-3697-4D63-985F-276CD4E4518E}" dt="2022-02-01T03:15:31.413" v="10478"/>
          <ac:picMkLst>
            <pc:docMk/>
            <pc:sldMk cId="2972320837" sldId="551"/>
            <ac:picMk id="4" creationId="{6E06C746-5E92-4666-BC1E-6378C3D30D17}"/>
          </ac:picMkLst>
        </pc:picChg>
      </pc:sldChg>
      <pc:sldChg chg="addSp delSp modSp new mod">
        <pc:chgData name="Hughes, Gabriel P - APHIS" userId="b3508054-61d2-4028-809b-1cda4a9567ce" providerId="ADAL" clId="{D762997D-3697-4D63-985F-276CD4E4518E}" dt="2022-02-01T03:29:35.717" v="11317" actId="14100"/>
        <pc:sldMkLst>
          <pc:docMk/>
          <pc:sldMk cId="3612124290" sldId="552"/>
        </pc:sldMkLst>
        <pc:spChg chg="add del mod ord">
          <ac:chgData name="Hughes, Gabriel P - APHIS" userId="b3508054-61d2-4028-809b-1cda4a9567ce" providerId="ADAL" clId="{D762997D-3697-4D63-985F-276CD4E4518E}" dt="2022-02-01T03:27:33.864" v="10724" actId="14100"/>
          <ac:spMkLst>
            <pc:docMk/>
            <pc:sldMk cId="3612124290" sldId="552"/>
            <ac:spMk id="2" creationId="{6A2C9690-EB7B-4F7F-B79D-C64C0DE0322C}"/>
          </ac:spMkLst>
        </pc:spChg>
        <pc:spChg chg="add del mod">
          <ac:chgData name="Hughes, Gabriel P - APHIS" userId="b3508054-61d2-4028-809b-1cda4a9567ce" providerId="ADAL" clId="{D762997D-3697-4D63-985F-276CD4E4518E}" dt="2022-02-01T03:28:21.356" v="10917" actId="403"/>
          <ac:spMkLst>
            <pc:docMk/>
            <pc:sldMk cId="3612124290" sldId="552"/>
            <ac:spMk id="3" creationId="{58068DE1-5C5C-44E3-9168-06750F9990C8}"/>
          </ac:spMkLst>
        </pc:spChg>
        <pc:spChg chg="add del mod">
          <ac:chgData name="Hughes, Gabriel P - APHIS" userId="b3508054-61d2-4028-809b-1cda4a9567ce" providerId="ADAL" clId="{D762997D-3697-4D63-985F-276CD4E4518E}" dt="2022-02-01T03:20:04.041" v="10505"/>
          <ac:spMkLst>
            <pc:docMk/>
            <pc:sldMk cId="3612124290" sldId="552"/>
            <ac:spMk id="4" creationId="{959FAC7D-9D6C-4A0D-B165-3591F2839BAD}"/>
          </ac:spMkLst>
        </pc:spChg>
        <pc:spChg chg="add del mod">
          <ac:chgData name="Hughes, Gabriel P - APHIS" userId="b3508054-61d2-4028-809b-1cda4a9567ce" providerId="ADAL" clId="{D762997D-3697-4D63-985F-276CD4E4518E}" dt="2022-02-01T03:20:04.041" v="10505"/>
          <ac:spMkLst>
            <pc:docMk/>
            <pc:sldMk cId="3612124290" sldId="552"/>
            <ac:spMk id="5" creationId="{D88F4517-E19A-4765-B227-85949219FDBD}"/>
          </ac:spMkLst>
        </pc:spChg>
        <pc:spChg chg="add del mod">
          <ac:chgData name="Hughes, Gabriel P - APHIS" userId="b3508054-61d2-4028-809b-1cda4a9567ce" providerId="ADAL" clId="{D762997D-3697-4D63-985F-276CD4E4518E}" dt="2022-02-01T03:20:29.660" v="10543"/>
          <ac:spMkLst>
            <pc:docMk/>
            <pc:sldMk cId="3612124290" sldId="552"/>
            <ac:spMk id="6" creationId="{B9B1F835-56EF-4D93-B9B8-8157A6084DF5}"/>
          </ac:spMkLst>
        </pc:spChg>
        <pc:spChg chg="add del mod">
          <ac:chgData name="Hughes, Gabriel P - APHIS" userId="b3508054-61d2-4028-809b-1cda4a9567ce" providerId="ADAL" clId="{D762997D-3697-4D63-985F-276CD4E4518E}" dt="2022-02-01T03:20:29.660" v="10543"/>
          <ac:spMkLst>
            <pc:docMk/>
            <pc:sldMk cId="3612124290" sldId="552"/>
            <ac:spMk id="7" creationId="{9FEC7B42-29F0-469C-A705-B36DA0A58CCC}"/>
          </ac:spMkLst>
        </pc:spChg>
        <pc:spChg chg="add mod ord">
          <ac:chgData name="Hughes, Gabriel P - APHIS" userId="b3508054-61d2-4028-809b-1cda4a9567ce" providerId="ADAL" clId="{D762997D-3697-4D63-985F-276CD4E4518E}" dt="2022-02-01T03:29:35.717" v="11317" actId="14100"/>
          <ac:spMkLst>
            <pc:docMk/>
            <pc:sldMk cId="3612124290" sldId="552"/>
            <ac:spMk id="9" creationId="{51ECB97B-7B44-40E0-93FD-59FF0A2DE79F}"/>
          </ac:spMkLst>
        </pc:spChg>
        <pc:picChg chg="add del mod">
          <ac:chgData name="Hughes, Gabriel P - APHIS" userId="b3508054-61d2-4028-809b-1cda4a9567ce" providerId="ADAL" clId="{D762997D-3697-4D63-985F-276CD4E4518E}" dt="2022-02-01T03:20:32.885" v="10545"/>
          <ac:picMkLst>
            <pc:docMk/>
            <pc:sldMk cId="3612124290" sldId="552"/>
            <ac:picMk id="8" creationId="{E7DD2D5F-C05B-435A-AA61-CA276EECEAD4}"/>
          </ac:picMkLst>
        </pc:picChg>
        <pc:picChg chg="add mod">
          <ac:chgData name="Hughes, Gabriel P - APHIS" userId="b3508054-61d2-4028-809b-1cda4a9567ce" providerId="ADAL" clId="{D762997D-3697-4D63-985F-276CD4E4518E}" dt="2022-02-01T03:26:51.428" v="10591" actId="167"/>
          <ac:picMkLst>
            <pc:docMk/>
            <pc:sldMk cId="3612124290" sldId="552"/>
            <ac:picMk id="5122" creationId="{D4C3D94A-E8CD-415F-85AD-E1BC9D43E7B7}"/>
          </ac:picMkLst>
        </pc:picChg>
      </pc:sldChg>
      <pc:sldMasterChg chg="addSp">
        <pc:chgData name="Hughes, Gabriel P - APHIS" userId="b3508054-61d2-4028-809b-1cda4a9567ce" providerId="ADAL" clId="{D762997D-3697-4D63-985F-276CD4E4518E}" dt="2022-01-31T20:44:15.039" v="8441"/>
        <pc:sldMasterMkLst>
          <pc:docMk/>
          <pc:sldMasterMk cId="2059467268" sldId="2147483672"/>
        </pc:sldMasterMkLst>
        <pc:spChg chg="add">
          <ac:chgData name="Hughes, Gabriel P - APHIS" userId="b3508054-61d2-4028-809b-1cda4a9567ce" providerId="ADAL" clId="{D762997D-3697-4D63-985F-276CD4E4518E}" dt="2022-01-31T20:44:15.039" v="8441"/>
          <ac:spMkLst>
            <pc:docMk/>
            <pc:sldMasterMk cId="2059467268" sldId="2147483672"/>
            <ac:spMk id="7" creationId="{17EB55B4-A10F-4970-8A72-2C14E2EBDC9B}"/>
          </ac:spMkLst>
        </pc:spChg>
        <pc:spChg chg="add">
          <ac:chgData name="Hughes, Gabriel P - APHIS" userId="b3508054-61d2-4028-809b-1cda4a9567ce" providerId="ADAL" clId="{D762997D-3697-4D63-985F-276CD4E4518E}" dt="2022-01-31T20:44:15.039" v="8441"/>
          <ac:spMkLst>
            <pc:docMk/>
            <pc:sldMasterMk cId="2059467268" sldId="2147483672"/>
            <ac:spMk id="8" creationId="{84A16DCD-F72A-4AD0-98DF-B88CD8DD4E33}"/>
          </ac:spMkLst>
        </pc:spChg>
        <pc:spChg chg="add">
          <ac:chgData name="Hughes, Gabriel P - APHIS" userId="b3508054-61d2-4028-809b-1cda4a9567ce" providerId="ADAL" clId="{D762997D-3697-4D63-985F-276CD4E4518E}" dt="2022-01-31T20:44:15.039" v="8441"/>
          <ac:spMkLst>
            <pc:docMk/>
            <pc:sldMasterMk cId="2059467268" sldId="2147483672"/>
            <ac:spMk id="10" creationId="{F0A026B4-1767-4008-B15E-004E2BABB1B8}"/>
          </ac:spMkLst>
        </pc:spChg>
        <pc:spChg chg="add">
          <ac:chgData name="Hughes, Gabriel P - APHIS" userId="b3508054-61d2-4028-809b-1cda4a9567ce" providerId="ADAL" clId="{D762997D-3697-4D63-985F-276CD4E4518E}" dt="2022-01-31T20:44:15.039" v="8441"/>
          <ac:spMkLst>
            <pc:docMk/>
            <pc:sldMasterMk cId="2059467268" sldId="2147483672"/>
            <ac:spMk id="11" creationId="{F6E15A26-F32D-4864-BAD8-3FBBCE9A403C}"/>
          </ac:spMkLst>
        </pc:spChg>
        <pc:spChg chg="add">
          <ac:chgData name="Hughes, Gabriel P - APHIS" userId="b3508054-61d2-4028-809b-1cda4a9567ce" providerId="ADAL" clId="{D762997D-3697-4D63-985F-276CD4E4518E}" dt="2022-01-31T20:44:15.039" v="8441"/>
          <ac:spMkLst>
            <pc:docMk/>
            <pc:sldMasterMk cId="2059467268" sldId="2147483672"/>
            <ac:spMk id="12" creationId="{7CB84A36-1262-4D15-8680-D79480042D0A}"/>
          </ac:spMkLst>
        </pc:spChg>
        <pc:spChg chg="add">
          <ac:chgData name="Hughes, Gabriel P - APHIS" userId="b3508054-61d2-4028-809b-1cda4a9567ce" providerId="ADAL" clId="{D762997D-3697-4D63-985F-276CD4E4518E}" dt="2022-01-31T20:44:15.039" v="8441"/>
          <ac:spMkLst>
            <pc:docMk/>
            <pc:sldMasterMk cId="2059467268" sldId="2147483672"/>
            <ac:spMk id="13" creationId="{FA07BDDC-CF5F-4683-8705-1EDF676F2027}"/>
          </ac:spMkLst>
        </pc:spChg>
        <pc:spChg chg="add">
          <ac:chgData name="Hughes, Gabriel P - APHIS" userId="b3508054-61d2-4028-809b-1cda4a9567ce" providerId="ADAL" clId="{D762997D-3697-4D63-985F-276CD4E4518E}" dt="2022-01-31T20:44:15.039" v="8441"/>
          <ac:spMkLst>
            <pc:docMk/>
            <pc:sldMasterMk cId="2059467268" sldId="2147483672"/>
            <ac:spMk id="14" creationId="{08287326-0725-48AF-8154-D2569B1F1862}"/>
          </ac:spMkLst>
        </pc:spChg>
        <pc:spChg chg="add">
          <ac:chgData name="Hughes, Gabriel P - APHIS" userId="b3508054-61d2-4028-809b-1cda4a9567ce" providerId="ADAL" clId="{D762997D-3697-4D63-985F-276CD4E4518E}" dt="2022-01-31T20:44:15.039" v="8441"/>
          <ac:spMkLst>
            <pc:docMk/>
            <pc:sldMasterMk cId="2059467268" sldId="2147483672"/>
            <ac:spMk id="15" creationId="{0E40F0E6-1D42-4027-94F9-2949A6513C8B}"/>
          </ac:spMkLst>
        </pc:spChg>
        <pc:spChg chg="add">
          <ac:chgData name="Hughes, Gabriel P - APHIS" userId="b3508054-61d2-4028-809b-1cda4a9567ce" providerId="ADAL" clId="{D762997D-3697-4D63-985F-276CD4E4518E}" dt="2022-01-31T20:44:15.039" v="8441"/>
          <ac:spMkLst>
            <pc:docMk/>
            <pc:sldMasterMk cId="2059467268" sldId="2147483672"/>
            <ac:spMk id="19" creationId="{CF821A06-46DF-41C6-974A-8B12F01B0A18}"/>
          </ac:spMkLst>
        </pc:spChg>
        <pc:spChg chg="add">
          <ac:chgData name="Hughes, Gabriel P - APHIS" userId="b3508054-61d2-4028-809b-1cda4a9567ce" providerId="ADAL" clId="{D762997D-3697-4D63-985F-276CD4E4518E}" dt="2022-01-31T20:44:15.039" v="8441"/>
          <ac:spMkLst>
            <pc:docMk/>
            <pc:sldMasterMk cId="2059467268" sldId="2147483672"/>
            <ac:spMk id="20" creationId="{DDD51D68-44E7-4D45-B789-AFB609236955}"/>
          </ac:spMkLst>
        </pc:spChg>
        <pc:grpChg chg="add">
          <ac:chgData name="Hughes, Gabriel P - APHIS" userId="b3508054-61d2-4028-809b-1cda4a9567ce" providerId="ADAL" clId="{D762997D-3697-4D63-985F-276CD4E4518E}" dt="2022-01-31T20:44:15.039" v="8441"/>
          <ac:grpSpMkLst>
            <pc:docMk/>
            <pc:sldMasterMk cId="2059467268" sldId="2147483672"/>
            <ac:grpSpMk id="16" creationId="{52A99FF2-F0CA-4989-8526-0D980D8E40F0}"/>
          </ac:grpSpMkLst>
        </pc:grpChg>
        <pc:picChg chg="add">
          <ac:chgData name="Hughes, Gabriel P - APHIS" userId="b3508054-61d2-4028-809b-1cda4a9567ce" providerId="ADAL" clId="{D762997D-3697-4D63-985F-276CD4E4518E}" dt="2022-01-31T20:44:15.039" v="8441"/>
          <ac:picMkLst>
            <pc:docMk/>
            <pc:sldMasterMk cId="2059467268" sldId="2147483672"/>
            <ac:picMk id="9" creationId="{403BD5D4-99DC-411A-952F-E7F65BBAE83D}"/>
          </ac:picMkLst>
        </pc:picChg>
        <pc:picChg chg="add">
          <ac:chgData name="Hughes, Gabriel P - APHIS" userId="b3508054-61d2-4028-809b-1cda4a9567ce" providerId="ADAL" clId="{D762997D-3697-4D63-985F-276CD4E4518E}" dt="2022-01-31T20:44:15.039" v="8441"/>
          <ac:picMkLst>
            <pc:docMk/>
            <pc:sldMasterMk cId="2059467268" sldId="2147483672"/>
            <ac:picMk id="21" creationId="{36B38910-0B3E-4DD5-A1AE-CE082932DF4A}"/>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2E05-50C4-4235-944B-ECF0E44E6777}"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176F1-98C6-455B-9E23-9C7C1C21637F}" type="slidenum">
              <a:rPr lang="en-US" smtClean="0"/>
              <a:t>‹#›</a:t>
            </a:fld>
            <a:endParaRPr lang="en-US"/>
          </a:p>
        </p:txBody>
      </p:sp>
    </p:spTree>
    <p:extLst>
      <p:ext uri="{BB962C8B-B14F-4D97-AF65-F5344CB8AC3E}">
        <p14:creationId xmlns:p14="http://schemas.microsoft.com/office/powerpoint/2010/main" val="296754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I am going to talk to you about some of the tools available on organically grown fruits and vegetables. I am a risk manager entomologist with USDA-APHIS-PPQ, and my primary role is to determine import requirements that will reduce the risk of pests arriving into the United States on imported fruits and vegetables. Although the principles can apply to both imports and exports, I will be speaking of imports because that is my area of primary responsibility.</a:t>
            </a:r>
          </a:p>
        </p:txBody>
      </p:sp>
      <p:sp>
        <p:nvSpPr>
          <p:cNvPr id="4" name="Slide Number Placeholder 3"/>
          <p:cNvSpPr>
            <a:spLocks noGrp="1"/>
          </p:cNvSpPr>
          <p:nvPr>
            <p:ph type="sldNum" sz="quarter" idx="5"/>
          </p:nvPr>
        </p:nvSpPr>
        <p:spPr/>
        <p:txBody>
          <a:bodyPr/>
          <a:lstStyle/>
          <a:p>
            <a:fld id="{6D1176F1-98C6-455B-9E23-9C7C1C21637F}" type="slidenum">
              <a:rPr lang="en-US" smtClean="0"/>
              <a:t>1</a:t>
            </a:fld>
            <a:endParaRPr lang="en-US"/>
          </a:p>
        </p:txBody>
      </p:sp>
    </p:spTree>
    <p:extLst>
      <p:ext uri="{BB962C8B-B14F-4D97-AF65-F5344CB8AC3E}">
        <p14:creationId xmlns:p14="http://schemas.microsoft.com/office/powerpoint/2010/main" val="239358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whole reason we are here talking about organic fruit and vegetable production is because pests eat our food. Without pests, we could grow, trade, and eat our produce without any worry. Obviously this isn’t the case, and insecticides were introduced to control this threat. But there has been growing concern over the use of pesticides, and perhaps particularly the overuse of pesticides in agricultural production. This has led to a keen interest on so-called “organic” fruits and vegetables. To be clear, there are approved organic insecticides and fungicides, but USDA has been moving towards a more comprehensive approach to pest risk management.</a:t>
            </a:r>
          </a:p>
        </p:txBody>
      </p:sp>
      <p:sp>
        <p:nvSpPr>
          <p:cNvPr id="4" name="Slide Number Placeholder 3"/>
          <p:cNvSpPr>
            <a:spLocks noGrp="1"/>
          </p:cNvSpPr>
          <p:nvPr>
            <p:ph type="sldNum" sz="quarter" idx="5"/>
          </p:nvPr>
        </p:nvSpPr>
        <p:spPr/>
        <p:txBody>
          <a:bodyPr/>
          <a:lstStyle/>
          <a:p>
            <a:fld id="{6D1176F1-98C6-455B-9E23-9C7C1C21637F}" type="slidenum">
              <a:rPr lang="en-US" smtClean="0"/>
              <a:t>2</a:t>
            </a:fld>
            <a:endParaRPr lang="en-US"/>
          </a:p>
        </p:txBody>
      </p:sp>
    </p:spTree>
    <p:extLst>
      <p:ext uri="{BB962C8B-B14F-4D97-AF65-F5344CB8AC3E}">
        <p14:creationId xmlns:p14="http://schemas.microsoft.com/office/powerpoint/2010/main" val="81254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176F1-98C6-455B-9E23-9C7C1C21637F}" type="slidenum">
              <a:rPr lang="en-US" smtClean="0"/>
              <a:t>3</a:t>
            </a:fld>
            <a:endParaRPr lang="en-US"/>
          </a:p>
        </p:txBody>
      </p:sp>
    </p:spTree>
    <p:extLst>
      <p:ext uri="{BB962C8B-B14F-4D97-AF65-F5344CB8AC3E}">
        <p14:creationId xmlns:p14="http://schemas.microsoft.com/office/powerpoint/2010/main" val="1505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Systems approaches are increasingly being used as an alternative to treatments, which may not be available. Systems approaches are defined as a pest risk management option that integrates different measures, at least two of which act independently, with cumulative effect.</a:t>
            </a:r>
          </a:p>
          <a:p>
            <a:r>
              <a:rPr lang="en-US" altLang="en-US" dirty="0">
                <a:latin typeface="Arial" panose="020B0604020202020204" pitchFamily="34" charset="0"/>
              </a:rPr>
              <a:t>Systems approaches offer more opportunities than traditional options. The may include cultural practices, treatments, packing/exporting procedures that result in overlapping layers of protection. ISPM 14 states that system approaches may be considered when one or more of the following circumstances apply: when individual measures are unavailable or restrictive; when individual measures can be monitored and corrected; when pest and pest-host relationship are well-known;  when prevalence of the pest or pests is known and can be monitored. The requirement for monitoring the efficacy of measures may be difficult or resource intensive, but combining measures can be quite effective.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EBE2C1-7863-4DAD-8FCF-4B8C72B213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8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C09DBC9-5D0C-4CC2-8F66-578295213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1FAE36F-9E86-4DA6-8C1F-1BD231A2B9D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995" name="Rectangle 2">
            <a:extLst>
              <a:ext uri="{FF2B5EF4-FFF2-40B4-BE49-F238E27FC236}">
                <a16:creationId xmlns:a16="http://schemas.microsoft.com/office/drawing/2014/main" id="{86C9F990-6DF6-44D2-A087-D8937D9A1E3B}"/>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E133CB23-6CC4-4F3E-AD96-23A129693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One example of a systems approach used to facilitate export of fruit fly host material is the case of fresh papaya fruit imported into the United States from Central America.</a:t>
            </a:r>
          </a:p>
          <a:p>
            <a:r>
              <a:rPr lang="en-US" altLang="en-US" dirty="0">
                <a:latin typeface="Arial" panose="020B0604020202020204" pitchFamily="34" charset="0"/>
              </a:rPr>
              <a:t>The target pest here is </a:t>
            </a:r>
            <a:r>
              <a:rPr lang="en-US" altLang="en-US" i="1" dirty="0" err="1">
                <a:latin typeface="Arial" panose="020B0604020202020204" pitchFamily="34" charset="0"/>
              </a:rPr>
              <a:t>Ceratitis</a:t>
            </a:r>
            <a:r>
              <a:rPr lang="en-US" altLang="en-US" i="1" dirty="0">
                <a:latin typeface="Arial" panose="020B0604020202020204" pitchFamily="34" charset="0"/>
              </a:rPr>
              <a:t> </a:t>
            </a:r>
            <a:r>
              <a:rPr lang="en-US" altLang="en-US" i="1" dirty="0" err="1">
                <a:latin typeface="Arial" panose="020B0604020202020204" pitchFamily="34" charset="0"/>
              </a:rPr>
              <a:t>capitata</a:t>
            </a:r>
            <a:r>
              <a:rPr lang="en-US" altLang="en-US" dirty="0">
                <a:latin typeface="Arial" panose="020B0604020202020204" pitchFamily="34" charset="0"/>
              </a:rPr>
              <a:t>, Medfly.</a:t>
            </a:r>
          </a:p>
          <a:p>
            <a:r>
              <a:rPr lang="en-US" altLang="en-US" dirty="0">
                <a:latin typeface="Arial" panose="020B0604020202020204" pitchFamily="34" charset="0"/>
              </a:rPr>
              <a:t>The major components of the systems approach are the poor host status of the commodity, low prevalence of the pest in export production areas, the requirement for specific resistant cultivars of the ‘Solo’ type, limiting export fruit to specific stages of maturity and a hot water dip treatment.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176F1-98C6-455B-9E23-9C7C1C21637F}" type="slidenum">
              <a:rPr lang="en-US" smtClean="0"/>
              <a:t>9</a:t>
            </a:fld>
            <a:endParaRPr lang="en-US"/>
          </a:p>
        </p:txBody>
      </p:sp>
    </p:spTree>
    <p:extLst>
      <p:ext uri="{BB962C8B-B14F-4D97-AF65-F5344CB8AC3E}">
        <p14:creationId xmlns:p14="http://schemas.microsoft.com/office/powerpoint/2010/main" val="9887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post-harvest treatments that can be applied to fruits and vegetables including methyl bromide, irradiation, cold treatment, and heat/steam/and hot water immersion. Consignments that receive methyl bromide or irradiation cannot be certified organic, while temperature treatments can be. For the most part, post-harvest treatments are “condition of entry” that is, the commodity cannot be distributed in the U.S. unless it has undergone the specified treatment. Methyl bromide is unique in that it is also used as a remedial treatment. In other words, if a quarantine pest is found on a consignment, rather than being reexported, the consignment can receive methyl bromide treatment to mitigate the pest risk, and then it is released for distribution. [Add where remedial measures are taken – after a pest is found on the commodity.]</a:t>
            </a:r>
          </a:p>
          <a:p>
            <a:endParaRPr lang="en-US" dirty="0"/>
          </a:p>
          <a:p>
            <a:r>
              <a:rPr lang="en-US" dirty="0"/>
              <a:t>Currently, there are no remedial treatments that allow for the Organic certification. There has been some research on other methods, but nothing has been approved. For example, there is some interest in using controlled atmospheres, such as ozone, but there has been difficulty with both the consistency of the treatment and dialing in the dose accurately enough to kill pests without damaging the commodity.</a:t>
            </a:r>
          </a:p>
        </p:txBody>
      </p:sp>
      <p:sp>
        <p:nvSpPr>
          <p:cNvPr id="4" name="Slide Number Placeholder 3"/>
          <p:cNvSpPr>
            <a:spLocks noGrp="1"/>
          </p:cNvSpPr>
          <p:nvPr>
            <p:ph type="sldNum" sz="quarter" idx="5"/>
          </p:nvPr>
        </p:nvSpPr>
        <p:spPr/>
        <p:txBody>
          <a:bodyPr/>
          <a:lstStyle/>
          <a:p>
            <a:fld id="{6D1176F1-98C6-455B-9E23-9C7C1C21637F}" type="slidenum">
              <a:rPr lang="en-US" smtClean="0"/>
              <a:t>10</a:t>
            </a:fld>
            <a:endParaRPr lang="en-US"/>
          </a:p>
        </p:txBody>
      </p:sp>
    </p:spTree>
    <p:extLst>
      <p:ext uri="{BB962C8B-B14F-4D97-AF65-F5344CB8AC3E}">
        <p14:creationId xmlns:p14="http://schemas.microsoft.com/office/powerpoint/2010/main" val="257684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3002-2433-46B6-8D66-2D9E8AEB8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276F4C-0BA4-4064-A640-A0893B019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A89AC7-7783-4978-BE0B-5E4075FA03BB}"/>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5" name="Footer Placeholder 4">
            <a:extLst>
              <a:ext uri="{FF2B5EF4-FFF2-40B4-BE49-F238E27FC236}">
                <a16:creationId xmlns:a16="http://schemas.microsoft.com/office/drawing/2014/main" id="{9AB48543-8C72-420B-9687-3AA2DAAFF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7A2B9-658F-4D0B-A64D-3F90BA1D1407}"/>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72297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BBC2-90E4-48E5-BC21-22E9EADDF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07EB6F-64E0-43D3-B752-73DEBA4A2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D7627-7EA2-47DB-B294-D0B2B17CD923}"/>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5" name="Footer Placeholder 4">
            <a:extLst>
              <a:ext uri="{FF2B5EF4-FFF2-40B4-BE49-F238E27FC236}">
                <a16:creationId xmlns:a16="http://schemas.microsoft.com/office/drawing/2014/main" id="{C5CB3984-69A7-4809-A565-CBD055785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F06CE-79D7-4D35-B137-1FD480990FC1}"/>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200555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21D89-B2A9-497B-BDE8-0C676FD89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805E-4FB6-4BDC-90F8-F7791A7C2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F81FA-08F6-47AE-AFF1-BC77EA888F30}"/>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5" name="Footer Placeholder 4">
            <a:extLst>
              <a:ext uri="{FF2B5EF4-FFF2-40B4-BE49-F238E27FC236}">
                <a16:creationId xmlns:a16="http://schemas.microsoft.com/office/drawing/2014/main" id="{306205A8-EED9-401F-8430-4D6EA1F53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678CE-D3E2-4638-A309-CD4100BEF8FC}"/>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79144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1B40-C241-493D-9567-223B7A7CB0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40338-FB49-4BBF-A25C-A8CC12777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B99FF-BFAD-43DF-926D-911EF58758CE}"/>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5" name="Footer Placeholder 4">
            <a:extLst>
              <a:ext uri="{FF2B5EF4-FFF2-40B4-BE49-F238E27FC236}">
                <a16:creationId xmlns:a16="http://schemas.microsoft.com/office/drawing/2014/main" id="{1A7570FD-58F7-4ABE-B7DD-2BFC04B3DC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5728E2-6ADC-4E23-9590-6673CA2C2FCB}"/>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236925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88EB-DF88-432F-BA3D-4A96E30C2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E7AA1-704E-416F-8776-F08C5D5144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FA566-D48F-4036-810D-B2A859717737}"/>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5" name="Footer Placeholder 4">
            <a:extLst>
              <a:ext uri="{FF2B5EF4-FFF2-40B4-BE49-F238E27FC236}">
                <a16:creationId xmlns:a16="http://schemas.microsoft.com/office/drawing/2014/main" id="{3F40FE59-9C3A-459D-9E28-C56A78C9EE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42F3B8-1A28-480A-9FC2-27B5E9AF6346}"/>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26201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F445-DDB0-4F2F-A8BA-D1A02B8E4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CD717-BB9D-4BBC-B296-C1297E0C4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48504-D781-42B9-9199-CF5BEE1A8190}"/>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5" name="Footer Placeholder 4">
            <a:extLst>
              <a:ext uri="{FF2B5EF4-FFF2-40B4-BE49-F238E27FC236}">
                <a16:creationId xmlns:a16="http://schemas.microsoft.com/office/drawing/2014/main" id="{5F59DA10-866E-45B1-93DD-1021284898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CEA8F9-8679-4117-913D-C851D0785747}"/>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346817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1D8C-81E9-4388-92CB-A6CA7CF75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48876-2A02-41CC-BD7D-9EFDD86C33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C82CAE-596F-4DE0-AAE7-81525399D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5232B-5BAB-4897-BC39-37F50632885B}"/>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6" name="Footer Placeholder 5">
            <a:extLst>
              <a:ext uri="{FF2B5EF4-FFF2-40B4-BE49-F238E27FC236}">
                <a16:creationId xmlns:a16="http://schemas.microsoft.com/office/drawing/2014/main" id="{C5EFE173-AC5F-4610-9E5A-C6647B71A8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985114A-E839-40C4-B3AC-54629D33294E}"/>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234335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67011-58E1-44B3-BB46-6683A1965D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81BA78-9E82-4143-8F43-A9557E2A0A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3AB82-7C86-4453-AAA3-677447DC55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D1F600-D37C-4A65-A550-564F36822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B9B58-A3EA-4A2F-8D25-FB85C8747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371306-E7AE-4F4B-BFF2-976A5D53E4C9}"/>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8" name="Footer Placeholder 7">
            <a:extLst>
              <a:ext uri="{FF2B5EF4-FFF2-40B4-BE49-F238E27FC236}">
                <a16:creationId xmlns:a16="http://schemas.microsoft.com/office/drawing/2014/main" id="{7D86CFF8-3A43-4252-9914-7C385053D3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39FC66D-4DA8-4482-9770-A4B4947E5C29}"/>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385339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BCFF-C7D7-4921-93F9-DCA8B576B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5770D-3D7E-4E03-A68B-77D34CCC6AAD}"/>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4" name="Footer Placeholder 3">
            <a:extLst>
              <a:ext uri="{FF2B5EF4-FFF2-40B4-BE49-F238E27FC236}">
                <a16:creationId xmlns:a16="http://schemas.microsoft.com/office/drawing/2014/main" id="{D0677B37-BEC9-4282-A405-82DDC1EEFB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263F29F-C646-463F-AECE-952D7B7D2F7E}"/>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3962943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B00C1-E50F-43A8-8F3B-D9F959CB06E1}"/>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3" name="Footer Placeholder 2">
            <a:extLst>
              <a:ext uri="{FF2B5EF4-FFF2-40B4-BE49-F238E27FC236}">
                <a16:creationId xmlns:a16="http://schemas.microsoft.com/office/drawing/2014/main" id="{9E5D5059-7736-482D-A201-4FEDA1F01F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2140F84-6F27-4030-9E2A-8CA0EC72333C}"/>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4227820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2A1A-7B8E-44FA-AD15-D2BB1A0D7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FBA68-2BF6-4454-ABD2-E77DAC7CE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74213-A500-487E-B5B5-AD0BDA468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CE82-AE95-4251-BBC3-C682AD6AB1FC}"/>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6" name="Footer Placeholder 5">
            <a:extLst>
              <a:ext uri="{FF2B5EF4-FFF2-40B4-BE49-F238E27FC236}">
                <a16:creationId xmlns:a16="http://schemas.microsoft.com/office/drawing/2014/main" id="{6EA5BEF5-10BD-49C8-8162-E2D477684D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EBCAF8-9608-4578-9D31-19DB986D56B6}"/>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425355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4C16-5417-4F79-B8BB-D4AB30795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C42BE-5061-4374-87E6-4F4EB5581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844D5-F9C8-461F-B1C3-B77A64C55D67}"/>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5" name="Footer Placeholder 4">
            <a:extLst>
              <a:ext uri="{FF2B5EF4-FFF2-40B4-BE49-F238E27FC236}">
                <a16:creationId xmlns:a16="http://schemas.microsoft.com/office/drawing/2014/main" id="{2417D5D8-0C12-4447-B0E2-A15EFD2F0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96C0-F286-44C9-9857-60C5CB7B471B}"/>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1064280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28D5-4D2F-4811-82AE-0B40C52AD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F8278-3A9B-4DCA-B3F2-552F9EA28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CE39E-DE71-493F-BCFC-95B41E479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15B17-FC2F-47C6-9507-269C38843DA6}"/>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6" name="Footer Placeholder 5">
            <a:extLst>
              <a:ext uri="{FF2B5EF4-FFF2-40B4-BE49-F238E27FC236}">
                <a16:creationId xmlns:a16="http://schemas.microsoft.com/office/drawing/2014/main" id="{CE29C9C3-B7A0-4CF1-B6B4-99A5AA8AAD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326102-B515-4853-97E6-CF7D93AF892C}"/>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178286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0AB3-DC00-408A-B6F3-CCA85C8F2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1A8EB-0192-4813-A737-47441F0F51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068E2-6BE6-463D-9661-97B98DADF610}"/>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5" name="Footer Placeholder 4">
            <a:extLst>
              <a:ext uri="{FF2B5EF4-FFF2-40B4-BE49-F238E27FC236}">
                <a16:creationId xmlns:a16="http://schemas.microsoft.com/office/drawing/2014/main" id="{8431F06C-A283-41B7-8746-262FE26552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E76247-339A-4ECF-925B-4EB6F25371D4}"/>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1593435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04C6B-0485-476C-8364-964F9A413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DF574-0016-496A-8EBC-F065F2BF8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C1FB3-0855-41D8-8DB0-D969010E3777}"/>
              </a:ext>
            </a:extLst>
          </p:cNvPr>
          <p:cNvSpPr>
            <a:spLocks noGrp="1"/>
          </p:cNvSpPr>
          <p:nvPr>
            <p:ph type="dt" sz="half" idx="10"/>
          </p:nvPr>
        </p:nvSpPr>
        <p:spPr>
          <a:xfrm>
            <a:off x="838200" y="6356350"/>
            <a:ext cx="2743200" cy="365125"/>
          </a:xfrm>
          <a:prstGeom prst="rect">
            <a:avLst/>
          </a:prstGeom>
        </p:spPr>
        <p:txBody>
          <a:bodyPr/>
          <a:lstStyle/>
          <a:p>
            <a:fld id="{9F5DA48E-662B-4DAE-BBC5-0673DBA1DFD0}" type="datetimeFigureOut">
              <a:rPr lang="en-US" smtClean="0"/>
              <a:t>1/31/2022</a:t>
            </a:fld>
            <a:endParaRPr lang="en-US"/>
          </a:p>
        </p:txBody>
      </p:sp>
      <p:sp>
        <p:nvSpPr>
          <p:cNvPr id="5" name="Footer Placeholder 4">
            <a:extLst>
              <a:ext uri="{FF2B5EF4-FFF2-40B4-BE49-F238E27FC236}">
                <a16:creationId xmlns:a16="http://schemas.microsoft.com/office/drawing/2014/main" id="{31BC53A3-1709-4F4F-81A9-D56CF8EC00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D34489-0C13-40FD-B903-6682DF0F9547}"/>
              </a:ext>
            </a:extLst>
          </p:cNvPr>
          <p:cNvSpPr>
            <a:spLocks noGrp="1"/>
          </p:cNvSpPr>
          <p:nvPr>
            <p:ph type="sldNum" sz="quarter" idx="12"/>
          </p:nvPr>
        </p:nvSpPr>
        <p:spPr>
          <a:xfrm>
            <a:off x="8610600" y="6356350"/>
            <a:ext cx="2743200" cy="365125"/>
          </a:xfrm>
          <a:prstGeom prst="rect">
            <a:avLst/>
          </a:prstGeom>
        </p:spPr>
        <p:txBody>
          <a:bodyPr/>
          <a:lstStyle/>
          <a:p>
            <a:fld id="{DB394C20-45E6-47A6-B0A4-2C160B0098FE}" type="slidenum">
              <a:rPr lang="en-US" smtClean="0"/>
              <a:t>‹#›</a:t>
            </a:fld>
            <a:endParaRPr lang="en-US"/>
          </a:p>
        </p:txBody>
      </p:sp>
    </p:spTree>
    <p:extLst>
      <p:ext uri="{BB962C8B-B14F-4D97-AF65-F5344CB8AC3E}">
        <p14:creationId xmlns:p14="http://schemas.microsoft.com/office/powerpoint/2010/main" val="317832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AAE7-CBCD-4DE7-9983-14926104A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A1422F-1C27-4DC6-9890-C88ADB04A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BFE85-FE1C-477A-804C-924141A2EA76}"/>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5" name="Footer Placeholder 4">
            <a:extLst>
              <a:ext uri="{FF2B5EF4-FFF2-40B4-BE49-F238E27FC236}">
                <a16:creationId xmlns:a16="http://schemas.microsoft.com/office/drawing/2014/main" id="{047AB53F-958E-4693-83B9-A4137572C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2ED60-4B22-4D31-9358-A213B2A22A42}"/>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285869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2156-57E8-4239-87FD-9F24C25FB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2AB69-F44F-4C0F-A5DE-C06AF7D067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A6108-361D-46F3-AF28-273C06F9D6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28BEA-7249-4792-A0C1-D89BB81956F2}"/>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6" name="Footer Placeholder 5">
            <a:extLst>
              <a:ext uri="{FF2B5EF4-FFF2-40B4-BE49-F238E27FC236}">
                <a16:creationId xmlns:a16="http://schemas.microsoft.com/office/drawing/2014/main" id="{E3CAEFDB-22C3-4DE4-961F-9326E257FC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0151C-3DC2-4BB5-B282-4301338AA8D9}"/>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154400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8414-854D-48A9-8EBD-A17B4871D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CEB8A-8CB4-4340-848A-6827A22BB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155BA-369F-4871-A97A-DA142BEBD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9D5430-D3DC-403C-8459-03E043E6B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12241F-DC55-4E42-A14D-831DD7F15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7C3ACD-D4BE-4371-8A96-BD82373F0F8A}"/>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8" name="Footer Placeholder 7">
            <a:extLst>
              <a:ext uri="{FF2B5EF4-FFF2-40B4-BE49-F238E27FC236}">
                <a16:creationId xmlns:a16="http://schemas.microsoft.com/office/drawing/2014/main" id="{698A316B-4F41-4DD7-AF90-5696B72D03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751E34-94EA-4EB4-8A82-55852D4002A8}"/>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57054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81BF-82E3-45B0-B637-C0B86A219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4FDC6-49C0-49C4-B103-372AF4698261}"/>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4" name="Footer Placeholder 3">
            <a:extLst>
              <a:ext uri="{FF2B5EF4-FFF2-40B4-BE49-F238E27FC236}">
                <a16:creationId xmlns:a16="http://schemas.microsoft.com/office/drawing/2014/main" id="{6D0A0FD6-1786-4E5A-AB3F-FC3B635A02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606DC0-737D-4ED5-9367-F45718340868}"/>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200355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1A97C-2114-4C19-983D-AD6B0C4A9EC1}"/>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3" name="Footer Placeholder 2">
            <a:extLst>
              <a:ext uri="{FF2B5EF4-FFF2-40B4-BE49-F238E27FC236}">
                <a16:creationId xmlns:a16="http://schemas.microsoft.com/office/drawing/2014/main" id="{7D2223BF-7666-43E2-BF24-E9BD02D8B6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91D84-0EA2-4E82-BA49-1C7CF73098DE}"/>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4576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8B46-319E-4272-ACCA-21858DD98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0B709-5DAA-42CD-8BB9-06275920A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AF8B0-6A54-4E33-8053-127DC0A0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C47C8-CC99-483D-90BE-89D4651B6ED6}"/>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6" name="Footer Placeholder 5">
            <a:extLst>
              <a:ext uri="{FF2B5EF4-FFF2-40B4-BE49-F238E27FC236}">
                <a16:creationId xmlns:a16="http://schemas.microsoft.com/office/drawing/2014/main" id="{28C5765D-E00C-41F7-B46C-0AD6E11CD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6902A4-210C-47E0-81E1-2C116127C226}"/>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376132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0126-9AFC-45A3-994B-93CD64AB1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D2392-0E8F-4C96-AD4C-EE14DF88F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CC787E-5E85-4879-825F-A622143C9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5F0AF-D62A-4FDC-AE66-2602C359E092}"/>
              </a:ext>
            </a:extLst>
          </p:cNvPr>
          <p:cNvSpPr>
            <a:spLocks noGrp="1"/>
          </p:cNvSpPr>
          <p:nvPr>
            <p:ph type="dt" sz="half" idx="10"/>
          </p:nvPr>
        </p:nvSpPr>
        <p:spPr/>
        <p:txBody>
          <a:bodyPr/>
          <a:lstStyle/>
          <a:p>
            <a:fld id="{17E66363-75E1-4E9A-9616-B3CB57251B8F}" type="datetimeFigureOut">
              <a:rPr lang="en-US" smtClean="0"/>
              <a:t>1/31/2022</a:t>
            </a:fld>
            <a:endParaRPr lang="en-US"/>
          </a:p>
        </p:txBody>
      </p:sp>
      <p:sp>
        <p:nvSpPr>
          <p:cNvPr id="6" name="Footer Placeholder 5">
            <a:extLst>
              <a:ext uri="{FF2B5EF4-FFF2-40B4-BE49-F238E27FC236}">
                <a16:creationId xmlns:a16="http://schemas.microsoft.com/office/drawing/2014/main" id="{BA802549-3B92-46FA-ABE2-9D460C096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3FB95-E444-41D0-8806-1EC927221FD8}"/>
              </a:ext>
            </a:extLst>
          </p:cNvPr>
          <p:cNvSpPr>
            <a:spLocks noGrp="1"/>
          </p:cNvSpPr>
          <p:nvPr>
            <p:ph type="sldNum" sz="quarter" idx="12"/>
          </p:nvPr>
        </p:nvSpPr>
        <p:spPr/>
        <p:txBody>
          <a:bodyPr/>
          <a:lstStyle/>
          <a:p>
            <a:fld id="{218CACDC-6C22-4788-93C6-C2768855EB19}" type="slidenum">
              <a:rPr lang="en-US" smtClean="0"/>
              <a:t>‹#›</a:t>
            </a:fld>
            <a:endParaRPr lang="en-US"/>
          </a:p>
        </p:txBody>
      </p:sp>
    </p:spTree>
    <p:extLst>
      <p:ext uri="{BB962C8B-B14F-4D97-AF65-F5344CB8AC3E}">
        <p14:creationId xmlns:p14="http://schemas.microsoft.com/office/powerpoint/2010/main" val="301132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FC18-8C9C-4E80-9822-5128645F1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83E97-4DF4-4D5B-B348-5C2DB14198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109F5-4670-4502-A927-6A506A8F4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66363-75E1-4E9A-9616-B3CB57251B8F}" type="datetimeFigureOut">
              <a:rPr lang="en-US" smtClean="0"/>
              <a:t>1/31/2022</a:t>
            </a:fld>
            <a:endParaRPr lang="en-US"/>
          </a:p>
        </p:txBody>
      </p:sp>
      <p:sp>
        <p:nvSpPr>
          <p:cNvPr id="5" name="Footer Placeholder 4">
            <a:extLst>
              <a:ext uri="{FF2B5EF4-FFF2-40B4-BE49-F238E27FC236}">
                <a16:creationId xmlns:a16="http://schemas.microsoft.com/office/drawing/2014/main" id="{B4AEC590-7745-4E9C-9312-48CB3181F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206C36-ED53-4D07-84C6-94EA9E75C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CACDC-6C22-4788-93C6-C2768855EB19}" type="slidenum">
              <a:rPr lang="en-US" smtClean="0"/>
              <a:t>‹#›</a:t>
            </a:fld>
            <a:endParaRPr lang="en-US"/>
          </a:p>
        </p:txBody>
      </p:sp>
    </p:spTree>
    <p:extLst>
      <p:ext uri="{BB962C8B-B14F-4D97-AF65-F5344CB8AC3E}">
        <p14:creationId xmlns:p14="http://schemas.microsoft.com/office/powerpoint/2010/main" val="2926750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966A0-3AAE-4E5F-8AF0-38EA9DEBB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AA44A5-93C6-489D-80C8-7F342F2E4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BBB88057-964F-4E6E-9FDD-E2F51C5BF60D}"/>
              </a:ext>
            </a:extLst>
          </p:cNvPr>
          <p:cNvSpPr/>
          <p:nvPr userDrawn="1"/>
        </p:nvSpPr>
        <p:spPr>
          <a:xfrm>
            <a:off x="1" y="5961355"/>
            <a:ext cx="3762066" cy="8956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Safeguarding </a:t>
            </a:r>
            <a:br>
              <a:rPr lang="en-US" sz="2000" dirty="0"/>
            </a:br>
            <a:r>
              <a:rPr lang="en-US" sz="2000" dirty="0"/>
              <a:t>American Agriculture</a:t>
            </a:r>
          </a:p>
        </p:txBody>
      </p:sp>
      <p:sp>
        <p:nvSpPr>
          <p:cNvPr id="17" name="Flowchart: Data 5">
            <a:extLst>
              <a:ext uri="{FF2B5EF4-FFF2-40B4-BE49-F238E27FC236}">
                <a16:creationId xmlns:a16="http://schemas.microsoft.com/office/drawing/2014/main" id="{92F28C66-F8F8-4DE4-8464-469BC2F11560}"/>
              </a:ext>
            </a:extLst>
          </p:cNvPr>
          <p:cNvSpPr/>
          <p:nvPr userDrawn="1"/>
        </p:nvSpPr>
        <p:spPr>
          <a:xfrm rot="10800000">
            <a:off x="3142693" y="5930283"/>
            <a:ext cx="1454513" cy="927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82"/>
              <a:gd name="connsiteY0" fmla="*/ 10000 h 10000"/>
              <a:gd name="connsiteX1" fmla="*/ 2000 w 13282"/>
              <a:gd name="connsiteY1" fmla="*/ 0 h 10000"/>
              <a:gd name="connsiteX2" fmla="*/ 10000 w 13282"/>
              <a:gd name="connsiteY2" fmla="*/ 0 h 10000"/>
              <a:gd name="connsiteX3" fmla="*/ 13282 w 13282"/>
              <a:gd name="connsiteY3" fmla="*/ 9969 h 10000"/>
              <a:gd name="connsiteX4" fmla="*/ 0 w 13282"/>
              <a:gd name="connsiteY4" fmla="*/ 10000 h 10000"/>
              <a:gd name="connsiteX0" fmla="*/ 3197 w 11282"/>
              <a:gd name="connsiteY0" fmla="*/ 10000 h 10000"/>
              <a:gd name="connsiteX1" fmla="*/ 0 w 11282"/>
              <a:gd name="connsiteY1" fmla="*/ 0 h 10000"/>
              <a:gd name="connsiteX2" fmla="*/ 8000 w 11282"/>
              <a:gd name="connsiteY2" fmla="*/ 0 h 10000"/>
              <a:gd name="connsiteX3" fmla="*/ 11282 w 11282"/>
              <a:gd name="connsiteY3" fmla="*/ 9969 h 10000"/>
              <a:gd name="connsiteX4" fmla="*/ 3197 w 11282"/>
              <a:gd name="connsiteY4" fmla="*/ 10000 h 10000"/>
              <a:gd name="connsiteX0" fmla="*/ 3197 w 12969"/>
              <a:gd name="connsiteY0" fmla="*/ 10000 h 10000"/>
              <a:gd name="connsiteX1" fmla="*/ 0 w 12969"/>
              <a:gd name="connsiteY1" fmla="*/ 0 h 10000"/>
              <a:gd name="connsiteX2" fmla="*/ 8000 w 12969"/>
              <a:gd name="connsiteY2" fmla="*/ 0 h 10000"/>
              <a:gd name="connsiteX3" fmla="*/ 12969 w 12969"/>
              <a:gd name="connsiteY3" fmla="*/ 9985 h 10000"/>
              <a:gd name="connsiteX4" fmla="*/ 3197 w 12969"/>
              <a:gd name="connsiteY4" fmla="*/ 10000 h 10000"/>
              <a:gd name="connsiteX0" fmla="*/ 62 w 12969"/>
              <a:gd name="connsiteY0" fmla="*/ 9969 h 9985"/>
              <a:gd name="connsiteX1" fmla="*/ 0 w 12969"/>
              <a:gd name="connsiteY1" fmla="*/ 0 h 9985"/>
              <a:gd name="connsiteX2" fmla="*/ 8000 w 12969"/>
              <a:gd name="connsiteY2" fmla="*/ 0 h 9985"/>
              <a:gd name="connsiteX3" fmla="*/ 12969 w 12969"/>
              <a:gd name="connsiteY3" fmla="*/ 9985 h 9985"/>
              <a:gd name="connsiteX4" fmla="*/ 62 w 12969"/>
              <a:gd name="connsiteY4" fmla="*/ 9969 h 9985"/>
              <a:gd name="connsiteX0" fmla="*/ 574 w 10000"/>
              <a:gd name="connsiteY0" fmla="*/ 9984 h 10000"/>
              <a:gd name="connsiteX1" fmla="*/ 0 w 10000"/>
              <a:gd name="connsiteY1" fmla="*/ 0 h 10000"/>
              <a:gd name="connsiteX2" fmla="*/ 6169 w 10000"/>
              <a:gd name="connsiteY2" fmla="*/ 0 h 10000"/>
              <a:gd name="connsiteX3" fmla="*/ 10000 w 10000"/>
              <a:gd name="connsiteY3" fmla="*/ 10000 h 10000"/>
              <a:gd name="connsiteX4" fmla="*/ 574 w 10000"/>
              <a:gd name="connsiteY4" fmla="*/ 9984 h 10000"/>
              <a:gd name="connsiteX0" fmla="*/ 101 w 9527"/>
              <a:gd name="connsiteY0" fmla="*/ 9984 h 10000"/>
              <a:gd name="connsiteX1" fmla="*/ 0 w 9527"/>
              <a:gd name="connsiteY1" fmla="*/ 16 h 10000"/>
              <a:gd name="connsiteX2" fmla="*/ 5696 w 9527"/>
              <a:gd name="connsiteY2" fmla="*/ 0 h 10000"/>
              <a:gd name="connsiteX3" fmla="*/ 9527 w 9527"/>
              <a:gd name="connsiteY3" fmla="*/ 10000 h 10000"/>
              <a:gd name="connsiteX4" fmla="*/ 101 w 9527"/>
              <a:gd name="connsiteY4" fmla="*/ 99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7" h="10000">
                <a:moveTo>
                  <a:pt x="101" y="9984"/>
                </a:moveTo>
                <a:cubicBezTo>
                  <a:pt x="85" y="6656"/>
                  <a:pt x="16" y="3344"/>
                  <a:pt x="0" y="16"/>
                </a:cubicBezTo>
                <a:lnTo>
                  <a:pt x="5696" y="0"/>
                </a:lnTo>
                <a:lnTo>
                  <a:pt x="9527" y="10000"/>
                </a:lnTo>
                <a:lnTo>
                  <a:pt x="101" y="99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6A55480-07CB-489B-9697-EA7D02DFFBC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4842" r="68877" b="12523"/>
          <a:stretch/>
        </p:blipFill>
        <p:spPr>
          <a:xfrm>
            <a:off x="4047048" y="5961354"/>
            <a:ext cx="2315549" cy="904513"/>
          </a:xfrm>
          <a:prstGeom prst="rect">
            <a:avLst/>
          </a:prstGeom>
        </p:spPr>
      </p:pic>
      <p:sp>
        <p:nvSpPr>
          <p:cNvPr id="19" name="Flowchart: Data 5">
            <a:extLst>
              <a:ext uri="{FF2B5EF4-FFF2-40B4-BE49-F238E27FC236}">
                <a16:creationId xmlns:a16="http://schemas.microsoft.com/office/drawing/2014/main" id="{64CF9D0F-3AF8-4FD3-82D4-1E26D3178602}"/>
              </a:ext>
            </a:extLst>
          </p:cNvPr>
          <p:cNvSpPr/>
          <p:nvPr userDrawn="1"/>
        </p:nvSpPr>
        <p:spPr>
          <a:xfrm rot="10800000">
            <a:off x="3341899" y="5947076"/>
            <a:ext cx="921901" cy="8833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82"/>
              <a:gd name="connsiteY0" fmla="*/ 10000 h 10000"/>
              <a:gd name="connsiteX1" fmla="*/ 2000 w 13282"/>
              <a:gd name="connsiteY1" fmla="*/ 0 h 10000"/>
              <a:gd name="connsiteX2" fmla="*/ 10000 w 13282"/>
              <a:gd name="connsiteY2" fmla="*/ 0 h 10000"/>
              <a:gd name="connsiteX3" fmla="*/ 13282 w 13282"/>
              <a:gd name="connsiteY3" fmla="*/ 9969 h 10000"/>
              <a:gd name="connsiteX4" fmla="*/ 0 w 13282"/>
              <a:gd name="connsiteY4" fmla="*/ 10000 h 10000"/>
              <a:gd name="connsiteX0" fmla="*/ 3197 w 11282"/>
              <a:gd name="connsiteY0" fmla="*/ 10000 h 10000"/>
              <a:gd name="connsiteX1" fmla="*/ 0 w 11282"/>
              <a:gd name="connsiteY1" fmla="*/ 0 h 10000"/>
              <a:gd name="connsiteX2" fmla="*/ 8000 w 11282"/>
              <a:gd name="connsiteY2" fmla="*/ 0 h 10000"/>
              <a:gd name="connsiteX3" fmla="*/ 11282 w 11282"/>
              <a:gd name="connsiteY3" fmla="*/ 9969 h 10000"/>
              <a:gd name="connsiteX4" fmla="*/ 3197 w 11282"/>
              <a:gd name="connsiteY4" fmla="*/ 10000 h 10000"/>
              <a:gd name="connsiteX0" fmla="*/ 3197 w 12969"/>
              <a:gd name="connsiteY0" fmla="*/ 10000 h 10000"/>
              <a:gd name="connsiteX1" fmla="*/ 0 w 12969"/>
              <a:gd name="connsiteY1" fmla="*/ 0 h 10000"/>
              <a:gd name="connsiteX2" fmla="*/ 8000 w 12969"/>
              <a:gd name="connsiteY2" fmla="*/ 0 h 10000"/>
              <a:gd name="connsiteX3" fmla="*/ 12969 w 12969"/>
              <a:gd name="connsiteY3" fmla="*/ 9985 h 10000"/>
              <a:gd name="connsiteX4" fmla="*/ 3197 w 12969"/>
              <a:gd name="connsiteY4" fmla="*/ 10000 h 10000"/>
              <a:gd name="connsiteX0" fmla="*/ 62 w 12969"/>
              <a:gd name="connsiteY0" fmla="*/ 9969 h 9985"/>
              <a:gd name="connsiteX1" fmla="*/ 0 w 12969"/>
              <a:gd name="connsiteY1" fmla="*/ 0 h 9985"/>
              <a:gd name="connsiteX2" fmla="*/ 8000 w 12969"/>
              <a:gd name="connsiteY2" fmla="*/ 0 h 9985"/>
              <a:gd name="connsiteX3" fmla="*/ 12969 w 12969"/>
              <a:gd name="connsiteY3" fmla="*/ 9985 h 9985"/>
              <a:gd name="connsiteX4" fmla="*/ 62 w 12969"/>
              <a:gd name="connsiteY4" fmla="*/ 9969 h 9985"/>
              <a:gd name="connsiteX0" fmla="*/ 574 w 10000"/>
              <a:gd name="connsiteY0" fmla="*/ 9984 h 10000"/>
              <a:gd name="connsiteX1" fmla="*/ 0 w 10000"/>
              <a:gd name="connsiteY1" fmla="*/ 0 h 10000"/>
              <a:gd name="connsiteX2" fmla="*/ 6169 w 10000"/>
              <a:gd name="connsiteY2" fmla="*/ 0 h 10000"/>
              <a:gd name="connsiteX3" fmla="*/ 10000 w 10000"/>
              <a:gd name="connsiteY3" fmla="*/ 10000 h 10000"/>
              <a:gd name="connsiteX4" fmla="*/ 574 w 10000"/>
              <a:gd name="connsiteY4" fmla="*/ 9984 h 10000"/>
              <a:gd name="connsiteX0" fmla="*/ 101 w 9527"/>
              <a:gd name="connsiteY0" fmla="*/ 9984 h 10000"/>
              <a:gd name="connsiteX1" fmla="*/ 0 w 9527"/>
              <a:gd name="connsiteY1" fmla="*/ 16 h 10000"/>
              <a:gd name="connsiteX2" fmla="*/ 5696 w 9527"/>
              <a:gd name="connsiteY2" fmla="*/ 0 h 10000"/>
              <a:gd name="connsiteX3" fmla="*/ 9527 w 9527"/>
              <a:gd name="connsiteY3" fmla="*/ 10000 h 10000"/>
              <a:gd name="connsiteX4" fmla="*/ 101 w 9527"/>
              <a:gd name="connsiteY4" fmla="*/ 9984 h 10000"/>
              <a:gd name="connsiteX0" fmla="*/ 3707 w 10000"/>
              <a:gd name="connsiteY0" fmla="*/ 10080 h 10080"/>
              <a:gd name="connsiteX1" fmla="*/ 0 w 10000"/>
              <a:gd name="connsiteY1" fmla="*/ 16 h 10080"/>
              <a:gd name="connsiteX2" fmla="*/ 5979 w 10000"/>
              <a:gd name="connsiteY2" fmla="*/ 0 h 10080"/>
              <a:gd name="connsiteX3" fmla="*/ 10000 w 10000"/>
              <a:gd name="connsiteY3" fmla="*/ 10000 h 10080"/>
              <a:gd name="connsiteX4" fmla="*/ 3707 w 10000"/>
              <a:gd name="connsiteY4" fmla="*/ 10080 h 10080"/>
              <a:gd name="connsiteX0" fmla="*/ 106 w 6399"/>
              <a:gd name="connsiteY0" fmla="*/ 10255 h 10255"/>
              <a:gd name="connsiteX1" fmla="*/ 0 w 6399"/>
              <a:gd name="connsiteY1" fmla="*/ 0 h 10255"/>
              <a:gd name="connsiteX2" fmla="*/ 2378 w 6399"/>
              <a:gd name="connsiteY2" fmla="*/ 175 h 10255"/>
              <a:gd name="connsiteX3" fmla="*/ 6399 w 6399"/>
              <a:gd name="connsiteY3" fmla="*/ 10175 h 10255"/>
              <a:gd name="connsiteX4" fmla="*/ 106 w 6399"/>
              <a:gd name="connsiteY4" fmla="*/ 10255 h 10255"/>
              <a:gd name="connsiteX0" fmla="*/ 166 w 10000"/>
              <a:gd name="connsiteY0" fmla="*/ 9533 h 9922"/>
              <a:gd name="connsiteX1" fmla="*/ 0 w 10000"/>
              <a:gd name="connsiteY1" fmla="*/ 0 h 9922"/>
              <a:gd name="connsiteX2" fmla="*/ 3716 w 10000"/>
              <a:gd name="connsiteY2" fmla="*/ 171 h 9922"/>
              <a:gd name="connsiteX3" fmla="*/ 10000 w 10000"/>
              <a:gd name="connsiteY3" fmla="*/ 9922 h 9922"/>
              <a:gd name="connsiteX4" fmla="*/ 166 w 10000"/>
              <a:gd name="connsiteY4" fmla="*/ 9533 h 9922"/>
              <a:gd name="connsiteX0" fmla="*/ 166 w 9905"/>
              <a:gd name="connsiteY0" fmla="*/ 9608 h 9718"/>
              <a:gd name="connsiteX1" fmla="*/ 0 w 9905"/>
              <a:gd name="connsiteY1" fmla="*/ 0 h 9718"/>
              <a:gd name="connsiteX2" fmla="*/ 3716 w 9905"/>
              <a:gd name="connsiteY2" fmla="*/ 172 h 9718"/>
              <a:gd name="connsiteX3" fmla="*/ 9905 w 9905"/>
              <a:gd name="connsiteY3" fmla="*/ 9718 h 9718"/>
              <a:gd name="connsiteX4" fmla="*/ 166 w 9905"/>
              <a:gd name="connsiteY4" fmla="*/ 9608 h 9718"/>
              <a:gd name="connsiteX0" fmla="*/ 168 w 10000"/>
              <a:gd name="connsiteY0" fmla="*/ 10097 h 10210"/>
              <a:gd name="connsiteX1" fmla="*/ 0 w 10000"/>
              <a:gd name="connsiteY1" fmla="*/ 210 h 10210"/>
              <a:gd name="connsiteX2" fmla="*/ 3559 w 10000"/>
              <a:gd name="connsiteY2" fmla="*/ 0 h 10210"/>
              <a:gd name="connsiteX3" fmla="*/ 10000 w 10000"/>
              <a:gd name="connsiteY3" fmla="*/ 10210 h 10210"/>
              <a:gd name="connsiteX4" fmla="*/ 168 w 10000"/>
              <a:gd name="connsiteY4" fmla="*/ 10097 h 10210"/>
              <a:gd name="connsiteX0" fmla="*/ 168 w 10000"/>
              <a:gd name="connsiteY0" fmla="*/ 9903 h 10016"/>
              <a:gd name="connsiteX1" fmla="*/ 0 w 10000"/>
              <a:gd name="connsiteY1" fmla="*/ 16 h 10016"/>
              <a:gd name="connsiteX2" fmla="*/ 3559 w 10000"/>
              <a:gd name="connsiteY2" fmla="*/ 0 h 10016"/>
              <a:gd name="connsiteX3" fmla="*/ 10000 w 10000"/>
              <a:gd name="connsiteY3" fmla="*/ 10016 h 10016"/>
              <a:gd name="connsiteX4" fmla="*/ 168 w 10000"/>
              <a:gd name="connsiteY4" fmla="*/ 9903 h 10016"/>
              <a:gd name="connsiteX0" fmla="*/ 168 w 10000"/>
              <a:gd name="connsiteY0" fmla="*/ 9887 h 10000"/>
              <a:gd name="connsiteX1" fmla="*/ 0 w 10000"/>
              <a:gd name="connsiteY1" fmla="*/ 0 h 10000"/>
              <a:gd name="connsiteX2" fmla="*/ 3752 w 10000"/>
              <a:gd name="connsiteY2" fmla="*/ 371 h 10000"/>
              <a:gd name="connsiteX3" fmla="*/ 10000 w 10000"/>
              <a:gd name="connsiteY3" fmla="*/ 10000 h 10000"/>
              <a:gd name="connsiteX4" fmla="*/ 168 w 10000"/>
              <a:gd name="connsiteY4" fmla="*/ 9887 h 10000"/>
              <a:gd name="connsiteX0" fmla="*/ 168 w 10000"/>
              <a:gd name="connsiteY0" fmla="*/ 9516 h 9629"/>
              <a:gd name="connsiteX1" fmla="*/ 0 w 10000"/>
              <a:gd name="connsiteY1" fmla="*/ 16 h 9629"/>
              <a:gd name="connsiteX2" fmla="*/ 3752 w 10000"/>
              <a:gd name="connsiteY2" fmla="*/ 0 h 9629"/>
              <a:gd name="connsiteX3" fmla="*/ 10000 w 10000"/>
              <a:gd name="connsiteY3" fmla="*/ 9629 h 9629"/>
              <a:gd name="connsiteX4" fmla="*/ 168 w 10000"/>
              <a:gd name="connsiteY4" fmla="*/ 9516 h 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629">
                <a:moveTo>
                  <a:pt x="168" y="9516"/>
                </a:moveTo>
                <a:cubicBezTo>
                  <a:pt x="140" y="6150"/>
                  <a:pt x="27" y="3382"/>
                  <a:pt x="0" y="16"/>
                </a:cubicBezTo>
                <a:lnTo>
                  <a:pt x="3752" y="0"/>
                </a:lnTo>
                <a:lnTo>
                  <a:pt x="10000" y="9629"/>
                </a:lnTo>
                <a:cubicBezTo>
                  <a:pt x="4797" y="9624"/>
                  <a:pt x="5371" y="9521"/>
                  <a:pt x="168" y="9516"/>
                </a:cubicBezTo>
                <a:close/>
              </a:path>
            </a:pathLst>
          </a:custGeom>
          <a:solidFill>
            <a:srgbClr val="C65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903E5E-5FBC-4C97-AD09-987664793573}"/>
              </a:ext>
            </a:extLst>
          </p:cNvPr>
          <p:cNvSpPr/>
          <p:nvPr userDrawn="1"/>
        </p:nvSpPr>
        <p:spPr>
          <a:xfrm>
            <a:off x="5930283" y="5965794"/>
            <a:ext cx="816746" cy="900074"/>
          </a:xfrm>
          <a:prstGeom prst="rect">
            <a:avLst/>
          </a:prstGeom>
          <a:solidFill>
            <a:srgbClr val="C65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a:extLst>
              <a:ext uri="{FF2B5EF4-FFF2-40B4-BE49-F238E27FC236}">
                <a16:creationId xmlns:a16="http://schemas.microsoft.com/office/drawing/2014/main" id="{A0439D69-540F-4DB1-BE91-39AED6C04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DA48E-662B-4DAE-BBC5-0673DBA1DFD0}" type="datetimeFigureOut">
              <a:rPr lang="en-US" smtClean="0"/>
              <a:t>1/31/2022</a:t>
            </a:fld>
            <a:endParaRPr lang="en-US"/>
          </a:p>
        </p:txBody>
      </p:sp>
      <p:sp>
        <p:nvSpPr>
          <p:cNvPr id="22" name="Footer Placeholder 4">
            <a:extLst>
              <a:ext uri="{FF2B5EF4-FFF2-40B4-BE49-F238E27FC236}">
                <a16:creationId xmlns:a16="http://schemas.microsoft.com/office/drawing/2014/main" id="{FE899EF2-FA41-45BA-84CF-262E6D61D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3" name="Slide Number Placeholder 5">
            <a:extLst>
              <a:ext uri="{FF2B5EF4-FFF2-40B4-BE49-F238E27FC236}">
                <a16:creationId xmlns:a16="http://schemas.microsoft.com/office/drawing/2014/main" id="{33C81EDD-D271-4081-BCCA-A31A8CB5C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94C20-45E6-47A6-B0A4-2C160B0098FE}" type="slidenum">
              <a:rPr lang="en-US" smtClean="0"/>
              <a:t>‹#›</a:t>
            </a:fld>
            <a:endParaRPr lang="en-US"/>
          </a:p>
        </p:txBody>
      </p:sp>
      <p:sp>
        <p:nvSpPr>
          <p:cNvPr id="24" name="Rectangle 23">
            <a:extLst>
              <a:ext uri="{FF2B5EF4-FFF2-40B4-BE49-F238E27FC236}">
                <a16:creationId xmlns:a16="http://schemas.microsoft.com/office/drawing/2014/main" id="{EF143B91-3C42-46CD-A22F-B2CAC13F8BEC}"/>
              </a:ext>
            </a:extLst>
          </p:cNvPr>
          <p:cNvSpPr/>
          <p:nvPr userDrawn="1"/>
        </p:nvSpPr>
        <p:spPr>
          <a:xfrm>
            <a:off x="9547580" y="5961355"/>
            <a:ext cx="177455" cy="895696"/>
          </a:xfrm>
          <a:prstGeom prst="rect">
            <a:avLst/>
          </a:prstGeom>
          <a:solidFill>
            <a:srgbClr val="55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40CF37-D191-49BD-9893-6A09A566FA7C}"/>
              </a:ext>
            </a:extLst>
          </p:cNvPr>
          <p:cNvSpPr/>
          <p:nvPr userDrawn="1"/>
        </p:nvSpPr>
        <p:spPr>
          <a:xfrm>
            <a:off x="3943861" y="5961355"/>
            <a:ext cx="103188" cy="904512"/>
          </a:xfrm>
          <a:prstGeom prst="rect">
            <a:avLst/>
          </a:prstGeom>
          <a:solidFill>
            <a:srgbClr val="C65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Data 5">
            <a:extLst>
              <a:ext uri="{FF2B5EF4-FFF2-40B4-BE49-F238E27FC236}">
                <a16:creationId xmlns:a16="http://schemas.microsoft.com/office/drawing/2014/main" id="{C38E6DC6-0A7D-48FD-B2BE-177251FEA79E}"/>
              </a:ext>
            </a:extLst>
          </p:cNvPr>
          <p:cNvSpPr/>
          <p:nvPr userDrawn="1"/>
        </p:nvSpPr>
        <p:spPr>
          <a:xfrm rot="10800000">
            <a:off x="5956277" y="5952354"/>
            <a:ext cx="1454513" cy="927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82"/>
              <a:gd name="connsiteY0" fmla="*/ 10000 h 10000"/>
              <a:gd name="connsiteX1" fmla="*/ 2000 w 13282"/>
              <a:gd name="connsiteY1" fmla="*/ 0 h 10000"/>
              <a:gd name="connsiteX2" fmla="*/ 10000 w 13282"/>
              <a:gd name="connsiteY2" fmla="*/ 0 h 10000"/>
              <a:gd name="connsiteX3" fmla="*/ 13282 w 13282"/>
              <a:gd name="connsiteY3" fmla="*/ 9969 h 10000"/>
              <a:gd name="connsiteX4" fmla="*/ 0 w 13282"/>
              <a:gd name="connsiteY4" fmla="*/ 10000 h 10000"/>
              <a:gd name="connsiteX0" fmla="*/ 3197 w 11282"/>
              <a:gd name="connsiteY0" fmla="*/ 10000 h 10000"/>
              <a:gd name="connsiteX1" fmla="*/ 0 w 11282"/>
              <a:gd name="connsiteY1" fmla="*/ 0 h 10000"/>
              <a:gd name="connsiteX2" fmla="*/ 8000 w 11282"/>
              <a:gd name="connsiteY2" fmla="*/ 0 h 10000"/>
              <a:gd name="connsiteX3" fmla="*/ 11282 w 11282"/>
              <a:gd name="connsiteY3" fmla="*/ 9969 h 10000"/>
              <a:gd name="connsiteX4" fmla="*/ 3197 w 11282"/>
              <a:gd name="connsiteY4" fmla="*/ 10000 h 10000"/>
              <a:gd name="connsiteX0" fmla="*/ 3197 w 12969"/>
              <a:gd name="connsiteY0" fmla="*/ 10000 h 10000"/>
              <a:gd name="connsiteX1" fmla="*/ 0 w 12969"/>
              <a:gd name="connsiteY1" fmla="*/ 0 h 10000"/>
              <a:gd name="connsiteX2" fmla="*/ 8000 w 12969"/>
              <a:gd name="connsiteY2" fmla="*/ 0 h 10000"/>
              <a:gd name="connsiteX3" fmla="*/ 12969 w 12969"/>
              <a:gd name="connsiteY3" fmla="*/ 9985 h 10000"/>
              <a:gd name="connsiteX4" fmla="*/ 3197 w 12969"/>
              <a:gd name="connsiteY4" fmla="*/ 10000 h 10000"/>
              <a:gd name="connsiteX0" fmla="*/ 62 w 12969"/>
              <a:gd name="connsiteY0" fmla="*/ 9969 h 9985"/>
              <a:gd name="connsiteX1" fmla="*/ 0 w 12969"/>
              <a:gd name="connsiteY1" fmla="*/ 0 h 9985"/>
              <a:gd name="connsiteX2" fmla="*/ 8000 w 12969"/>
              <a:gd name="connsiteY2" fmla="*/ 0 h 9985"/>
              <a:gd name="connsiteX3" fmla="*/ 12969 w 12969"/>
              <a:gd name="connsiteY3" fmla="*/ 9985 h 9985"/>
              <a:gd name="connsiteX4" fmla="*/ 62 w 12969"/>
              <a:gd name="connsiteY4" fmla="*/ 9969 h 9985"/>
              <a:gd name="connsiteX0" fmla="*/ 574 w 10000"/>
              <a:gd name="connsiteY0" fmla="*/ 9984 h 10000"/>
              <a:gd name="connsiteX1" fmla="*/ 0 w 10000"/>
              <a:gd name="connsiteY1" fmla="*/ 0 h 10000"/>
              <a:gd name="connsiteX2" fmla="*/ 6169 w 10000"/>
              <a:gd name="connsiteY2" fmla="*/ 0 h 10000"/>
              <a:gd name="connsiteX3" fmla="*/ 10000 w 10000"/>
              <a:gd name="connsiteY3" fmla="*/ 10000 h 10000"/>
              <a:gd name="connsiteX4" fmla="*/ 574 w 10000"/>
              <a:gd name="connsiteY4" fmla="*/ 9984 h 10000"/>
              <a:gd name="connsiteX0" fmla="*/ 101 w 9527"/>
              <a:gd name="connsiteY0" fmla="*/ 9984 h 10000"/>
              <a:gd name="connsiteX1" fmla="*/ 0 w 9527"/>
              <a:gd name="connsiteY1" fmla="*/ 16 h 10000"/>
              <a:gd name="connsiteX2" fmla="*/ 5696 w 9527"/>
              <a:gd name="connsiteY2" fmla="*/ 0 h 10000"/>
              <a:gd name="connsiteX3" fmla="*/ 9527 w 9527"/>
              <a:gd name="connsiteY3" fmla="*/ 10000 h 10000"/>
              <a:gd name="connsiteX4" fmla="*/ 101 w 9527"/>
              <a:gd name="connsiteY4" fmla="*/ 99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7" h="10000">
                <a:moveTo>
                  <a:pt x="101" y="9984"/>
                </a:moveTo>
                <a:cubicBezTo>
                  <a:pt x="85" y="6656"/>
                  <a:pt x="16" y="3344"/>
                  <a:pt x="0" y="16"/>
                </a:cubicBezTo>
                <a:lnTo>
                  <a:pt x="5696" y="0"/>
                </a:lnTo>
                <a:lnTo>
                  <a:pt x="9527" y="10000"/>
                </a:lnTo>
                <a:lnTo>
                  <a:pt x="101" y="99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ata 5">
            <a:extLst>
              <a:ext uri="{FF2B5EF4-FFF2-40B4-BE49-F238E27FC236}">
                <a16:creationId xmlns:a16="http://schemas.microsoft.com/office/drawing/2014/main" id="{2F2E5C97-21A1-4922-B789-E689AE5EF7F9}"/>
              </a:ext>
            </a:extLst>
          </p:cNvPr>
          <p:cNvSpPr/>
          <p:nvPr userDrawn="1"/>
        </p:nvSpPr>
        <p:spPr>
          <a:xfrm rot="10800000">
            <a:off x="6155481" y="5960269"/>
            <a:ext cx="921901" cy="9055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82"/>
              <a:gd name="connsiteY0" fmla="*/ 10000 h 10000"/>
              <a:gd name="connsiteX1" fmla="*/ 2000 w 13282"/>
              <a:gd name="connsiteY1" fmla="*/ 0 h 10000"/>
              <a:gd name="connsiteX2" fmla="*/ 10000 w 13282"/>
              <a:gd name="connsiteY2" fmla="*/ 0 h 10000"/>
              <a:gd name="connsiteX3" fmla="*/ 13282 w 13282"/>
              <a:gd name="connsiteY3" fmla="*/ 9969 h 10000"/>
              <a:gd name="connsiteX4" fmla="*/ 0 w 13282"/>
              <a:gd name="connsiteY4" fmla="*/ 10000 h 10000"/>
              <a:gd name="connsiteX0" fmla="*/ 3197 w 11282"/>
              <a:gd name="connsiteY0" fmla="*/ 10000 h 10000"/>
              <a:gd name="connsiteX1" fmla="*/ 0 w 11282"/>
              <a:gd name="connsiteY1" fmla="*/ 0 h 10000"/>
              <a:gd name="connsiteX2" fmla="*/ 8000 w 11282"/>
              <a:gd name="connsiteY2" fmla="*/ 0 h 10000"/>
              <a:gd name="connsiteX3" fmla="*/ 11282 w 11282"/>
              <a:gd name="connsiteY3" fmla="*/ 9969 h 10000"/>
              <a:gd name="connsiteX4" fmla="*/ 3197 w 11282"/>
              <a:gd name="connsiteY4" fmla="*/ 10000 h 10000"/>
              <a:gd name="connsiteX0" fmla="*/ 3197 w 12969"/>
              <a:gd name="connsiteY0" fmla="*/ 10000 h 10000"/>
              <a:gd name="connsiteX1" fmla="*/ 0 w 12969"/>
              <a:gd name="connsiteY1" fmla="*/ 0 h 10000"/>
              <a:gd name="connsiteX2" fmla="*/ 8000 w 12969"/>
              <a:gd name="connsiteY2" fmla="*/ 0 h 10000"/>
              <a:gd name="connsiteX3" fmla="*/ 12969 w 12969"/>
              <a:gd name="connsiteY3" fmla="*/ 9985 h 10000"/>
              <a:gd name="connsiteX4" fmla="*/ 3197 w 12969"/>
              <a:gd name="connsiteY4" fmla="*/ 10000 h 10000"/>
              <a:gd name="connsiteX0" fmla="*/ 62 w 12969"/>
              <a:gd name="connsiteY0" fmla="*/ 9969 h 9985"/>
              <a:gd name="connsiteX1" fmla="*/ 0 w 12969"/>
              <a:gd name="connsiteY1" fmla="*/ 0 h 9985"/>
              <a:gd name="connsiteX2" fmla="*/ 8000 w 12969"/>
              <a:gd name="connsiteY2" fmla="*/ 0 h 9985"/>
              <a:gd name="connsiteX3" fmla="*/ 12969 w 12969"/>
              <a:gd name="connsiteY3" fmla="*/ 9985 h 9985"/>
              <a:gd name="connsiteX4" fmla="*/ 62 w 12969"/>
              <a:gd name="connsiteY4" fmla="*/ 9969 h 9985"/>
              <a:gd name="connsiteX0" fmla="*/ 574 w 10000"/>
              <a:gd name="connsiteY0" fmla="*/ 9984 h 10000"/>
              <a:gd name="connsiteX1" fmla="*/ 0 w 10000"/>
              <a:gd name="connsiteY1" fmla="*/ 0 h 10000"/>
              <a:gd name="connsiteX2" fmla="*/ 6169 w 10000"/>
              <a:gd name="connsiteY2" fmla="*/ 0 h 10000"/>
              <a:gd name="connsiteX3" fmla="*/ 10000 w 10000"/>
              <a:gd name="connsiteY3" fmla="*/ 10000 h 10000"/>
              <a:gd name="connsiteX4" fmla="*/ 574 w 10000"/>
              <a:gd name="connsiteY4" fmla="*/ 9984 h 10000"/>
              <a:gd name="connsiteX0" fmla="*/ 101 w 9527"/>
              <a:gd name="connsiteY0" fmla="*/ 9984 h 10000"/>
              <a:gd name="connsiteX1" fmla="*/ 0 w 9527"/>
              <a:gd name="connsiteY1" fmla="*/ 16 h 10000"/>
              <a:gd name="connsiteX2" fmla="*/ 5696 w 9527"/>
              <a:gd name="connsiteY2" fmla="*/ 0 h 10000"/>
              <a:gd name="connsiteX3" fmla="*/ 9527 w 9527"/>
              <a:gd name="connsiteY3" fmla="*/ 10000 h 10000"/>
              <a:gd name="connsiteX4" fmla="*/ 101 w 9527"/>
              <a:gd name="connsiteY4" fmla="*/ 9984 h 10000"/>
              <a:gd name="connsiteX0" fmla="*/ 3707 w 10000"/>
              <a:gd name="connsiteY0" fmla="*/ 10080 h 10080"/>
              <a:gd name="connsiteX1" fmla="*/ 0 w 10000"/>
              <a:gd name="connsiteY1" fmla="*/ 16 h 10080"/>
              <a:gd name="connsiteX2" fmla="*/ 5979 w 10000"/>
              <a:gd name="connsiteY2" fmla="*/ 0 h 10080"/>
              <a:gd name="connsiteX3" fmla="*/ 10000 w 10000"/>
              <a:gd name="connsiteY3" fmla="*/ 10000 h 10080"/>
              <a:gd name="connsiteX4" fmla="*/ 3707 w 10000"/>
              <a:gd name="connsiteY4" fmla="*/ 10080 h 10080"/>
              <a:gd name="connsiteX0" fmla="*/ 106 w 6399"/>
              <a:gd name="connsiteY0" fmla="*/ 10255 h 10255"/>
              <a:gd name="connsiteX1" fmla="*/ 0 w 6399"/>
              <a:gd name="connsiteY1" fmla="*/ 0 h 10255"/>
              <a:gd name="connsiteX2" fmla="*/ 2378 w 6399"/>
              <a:gd name="connsiteY2" fmla="*/ 175 h 10255"/>
              <a:gd name="connsiteX3" fmla="*/ 6399 w 6399"/>
              <a:gd name="connsiteY3" fmla="*/ 10175 h 10255"/>
              <a:gd name="connsiteX4" fmla="*/ 106 w 6399"/>
              <a:gd name="connsiteY4" fmla="*/ 10255 h 10255"/>
              <a:gd name="connsiteX0" fmla="*/ 166 w 10000"/>
              <a:gd name="connsiteY0" fmla="*/ 9533 h 9922"/>
              <a:gd name="connsiteX1" fmla="*/ 0 w 10000"/>
              <a:gd name="connsiteY1" fmla="*/ 0 h 9922"/>
              <a:gd name="connsiteX2" fmla="*/ 3716 w 10000"/>
              <a:gd name="connsiteY2" fmla="*/ 171 h 9922"/>
              <a:gd name="connsiteX3" fmla="*/ 10000 w 10000"/>
              <a:gd name="connsiteY3" fmla="*/ 9922 h 9922"/>
              <a:gd name="connsiteX4" fmla="*/ 166 w 10000"/>
              <a:gd name="connsiteY4" fmla="*/ 9533 h 9922"/>
              <a:gd name="connsiteX0" fmla="*/ 166 w 9905"/>
              <a:gd name="connsiteY0" fmla="*/ 9608 h 9718"/>
              <a:gd name="connsiteX1" fmla="*/ 0 w 9905"/>
              <a:gd name="connsiteY1" fmla="*/ 0 h 9718"/>
              <a:gd name="connsiteX2" fmla="*/ 3716 w 9905"/>
              <a:gd name="connsiteY2" fmla="*/ 172 h 9718"/>
              <a:gd name="connsiteX3" fmla="*/ 9905 w 9905"/>
              <a:gd name="connsiteY3" fmla="*/ 9718 h 9718"/>
              <a:gd name="connsiteX4" fmla="*/ 166 w 9905"/>
              <a:gd name="connsiteY4" fmla="*/ 9608 h 9718"/>
              <a:gd name="connsiteX0" fmla="*/ 168 w 10000"/>
              <a:gd name="connsiteY0" fmla="*/ 10097 h 10210"/>
              <a:gd name="connsiteX1" fmla="*/ 0 w 10000"/>
              <a:gd name="connsiteY1" fmla="*/ 210 h 10210"/>
              <a:gd name="connsiteX2" fmla="*/ 3559 w 10000"/>
              <a:gd name="connsiteY2" fmla="*/ 0 h 10210"/>
              <a:gd name="connsiteX3" fmla="*/ 10000 w 10000"/>
              <a:gd name="connsiteY3" fmla="*/ 10210 h 10210"/>
              <a:gd name="connsiteX4" fmla="*/ 168 w 10000"/>
              <a:gd name="connsiteY4" fmla="*/ 10097 h 10210"/>
              <a:gd name="connsiteX0" fmla="*/ 168 w 10000"/>
              <a:gd name="connsiteY0" fmla="*/ 9903 h 10016"/>
              <a:gd name="connsiteX1" fmla="*/ 0 w 10000"/>
              <a:gd name="connsiteY1" fmla="*/ 16 h 10016"/>
              <a:gd name="connsiteX2" fmla="*/ 3559 w 10000"/>
              <a:gd name="connsiteY2" fmla="*/ 0 h 10016"/>
              <a:gd name="connsiteX3" fmla="*/ 10000 w 10000"/>
              <a:gd name="connsiteY3" fmla="*/ 10016 h 10016"/>
              <a:gd name="connsiteX4" fmla="*/ 168 w 10000"/>
              <a:gd name="connsiteY4" fmla="*/ 9903 h 10016"/>
              <a:gd name="connsiteX0" fmla="*/ 168 w 10000"/>
              <a:gd name="connsiteY0" fmla="*/ 9887 h 10000"/>
              <a:gd name="connsiteX1" fmla="*/ 0 w 10000"/>
              <a:gd name="connsiteY1" fmla="*/ 0 h 10000"/>
              <a:gd name="connsiteX2" fmla="*/ 3752 w 10000"/>
              <a:gd name="connsiteY2" fmla="*/ 371 h 10000"/>
              <a:gd name="connsiteX3" fmla="*/ 10000 w 10000"/>
              <a:gd name="connsiteY3" fmla="*/ 10000 h 10000"/>
              <a:gd name="connsiteX4" fmla="*/ 168 w 10000"/>
              <a:gd name="connsiteY4" fmla="*/ 9887 h 10000"/>
              <a:gd name="connsiteX0" fmla="*/ 168 w 10000"/>
              <a:gd name="connsiteY0" fmla="*/ 9516 h 9629"/>
              <a:gd name="connsiteX1" fmla="*/ 0 w 10000"/>
              <a:gd name="connsiteY1" fmla="*/ 16 h 9629"/>
              <a:gd name="connsiteX2" fmla="*/ 3752 w 10000"/>
              <a:gd name="connsiteY2" fmla="*/ 0 h 9629"/>
              <a:gd name="connsiteX3" fmla="*/ 10000 w 10000"/>
              <a:gd name="connsiteY3" fmla="*/ 9629 h 9629"/>
              <a:gd name="connsiteX4" fmla="*/ 168 w 10000"/>
              <a:gd name="connsiteY4" fmla="*/ 9516 h 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629">
                <a:moveTo>
                  <a:pt x="168" y="9516"/>
                </a:moveTo>
                <a:cubicBezTo>
                  <a:pt x="140" y="6150"/>
                  <a:pt x="27" y="3382"/>
                  <a:pt x="0" y="16"/>
                </a:cubicBezTo>
                <a:lnTo>
                  <a:pt x="3752" y="0"/>
                </a:lnTo>
                <a:lnTo>
                  <a:pt x="10000" y="9629"/>
                </a:lnTo>
                <a:cubicBezTo>
                  <a:pt x="4797" y="9624"/>
                  <a:pt x="5371" y="9521"/>
                  <a:pt x="168" y="9516"/>
                </a:cubicBezTo>
                <a:close/>
              </a:path>
            </a:pathLst>
          </a:custGeom>
          <a:solidFill>
            <a:srgbClr val="BA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204F63A9-511C-4738-A0F2-3E17DC764FAA}"/>
              </a:ext>
            </a:extLst>
          </p:cNvPr>
          <p:cNvGrpSpPr/>
          <p:nvPr userDrawn="1"/>
        </p:nvGrpSpPr>
        <p:grpSpPr>
          <a:xfrm>
            <a:off x="6738515" y="5970233"/>
            <a:ext cx="2806768" cy="895696"/>
            <a:chOff x="4437529" y="5564980"/>
            <a:chExt cx="3544421" cy="1131096"/>
          </a:xfrm>
        </p:grpSpPr>
        <p:pic>
          <p:nvPicPr>
            <p:cNvPr id="29" name="Picture 28">
              <a:extLst>
                <a:ext uri="{FF2B5EF4-FFF2-40B4-BE49-F238E27FC236}">
                  <a16:creationId xmlns:a16="http://schemas.microsoft.com/office/drawing/2014/main" id="{E116DD09-BD60-4991-81DD-29129F21C5FC}"/>
                </a:ext>
              </a:extLst>
            </p:cNvPr>
            <p:cNvPicPr>
              <a:picLocks noChangeAspect="1"/>
            </p:cNvPicPr>
            <p:nvPr/>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35186" r="34037" b="12523"/>
            <a:stretch/>
          </p:blipFill>
          <p:spPr>
            <a:xfrm>
              <a:off x="4591050" y="5564980"/>
              <a:ext cx="3390900" cy="1131096"/>
            </a:xfrm>
            <a:prstGeom prst="rect">
              <a:avLst/>
            </a:prstGeom>
          </p:spPr>
        </p:pic>
        <p:sp>
          <p:nvSpPr>
            <p:cNvPr id="30" name="Rectangle 29">
              <a:extLst>
                <a:ext uri="{FF2B5EF4-FFF2-40B4-BE49-F238E27FC236}">
                  <a16:creationId xmlns:a16="http://schemas.microsoft.com/office/drawing/2014/main" id="{DE08131A-791C-4535-BDF2-6AAE0C419ABC}"/>
                </a:ext>
              </a:extLst>
            </p:cNvPr>
            <p:cNvSpPr/>
            <p:nvPr/>
          </p:nvSpPr>
          <p:spPr>
            <a:xfrm>
              <a:off x="4437529" y="5564980"/>
              <a:ext cx="317775" cy="1131096"/>
            </a:xfrm>
            <a:prstGeom prst="rect">
              <a:avLst/>
            </a:prstGeom>
            <a:solidFill>
              <a:srgbClr val="BA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lowchart: Data 5">
            <a:extLst>
              <a:ext uri="{FF2B5EF4-FFF2-40B4-BE49-F238E27FC236}">
                <a16:creationId xmlns:a16="http://schemas.microsoft.com/office/drawing/2014/main" id="{3E575C1B-6F43-4BE4-8498-09E1D743AD02}"/>
              </a:ext>
            </a:extLst>
          </p:cNvPr>
          <p:cNvSpPr/>
          <p:nvPr userDrawn="1"/>
        </p:nvSpPr>
        <p:spPr>
          <a:xfrm rot="10800000">
            <a:off x="8792393" y="5938151"/>
            <a:ext cx="1454513" cy="9277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82"/>
              <a:gd name="connsiteY0" fmla="*/ 10000 h 10000"/>
              <a:gd name="connsiteX1" fmla="*/ 2000 w 13282"/>
              <a:gd name="connsiteY1" fmla="*/ 0 h 10000"/>
              <a:gd name="connsiteX2" fmla="*/ 10000 w 13282"/>
              <a:gd name="connsiteY2" fmla="*/ 0 h 10000"/>
              <a:gd name="connsiteX3" fmla="*/ 13282 w 13282"/>
              <a:gd name="connsiteY3" fmla="*/ 9969 h 10000"/>
              <a:gd name="connsiteX4" fmla="*/ 0 w 13282"/>
              <a:gd name="connsiteY4" fmla="*/ 10000 h 10000"/>
              <a:gd name="connsiteX0" fmla="*/ 3197 w 11282"/>
              <a:gd name="connsiteY0" fmla="*/ 10000 h 10000"/>
              <a:gd name="connsiteX1" fmla="*/ 0 w 11282"/>
              <a:gd name="connsiteY1" fmla="*/ 0 h 10000"/>
              <a:gd name="connsiteX2" fmla="*/ 8000 w 11282"/>
              <a:gd name="connsiteY2" fmla="*/ 0 h 10000"/>
              <a:gd name="connsiteX3" fmla="*/ 11282 w 11282"/>
              <a:gd name="connsiteY3" fmla="*/ 9969 h 10000"/>
              <a:gd name="connsiteX4" fmla="*/ 3197 w 11282"/>
              <a:gd name="connsiteY4" fmla="*/ 10000 h 10000"/>
              <a:gd name="connsiteX0" fmla="*/ 3197 w 12969"/>
              <a:gd name="connsiteY0" fmla="*/ 10000 h 10000"/>
              <a:gd name="connsiteX1" fmla="*/ 0 w 12969"/>
              <a:gd name="connsiteY1" fmla="*/ 0 h 10000"/>
              <a:gd name="connsiteX2" fmla="*/ 8000 w 12969"/>
              <a:gd name="connsiteY2" fmla="*/ 0 h 10000"/>
              <a:gd name="connsiteX3" fmla="*/ 12969 w 12969"/>
              <a:gd name="connsiteY3" fmla="*/ 9985 h 10000"/>
              <a:gd name="connsiteX4" fmla="*/ 3197 w 12969"/>
              <a:gd name="connsiteY4" fmla="*/ 10000 h 10000"/>
              <a:gd name="connsiteX0" fmla="*/ 62 w 12969"/>
              <a:gd name="connsiteY0" fmla="*/ 9969 h 9985"/>
              <a:gd name="connsiteX1" fmla="*/ 0 w 12969"/>
              <a:gd name="connsiteY1" fmla="*/ 0 h 9985"/>
              <a:gd name="connsiteX2" fmla="*/ 8000 w 12969"/>
              <a:gd name="connsiteY2" fmla="*/ 0 h 9985"/>
              <a:gd name="connsiteX3" fmla="*/ 12969 w 12969"/>
              <a:gd name="connsiteY3" fmla="*/ 9985 h 9985"/>
              <a:gd name="connsiteX4" fmla="*/ 62 w 12969"/>
              <a:gd name="connsiteY4" fmla="*/ 9969 h 9985"/>
              <a:gd name="connsiteX0" fmla="*/ 574 w 10000"/>
              <a:gd name="connsiteY0" fmla="*/ 9984 h 10000"/>
              <a:gd name="connsiteX1" fmla="*/ 0 w 10000"/>
              <a:gd name="connsiteY1" fmla="*/ 0 h 10000"/>
              <a:gd name="connsiteX2" fmla="*/ 6169 w 10000"/>
              <a:gd name="connsiteY2" fmla="*/ 0 h 10000"/>
              <a:gd name="connsiteX3" fmla="*/ 10000 w 10000"/>
              <a:gd name="connsiteY3" fmla="*/ 10000 h 10000"/>
              <a:gd name="connsiteX4" fmla="*/ 574 w 10000"/>
              <a:gd name="connsiteY4" fmla="*/ 9984 h 10000"/>
              <a:gd name="connsiteX0" fmla="*/ 101 w 9527"/>
              <a:gd name="connsiteY0" fmla="*/ 9984 h 10000"/>
              <a:gd name="connsiteX1" fmla="*/ 0 w 9527"/>
              <a:gd name="connsiteY1" fmla="*/ 16 h 10000"/>
              <a:gd name="connsiteX2" fmla="*/ 5696 w 9527"/>
              <a:gd name="connsiteY2" fmla="*/ 0 h 10000"/>
              <a:gd name="connsiteX3" fmla="*/ 9527 w 9527"/>
              <a:gd name="connsiteY3" fmla="*/ 10000 h 10000"/>
              <a:gd name="connsiteX4" fmla="*/ 101 w 9527"/>
              <a:gd name="connsiteY4" fmla="*/ 998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7" h="10000">
                <a:moveTo>
                  <a:pt x="101" y="9984"/>
                </a:moveTo>
                <a:cubicBezTo>
                  <a:pt x="85" y="6656"/>
                  <a:pt x="16" y="3344"/>
                  <a:pt x="0" y="16"/>
                </a:cubicBezTo>
                <a:lnTo>
                  <a:pt x="5696" y="0"/>
                </a:lnTo>
                <a:lnTo>
                  <a:pt x="9527" y="10000"/>
                </a:lnTo>
                <a:lnTo>
                  <a:pt x="101" y="99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ata 5">
            <a:extLst>
              <a:ext uri="{FF2B5EF4-FFF2-40B4-BE49-F238E27FC236}">
                <a16:creationId xmlns:a16="http://schemas.microsoft.com/office/drawing/2014/main" id="{E0F3F257-998D-44D7-B296-3A40AC99C3D7}"/>
              </a:ext>
            </a:extLst>
          </p:cNvPr>
          <p:cNvSpPr/>
          <p:nvPr userDrawn="1"/>
        </p:nvSpPr>
        <p:spPr>
          <a:xfrm rot="10800000">
            <a:off x="8991599" y="5946066"/>
            <a:ext cx="921901" cy="90997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282"/>
              <a:gd name="connsiteY0" fmla="*/ 10000 h 10000"/>
              <a:gd name="connsiteX1" fmla="*/ 2000 w 13282"/>
              <a:gd name="connsiteY1" fmla="*/ 0 h 10000"/>
              <a:gd name="connsiteX2" fmla="*/ 10000 w 13282"/>
              <a:gd name="connsiteY2" fmla="*/ 0 h 10000"/>
              <a:gd name="connsiteX3" fmla="*/ 13282 w 13282"/>
              <a:gd name="connsiteY3" fmla="*/ 9969 h 10000"/>
              <a:gd name="connsiteX4" fmla="*/ 0 w 13282"/>
              <a:gd name="connsiteY4" fmla="*/ 10000 h 10000"/>
              <a:gd name="connsiteX0" fmla="*/ 3197 w 11282"/>
              <a:gd name="connsiteY0" fmla="*/ 10000 h 10000"/>
              <a:gd name="connsiteX1" fmla="*/ 0 w 11282"/>
              <a:gd name="connsiteY1" fmla="*/ 0 h 10000"/>
              <a:gd name="connsiteX2" fmla="*/ 8000 w 11282"/>
              <a:gd name="connsiteY2" fmla="*/ 0 h 10000"/>
              <a:gd name="connsiteX3" fmla="*/ 11282 w 11282"/>
              <a:gd name="connsiteY3" fmla="*/ 9969 h 10000"/>
              <a:gd name="connsiteX4" fmla="*/ 3197 w 11282"/>
              <a:gd name="connsiteY4" fmla="*/ 10000 h 10000"/>
              <a:gd name="connsiteX0" fmla="*/ 3197 w 12969"/>
              <a:gd name="connsiteY0" fmla="*/ 10000 h 10000"/>
              <a:gd name="connsiteX1" fmla="*/ 0 w 12969"/>
              <a:gd name="connsiteY1" fmla="*/ 0 h 10000"/>
              <a:gd name="connsiteX2" fmla="*/ 8000 w 12969"/>
              <a:gd name="connsiteY2" fmla="*/ 0 h 10000"/>
              <a:gd name="connsiteX3" fmla="*/ 12969 w 12969"/>
              <a:gd name="connsiteY3" fmla="*/ 9985 h 10000"/>
              <a:gd name="connsiteX4" fmla="*/ 3197 w 12969"/>
              <a:gd name="connsiteY4" fmla="*/ 10000 h 10000"/>
              <a:gd name="connsiteX0" fmla="*/ 62 w 12969"/>
              <a:gd name="connsiteY0" fmla="*/ 9969 h 9985"/>
              <a:gd name="connsiteX1" fmla="*/ 0 w 12969"/>
              <a:gd name="connsiteY1" fmla="*/ 0 h 9985"/>
              <a:gd name="connsiteX2" fmla="*/ 8000 w 12969"/>
              <a:gd name="connsiteY2" fmla="*/ 0 h 9985"/>
              <a:gd name="connsiteX3" fmla="*/ 12969 w 12969"/>
              <a:gd name="connsiteY3" fmla="*/ 9985 h 9985"/>
              <a:gd name="connsiteX4" fmla="*/ 62 w 12969"/>
              <a:gd name="connsiteY4" fmla="*/ 9969 h 9985"/>
              <a:gd name="connsiteX0" fmla="*/ 574 w 10000"/>
              <a:gd name="connsiteY0" fmla="*/ 9984 h 10000"/>
              <a:gd name="connsiteX1" fmla="*/ 0 w 10000"/>
              <a:gd name="connsiteY1" fmla="*/ 0 h 10000"/>
              <a:gd name="connsiteX2" fmla="*/ 6169 w 10000"/>
              <a:gd name="connsiteY2" fmla="*/ 0 h 10000"/>
              <a:gd name="connsiteX3" fmla="*/ 10000 w 10000"/>
              <a:gd name="connsiteY3" fmla="*/ 10000 h 10000"/>
              <a:gd name="connsiteX4" fmla="*/ 574 w 10000"/>
              <a:gd name="connsiteY4" fmla="*/ 9984 h 10000"/>
              <a:gd name="connsiteX0" fmla="*/ 101 w 9527"/>
              <a:gd name="connsiteY0" fmla="*/ 9984 h 10000"/>
              <a:gd name="connsiteX1" fmla="*/ 0 w 9527"/>
              <a:gd name="connsiteY1" fmla="*/ 16 h 10000"/>
              <a:gd name="connsiteX2" fmla="*/ 5696 w 9527"/>
              <a:gd name="connsiteY2" fmla="*/ 0 h 10000"/>
              <a:gd name="connsiteX3" fmla="*/ 9527 w 9527"/>
              <a:gd name="connsiteY3" fmla="*/ 10000 h 10000"/>
              <a:gd name="connsiteX4" fmla="*/ 101 w 9527"/>
              <a:gd name="connsiteY4" fmla="*/ 9984 h 10000"/>
              <a:gd name="connsiteX0" fmla="*/ 3707 w 10000"/>
              <a:gd name="connsiteY0" fmla="*/ 10080 h 10080"/>
              <a:gd name="connsiteX1" fmla="*/ 0 w 10000"/>
              <a:gd name="connsiteY1" fmla="*/ 16 h 10080"/>
              <a:gd name="connsiteX2" fmla="*/ 5979 w 10000"/>
              <a:gd name="connsiteY2" fmla="*/ 0 h 10080"/>
              <a:gd name="connsiteX3" fmla="*/ 10000 w 10000"/>
              <a:gd name="connsiteY3" fmla="*/ 10000 h 10080"/>
              <a:gd name="connsiteX4" fmla="*/ 3707 w 10000"/>
              <a:gd name="connsiteY4" fmla="*/ 10080 h 10080"/>
              <a:gd name="connsiteX0" fmla="*/ 106 w 6399"/>
              <a:gd name="connsiteY0" fmla="*/ 10255 h 10255"/>
              <a:gd name="connsiteX1" fmla="*/ 0 w 6399"/>
              <a:gd name="connsiteY1" fmla="*/ 0 h 10255"/>
              <a:gd name="connsiteX2" fmla="*/ 2378 w 6399"/>
              <a:gd name="connsiteY2" fmla="*/ 175 h 10255"/>
              <a:gd name="connsiteX3" fmla="*/ 6399 w 6399"/>
              <a:gd name="connsiteY3" fmla="*/ 10175 h 10255"/>
              <a:gd name="connsiteX4" fmla="*/ 106 w 6399"/>
              <a:gd name="connsiteY4" fmla="*/ 10255 h 10255"/>
              <a:gd name="connsiteX0" fmla="*/ 166 w 10000"/>
              <a:gd name="connsiteY0" fmla="*/ 9533 h 9922"/>
              <a:gd name="connsiteX1" fmla="*/ 0 w 10000"/>
              <a:gd name="connsiteY1" fmla="*/ 0 h 9922"/>
              <a:gd name="connsiteX2" fmla="*/ 3716 w 10000"/>
              <a:gd name="connsiteY2" fmla="*/ 171 h 9922"/>
              <a:gd name="connsiteX3" fmla="*/ 10000 w 10000"/>
              <a:gd name="connsiteY3" fmla="*/ 9922 h 9922"/>
              <a:gd name="connsiteX4" fmla="*/ 166 w 10000"/>
              <a:gd name="connsiteY4" fmla="*/ 9533 h 9922"/>
              <a:gd name="connsiteX0" fmla="*/ 166 w 9905"/>
              <a:gd name="connsiteY0" fmla="*/ 9608 h 9718"/>
              <a:gd name="connsiteX1" fmla="*/ 0 w 9905"/>
              <a:gd name="connsiteY1" fmla="*/ 0 h 9718"/>
              <a:gd name="connsiteX2" fmla="*/ 3716 w 9905"/>
              <a:gd name="connsiteY2" fmla="*/ 172 h 9718"/>
              <a:gd name="connsiteX3" fmla="*/ 9905 w 9905"/>
              <a:gd name="connsiteY3" fmla="*/ 9718 h 9718"/>
              <a:gd name="connsiteX4" fmla="*/ 166 w 9905"/>
              <a:gd name="connsiteY4" fmla="*/ 9608 h 9718"/>
              <a:gd name="connsiteX0" fmla="*/ 168 w 10000"/>
              <a:gd name="connsiteY0" fmla="*/ 10097 h 10210"/>
              <a:gd name="connsiteX1" fmla="*/ 0 w 10000"/>
              <a:gd name="connsiteY1" fmla="*/ 210 h 10210"/>
              <a:gd name="connsiteX2" fmla="*/ 3559 w 10000"/>
              <a:gd name="connsiteY2" fmla="*/ 0 h 10210"/>
              <a:gd name="connsiteX3" fmla="*/ 10000 w 10000"/>
              <a:gd name="connsiteY3" fmla="*/ 10210 h 10210"/>
              <a:gd name="connsiteX4" fmla="*/ 168 w 10000"/>
              <a:gd name="connsiteY4" fmla="*/ 10097 h 10210"/>
              <a:gd name="connsiteX0" fmla="*/ 168 w 10000"/>
              <a:gd name="connsiteY0" fmla="*/ 9903 h 10016"/>
              <a:gd name="connsiteX1" fmla="*/ 0 w 10000"/>
              <a:gd name="connsiteY1" fmla="*/ 16 h 10016"/>
              <a:gd name="connsiteX2" fmla="*/ 3559 w 10000"/>
              <a:gd name="connsiteY2" fmla="*/ 0 h 10016"/>
              <a:gd name="connsiteX3" fmla="*/ 10000 w 10000"/>
              <a:gd name="connsiteY3" fmla="*/ 10016 h 10016"/>
              <a:gd name="connsiteX4" fmla="*/ 168 w 10000"/>
              <a:gd name="connsiteY4" fmla="*/ 9903 h 10016"/>
              <a:gd name="connsiteX0" fmla="*/ 168 w 10000"/>
              <a:gd name="connsiteY0" fmla="*/ 9887 h 10000"/>
              <a:gd name="connsiteX1" fmla="*/ 0 w 10000"/>
              <a:gd name="connsiteY1" fmla="*/ 0 h 10000"/>
              <a:gd name="connsiteX2" fmla="*/ 3752 w 10000"/>
              <a:gd name="connsiteY2" fmla="*/ 371 h 10000"/>
              <a:gd name="connsiteX3" fmla="*/ 10000 w 10000"/>
              <a:gd name="connsiteY3" fmla="*/ 10000 h 10000"/>
              <a:gd name="connsiteX4" fmla="*/ 168 w 10000"/>
              <a:gd name="connsiteY4" fmla="*/ 9887 h 10000"/>
              <a:gd name="connsiteX0" fmla="*/ 168 w 10000"/>
              <a:gd name="connsiteY0" fmla="*/ 9516 h 9629"/>
              <a:gd name="connsiteX1" fmla="*/ 0 w 10000"/>
              <a:gd name="connsiteY1" fmla="*/ 16 h 9629"/>
              <a:gd name="connsiteX2" fmla="*/ 3752 w 10000"/>
              <a:gd name="connsiteY2" fmla="*/ 0 h 9629"/>
              <a:gd name="connsiteX3" fmla="*/ 10000 w 10000"/>
              <a:gd name="connsiteY3" fmla="*/ 9629 h 9629"/>
              <a:gd name="connsiteX4" fmla="*/ 168 w 10000"/>
              <a:gd name="connsiteY4" fmla="*/ 9516 h 9629"/>
              <a:gd name="connsiteX0" fmla="*/ 168 w 10000"/>
              <a:gd name="connsiteY0" fmla="*/ 10185 h 10302"/>
              <a:gd name="connsiteX1" fmla="*/ 0 w 10000"/>
              <a:gd name="connsiteY1" fmla="*/ 319 h 10302"/>
              <a:gd name="connsiteX2" fmla="*/ 3752 w 10000"/>
              <a:gd name="connsiteY2" fmla="*/ 0 h 10302"/>
              <a:gd name="connsiteX3" fmla="*/ 10000 w 10000"/>
              <a:gd name="connsiteY3" fmla="*/ 10302 h 10302"/>
              <a:gd name="connsiteX4" fmla="*/ 168 w 10000"/>
              <a:gd name="connsiteY4" fmla="*/ 10185 h 10302"/>
              <a:gd name="connsiteX0" fmla="*/ 168 w 10000"/>
              <a:gd name="connsiteY0" fmla="*/ 10185 h 10302"/>
              <a:gd name="connsiteX1" fmla="*/ 0 w 10000"/>
              <a:gd name="connsiteY1" fmla="*/ 17 h 10302"/>
              <a:gd name="connsiteX2" fmla="*/ 3752 w 10000"/>
              <a:gd name="connsiteY2" fmla="*/ 0 h 10302"/>
              <a:gd name="connsiteX3" fmla="*/ 10000 w 10000"/>
              <a:gd name="connsiteY3" fmla="*/ 10302 h 10302"/>
              <a:gd name="connsiteX4" fmla="*/ 168 w 10000"/>
              <a:gd name="connsiteY4" fmla="*/ 10185 h 1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02">
                <a:moveTo>
                  <a:pt x="168" y="10185"/>
                </a:moveTo>
                <a:cubicBezTo>
                  <a:pt x="140" y="6689"/>
                  <a:pt x="27" y="3512"/>
                  <a:pt x="0" y="17"/>
                </a:cubicBezTo>
                <a:lnTo>
                  <a:pt x="3752" y="0"/>
                </a:lnTo>
                <a:lnTo>
                  <a:pt x="10000" y="10302"/>
                </a:lnTo>
                <a:cubicBezTo>
                  <a:pt x="4797" y="10297"/>
                  <a:pt x="5371" y="10190"/>
                  <a:pt x="168" y="10185"/>
                </a:cubicBezTo>
                <a:close/>
              </a:path>
            </a:pathLst>
          </a:custGeom>
          <a:solidFill>
            <a:srgbClr val="B9B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AB87FEC-4869-4045-8BE2-1F061A749EEE}"/>
              </a:ext>
            </a:extLst>
          </p:cNvPr>
          <p:cNvPicPr>
            <a:picLocks noChangeAspect="1"/>
          </p:cNvPicPr>
          <p:nvPr userDrawn="1"/>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71020" b="12523"/>
          <a:stretch/>
        </p:blipFill>
        <p:spPr>
          <a:xfrm>
            <a:off x="9666854" y="5961355"/>
            <a:ext cx="2528377" cy="895696"/>
          </a:xfrm>
          <a:prstGeom prst="rect">
            <a:avLst/>
          </a:prstGeom>
          <a:ln>
            <a:noFill/>
          </a:ln>
        </p:spPr>
      </p:pic>
    </p:spTree>
    <p:extLst>
      <p:ext uri="{BB962C8B-B14F-4D97-AF65-F5344CB8AC3E}">
        <p14:creationId xmlns:p14="http://schemas.microsoft.com/office/powerpoint/2010/main" val="3603569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7067-1FB0-4EFD-98FD-C0D727CF7049}"/>
              </a:ext>
            </a:extLst>
          </p:cNvPr>
          <p:cNvSpPr>
            <a:spLocks noGrp="1"/>
          </p:cNvSpPr>
          <p:nvPr>
            <p:ph type="ctrTitle"/>
          </p:nvPr>
        </p:nvSpPr>
        <p:spPr>
          <a:xfrm>
            <a:off x="914400" y="2191082"/>
            <a:ext cx="10363200" cy="1311882"/>
          </a:xfrm>
        </p:spPr>
        <p:txBody>
          <a:bodyPr>
            <a:normAutofit fontScale="90000"/>
          </a:bodyPr>
          <a:lstStyle/>
          <a:p>
            <a:r>
              <a:rPr lang="en-US" dirty="0"/>
              <a:t>Supporting organic trade by expanding the phytosanitary toolbox</a:t>
            </a:r>
          </a:p>
        </p:txBody>
      </p:sp>
      <p:sp>
        <p:nvSpPr>
          <p:cNvPr id="3" name="Subtitle 2">
            <a:extLst>
              <a:ext uri="{FF2B5EF4-FFF2-40B4-BE49-F238E27FC236}">
                <a16:creationId xmlns:a16="http://schemas.microsoft.com/office/drawing/2014/main" id="{B47081C2-EE80-4FF5-88C8-1F96DE1F45D1}"/>
              </a:ext>
            </a:extLst>
          </p:cNvPr>
          <p:cNvSpPr>
            <a:spLocks noGrp="1"/>
          </p:cNvSpPr>
          <p:nvPr>
            <p:ph type="subTitle" idx="1"/>
          </p:nvPr>
        </p:nvSpPr>
        <p:spPr>
          <a:xfrm>
            <a:off x="1524000" y="3976781"/>
            <a:ext cx="9144000" cy="1655762"/>
          </a:xfrm>
        </p:spPr>
        <p:txBody>
          <a:bodyPr>
            <a:noAutofit/>
          </a:bodyPr>
          <a:lstStyle/>
          <a:p>
            <a:r>
              <a:rPr lang="en-US" dirty="0"/>
              <a:t>Gabriel P. Hughes, Ph.D.</a:t>
            </a:r>
          </a:p>
          <a:p>
            <a:r>
              <a:rPr lang="en-US" dirty="0"/>
              <a:t>Risk Manager – Entomology </a:t>
            </a:r>
          </a:p>
          <a:p>
            <a:r>
              <a:rPr lang="en-US" dirty="0"/>
              <a:t>USDA-APHIS-PPQ</a:t>
            </a:r>
          </a:p>
          <a:p>
            <a:r>
              <a:rPr lang="en-US" dirty="0"/>
              <a:t>February 26, 2022</a:t>
            </a:r>
          </a:p>
        </p:txBody>
      </p:sp>
      <p:pic>
        <p:nvPicPr>
          <p:cNvPr id="1026" name="Picture 2">
            <a:extLst>
              <a:ext uri="{FF2B5EF4-FFF2-40B4-BE49-F238E27FC236}">
                <a16:creationId xmlns:a16="http://schemas.microsoft.com/office/drawing/2014/main" id="{21FF6FFA-ECA3-4083-B3B7-4D7A0C3E8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61" y="288318"/>
            <a:ext cx="1476043" cy="1030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BA3E7F-1691-4CBF-B4AD-069A78C156AD}"/>
              </a:ext>
            </a:extLst>
          </p:cNvPr>
          <p:cNvSpPr txBox="1"/>
          <p:nvPr/>
        </p:nvSpPr>
        <p:spPr>
          <a:xfrm>
            <a:off x="1966763" y="366164"/>
            <a:ext cx="6213048" cy="523220"/>
          </a:xfrm>
          <a:prstGeom prst="rect">
            <a:avLst/>
          </a:prstGeom>
          <a:noFill/>
        </p:spPr>
        <p:txBody>
          <a:bodyPr wrap="none" rtlCol="0">
            <a:spAutoFit/>
          </a:bodyPr>
          <a:lstStyle/>
          <a:p>
            <a:r>
              <a:rPr lang="en-US" sz="2800" b="1" dirty="0"/>
              <a:t>United States Department of Agriculture</a:t>
            </a:r>
          </a:p>
        </p:txBody>
      </p:sp>
      <p:sp>
        <p:nvSpPr>
          <p:cNvPr id="18" name="TextBox 17">
            <a:extLst>
              <a:ext uri="{FF2B5EF4-FFF2-40B4-BE49-F238E27FC236}">
                <a16:creationId xmlns:a16="http://schemas.microsoft.com/office/drawing/2014/main" id="{1BE937B9-9CF1-48C2-A334-D724E5A78020}"/>
              </a:ext>
            </a:extLst>
          </p:cNvPr>
          <p:cNvSpPr txBox="1"/>
          <p:nvPr/>
        </p:nvSpPr>
        <p:spPr>
          <a:xfrm>
            <a:off x="1966763" y="857098"/>
            <a:ext cx="5541902" cy="461665"/>
          </a:xfrm>
          <a:prstGeom prst="rect">
            <a:avLst/>
          </a:prstGeom>
          <a:noFill/>
        </p:spPr>
        <p:txBody>
          <a:bodyPr wrap="none" rtlCol="0">
            <a:spAutoFit/>
          </a:bodyPr>
          <a:lstStyle/>
          <a:p>
            <a:r>
              <a:rPr lang="en-US" sz="2400" dirty="0"/>
              <a:t>Animal and Plant Health Inspection Service</a:t>
            </a:r>
          </a:p>
        </p:txBody>
      </p:sp>
    </p:spTree>
    <p:extLst>
      <p:ext uri="{BB962C8B-B14F-4D97-AF65-F5344CB8AC3E}">
        <p14:creationId xmlns:p14="http://schemas.microsoft.com/office/powerpoint/2010/main" val="139143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3D158AF4-35DB-4A7A-A8C6-56B6718B06B7}"/>
              </a:ext>
            </a:extLst>
          </p:cNvPr>
          <p:cNvSpPr/>
          <p:nvPr/>
        </p:nvSpPr>
        <p:spPr>
          <a:xfrm flipH="1">
            <a:off x="838200" y="767914"/>
            <a:ext cx="2362199" cy="1947520"/>
          </a:xfrm>
          <a:prstGeom prst="cloud">
            <a:avLst/>
          </a:prstGeom>
          <a:solidFill>
            <a:schemeClr val="bg1">
              <a:lumMod val="8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38518708-8940-4147-8897-15109F7A8177}"/>
              </a:ext>
            </a:extLst>
          </p:cNvPr>
          <p:cNvGrpSpPr/>
          <p:nvPr/>
        </p:nvGrpSpPr>
        <p:grpSpPr>
          <a:xfrm>
            <a:off x="9663915" y="4216705"/>
            <a:ext cx="1264232" cy="1278123"/>
            <a:chOff x="7232068" y="3015629"/>
            <a:chExt cx="1713107" cy="1805794"/>
          </a:xfrm>
        </p:grpSpPr>
        <p:sp>
          <p:nvSpPr>
            <p:cNvPr id="6" name="Teardrop 5">
              <a:extLst>
                <a:ext uri="{FF2B5EF4-FFF2-40B4-BE49-F238E27FC236}">
                  <a16:creationId xmlns:a16="http://schemas.microsoft.com/office/drawing/2014/main" id="{D96DC2BF-A748-4DBB-B9C8-0A8B7907DBF5}"/>
                </a:ext>
              </a:extLst>
            </p:cNvPr>
            <p:cNvSpPr/>
            <p:nvPr/>
          </p:nvSpPr>
          <p:spPr>
            <a:xfrm rot="18613097">
              <a:off x="7185725" y="3061972"/>
              <a:ext cx="1805794" cy="1713107"/>
            </a:xfrm>
            <a:prstGeom prst="teardrop">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oon 6">
              <a:extLst>
                <a:ext uri="{FF2B5EF4-FFF2-40B4-BE49-F238E27FC236}">
                  <a16:creationId xmlns:a16="http://schemas.microsoft.com/office/drawing/2014/main" id="{9BDE84ED-936C-4C4F-8A53-1D8CC4B32667}"/>
                </a:ext>
              </a:extLst>
            </p:cNvPr>
            <p:cNvSpPr/>
            <p:nvPr/>
          </p:nvSpPr>
          <p:spPr>
            <a:xfrm rot="18689418">
              <a:off x="7522309" y="4020699"/>
              <a:ext cx="331270" cy="776821"/>
            </a:xfrm>
            <a:prstGeom prst="moon">
              <a:avLst/>
            </a:prstGeom>
            <a:solidFill>
              <a:schemeClr val="accent1">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D21A7BD3-0FE6-470B-B4F0-FF3569A85802}"/>
              </a:ext>
            </a:extLst>
          </p:cNvPr>
          <p:cNvSpPr txBox="1"/>
          <p:nvPr/>
        </p:nvSpPr>
        <p:spPr>
          <a:xfrm>
            <a:off x="9100557" y="3151270"/>
            <a:ext cx="83548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Cold</a:t>
            </a:r>
          </a:p>
        </p:txBody>
      </p:sp>
      <p:sp>
        <p:nvSpPr>
          <p:cNvPr id="9" name="TextBox 8">
            <a:extLst>
              <a:ext uri="{FF2B5EF4-FFF2-40B4-BE49-F238E27FC236}">
                <a16:creationId xmlns:a16="http://schemas.microsoft.com/office/drawing/2014/main" id="{1F7A380B-280E-4830-91C5-886C37B6A1C4}"/>
              </a:ext>
            </a:extLst>
          </p:cNvPr>
          <p:cNvSpPr txBox="1"/>
          <p:nvPr/>
        </p:nvSpPr>
        <p:spPr>
          <a:xfrm>
            <a:off x="794117" y="2816040"/>
            <a:ext cx="272709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Fumigation</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(methyl bromide)</a:t>
            </a:r>
          </a:p>
        </p:txBody>
      </p:sp>
      <p:sp>
        <p:nvSpPr>
          <p:cNvPr id="10" name="TextBox 9">
            <a:extLst>
              <a:ext uri="{FF2B5EF4-FFF2-40B4-BE49-F238E27FC236}">
                <a16:creationId xmlns:a16="http://schemas.microsoft.com/office/drawing/2014/main" id="{4F2370F1-D3D1-4821-8488-EED0994771FE}"/>
              </a:ext>
            </a:extLst>
          </p:cNvPr>
          <p:cNvSpPr txBox="1"/>
          <p:nvPr/>
        </p:nvSpPr>
        <p:spPr>
          <a:xfrm>
            <a:off x="1263853" y="5958377"/>
            <a:ext cx="170803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Irradiation</a:t>
            </a:r>
          </a:p>
        </p:txBody>
      </p:sp>
      <p:pic>
        <p:nvPicPr>
          <p:cNvPr id="11" name="Graphic 10" descr="Fire with solid fill">
            <a:extLst>
              <a:ext uri="{FF2B5EF4-FFF2-40B4-BE49-F238E27FC236}">
                <a16:creationId xmlns:a16="http://schemas.microsoft.com/office/drawing/2014/main" id="{1309F6C2-3EF1-45B4-ACFC-0177735F2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6091" y="3796174"/>
            <a:ext cx="1584939" cy="1584939"/>
          </a:xfrm>
          <a:prstGeom prst="rect">
            <a:avLst/>
          </a:prstGeom>
        </p:spPr>
      </p:pic>
      <p:sp>
        <p:nvSpPr>
          <p:cNvPr id="12" name="TextBox 11">
            <a:extLst>
              <a:ext uri="{FF2B5EF4-FFF2-40B4-BE49-F238E27FC236}">
                <a16:creationId xmlns:a16="http://schemas.microsoft.com/office/drawing/2014/main" id="{039EA8C0-4BDD-493A-840A-EA1EB45FB648}"/>
              </a:ext>
            </a:extLst>
          </p:cNvPr>
          <p:cNvSpPr txBox="1"/>
          <p:nvPr/>
        </p:nvSpPr>
        <p:spPr>
          <a:xfrm>
            <a:off x="7517206" y="5494828"/>
            <a:ext cx="429341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Heat, steam, and immersion</a:t>
            </a:r>
          </a:p>
        </p:txBody>
      </p:sp>
      <p:sp>
        <p:nvSpPr>
          <p:cNvPr id="13" name="Title 33">
            <a:extLst>
              <a:ext uri="{FF2B5EF4-FFF2-40B4-BE49-F238E27FC236}">
                <a16:creationId xmlns:a16="http://schemas.microsoft.com/office/drawing/2014/main" id="{C6350936-BAE6-4BF2-B89C-283ED27F9C0E}"/>
              </a:ext>
            </a:extLst>
          </p:cNvPr>
          <p:cNvSpPr txBox="1">
            <a:spLocks/>
          </p:cNvSpPr>
          <p:nvPr/>
        </p:nvSpPr>
        <p:spPr>
          <a:xfrm>
            <a:off x="838200" y="1841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Treatments</a:t>
            </a:r>
          </a:p>
        </p:txBody>
      </p:sp>
      <p:pic>
        <p:nvPicPr>
          <p:cNvPr id="14" name="Picture 2" descr="Using ionising radiation to process food">
            <a:extLst>
              <a:ext uri="{FF2B5EF4-FFF2-40B4-BE49-F238E27FC236}">
                <a16:creationId xmlns:a16="http://schemas.microsoft.com/office/drawing/2014/main" id="{21168A9E-73E8-455A-B9C9-8B551F45CE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367" t="16456" r="26589" b="14698"/>
          <a:stretch/>
        </p:blipFill>
        <p:spPr bwMode="auto">
          <a:xfrm>
            <a:off x="940917" y="3770147"/>
            <a:ext cx="230401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Snowflake with solid fill">
            <a:extLst>
              <a:ext uri="{FF2B5EF4-FFF2-40B4-BE49-F238E27FC236}">
                <a16:creationId xmlns:a16="http://schemas.microsoft.com/office/drawing/2014/main" id="{B58E209A-3A92-443A-AA59-B4CF8D7DF8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7201" y="1093506"/>
            <a:ext cx="2362199" cy="2362199"/>
          </a:xfrm>
          <a:prstGeom prst="rect">
            <a:avLst/>
          </a:prstGeom>
        </p:spPr>
      </p:pic>
      <p:sp>
        <p:nvSpPr>
          <p:cNvPr id="2" name="Multiplication Sign 1">
            <a:extLst>
              <a:ext uri="{FF2B5EF4-FFF2-40B4-BE49-F238E27FC236}">
                <a16:creationId xmlns:a16="http://schemas.microsoft.com/office/drawing/2014/main" id="{8EEB2D96-49F0-4BC9-9B93-52A707BF0576}"/>
              </a:ext>
            </a:extLst>
          </p:cNvPr>
          <p:cNvSpPr/>
          <p:nvPr/>
        </p:nvSpPr>
        <p:spPr>
          <a:xfrm>
            <a:off x="700143" y="-9525"/>
            <a:ext cx="2990850" cy="6772275"/>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FC23D78-2514-47C5-83A2-5679A593058F}"/>
              </a:ext>
            </a:extLst>
          </p:cNvPr>
          <p:cNvSpPr txBox="1"/>
          <p:nvPr/>
        </p:nvSpPr>
        <p:spPr>
          <a:xfrm>
            <a:off x="3690993" y="2365337"/>
            <a:ext cx="3271793" cy="400110"/>
          </a:xfrm>
          <a:prstGeom prst="rect">
            <a:avLst/>
          </a:prstGeom>
          <a:noFill/>
        </p:spPr>
        <p:txBody>
          <a:bodyPr wrap="none" rtlCol="0">
            <a:spAutoFit/>
          </a:bodyPr>
          <a:lstStyle/>
          <a:p>
            <a:r>
              <a:rPr lang="en-US" sz="2000" dirty="0"/>
              <a:t>← Cannot be certified organic</a:t>
            </a:r>
          </a:p>
        </p:txBody>
      </p:sp>
      <p:sp>
        <p:nvSpPr>
          <p:cNvPr id="16" name="TextBox 15">
            <a:extLst>
              <a:ext uri="{FF2B5EF4-FFF2-40B4-BE49-F238E27FC236}">
                <a16:creationId xmlns:a16="http://schemas.microsoft.com/office/drawing/2014/main" id="{613E8C6A-C8C6-49DE-866C-8E460B490FCF}"/>
              </a:ext>
            </a:extLst>
          </p:cNvPr>
          <p:cNvSpPr txBox="1"/>
          <p:nvPr/>
        </p:nvSpPr>
        <p:spPr>
          <a:xfrm>
            <a:off x="4415244" y="3736121"/>
            <a:ext cx="2941574" cy="400110"/>
          </a:xfrm>
          <a:prstGeom prst="rect">
            <a:avLst/>
          </a:prstGeom>
          <a:noFill/>
        </p:spPr>
        <p:txBody>
          <a:bodyPr wrap="none" rtlCol="0">
            <a:spAutoFit/>
          </a:bodyPr>
          <a:lstStyle/>
          <a:p>
            <a:r>
              <a:rPr lang="en-US" sz="2000" dirty="0"/>
              <a:t>Can be certified organic →</a:t>
            </a:r>
          </a:p>
        </p:txBody>
      </p:sp>
    </p:spTree>
    <p:extLst>
      <p:ext uri="{BB962C8B-B14F-4D97-AF65-F5344CB8AC3E}">
        <p14:creationId xmlns:p14="http://schemas.microsoft.com/office/powerpoint/2010/main" val="16475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660B-494C-4655-B36E-719F2A59B41B}"/>
              </a:ext>
            </a:extLst>
          </p:cNvPr>
          <p:cNvSpPr>
            <a:spLocks noGrp="1"/>
          </p:cNvSpPr>
          <p:nvPr>
            <p:ph type="title"/>
          </p:nvPr>
        </p:nvSpPr>
        <p:spPr>
          <a:xfrm>
            <a:off x="838200" y="2497137"/>
            <a:ext cx="10515600" cy="1325563"/>
          </a:xfrm>
        </p:spPr>
        <p:txBody>
          <a:bodyPr/>
          <a:lstStyle/>
          <a:p>
            <a:pPr algn="ctr"/>
            <a:r>
              <a:rPr lang="en-US" dirty="0"/>
              <a:t>Thank you!</a:t>
            </a:r>
          </a:p>
        </p:txBody>
      </p:sp>
      <p:pic>
        <p:nvPicPr>
          <p:cNvPr id="4" name="Picture 2">
            <a:extLst>
              <a:ext uri="{FF2B5EF4-FFF2-40B4-BE49-F238E27FC236}">
                <a16:creationId xmlns:a16="http://schemas.microsoft.com/office/drawing/2014/main" id="{6E06C746-5E92-4666-BC1E-6378C3D30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61" y="288318"/>
            <a:ext cx="1476043" cy="1030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786124-4644-468D-8BCA-375CA436E65B}"/>
              </a:ext>
            </a:extLst>
          </p:cNvPr>
          <p:cNvSpPr txBox="1"/>
          <p:nvPr/>
        </p:nvSpPr>
        <p:spPr>
          <a:xfrm>
            <a:off x="1966763" y="366164"/>
            <a:ext cx="6213048" cy="523220"/>
          </a:xfrm>
          <a:prstGeom prst="rect">
            <a:avLst/>
          </a:prstGeom>
          <a:noFill/>
        </p:spPr>
        <p:txBody>
          <a:bodyPr wrap="none" rtlCol="0">
            <a:spAutoFit/>
          </a:bodyPr>
          <a:lstStyle/>
          <a:p>
            <a:r>
              <a:rPr lang="en-US" sz="2800" b="1" dirty="0"/>
              <a:t>United States Department of Agriculture</a:t>
            </a:r>
          </a:p>
        </p:txBody>
      </p:sp>
      <p:sp>
        <p:nvSpPr>
          <p:cNvPr id="6" name="TextBox 5">
            <a:extLst>
              <a:ext uri="{FF2B5EF4-FFF2-40B4-BE49-F238E27FC236}">
                <a16:creationId xmlns:a16="http://schemas.microsoft.com/office/drawing/2014/main" id="{E06B4576-4541-455A-936A-1ACD908878CA}"/>
              </a:ext>
            </a:extLst>
          </p:cNvPr>
          <p:cNvSpPr txBox="1"/>
          <p:nvPr/>
        </p:nvSpPr>
        <p:spPr>
          <a:xfrm>
            <a:off x="1966763" y="857098"/>
            <a:ext cx="5541902" cy="461665"/>
          </a:xfrm>
          <a:prstGeom prst="rect">
            <a:avLst/>
          </a:prstGeom>
          <a:noFill/>
        </p:spPr>
        <p:txBody>
          <a:bodyPr wrap="none" rtlCol="0">
            <a:spAutoFit/>
          </a:bodyPr>
          <a:lstStyle/>
          <a:p>
            <a:r>
              <a:rPr lang="en-US" sz="2400" dirty="0"/>
              <a:t>Animal and Plant Health Inspection Service</a:t>
            </a:r>
          </a:p>
        </p:txBody>
      </p:sp>
    </p:spTree>
    <p:extLst>
      <p:ext uri="{BB962C8B-B14F-4D97-AF65-F5344CB8AC3E}">
        <p14:creationId xmlns:p14="http://schemas.microsoft.com/office/powerpoint/2010/main" val="297232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by: USDA ARS Photo Unit, USDA Agricultural Research Service">
            <a:extLst>
              <a:ext uri="{FF2B5EF4-FFF2-40B4-BE49-F238E27FC236}">
                <a16:creationId xmlns:a16="http://schemas.microsoft.com/office/drawing/2014/main" id="{FDEBBDA0-89B9-48C1-8D2F-E54BC15364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4571428" cy="3047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7CCA25-FFA8-4039-8DDF-9209BF643499}"/>
              </a:ext>
            </a:extLst>
          </p:cNvPr>
          <p:cNvSpPr txBox="1"/>
          <p:nvPr/>
        </p:nvSpPr>
        <p:spPr>
          <a:xfrm>
            <a:off x="5467350" y="3275111"/>
            <a:ext cx="4981575" cy="307777"/>
          </a:xfrm>
          <a:prstGeom prst="rect">
            <a:avLst/>
          </a:prstGeom>
          <a:noFill/>
        </p:spPr>
        <p:txBody>
          <a:bodyPr wrap="square" rtlCol="0">
            <a:spAutoFit/>
          </a:bodyPr>
          <a:lstStyle/>
          <a:p>
            <a:r>
              <a:rPr lang="en-US" sz="1400" dirty="0">
                <a:solidFill>
                  <a:schemeClr val="bg1"/>
                </a:solidFill>
              </a:rPr>
              <a:t>Photo credit: Jack Kelly, University of California</a:t>
            </a:r>
          </a:p>
        </p:txBody>
      </p:sp>
      <p:pic>
        <p:nvPicPr>
          <p:cNvPr id="2056" name="Picture 8">
            <a:extLst>
              <a:ext uri="{FF2B5EF4-FFF2-40B4-BE49-F238E27FC236}">
                <a16:creationId xmlns:a16="http://schemas.microsoft.com/office/drawing/2014/main" id="{0F57D4D2-C7AF-46A5-A66B-B3A64EDB4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80053"/>
            <a:ext cx="54673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EA701EE-1D1A-40A8-92C3-9AA7AABFD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320" y="342900"/>
            <a:ext cx="4060193" cy="58280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riental fruit flies on papaya">
            <a:extLst>
              <a:ext uri="{FF2B5EF4-FFF2-40B4-BE49-F238E27FC236}">
                <a16:creationId xmlns:a16="http://schemas.microsoft.com/office/drawing/2014/main" id="{3BA8834B-086A-4A59-B468-5C2C9FB6F5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9975" y="3143250"/>
            <a:ext cx="47625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D456FD9-07CD-4832-B435-8E5F2F225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6879" y="-24004"/>
            <a:ext cx="4793744" cy="319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9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4" name="Block Arc 13">
            <a:extLst>
              <a:ext uri="{FF2B5EF4-FFF2-40B4-BE49-F238E27FC236}">
                <a16:creationId xmlns:a16="http://schemas.microsoft.com/office/drawing/2014/main" id="{80D73659-3313-46AB-B108-4F617D1140A0}"/>
              </a:ext>
            </a:extLst>
          </p:cNvPr>
          <p:cNvSpPr/>
          <p:nvPr/>
        </p:nvSpPr>
        <p:spPr>
          <a:xfrm rot="300000">
            <a:off x="4674301" y="3501533"/>
            <a:ext cx="4445792" cy="5171667"/>
          </a:xfrm>
          <a:prstGeom prst="blockArc">
            <a:avLst>
              <a:gd name="adj1" fmla="val 10760315"/>
              <a:gd name="adj2" fmla="val 20949978"/>
              <a:gd name="adj3" fmla="val 3459"/>
            </a:avLst>
          </a:prstGeom>
          <a:gradFill flip="none" rotWithShape="1">
            <a:gsLst>
              <a:gs pos="13000">
                <a:schemeClr val="accent6"/>
              </a:gs>
              <a:gs pos="36000">
                <a:srgbClr val="FFFF00"/>
              </a:gs>
              <a:gs pos="69000">
                <a:srgbClr val="FFC000"/>
              </a:gs>
              <a:gs pos="94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2C1F8-482A-4450-841B-0B73B2992C03}"/>
              </a:ext>
            </a:extLst>
          </p:cNvPr>
          <p:cNvSpPr>
            <a:spLocks noGrp="1"/>
          </p:cNvSpPr>
          <p:nvPr>
            <p:ph type="title"/>
          </p:nvPr>
        </p:nvSpPr>
        <p:spPr>
          <a:xfrm>
            <a:off x="865755" y="710271"/>
            <a:ext cx="2891236" cy="872659"/>
          </a:xfrm>
        </p:spPr>
        <p:txBody>
          <a:bodyPr>
            <a:normAutofit fontScale="90000"/>
          </a:bodyPr>
          <a:lstStyle/>
          <a:p>
            <a:r>
              <a:rPr lang="en-US" dirty="0">
                <a:solidFill>
                  <a:schemeClr val="accent5">
                    <a:lumMod val="50000"/>
                  </a:schemeClr>
                </a:solidFill>
              </a:rPr>
              <a:t>Cumulative Risk Reduction</a:t>
            </a:r>
          </a:p>
        </p:txBody>
      </p:sp>
      <p:pic>
        <p:nvPicPr>
          <p:cNvPr id="6" name="Picture 5">
            <a:extLst>
              <a:ext uri="{FF2B5EF4-FFF2-40B4-BE49-F238E27FC236}">
                <a16:creationId xmlns:a16="http://schemas.microsoft.com/office/drawing/2014/main" id="{DFB1EA33-574A-4126-96BF-9AF3028D1E36}"/>
              </a:ext>
            </a:extLst>
          </p:cNvPr>
          <p:cNvPicPr>
            <a:picLocks noChangeAspect="1"/>
          </p:cNvPicPr>
          <p:nvPr/>
        </p:nvPicPr>
        <p:blipFill rotWithShape="1">
          <a:blip r:embed="rId3"/>
          <a:srcRect l="1" t="33205" r="24821"/>
          <a:stretch/>
        </p:blipFill>
        <p:spPr>
          <a:xfrm>
            <a:off x="2097157" y="4289623"/>
            <a:ext cx="1985552" cy="2292642"/>
          </a:xfrm>
          <a:prstGeom prst="rect">
            <a:avLst/>
          </a:prstGeom>
        </p:spPr>
      </p:pic>
      <p:sp>
        <p:nvSpPr>
          <p:cNvPr id="34" name="Rectangle 33">
            <a:extLst>
              <a:ext uri="{FF2B5EF4-FFF2-40B4-BE49-F238E27FC236}">
                <a16:creationId xmlns:a16="http://schemas.microsoft.com/office/drawing/2014/main" id="{F0C92101-F14B-43F7-B27D-3B1E44C3E689}"/>
              </a:ext>
            </a:extLst>
          </p:cNvPr>
          <p:cNvSpPr/>
          <p:nvPr/>
        </p:nvSpPr>
        <p:spPr>
          <a:xfrm>
            <a:off x="1926354" y="4005121"/>
            <a:ext cx="2215988" cy="369332"/>
          </a:xfrm>
          <a:prstGeom prst="rect">
            <a:avLst/>
          </a:prstGeom>
          <a:noFill/>
          <a:ln w="12700">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Pre-production</a:t>
            </a:r>
          </a:p>
        </p:txBody>
      </p:sp>
      <p:pic>
        <p:nvPicPr>
          <p:cNvPr id="7" name="Picture 6">
            <a:extLst>
              <a:ext uri="{FF2B5EF4-FFF2-40B4-BE49-F238E27FC236}">
                <a16:creationId xmlns:a16="http://schemas.microsoft.com/office/drawing/2014/main" id="{767977B8-64A9-4F3E-8795-3424D707176E}"/>
              </a:ext>
            </a:extLst>
          </p:cNvPr>
          <p:cNvPicPr>
            <a:picLocks noChangeAspect="1"/>
          </p:cNvPicPr>
          <p:nvPr/>
        </p:nvPicPr>
        <p:blipFill>
          <a:blip r:embed="rId4"/>
          <a:stretch>
            <a:fillRect/>
          </a:stretch>
        </p:blipFill>
        <p:spPr>
          <a:xfrm>
            <a:off x="3136491" y="1433845"/>
            <a:ext cx="2085013" cy="2347163"/>
          </a:xfrm>
          <a:prstGeom prst="rect">
            <a:avLst/>
          </a:prstGeom>
        </p:spPr>
      </p:pic>
      <p:pic>
        <p:nvPicPr>
          <p:cNvPr id="8" name="Picture 7">
            <a:extLst>
              <a:ext uri="{FF2B5EF4-FFF2-40B4-BE49-F238E27FC236}">
                <a16:creationId xmlns:a16="http://schemas.microsoft.com/office/drawing/2014/main" id="{8B085D9E-240C-4CE0-92D4-B48D42D35171}"/>
              </a:ext>
            </a:extLst>
          </p:cNvPr>
          <p:cNvPicPr>
            <a:picLocks noChangeAspect="1"/>
          </p:cNvPicPr>
          <p:nvPr/>
        </p:nvPicPr>
        <p:blipFill>
          <a:blip r:embed="rId5"/>
          <a:stretch>
            <a:fillRect/>
          </a:stretch>
        </p:blipFill>
        <p:spPr>
          <a:xfrm>
            <a:off x="5825626" y="794058"/>
            <a:ext cx="2072820" cy="2304488"/>
          </a:xfrm>
          <a:prstGeom prst="rect">
            <a:avLst/>
          </a:prstGeom>
        </p:spPr>
      </p:pic>
      <p:grpSp>
        <p:nvGrpSpPr>
          <p:cNvPr id="13" name="Group 12">
            <a:extLst>
              <a:ext uri="{FF2B5EF4-FFF2-40B4-BE49-F238E27FC236}">
                <a16:creationId xmlns:a16="http://schemas.microsoft.com/office/drawing/2014/main" id="{E38110A6-7E09-4972-A8F6-67837B31815A}"/>
              </a:ext>
            </a:extLst>
          </p:cNvPr>
          <p:cNvGrpSpPr/>
          <p:nvPr/>
        </p:nvGrpSpPr>
        <p:grpSpPr>
          <a:xfrm>
            <a:off x="8470492" y="1026799"/>
            <a:ext cx="2136140" cy="2704764"/>
            <a:chOff x="6482671" y="941352"/>
            <a:chExt cx="2136140" cy="2704764"/>
          </a:xfrm>
        </p:grpSpPr>
        <p:grpSp>
          <p:nvGrpSpPr>
            <p:cNvPr id="11" name="Group 10">
              <a:extLst>
                <a:ext uri="{FF2B5EF4-FFF2-40B4-BE49-F238E27FC236}">
                  <a16:creationId xmlns:a16="http://schemas.microsoft.com/office/drawing/2014/main" id="{DEF83203-178E-4EEA-9C1A-64CD23BABD34}"/>
                </a:ext>
              </a:extLst>
            </p:cNvPr>
            <p:cNvGrpSpPr/>
            <p:nvPr/>
          </p:nvGrpSpPr>
          <p:grpSpPr>
            <a:xfrm>
              <a:off x="6531207" y="1322073"/>
              <a:ext cx="2047848" cy="2324043"/>
              <a:chOff x="6546872" y="1322074"/>
              <a:chExt cx="2047848" cy="2324043"/>
            </a:xfrm>
          </p:grpSpPr>
          <p:sp>
            <p:nvSpPr>
              <p:cNvPr id="40" name="Flowchart: Alternate Process 44">
                <a:extLst>
                  <a:ext uri="{FF2B5EF4-FFF2-40B4-BE49-F238E27FC236}">
                    <a16:creationId xmlns:a16="http://schemas.microsoft.com/office/drawing/2014/main" id="{00D53408-AE5F-42FD-A943-18D8F4CBC135}"/>
                  </a:ext>
                </a:extLst>
              </p:cNvPr>
              <p:cNvSpPr/>
              <p:nvPr/>
            </p:nvSpPr>
            <p:spPr>
              <a:xfrm>
                <a:off x="6546872" y="1322074"/>
                <a:ext cx="2047848" cy="1140295"/>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A3C40D2-5C4F-4961-8BE1-8C9C0E03F1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52383" y="1813722"/>
                <a:ext cx="2042337" cy="1832395"/>
              </a:xfrm>
              <a:prstGeom prst="roundRect">
                <a:avLst/>
              </a:prstGeom>
            </p:spPr>
          </p:pic>
        </p:grpSp>
        <p:sp>
          <p:nvSpPr>
            <p:cNvPr id="48" name="Rectangle 47">
              <a:extLst>
                <a:ext uri="{FF2B5EF4-FFF2-40B4-BE49-F238E27FC236}">
                  <a16:creationId xmlns:a16="http://schemas.microsoft.com/office/drawing/2014/main" id="{530AC0A1-D8B2-4CCC-9E15-B2062850233A}"/>
                </a:ext>
              </a:extLst>
            </p:cNvPr>
            <p:cNvSpPr/>
            <p:nvPr/>
          </p:nvSpPr>
          <p:spPr>
            <a:xfrm>
              <a:off x="6482671" y="941352"/>
              <a:ext cx="2136140" cy="1077218"/>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Postharvest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59" name="Group 58">
            <a:extLst>
              <a:ext uri="{FF2B5EF4-FFF2-40B4-BE49-F238E27FC236}">
                <a16:creationId xmlns:a16="http://schemas.microsoft.com/office/drawing/2014/main" id="{7CE6BDF4-12FF-43C1-99E7-68821FD0A063}"/>
              </a:ext>
            </a:extLst>
          </p:cNvPr>
          <p:cNvGrpSpPr/>
          <p:nvPr/>
        </p:nvGrpSpPr>
        <p:grpSpPr>
          <a:xfrm>
            <a:off x="9791711" y="3992965"/>
            <a:ext cx="2222351" cy="1190839"/>
            <a:chOff x="1371687" y="4260153"/>
            <a:chExt cx="1515049" cy="1385897"/>
          </a:xfrm>
          <a:solidFill>
            <a:schemeClr val="accent1">
              <a:lumMod val="75000"/>
            </a:schemeClr>
          </a:solidFill>
          <a:effectLst/>
        </p:grpSpPr>
        <p:sp>
          <p:nvSpPr>
            <p:cNvPr id="60" name="Flowchart: Alternate Process 22">
              <a:extLst>
                <a:ext uri="{FF2B5EF4-FFF2-40B4-BE49-F238E27FC236}">
                  <a16:creationId xmlns:a16="http://schemas.microsoft.com/office/drawing/2014/main" id="{7598D932-98CC-47AD-9AC2-4CEF52D0964B}"/>
                </a:ext>
              </a:extLst>
            </p:cNvPr>
            <p:cNvSpPr/>
            <p:nvPr/>
          </p:nvSpPr>
          <p:spPr>
            <a:xfrm>
              <a:off x="1405312" y="4482489"/>
              <a:ext cx="1447800" cy="116356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7F7F9D52-EC7F-4335-B3E0-BF04A3A56B85}"/>
                </a:ext>
              </a:extLst>
            </p:cNvPr>
            <p:cNvSpPr/>
            <p:nvPr/>
          </p:nvSpPr>
          <p:spPr>
            <a:xfrm>
              <a:off x="1371687" y="4260153"/>
              <a:ext cx="1515049" cy="782410"/>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Distribution</a:t>
              </a:r>
            </a:p>
          </p:txBody>
        </p:sp>
      </p:grpSp>
      <p:pic>
        <p:nvPicPr>
          <p:cNvPr id="63" name="Picture 62">
            <a:extLst>
              <a:ext uri="{FF2B5EF4-FFF2-40B4-BE49-F238E27FC236}">
                <a16:creationId xmlns:a16="http://schemas.microsoft.com/office/drawing/2014/main" id="{905C1B19-D1A3-4F44-B172-418E1F497C1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34818" y="4725500"/>
            <a:ext cx="2136139" cy="1873832"/>
          </a:xfrm>
          <a:prstGeom prst="roundRect">
            <a:avLst/>
          </a:prstGeom>
          <a:effectLst/>
        </p:spPr>
      </p:pic>
      <p:sp>
        <p:nvSpPr>
          <p:cNvPr id="64" name="TextBox 63">
            <a:extLst>
              <a:ext uri="{FF2B5EF4-FFF2-40B4-BE49-F238E27FC236}">
                <a16:creationId xmlns:a16="http://schemas.microsoft.com/office/drawing/2014/main" id="{BD7F85B9-63D5-41D6-AD50-EBAFA60DAC7C}"/>
              </a:ext>
            </a:extLst>
          </p:cNvPr>
          <p:cNvSpPr txBox="1"/>
          <p:nvPr/>
        </p:nvSpPr>
        <p:spPr>
          <a:xfrm>
            <a:off x="4588161" y="3938289"/>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Pesticides, Trapping</a:t>
            </a:r>
          </a:p>
        </p:txBody>
      </p:sp>
      <p:sp>
        <p:nvSpPr>
          <p:cNvPr id="70" name="TextBox 69">
            <a:extLst>
              <a:ext uri="{FF2B5EF4-FFF2-40B4-BE49-F238E27FC236}">
                <a16:creationId xmlns:a16="http://schemas.microsoft.com/office/drawing/2014/main" id="{F869E7CF-413D-4806-AD60-1CD65510E71E}"/>
              </a:ext>
            </a:extLst>
          </p:cNvPr>
          <p:cNvSpPr txBox="1"/>
          <p:nvPr/>
        </p:nvSpPr>
        <p:spPr>
          <a:xfrm>
            <a:off x="6177393" y="3206325"/>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Sanitation, Ripeness</a:t>
            </a:r>
          </a:p>
        </p:txBody>
      </p:sp>
      <p:sp>
        <p:nvSpPr>
          <p:cNvPr id="71" name="TextBox 70">
            <a:extLst>
              <a:ext uri="{FF2B5EF4-FFF2-40B4-BE49-F238E27FC236}">
                <a16:creationId xmlns:a16="http://schemas.microsoft.com/office/drawing/2014/main" id="{CB2D2038-E378-4E7C-A0AF-694DDAC9A3E5}"/>
              </a:ext>
            </a:extLst>
          </p:cNvPr>
          <p:cNvSpPr txBox="1"/>
          <p:nvPr/>
        </p:nvSpPr>
        <p:spPr>
          <a:xfrm>
            <a:off x="7823681" y="3947220"/>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Culling, Treatment</a:t>
            </a:r>
          </a:p>
        </p:txBody>
      </p:sp>
      <p:sp>
        <p:nvSpPr>
          <p:cNvPr id="72" name="TextBox 71">
            <a:extLst>
              <a:ext uri="{FF2B5EF4-FFF2-40B4-BE49-F238E27FC236}">
                <a16:creationId xmlns:a16="http://schemas.microsoft.com/office/drawing/2014/main" id="{334E529C-3045-4FB6-8EE5-9CFA7D3CA26C}"/>
              </a:ext>
            </a:extLst>
          </p:cNvPr>
          <p:cNvSpPr txBox="1"/>
          <p:nvPr/>
        </p:nvSpPr>
        <p:spPr>
          <a:xfrm>
            <a:off x="8161678" y="5005919"/>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Packaging, Inspection</a:t>
            </a:r>
          </a:p>
        </p:txBody>
      </p:sp>
      <p:sp>
        <p:nvSpPr>
          <p:cNvPr id="78" name="TextBox 77">
            <a:extLst>
              <a:ext uri="{FF2B5EF4-FFF2-40B4-BE49-F238E27FC236}">
                <a16:creationId xmlns:a16="http://schemas.microsoft.com/office/drawing/2014/main" id="{F795240C-32CA-411E-974C-9ECED14F4BF7}"/>
              </a:ext>
            </a:extLst>
          </p:cNvPr>
          <p:cNvSpPr txBox="1"/>
          <p:nvPr/>
        </p:nvSpPr>
        <p:spPr>
          <a:xfrm>
            <a:off x="4397756" y="5916452"/>
            <a:ext cx="691258" cy="646986"/>
          </a:xfrm>
          <a:prstGeom prst="roundRect">
            <a:avLst/>
          </a:prstGeom>
          <a:solidFill>
            <a:srgbClr val="FF0000"/>
          </a:solid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sp>
        <p:nvSpPr>
          <p:cNvPr id="79" name="TextBox 78">
            <a:extLst>
              <a:ext uri="{FF2B5EF4-FFF2-40B4-BE49-F238E27FC236}">
                <a16:creationId xmlns:a16="http://schemas.microsoft.com/office/drawing/2014/main" id="{74CBD5C5-901C-40F4-A039-8A3CBB9AFD12}"/>
              </a:ext>
            </a:extLst>
          </p:cNvPr>
          <p:cNvSpPr txBox="1"/>
          <p:nvPr/>
        </p:nvSpPr>
        <p:spPr>
          <a:xfrm>
            <a:off x="8689346" y="5873658"/>
            <a:ext cx="647659" cy="646986"/>
          </a:xfrm>
          <a:prstGeom prst="roundRect">
            <a:avLst/>
          </a:prstGeom>
          <a:solidFill>
            <a:srgbClr val="70AD47"/>
          </a:solid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sp>
        <p:nvSpPr>
          <p:cNvPr id="16" name="TextBox 15">
            <a:extLst>
              <a:ext uri="{FF2B5EF4-FFF2-40B4-BE49-F238E27FC236}">
                <a16:creationId xmlns:a16="http://schemas.microsoft.com/office/drawing/2014/main" id="{0D542392-4D04-446E-8FAC-D98352D8AAE9}"/>
              </a:ext>
            </a:extLst>
          </p:cNvPr>
          <p:cNvSpPr txBox="1"/>
          <p:nvPr/>
        </p:nvSpPr>
        <p:spPr>
          <a:xfrm>
            <a:off x="4356799" y="5048387"/>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ALPP, Certification</a:t>
            </a:r>
          </a:p>
        </p:txBody>
      </p:sp>
      <p:sp>
        <p:nvSpPr>
          <p:cNvPr id="19" name="Arrow: Right 18">
            <a:extLst>
              <a:ext uri="{FF2B5EF4-FFF2-40B4-BE49-F238E27FC236}">
                <a16:creationId xmlns:a16="http://schemas.microsoft.com/office/drawing/2014/main" id="{53E8EEF6-8CEC-4CCF-8503-9BF54420E211}"/>
              </a:ext>
            </a:extLst>
          </p:cNvPr>
          <p:cNvSpPr/>
          <p:nvPr/>
        </p:nvSpPr>
        <p:spPr>
          <a:xfrm rot="20010166">
            <a:off x="5269271" y="2079820"/>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Arrow: Right 82">
            <a:extLst>
              <a:ext uri="{FF2B5EF4-FFF2-40B4-BE49-F238E27FC236}">
                <a16:creationId xmlns:a16="http://schemas.microsoft.com/office/drawing/2014/main" id="{971B4B27-4070-424A-AAC0-5B61CC785CC7}"/>
              </a:ext>
            </a:extLst>
          </p:cNvPr>
          <p:cNvSpPr/>
          <p:nvPr/>
        </p:nvSpPr>
        <p:spPr>
          <a:xfrm rot="970944">
            <a:off x="7939145" y="1992212"/>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Arrow: Right 83">
            <a:extLst>
              <a:ext uri="{FF2B5EF4-FFF2-40B4-BE49-F238E27FC236}">
                <a16:creationId xmlns:a16="http://schemas.microsoft.com/office/drawing/2014/main" id="{51B40F10-85AE-4C02-B39E-18927E04DD2F}"/>
              </a:ext>
            </a:extLst>
          </p:cNvPr>
          <p:cNvSpPr/>
          <p:nvPr/>
        </p:nvSpPr>
        <p:spPr>
          <a:xfrm rot="2463692">
            <a:off x="10481467" y="3684881"/>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Arrow: Right 84">
            <a:extLst>
              <a:ext uri="{FF2B5EF4-FFF2-40B4-BE49-F238E27FC236}">
                <a16:creationId xmlns:a16="http://schemas.microsoft.com/office/drawing/2014/main" id="{81175CAC-6D5C-40CF-9F0E-C3D7B14F41A0}"/>
              </a:ext>
            </a:extLst>
          </p:cNvPr>
          <p:cNvSpPr/>
          <p:nvPr/>
        </p:nvSpPr>
        <p:spPr>
          <a:xfrm rot="18983059">
            <a:off x="2733828" y="3781526"/>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C8687B9-6884-4CAE-BC83-43040F0FA736}"/>
              </a:ext>
            </a:extLst>
          </p:cNvPr>
          <p:cNvSpPr txBox="1"/>
          <p:nvPr/>
        </p:nvSpPr>
        <p:spPr>
          <a:xfrm>
            <a:off x="2268661" y="4350362"/>
            <a:ext cx="1623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Pre-production</a:t>
            </a:r>
          </a:p>
        </p:txBody>
      </p:sp>
    </p:spTree>
    <p:extLst>
      <p:ext uri="{BB962C8B-B14F-4D97-AF65-F5344CB8AC3E}">
        <p14:creationId xmlns:p14="http://schemas.microsoft.com/office/powerpoint/2010/main" val="52803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Partial Circle 12">
            <a:extLst>
              <a:ext uri="{FF2B5EF4-FFF2-40B4-BE49-F238E27FC236}">
                <a16:creationId xmlns:a16="http://schemas.microsoft.com/office/drawing/2014/main" id="{35350539-BA80-442A-A962-0E39BA3EFEAA}"/>
              </a:ext>
            </a:extLst>
          </p:cNvPr>
          <p:cNvSpPr/>
          <p:nvPr/>
        </p:nvSpPr>
        <p:spPr>
          <a:xfrm flipH="1" flipV="1">
            <a:off x="-3004078" y="-2950920"/>
            <a:ext cx="7605895" cy="7194927"/>
          </a:xfrm>
          <a:prstGeom prst="pie">
            <a:avLst>
              <a:gd name="adj1" fmla="val 10807021"/>
              <a:gd name="adj2" fmla="val 1624695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Partial Circle 10">
            <a:extLst>
              <a:ext uri="{FF2B5EF4-FFF2-40B4-BE49-F238E27FC236}">
                <a16:creationId xmlns:a16="http://schemas.microsoft.com/office/drawing/2014/main" id="{804B4743-A4EF-46C8-B96E-626C854017EB}"/>
              </a:ext>
            </a:extLst>
          </p:cNvPr>
          <p:cNvSpPr/>
          <p:nvPr/>
        </p:nvSpPr>
        <p:spPr>
          <a:xfrm flipH="1">
            <a:off x="-2809010" y="2808604"/>
            <a:ext cx="7213299" cy="8098791"/>
          </a:xfrm>
          <a:prstGeom prst="pie">
            <a:avLst>
              <a:gd name="adj1" fmla="val 10789842"/>
              <a:gd name="adj2" fmla="val 1623963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46DBCF1-5C47-48A5-AE5F-DCB41BD394F0}"/>
              </a:ext>
            </a:extLst>
          </p:cNvPr>
          <p:cNvSpPr/>
          <p:nvPr/>
        </p:nvSpPr>
        <p:spPr>
          <a:xfrm flipH="1">
            <a:off x="3589981" y="2217060"/>
            <a:ext cx="2974393" cy="305289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1821BC5-03B4-40F6-ABBB-A8FB9347D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701" y="659588"/>
            <a:ext cx="3261643" cy="2749534"/>
          </a:xfrm>
          <a:prstGeom prst="rect">
            <a:avLst/>
          </a:prstGeom>
        </p:spPr>
      </p:pic>
      <p:pic>
        <p:nvPicPr>
          <p:cNvPr id="6" name="Picture 5">
            <a:extLst>
              <a:ext uri="{FF2B5EF4-FFF2-40B4-BE49-F238E27FC236}">
                <a16:creationId xmlns:a16="http://schemas.microsoft.com/office/drawing/2014/main" id="{948B617E-4FD2-4277-B2D6-E740936E1EA3}"/>
              </a:ext>
            </a:extLst>
          </p:cNvPr>
          <p:cNvPicPr>
            <a:picLocks noChangeAspect="1"/>
          </p:cNvPicPr>
          <p:nvPr/>
        </p:nvPicPr>
        <p:blipFill>
          <a:blip r:embed="rId4"/>
          <a:stretch>
            <a:fillRect/>
          </a:stretch>
        </p:blipFill>
        <p:spPr>
          <a:xfrm>
            <a:off x="787701" y="3805103"/>
            <a:ext cx="3261642" cy="3052897"/>
          </a:xfrm>
          <a:prstGeom prst="rect">
            <a:avLst/>
          </a:prstGeom>
        </p:spPr>
      </p:pic>
      <p:pic>
        <p:nvPicPr>
          <p:cNvPr id="7" name="Picture 6">
            <a:extLst>
              <a:ext uri="{FF2B5EF4-FFF2-40B4-BE49-F238E27FC236}">
                <a16:creationId xmlns:a16="http://schemas.microsoft.com/office/drawing/2014/main" id="{A95761F5-3788-4486-BFC6-18AFB33C856C}"/>
              </a:ext>
            </a:extLst>
          </p:cNvPr>
          <p:cNvPicPr>
            <a:picLocks noChangeAspect="1"/>
          </p:cNvPicPr>
          <p:nvPr/>
        </p:nvPicPr>
        <p:blipFill>
          <a:blip r:embed="rId5"/>
          <a:stretch>
            <a:fillRect/>
          </a:stretch>
        </p:blipFill>
        <p:spPr>
          <a:xfrm>
            <a:off x="3703438" y="2392539"/>
            <a:ext cx="2747478" cy="2747478"/>
          </a:xfrm>
          <a:prstGeom prst="rect">
            <a:avLst/>
          </a:prstGeom>
        </p:spPr>
      </p:pic>
      <p:sp>
        <p:nvSpPr>
          <p:cNvPr id="14" name="Title 1">
            <a:extLst>
              <a:ext uri="{FF2B5EF4-FFF2-40B4-BE49-F238E27FC236}">
                <a16:creationId xmlns:a16="http://schemas.microsoft.com/office/drawing/2014/main" id="{D6D58FF1-7BD2-49F2-9212-F3A0C753AA9C}"/>
              </a:ext>
            </a:extLst>
          </p:cNvPr>
          <p:cNvSpPr>
            <a:spLocks noGrp="1"/>
          </p:cNvSpPr>
          <p:nvPr>
            <p:ph type="title"/>
          </p:nvPr>
        </p:nvSpPr>
        <p:spPr>
          <a:xfrm>
            <a:off x="6928227" y="714723"/>
            <a:ext cx="4668257" cy="879644"/>
          </a:xfrm>
        </p:spPr>
        <p:txBody>
          <a:bodyPr>
            <a:normAutofit fontScale="90000"/>
          </a:bodyPr>
          <a:lstStyle/>
          <a:p>
            <a:pPr algn="ctr"/>
            <a:r>
              <a:rPr lang="en-US" dirty="0">
                <a:solidFill>
                  <a:schemeClr val="bg1"/>
                </a:solidFill>
              </a:rPr>
              <a:t>Systems Approaches</a:t>
            </a:r>
          </a:p>
        </p:txBody>
      </p:sp>
      <p:grpSp>
        <p:nvGrpSpPr>
          <p:cNvPr id="15" name="Group 14">
            <a:extLst>
              <a:ext uri="{FF2B5EF4-FFF2-40B4-BE49-F238E27FC236}">
                <a16:creationId xmlns:a16="http://schemas.microsoft.com/office/drawing/2014/main" id="{8CDE3F96-25E6-49F9-B2FF-B85767CE0523}"/>
              </a:ext>
            </a:extLst>
          </p:cNvPr>
          <p:cNvGrpSpPr/>
          <p:nvPr/>
        </p:nvGrpSpPr>
        <p:grpSpPr>
          <a:xfrm>
            <a:off x="6573303" y="1868439"/>
            <a:ext cx="5393386" cy="4681456"/>
            <a:chOff x="6697332" y="3734353"/>
            <a:chExt cx="4775744" cy="2255902"/>
          </a:xfrm>
        </p:grpSpPr>
        <p:sp>
          <p:nvSpPr>
            <p:cNvPr id="17" name="Freeform: Shape 16">
              <a:extLst>
                <a:ext uri="{FF2B5EF4-FFF2-40B4-BE49-F238E27FC236}">
                  <a16:creationId xmlns:a16="http://schemas.microsoft.com/office/drawing/2014/main" id="{5F13D5C3-6B33-49C1-81F8-443991AA5B8B}"/>
                </a:ext>
              </a:extLst>
            </p:cNvPr>
            <p:cNvSpPr/>
            <p:nvPr/>
          </p:nvSpPr>
          <p:spPr>
            <a:xfrm>
              <a:off x="6697332" y="3777454"/>
              <a:ext cx="2143139" cy="442022"/>
            </a:xfrm>
            <a:custGeom>
              <a:avLst/>
              <a:gdLst>
                <a:gd name="connsiteX0" fmla="*/ 0 w 2143139"/>
                <a:gd name="connsiteY0" fmla="*/ 0 h 442022"/>
                <a:gd name="connsiteX1" fmla="*/ 2143139 w 2143139"/>
                <a:gd name="connsiteY1" fmla="*/ 0 h 442022"/>
                <a:gd name="connsiteX2" fmla="*/ 2143139 w 2143139"/>
                <a:gd name="connsiteY2" fmla="*/ 442022 h 442022"/>
                <a:gd name="connsiteX3" fmla="*/ 0 w 2143139"/>
                <a:gd name="connsiteY3" fmla="*/ 442022 h 442022"/>
                <a:gd name="connsiteX4" fmla="*/ 0 w 2143139"/>
                <a:gd name="connsiteY4" fmla="*/ 0 h 44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39" h="442022">
                  <a:moveTo>
                    <a:pt x="0" y="0"/>
                  </a:moveTo>
                  <a:lnTo>
                    <a:pt x="2143139" y="0"/>
                  </a:lnTo>
                  <a:lnTo>
                    <a:pt x="2143139" y="442022"/>
                  </a:lnTo>
                  <a:lnTo>
                    <a:pt x="0" y="4420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b="1"/>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Definition (ISPM 5)</a:t>
              </a:r>
            </a:p>
          </p:txBody>
        </p:sp>
        <p:sp>
          <p:nvSpPr>
            <p:cNvPr id="18" name="Freeform: Shape 17">
              <a:extLst>
                <a:ext uri="{FF2B5EF4-FFF2-40B4-BE49-F238E27FC236}">
                  <a16:creationId xmlns:a16="http://schemas.microsoft.com/office/drawing/2014/main" id="{2DFBD12A-0004-4391-99D8-FEF2CB06A7CD}"/>
                </a:ext>
              </a:extLst>
            </p:cNvPr>
            <p:cNvSpPr/>
            <p:nvPr/>
          </p:nvSpPr>
          <p:spPr>
            <a:xfrm>
              <a:off x="6826537" y="4054722"/>
              <a:ext cx="2005479" cy="1751059"/>
            </a:xfrm>
            <a:custGeom>
              <a:avLst/>
              <a:gdLst>
                <a:gd name="connsiteX0" fmla="*/ 0 w 2143139"/>
                <a:gd name="connsiteY0" fmla="*/ 0 h 1751059"/>
                <a:gd name="connsiteX1" fmla="*/ 2143139 w 2143139"/>
                <a:gd name="connsiteY1" fmla="*/ 0 h 1751059"/>
                <a:gd name="connsiteX2" fmla="*/ 2143139 w 2143139"/>
                <a:gd name="connsiteY2" fmla="*/ 1751059 h 1751059"/>
                <a:gd name="connsiteX3" fmla="*/ 0 w 2143139"/>
                <a:gd name="connsiteY3" fmla="*/ 1751059 h 1751059"/>
                <a:gd name="connsiteX4" fmla="*/ 0 w 2143139"/>
                <a:gd name="connsiteY4" fmla="*/ 0 h 17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39" h="1751059">
                  <a:moveTo>
                    <a:pt x="0" y="0"/>
                  </a:moveTo>
                  <a:lnTo>
                    <a:pt x="2143139" y="0"/>
                  </a:lnTo>
                  <a:lnTo>
                    <a:pt x="2143139" y="1751059"/>
                  </a:lnTo>
                  <a:lnTo>
                    <a:pt x="0" y="17510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pest risk management option that integrates different measures, at least two of which act independently, with cumulative effect </a:t>
              </a:r>
            </a:p>
          </p:txBody>
        </p:sp>
        <p:sp>
          <p:nvSpPr>
            <p:cNvPr id="19" name="Freeform: Shape 18">
              <a:extLst>
                <a:ext uri="{FF2B5EF4-FFF2-40B4-BE49-F238E27FC236}">
                  <a16:creationId xmlns:a16="http://schemas.microsoft.com/office/drawing/2014/main" id="{FB0A2CFF-5988-47C2-95CE-6CCED3EC0186}"/>
                </a:ext>
              </a:extLst>
            </p:cNvPr>
            <p:cNvSpPr/>
            <p:nvPr/>
          </p:nvSpPr>
          <p:spPr>
            <a:xfrm>
              <a:off x="9329937" y="3734353"/>
              <a:ext cx="2143139" cy="442022"/>
            </a:xfrm>
            <a:custGeom>
              <a:avLst/>
              <a:gdLst>
                <a:gd name="connsiteX0" fmla="*/ 0 w 2143139"/>
                <a:gd name="connsiteY0" fmla="*/ 0 h 442022"/>
                <a:gd name="connsiteX1" fmla="*/ 2143139 w 2143139"/>
                <a:gd name="connsiteY1" fmla="*/ 0 h 442022"/>
                <a:gd name="connsiteX2" fmla="*/ 2143139 w 2143139"/>
                <a:gd name="connsiteY2" fmla="*/ 442022 h 442022"/>
                <a:gd name="connsiteX3" fmla="*/ 0 w 2143139"/>
                <a:gd name="connsiteY3" fmla="*/ 442022 h 442022"/>
                <a:gd name="connsiteX4" fmla="*/ 0 w 2143139"/>
                <a:gd name="connsiteY4" fmla="*/ 0 h 44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39" h="442022">
                  <a:moveTo>
                    <a:pt x="0" y="0"/>
                  </a:moveTo>
                  <a:lnTo>
                    <a:pt x="2143139" y="0"/>
                  </a:lnTo>
                  <a:lnTo>
                    <a:pt x="2143139" y="442022"/>
                  </a:lnTo>
                  <a:lnTo>
                    <a:pt x="0" y="4420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622300" rtl="0" eaLnBrk="1" fontAlgn="auto" latinLnBrk="0" hangingPunct="1">
                <a:lnSpc>
                  <a:spcPct val="100000"/>
                </a:lnSpc>
                <a:spcBef>
                  <a:spcPct val="0"/>
                </a:spcBef>
                <a:spcAft>
                  <a:spcPct val="35000"/>
                </a:spcAft>
                <a:buClrTx/>
                <a:buSzTx/>
                <a:buFontTx/>
                <a:buNone/>
                <a:tabLst/>
                <a:defRPr b="1"/>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Circumstances for use (ISPM 14)</a:t>
              </a:r>
              <a:endParaRPr kumimoji="0" lang="en-US" sz="14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CDA69E8-7E2A-43A6-9A19-DD8B7C730B83}"/>
                </a:ext>
              </a:extLst>
            </p:cNvPr>
            <p:cNvSpPr/>
            <p:nvPr/>
          </p:nvSpPr>
          <p:spPr>
            <a:xfrm>
              <a:off x="9329937" y="4239196"/>
              <a:ext cx="2143139" cy="1751059"/>
            </a:xfrm>
            <a:custGeom>
              <a:avLst/>
              <a:gdLst>
                <a:gd name="connsiteX0" fmla="*/ 0 w 2143139"/>
                <a:gd name="connsiteY0" fmla="*/ 0 h 1751059"/>
                <a:gd name="connsiteX1" fmla="*/ 2143139 w 2143139"/>
                <a:gd name="connsiteY1" fmla="*/ 0 h 1751059"/>
                <a:gd name="connsiteX2" fmla="*/ 2143139 w 2143139"/>
                <a:gd name="connsiteY2" fmla="*/ 1751059 h 1751059"/>
                <a:gd name="connsiteX3" fmla="*/ 0 w 2143139"/>
                <a:gd name="connsiteY3" fmla="*/ 1751059 h 1751059"/>
                <a:gd name="connsiteX4" fmla="*/ 0 w 2143139"/>
                <a:gd name="connsiteY4" fmla="*/ 0 h 17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39" h="1751059">
                  <a:moveTo>
                    <a:pt x="0" y="0"/>
                  </a:moveTo>
                  <a:lnTo>
                    <a:pt x="2143139" y="0"/>
                  </a:lnTo>
                  <a:lnTo>
                    <a:pt x="2143139" y="1751059"/>
                  </a:lnTo>
                  <a:lnTo>
                    <a:pt x="0" y="17510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2" panose="05020102010507070707" pitchFamily="18" charset="2"/>
                </a:rPr>
                <a: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U</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sed when individual measures not available or restrictive</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2" panose="05020102010507070707" pitchFamily="18" charset="2"/>
                </a:rPr>
                <a: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Measures can be monitored / corrected</a:t>
              </a:r>
            </a:p>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2" panose="05020102010507070707" pitchFamily="18" charset="2"/>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Pest / pest-host relationship known</a:t>
              </a:r>
            </a:p>
            <a:p>
              <a:pPr marL="0" marR="0" lvl="0" indent="0" algn="ctr" defTabSz="488950" rtl="0" eaLnBrk="1" fontAlgn="auto" latinLnBrk="0" hangingPunct="1">
                <a:lnSpc>
                  <a:spcPct val="10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2" panose="05020102010507070707" pitchFamily="18" charset="2"/>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Prevalence of the pest(s) is known and can be monitored</a:t>
              </a:r>
            </a:p>
          </p:txBody>
        </p:sp>
      </p:grpSp>
    </p:spTree>
    <p:extLst>
      <p:ext uri="{BB962C8B-B14F-4D97-AF65-F5344CB8AC3E}">
        <p14:creationId xmlns:p14="http://schemas.microsoft.com/office/powerpoint/2010/main" val="353999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 overhead drone shot of Yoxagoi Orchards">
            <a:extLst>
              <a:ext uri="{FF2B5EF4-FFF2-40B4-BE49-F238E27FC236}">
                <a16:creationId xmlns:a16="http://schemas.microsoft.com/office/drawing/2014/main" id="{D4C3D94A-E8CD-415F-85AD-E1BC9D43E7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361"/>
          <a:stretch/>
        </p:blipFill>
        <p:spPr bwMode="auto">
          <a:xfrm>
            <a:off x="0" y="1587500"/>
            <a:ext cx="12192000" cy="5270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1ECB97B-7B44-40E0-93FD-59FF0A2DE79F}"/>
              </a:ext>
            </a:extLst>
          </p:cNvPr>
          <p:cNvSpPr/>
          <p:nvPr/>
        </p:nvSpPr>
        <p:spPr>
          <a:xfrm>
            <a:off x="0" y="0"/>
            <a:ext cx="12192000" cy="6858000"/>
          </a:xfrm>
          <a:prstGeom prst="rect">
            <a:avLst/>
          </a:prstGeom>
          <a:gradFill flip="none" rotWithShape="1">
            <a:gsLst>
              <a:gs pos="0">
                <a:schemeClr val="accent1">
                  <a:lumMod val="5000"/>
                  <a:lumOff val="95000"/>
                  <a:alpha val="37000"/>
                </a:schemeClr>
              </a:gs>
              <a:gs pos="80000">
                <a:schemeClr val="bg1">
                  <a:alpha val="9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068DE1-5C5C-44E3-9168-06750F9990C8}"/>
              </a:ext>
            </a:extLst>
          </p:cNvPr>
          <p:cNvSpPr>
            <a:spLocks noGrp="1"/>
          </p:cNvSpPr>
          <p:nvPr>
            <p:ph idx="1"/>
          </p:nvPr>
        </p:nvSpPr>
        <p:spPr>
          <a:xfrm>
            <a:off x="838200" y="1647825"/>
            <a:ext cx="10515600" cy="4351338"/>
          </a:xfrm>
        </p:spPr>
        <p:txBody>
          <a:bodyPr>
            <a:normAutofit/>
          </a:bodyPr>
          <a:lstStyle/>
          <a:p>
            <a:r>
              <a:rPr lang="en-US" sz="3200" dirty="0"/>
              <a:t>No other hosts in buffer / production area</a:t>
            </a:r>
          </a:p>
          <a:p>
            <a:r>
              <a:rPr lang="en-US" sz="3200" dirty="0"/>
              <a:t>Elimination of mature or over ripe host fruits from production area</a:t>
            </a:r>
          </a:p>
          <a:p>
            <a:r>
              <a:rPr lang="en-US" sz="3200" dirty="0"/>
              <a:t>Removal of shade trees within buffer / production area</a:t>
            </a:r>
          </a:p>
          <a:p>
            <a:r>
              <a:rPr lang="en-US" sz="3200" dirty="0"/>
              <a:t>Only specific cultivars allowed (resistant or less susceptible)</a:t>
            </a:r>
          </a:p>
          <a:p>
            <a:r>
              <a:rPr lang="en-US" sz="3200" dirty="0"/>
              <a:t>No harvest after specific date or trapping triggers</a:t>
            </a:r>
          </a:p>
          <a:p>
            <a:endParaRPr lang="en-US" sz="3200" dirty="0"/>
          </a:p>
        </p:txBody>
      </p:sp>
      <p:sp>
        <p:nvSpPr>
          <p:cNvPr id="2" name="Title 1">
            <a:extLst>
              <a:ext uri="{FF2B5EF4-FFF2-40B4-BE49-F238E27FC236}">
                <a16:creationId xmlns:a16="http://schemas.microsoft.com/office/drawing/2014/main" id="{6A2C9690-EB7B-4F7F-B79D-C64C0DE0322C}"/>
              </a:ext>
            </a:extLst>
          </p:cNvPr>
          <p:cNvSpPr>
            <a:spLocks noGrp="1"/>
          </p:cNvSpPr>
          <p:nvPr>
            <p:ph type="title"/>
          </p:nvPr>
        </p:nvSpPr>
        <p:spPr>
          <a:xfrm>
            <a:off x="838200" y="365125"/>
            <a:ext cx="10515600" cy="917575"/>
          </a:xfrm>
        </p:spPr>
        <p:txBody>
          <a:bodyPr/>
          <a:lstStyle/>
          <a:p>
            <a:r>
              <a:rPr lang="en-US" dirty="0"/>
              <a:t>Preharvest Measures</a:t>
            </a:r>
          </a:p>
        </p:txBody>
      </p:sp>
    </p:spTree>
    <p:extLst>
      <p:ext uri="{BB962C8B-B14F-4D97-AF65-F5344CB8AC3E}">
        <p14:creationId xmlns:p14="http://schemas.microsoft.com/office/powerpoint/2010/main" val="361212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4C1EE96F-D7B0-4AA0-9D5F-7BDDCC01A7A8}"/>
              </a:ext>
            </a:extLst>
          </p:cNvPr>
          <p:cNvSpPr txBox="1">
            <a:spLocks noChangeArrowheads="1"/>
          </p:cNvSpPr>
          <p:nvPr/>
        </p:nvSpPr>
        <p:spPr bwMode="auto">
          <a:xfrm>
            <a:off x="528013" y="2616688"/>
            <a:ext cx="7780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a:lnSpc>
                <a:spcPct val="80000"/>
              </a:lnSpc>
              <a:defRPr/>
            </a:pPr>
            <a:r>
              <a:rPr lang="en-US" altLang="en-US" kern="0" dirty="0">
                <a:solidFill>
                  <a:schemeClr val="tx1"/>
                </a:solidFill>
              </a:rPr>
              <a:t>Pest free growing structure</a:t>
            </a:r>
          </a:p>
          <a:p>
            <a:pPr>
              <a:lnSpc>
                <a:spcPct val="80000"/>
              </a:lnSpc>
              <a:defRPr/>
            </a:pPr>
            <a:r>
              <a:rPr lang="en-US" altLang="en-US" kern="0" dirty="0">
                <a:solidFill>
                  <a:schemeClr val="tx1"/>
                </a:solidFill>
              </a:rPr>
              <a:t>Limit altitude for growers and packing area to certain levels</a:t>
            </a:r>
          </a:p>
          <a:p>
            <a:pPr>
              <a:lnSpc>
                <a:spcPct val="80000"/>
              </a:lnSpc>
              <a:defRPr/>
            </a:pPr>
            <a:r>
              <a:rPr lang="en-US" altLang="en-US" kern="0" dirty="0">
                <a:solidFill>
                  <a:schemeClr val="tx1"/>
                </a:solidFill>
              </a:rPr>
              <a:t>Quarantine road stations /signs</a:t>
            </a:r>
          </a:p>
          <a:p>
            <a:pPr>
              <a:lnSpc>
                <a:spcPct val="80000"/>
              </a:lnSpc>
              <a:defRPr/>
            </a:pPr>
            <a:r>
              <a:rPr lang="en-US" altLang="en-US" kern="0" dirty="0">
                <a:solidFill>
                  <a:schemeClr val="tx1"/>
                </a:solidFill>
              </a:rPr>
              <a:t>Fruit bagging</a:t>
            </a:r>
          </a:p>
          <a:p>
            <a:pPr>
              <a:lnSpc>
                <a:spcPct val="80000"/>
              </a:lnSpc>
              <a:defRPr/>
            </a:pPr>
            <a:r>
              <a:rPr lang="en-US" altLang="en-US" kern="0" dirty="0">
                <a:solidFill>
                  <a:schemeClr val="tx1"/>
                </a:solidFill>
              </a:rPr>
              <a:t>Registered or approved production sites</a:t>
            </a:r>
          </a:p>
        </p:txBody>
      </p:sp>
      <p:sp>
        <p:nvSpPr>
          <p:cNvPr id="7" name="Rectangle 2">
            <a:extLst>
              <a:ext uri="{FF2B5EF4-FFF2-40B4-BE49-F238E27FC236}">
                <a16:creationId xmlns:a16="http://schemas.microsoft.com/office/drawing/2014/main" id="{0312C80D-B45F-4F6B-A0F4-BEEDF46D55C6}"/>
              </a:ext>
            </a:extLst>
          </p:cNvPr>
          <p:cNvSpPr txBox="1">
            <a:spLocks noChangeArrowheads="1"/>
          </p:cNvSpPr>
          <p:nvPr/>
        </p:nvSpPr>
        <p:spPr bwMode="auto">
          <a:xfrm>
            <a:off x="675771" y="832462"/>
            <a:ext cx="6096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458505"/>
                </a:solidFill>
                <a:latin typeface="+mj-lt"/>
                <a:ea typeface="+mj-ea"/>
                <a:cs typeface="+mj-cs"/>
              </a:defRPr>
            </a:lvl1pPr>
            <a:lvl2pPr algn="l" rtl="0" eaLnBrk="0" fontAlgn="base" hangingPunct="0">
              <a:spcBef>
                <a:spcPct val="0"/>
              </a:spcBef>
              <a:spcAft>
                <a:spcPct val="0"/>
              </a:spcAft>
              <a:defRPr sz="3600" b="1">
                <a:solidFill>
                  <a:srgbClr val="458505"/>
                </a:solidFill>
                <a:latin typeface="Arial" charset="0"/>
              </a:defRPr>
            </a:lvl2pPr>
            <a:lvl3pPr algn="l" rtl="0" eaLnBrk="0" fontAlgn="base" hangingPunct="0">
              <a:spcBef>
                <a:spcPct val="0"/>
              </a:spcBef>
              <a:spcAft>
                <a:spcPct val="0"/>
              </a:spcAft>
              <a:defRPr sz="3600" b="1">
                <a:solidFill>
                  <a:srgbClr val="458505"/>
                </a:solidFill>
                <a:latin typeface="Arial" charset="0"/>
              </a:defRPr>
            </a:lvl3pPr>
            <a:lvl4pPr algn="l" rtl="0" eaLnBrk="0" fontAlgn="base" hangingPunct="0">
              <a:spcBef>
                <a:spcPct val="0"/>
              </a:spcBef>
              <a:spcAft>
                <a:spcPct val="0"/>
              </a:spcAft>
              <a:defRPr sz="3600" b="1">
                <a:solidFill>
                  <a:srgbClr val="458505"/>
                </a:solidFill>
                <a:latin typeface="Arial" charset="0"/>
              </a:defRPr>
            </a:lvl4pPr>
            <a:lvl5pPr algn="l" rtl="0" eaLnBrk="0" fontAlgn="base" hangingPunct="0">
              <a:spcBef>
                <a:spcPct val="0"/>
              </a:spcBef>
              <a:spcAft>
                <a:spcPct val="0"/>
              </a:spcAft>
              <a:defRPr sz="3600" b="1">
                <a:solidFill>
                  <a:srgbClr val="458505"/>
                </a:solidFill>
                <a:latin typeface="Arial" charset="0"/>
              </a:defRPr>
            </a:lvl5pPr>
            <a:lvl6pPr marL="457200" algn="l" rtl="0" fontAlgn="base">
              <a:spcBef>
                <a:spcPct val="0"/>
              </a:spcBef>
              <a:spcAft>
                <a:spcPct val="0"/>
              </a:spcAft>
              <a:defRPr sz="3600" b="1">
                <a:solidFill>
                  <a:srgbClr val="458505"/>
                </a:solidFill>
                <a:latin typeface="Arial" charset="0"/>
              </a:defRPr>
            </a:lvl6pPr>
            <a:lvl7pPr marL="914400" algn="l" rtl="0" fontAlgn="base">
              <a:spcBef>
                <a:spcPct val="0"/>
              </a:spcBef>
              <a:spcAft>
                <a:spcPct val="0"/>
              </a:spcAft>
              <a:defRPr sz="3600" b="1">
                <a:solidFill>
                  <a:srgbClr val="458505"/>
                </a:solidFill>
                <a:latin typeface="Arial" charset="0"/>
              </a:defRPr>
            </a:lvl7pPr>
            <a:lvl8pPr marL="1371600" algn="l" rtl="0" fontAlgn="base">
              <a:spcBef>
                <a:spcPct val="0"/>
              </a:spcBef>
              <a:spcAft>
                <a:spcPct val="0"/>
              </a:spcAft>
              <a:defRPr sz="3600" b="1">
                <a:solidFill>
                  <a:srgbClr val="458505"/>
                </a:solidFill>
                <a:latin typeface="Arial" charset="0"/>
              </a:defRPr>
            </a:lvl8pPr>
            <a:lvl9pPr marL="1828800" algn="l" rtl="0" fontAlgn="base">
              <a:spcBef>
                <a:spcPct val="0"/>
              </a:spcBef>
              <a:spcAft>
                <a:spcPct val="0"/>
              </a:spcAft>
              <a:defRPr sz="3600" b="1">
                <a:solidFill>
                  <a:srgbClr val="458505"/>
                </a:solidFill>
                <a:latin typeface="Arial" charset="0"/>
              </a:defRPr>
            </a:lvl9pPr>
          </a:lstStyle>
          <a:p>
            <a:pPr>
              <a:defRPr/>
            </a:pPr>
            <a:r>
              <a:rPr lang="en-US" altLang="en-US" kern="0" dirty="0">
                <a:solidFill>
                  <a:schemeClr val="tx1"/>
                </a:solidFill>
              </a:rPr>
              <a:t>Field Measures</a:t>
            </a:r>
          </a:p>
        </p:txBody>
      </p:sp>
      <p:pic>
        <p:nvPicPr>
          <p:cNvPr id="3" name="Picture 2">
            <a:extLst>
              <a:ext uri="{FF2B5EF4-FFF2-40B4-BE49-F238E27FC236}">
                <a16:creationId xmlns:a16="http://schemas.microsoft.com/office/drawing/2014/main" id="{9A8FC502-DFDE-428B-BCC2-328CAE587CF7}"/>
              </a:ext>
            </a:extLst>
          </p:cNvPr>
          <p:cNvPicPr>
            <a:picLocks noChangeAspect="1"/>
          </p:cNvPicPr>
          <p:nvPr/>
        </p:nvPicPr>
        <p:blipFill>
          <a:blip r:embed="rId2"/>
          <a:stretch>
            <a:fillRect/>
          </a:stretch>
        </p:blipFill>
        <p:spPr>
          <a:xfrm>
            <a:off x="4507395" y="319212"/>
            <a:ext cx="3608317" cy="1864701"/>
          </a:xfrm>
          <a:prstGeom prst="rect">
            <a:avLst/>
          </a:prstGeom>
        </p:spPr>
      </p:pic>
      <p:pic>
        <p:nvPicPr>
          <p:cNvPr id="8" name="Picture 7">
            <a:extLst>
              <a:ext uri="{FF2B5EF4-FFF2-40B4-BE49-F238E27FC236}">
                <a16:creationId xmlns:a16="http://schemas.microsoft.com/office/drawing/2014/main" id="{E96A1909-5A15-4372-BED7-E4FD80F7790F}"/>
              </a:ext>
            </a:extLst>
          </p:cNvPr>
          <p:cNvPicPr>
            <a:picLocks noChangeAspect="1"/>
          </p:cNvPicPr>
          <p:nvPr/>
        </p:nvPicPr>
        <p:blipFill>
          <a:blip r:embed="rId3"/>
          <a:stretch>
            <a:fillRect/>
          </a:stretch>
        </p:blipFill>
        <p:spPr>
          <a:xfrm>
            <a:off x="8115712" y="94462"/>
            <a:ext cx="3017956" cy="2589088"/>
          </a:xfrm>
          <a:prstGeom prst="rect">
            <a:avLst/>
          </a:prstGeom>
        </p:spPr>
      </p:pic>
      <p:pic>
        <p:nvPicPr>
          <p:cNvPr id="10" name="Picture 9">
            <a:extLst>
              <a:ext uri="{FF2B5EF4-FFF2-40B4-BE49-F238E27FC236}">
                <a16:creationId xmlns:a16="http://schemas.microsoft.com/office/drawing/2014/main" id="{E5EE6239-BE7E-423F-BB59-DCB4D4B771EC}"/>
              </a:ext>
            </a:extLst>
          </p:cNvPr>
          <p:cNvPicPr>
            <a:picLocks noChangeAspect="1"/>
          </p:cNvPicPr>
          <p:nvPr/>
        </p:nvPicPr>
        <p:blipFill>
          <a:blip r:embed="rId4"/>
          <a:stretch>
            <a:fillRect/>
          </a:stretch>
        </p:blipFill>
        <p:spPr>
          <a:xfrm>
            <a:off x="8578917" y="2683550"/>
            <a:ext cx="3338375" cy="2324723"/>
          </a:xfrm>
          <a:prstGeom prst="rect">
            <a:avLst/>
          </a:prstGeom>
        </p:spPr>
      </p:pic>
      <p:pic>
        <p:nvPicPr>
          <p:cNvPr id="11" name="Picture 10">
            <a:extLst>
              <a:ext uri="{FF2B5EF4-FFF2-40B4-BE49-F238E27FC236}">
                <a16:creationId xmlns:a16="http://schemas.microsoft.com/office/drawing/2014/main" id="{F397BCF3-CA47-4754-863E-C82D48DA0144}"/>
              </a:ext>
            </a:extLst>
          </p:cNvPr>
          <p:cNvPicPr>
            <a:picLocks noChangeAspect="1"/>
          </p:cNvPicPr>
          <p:nvPr/>
        </p:nvPicPr>
        <p:blipFill>
          <a:blip r:embed="rId5"/>
          <a:stretch>
            <a:fillRect/>
          </a:stretch>
        </p:blipFill>
        <p:spPr>
          <a:xfrm>
            <a:off x="8239078" y="4751922"/>
            <a:ext cx="2964487" cy="2011616"/>
          </a:xfrm>
          <a:prstGeom prst="rect">
            <a:avLst/>
          </a:prstGeom>
        </p:spPr>
      </p:pic>
    </p:spTree>
    <p:extLst>
      <p:ext uri="{BB962C8B-B14F-4D97-AF65-F5344CB8AC3E}">
        <p14:creationId xmlns:p14="http://schemas.microsoft.com/office/powerpoint/2010/main" val="2432738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A5106-878C-4DEC-927C-71797F59624C}"/>
              </a:ext>
            </a:extLst>
          </p:cNvPr>
          <p:cNvSpPr/>
          <p:nvPr/>
        </p:nvSpPr>
        <p:spPr>
          <a:xfrm>
            <a:off x="7670801" y="1"/>
            <a:ext cx="45212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970" name="Rectangle 2">
            <a:extLst>
              <a:ext uri="{FF2B5EF4-FFF2-40B4-BE49-F238E27FC236}">
                <a16:creationId xmlns:a16="http://schemas.microsoft.com/office/drawing/2014/main" id="{1BE1D52F-025B-49BD-A656-F1D193732037}"/>
              </a:ext>
            </a:extLst>
          </p:cNvPr>
          <p:cNvSpPr>
            <a:spLocks noGrp="1" noChangeArrowheads="1"/>
          </p:cNvSpPr>
          <p:nvPr>
            <p:ph type="title"/>
          </p:nvPr>
        </p:nvSpPr>
        <p:spPr>
          <a:xfrm>
            <a:off x="7953376" y="406400"/>
            <a:ext cx="4152899" cy="1162050"/>
          </a:xfrm>
        </p:spPr>
        <p:txBody>
          <a:bodyPr>
            <a:normAutofit fontScale="90000"/>
          </a:bodyPr>
          <a:lstStyle/>
          <a:p>
            <a:pPr algn="ctr"/>
            <a:r>
              <a:rPr lang="en-US" altLang="en-US" sz="4000" dirty="0">
                <a:solidFill>
                  <a:schemeClr val="bg1"/>
                </a:solidFill>
              </a:rPr>
              <a:t>Example: Papaya from Central America</a:t>
            </a:r>
          </a:p>
        </p:txBody>
      </p:sp>
      <p:sp>
        <p:nvSpPr>
          <p:cNvPr id="57347" name="Rectangle 3">
            <a:extLst>
              <a:ext uri="{FF2B5EF4-FFF2-40B4-BE49-F238E27FC236}">
                <a16:creationId xmlns:a16="http://schemas.microsoft.com/office/drawing/2014/main" id="{C28C7668-BE52-491B-B4F4-B95865BE4A30}"/>
              </a:ext>
            </a:extLst>
          </p:cNvPr>
          <p:cNvSpPr>
            <a:spLocks noGrp="1" noChangeArrowheads="1"/>
          </p:cNvSpPr>
          <p:nvPr>
            <p:ph idx="1"/>
          </p:nvPr>
        </p:nvSpPr>
        <p:spPr>
          <a:xfrm>
            <a:off x="7962900" y="1730375"/>
            <a:ext cx="4152900" cy="4495800"/>
          </a:xfrm>
        </p:spPr>
        <p:txBody>
          <a:bodyPr/>
          <a:lstStyle/>
          <a:p>
            <a:pPr marL="0" indent="0" algn="ctr">
              <a:buClr>
                <a:schemeClr val="accent1">
                  <a:lumMod val="50000"/>
                </a:schemeClr>
              </a:buClr>
              <a:buSzPct val="100000"/>
              <a:buNone/>
              <a:defRPr/>
            </a:pPr>
            <a:r>
              <a:rPr lang="en-US" sz="3200" b="1" dirty="0">
                <a:solidFill>
                  <a:schemeClr val="bg1"/>
                </a:solidFill>
              </a:rPr>
              <a:t>Target Pest:  Medfly (</a:t>
            </a:r>
            <a:r>
              <a:rPr lang="en-US" sz="3200" b="1" i="1" dirty="0">
                <a:solidFill>
                  <a:schemeClr val="bg1"/>
                </a:solidFill>
              </a:rPr>
              <a:t>Ceratitis capitata</a:t>
            </a:r>
            <a:r>
              <a:rPr lang="en-US" sz="3200" b="1" dirty="0">
                <a:solidFill>
                  <a:schemeClr val="bg1"/>
                </a:solidFill>
              </a:rPr>
              <a:t>)</a:t>
            </a:r>
          </a:p>
          <a:p>
            <a:pPr marL="609600" indent="-609600">
              <a:buClr>
                <a:srgbClr val="FF0000"/>
              </a:buClr>
              <a:buSzPct val="85000"/>
              <a:buNone/>
              <a:defRPr/>
            </a:pPr>
            <a:endParaRPr lang="en-US" sz="1400" dirty="0">
              <a:solidFill>
                <a:schemeClr val="bg1"/>
              </a:solidFill>
            </a:endParaRPr>
          </a:p>
          <a:p>
            <a:pPr marL="400050" lvl="1" indent="0">
              <a:buClr>
                <a:schemeClr val="accent1">
                  <a:lumMod val="50000"/>
                </a:schemeClr>
              </a:buClr>
              <a:buSzPct val="85000"/>
              <a:buNone/>
              <a:defRPr/>
            </a:pPr>
            <a:r>
              <a:rPr lang="en-US" sz="2800" dirty="0">
                <a:solidFill>
                  <a:schemeClr val="bg1"/>
                </a:solidFill>
              </a:rPr>
              <a:t>Major Mitigations:   </a:t>
            </a:r>
          </a:p>
          <a:p>
            <a:pPr marL="1390650" lvl="2" indent="-533400">
              <a:defRPr/>
            </a:pPr>
            <a:r>
              <a:rPr lang="en-US" sz="2400" dirty="0">
                <a:solidFill>
                  <a:schemeClr val="bg1"/>
                </a:solidFill>
              </a:rPr>
              <a:t>Poor host</a:t>
            </a:r>
          </a:p>
          <a:p>
            <a:pPr marL="1390650" lvl="2" indent="-533400">
              <a:defRPr/>
            </a:pPr>
            <a:r>
              <a:rPr lang="en-US" sz="2400" dirty="0">
                <a:solidFill>
                  <a:schemeClr val="bg1"/>
                </a:solidFill>
              </a:rPr>
              <a:t>Low prevalence (trapping)</a:t>
            </a:r>
          </a:p>
          <a:p>
            <a:pPr marL="1390650" lvl="2" indent="-533400">
              <a:defRPr/>
            </a:pPr>
            <a:r>
              <a:rPr lang="en-US" sz="2400" dirty="0">
                <a:solidFill>
                  <a:schemeClr val="bg1"/>
                </a:solidFill>
              </a:rPr>
              <a:t>Specific cultivars</a:t>
            </a:r>
          </a:p>
          <a:p>
            <a:pPr marL="1390650" lvl="2" indent="-533400">
              <a:defRPr/>
            </a:pPr>
            <a:r>
              <a:rPr lang="en-US" sz="2400" dirty="0">
                <a:solidFill>
                  <a:schemeClr val="bg1"/>
                </a:solidFill>
              </a:rPr>
              <a:t>Specific maturity stage</a:t>
            </a:r>
          </a:p>
          <a:p>
            <a:pPr marL="1390650" lvl="2" indent="-533400">
              <a:defRPr/>
            </a:pPr>
            <a:r>
              <a:rPr lang="en-US" sz="2400" dirty="0">
                <a:solidFill>
                  <a:schemeClr val="bg1"/>
                </a:solidFill>
              </a:rPr>
              <a:t>Hot water dip</a:t>
            </a:r>
          </a:p>
          <a:p>
            <a:pPr marL="609600" indent="-609600">
              <a:buNone/>
              <a:defRPr/>
            </a:pPr>
            <a:endParaRPr lang="en-US" dirty="0"/>
          </a:p>
          <a:p>
            <a:pPr marL="609600" indent="-609600">
              <a:buNone/>
              <a:defRPr/>
            </a:pPr>
            <a:endParaRPr lang="en-US" dirty="0"/>
          </a:p>
          <a:p>
            <a:pPr marL="609600" indent="-609600">
              <a:buNone/>
              <a:defRPr/>
            </a:pPr>
            <a:endParaRPr lang="en-US" dirty="0"/>
          </a:p>
        </p:txBody>
      </p:sp>
      <p:pic>
        <p:nvPicPr>
          <p:cNvPr id="3" name="Picture 2">
            <a:extLst>
              <a:ext uri="{FF2B5EF4-FFF2-40B4-BE49-F238E27FC236}">
                <a16:creationId xmlns:a16="http://schemas.microsoft.com/office/drawing/2014/main" id="{74AFC883-0FA2-42BC-A07C-B03EA0D17339}"/>
              </a:ext>
            </a:extLst>
          </p:cNvPr>
          <p:cNvPicPr>
            <a:picLocks noChangeAspect="1"/>
          </p:cNvPicPr>
          <p:nvPr/>
        </p:nvPicPr>
        <p:blipFill>
          <a:blip r:embed="rId3"/>
          <a:stretch>
            <a:fillRect/>
          </a:stretch>
        </p:blipFill>
        <p:spPr>
          <a:xfrm>
            <a:off x="5416237" y="2749237"/>
            <a:ext cx="1359526" cy="1359526"/>
          </a:xfrm>
          <a:prstGeom prst="rect">
            <a:avLst/>
          </a:prstGeom>
          <a:ln>
            <a:noFill/>
          </a:ln>
        </p:spPr>
      </p:pic>
      <p:pic>
        <p:nvPicPr>
          <p:cNvPr id="5" name="Picture 4">
            <a:extLst>
              <a:ext uri="{FF2B5EF4-FFF2-40B4-BE49-F238E27FC236}">
                <a16:creationId xmlns:a16="http://schemas.microsoft.com/office/drawing/2014/main" id="{6B85C9F5-EFEB-4779-86BE-57CE7732D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7820343"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360"/>
    </mc:Choice>
    <mc:Fallback xmlns="">
      <p:transition spd="slow" advTm="5236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82EB59-ABF2-445B-93C1-A3719B64E50B}"/>
              </a:ext>
            </a:extLst>
          </p:cNvPr>
          <p:cNvSpPr txBox="1">
            <a:spLocks/>
          </p:cNvSpPr>
          <p:nvPr/>
        </p:nvSpPr>
        <p:spPr>
          <a:xfrm>
            <a:off x="2209800" y="1668187"/>
            <a:ext cx="7772400" cy="35216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mn-lt"/>
              </a:rPr>
              <a:t>Chile blueberry (2020)</a:t>
            </a:r>
            <a:br>
              <a:rPr lang="en-US" sz="3200" dirty="0">
                <a:latin typeface="+mn-lt"/>
              </a:rPr>
            </a:br>
            <a:r>
              <a:rPr lang="en-US" sz="3200" dirty="0">
                <a:latin typeface="+mn-lt"/>
              </a:rPr>
              <a:t>China citrus (2020)</a:t>
            </a:r>
            <a:br>
              <a:rPr lang="en-US" sz="3200" dirty="0">
                <a:latin typeface="+mn-lt"/>
              </a:rPr>
            </a:br>
            <a:r>
              <a:rPr lang="en-US" sz="3200" dirty="0">
                <a:latin typeface="+mn-lt"/>
              </a:rPr>
              <a:t>Colombia avocado (2017)</a:t>
            </a:r>
            <a:br>
              <a:rPr lang="en-US" sz="3200" dirty="0">
                <a:latin typeface="+mn-lt"/>
              </a:rPr>
            </a:br>
            <a:r>
              <a:rPr lang="en-US" sz="3200" dirty="0">
                <a:latin typeface="+mn-lt"/>
              </a:rPr>
              <a:t>Colombia cape gooseberry (2014)</a:t>
            </a:r>
            <a:br>
              <a:rPr lang="en-US" sz="3200" dirty="0">
                <a:latin typeface="+mn-lt"/>
              </a:rPr>
            </a:br>
            <a:r>
              <a:rPr lang="en-US" sz="3200" dirty="0">
                <a:latin typeface="+mn-lt"/>
              </a:rPr>
              <a:t>Peru avocado (2010)</a:t>
            </a:r>
            <a:br>
              <a:rPr lang="en-US" sz="3200" dirty="0">
                <a:latin typeface="+mn-lt"/>
              </a:rPr>
            </a:br>
            <a:r>
              <a:rPr lang="en-US" sz="3200" dirty="0">
                <a:latin typeface="+mn-lt"/>
              </a:rPr>
              <a:t>Nicaragua pitahaya (2011)</a:t>
            </a:r>
          </a:p>
        </p:txBody>
      </p:sp>
      <p:sp>
        <p:nvSpPr>
          <p:cNvPr id="5" name="TextBox 4">
            <a:extLst>
              <a:ext uri="{FF2B5EF4-FFF2-40B4-BE49-F238E27FC236}">
                <a16:creationId xmlns:a16="http://schemas.microsoft.com/office/drawing/2014/main" id="{65BFC7AC-97B0-4051-92B7-38826A6657B7}"/>
              </a:ext>
            </a:extLst>
          </p:cNvPr>
          <p:cNvSpPr txBox="1"/>
          <p:nvPr/>
        </p:nvSpPr>
        <p:spPr>
          <a:xfrm>
            <a:off x="285374" y="744077"/>
            <a:ext cx="1162125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j-lt"/>
                <a:ea typeface="+mn-ea"/>
                <a:cs typeface="+mn-cs"/>
              </a:rPr>
              <a:t>Recent Examples of Systems Approaches used by APHIS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23419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4" name="Block Arc 13">
            <a:extLst>
              <a:ext uri="{FF2B5EF4-FFF2-40B4-BE49-F238E27FC236}">
                <a16:creationId xmlns:a16="http://schemas.microsoft.com/office/drawing/2014/main" id="{80D73659-3313-46AB-B108-4F617D1140A0}"/>
              </a:ext>
            </a:extLst>
          </p:cNvPr>
          <p:cNvSpPr/>
          <p:nvPr/>
        </p:nvSpPr>
        <p:spPr>
          <a:xfrm rot="300000">
            <a:off x="4674301" y="3501533"/>
            <a:ext cx="4445792" cy="5171667"/>
          </a:xfrm>
          <a:prstGeom prst="blockArc">
            <a:avLst>
              <a:gd name="adj1" fmla="val 10760315"/>
              <a:gd name="adj2" fmla="val 20949978"/>
              <a:gd name="adj3" fmla="val 3459"/>
            </a:avLst>
          </a:prstGeom>
          <a:gradFill flip="none" rotWithShape="1">
            <a:gsLst>
              <a:gs pos="13000">
                <a:schemeClr val="accent6"/>
              </a:gs>
              <a:gs pos="36000">
                <a:srgbClr val="FFFF00"/>
              </a:gs>
              <a:gs pos="69000">
                <a:srgbClr val="FFC000"/>
              </a:gs>
              <a:gs pos="94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32C1F8-482A-4450-841B-0B73B2992C03}"/>
              </a:ext>
            </a:extLst>
          </p:cNvPr>
          <p:cNvSpPr>
            <a:spLocks noGrp="1"/>
          </p:cNvSpPr>
          <p:nvPr>
            <p:ph type="title"/>
          </p:nvPr>
        </p:nvSpPr>
        <p:spPr>
          <a:xfrm>
            <a:off x="865755" y="710271"/>
            <a:ext cx="2891236" cy="872659"/>
          </a:xfrm>
        </p:spPr>
        <p:txBody>
          <a:bodyPr>
            <a:normAutofit fontScale="90000"/>
          </a:bodyPr>
          <a:lstStyle/>
          <a:p>
            <a:r>
              <a:rPr lang="en-US" dirty="0">
                <a:solidFill>
                  <a:schemeClr val="accent5">
                    <a:lumMod val="50000"/>
                  </a:schemeClr>
                </a:solidFill>
              </a:rPr>
              <a:t>Cumulative Risk Reduction</a:t>
            </a:r>
          </a:p>
        </p:txBody>
      </p:sp>
      <p:pic>
        <p:nvPicPr>
          <p:cNvPr id="6" name="Picture 5">
            <a:extLst>
              <a:ext uri="{FF2B5EF4-FFF2-40B4-BE49-F238E27FC236}">
                <a16:creationId xmlns:a16="http://schemas.microsoft.com/office/drawing/2014/main" id="{DFB1EA33-574A-4126-96BF-9AF3028D1E36}"/>
              </a:ext>
            </a:extLst>
          </p:cNvPr>
          <p:cNvPicPr>
            <a:picLocks noChangeAspect="1"/>
          </p:cNvPicPr>
          <p:nvPr/>
        </p:nvPicPr>
        <p:blipFill rotWithShape="1">
          <a:blip r:embed="rId3"/>
          <a:srcRect l="1" t="33205" r="24821"/>
          <a:stretch/>
        </p:blipFill>
        <p:spPr>
          <a:xfrm>
            <a:off x="2097157" y="4289623"/>
            <a:ext cx="1985552" cy="2292642"/>
          </a:xfrm>
          <a:prstGeom prst="rect">
            <a:avLst/>
          </a:prstGeom>
        </p:spPr>
      </p:pic>
      <p:sp>
        <p:nvSpPr>
          <p:cNvPr id="34" name="Rectangle 33">
            <a:extLst>
              <a:ext uri="{FF2B5EF4-FFF2-40B4-BE49-F238E27FC236}">
                <a16:creationId xmlns:a16="http://schemas.microsoft.com/office/drawing/2014/main" id="{F0C92101-F14B-43F7-B27D-3B1E44C3E689}"/>
              </a:ext>
            </a:extLst>
          </p:cNvPr>
          <p:cNvSpPr/>
          <p:nvPr/>
        </p:nvSpPr>
        <p:spPr>
          <a:xfrm>
            <a:off x="1926354" y="4005121"/>
            <a:ext cx="2215988" cy="369332"/>
          </a:xfrm>
          <a:prstGeom prst="rect">
            <a:avLst/>
          </a:prstGeom>
          <a:noFill/>
          <a:ln w="12700">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Pre-production</a:t>
            </a:r>
          </a:p>
        </p:txBody>
      </p:sp>
      <p:pic>
        <p:nvPicPr>
          <p:cNvPr id="7" name="Picture 6">
            <a:extLst>
              <a:ext uri="{FF2B5EF4-FFF2-40B4-BE49-F238E27FC236}">
                <a16:creationId xmlns:a16="http://schemas.microsoft.com/office/drawing/2014/main" id="{767977B8-64A9-4F3E-8795-3424D707176E}"/>
              </a:ext>
            </a:extLst>
          </p:cNvPr>
          <p:cNvPicPr>
            <a:picLocks noChangeAspect="1"/>
          </p:cNvPicPr>
          <p:nvPr/>
        </p:nvPicPr>
        <p:blipFill>
          <a:blip r:embed="rId4"/>
          <a:stretch>
            <a:fillRect/>
          </a:stretch>
        </p:blipFill>
        <p:spPr>
          <a:xfrm>
            <a:off x="3136491" y="1433845"/>
            <a:ext cx="2085013" cy="2347163"/>
          </a:xfrm>
          <a:prstGeom prst="rect">
            <a:avLst/>
          </a:prstGeom>
        </p:spPr>
      </p:pic>
      <p:pic>
        <p:nvPicPr>
          <p:cNvPr id="8" name="Picture 7">
            <a:extLst>
              <a:ext uri="{FF2B5EF4-FFF2-40B4-BE49-F238E27FC236}">
                <a16:creationId xmlns:a16="http://schemas.microsoft.com/office/drawing/2014/main" id="{8B085D9E-240C-4CE0-92D4-B48D42D35171}"/>
              </a:ext>
            </a:extLst>
          </p:cNvPr>
          <p:cNvPicPr>
            <a:picLocks noChangeAspect="1"/>
          </p:cNvPicPr>
          <p:nvPr/>
        </p:nvPicPr>
        <p:blipFill>
          <a:blip r:embed="rId5"/>
          <a:stretch>
            <a:fillRect/>
          </a:stretch>
        </p:blipFill>
        <p:spPr>
          <a:xfrm>
            <a:off x="5825626" y="794058"/>
            <a:ext cx="2072820" cy="2304488"/>
          </a:xfrm>
          <a:prstGeom prst="rect">
            <a:avLst/>
          </a:prstGeom>
        </p:spPr>
      </p:pic>
      <p:grpSp>
        <p:nvGrpSpPr>
          <p:cNvPr id="13" name="Group 12">
            <a:extLst>
              <a:ext uri="{FF2B5EF4-FFF2-40B4-BE49-F238E27FC236}">
                <a16:creationId xmlns:a16="http://schemas.microsoft.com/office/drawing/2014/main" id="{E38110A6-7E09-4972-A8F6-67837B31815A}"/>
              </a:ext>
            </a:extLst>
          </p:cNvPr>
          <p:cNvGrpSpPr/>
          <p:nvPr/>
        </p:nvGrpSpPr>
        <p:grpSpPr>
          <a:xfrm>
            <a:off x="8470492" y="1026799"/>
            <a:ext cx="2136140" cy="2704764"/>
            <a:chOff x="6482671" y="941352"/>
            <a:chExt cx="2136140" cy="2704764"/>
          </a:xfrm>
        </p:grpSpPr>
        <p:grpSp>
          <p:nvGrpSpPr>
            <p:cNvPr id="11" name="Group 10">
              <a:extLst>
                <a:ext uri="{FF2B5EF4-FFF2-40B4-BE49-F238E27FC236}">
                  <a16:creationId xmlns:a16="http://schemas.microsoft.com/office/drawing/2014/main" id="{DEF83203-178E-4EEA-9C1A-64CD23BABD34}"/>
                </a:ext>
              </a:extLst>
            </p:cNvPr>
            <p:cNvGrpSpPr/>
            <p:nvPr/>
          </p:nvGrpSpPr>
          <p:grpSpPr>
            <a:xfrm>
              <a:off x="6531207" y="1322073"/>
              <a:ext cx="2047848" cy="2324043"/>
              <a:chOff x="6546872" y="1322074"/>
              <a:chExt cx="2047848" cy="2324043"/>
            </a:xfrm>
          </p:grpSpPr>
          <p:sp>
            <p:nvSpPr>
              <p:cNvPr id="40" name="Flowchart: Alternate Process 44">
                <a:extLst>
                  <a:ext uri="{FF2B5EF4-FFF2-40B4-BE49-F238E27FC236}">
                    <a16:creationId xmlns:a16="http://schemas.microsoft.com/office/drawing/2014/main" id="{00D53408-AE5F-42FD-A943-18D8F4CBC135}"/>
                  </a:ext>
                </a:extLst>
              </p:cNvPr>
              <p:cNvSpPr/>
              <p:nvPr/>
            </p:nvSpPr>
            <p:spPr>
              <a:xfrm>
                <a:off x="6546872" y="1322074"/>
                <a:ext cx="2047848" cy="1140295"/>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A3C40D2-5C4F-4961-8BE1-8C9C0E03F1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52383" y="1813722"/>
                <a:ext cx="2042337" cy="1832395"/>
              </a:xfrm>
              <a:prstGeom prst="roundRect">
                <a:avLst/>
              </a:prstGeom>
            </p:spPr>
          </p:pic>
        </p:grpSp>
        <p:sp>
          <p:nvSpPr>
            <p:cNvPr id="48" name="Rectangle 47">
              <a:extLst>
                <a:ext uri="{FF2B5EF4-FFF2-40B4-BE49-F238E27FC236}">
                  <a16:creationId xmlns:a16="http://schemas.microsoft.com/office/drawing/2014/main" id="{530AC0A1-D8B2-4CCC-9E15-B2062850233A}"/>
                </a:ext>
              </a:extLst>
            </p:cNvPr>
            <p:cNvSpPr/>
            <p:nvPr/>
          </p:nvSpPr>
          <p:spPr>
            <a:xfrm>
              <a:off x="6482671" y="941352"/>
              <a:ext cx="2136140" cy="1077218"/>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Postharvest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59" name="Group 58">
            <a:extLst>
              <a:ext uri="{FF2B5EF4-FFF2-40B4-BE49-F238E27FC236}">
                <a16:creationId xmlns:a16="http://schemas.microsoft.com/office/drawing/2014/main" id="{7CE6BDF4-12FF-43C1-99E7-68821FD0A063}"/>
              </a:ext>
            </a:extLst>
          </p:cNvPr>
          <p:cNvGrpSpPr/>
          <p:nvPr/>
        </p:nvGrpSpPr>
        <p:grpSpPr>
          <a:xfrm>
            <a:off x="9791711" y="3992965"/>
            <a:ext cx="2222351" cy="1190839"/>
            <a:chOff x="1371687" y="4260153"/>
            <a:chExt cx="1515049" cy="1385897"/>
          </a:xfrm>
          <a:solidFill>
            <a:schemeClr val="accent1">
              <a:lumMod val="75000"/>
            </a:schemeClr>
          </a:solidFill>
          <a:effectLst/>
        </p:grpSpPr>
        <p:sp>
          <p:nvSpPr>
            <p:cNvPr id="60" name="Flowchart: Alternate Process 22">
              <a:extLst>
                <a:ext uri="{FF2B5EF4-FFF2-40B4-BE49-F238E27FC236}">
                  <a16:creationId xmlns:a16="http://schemas.microsoft.com/office/drawing/2014/main" id="{7598D932-98CC-47AD-9AC2-4CEF52D0964B}"/>
                </a:ext>
              </a:extLst>
            </p:cNvPr>
            <p:cNvSpPr/>
            <p:nvPr/>
          </p:nvSpPr>
          <p:spPr>
            <a:xfrm>
              <a:off x="1405312" y="4482489"/>
              <a:ext cx="1447800" cy="116356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7F7F9D52-EC7F-4335-B3E0-BF04A3A56B85}"/>
                </a:ext>
              </a:extLst>
            </p:cNvPr>
            <p:cNvSpPr/>
            <p:nvPr/>
          </p:nvSpPr>
          <p:spPr>
            <a:xfrm>
              <a:off x="1371687" y="4260153"/>
              <a:ext cx="1515049" cy="782410"/>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Distribution</a:t>
              </a:r>
            </a:p>
          </p:txBody>
        </p:sp>
      </p:grpSp>
      <p:pic>
        <p:nvPicPr>
          <p:cNvPr id="63" name="Picture 62">
            <a:extLst>
              <a:ext uri="{FF2B5EF4-FFF2-40B4-BE49-F238E27FC236}">
                <a16:creationId xmlns:a16="http://schemas.microsoft.com/office/drawing/2014/main" id="{905C1B19-D1A3-4F44-B172-418E1F497C1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34818" y="4725500"/>
            <a:ext cx="2136139" cy="1873832"/>
          </a:xfrm>
          <a:prstGeom prst="roundRect">
            <a:avLst/>
          </a:prstGeom>
          <a:effectLst/>
        </p:spPr>
      </p:pic>
      <p:sp>
        <p:nvSpPr>
          <p:cNvPr id="64" name="TextBox 63">
            <a:extLst>
              <a:ext uri="{FF2B5EF4-FFF2-40B4-BE49-F238E27FC236}">
                <a16:creationId xmlns:a16="http://schemas.microsoft.com/office/drawing/2014/main" id="{BD7F85B9-63D5-41D6-AD50-EBAFA60DAC7C}"/>
              </a:ext>
            </a:extLst>
          </p:cNvPr>
          <p:cNvSpPr txBox="1"/>
          <p:nvPr/>
        </p:nvSpPr>
        <p:spPr>
          <a:xfrm>
            <a:off x="4588161" y="3938289"/>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Pesticides, Trapping</a:t>
            </a:r>
          </a:p>
        </p:txBody>
      </p:sp>
      <p:sp>
        <p:nvSpPr>
          <p:cNvPr id="70" name="TextBox 69">
            <a:extLst>
              <a:ext uri="{FF2B5EF4-FFF2-40B4-BE49-F238E27FC236}">
                <a16:creationId xmlns:a16="http://schemas.microsoft.com/office/drawing/2014/main" id="{F869E7CF-413D-4806-AD60-1CD65510E71E}"/>
              </a:ext>
            </a:extLst>
          </p:cNvPr>
          <p:cNvSpPr txBox="1"/>
          <p:nvPr/>
        </p:nvSpPr>
        <p:spPr>
          <a:xfrm>
            <a:off x="6177393" y="3206325"/>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Sanitation, Ripeness</a:t>
            </a:r>
          </a:p>
        </p:txBody>
      </p:sp>
      <p:sp>
        <p:nvSpPr>
          <p:cNvPr id="71" name="TextBox 70">
            <a:extLst>
              <a:ext uri="{FF2B5EF4-FFF2-40B4-BE49-F238E27FC236}">
                <a16:creationId xmlns:a16="http://schemas.microsoft.com/office/drawing/2014/main" id="{CB2D2038-E378-4E7C-A0AF-694DDAC9A3E5}"/>
              </a:ext>
            </a:extLst>
          </p:cNvPr>
          <p:cNvSpPr txBox="1"/>
          <p:nvPr/>
        </p:nvSpPr>
        <p:spPr>
          <a:xfrm>
            <a:off x="7823681" y="3947220"/>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Culling, Treatment</a:t>
            </a:r>
          </a:p>
        </p:txBody>
      </p:sp>
      <p:sp>
        <p:nvSpPr>
          <p:cNvPr id="72" name="TextBox 71">
            <a:extLst>
              <a:ext uri="{FF2B5EF4-FFF2-40B4-BE49-F238E27FC236}">
                <a16:creationId xmlns:a16="http://schemas.microsoft.com/office/drawing/2014/main" id="{334E529C-3045-4FB6-8EE5-9CFA7D3CA26C}"/>
              </a:ext>
            </a:extLst>
          </p:cNvPr>
          <p:cNvSpPr txBox="1"/>
          <p:nvPr/>
        </p:nvSpPr>
        <p:spPr>
          <a:xfrm>
            <a:off x="8161678" y="5005919"/>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Packaging, Inspection</a:t>
            </a:r>
          </a:p>
        </p:txBody>
      </p:sp>
      <p:sp>
        <p:nvSpPr>
          <p:cNvPr id="78" name="TextBox 77">
            <a:extLst>
              <a:ext uri="{FF2B5EF4-FFF2-40B4-BE49-F238E27FC236}">
                <a16:creationId xmlns:a16="http://schemas.microsoft.com/office/drawing/2014/main" id="{F795240C-32CA-411E-974C-9ECED14F4BF7}"/>
              </a:ext>
            </a:extLst>
          </p:cNvPr>
          <p:cNvSpPr txBox="1"/>
          <p:nvPr/>
        </p:nvSpPr>
        <p:spPr>
          <a:xfrm>
            <a:off x="4397756" y="5916452"/>
            <a:ext cx="691258" cy="646986"/>
          </a:xfrm>
          <a:prstGeom prst="roundRect">
            <a:avLst/>
          </a:prstGeom>
          <a:solidFill>
            <a:srgbClr val="FF0000"/>
          </a:solid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HIGH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sp>
        <p:nvSpPr>
          <p:cNvPr id="79" name="TextBox 78">
            <a:extLst>
              <a:ext uri="{FF2B5EF4-FFF2-40B4-BE49-F238E27FC236}">
                <a16:creationId xmlns:a16="http://schemas.microsoft.com/office/drawing/2014/main" id="{74CBD5C5-901C-40F4-A039-8A3CBB9AFD12}"/>
              </a:ext>
            </a:extLst>
          </p:cNvPr>
          <p:cNvSpPr txBox="1"/>
          <p:nvPr/>
        </p:nvSpPr>
        <p:spPr>
          <a:xfrm>
            <a:off x="8689346" y="5873658"/>
            <a:ext cx="647659" cy="646986"/>
          </a:xfrm>
          <a:prstGeom prst="roundRect">
            <a:avLst/>
          </a:prstGeom>
          <a:solidFill>
            <a:srgbClr val="70AD47"/>
          </a:solid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RISK</a:t>
            </a:r>
          </a:p>
        </p:txBody>
      </p:sp>
      <p:sp>
        <p:nvSpPr>
          <p:cNvPr id="16" name="TextBox 15">
            <a:extLst>
              <a:ext uri="{FF2B5EF4-FFF2-40B4-BE49-F238E27FC236}">
                <a16:creationId xmlns:a16="http://schemas.microsoft.com/office/drawing/2014/main" id="{0D542392-4D04-446E-8FAC-D98352D8AAE9}"/>
              </a:ext>
            </a:extLst>
          </p:cNvPr>
          <p:cNvSpPr txBox="1"/>
          <p:nvPr/>
        </p:nvSpPr>
        <p:spPr>
          <a:xfrm>
            <a:off x="4356799" y="5048387"/>
            <a:ext cx="1462348" cy="715089"/>
          </a:xfrm>
          <a:prstGeom prst="roundRect">
            <a:avLst/>
          </a:prstGeom>
          <a:solidFill>
            <a:schemeClr val="bg1"/>
          </a:solidFill>
          <a:ln w="38100">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ALPP, Certification</a:t>
            </a:r>
          </a:p>
        </p:txBody>
      </p:sp>
      <p:sp>
        <p:nvSpPr>
          <p:cNvPr id="19" name="Arrow: Right 18">
            <a:extLst>
              <a:ext uri="{FF2B5EF4-FFF2-40B4-BE49-F238E27FC236}">
                <a16:creationId xmlns:a16="http://schemas.microsoft.com/office/drawing/2014/main" id="{53E8EEF6-8CEC-4CCF-8503-9BF54420E211}"/>
              </a:ext>
            </a:extLst>
          </p:cNvPr>
          <p:cNvSpPr/>
          <p:nvPr/>
        </p:nvSpPr>
        <p:spPr>
          <a:xfrm rot="20010166">
            <a:off x="5269271" y="2079820"/>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Arrow: Right 82">
            <a:extLst>
              <a:ext uri="{FF2B5EF4-FFF2-40B4-BE49-F238E27FC236}">
                <a16:creationId xmlns:a16="http://schemas.microsoft.com/office/drawing/2014/main" id="{971B4B27-4070-424A-AAC0-5B61CC785CC7}"/>
              </a:ext>
            </a:extLst>
          </p:cNvPr>
          <p:cNvSpPr/>
          <p:nvPr/>
        </p:nvSpPr>
        <p:spPr>
          <a:xfrm rot="970944">
            <a:off x="7939145" y="1992212"/>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Arrow: Right 83">
            <a:extLst>
              <a:ext uri="{FF2B5EF4-FFF2-40B4-BE49-F238E27FC236}">
                <a16:creationId xmlns:a16="http://schemas.microsoft.com/office/drawing/2014/main" id="{51B40F10-85AE-4C02-B39E-18927E04DD2F}"/>
              </a:ext>
            </a:extLst>
          </p:cNvPr>
          <p:cNvSpPr/>
          <p:nvPr/>
        </p:nvSpPr>
        <p:spPr>
          <a:xfrm rot="2463692">
            <a:off x="10481467" y="3684881"/>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Arrow: Right 84">
            <a:extLst>
              <a:ext uri="{FF2B5EF4-FFF2-40B4-BE49-F238E27FC236}">
                <a16:creationId xmlns:a16="http://schemas.microsoft.com/office/drawing/2014/main" id="{81175CAC-6D5C-40CF-9F0E-C3D7B14F41A0}"/>
              </a:ext>
            </a:extLst>
          </p:cNvPr>
          <p:cNvSpPr/>
          <p:nvPr/>
        </p:nvSpPr>
        <p:spPr>
          <a:xfrm rot="18983059">
            <a:off x="2733828" y="3781526"/>
            <a:ext cx="554754" cy="331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C8687B9-6884-4CAE-BC83-43040F0FA736}"/>
              </a:ext>
            </a:extLst>
          </p:cNvPr>
          <p:cNvSpPr txBox="1"/>
          <p:nvPr/>
        </p:nvSpPr>
        <p:spPr>
          <a:xfrm>
            <a:off x="2268661" y="4350362"/>
            <a:ext cx="16231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Pre-production</a:t>
            </a:r>
          </a:p>
        </p:txBody>
      </p:sp>
    </p:spTree>
    <p:extLst>
      <p:ext uri="{BB962C8B-B14F-4D97-AF65-F5344CB8AC3E}">
        <p14:creationId xmlns:p14="http://schemas.microsoft.com/office/powerpoint/2010/main" val="3611422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1067</TotalTime>
  <Words>1052</Words>
  <Application>Microsoft Office PowerPoint</Application>
  <PresentationFormat>Widescreen</PresentationFormat>
  <Paragraphs>101</Paragraphs>
  <Slides>11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2_Office Theme</vt:lpstr>
      <vt:lpstr>Supporting organic trade by expanding the phytosanitary toolbox</vt:lpstr>
      <vt:lpstr>PowerPoint Presentation</vt:lpstr>
      <vt:lpstr>Cumulative Risk Reduction</vt:lpstr>
      <vt:lpstr>Systems Approaches</vt:lpstr>
      <vt:lpstr>Preharvest Measures</vt:lpstr>
      <vt:lpstr>PowerPoint Presentation</vt:lpstr>
      <vt:lpstr>Example: Papaya from Central America</vt:lpstr>
      <vt:lpstr>PowerPoint Presentation</vt:lpstr>
      <vt:lpstr>Cumulative Risk Reduction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Hughes, Gabriel P - APHIS</dc:creator>
  <cp:lastModifiedBy>Hughes, Gabriel P - APHIS</cp:lastModifiedBy>
  <cp:revision>1</cp:revision>
  <dcterms:created xsi:type="dcterms:W3CDTF">2022-01-29T20:23:56Z</dcterms:created>
  <dcterms:modified xsi:type="dcterms:W3CDTF">2022-02-01T03:29:41Z</dcterms:modified>
</cp:coreProperties>
</file>