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7" r:id="rId5"/>
    <p:sldId id="807" r:id="rId6"/>
    <p:sldId id="790" r:id="rId7"/>
    <p:sldId id="874" r:id="rId8"/>
    <p:sldId id="635" r:id="rId9"/>
    <p:sldId id="634" r:id="rId10"/>
    <p:sldId id="779" r:id="rId11"/>
    <p:sldId id="636" r:id="rId12"/>
    <p:sldId id="702" r:id="rId13"/>
    <p:sldId id="878" r:id="rId14"/>
    <p:sldId id="889" r:id="rId15"/>
    <p:sldId id="828" r:id="rId1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sgow, David - AMS" initials="GD-A" lastIdx="1" clrIdx="0">
    <p:extLst>
      <p:ext uri="{19B8F6BF-5375-455C-9EA6-DF929625EA0E}">
        <p15:presenceInfo xmlns:p15="http://schemas.microsoft.com/office/powerpoint/2012/main" userId="S::david.glasgow@usda.gov::3c73e547-3625-4013-9d12-e94711aae3dc" providerId="AD"/>
      </p:ext>
    </p:extLst>
  </p:cmAuthor>
  <p:cmAuthor id="2" name="Rakola, Betsy - AMS" initials="RB-A" lastIdx="8" clrIdx="1">
    <p:extLst>
      <p:ext uri="{19B8F6BF-5375-455C-9EA6-DF929625EA0E}">
        <p15:presenceInfo xmlns:p15="http://schemas.microsoft.com/office/powerpoint/2012/main" userId="S-1-5-21-2443529608-3098792306-3041422421-387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0000"/>
    <a:srgbClr val="CC6600"/>
    <a:srgbClr val="990000"/>
    <a:srgbClr val="E3C5C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165C3-C073-4924-9037-ADA61625B889}" v="1196" dt="2022-01-23T21:02:05.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8476" autoAdjust="0"/>
    <p:restoredTop sz="94893" autoAdjust="0"/>
  </p:normalViewPr>
  <p:slideViewPr>
    <p:cSldViewPr snapToGrid="0">
      <p:cViewPr varScale="1">
        <p:scale>
          <a:sx n="68" d="100"/>
          <a:sy n="68" d="100"/>
        </p:scale>
        <p:origin x="1230" y="54"/>
      </p:cViewPr>
      <p:guideLst>
        <p:guide orient="horz" pos="2208"/>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4056" y="4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cker, Jennifer - AMS" userId="fda2b073-5fab-41a5-8e92-af2940036a98" providerId="ADAL" clId="{167165C3-C073-4924-9037-ADA61625B889}"/>
    <pc:docChg chg="undo custSel addSld delSld modSld sldOrd">
      <pc:chgData name="Tucker, Jennifer - AMS" userId="fda2b073-5fab-41a5-8e92-af2940036a98" providerId="ADAL" clId="{167165C3-C073-4924-9037-ADA61625B889}" dt="2022-01-24T18:24:07.738" v="3656" actId="1076"/>
      <pc:docMkLst>
        <pc:docMk/>
      </pc:docMkLst>
      <pc:sldChg chg="modSp mod">
        <pc:chgData name="Tucker, Jennifer - AMS" userId="fda2b073-5fab-41a5-8e92-af2940036a98" providerId="ADAL" clId="{167165C3-C073-4924-9037-ADA61625B889}" dt="2022-01-23T18:06:48.106" v="702" actId="20577"/>
        <pc:sldMkLst>
          <pc:docMk/>
          <pc:sldMk cId="1705238303" sldId="257"/>
        </pc:sldMkLst>
        <pc:spChg chg="mod">
          <ac:chgData name="Tucker, Jennifer - AMS" userId="fda2b073-5fab-41a5-8e92-af2940036a98" providerId="ADAL" clId="{167165C3-C073-4924-9037-ADA61625B889}" dt="2022-01-23T18:06:48.106" v="702" actId="20577"/>
          <ac:spMkLst>
            <pc:docMk/>
            <pc:sldMk cId="1705238303" sldId="257"/>
            <ac:spMk id="3" creationId="{00000000-0000-0000-0000-000000000000}"/>
          </ac:spMkLst>
        </pc:spChg>
      </pc:sldChg>
      <pc:sldChg chg="delSp add del setBg delDesignElem">
        <pc:chgData name="Tucker, Jennifer - AMS" userId="fda2b073-5fab-41a5-8e92-af2940036a98" providerId="ADAL" clId="{167165C3-C073-4924-9037-ADA61625B889}" dt="2022-01-23T19:05:43.135" v="1766" actId="47"/>
        <pc:sldMkLst>
          <pc:docMk/>
          <pc:sldMk cId="1378066499" sldId="259"/>
        </pc:sldMkLst>
        <pc:spChg chg="del">
          <ac:chgData name="Tucker, Jennifer - AMS" userId="fda2b073-5fab-41a5-8e92-af2940036a98" providerId="ADAL" clId="{167165C3-C073-4924-9037-ADA61625B889}" dt="2022-01-23T16:58:31.027" v="2"/>
          <ac:spMkLst>
            <pc:docMk/>
            <pc:sldMk cId="1378066499" sldId="259"/>
            <ac:spMk id="14" creationId="{2B566528-1B12-4246-9431-5C2D7D081168}"/>
          </ac:spMkLst>
        </pc:spChg>
        <pc:grpChg chg="del">
          <ac:chgData name="Tucker, Jennifer - AMS" userId="fda2b073-5fab-41a5-8e92-af2940036a98" providerId="ADAL" clId="{167165C3-C073-4924-9037-ADA61625B889}" dt="2022-01-23T16:58:31.027" v="2"/>
          <ac:grpSpMkLst>
            <pc:docMk/>
            <pc:sldMk cId="1378066499" sldId="259"/>
            <ac:grpSpMk id="15" creationId="{5995D10D-E9C9-47DB-AE7E-801FEF38F5C9}"/>
          </ac:grpSpMkLst>
        </pc:grpChg>
        <pc:grpChg chg="del">
          <ac:chgData name="Tucker, Jennifer - AMS" userId="fda2b073-5fab-41a5-8e92-af2940036a98" providerId="ADAL" clId="{167165C3-C073-4924-9037-ADA61625B889}" dt="2022-01-23T16:58:31.027" v="2"/>
          <ac:grpSpMkLst>
            <pc:docMk/>
            <pc:sldMk cId="1378066499" sldId="259"/>
            <ac:grpSpMk id="18" creationId="{828A5161-06F1-46CF-8AD7-844680A59E13}"/>
          </ac:grpSpMkLst>
        </pc:grpChg>
      </pc:sldChg>
      <pc:sldChg chg="add del">
        <pc:chgData name="Tucker, Jennifer - AMS" userId="fda2b073-5fab-41a5-8e92-af2940036a98" providerId="ADAL" clId="{167165C3-C073-4924-9037-ADA61625B889}" dt="2022-01-23T19:05:44.933" v="1767" actId="47"/>
        <pc:sldMkLst>
          <pc:docMk/>
          <pc:sldMk cId="3094730170" sldId="265"/>
        </pc:sldMkLst>
      </pc:sldChg>
      <pc:sldChg chg="add del modTransition">
        <pc:chgData name="Tucker, Jennifer - AMS" userId="fda2b073-5fab-41a5-8e92-af2940036a98" providerId="ADAL" clId="{167165C3-C073-4924-9037-ADA61625B889}" dt="2022-01-23T19:50:42.993" v="2762" actId="47"/>
        <pc:sldMkLst>
          <pc:docMk/>
          <pc:sldMk cId="1077239723" sldId="298"/>
        </pc:sldMkLst>
      </pc:sldChg>
      <pc:sldChg chg="addSp delSp modSp mod setBg">
        <pc:chgData name="Tucker, Jennifer - AMS" userId="fda2b073-5fab-41a5-8e92-af2940036a98" providerId="ADAL" clId="{167165C3-C073-4924-9037-ADA61625B889}" dt="2022-01-23T20:19:44.770" v="3122" actId="20577"/>
        <pc:sldMkLst>
          <pc:docMk/>
          <pc:sldMk cId="1714597277" sldId="419"/>
        </pc:sldMkLst>
        <pc:spChg chg="mod">
          <ac:chgData name="Tucker, Jennifer - AMS" userId="fda2b073-5fab-41a5-8e92-af2940036a98" providerId="ADAL" clId="{167165C3-C073-4924-9037-ADA61625B889}" dt="2022-01-23T20:19:44.770" v="3122" actId="20577"/>
          <ac:spMkLst>
            <pc:docMk/>
            <pc:sldMk cId="1714597277" sldId="419"/>
            <ac:spMk id="2" creationId="{00000000-0000-0000-0000-000000000000}"/>
          </ac:spMkLst>
        </pc:spChg>
        <pc:spChg chg="add del mod">
          <ac:chgData name="Tucker, Jennifer - AMS" userId="fda2b073-5fab-41a5-8e92-af2940036a98" providerId="ADAL" clId="{167165C3-C073-4924-9037-ADA61625B889}" dt="2022-01-23T20:00:28.492" v="2845" actId="478"/>
          <ac:spMkLst>
            <pc:docMk/>
            <pc:sldMk cId="1714597277" sldId="419"/>
            <ac:spMk id="4" creationId="{9496A236-F8BE-4015-B069-D514A1ED510E}"/>
          </ac:spMkLst>
        </pc:spChg>
        <pc:spChg chg="add del mod">
          <ac:chgData name="Tucker, Jennifer - AMS" userId="fda2b073-5fab-41a5-8e92-af2940036a98" providerId="ADAL" clId="{167165C3-C073-4924-9037-ADA61625B889}" dt="2022-01-23T20:03:30.556" v="2887" actId="478"/>
          <ac:spMkLst>
            <pc:docMk/>
            <pc:sldMk cId="1714597277" sldId="419"/>
            <ac:spMk id="6" creationId="{69E5E687-5BE4-441A-8291-F0C2BAAA86AD}"/>
          </ac:spMkLst>
        </pc:spChg>
        <pc:spChg chg="del">
          <ac:chgData name="Tucker, Jennifer - AMS" userId="fda2b073-5fab-41a5-8e92-af2940036a98" providerId="ADAL" clId="{167165C3-C073-4924-9037-ADA61625B889}" dt="2022-01-23T20:00:25.028" v="2844" actId="478"/>
          <ac:spMkLst>
            <pc:docMk/>
            <pc:sldMk cId="1714597277" sldId="419"/>
            <ac:spMk id="7" creationId="{DD2694CD-034E-4B69-9F6E-9E6DE8E83173}"/>
          </ac:spMkLst>
        </pc:spChg>
        <pc:spChg chg="add del mod">
          <ac:chgData name="Tucker, Jennifer - AMS" userId="fda2b073-5fab-41a5-8e92-af2940036a98" providerId="ADAL" clId="{167165C3-C073-4924-9037-ADA61625B889}" dt="2022-01-23T20:03:48.401" v="2890" actId="478"/>
          <ac:spMkLst>
            <pc:docMk/>
            <pc:sldMk cId="1714597277" sldId="419"/>
            <ac:spMk id="9" creationId="{D3B5AB48-349F-4F41-BA46-44F81FAE8EA3}"/>
          </ac:spMkLst>
        </pc:spChg>
        <pc:spChg chg="add mod">
          <ac:chgData name="Tucker, Jennifer - AMS" userId="fda2b073-5fab-41a5-8e92-af2940036a98" providerId="ADAL" clId="{167165C3-C073-4924-9037-ADA61625B889}" dt="2022-01-23T20:04:09.528" v="2896" actId="207"/>
          <ac:spMkLst>
            <pc:docMk/>
            <pc:sldMk cId="1714597277" sldId="419"/>
            <ac:spMk id="11" creationId="{5EB16863-F38E-4F9C-94B7-0FA26583F15F}"/>
          </ac:spMkLst>
        </pc:spChg>
        <pc:spChg chg="add">
          <ac:chgData name="Tucker, Jennifer - AMS" userId="fda2b073-5fab-41a5-8e92-af2940036a98" providerId="ADAL" clId="{167165C3-C073-4924-9037-ADA61625B889}" dt="2022-01-23T20:03:56.693" v="2893" actId="26606"/>
          <ac:spMkLst>
            <pc:docMk/>
            <pc:sldMk cId="1714597277" sldId="419"/>
            <ac:spMk id="16" creationId="{A8384FB5-9ADC-4DDC-881B-597D56F5B15D}"/>
          </ac:spMkLst>
        </pc:spChg>
        <pc:spChg chg="add">
          <ac:chgData name="Tucker, Jennifer - AMS" userId="fda2b073-5fab-41a5-8e92-af2940036a98" providerId="ADAL" clId="{167165C3-C073-4924-9037-ADA61625B889}" dt="2022-01-23T20:03:56.693" v="2893" actId="26606"/>
          <ac:spMkLst>
            <pc:docMk/>
            <pc:sldMk cId="1714597277" sldId="419"/>
            <ac:spMk id="18" creationId="{91E5A9A7-95C6-4F4F-B00E-C82E07FE62EF}"/>
          </ac:spMkLst>
        </pc:spChg>
        <pc:spChg chg="add">
          <ac:chgData name="Tucker, Jennifer - AMS" userId="fda2b073-5fab-41a5-8e92-af2940036a98" providerId="ADAL" clId="{167165C3-C073-4924-9037-ADA61625B889}" dt="2022-01-23T20:03:56.693" v="2893" actId="26606"/>
          <ac:spMkLst>
            <pc:docMk/>
            <pc:sldMk cId="1714597277" sldId="419"/>
            <ac:spMk id="20" creationId="{D07DD2DE-F619-49DD-B5E7-03A290FF4ED1}"/>
          </ac:spMkLst>
        </pc:spChg>
        <pc:spChg chg="add">
          <ac:chgData name="Tucker, Jennifer - AMS" userId="fda2b073-5fab-41a5-8e92-af2940036a98" providerId="ADAL" clId="{167165C3-C073-4924-9037-ADA61625B889}" dt="2022-01-23T20:03:56.693" v="2893" actId="26606"/>
          <ac:spMkLst>
            <pc:docMk/>
            <pc:sldMk cId="1714597277" sldId="419"/>
            <ac:spMk id="22" creationId="{85149191-5F60-4A28-AAFF-039F96B0F3EC}"/>
          </ac:spMkLst>
        </pc:spChg>
        <pc:spChg chg="add">
          <ac:chgData name="Tucker, Jennifer - AMS" userId="fda2b073-5fab-41a5-8e92-af2940036a98" providerId="ADAL" clId="{167165C3-C073-4924-9037-ADA61625B889}" dt="2022-01-23T20:03:56.693" v="2893" actId="26606"/>
          <ac:spMkLst>
            <pc:docMk/>
            <pc:sldMk cId="1714597277" sldId="419"/>
            <ac:spMk id="24" creationId="{F8260ED5-17F7-4158-B241-D51DD4CF1B7E}"/>
          </ac:spMkLst>
        </pc:spChg>
        <pc:graphicFrameChg chg="add del mod modGraphic">
          <ac:chgData name="Tucker, Jennifer - AMS" userId="fda2b073-5fab-41a5-8e92-af2940036a98" providerId="ADAL" clId="{167165C3-C073-4924-9037-ADA61625B889}" dt="2022-01-23T20:01:50.748" v="2878" actId="478"/>
          <ac:graphicFrameMkLst>
            <pc:docMk/>
            <pc:sldMk cId="1714597277" sldId="419"/>
            <ac:graphicFrameMk id="5" creationId="{2C557D83-1573-458F-9066-1685D511F966}"/>
          </ac:graphicFrameMkLst>
        </pc:graphicFrameChg>
        <pc:picChg chg="add mod ord">
          <ac:chgData name="Tucker, Jennifer - AMS" userId="fda2b073-5fab-41a5-8e92-af2940036a98" providerId="ADAL" clId="{167165C3-C073-4924-9037-ADA61625B889}" dt="2022-01-23T20:04:26.381" v="2900" actId="1076"/>
          <ac:picMkLst>
            <pc:docMk/>
            <pc:sldMk cId="1714597277" sldId="419"/>
            <ac:picMk id="10" creationId="{3B1F7333-DF60-474D-84D6-73168F42BE4C}"/>
          </ac:picMkLst>
        </pc:picChg>
      </pc:sldChg>
      <pc:sldChg chg="del">
        <pc:chgData name="Tucker, Jennifer - AMS" userId="fda2b073-5fab-41a5-8e92-af2940036a98" providerId="ADAL" clId="{167165C3-C073-4924-9037-ADA61625B889}" dt="2022-01-23T18:11:34.254" v="760" actId="47"/>
        <pc:sldMkLst>
          <pc:docMk/>
          <pc:sldMk cId="329093553" sldId="465"/>
        </pc:sldMkLst>
      </pc:sldChg>
      <pc:sldChg chg="del">
        <pc:chgData name="Tucker, Jennifer - AMS" userId="fda2b073-5fab-41a5-8e92-af2940036a98" providerId="ADAL" clId="{167165C3-C073-4924-9037-ADA61625B889}" dt="2022-01-23T19:10:06.361" v="1785" actId="47"/>
        <pc:sldMkLst>
          <pc:docMk/>
          <pc:sldMk cId="3408972811" sldId="533"/>
        </pc:sldMkLst>
      </pc:sldChg>
      <pc:sldChg chg="modSp mod">
        <pc:chgData name="Tucker, Jennifer - AMS" userId="fda2b073-5fab-41a5-8e92-af2940036a98" providerId="ADAL" clId="{167165C3-C073-4924-9037-ADA61625B889}" dt="2022-01-23T18:21:35.427" v="918" actId="404"/>
        <pc:sldMkLst>
          <pc:docMk/>
          <pc:sldMk cId="2872897596" sldId="534"/>
        </pc:sldMkLst>
        <pc:spChg chg="mod">
          <ac:chgData name="Tucker, Jennifer - AMS" userId="fda2b073-5fab-41a5-8e92-af2940036a98" providerId="ADAL" clId="{167165C3-C073-4924-9037-ADA61625B889}" dt="2022-01-23T18:21:35.427" v="918" actId="404"/>
          <ac:spMkLst>
            <pc:docMk/>
            <pc:sldMk cId="2872897596" sldId="534"/>
            <ac:spMk id="2" creationId="{00000000-0000-0000-0000-000000000000}"/>
          </ac:spMkLst>
        </pc:spChg>
      </pc:sldChg>
      <pc:sldChg chg="add del">
        <pc:chgData name="Tucker, Jennifer - AMS" userId="fda2b073-5fab-41a5-8e92-af2940036a98" providerId="ADAL" clId="{167165C3-C073-4924-9037-ADA61625B889}" dt="2022-01-23T20:05:30.889" v="2923" actId="47"/>
        <pc:sldMkLst>
          <pc:docMk/>
          <pc:sldMk cId="3634628496" sldId="542"/>
        </pc:sldMkLst>
      </pc:sldChg>
      <pc:sldChg chg="modSp mod">
        <pc:chgData name="Tucker, Jennifer - AMS" userId="fda2b073-5fab-41a5-8e92-af2940036a98" providerId="ADAL" clId="{167165C3-C073-4924-9037-ADA61625B889}" dt="2022-01-23T19:58:29.594" v="2841" actId="20577"/>
        <pc:sldMkLst>
          <pc:docMk/>
          <pc:sldMk cId="2347477705" sldId="563"/>
        </pc:sldMkLst>
        <pc:spChg chg="mod">
          <ac:chgData name="Tucker, Jennifer - AMS" userId="fda2b073-5fab-41a5-8e92-af2940036a98" providerId="ADAL" clId="{167165C3-C073-4924-9037-ADA61625B889}" dt="2022-01-23T19:58:29.594" v="2841" actId="20577"/>
          <ac:spMkLst>
            <pc:docMk/>
            <pc:sldMk cId="2347477705" sldId="563"/>
            <ac:spMk id="3" creationId="{E8217CB8-EBBA-4350-BC3F-0D5579E6B3EF}"/>
          </ac:spMkLst>
        </pc:spChg>
      </pc:sldChg>
      <pc:sldChg chg="add del">
        <pc:chgData name="Tucker, Jennifer - AMS" userId="fda2b073-5fab-41a5-8e92-af2940036a98" providerId="ADAL" clId="{167165C3-C073-4924-9037-ADA61625B889}" dt="2022-01-23T20:05:15.727" v="2917" actId="47"/>
        <pc:sldMkLst>
          <pc:docMk/>
          <pc:sldMk cId="13536199" sldId="702"/>
        </pc:sldMkLst>
      </pc:sldChg>
      <pc:sldChg chg="add del">
        <pc:chgData name="Tucker, Jennifer - AMS" userId="fda2b073-5fab-41a5-8e92-af2940036a98" providerId="ADAL" clId="{167165C3-C073-4924-9037-ADA61625B889}" dt="2022-01-23T20:06:42.995" v="2942" actId="47"/>
        <pc:sldMkLst>
          <pc:docMk/>
          <pc:sldMk cId="3883975652" sldId="718"/>
        </pc:sldMkLst>
      </pc:sldChg>
      <pc:sldChg chg="del">
        <pc:chgData name="Tucker, Jennifer - AMS" userId="fda2b073-5fab-41a5-8e92-af2940036a98" providerId="ADAL" clId="{167165C3-C073-4924-9037-ADA61625B889}" dt="2022-01-23T19:08:04.522" v="1773" actId="47"/>
        <pc:sldMkLst>
          <pc:docMk/>
          <pc:sldMk cId="2554419534" sldId="724"/>
        </pc:sldMkLst>
      </pc:sldChg>
      <pc:sldChg chg="del">
        <pc:chgData name="Tucker, Jennifer - AMS" userId="fda2b073-5fab-41a5-8e92-af2940036a98" providerId="ADAL" clId="{167165C3-C073-4924-9037-ADA61625B889}" dt="2022-01-23T16:58:19.951" v="0" actId="47"/>
        <pc:sldMkLst>
          <pc:docMk/>
          <pc:sldMk cId="2687558831" sldId="774"/>
        </pc:sldMkLst>
      </pc:sldChg>
      <pc:sldChg chg="del">
        <pc:chgData name="Tucker, Jennifer - AMS" userId="fda2b073-5fab-41a5-8e92-af2940036a98" providerId="ADAL" clId="{167165C3-C073-4924-9037-ADA61625B889}" dt="2022-01-23T18:35:49.116" v="1694" actId="47"/>
        <pc:sldMkLst>
          <pc:docMk/>
          <pc:sldMk cId="4071039022" sldId="777"/>
        </pc:sldMkLst>
      </pc:sldChg>
      <pc:sldChg chg="del">
        <pc:chgData name="Tucker, Jennifer - AMS" userId="fda2b073-5fab-41a5-8e92-af2940036a98" providerId="ADAL" clId="{167165C3-C073-4924-9037-ADA61625B889}" dt="2022-01-23T18:35:52.997" v="1695" actId="47"/>
        <pc:sldMkLst>
          <pc:docMk/>
          <pc:sldMk cId="4200590201" sldId="778"/>
        </pc:sldMkLst>
      </pc:sldChg>
      <pc:sldChg chg="del">
        <pc:chgData name="Tucker, Jennifer - AMS" userId="fda2b073-5fab-41a5-8e92-af2940036a98" providerId="ADAL" clId="{167165C3-C073-4924-9037-ADA61625B889}" dt="2022-01-23T18:38:23.870" v="1741" actId="47"/>
        <pc:sldMkLst>
          <pc:docMk/>
          <pc:sldMk cId="1533091990" sldId="779"/>
        </pc:sldMkLst>
      </pc:sldChg>
      <pc:sldChg chg="del">
        <pc:chgData name="Tucker, Jennifer - AMS" userId="fda2b073-5fab-41a5-8e92-af2940036a98" providerId="ADAL" clId="{167165C3-C073-4924-9037-ADA61625B889}" dt="2022-01-23T18:39:00.878" v="1742" actId="47"/>
        <pc:sldMkLst>
          <pc:docMk/>
          <pc:sldMk cId="1889699895" sldId="780"/>
        </pc:sldMkLst>
      </pc:sldChg>
      <pc:sldChg chg="del">
        <pc:chgData name="Tucker, Jennifer - AMS" userId="fda2b073-5fab-41a5-8e92-af2940036a98" providerId="ADAL" clId="{167165C3-C073-4924-9037-ADA61625B889}" dt="2022-01-23T18:11:28.553" v="759" actId="47"/>
        <pc:sldMkLst>
          <pc:docMk/>
          <pc:sldMk cId="550503741" sldId="784"/>
        </pc:sldMkLst>
      </pc:sldChg>
      <pc:sldChg chg="del">
        <pc:chgData name="Tucker, Jennifer - AMS" userId="fda2b073-5fab-41a5-8e92-af2940036a98" providerId="ADAL" clId="{167165C3-C073-4924-9037-ADA61625B889}" dt="2022-01-23T18:37:17.293" v="1735" actId="47"/>
        <pc:sldMkLst>
          <pc:docMk/>
          <pc:sldMk cId="1872656837" sldId="785"/>
        </pc:sldMkLst>
      </pc:sldChg>
      <pc:sldChg chg="del">
        <pc:chgData name="Tucker, Jennifer - AMS" userId="fda2b073-5fab-41a5-8e92-af2940036a98" providerId="ADAL" clId="{167165C3-C073-4924-9037-ADA61625B889}" dt="2022-01-23T19:07:37.519" v="1771" actId="47"/>
        <pc:sldMkLst>
          <pc:docMk/>
          <pc:sldMk cId="3915411638" sldId="786"/>
        </pc:sldMkLst>
      </pc:sldChg>
      <pc:sldChg chg="del">
        <pc:chgData name="Tucker, Jennifer - AMS" userId="fda2b073-5fab-41a5-8e92-af2940036a98" providerId="ADAL" clId="{167165C3-C073-4924-9037-ADA61625B889}" dt="2022-01-23T17:12:31.820" v="391" actId="47"/>
        <pc:sldMkLst>
          <pc:docMk/>
          <pc:sldMk cId="4058703360" sldId="787"/>
        </pc:sldMkLst>
      </pc:sldChg>
      <pc:sldChg chg="add">
        <pc:chgData name="Tucker, Jennifer - AMS" userId="fda2b073-5fab-41a5-8e92-af2940036a98" providerId="ADAL" clId="{167165C3-C073-4924-9037-ADA61625B889}" dt="2022-01-23T20:47:40.738" v="3327"/>
        <pc:sldMkLst>
          <pc:docMk/>
          <pc:sldMk cId="2851627832" sldId="788"/>
        </pc:sldMkLst>
      </pc:sldChg>
      <pc:sldChg chg="del">
        <pc:chgData name="Tucker, Jennifer - AMS" userId="fda2b073-5fab-41a5-8e92-af2940036a98" providerId="ADAL" clId="{167165C3-C073-4924-9037-ADA61625B889}" dt="2022-01-23T18:11:44.935" v="763" actId="47"/>
        <pc:sldMkLst>
          <pc:docMk/>
          <pc:sldMk cId="3873511779" sldId="788"/>
        </pc:sldMkLst>
      </pc:sldChg>
      <pc:sldChg chg="modSp mod">
        <pc:chgData name="Tucker, Jennifer - AMS" userId="fda2b073-5fab-41a5-8e92-af2940036a98" providerId="ADAL" clId="{167165C3-C073-4924-9037-ADA61625B889}" dt="2022-01-23T19:08:47.046" v="1779" actId="20577"/>
        <pc:sldMkLst>
          <pc:docMk/>
          <pc:sldMk cId="3062875058" sldId="789"/>
        </pc:sldMkLst>
        <pc:spChg chg="mod">
          <ac:chgData name="Tucker, Jennifer - AMS" userId="fda2b073-5fab-41a5-8e92-af2940036a98" providerId="ADAL" clId="{167165C3-C073-4924-9037-ADA61625B889}" dt="2022-01-23T19:08:47.046" v="1779" actId="20577"/>
          <ac:spMkLst>
            <pc:docMk/>
            <pc:sldMk cId="3062875058" sldId="789"/>
            <ac:spMk id="3" creationId="{F88DCD29-55BB-42C3-B199-6148E378407C}"/>
          </ac:spMkLst>
        </pc:spChg>
      </pc:sldChg>
      <pc:sldChg chg="delSp modSp add del mod">
        <pc:chgData name="Tucker, Jennifer - AMS" userId="fda2b073-5fab-41a5-8e92-af2940036a98" providerId="ADAL" clId="{167165C3-C073-4924-9037-ADA61625B889}" dt="2022-01-23T19:49:29.290" v="2757" actId="20577"/>
        <pc:sldMkLst>
          <pc:docMk/>
          <pc:sldMk cId="2839408219" sldId="790"/>
        </pc:sldMkLst>
        <pc:spChg chg="mod">
          <ac:chgData name="Tucker, Jennifer - AMS" userId="fda2b073-5fab-41a5-8e92-af2940036a98" providerId="ADAL" clId="{167165C3-C073-4924-9037-ADA61625B889}" dt="2022-01-23T19:49:29.290" v="2757" actId="20577"/>
          <ac:spMkLst>
            <pc:docMk/>
            <pc:sldMk cId="2839408219" sldId="790"/>
            <ac:spMk id="2" creationId="{6C985CFA-3929-456D-A523-95A5DAB4EF83}"/>
          </ac:spMkLst>
        </pc:spChg>
        <pc:spChg chg="del">
          <ac:chgData name="Tucker, Jennifer - AMS" userId="fda2b073-5fab-41a5-8e92-af2940036a98" providerId="ADAL" clId="{167165C3-C073-4924-9037-ADA61625B889}" dt="2022-01-23T17:12:40.440" v="392" actId="478"/>
          <ac:spMkLst>
            <pc:docMk/>
            <pc:sldMk cId="2839408219" sldId="790"/>
            <ac:spMk id="5" creationId="{84CF2FF0-A76E-4570-9FC9-C6008187BA35}"/>
          </ac:spMkLst>
        </pc:spChg>
        <pc:spChg chg="del">
          <ac:chgData name="Tucker, Jennifer - AMS" userId="fda2b073-5fab-41a5-8e92-af2940036a98" providerId="ADAL" clId="{167165C3-C073-4924-9037-ADA61625B889}" dt="2022-01-23T17:12:40.440" v="392" actId="478"/>
          <ac:spMkLst>
            <pc:docMk/>
            <pc:sldMk cId="2839408219" sldId="790"/>
            <ac:spMk id="9" creationId="{FB4FFCA2-AAC0-4EC1-B3FE-3504243F9864}"/>
          </ac:spMkLst>
        </pc:spChg>
        <pc:spChg chg="del">
          <ac:chgData name="Tucker, Jennifer - AMS" userId="fda2b073-5fab-41a5-8e92-af2940036a98" providerId="ADAL" clId="{167165C3-C073-4924-9037-ADA61625B889}" dt="2022-01-23T17:12:40.440" v="392" actId="478"/>
          <ac:spMkLst>
            <pc:docMk/>
            <pc:sldMk cId="2839408219" sldId="790"/>
            <ac:spMk id="12" creationId="{D9BD619D-6C24-409C-9CEA-C1B1F5208A91}"/>
          </ac:spMkLst>
        </pc:spChg>
        <pc:spChg chg="del">
          <ac:chgData name="Tucker, Jennifer - AMS" userId="fda2b073-5fab-41a5-8e92-af2940036a98" providerId="ADAL" clId="{167165C3-C073-4924-9037-ADA61625B889}" dt="2022-01-23T17:12:40.440" v="392" actId="478"/>
          <ac:spMkLst>
            <pc:docMk/>
            <pc:sldMk cId="2839408219" sldId="790"/>
            <ac:spMk id="38" creationId="{7AC32B6B-26A5-4B4A-B663-3B2724108AC5}"/>
          </ac:spMkLst>
        </pc:spChg>
        <pc:spChg chg="del">
          <ac:chgData name="Tucker, Jennifer - AMS" userId="fda2b073-5fab-41a5-8e92-af2940036a98" providerId="ADAL" clId="{167165C3-C073-4924-9037-ADA61625B889}" dt="2022-01-23T17:12:40.440" v="392" actId="478"/>
          <ac:spMkLst>
            <pc:docMk/>
            <pc:sldMk cId="2839408219" sldId="790"/>
            <ac:spMk id="39" creationId="{E721597C-B77C-4722-B495-4D592D5D6C83}"/>
          </ac:spMkLst>
        </pc:spChg>
        <pc:spChg chg="del">
          <ac:chgData name="Tucker, Jennifer - AMS" userId="fda2b073-5fab-41a5-8e92-af2940036a98" providerId="ADAL" clId="{167165C3-C073-4924-9037-ADA61625B889}" dt="2022-01-23T17:12:40.440" v="392" actId="478"/>
          <ac:spMkLst>
            <pc:docMk/>
            <pc:sldMk cId="2839408219" sldId="790"/>
            <ac:spMk id="57" creationId="{79D94A1D-DCC1-4625-A27C-8B4B434FEE75}"/>
          </ac:spMkLst>
        </pc:spChg>
        <pc:spChg chg="del">
          <ac:chgData name="Tucker, Jennifer - AMS" userId="fda2b073-5fab-41a5-8e92-af2940036a98" providerId="ADAL" clId="{167165C3-C073-4924-9037-ADA61625B889}" dt="2022-01-23T17:12:40.440" v="392" actId="478"/>
          <ac:spMkLst>
            <pc:docMk/>
            <pc:sldMk cId="2839408219" sldId="790"/>
            <ac:spMk id="63" creationId="{5A5DC617-F763-4384-B1B5-A190E9028675}"/>
          </ac:spMkLst>
        </pc:spChg>
        <pc:spChg chg="del">
          <ac:chgData name="Tucker, Jennifer - AMS" userId="fda2b073-5fab-41a5-8e92-af2940036a98" providerId="ADAL" clId="{167165C3-C073-4924-9037-ADA61625B889}" dt="2022-01-23T17:12:40.440" v="392" actId="478"/>
          <ac:spMkLst>
            <pc:docMk/>
            <pc:sldMk cId="2839408219" sldId="790"/>
            <ac:spMk id="65" creationId="{939E3F4D-8565-4FFC-B64C-00C1CECF8EE4}"/>
          </ac:spMkLst>
        </pc:spChg>
        <pc:spChg chg="del">
          <ac:chgData name="Tucker, Jennifer - AMS" userId="fda2b073-5fab-41a5-8e92-af2940036a98" providerId="ADAL" clId="{167165C3-C073-4924-9037-ADA61625B889}" dt="2022-01-23T17:12:40.440" v="392" actId="478"/>
          <ac:spMkLst>
            <pc:docMk/>
            <pc:sldMk cId="2839408219" sldId="790"/>
            <ac:spMk id="99" creationId="{2704E7CE-D48C-4ADE-8DE1-7E8E99AF4888}"/>
          </ac:spMkLst>
        </pc:spChg>
        <pc:spChg chg="del">
          <ac:chgData name="Tucker, Jennifer - AMS" userId="fda2b073-5fab-41a5-8e92-af2940036a98" providerId="ADAL" clId="{167165C3-C073-4924-9037-ADA61625B889}" dt="2022-01-23T17:12:40.440" v="392" actId="478"/>
          <ac:spMkLst>
            <pc:docMk/>
            <pc:sldMk cId="2839408219" sldId="790"/>
            <ac:spMk id="101" creationId="{02FA0B81-28D0-4754-9533-5E044DAA289F}"/>
          </ac:spMkLst>
        </pc:spChg>
        <pc:spChg chg="del">
          <ac:chgData name="Tucker, Jennifer - AMS" userId="fda2b073-5fab-41a5-8e92-af2940036a98" providerId="ADAL" clId="{167165C3-C073-4924-9037-ADA61625B889}" dt="2022-01-23T17:12:40.440" v="392" actId="478"/>
          <ac:spMkLst>
            <pc:docMk/>
            <pc:sldMk cId="2839408219" sldId="790"/>
            <ac:spMk id="102" creationId="{D4D30E91-8003-4AC4-9B8C-02FEDD580F18}"/>
          </ac:spMkLst>
        </pc:spChg>
        <pc:spChg chg="del">
          <ac:chgData name="Tucker, Jennifer - AMS" userId="fda2b073-5fab-41a5-8e92-af2940036a98" providerId="ADAL" clId="{167165C3-C073-4924-9037-ADA61625B889}" dt="2022-01-23T17:12:40.440" v="392" actId="478"/>
          <ac:spMkLst>
            <pc:docMk/>
            <pc:sldMk cId="2839408219" sldId="790"/>
            <ac:spMk id="103" creationId="{080AAF32-5E69-4646-A9A6-15FB8C74C9B6}"/>
          </ac:spMkLst>
        </pc:spChg>
        <pc:spChg chg="del">
          <ac:chgData name="Tucker, Jennifer - AMS" userId="fda2b073-5fab-41a5-8e92-af2940036a98" providerId="ADAL" clId="{167165C3-C073-4924-9037-ADA61625B889}" dt="2022-01-23T17:12:40.440" v="392" actId="478"/>
          <ac:spMkLst>
            <pc:docMk/>
            <pc:sldMk cId="2839408219" sldId="790"/>
            <ac:spMk id="105" creationId="{D29A5A14-946E-47EA-8C01-382484A23C53}"/>
          </ac:spMkLst>
        </pc:spChg>
        <pc:spChg chg="del">
          <ac:chgData name="Tucker, Jennifer - AMS" userId="fda2b073-5fab-41a5-8e92-af2940036a98" providerId="ADAL" clId="{167165C3-C073-4924-9037-ADA61625B889}" dt="2022-01-23T17:12:40.440" v="392" actId="478"/>
          <ac:spMkLst>
            <pc:docMk/>
            <pc:sldMk cId="2839408219" sldId="790"/>
            <ac:spMk id="107" creationId="{3CD7BCB5-B08B-4AB0-9694-BBB9E2D8CC4A}"/>
          </ac:spMkLst>
        </pc:spChg>
        <pc:spChg chg="del">
          <ac:chgData name="Tucker, Jennifer - AMS" userId="fda2b073-5fab-41a5-8e92-af2940036a98" providerId="ADAL" clId="{167165C3-C073-4924-9037-ADA61625B889}" dt="2022-01-23T17:12:40.440" v="392" actId="478"/>
          <ac:spMkLst>
            <pc:docMk/>
            <pc:sldMk cId="2839408219" sldId="790"/>
            <ac:spMk id="117" creationId="{A0A1BF22-F28E-4843-866D-7753B079E499}"/>
          </ac:spMkLst>
        </pc:spChg>
        <pc:spChg chg="del">
          <ac:chgData name="Tucker, Jennifer - AMS" userId="fda2b073-5fab-41a5-8e92-af2940036a98" providerId="ADAL" clId="{167165C3-C073-4924-9037-ADA61625B889}" dt="2022-01-23T17:12:40.440" v="392" actId="478"/>
          <ac:spMkLst>
            <pc:docMk/>
            <pc:sldMk cId="2839408219" sldId="790"/>
            <ac:spMk id="119" creationId="{9D4351D3-859F-4097-B70F-E0BC2CBFB5D0}"/>
          </ac:spMkLst>
        </pc:spChg>
        <pc:spChg chg="del">
          <ac:chgData name="Tucker, Jennifer - AMS" userId="fda2b073-5fab-41a5-8e92-af2940036a98" providerId="ADAL" clId="{167165C3-C073-4924-9037-ADA61625B889}" dt="2022-01-23T17:12:40.440" v="392" actId="478"/>
          <ac:spMkLst>
            <pc:docMk/>
            <pc:sldMk cId="2839408219" sldId="790"/>
            <ac:spMk id="121" creationId="{19FF1080-3E3F-45BA-BD1D-DD6A71176959}"/>
          </ac:spMkLst>
        </pc:spChg>
        <pc:spChg chg="del">
          <ac:chgData name="Tucker, Jennifer - AMS" userId="fda2b073-5fab-41a5-8e92-af2940036a98" providerId="ADAL" clId="{167165C3-C073-4924-9037-ADA61625B889}" dt="2022-01-23T17:12:40.440" v="392" actId="478"/>
          <ac:spMkLst>
            <pc:docMk/>
            <pc:sldMk cId="2839408219" sldId="790"/>
            <ac:spMk id="123" creationId="{1E16CAC8-E145-4FD7-9B79-849BE0F2AA27}"/>
          </ac:spMkLst>
        </pc:spChg>
        <pc:spChg chg="del">
          <ac:chgData name="Tucker, Jennifer - AMS" userId="fda2b073-5fab-41a5-8e92-af2940036a98" providerId="ADAL" clId="{167165C3-C073-4924-9037-ADA61625B889}" dt="2022-01-23T17:12:40.440" v="392" actId="478"/>
          <ac:spMkLst>
            <pc:docMk/>
            <pc:sldMk cId="2839408219" sldId="790"/>
            <ac:spMk id="125" creationId="{B7B77561-4255-4A84-910B-1B3F55823FE1}"/>
          </ac:spMkLst>
        </pc:spChg>
        <pc:spChg chg="del">
          <ac:chgData name="Tucker, Jennifer - AMS" userId="fda2b073-5fab-41a5-8e92-af2940036a98" providerId="ADAL" clId="{167165C3-C073-4924-9037-ADA61625B889}" dt="2022-01-23T17:12:40.440" v="392" actId="478"/>
          <ac:spMkLst>
            <pc:docMk/>
            <pc:sldMk cId="2839408219" sldId="790"/>
            <ac:spMk id="127" creationId="{B0CB35B2-1EDA-4FD0-92CF-43BF9F287A22}"/>
          </ac:spMkLst>
        </pc:spChg>
        <pc:spChg chg="del">
          <ac:chgData name="Tucker, Jennifer - AMS" userId="fda2b073-5fab-41a5-8e92-af2940036a98" providerId="ADAL" clId="{167165C3-C073-4924-9037-ADA61625B889}" dt="2022-01-23T17:12:40.440" v="392" actId="478"/>
          <ac:spMkLst>
            <pc:docMk/>
            <pc:sldMk cId="2839408219" sldId="790"/>
            <ac:spMk id="128" creationId="{D80969BC-EC66-4665-937F-DA39CB5DCBE7}"/>
          </ac:spMkLst>
        </pc:spChg>
        <pc:spChg chg="del">
          <ac:chgData name="Tucker, Jennifer - AMS" userId="fda2b073-5fab-41a5-8e92-af2940036a98" providerId="ADAL" clId="{167165C3-C073-4924-9037-ADA61625B889}" dt="2022-01-23T17:12:40.440" v="392" actId="478"/>
          <ac:spMkLst>
            <pc:docMk/>
            <pc:sldMk cId="2839408219" sldId="790"/>
            <ac:spMk id="129" creationId="{41D31A2F-40EB-4811-A430-E1D496C32F3A}"/>
          </ac:spMkLst>
        </pc:spChg>
        <pc:spChg chg="del">
          <ac:chgData name="Tucker, Jennifer - AMS" userId="fda2b073-5fab-41a5-8e92-af2940036a98" providerId="ADAL" clId="{167165C3-C073-4924-9037-ADA61625B889}" dt="2022-01-23T17:12:40.440" v="392" actId="478"/>
          <ac:spMkLst>
            <pc:docMk/>
            <pc:sldMk cId="2839408219" sldId="790"/>
            <ac:spMk id="131" creationId="{870302A2-BFB2-424D-AE2A-1FD0CA2F5A6A}"/>
          </ac:spMkLst>
        </pc:spChg>
        <pc:spChg chg="del">
          <ac:chgData name="Tucker, Jennifer - AMS" userId="fda2b073-5fab-41a5-8e92-af2940036a98" providerId="ADAL" clId="{167165C3-C073-4924-9037-ADA61625B889}" dt="2022-01-23T17:12:40.440" v="392" actId="478"/>
          <ac:spMkLst>
            <pc:docMk/>
            <pc:sldMk cId="2839408219" sldId="790"/>
            <ac:spMk id="135" creationId="{A6AD3EED-89B9-4D2B-A05B-F11FB273CB58}"/>
          </ac:spMkLst>
        </pc:spChg>
        <pc:spChg chg="del">
          <ac:chgData name="Tucker, Jennifer - AMS" userId="fda2b073-5fab-41a5-8e92-af2940036a98" providerId="ADAL" clId="{167165C3-C073-4924-9037-ADA61625B889}" dt="2022-01-23T17:12:40.440" v="392" actId="478"/>
          <ac:spMkLst>
            <pc:docMk/>
            <pc:sldMk cId="2839408219" sldId="790"/>
            <ac:spMk id="137" creationId="{3B959FB2-9F46-4A6E-B488-15C0307A04CF}"/>
          </ac:spMkLst>
        </pc:spChg>
        <pc:spChg chg="del">
          <ac:chgData name="Tucker, Jennifer - AMS" userId="fda2b073-5fab-41a5-8e92-af2940036a98" providerId="ADAL" clId="{167165C3-C073-4924-9037-ADA61625B889}" dt="2022-01-23T17:12:40.440" v="392" actId="478"/>
          <ac:spMkLst>
            <pc:docMk/>
            <pc:sldMk cId="2839408219" sldId="790"/>
            <ac:spMk id="149" creationId="{BDEDCA7A-DC30-47C7-A9BA-D9388A198215}"/>
          </ac:spMkLst>
        </pc:spChg>
        <pc:spChg chg="del">
          <ac:chgData name="Tucker, Jennifer - AMS" userId="fda2b073-5fab-41a5-8e92-af2940036a98" providerId="ADAL" clId="{167165C3-C073-4924-9037-ADA61625B889}" dt="2022-01-23T17:12:40.440" v="392" actId="478"/>
          <ac:spMkLst>
            <pc:docMk/>
            <pc:sldMk cId="2839408219" sldId="790"/>
            <ac:spMk id="150" creationId="{F9D42A23-2DCC-44E6-AC45-AEB6096D2363}"/>
          </ac:spMkLst>
        </pc:spChg>
        <pc:spChg chg="del">
          <ac:chgData name="Tucker, Jennifer - AMS" userId="fda2b073-5fab-41a5-8e92-af2940036a98" providerId="ADAL" clId="{167165C3-C073-4924-9037-ADA61625B889}" dt="2022-01-23T17:12:40.440" v="392" actId="478"/>
          <ac:spMkLst>
            <pc:docMk/>
            <pc:sldMk cId="2839408219" sldId="790"/>
            <ac:spMk id="151" creationId="{69D68C9A-E03C-4DD1-9CFF-62656617A981}"/>
          </ac:spMkLst>
        </pc:spChg>
        <pc:grpChg chg="del">
          <ac:chgData name="Tucker, Jennifer - AMS" userId="fda2b073-5fab-41a5-8e92-af2940036a98" providerId="ADAL" clId="{167165C3-C073-4924-9037-ADA61625B889}" dt="2022-01-23T17:12:40.440" v="392" actId="478"/>
          <ac:grpSpMkLst>
            <pc:docMk/>
            <pc:sldMk cId="2839408219" sldId="790"/>
            <ac:grpSpMk id="23" creationId="{528D954E-143A-4BE9-BF50-EAE110F279C6}"/>
          </ac:grpSpMkLst>
        </pc:grpChg>
        <pc:grpChg chg="del">
          <ac:chgData name="Tucker, Jennifer - AMS" userId="fda2b073-5fab-41a5-8e92-af2940036a98" providerId="ADAL" clId="{167165C3-C073-4924-9037-ADA61625B889}" dt="2022-01-23T17:12:40.440" v="392" actId="478"/>
          <ac:grpSpMkLst>
            <pc:docMk/>
            <pc:sldMk cId="2839408219" sldId="790"/>
            <ac:grpSpMk id="24" creationId="{6B1CD31F-D78E-4229-AF62-B9D1475625D2}"/>
          </ac:grpSpMkLst>
        </pc:grpChg>
        <pc:grpChg chg="del">
          <ac:chgData name="Tucker, Jennifer - AMS" userId="fda2b073-5fab-41a5-8e92-af2940036a98" providerId="ADAL" clId="{167165C3-C073-4924-9037-ADA61625B889}" dt="2022-01-23T17:12:40.440" v="392" actId="478"/>
          <ac:grpSpMkLst>
            <pc:docMk/>
            <pc:sldMk cId="2839408219" sldId="790"/>
            <ac:grpSpMk id="25" creationId="{2B20EDD5-2739-4063-A336-F2BA97FDCB9E}"/>
          </ac:grpSpMkLst>
        </pc:grpChg>
        <pc:grpChg chg="del">
          <ac:chgData name="Tucker, Jennifer - AMS" userId="fda2b073-5fab-41a5-8e92-af2940036a98" providerId="ADAL" clId="{167165C3-C073-4924-9037-ADA61625B889}" dt="2022-01-23T17:12:40.440" v="392" actId="478"/>
          <ac:grpSpMkLst>
            <pc:docMk/>
            <pc:sldMk cId="2839408219" sldId="790"/>
            <ac:grpSpMk id="28" creationId="{790E1C62-8A53-4EE2-B327-080EE9D610A0}"/>
          </ac:grpSpMkLst>
        </pc:grpChg>
        <pc:picChg chg="del">
          <ac:chgData name="Tucker, Jennifer - AMS" userId="fda2b073-5fab-41a5-8e92-af2940036a98" providerId="ADAL" clId="{167165C3-C073-4924-9037-ADA61625B889}" dt="2022-01-23T17:12:40.440" v="392" actId="478"/>
          <ac:picMkLst>
            <pc:docMk/>
            <pc:sldMk cId="2839408219" sldId="790"/>
            <ac:picMk id="7" creationId="{90F3C4FB-68CC-4A12-A5D6-2B8C6C1F4663}"/>
          </ac:picMkLst>
        </pc:picChg>
        <pc:picChg chg="del">
          <ac:chgData name="Tucker, Jennifer - AMS" userId="fda2b073-5fab-41a5-8e92-af2940036a98" providerId="ADAL" clId="{167165C3-C073-4924-9037-ADA61625B889}" dt="2022-01-23T17:12:40.440" v="392" actId="478"/>
          <ac:picMkLst>
            <pc:docMk/>
            <pc:sldMk cId="2839408219" sldId="790"/>
            <ac:picMk id="8" creationId="{3E1A3745-041B-4156-85CE-5A3B833D9489}"/>
          </ac:picMkLst>
        </pc:picChg>
        <pc:picChg chg="del">
          <ac:chgData name="Tucker, Jennifer - AMS" userId="fda2b073-5fab-41a5-8e92-af2940036a98" providerId="ADAL" clId="{167165C3-C073-4924-9037-ADA61625B889}" dt="2022-01-23T17:12:40.440" v="392" actId="478"/>
          <ac:picMkLst>
            <pc:docMk/>
            <pc:sldMk cId="2839408219" sldId="790"/>
            <ac:picMk id="13" creationId="{B886F6A5-3324-41BC-B916-4B1EC39281FB}"/>
          </ac:picMkLst>
        </pc:picChg>
        <pc:picChg chg="del">
          <ac:chgData name="Tucker, Jennifer - AMS" userId="fda2b073-5fab-41a5-8e92-af2940036a98" providerId="ADAL" clId="{167165C3-C073-4924-9037-ADA61625B889}" dt="2022-01-23T17:12:40.440" v="392" actId="478"/>
          <ac:picMkLst>
            <pc:docMk/>
            <pc:sldMk cId="2839408219" sldId="790"/>
            <ac:picMk id="14" creationId="{75F4E0B2-6EAF-4069-9856-1A2708EE0E18}"/>
          </ac:picMkLst>
        </pc:picChg>
        <pc:picChg chg="del">
          <ac:chgData name="Tucker, Jennifer - AMS" userId="fda2b073-5fab-41a5-8e92-af2940036a98" providerId="ADAL" clId="{167165C3-C073-4924-9037-ADA61625B889}" dt="2022-01-23T17:12:40.440" v="392" actId="478"/>
          <ac:picMkLst>
            <pc:docMk/>
            <pc:sldMk cId="2839408219" sldId="790"/>
            <ac:picMk id="17" creationId="{29154B1B-720E-45F6-882B-2033839A0D02}"/>
          </ac:picMkLst>
        </pc:picChg>
        <pc:picChg chg="del">
          <ac:chgData name="Tucker, Jennifer - AMS" userId="fda2b073-5fab-41a5-8e92-af2940036a98" providerId="ADAL" clId="{167165C3-C073-4924-9037-ADA61625B889}" dt="2022-01-23T17:12:40.440" v="392" actId="478"/>
          <ac:picMkLst>
            <pc:docMk/>
            <pc:sldMk cId="2839408219" sldId="790"/>
            <ac:picMk id="20" creationId="{A9574AF7-FE31-4970-92B2-2422F9741818}"/>
          </ac:picMkLst>
        </pc:picChg>
        <pc:picChg chg="del">
          <ac:chgData name="Tucker, Jennifer - AMS" userId="fda2b073-5fab-41a5-8e92-af2940036a98" providerId="ADAL" clId="{167165C3-C073-4924-9037-ADA61625B889}" dt="2022-01-23T17:12:40.440" v="392" actId="478"/>
          <ac:picMkLst>
            <pc:docMk/>
            <pc:sldMk cId="2839408219" sldId="790"/>
            <ac:picMk id="21" creationId="{F92AB5A2-2264-4209-8BDA-2FCAAAD4DDFA}"/>
          </ac:picMkLst>
        </pc:picChg>
        <pc:picChg chg="del">
          <ac:chgData name="Tucker, Jennifer - AMS" userId="fda2b073-5fab-41a5-8e92-af2940036a98" providerId="ADAL" clId="{167165C3-C073-4924-9037-ADA61625B889}" dt="2022-01-23T17:12:40.440" v="392" actId="478"/>
          <ac:picMkLst>
            <pc:docMk/>
            <pc:sldMk cId="2839408219" sldId="790"/>
            <ac:picMk id="30" creationId="{780F9D4F-7561-4751-B723-B8CB910D108C}"/>
          </ac:picMkLst>
        </pc:picChg>
        <pc:picChg chg="del">
          <ac:chgData name="Tucker, Jennifer - AMS" userId="fda2b073-5fab-41a5-8e92-af2940036a98" providerId="ADAL" clId="{167165C3-C073-4924-9037-ADA61625B889}" dt="2022-01-23T17:12:40.440" v="392" actId="478"/>
          <ac:picMkLst>
            <pc:docMk/>
            <pc:sldMk cId="2839408219" sldId="790"/>
            <ac:picMk id="33" creationId="{995CEC8A-3196-4174-B06A-F6F167E37EB0}"/>
          </ac:picMkLst>
        </pc:picChg>
        <pc:picChg chg="del">
          <ac:chgData name="Tucker, Jennifer - AMS" userId="fda2b073-5fab-41a5-8e92-af2940036a98" providerId="ADAL" clId="{167165C3-C073-4924-9037-ADA61625B889}" dt="2022-01-23T17:12:40.440" v="392" actId="478"/>
          <ac:picMkLst>
            <pc:docMk/>
            <pc:sldMk cId="2839408219" sldId="790"/>
            <ac:picMk id="35" creationId="{3E71E2D2-63F8-486F-AF48-6B555DD652FD}"/>
          </ac:picMkLst>
        </pc:picChg>
        <pc:picChg chg="del">
          <ac:chgData name="Tucker, Jennifer - AMS" userId="fda2b073-5fab-41a5-8e92-af2940036a98" providerId="ADAL" clId="{167165C3-C073-4924-9037-ADA61625B889}" dt="2022-01-23T17:12:40.440" v="392" actId="478"/>
          <ac:picMkLst>
            <pc:docMk/>
            <pc:sldMk cId="2839408219" sldId="790"/>
            <ac:picMk id="37" creationId="{7557F8E7-128D-4269-BD12-BD9CD11BE082}"/>
          </ac:picMkLst>
        </pc:picChg>
        <pc:picChg chg="del">
          <ac:chgData name="Tucker, Jennifer - AMS" userId="fda2b073-5fab-41a5-8e92-af2940036a98" providerId="ADAL" clId="{167165C3-C073-4924-9037-ADA61625B889}" dt="2022-01-23T17:12:40.440" v="392" actId="478"/>
          <ac:picMkLst>
            <pc:docMk/>
            <pc:sldMk cId="2839408219" sldId="790"/>
            <ac:picMk id="42" creationId="{332075B7-7A3E-49EA-853B-CF94282A3B35}"/>
          </ac:picMkLst>
        </pc:picChg>
        <pc:picChg chg="del">
          <ac:chgData name="Tucker, Jennifer - AMS" userId="fda2b073-5fab-41a5-8e92-af2940036a98" providerId="ADAL" clId="{167165C3-C073-4924-9037-ADA61625B889}" dt="2022-01-23T17:12:40.440" v="392" actId="478"/>
          <ac:picMkLst>
            <pc:docMk/>
            <pc:sldMk cId="2839408219" sldId="790"/>
            <ac:picMk id="43" creationId="{1C5FC802-55C6-44C0-8421-D3E30D678F29}"/>
          </ac:picMkLst>
        </pc:picChg>
        <pc:picChg chg="del">
          <ac:chgData name="Tucker, Jennifer - AMS" userId="fda2b073-5fab-41a5-8e92-af2940036a98" providerId="ADAL" clId="{167165C3-C073-4924-9037-ADA61625B889}" dt="2022-01-23T17:12:40.440" v="392" actId="478"/>
          <ac:picMkLst>
            <pc:docMk/>
            <pc:sldMk cId="2839408219" sldId="790"/>
            <ac:picMk id="44" creationId="{9D5E188B-39BB-4F17-AFCB-2B94E940B1D0}"/>
          </ac:picMkLst>
        </pc:picChg>
        <pc:picChg chg="del">
          <ac:chgData name="Tucker, Jennifer - AMS" userId="fda2b073-5fab-41a5-8e92-af2940036a98" providerId="ADAL" clId="{167165C3-C073-4924-9037-ADA61625B889}" dt="2022-01-23T17:12:40.440" v="392" actId="478"/>
          <ac:picMkLst>
            <pc:docMk/>
            <pc:sldMk cId="2839408219" sldId="790"/>
            <ac:picMk id="47" creationId="{2A89A2A1-49CF-444F-839F-9FB08E62E435}"/>
          </ac:picMkLst>
        </pc:picChg>
        <pc:picChg chg="del">
          <ac:chgData name="Tucker, Jennifer - AMS" userId="fda2b073-5fab-41a5-8e92-af2940036a98" providerId="ADAL" clId="{167165C3-C073-4924-9037-ADA61625B889}" dt="2022-01-23T17:12:40.440" v="392" actId="478"/>
          <ac:picMkLst>
            <pc:docMk/>
            <pc:sldMk cId="2839408219" sldId="790"/>
            <ac:picMk id="50" creationId="{B97DC345-693C-48B0-B4CE-2BCE7ACB8336}"/>
          </ac:picMkLst>
        </pc:picChg>
        <pc:picChg chg="del">
          <ac:chgData name="Tucker, Jennifer - AMS" userId="fda2b073-5fab-41a5-8e92-af2940036a98" providerId="ADAL" clId="{167165C3-C073-4924-9037-ADA61625B889}" dt="2022-01-23T17:12:40.440" v="392" actId="478"/>
          <ac:picMkLst>
            <pc:docMk/>
            <pc:sldMk cId="2839408219" sldId="790"/>
            <ac:picMk id="51" creationId="{CC0A1157-7A9D-4CD9-91BB-73E0AFCD14B1}"/>
          </ac:picMkLst>
        </pc:picChg>
        <pc:picChg chg="del">
          <ac:chgData name="Tucker, Jennifer - AMS" userId="fda2b073-5fab-41a5-8e92-af2940036a98" providerId="ADAL" clId="{167165C3-C073-4924-9037-ADA61625B889}" dt="2022-01-23T17:12:40.440" v="392" actId="478"/>
          <ac:picMkLst>
            <pc:docMk/>
            <pc:sldMk cId="2839408219" sldId="790"/>
            <ac:picMk id="52" creationId="{500F559C-7710-4ECC-B19D-99605B0A893A}"/>
          </ac:picMkLst>
        </pc:picChg>
        <pc:picChg chg="del">
          <ac:chgData name="Tucker, Jennifer - AMS" userId="fda2b073-5fab-41a5-8e92-af2940036a98" providerId="ADAL" clId="{167165C3-C073-4924-9037-ADA61625B889}" dt="2022-01-23T17:12:40.440" v="392" actId="478"/>
          <ac:picMkLst>
            <pc:docMk/>
            <pc:sldMk cId="2839408219" sldId="790"/>
            <ac:picMk id="61" creationId="{9E1401CA-4F68-43C2-8604-CE437371B08C}"/>
          </ac:picMkLst>
        </pc:picChg>
        <pc:picChg chg="del">
          <ac:chgData name="Tucker, Jennifer - AMS" userId="fda2b073-5fab-41a5-8e92-af2940036a98" providerId="ADAL" clId="{167165C3-C073-4924-9037-ADA61625B889}" dt="2022-01-23T17:12:40.440" v="392" actId="478"/>
          <ac:picMkLst>
            <pc:docMk/>
            <pc:sldMk cId="2839408219" sldId="790"/>
            <ac:picMk id="88" creationId="{1B93E44E-54B3-4343-B416-ACA737711991}"/>
          </ac:picMkLst>
        </pc:picChg>
        <pc:picChg chg="del">
          <ac:chgData name="Tucker, Jennifer - AMS" userId="fda2b073-5fab-41a5-8e92-af2940036a98" providerId="ADAL" clId="{167165C3-C073-4924-9037-ADA61625B889}" dt="2022-01-23T17:12:40.440" v="392" actId="478"/>
          <ac:picMkLst>
            <pc:docMk/>
            <pc:sldMk cId="2839408219" sldId="790"/>
            <ac:picMk id="93" creationId="{B192CA1D-0CB5-45EC-9C4E-AE66F4B62A45}"/>
          </ac:picMkLst>
        </pc:picChg>
        <pc:picChg chg="del">
          <ac:chgData name="Tucker, Jennifer - AMS" userId="fda2b073-5fab-41a5-8e92-af2940036a98" providerId="ADAL" clId="{167165C3-C073-4924-9037-ADA61625B889}" dt="2022-01-23T17:12:40.440" v="392" actId="478"/>
          <ac:picMkLst>
            <pc:docMk/>
            <pc:sldMk cId="2839408219" sldId="790"/>
            <ac:picMk id="106" creationId="{8EE6DB85-0667-442A-96EB-8FFEC5FDA929}"/>
          </ac:picMkLst>
        </pc:picChg>
        <pc:picChg chg="del">
          <ac:chgData name="Tucker, Jennifer - AMS" userId="fda2b073-5fab-41a5-8e92-af2940036a98" providerId="ADAL" clId="{167165C3-C073-4924-9037-ADA61625B889}" dt="2022-01-23T17:12:40.440" v="392" actId="478"/>
          <ac:picMkLst>
            <pc:docMk/>
            <pc:sldMk cId="2839408219" sldId="790"/>
            <ac:picMk id="118" creationId="{1FCFBAAB-E7DA-49E7-ACC4-28C69B718AA7}"/>
          </ac:picMkLst>
        </pc:picChg>
        <pc:picChg chg="del">
          <ac:chgData name="Tucker, Jennifer - AMS" userId="fda2b073-5fab-41a5-8e92-af2940036a98" providerId="ADAL" clId="{167165C3-C073-4924-9037-ADA61625B889}" dt="2022-01-23T17:12:40.440" v="392" actId="478"/>
          <ac:picMkLst>
            <pc:docMk/>
            <pc:sldMk cId="2839408219" sldId="790"/>
            <ac:picMk id="130" creationId="{C6F789AB-EE99-470E-8255-ECCA70635828}"/>
          </ac:picMkLst>
        </pc:picChg>
      </pc:sldChg>
      <pc:sldChg chg="addSp delSp modSp mod">
        <pc:chgData name="Tucker, Jennifer - AMS" userId="fda2b073-5fab-41a5-8e92-af2940036a98" providerId="ADAL" clId="{167165C3-C073-4924-9037-ADA61625B889}" dt="2022-01-23T18:11:00.456" v="758" actId="20577"/>
        <pc:sldMkLst>
          <pc:docMk/>
          <pc:sldMk cId="3273050158" sldId="791"/>
        </pc:sldMkLst>
        <pc:spChg chg="mod">
          <ac:chgData name="Tucker, Jennifer - AMS" userId="fda2b073-5fab-41a5-8e92-af2940036a98" providerId="ADAL" clId="{167165C3-C073-4924-9037-ADA61625B889}" dt="2022-01-23T18:11:00.456" v="758" actId="20577"/>
          <ac:spMkLst>
            <pc:docMk/>
            <pc:sldMk cId="3273050158" sldId="791"/>
            <ac:spMk id="2" creationId="{EBA3402F-0CF5-49A9-B211-E9F06B9C00F7}"/>
          </ac:spMkLst>
        </pc:spChg>
        <pc:spChg chg="del">
          <ac:chgData name="Tucker, Jennifer - AMS" userId="fda2b073-5fab-41a5-8e92-af2940036a98" providerId="ADAL" clId="{167165C3-C073-4924-9037-ADA61625B889}" dt="2022-01-23T17:24:37.427" v="399" actId="478"/>
          <ac:spMkLst>
            <pc:docMk/>
            <pc:sldMk cId="3273050158" sldId="791"/>
            <ac:spMk id="9" creationId="{EBB12BC8-A1D0-49C7-8F14-7E4B1E4A8A6B}"/>
          </ac:spMkLst>
        </pc:spChg>
        <pc:spChg chg="mod">
          <ac:chgData name="Tucker, Jennifer - AMS" userId="fda2b073-5fab-41a5-8e92-af2940036a98" providerId="ADAL" clId="{167165C3-C073-4924-9037-ADA61625B889}" dt="2022-01-23T17:26:07.787" v="453" actId="20577"/>
          <ac:spMkLst>
            <pc:docMk/>
            <pc:sldMk cId="3273050158" sldId="791"/>
            <ac:spMk id="12" creationId="{BF549906-75A0-4E1B-9625-F99B14E78E48}"/>
          </ac:spMkLst>
        </pc:spChg>
        <pc:picChg chg="add mod ord">
          <ac:chgData name="Tucker, Jennifer - AMS" userId="fda2b073-5fab-41a5-8e92-af2940036a98" providerId="ADAL" clId="{167165C3-C073-4924-9037-ADA61625B889}" dt="2022-01-23T17:26:20.888" v="464" actId="1036"/>
          <ac:picMkLst>
            <pc:docMk/>
            <pc:sldMk cId="3273050158" sldId="791"/>
            <ac:picMk id="3" creationId="{D89A030B-55CB-40CD-A655-51504F1DB3AF}"/>
          </ac:picMkLst>
        </pc:picChg>
        <pc:picChg chg="del">
          <ac:chgData name="Tucker, Jennifer - AMS" userId="fda2b073-5fab-41a5-8e92-af2940036a98" providerId="ADAL" clId="{167165C3-C073-4924-9037-ADA61625B889}" dt="2022-01-23T17:24:25.449" v="397" actId="478"/>
          <ac:picMkLst>
            <pc:docMk/>
            <pc:sldMk cId="3273050158" sldId="791"/>
            <ac:picMk id="10" creationId="{7896D944-ED71-4B1E-B196-E95BA8DA8751}"/>
          </ac:picMkLst>
        </pc:picChg>
      </pc:sldChg>
      <pc:sldChg chg="addSp delSp modSp mod">
        <pc:chgData name="Tucker, Jennifer - AMS" userId="fda2b073-5fab-41a5-8e92-af2940036a98" providerId="ADAL" clId="{167165C3-C073-4924-9037-ADA61625B889}" dt="2022-01-23T17:29:41.375" v="528" actId="14100"/>
        <pc:sldMkLst>
          <pc:docMk/>
          <pc:sldMk cId="1829385517" sldId="792"/>
        </pc:sldMkLst>
        <pc:spChg chg="mod">
          <ac:chgData name="Tucker, Jennifer - AMS" userId="fda2b073-5fab-41a5-8e92-af2940036a98" providerId="ADAL" clId="{167165C3-C073-4924-9037-ADA61625B889}" dt="2022-01-23T17:29:16.829" v="526" actId="14100"/>
          <ac:spMkLst>
            <pc:docMk/>
            <pc:sldMk cId="1829385517" sldId="792"/>
            <ac:spMk id="11" creationId="{C58CAD95-547C-4E1F-BECE-B029B03E228F}"/>
          </ac:spMkLst>
        </pc:spChg>
        <pc:spChg chg="mod">
          <ac:chgData name="Tucker, Jennifer - AMS" userId="fda2b073-5fab-41a5-8e92-af2940036a98" providerId="ADAL" clId="{167165C3-C073-4924-9037-ADA61625B889}" dt="2022-01-23T17:29:34.162" v="527" actId="1076"/>
          <ac:spMkLst>
            <pc:docMk/>
            <pc:sldMk cId="1829385517" sldId="792"/>
            <ac:spMk id="14" creationId="{4A4FB382-0924-4A54-A763-CEF999D9ED73}"/>
          </ac:spMkLst>
        </pc:spChg>
        <pc:spChg chg="mod">
          <ac:chgData name="Tucker, Jennifer - AMS" userId="fda2b073-5fab-41a5-8e92-af2940036a98" providerId="ADAL" clId="{167165C3-C073-4924-9037-ADA61625B889}" dt="2022-01-23T17:29:41.375" v="528" actId="14100"/>
          <ac:spMkLst>
            <pc:docMk/>
            <pc:sldMk cId="1829385517" sldId="792"/>
            <ac:spMk id="15" creationId="{707D8A81-D0A3-43A3-B20D-E261DB8FFCAF}"/>
          </ac:spMkLst>
        </pc:spChg>
        <pc:spChg chg="add mod ord">
          <ac:chgData name="Tucker, Jennifer - AMS" userId="fda2b073-5fab-41a5-8e92-af2940036a98" providerId="ADAL" clId="{167165C3-C073-4924-9037-ADA61625B889}" dt="2022-01-23T17:28:56.046" v="524" actId="1037"/>
          <ac:spMkLst>
            <pc:docMk/>
            <pc:sldMk cId="1829385517" sldId="792"/>
            <ac:spMk id="34" creationId="{F641FEB7-B43B-4EF4-88FC-B115EC7830B8}"/>
          </ac:spMkLst>
        </pc:spChg>
        <pc:picChg chg="del">
          <ac:chgData name="Tucker, Jennifer - AMS" userId="fda2b073-5fab-41a5-8e92-af2940036a98" providerId="ADAL" clId="{167165C3-C073-4924-9037-ADA61625B889}" dt="2022-01-23T17:26:43.256" v="465" actId="478"/>
          <ac:picMkLst>
            <pc:docMk/>
            <pc:sldMk cId="1829385517" sldId="792"/>
            <ac:picMk id="10" creationId="{7896D944-ED71-4B1E-B196-E95BA8DA8751}"/>
          </ac:picMkLst>
        </pc:picChg>
        <pc:picChg chg="add mod ord">
          <ac:chgData name="Tucker, Jennifer - AMS" userId="fda2b073-5fab-41a5-8e92-af2940036a98" providerId="ADAL" clId="{167165C3-C073-4924-9037-ADA61625B889}" dt="2022-01-23T17:28:24.654" v="514" actId="167"/>
          <ac:picMkLst>
            <pc:docMk/>
            <pc:sldMk cId="1829385517" sldId="792"/>
            <ac:picMk id="33" creationId="{3398457C-D00E-405D-A594-30F9FDE6BD6C}"/>
          </ac:picMkLst>
        </pc:picChg>
      </pc:sldChg>
      <pc:sldChg chg="del">
        <pc:chgData name="Tucker, Jennifer - AMS" userId="fda2b073-5fab-41a5-8e92-af2940036a98" providerId="ADAL" clId="{167165C3-C073-4924-9037-ADA61625B889}" dt="2022-01-23T17:56:17.470" v="623" actId="47"/>
        <pc:sldMkLst>
          <pc:docMk/>
          <pc:sldMk cId="475464838" sldId="793"/>
        </pc:sldMkLst>
      </pc:sldChg>
      <pc:sldChg chg="add">
        <pc:chgData name="Tucker, Jennifer - AMS" userId="fda2b073-5fab-41a5-8e92-af2940036a98" providerId="ADAL" clId="{167165C3-C073-4924-9037-ADA61625B889}" dt="2022-01-23T20:47:40.738" v="3327"/>
        <pc:sldMkLst>
          <pc:docMk/>
          <pc:sldMk cId="1087629929" sldId="793"/>
        </pc:sldMkLst>
      </pc:sldChg>
      <pc:sldChg chg="del">
        <pc:chgData name="Tucker, Jennifer - AMS" userId="fda2b073-5fab-41a5-8e92-af2940036a98" providerId="ADAL" clId="{167165C3-C073-4924-9037-ADA61625B889}" dt="2022-01-23T18:11:48.993" v="765" actId="47"/>
        <pc:sldMkLst>
          <pc:docMk/>
          <pc:sldMk cId="471016570" sldId="794"/>
        </pc:sldMkLst>
      </pc:sldChg>
      <pc:sldChg chg="del">
        <pc:chgData name="Tucker, Jennifer - AMS" userId="fda2b073-5fab-41a5-8e92-af2940036a98" providerId="ADAL" clId="{167165C3-C073-4924-9037-ADA61625B889}" dt="2022-01-23T19:06:54.162" v="1770" actId="47"/>
        <pc:sldMkLst>
          <pc:docMk/>
          <pc:sldMk cId="3038142634" sldId="795"/>
        </pc:sldMkLst>
      </pc:sldChg>
      <pc:sldChg chg="del">
        <pc:chgData name="Tucker, Jennifer - AMS" userId="fda2b073-5fab-41a5-8e92-af2940036a98" providerId="ADAL" clId="{167165C3-C073-4924-9037-ADA61625B889}" dt="2022-01-23T19:08:17.587" v="1775" actId="47"/>
        <pc:sldMkLst>
          <pc:docMk/>
          <pc:sldMk cId="3710730619" sldId="796"/>
        </pc:sldMkLst>
      </pc:sldChg>
      <pc:sldChg chg="del">
        <pc:chgData name="Tucker, Jennifer - AMS" userId="fda2b073-5fab-41a5-8e92-af2940036a98" providerId="ADAL" clId="{167165C3-C073-4924-9037-ADA61625B889}" dt="2022-01-23T19:09:24.452" v="1780" actId="47"/>
        <pc:sldMkLst>
          <pc:docMk/>
          <pc:sldMk cId="3123854960" sldId="797"/>
        </pc:sldMkLst>
      </pc:sldChg>
      <pc:sldChg chg="del">
        <pc:chgData name="Tucker, Jennifer - AMS" userId="fda2b073-5fab-41a5-8e92-af2940036a98" providerId="ADAL" clId="{167165C3-C073-4924-9037-ADA61625B889}" dt="2022-01-23T18:11:41.685" v="762" actId="47"/>
        <pc:sldMkLst>
          <pc:docMk/>
          <pc:sldMk cId="3061876518" sldId="798"/>
        </pc:sldMkLst>
      </pc:sldChg>
      <pc:sldChg chg="del">
        <pc:chgData name="Tucker, Jennifer - AMS" userId="fda2b073-5fab-41a5-8e92-af2940036a98" providerId="ADAL" clId="{167165C3-C073-4924-9037-ADA61625B889}" dt="2022-01-23T18:11:36.647" v="761" actId="47"/>
        <pc:sldMkLst>
          <pc:docMk/>
          <pc:sldMk cId="2078937966" sldId="799"/>
        </pc:sldMkLst>
      </pc:sldChg>
      <pc:sldChg chg="del">
        <pc:chgData name="Tucker, Jennifer - AMS" userId="fda2b073-5fab-41a5-8e92-af2940036a98" providerId="ADAL" clId="{167165C3-C073-4924-9037-ADA61625B889}" dt="2022-01-23T18:11:47.087" v="764" actId="47"/>
        <pc:sldMkLst>
          <pc:docMk/>
          <pc:sldMk cId="3292375441" sldId="800"/>
        </pc:sldMkLst>
      </pc:sldChg>
      <pc:sldChg chg="del">
        <pc:chgData name="Tucker, Jennifer - AMS" userId="fda2b073-5fab-41a5-8e92-af2940036a98" providerId="ADAL" clId="{167165C3-C073-4924-9037-ADA61625B889}" dt="2022-01-23T19:07:40.084" v="1772" actId="47"/>
        <pc:sldMkLst>
          <pc:docMk/>
          <pc:sldMk cId="1516967177" sldId="801"/>
        </pc:sldMkLst>
      </pc:sldChg>
      <pc:sldChg chg="addSp delSp modSp mod">
        <pc:chgData name="Tucker, Jennifer - AMS" userId="fda2b073-5fab-41a5-8e92-af2940036a98" providerId="ADAL" clId="{167165C3-C073-4924-9037-ADA61625B889}" dt="2022-01-23T19:21:06.466" v="1981" actId="1038"/>
        <pc:sldMkLst>
          <pc:docMk/>
          <pc:sldMk cId="120797434" sldId="802"/>
        </pc:sldMkLst>
        <pc:spChg chg="mod">
          <ac:chgData name="Tucker, Jennifer - AMS" userId="fda2b073-5fab-41a5-8e92-af2940036a98" providerId="ADAL" clId="{167165C3-C073-4924-9037-ADA61625B889}" dt="2022-01-23T19:13:40.358" v="1869" actId="20577"/>
          <ac:spMkLst>
            <pc:docMk/>
            <pc:sldMk cId="120797434" sldId="802"/>
            <ac:spMk id="2" creationId="{8624328A-E00C-42C7-AC55-EBA0E7F6FE02}"/>
          </ac:spMkLst>
        </pc:spChg>
        <pc:graphicFrameChg chg="add del mod">
          <ac:chgData name="Tucker, Jennifer - AMS" userId="fda2b073-5fab-41a5-8e92-af2940036a98" providerId="ADAL" clId="{167165C3-C073-4924-9037-ADA61625B889}" dt="2022-01-23T19:11:47.994" v="1789" actId="478"/>
          <ac:graphicFrameMkLst>
            <pc:docMk/>
            <pc:sldMk cId="120797434" sldId="802"/>
            <ac:graphicFrameMk id="3" creationId="{02E3EBC2-22D7-4AD2-8AD3-F294AB5790BA}"/>
          </ac:graphicFrameMkLst>
        </pc:graphicFrameChg>
        <pc:graphicFrameChg chg="add mod ord modGraphic">
          <ac:chgData name="Tucker, Jennifer - AMS" userId="fda2b073-5fab-41a5-8e92-af2940036a98" providerId="ADAL" clId="{167165C3-C073-4924-9037-ADA61625B889}" dt="2022-01-23T19:21:02.583" v="1977" actId="1037"/>
          <ac:graphicFrameMkLst>
            <pc:docMk/>
            <pc:sldMk cId="120797434" sldId="802"/>
            <ac:graphicFrameMk id="4" creationId="{482AEA95-6435-4A1A-AB7D-13C323DC4922}"/>
          </ac:graphicFrameMkLst>
        </pc:graphicFrameChg>
        <pc:picChg chg="add mod modCrop">
          <ac:chgData name="Tucker, Jennifer - AMS" userId="fda2b073-5fab-41a5-8e92-af2940036a98" providerId="ADAL" clId="{167165C3-C073-4924-9037-ADA61625B889}" dt="2022-01-23T19:21:04.634" v="1979" actId="1038"/>
          <ac:picMkLst>
            <pc:docMk/>
            <pc:sldMk cId="120797434" sldId="802"/>
            <ac:picMk id="7" creationId="{D64079B2-4D83-43C6-9BB0-CF5494D7E2E6}"/>
          </ac:picMkLst>
        </pc:picChg>
        <pc:picChg chg="del mod">
          <ac:chgData name="Tucker, Jennifer - AMS" userId="fda2b073-5fab-41a5-8e92-af2940036a98" providerId="ADAL" clId="{167165C3-C073-4924-9037-ADA61625B889}" dt="2022-01-23T19:11:44.566" v="1787" actId="478"/>
          <ac:picMkLst>
            <pc:docMk/>
            <pc:sldMk cId="120797434" sldId="802"/>
            <ac:picMk id="8" creationId="{76D57AF3-6900-4503-841B-ADEB09F1C6BC}"/>
          </ac:picMkLst>
        </pc:picChg>
        <pc:picChg chg="add mod">
          <ac:chgData name="Tucker, Jennifer - AMS" userId="fda2b073-5fab-41a5-8e92-af2940036a98" providerId="ADAL" clId="{167165C3-C073-4924-9037-ADA61625B889}" dt="2022-01-23T19:21:06.466" v="1981" actId="1038"/>
          <ac:picMkLst>
            <pc:docMk/>
            <pc:sldMk cId="120797434" sldId="802"/>
            <ac:picMk id="9" creationId="{256889DF-F695-4CCB-9FD6-85F3B5570A81}"/>
          </ac:picMkLst>
        </pc:picChg>
        <pc:picChg chg="add mod">
          <ac:chgData name="Tucker, Jennifer - AMS" userId="fda2b073-5fab-41a5-8e92-af2940036a98" providerId="ADAL" clId="{167165C3-C073-4924-9037-ADA61625B889}" dt="2022-01-23T19:19:23.409" v="1926" actId="1582"/>
          <ac:picMkLst>
            <pc:docMk/>
            <pc:sldMk cId="120797434" sldId="802"/>
            <ac:picMk id="10" creationId="{F26C8152-1F14-43B6-8112-035152450E48}"/>
          </ac:picMkLst>
        </pc:picChg>
      </pc:sldChg>
      <pc:sldChg chg="del">
        <pc:chgData name="Tucker, Jennifer - AMS" userId="fda2b073-5fab-41a5-8e92-af2940036a98" providerId="ADAL" clId="{167165C3-C073-4924-9037-ADA61625B889}" dt="2022-01-23T19:41:24.052" v="2733" actId="47"/>
        <pc:sldMkLst>
          <pc:docMk/>
          <pc:sldMk cId="2630463002" sldId="803"/>
        </pc:sldMkLst>
      </pc:sldChg>
      <pc:sldChg chg="addSp delSp modSp del mod">
        <pc:chgData name="Tucker, Jennifer - AMS" userId="fda2b073-5fab-41a5-8e92-af2940036a98" providerId="ADAL" clId="{167165C3-C073-4924-9037-ADA61625B889}" dt="2022-01-23T20:47:35.128" v="3325" actId="47"/>
        <pc:sldMkLst>
          <pc:docMk/>
          <pc:sldMk cId="2851627832" sldId="804"/>
        </pc:sldMkLst>
        <pc:spChg chg="mod">
          <ac:chgData name="Tucker, Jennifer - AMS" userId="fda2b073-5fab-41a5-8e92-af2940036a98" providerId="ADAL" clId="{167165C3-C073-4924-9037-ADA61625B889}" dt="2022-01-23T20:04:41.011" v="2902" actId="20577"/>
          <ac:spMkLst>
            <pc:docMk/>
            <pc:sldMk cId="2851627832" sldId="804"/>
            <ac:spMk id="2" creationId="{A01FE729-D2D6-4D6A-BD09-A4780A4156A1}"/>
          </ac:spMkLst>
        </pc:spChg>
        <pc:spChg chg="add mod">
          <ac:chgData name="Tucker, Jennifer - AMS" userId="fda2b073-5fab-41a5-8e92-af2940036a98" providerId="ADAL" clId="{167165C3-C073-4924-9037-ADA61625B889}" dt="2022-01-23T20:04:43.470" v="2903" actId="478"/>
          <ac:spMkLst>
            <pc:docMk/>
            <pc:sldMk cId="2851627832" sldId="804"/>
            <ac:spMk id="6" creationId="{F81EFFE0-8F4F-4F58-9E78-EDA88B93FB08}"/>
          </ac:spMkLst>
        </pc:spChg>
        <pc:picChg chg="del">
          <ac:chgData name="Tucker, Jennifer - AMS" userId="fda2b073-5fab-41a5-8e92-af2940036a98" providerId="ADAL" clId="{167165C3-C073-4924-9037-ADA61625B889}" dt="2022-01-23T20:04:43.470" v="2903" actId="478"/>
          <ac:picMkLst>
            <pc:docMk/>
            <pc:sldMk cId="2851627832" sldId="804"/>
            <ac:picMk id="7" creationId="{3821DFB5-0640-4BED-8683-611A69B4C014}"/>
          </ac:picMkLst>
        </pc:picChg>
      </pc:sldChg>
      <pc:sldChg chg="addSp delSp modSp del mod">
        <pc:chgData name="Tucker, Jennifer - AMS" userId="fda2b073-5fab-41a5-8e92-af2940036a98" providerId="ADAL" clId="{167165C3-C073-4924-9037-ADA61625B889}" dt="2022-01-23T20:47:37.397" v="3326" actId="47"/>
        <pc:sldMkLst>
          <pc:docMk/>
          <pc:sldMk cId="1189776303" sldId="805"/>
        </pc:sldMkLst>
        <pc:spChg chg="mod">
          <ac:chgData name="Tucker, Jennifer - AMS" userId="fda2b073-5fab-41a5-8e92-af2940036a98" providerId="ADAL" clId="{167165C3-C073-4924-9037-ADA61625B889}" dt="2022-01-23T20:04:47.846" v="2905" actId="20577"/>
          <ac:spMkLst>
            <pc:docMk/>
            <pc:sldMk cId="1189776303" sldId="805"/>
            <ac:spMk id="2" creationId="{A01FE729-D2D6-4D6A-BD09-A4780A4156A1}"/>
          </ac:spMkLst>
        </pc:spChg>
        <pc:spChg chg="add mod">
          <ac:chgData name="Tucker, Jennifer - AMS" userId="fda2b073-5fab-41a5-8e92-af2940036a98" providerId="ADAL" clId="{167165C3-C073-4924-9037-ADA61625B889}" dt="2022-01-23T20:04:49.803" v="2906" actId="478"/>
          <ac:spMkLst>
            <pc:docMk/>
            <pc:sldMk cId="1189776303" sldId="805"/>
            <ac:spMk id="6" creationId="{BF19836C-5C59-42ED-915C-51D4761AC930}"/>
          </ac:spMkLst>
        </pc:spChg>
        <pc:picChg chg="del">
          <ac:chgData name="Tucker, Jennifer - AMS" userId="fda2b073-5fab-41a5-8e92-af2940036a98" providerId="ADAL" clId="{167165C3-C073-4924-9037-ADA61625B889}" dt="2022-01-23T20:04:49.803" v="2906" actId="478"/>
          <ac:picMkLst>
            <pc:docMk/>
            <pc:sldMk cId="1189776303" sldId="805"/>
            <ac:picMk id="7" creationId="{3821DFB5-0640-4BED-8683-611A69B4C014}"/>
          </ac:picMkLst>
        </pc:picChg>
      </pc:sldChg>
      <pc:sldChg chg="addSp delSp modSp del mod">
        <pc:chgData name="Tucker, Jennifer - AMS" userId="fda2b073-5fab-41a5-8e92-af2940036a98" providerId="ADAL" clId="{167165C3-C073-4924-9037-ADA61625B889}" dt="2022-01-23T20:47:32.901" v="3324" actId="47"/>
        <pc:sldMkLst>
          <pc:docMk/>
          <pc:sldMk cId="1886519397" sldId="806"/>
        </pc:sldMkLst>
        <pc:spChg chg="mod">
          <ac:chgData name="Tucker, Jennifer - AMS" userId="fda2b073-5fab-41a5-8e92-af2940036a98" providerId="ADAL" clId="{167165C3-C073-4924-9037-ADA61625B889}" dt="2022-01-23T20:04:54.462" v="2908" actId="20577"/>
          <ac:spMkLst>
            <pc:docMk/>
            <pc:sldMk cId="1886519397" sldId="806"/>
            <ac:spMk id="2" creationId="{A01FE729-D2D6-4D6A-BD09-A4780A4156A1}"/>
          </ac:spMkLst>
        </pc:spChg>
        <pc:spChg chg="add mod">
          <ac:chgData name="Tucker, Jennifer - AMS" userId="fda2b073-5fab-41a5-8e92-af2940036a98" providerId="ADAL" clId="{167165C3-C073-4924-9037-ADA61625B889}" dt="2022-01-23T20:04:57.375" v="2909" actId="478"/>
          <ac:spMkLst>
            <pc:docMk/>
            <pc:sldMk cId="1886519397" sldId="806"/>
            <ac:spMk id="6" creationId="{786E5CC3-D58F-4661-A5AD-7F1136E61FC5}"/>
          </ac:spMkLst>
        </pc:spChg>
        <pc:picChg chg="del">
          <ac:chgData name="Tucker, Jennifer - AMS" userId="fda2b073-5fab-41a5-8e92-af2940036a98" providerId="ADAL" clId="{167165C3-C073-4924-9037-ADA61625B889}" dt="2022-01-23T20:04:57.375" v="2909" actId="478"/>
          <ac:picMkLst>
            <pc:docMk/>
            <pc:sldMk cId="1886519397" sldId="806"/>
            <ac:picMk id="7" creationId="{3821DFB5-0640-4BED-8683-611A69B4C014}"/>
          </ac:picMkLst>
        </pc:picChg>
      </pc:sldChg>
      <pc:sldChg chg="add del">
        <pc:chgData name="Tucker, Jennifer - AMS" userId="fda2b073-5fab-41a5-8e92-af2940036a98" providerId="ADAL" clId="{167165C3-C073-4924-9037-ADA61625B889}" dt="2022-01-23T20:05:02.484" v="2910" actId="47"/>
        <pc:sldMkLst>
          <pc:docMk/>
          <pc:sldMk cId="2819957108" sldId="807"/>
        </pc:sldMkLst>
      </pc:sldChg>
      <pc:sldChg chg="add del">
        <pc:chgData name="Tucker, Jennifer - AMS" userId="fda2b073-5fab-41a5-8e92-af2940036a98" providerId="ADAL" clId="{167165C3-C073-4924-9037-ADA61625B889}" dt="2022-01-23T20:05:29.940" v="2922" actId="47"/>
        <pc:sldMkLst>
          <pc:docMk/>
          <pc:sldMk cId="1093735833" sldId="814"/>
        </pc:sldMkLst>
      </pc:sldChg>
      <pc:sldChg chg="modSp add mod ord">
        <pc:chgData name="Tucker, Jennifer - AMS" userId="fda2b073-5fab-41a5-8e92-af2940036a98" providerId="ADAL" clId="{167165C3-C073-4924-9037-ADA61625B889}" dt="2022-01-23T20:19:16.890" v="3118" actId="1036"/>
        <pc:sldMkLst>
          <pc:docMk/>
          <pc:sldMk cId="2167955204" sldId="815"/>
        </pc:sldMkLst>
        <pc:picChg chg="mod">
          <ac:chgData name="Tucker, Jennifer - AMS" userId="fda2b073-5fab-41a5-8e92-af2940036a98" providerId="ADAL" clId="{167165C3-C073-4924-9037-ADA61625B889}" dt="2022-01-23T20:19:16.890" v="3118" actId="1036"/>
          <ac:picMkLst>
            <pc:docMk/>
            <pc:sldMk cId="2167955204" sldId="815"/>
            <ac:picMk id="11" creationId="{5140D372-C626-4885-9155-02C64B3F7736}"/>
          </ac:picMkLst>
        </pc:picChg>
      </pc:sldChg>
      <pc:sldChg chg="modSp add mod">
        <pc:chgData name="Tucker, Jennifer - AMS" userId="fda2b073-5fab-41a5-8e92-af2940036a98" providerId="ADAL" clId="{167165C3-C073-4924-9037-ADA61625B889}" dt="2022-01-23T20:06:31.228" v="2940" actId="20577"/>
        <pc:sldMkLst>
          <pc:docMk/>
          <pc:sldMk cId="2102906967" sldId="816"/>
        </pc:sldMkLst>
        <pc:spChg chg="mod">
          <ac:chgData name="Tucker, Jennifer - AMS" userId="fda2b073-5fab-41a5-8e92-af2940036a98" providerId="ADAL" clId="{167165C3-C073-4924-9037-ADA61625B889}" dt="2022-01-23T20:06:31.228" v="2940" actId="20577"/>
          <ac:spMkLst>
            <pc:docMk/>
            <pc:sldMk cId="2102906967" sldId="816"/>
            <ac:spMk id="3" creationId="{00000000-0000-0000-0000-000000000000}"/>
          </ac:spMkLst>
        </pc:spChg>
      </pc:sldChg>
      <pc:sldChg chg="add del">
        <pc:chgData name="Tucker, Jennifer - AMS" userId="fda2b073-5fab-41a5-8e92-af2940036a98" providerId="ADAL" clId="{167165C3-C073-4924-9037-ADA61625B889}" dt="2022-01-23T19:05:37.705" v="1765" actId="47"/>
        <pc:sldMkLst>
          <pc:docMk/>
          <pc:sldMk cId="3381183753" sldId="817"/>
        </pc:sldMkLst>
      </pc:sldChg>
      <pc:sldChg chg="add del">
        <pc:chgData name="Tucker, Jennifer - AMS" userId="fda2b073-5fab-41a5-8e92-af2940036a98" providerId="ADAL" clId="{167165C3-C073-4924-9037-ADA61625B889}" dt="2022-01-23T19:05:35.421" v="1764" actId="47"/>
        <pc:sldMkLst>
          <pc:docMk/>
          <pc:sldMk cId="1513137912" sldId="818"/>
        </pc:sldMkLst>
      </pc:sldChg>
      <pc:sldChg chg="add del">
        <pc:chgData name="Tucker, Jennifer - AMS" userId="fda2b073-5fab-41a5-8e92-af2940036a98" providerId="ADAL" clId="{167165C3-C073-4924-9037-ADA61625B889}" dt="2022-01-23T20:06:19.018" v="2928" actId="47"/>
        <pc:sldMkLst>
          <pc:docMk/>
          <pc:sldMk cId="2931191225" sldId="819"/>
        </pc:sldMkLst>
      </pc:sldChg>
      <pc:sldChg chg="add del">
        <pc:chgData name="Tucker, Jennifer - AMS" userId="fda2b073-5fab-41a5-8e92-af2940036a98" providerId="ADAL" clId="{167165C3-C073-4924-9037-ADA61625B889}" dt="2022-01-23T20:05:04.929" v="2911" actId="47"/>
        <pc:sldMkLst>
          <pc:docMk/>
          <pc:sldMk cId="852635263" sldId="820"/>
        </pc:sldMkLst>
      </pc:sldChg>
      <pc:sldChg chg="add del">
        <pc:chgData name="Tucker, Jennifer - AMS" userId="fda2b073-5fab-41a5-8e92-af2940036a98" providerId="ADAL" clId="{167165C3-C073-4924-9037-ADA61625B889}" dt="2022-01-23T20:05:08.889" v="2912" actId="47"/>
        <pc:sldMkLst>
          <pc:docMk/>
          <pc:sldMk cId="4243398813" sldId="821"/>
        </pc:sldMkLst>
      </pc:sldChg>
      <pc:sldChg chg="add del">
        <pc:chgData name="Tucker, Jennifer - AMS" userId="fda2b073-5fab-41a5-8e92-af2940036a98" providerId="ADAL" clId="{167165C3-C073-4924-9037-ADA61625B889}" dt="2022-01-23T20:05:18.937" v="2918" actId="47"/>
        <pc:sldMkLst>
          <pc:docMk/>
          <pc:sldMk cId="2346531709" sldId="822"/>
        </pc:sldMkLst>
      </pc:sldChg>
      <pc:sldChg chg="modSp add mod ord">
        <pc:chgData name="Tucker, Jennifer - AMS" userId="fda2b073-5fab-41a5-8e92-af2940036a98" providerId="ADAL" clId="{167165C3-C073-4924-9037-ADA61625B889}" dt="2022-01-23T18:13:56.199" v="886" actId="20577"/>
        <pc:sldMkLst>
          <pc:docMk/>
          <pc:sldMk cId="2540744925" sldId="823"/>
        </pc:sldMkLst>
        <pc:spChg chg="mod">
          <ac:chgData name="Tucker, Jennifer - AMS" userId="fda2b073-5fab-41a5-8e92-af2940036a98" providerId="ADAL" clId="{167165C3-C073-4924-9037-ADA61625B889}" dt="2022-01-23T18:12:53.709" v="814" actId="27636"/>
          <ac:spMkLst>
            <pc:docMk/>
            <pc:sldMk cId="2540744925" sldId="823"/>
            <ac:spMk id="2" creationId="{3486FB3F-687A-46D4-98C1-A58AED7029AF}"/>
          </ac:spMkLst>
        </pc:spChg>
        <pc:spChg chg="mod">
          <ac:chgData name="Tucker, Jennifer - AMS" userId="fda2b073-5fab-41a5-8e92-af2940036a98" providerId="ADAL" clId="{167165C3-C073-4924-9037-ADA61625B889}" dt="2022-01-23T18:13:56.199" v="886" actId="20577"/>
          <ac:spMkLst>
            <pc:docMk/>
            <pc:sldMk cId="2540744925" sldId="823"/>
            <ac:spMk id="10" creationId="{3C61F3B6-ADA7-4B37-84E6-52C242B84752}"/>
          </ac:spMkLst>
        </pc:spChg>
        <pc:spChg chg="mod">
          <ac:chgData name="Tucker, Jennifer - AMS" userId="fda2b073-5fab-41a5-8e92-af2940036a98" providerId="ADAL" clId="{167165C3-C073-4924-9037-ADA61625B889}" dt="2022-01-23T18:13:27.994" v="861" actId="20577"/>
          <ac:spMkLst>
            <pc:docMk/>
            <pc:sldMk cId="2540744925" sldId="823"/>
            <ac:spMk id="17" creationId="{93B33BBB-680C-4AA1-98E8-06C9D8F78A93}"/>
          </ac:spMkLst>
        </pc:spChg>
      </pc:sldChg>
      <pc:sldChg chg="add del">
        <pc:chgData name="Tucker, Jennifer - AMS" userId="fda2b073-5fab-41a5-8e92-af2940036a98" providerId="ADAL" clId="{167165C3-C073-4924-9037-ADA61625B889}" dt="2022-01-23T20:05:10.378" v="2913" actId="47"/>
        <pc:sldMkLst>
          <pc:docMk/>
          <pc:sldMk cId="355478251" sldId="824"/>
        </pc:sldMkLst>
      </pc:sldChg>
      <pc:sldChg chg="add del">
        <pc:chgData name="Tucker, Jennifer - AMS" userId="fda2b073-5fab-41a5-8e92-af2940036a98" providerId="ADAL" clId="{167165C3-C073-4924-9037-ADA61625B889}" dt="2022-01-23T20:05:11.033" v="2914" actId="47"/>
        <pc:sldMkLst>
          <pc:docMk/>
          <pc:sldMk cId="256626779" sldId="825"/>
        </pc:sldMkLst>
      </pc:sldChg>
      <pc:sldChg chg="add del">
        <pc:chgData name="Tucker, Jennifer - AMS" userId="fda2b073-5fab-41a5-8e92-af2940036a98" providerId="ADAL" clId="{167165C3-C073-4924-9037-ADA61625B889}" dt="2022-01-23T20:05:11.814" v="2915" actId="47"/>
        <pc:sldMkLst>
          <pc:docMk/>
          <pc:sldMk cId="1155090472" sldId="826"/>
        </pc:sldMkLst>
      </pc:sldChg>
      <pc:sldChg chg="add del">
        <pc:chgData name="Tucker, Jennifer - AMS" userId="fda2b073-5fab-41a5-8e92-af2940036a98" providerId="ADAL" clId="{167165C3-C073-4924-9037-ADA61625B889}" dt="2022-01-23T20:05:13.572" v="2916" actId="47"/>
        <pc:sldMkLst>
          <pc:docMk/>
          <pc:sldMk cId="3058000106" sldId="827"/>
        </pc:sldMkLst>
      </pc:sldChg>
      <pc:sldChg chg="add del">
        <pc:chgData name="Tucker, Jennifer - AMS" userId="fda2b073-5fab-41a5-8e92-af2940036a98" providerId="ADAL" clId="{167165C3-C073-4924-9037-ADA61625B889}" dt="2022-01-23T20:05:19.877" v="2919" actId="47"/>
        <pc:sldMkLst>
          <pc:docMk/>
          <pc:sldMk cId="4167736359" sldId="828"/>
        </pc:sldMkLst>
      </pc:sldChg>
      <pc:sldChg chg="add del">
        <pc:chgData name="Tucker, Jennifer - AMS" userId="fda2b073-5fab-41a5-8e92-af2940036a98" providerId="ADAL" clId="{167165C3-C073-4924-9037-ADA61625B889}" dt="2022-01-23T20:05:21.196" v="2920" actId="47"/>
        <pc:sldMkLst>
          <pc:docMk/>
          <pc:sldMk cId="2742140008" sldId="829"/>
        </pc:sldMkLst>
      </pc:sldChg>
      <pc:sldChg chg="add del">
        <pc:chgData name="Tucker, Jennifer - AMS" userId="fda2b073-5fab-41a5-8e92-af2940036a98" providerId="ADAL" clId="{167165C3-C073-4924-9037-ADA61625B889}" dt="2022-01-23T20:05:23.820" v="2921" actId="47"/>
        <pc:sldMkLst>
          <pc:docMk/>
          <pc:sldMk cId="513487371" sldId="830"/>
        </pc:sldMkLst>
      </pc:sldChg>
      <pc:sldChg chg="add ord">
        <pc:chgData name="Tucker, Jennifer - AMS" userId="fda2b073-5fab-41a5-8e92-af2940036a98" providerId="ADAL" clId="{167165C3-C073-4924-9037-ADA61625B889}" dt="2022-01-23T19:10:04.209" v="1784"/>
        <pc:sldMkLst>
          <pc:docMk/>
          <pc:sldMk cId="812362847" sldId="831"/>
        </pc:sldMkLst>
      </pc:sldChg>
      <pc:sldChg chg="add del">
        <pc:chgData name="Tucker, Jennifer - AMS" userId="fda2b073-5fab-41a5-8e92-af2940036a98" providerId="ADAL" clId="{167165C3-C073-4924-9037-ADA61625B889}" dt="2022-01-23T20:05:32.429" v="2924" actId="47"/>
        <pc:sldMkLst>
          <pc:docMk/>
          <pc:sldMk cId="1414737180" sldId="832"/>
        </pc:sldMkLst>
      </pc:sldChg>
      <pc:sldChg chg="add ord">
        <pc:chgData name="Tucker, Jennifer - AMS" userId="fda2b073-5fab-41a5-8e92-af2940036a98" providerId="ADAL" clId="{167165C3-C073-4924-9037-ADA61625B889}" dt="2022-01-23T18:38:19.944" v="1740"/>
        <pc:sldMkLst>
          <pc:docMk/>
          <pc:sldMk cId="1415706604" sldId="833"/>
        </pc:sldMkLst>
      </pc:sldChg>
      <pc:sldChg chg="add del">
        <pc:chgData name="Tucker, Jennifer - AMS" userId="fda2b073-5fab-41a5-8e92-af2940036a98" providerId="ADAL" clId="{167165C3-C073-4924-9037-ADA61625B889}" dt="2022-01-23T19:05:33.256" v="1763" actId="47"/>
        <pc:sldMkLst>
          <pc:docMk/>
          <pc:sldMk cId="4019985376" sldId="834"/>
        </pc:sldMkLst>
      </pc:sldChg>
      <pc:sldChg chg="add del">
        <pc:chgData name="Tucker, Jennifer - AMS" userId="fda2b073-5fab-41a5-8e92-af2940036a98" providerId="ADAL" clId="{167165C3-C073-4924-9037-ADA61625B889}" dt="2022-01-23T20:06:40.456" v="2941" actId="47"/>
        <pc:sldMkLst>
          <pc:docMk/>
          <pc:sldMk cId="3865262841" sldId="835"/>
        </pc:sldMkLst>
      </pc:sldChg>
      <pc:sldChg chg="add del">
        <pc:chgData name="Tucker, Jennifer - AMS" userId="fda2b073-5fab-41a5-8e92-af2940036a98" providerId="ADAL" clId="{167165C3-C073-4924-9037-ADA61625B889}" dt="2022-01-23T20:06:22.625" v="2929" actId="47"/>
        <pc:sldMkLst>
          <pc:docMk/>
          <pc:sldMk cId="25497245" sldId="836"/>
        </pc:sldMkLst>
      </pc:sldChg>
      <pc:sldChg chg="add del">
        <pc:chgData name="Tucker, Jennifer - AMS" userId="fda2b073-5fab-41a5-8e92-af2940036a98" providerId="ADAL" clId="{167165C3-C073-4924-9037-ADA61625B889}" dt="2022-01-23T20:06:15.285" v="2927" actId="47"/>
        <pc:sldMkLst>
          <pc:docMk/>
          <pc:sldMk cId="3306374133" sldId="837"/>
        </pc:sldMkLst>
      </pc:sldChg>
      <pc:sldChg chg="add del">
        <pc:chgData name="Tucker, Jennifer - AMS" userId="fda2b073-5fab-41a5-8e92-af2940036a98" providerId="ADAL" clId="{167165C3-C073-4924-9037-ADA61625B889}" dt="2022-01-23T19:05:24.247" v="1762" actId="47"/>
        <pc:sldMkLst>
          <pc:docMk/>
          <pc:sldMk cId="3150300832" sldId="838"/>
        </pc:sldMkLst>
      </pc:sldChg>
      <pc:sldChg chg="addSp delSp modSp new mod setBg">
        <pc:chgData name="Tucker, Jennifer - AMS" userId="fda2b073-5fab-41a5-8e92-af2940036a98" providerId="ADAL" clId="{167165C3-C073-4924-9037-ADA61625B889}" dt="2022-01-23T18:03:47.997" v="682" actId="404"/>
        <pc:sldMkLst>
          <pc:docMk/>
          <pc:sldMk cId="1745912511" sldId="839"/>
        </pc:sldMkLst>
        <pc:spChg chg="mod">
          <ac:chgData name="Tucker, Jennifer - AMS" userId="fda2b073-5fab-41a5-8e92-af2940036a98" providerId="ADAL" clId="{167165C3-C073-4924-9037-ADA61625B889}" dt="2022-01-23T17:58:44.771" v="679" actId="404"/>
          <ac:spMkLst>
            <pc:docMk/>
            <pc:sldMk cId="1745912511" sldId="839"/>
            <ac:spMk id="2" creationId="{60ADAEA8-EE05-4FCC-817B-B4A7AD13E956}"/>
          </ac:spMkLst>
        </pc:spChg>
        <pc:spChg chg="del mod">
          <ac:chgData name="Tucker, Jennifer - AMS" userId="fda2b073-5fab-41a5-8e92-af2940036a98" providerId="ADAL" clId="{167165C3-C073-4924-9037-ADA61625B889}" dt="2022-01-23T17:58:00.382" v="658" actId="26606"/>
          <ac:spMkLst>
            <pc:docMk/>
            <pc:sldMk cId="1745912511" sldId="839"/>
            <ac:spMk id="3" creationId="{B1DA0DA3-8A4D-4639-850D-30E4FBC69324}"/>
          </ac:spMkLst>
        </pc:spChg>
        <pc:spChg chg="mod">
          <ac:chgData name="Tucker, Jennifer - AMS" userId="fda2b073-5fab-41a5-8e92-af2940036a98" providerId="ADAL" clId="{167165C3-C073-4924-9037-ADA61625B889}" dt="2022-01-23T17:58:00.382" v="658" actId="26606"/>
          <ac:spMkLst>
            <pc:docMk/>
            <pc:sldMk cId="1745912511" sldId="839"/>
            <ac:spMk id="4" creationId="{AEF2A014-0AA8-4957-B2FE-0B30CD20C406}"/>
          </ac:spMkLst>
        </pc:spChg>
        <pc:spChg chg="mod">
          <ac:chgData name="Tucker, Jennifer - AMS" userId="fda2b073-5fab-41a5-8e92-af2940036a98" providerId="ADAL" clId="{167165C3-C073-4924-9037-ADA61625B889}" dt="2022-01-23T17:58:00.382" v="658" actId="26606"/>
          <ac:spMkLst>
            <pc:docMk/>
            <pc:sldMk cId="1745912511" sldId="839"/>
            <ac:spMk id="5" creationId="{CEE93560-E7D5-4E54-A84E-6EF7D5B3F1AD}"/>
          </ac:spMkLst>
        </pc:spChg>
        <pc:spChg chg="add del mod">
          <ac:chgData name="Tucker, Jennifer - AMS" userId="fda2b073-5fab-41a5-8e92-af2940036a98" providerId="ADAL" clId="{167165C3-C073-4924-9037-ADA61625B889}" dt="2022-01-23T17:16:04.720" v="395" actId="478"/>
          <ac:spMkLst>
            <pc:docMk/>
            <pc:sldMk cId="1745912511" sldId="839"/>
            <ac:spMk id="7" creationId="{EBD790C8-643A-4485-A042-EAF37C2F65AF}"/>
          </ac:spMkLst>
        </pc:spChg>
        <pc:graphicFrameChg chg="add mod">
          <ac:chgData name="Tucker, Jennifer - AMS" userId="fda2b073-5fab-41a5-8e92-af2940036a98" providerId="ADAL" clId="{167165C3-C073-4924-9037-ADA61625B889}" dt="2022-01-23T18:03:47.997" v="682" actId="404"/>
          <ac:graphicFrameMkLst>
            <pc:docMk/>
            <pc:sldMk cId="1745912511" sldId="839"/>
            <ac:graphicFrameMk id="8" creationId="{4CA20B98-B0C7-496A-81B8-CEAB62F14A23}"/>
          </ac:graphicFrameMkLst>
        </pc:graphicFrameChg>
        <pc:picChg chg="add del">
          <ac:chgData name="Tucker, Jennifer - AMS" userId="fda2b073-5fab-41a5-8e92-af2940036a98" providerId="ADAL" clId="{167165C3-C073-4924-9037-ADA61625B889}" dt="2022-01-23T17:09:06.688" v="192" actId="478"/>
          <ac:picMkLst>
            <pc:docMk/>
            <pc:sldMk cId="1745912511" sldId="839"/>
            <ac:picMk id="6" creationId="{21E2DFDB-AAEC-4ED4-85F4-64D40C81E022}"/>
          </ac:picMkLst>
        </pc:picChg>
      </pc:sldChg>
      <pc:sldChg chg="add del">
        <pc:chgData name="Tucker, Jennifer - AMS" userId="fda2b073-5fab-41a5-8e92-af2940036a98" providerId="ADAL" clId="{167165C3-C073-4924-9037-ADA61625B889}" dt="2022-01-23T17:56:14.111" v="622" actId="47"/>
        <pc:sldMkLst>
          <pc:docMk/>
          <pc:sldMk cId="251956420" sldId="840"/>
        </pc:sldMkLst>
      </pc:sldChg>
      <pc:sldChg chg="addSp delSp modSp add del mod ord modNotes">
        <pc:chgData name="Tucker, Jennifer - AMS" userId="fda2b073-5fab-41a5-8e92-af2940036a98" providerId="ADAL" clId="{167165C3-C073-4924-9037-ADA61625B889}" dt="2022-01-23T18:34:14.304" v="1687" actId="47"/>
        <pc:sldMkLst>
          <pc:docMk/>
          <pc:sldMk cId="1818285122" sldId="841"/>
        </pc:sldMkLst>
        <pc:spChg chg="del">
          <ac:chgData name="Tucker, Jennifer - AMS" userId="fda2b073-5fab-41a5-8e92-af2940036a98" providerId="ADAL" clId="{167165C3-C073-4924-9037-ADA61625B889}" dt="2022-01-23T18:34:11.411" v="1686" actId="478"/>
          <ac:spMkLst>
            <pc:docMk/>
            <pc:sldMk cId="1818285122" sldId="841"/>
            <ac:spMk id="2" creationId="{8DD555B1-DBAA-42D0-B51F-A1C13822926E}"/>
          </ac:spMkLst>
        </pc:spChg>
        <pc:picChg chg="add del mod">
          <ac:chgData name="Tucker, Jennifer - AMS" userId="fda2b073-5fab-41a5-8e92-af2940036a98" providerId="ADAL" clId="{167165C3-C073-4924-9037-ADA61625B889}" dt="2022-01-23T18:06:22.742" v="691"/>
          <ac:picMkLst>
            <pc:docMk/>
            <pc:sldMk cId="1818285122" sldId="841"/>
            <ac:picMk id="5" creationId="{EE4DCEE7-C525-4669-B4E9-A6181475ACBA}"/>
          </ac:picMkLst>
        </pc:picChg>
        <pc:picChg chg="add mod ord">
          <ac:chgData name="Tucker, Jennifer - AMS" userId="fda2b073-5fab-41a5-8e92-af2940036a98" providerId="ADAL" clId="{167165C3-C073-4924-9037-ADA61625B889}" dt="2022-01-23T18:06:22.761" v="695"/>
          <ac:picMkLst>
            <pc:docMk/>
            <pc:sldMk cId="1818285122" sldId="841"/>
            <ac:picMk id="7" creationId="{8F5E6734-0E45-4462-A939-D89CD9EFFA0E}"/>
          </ac:picMkLst>
        </pc:picChg>
      </pc:sldChg>
      <pc:sldChg chg="addSp modSp add del ord modNotes">
        <pc:chgData name="Tucker, Jennifer - AMS" userId="fda2b073-5fab-41a5-8e92-af2940036a98" providerId="ADAL" clId="{167165C3-C073-4924-9037-ADA61625B889}" dt="2022-01-23T17:44:09.882" v="536" actId="47"/>
        <pc:sldMkLst>
          <pc:docMk/>
          <pc:sldMk cId="4157097960" sldId="841"/>
        </pc:sldMkLst>
        <pc:picChg chg="add mod">
          <ac:chgData name="Tucker, Jennifer - AMS" userId="fda2b073-5fab-41a5-8e92-af2940036a98" providerId="ADAL" clId="{167165C3-C073-4924-9037-ADA61625B889}" dt="2022-01-23T17:42:59.893" v="531"/>
          <ac:picMkLst>
            <pc:docMk/>
            <pc:sldMk cId="4157097960" sldId="841"/>
            <ac:picMk id="5" creationId="{1CF0F2F4-8210-4BF4-904B-A0D712A9D575}"/>
          </ac:picMkLst>
        </pc:picChg>
      </pc:sldChg>
      <pc:sldChg chg="addSp delSp modSp add del mod modNotes">
        <pc:chgData name="Tucker, Jennifer - AMS" userId="fda2b073-5fab-41a5-8e92-af2940036a98" providerId="ADAL" clId="{167165C3-C073-4924-9037-ADA61625B889}" dt="2022-01-23T18:08:54.275" v="705" actId="47"/>
        <pc:sldMkLst>
          <pc:docMk/>
          <pc:sldMk cId="1283866271" sldId="842"/>
        </pc:sldMkLst>
        <pc:spChg chg="del">
          <ac:chgData name="Tucker, Jennifer - AMS" userId="fda2b073-5fab-41a5-8e92-af2940036a98" providerId="ADAL" clId="{167165C3-C073-4924-9037-ADA61625B889}" dt="2022-01-23T18:07:14.287" v="703" actId="478"/>
          <ac:spMkLst>
            <pc:docMk/>
            <pc:sldMk cId="1283866271" sldId="842"/>
            <ac:spMk id="2" creationId="{DC4EB26B-3FE7-4457-9EBD-A41D13231070}"/>
          </ac:spMkLst>
        </pc:spChg>
        <pc:picChg chg="add mod">
          <ac:chgData name="Tucker, Jennifer - AMS" userId="fda2b073-5fab-41a5-8e92-af2940036a98" providerId="ADAL" clId="{167165C3-C073-4924-9037-ADA61625B889}" dt="2022-01-23T17:52:19.819" v="555"/>
          <ac:picMkLst>
            <pc:docMk/>
            <pc:sldMk cId="1283866271" sldId="842"/>
            <ac:picMk id="5" creationId="{FEAF27D1-FEB6-4F1F-ACF9-B7EB0CB3FF79}"/>
          </ac:picMkLst>
        </pc:picChg>
      </pc:sldChg>
      <pc:sldChg chg="addSp delSp modSp add del mod modNotes">
        <pc:chgData name="Tucker, Jennifer - AMS" userId="fda2b073-5fab-41a5-8e92-af2940036a98" providerId="ADAL" clId="{167165C3-C073-4924-9037-ADA61625B889}" dt="2022-01-23T18:08:54.275" v="705" actId="47"/>
        <pc:sldMkLst>
          <pc:docMk/>
          <pc:sldMk cId="455469684" sldId="843"/>
        </pc:sldMkLst>
        <pc:spChg chg="del">
          <ac:chgData name="Tucker, Jennifer - AMS" userId="fda2b073-5fab-41a5-8e92-af2940036a98" providerId="ADAL" clId="{167165C3-C073-4924-9037-ADA61625B889}" dt="2022-01-23T18:07:31.315" v="704" actId="478"/>
          <ac:spMkLst>
            <pc:docMk/>
            <pc:sldMk cId="455469684" sldId="843"/>
            <ac:spMk id="2" creationId="{A8F9B58F-61CC-47D3-A5AE-FE9FD9D62B74}"/>
          </ac:spMkLst>
        </pc:spChg>
        <pc:picChg chg="add mod">
          <ac:chgData name="Tucker, Jennifer - AMS" userId="fda2b073-5fab-41a5-8e92-af2940036a98" providerId="ADAL" clId="{167165C3-C073-4924-9037-ADA61625B889}" dt="2022-01-23T17:52:19.923" v="560"/>
          <ac:picMkLst>
            <pc:docMk/>
            <pc:sldMk cId="455469684" sldId="843"/>
            <ac:picMk id="5" creationId="{A5536CCC-5E19-4648-B608-46D4E6FEBFE7}"/>
          </ac:picMkLst>
        </pc:picChg>
      </pc:sldChg>
      <pc:sldChg chg="addSp modSp add del modNotes">
        <pc:chgData name="Tucker, Jennifer - AMS" userId="fda2b073-5fab-41a5-8e92-af2940036a98" providerId="ADAL" clId="{167165C3-C073-4924-9037-ADA61625B889}" dt="2022-01-23T18:08:56.499" v="706" actId="47"/>
        <pc:sldMkLst>
          <pc:docMk/>
          <pc:sldMk cId="1683552530" sldId="844"/>
        </pc:sldMkLst>
        <pc:picChg chg="add mod">
          <ac:chgData name="Tucker, Jennifer - AMS" userId="fda2b073-5fab-41a5-8e92-af2940036a98" providerId="ADAL" clId="{167165C3-C073-4924-9037-ADA61625B889}" dt="2022-01-23T17:52:20.031" v="565"/>
          <ac:picMkLst>
            <pc:docMk/>
            <pc:sldMk cId="1683552530" sldId="844"/>
            <ac:picMk id="5" creationId="{585967A4-A01B-485F-9879-D1EE681442A8}"/>
          </ac:picMkLst>
        </pc:picChg>
      </pc:sldChg>
      <pc:sldChg chg="addSp delSp modSp add mod modNotes">
        <pc:chgData name="Tucker, Jennifer - AMS" userId="fda2b073-5fab-41a5-8e92-af2940036a98" providerId="ADAL" clId="{167165C3-C073-4924-9037-ADA61625B889}" dt="2022-01-23T20:32:52.912" v="3288" actId="14100"/>
        <pc:sldMkLst>
          <pc:docMk/>
          <pc:sldMk cId="172723212" sldId="845"/>
        </pc:sldMkLst>
        <pc:spChg chg="add mod">
          <ac:chgData name="Tucker, Jennifer - AMS" userId="fda2b073-5fab-41a5-8e92-af2940036a98" providerId="ADAL" clId="{167165C3-C073-4924-9037-ADA61625B889}" dt="2022-01-23T20:32:49.887" v="3287" actId="1076"/>
          <ac:spMkLst>
            <pc:docMk/>
            <pc:sldMk cId="172723212" sldId="845"/>
            <ac:spMk id="2" creationId="{0F2EF59B-DF9F-4BE0-B809-ABA88C9696F2}"/>
          </ac:spMkLst>
        </pc:spChg>
        <pc:spChg chg="del">
          <ac:chgData name="Tucker, Jennifer - AMS" userId="fda2b073-5fab-41a5-8e92-af2940036a98" providerId="ADAL" clId="{167165C3-C073-4924-9037-ADA61625B889}" dt="2022-01-23T18:04:54.938" v="683" actId="478"/>
          <ac:spMkLst>
            <pc:docMk/>
            <pc:sldMk cId="172723212" sldId="845"/>
            <ac:spMk id="2" creationId="{FB4430A7-8559-4312-B799-34989408A6A3}"/>
          </ac:spMkLst>
        </pc:spChg>
        <pc:picChg chg="add mod">
          <ac:chgData name="Tucker, Jennifer - AMS" userId="fda2b073-5fab-41a5-8e92-af2940036a98" providerId="ADAL" clId="{167165C3-C073-4924-9037-ADA61625B889}" dt="2022-01-23T20:32:52.912" v="3288" actId="14100"/>
          <ac:picMkLst>
            <pc:docMk/>
            <pc:sldMk cId="172723212" sldId="845"/>
            <ac:picMk id="4" creationId="{FB53886A-6A9A-4150-9FD1-8DCD2FC1E8C0}"/>
          </ac:picMkLst>
        </pc:picChg>
        <pc:picChg chg="add del mod">
          <ac:chgData name="Tucker, Jennifer - AMS" userId="fda2b073-5fab-41a5-8e92-af2940036a98" providerId="ADAL" clId="{167165C3-C073-4924-9037-ADA61625B889}" dt="2022-01-23T18:06:22.573" v="685"/>
          <ac:picMkLst>
            <pc:docMk/>
            <pc:sldMk cId="172723212" sldId="845"/>
            <ac:picMk id="5" creationId="{65092F35-E507-4224-84C6-C8C7D097FA0F}"/>
          </ac:picMkLst>
        </pc:picChg>
        <pc:picChg chg="add del mod ord modCrop">
          <ac:chgData name="Tucker, Jennifer - AMS" userId="fda2b073-5fab-41a5-8e92-af2940036a98" providerId="ADAL" clId="{167165C3-C073-4924-9037-ADA61625B889}" dt="2022-01-23T20:32:39.159" v="3283" actId="478"/>
          <ac:picMkLst>
            <pc:docMk/>
            <pc:sldMk cId="172723212" sldId="845"/>
            <ac:picMk id="7" creationId="{0089B9E2-9679-4798-B8C9-EB7A6E5589DE}"/>
          </ac:picMkLst>
        </pc:picChg>
      </pc:sldChg>
      <pc:sldChg chg="modSp add mod">
        <pc:chgData name="Tucker, Jennifer - AMS" userId="fda2b073-5fab-41a5-8e92-af2940036a98" providerId="ADAL" clId="{167165C3-C073-4924-9037-ADA61625B889}" dt="2022-01-23T19:08:39.160" v="1778" actId="20577"/>
        <pc:sldMkLst>
          <pc:docMk/>
          <pc:sldMk cId="1950173963" sldId="846"/>
        </pc:sldMkLst>
        <pc:spChg chg="mod">
          <ac:chgData name="Tucker, Jennifer - AMS" userId="fda2b073-5fab-41a5-8e92-af2940036a98" providerId="ADAL" clId="{167165C3-C073-4924-9037-ADA61625B889}" dt="2022-01-23T19:08:39.160" v="1778" actId="20577"/>
          <ac:spMkLst>
            <pc:docMk/>
            <pc:sldMk cId="1950173963" sldId="846"/>
            <ac:spMk id="3" creationId="{F88DCD29-55BB-42C3-B199-6148E378407C}"/>
          </ac:spMkLst>
        </pc:spChg>
      </pc:sldChg>
      <pc:sldChg chg="addSp delSp modSp add mod ord modNotes">
        <pc:chgData name="Tucker, Jennifer - AMS" userId="fda2b073-5fab-41a5-8e92-af2940036a98" providerId="ADAL" clId="{167165C3-C073-4924-9037-ADA61625B889}" dt="2022-01-23T20:33:40.955" v="3293" actId="1076"/>
        <pc:sldMkLst>
          <pc:docMk/>
          <pc:sldMk cId="1338258203" sldId="847"/>
        </pc:sldMkLst>
        <pc:spChg chg="del">
          <ac:chgData name="Tucker, Jennifer - AMS" userId="fda2b073-5fab-41a5-8e92-af2940036a98" providerId="ADAL" clId="{167165C3-C073-4924-9037-ADA61625B889}" dt="2022-01-23T20:14:13.904" v="2985" actId="478"/>
          <ac:spMkLst>
            <pc:docMk/>
            <pc:sldMk cId="1338258203" sldId="847"/>
            <ac:spMk id="2" creationId="{B203E130-BAB7-425A-A08F-FE2AFFE1EBA2}"/>
          </ac:spMkLst>
        </pc:spChg>
        <pc:spChg chg="add mod">
          <ac:chgData name="Tucker, Jennifer - AMS" userId="fda2b073-5fab-41a5-8e92-af2940036a98" providerId="ADAL" clId="{167165C3-C073-4924-9037-ADA61625B889}" dt="2022-01-23T20:33:40.955" v="3293" actId="1076"/>
          <ac:spMkLst>
            <pc:docMk/>
            <pc:sldMk cId="1338258203" sldId="847"/>
            <ac:spMk id="6" creationId="{046D3E2D-5EAD-4E45-88DD-5D7E13996B7C}"/>
          </ac:spMkLst>
        </pc:spChg>
        <pc:picChg chg="add mod">
          <ac:chgData name="Tucker, Jennifer - AMS" userId="fda2b073-5fab-41a5-8e92-af2940036a98" providerId="ADAL" clId="{167165C3-C073-4924-9037-ADA61625B889}" dt="2022-01-23T20:33:39.260" v="3292" actId="14100"/>
          <ac:picMkLst>
            <pc:docMk/>
            <pc:sldMk cId="1338258203" sldId="847"/>
            <ac:picMk id="4" creationId="{100F4273-0E3C-44E3-8844-34EFD889BAB6}"/>
          </ac:picMkLst>
        </pc:picChg>
        <pc:picChg chg="add del mod modCrop">
          <ac:chgData name="Tucker, Jennifer - AMS" userId="fda2b073-5fab-41a5-8e92-af2940036a98" providerId="ADAL" clId="{167165C3-C073-4924-9037-ADA61625B889}" dt="2022-01-23T20:32:58.792" v="3289" actId="478"/>
          <ac:picMkLst>
            <pc:docMk/>
            <pc:sldMk cId="1338258203" sldId="847"/>
            <ac:picMk id="5" creationId="{64A8E910-49BE-4154-BFCB-ABF94D1FB08B}"/>
          </ac:picMkLst>
        </pc:picChg>
      </pc:sldChg>
      <pc:sldChg chg="addSp delSp modSp new mod">
        <pc:chgData name="Tucker, Jennifer - AMS" userId="fda2b073-5fab-41a5-8e92-af2940036a98" providerId="ADAL" clId="{167165C3-C073-4924-9037-ADA61625B889}" dt="2022-01-23T18:21:08.557" v="917" actId="12269"/>
        <pc:sldMkLst>
          <pc:docMk/>
          <pc:sldMk cId="1431495674" sldId="848"/>
        </pc:sldMkLst>
        <pc:spChg chg="mod">
          <ac:chgData name="Tucker, Jennifer - AMS" userId="fda2b073-5fab-41a5-8e92-af2940036a98" providerId="ADAL" clId="{167165C3-C073-4924-9037-ADA61625B889}" dt="2022-01-23T18:14:36.520" v="903" actId="20577"/>
          <ac:spMkLst>
            <pc:docMk/>
            <pc:sldMk cId="1431495674" sldId="848"/>
            <ac:spMk id="2" creationId="{173DC903-345B-477E-8D8B-6708EF5588D8}"/>
          </ac:spMkLst>
        </pc:spChg>
        <pc:spChg chg="del">
          <ac:chgData name="Tucker, Jennifer - AMS" userId="fda2b073-5fab-41a5-8e92-af2940036a98" providerId="ADAL" clId="{167165C3-C073-4924-9037-ADA61625B889}" dt="2022-01-23T18:18:33.429" v="904" actId="1032"/>
          <ac:spMkLst>
            <pc:docMk/>
            <pc:sldMk cId="1431495674" sldId="848"/>
            <ac:spMk id="3" creationId="{260E323F-87FB-4320-A6E0-01BAF758AAA5}"/>
          </ac:spMkLst>
        </pc:spChg>
        <pc:graphicFrameChg chg="add mod">
          <ac:chgData name="Tucker, Jennifer - AMS" userId="fda2b073-5fab-41a5-8e92-af2940036a98" providerId="ADAL" clId="{167165C3-C073-4924-9037-ADA61625B889}" dt="2022-01-23T18:21:08.557" v="917" actId="12269"/>
          <ac:graphicFrameMkLst>
            <pc:docMk/>
            <pc:sldMk cId="1431495674" sldId="848"/>
            <ac:graphicFrameMk id="6" creationId="{FEBC92CA-B3A1-45CD-BFAA-22BA521BF0A3}"/>
          </ac:graphicFrameMkLst>
        </pc:graphicFrameChg>
      </pc:sldChg>
      <pc:sldChg chg="addSp delSp modSp new mod">
        <pc:chgData name="Tucker, Jennifer - AMS" userId="fda2b073-5fab-41a5-8e92-af2940036a98" providerId="ADAL" clId="{167165C3-C073-4924-9037-ADA61625B889}" dt="2022-01-23T18:36:52.065" v="1734" actId="20577"/>
        <pc:sldMkLst>
          <pc:docMk/>
          <pc:sldMk cId="4228120520" sldId="849"/>
        </pc:sldMkLst>
        <pc:spChg chg="mod">
          <ac:chgData name="Tucker, Jennifer - AMS" userId="fda2b073-5fab-41a5-8e92-af2940036a98" providerId="ADAL" clId="{167165C3-C073-4924-9037-ADA61625B889}" dt="2022-01-23T18:27:41.891" v="1423" actId="20577"/>
          <ac:spMkLst>
            <pc:docMk/>
            <pc:sldMk cId="4228120520" sldId="849"/>
            <ac:spMk id="2" creationId="{20109A0A-8C6A-4A89-BC78-6ED881D0F037}"/>
          </ac:spMkLst>
        </pc:spChg>
        <pc:spChg chg="del">
          <ac:chgData name="Tucker, Jennifer - AMS" userId="fda2b073-5fab-41a5-8e92-af2940036a98" providerId="ADAL" clId="{167165C3-C073-4924-9037-ADA61625B889}" dt="2022-01-23T18:22:19.004" v="942" actId="1032"/>
          <ac:spMkLst>
            <pc:docMk/>
            <pc:sldMk cId="4228120520" sldId="849"/>
            <ac:spMk id="3" creationId="{6F21AE9E-45E2-4A64-984C-7E82D423AAD8}"/>
          </ac:spMkLst>
        </pc:spChg>
        <pc:spChg chg="add mod">
          <ac:chgData name="Tucker, Jennifer - AMS" userId="fda2b073-5fab-41a5-8e92-af2940036a98" providerId="ADAL" clId="{167165C3-C073-4924-9037-ADA61625B889}" dt="2022-01-23T18:32:40.908" v="1685" actId="14100"/>
          <ac:spMkLst>
            <pc:docMk/>
            <pc:sldMk cId="4228120520" sldId="849"/>
            <ac:spMk id="7" creationId="{A7B299C6-D3B5-46D1-B3A1-F973BA6CB7AA}"/>
          </ac:spMkLst>
        </pc:spChg>
        <pc:graphicFrameChg chg="add mod">
          <ac:chgData name="Tucker, Jennifer - AMS" userId="fda2b073-5fab-41a5-8e92-af2940036a98" providerId="ADAL" clId="{167165C3-C073-4924-9037-ADA61625B889}" dt="2022-01-23T18:36:52.065" v="1734" actId="20577"/>
          <ac:graphicFrameMkLst>
            <pc:docMk/>
            <pc:sldMk cId="4228120520" sldId="849"/>
            <ac:graphicFrameMk id="6" creationId="{658FCDD1-7723-4BBC-AF81-55536EFC29CE}"/>
          </ac:graphicFrameMkLst>
        </pc:graphicFrameChg>
      </pc:sldChg>
      <pc:sldChg chg="addSp delSp modSp add mod modNotes">
        <pc:chgData name="Tucker, Jennifer - AMS" userId="fda2b073-5fab-41a5-8e92-af2940036a98" providerId="ADAL" clId="{167165C3-C073-4924-9037-ADA61625B889}" dt="2022-01-23T20:37:52.578" v="3309"/>
        <pc:sldMkLst>
          <pc:docMk/>
          <pc:sldMk cId="3970107533" sldId="850"/>
        </pc:sldMkLst>
        <pc:spChg chg="del">
          <ac:chgData name="Tucker, Jennifer - AMS" userId="fda2b073-5fab-41a5-8e92-af2940036a98" providerId="ADAL" clId="{167165C3-C073-4924-9037-ADA61625B889}" dt="2022-01-23T18:34:50.685" v="1693" actId="478"/>
          <ac:spMkLst>
            <pc:docMk/>
            <pc:sldMk cId="3970107533" sldId="850"/>
            <ac:spMk id="2" creationId="{800A5453-875B-495B-9A29-AE916B341DF7}"/>
          </ac:spMkLst>
        </pc:spChg>
        <pc:spChg chg="add mod">
          <ac:chgData name="Tucker, Jennifer - AMS" userId="fda2b073-5fab-41a5-8e92-af2940036a98" providerId="ADAL" clId="{167165C3-C073-4924-9037-ADA61625B889}" dt="2022-01-23T20:15:35.478" v="3038" actId="1037"/>
          <ac:spMkLst>
            <pc:docMk/>
            <pc:sldMk cId="3970107533" sldId="850"/>
            <ac:spMk id="4" creationId="{237514A6-9116-4C4D-8A59-49BD647923B7}"/>
          </ac:spMkLst>
        </pc:spChg>
        <pc:spChg chg="add mod">
          <ac:chgData name="Tucker, Jennifer - AMS" userId="fda2b073-5fab-41a5-8e92-af2940036a98" providerId="ADAL" clId="{167165C3-C073-4924-9037-ADA61625B889}" dt="2022-01-23T20:37:49.747" v="3307" actId="1076"/>
          <ac:spMkLst>
            <pc:docMk/>
            <pc:sldMk cId="3970107533" sldId="850"/>
            <ac:spMk id="6" creationId="{66CE9D8E-3FE8-490D-8D77-4410FC9C59AB}"/>
          </ac:spMkLst>
        </pc:spChg>
        <pc:picChg chg="add del">
          <ac:chgData name="Tucker, Jennifer - AMS" userId="fda2b073-5fab-41a5-8e92-af2940036a98" providerId="ADAL" clId="{167165C3-C073-4924-9037-ADA61625B889}" dt="2022-01-23T20:18:01.232" v="3049"/>
          <ac:picMkLst>
            <pc:docMk/>
            <pc:sldMk cId="3970107533" sldId="850"/>
            <ac:picMk id="2" creationId="{38E3705D-7258-4A3B-8768-FEE39F277230}"/>
          </ac:picMkLst>
        </pc:picChg>
        <pc:picChg chg="add del mod modCrop">
          <ac:chgData name="Tucker, Jennifer - AMS" userId="fda2b073-5fab-41a5-8e92-af2940036a98" providerId="ADAL" clId="{167165C3-C073-4924-9037-ADA61625B889}" dt="2022-01-23T20:33:50.849" v="3294" actId="478"/>
          <ac:picMkLst>
            <pc:docMk/>
            <pc:sldMk cId="3970107533" sldId="850"/>
            <ac:picMk id="5" creationId="{9C789030-1727-4A4C-AA5F-5EA1330E81A4}"/>
          </ac:picMkLst>
        </pc:picChg>
        <pc:picChg chg="add mod ord">
          <ac:chgData name="Tucker, Jennifer - AMS" userId="fda2b073-5fab-41a5-8e92-af2940036a98" providerId="ADAL" clId="{167165C3-C073-4924-9037-ADA61625B889}" dt="2022-01-23T20:34:41.522" v="3300" actId="14100"/>
          <ac:picMkLst>
            <pc:docMk/>
            <pc:sldMk cId="3970107533" sldId="850"/>
            <ac:picMk id="7" creationId="{D42BD1DC-3479-4501-8C56-01F88FFA1D4D}"/>
          </ac:picMkLst>
        </pc:picChg>
        <pc:picChg chg="add del">
          <ac:chgData name="Tucker, Jennifer - AMS" userId="fda2b073-5fab-41a5-8e92-af2940036a98" providerId="ADAL" clId="{167165C3-C073-4924-9037-ADA61625B889}" dt="2022-01-23T20:37:52.578" v="3309"/>
          <ac:picMkLst>
            <pc:docMk/>
            <pc:sldMk cId="3970107533" sldId="850"/>
            <ac:picMk id="8" creationId="{C1AB7590-CB0E-48BD-829D-73E45C303B2C}"/>
          </ac:picMkLst>
        </pc:picChg>
      </pc:sldChg>
      <pc:sldChg chg="modSp add mod">
        <pc:chgData name="Tucker, Jennifer - AMS" userId="fda2b073-5fab-41a5-8e92-af2940036a98" providerId="ADAL" clId="{167165C3-C073-4924-9037-ADA61625B889}" dt="2022-01-23T19:08:31.332" v="1777" actId="20577"/>
        <pc:sldMkLst>
          <pc:docMk/>
          <pc:sldMk cId="1156366007" sldId="851"/>
        </pc:sldMkLst>
        <pc:spChg chg="mod">
          <ac:chgData name="Tucker, Jennifer - AMS" userId="fda2b073-5fab-41a5-8e92-af2940036a98" providerId="ADAL" clId="{167165C3-C073-4924-9037-ADA61625B889}" dt="2022-01-23T19:08:31.332" v="1777" actId="20577"/>
          <ac:spMkLst>
            <pc:docMk/>
            <pc:sldMk cId="1156366007" sldId="851"/>
            <ac:spMk id="3" creationId="{F88DCD29-55BB-42C3-B199-6148E378407C}"/>
          </ac:spMkLst>
        </pc:spChg>
      </pc:sldChg>
      <pc:sldChg chg="modSp add mod">
        <pc:chgData name="Tucker, Jennifer - AMS" userId="fda2b073-5fab-41a5-8e92-af2940036a98" providerId="ADAL" clId="{167165C3-C073-4924-9037-ADA61625B889}" dt="2022-01-23T19:09:46.102" v="1782" actId="108"/>
        <pc:sldMkLst>
          <pc:docMk/>
          <pc:sldMk cId="2020494434" sldId="852"/>
        </pc:sldMkLst>
        <pc:spChg chg="mod">
          <ac:chgData name="Tucker, Jennifer - AMS" userId="fda2b073-5fab-41a5-8e92-af2940036a98" providerId="ADAL" clId="{167165C3-C073-4924-9037-ADA61625B889}" dt="2022-01-23T19:09:46.102" v="1782" actId="108"/>
          <ac:spMkLst>
            <pc:docMk/>
            <pc:sldMk cId="2020494434" sldId="852"/>
            <ac:spMk id="3" creationId="{F88DCD29-55BB-42C3-B199-6148E378407C}"/>
          </ac:spMkLst>
        </pc:spChg>
      </pc:sldChg>
      <pc:sldChg chg="addSp delSp modSp new mod">
        <pc:chgData name="Tucker, Jennifer - AMS" userId="fda2b073-5fab-41a5-8e92-af2940036a98" providerId="ADAL" clId="{167165C3-C073-4924-9037-ADA61625B889}" dt="2022-01-23T19:30:15.924" v="2608" actId="20577"/>
        <pc:sldMkLst>
          <pc:docMk/>
          <pc:sldMk cId="193432793" sldId="853"/>
        </pc:sldMkLst>
        <pc:spChg chg="mod">
          <ac:chgData name="Tucker, Jennifer - AMS" userId="fda2b073-5fab-41a5-8e92-af2940036a98" providerId="ADAL" clId="{167165C3-C073-4924-9037-ADA61625B889}" dt="2022-01-23T19:21:43.719" v="1999" actId="20577"/>
          <ac:spMkLst>
            <pc:docMk/>
            <pc:sldMk cId="193432793" sldId="853"/>
            <ac:spMk id="2" creationId="{5B239E69-7487-424A-B03E-562592075857}"/>
          </ac:spMkLst>
        </pc:spChg>
        <pc:spChg chg="del">
          <ac:chgData name="Tucker, Jennifer - AMS" userId="fda2b073-5fab-41a5-8e92-af2940036a98" providerId="ADAL" clId="{167165C3-C073-4924-9037-ADA61625B889}" dt="2022-01-23T19:21:49" v="2000" actId="1032"/>
          <ac:spMkLst>
            <pc:docMk/>
            <pc:sldMk cId="193432793" sldId="853"/>
            <ac:spMk id="3" creationId="{53839644-F758-4427-B623-697406E6E885}"/>
          </ac:spMkLst>
        </pc:spChg>
        <pc:spChg chg="add mod">
          <ac:chgData name="Tucker, Jennifer - AMS" userId="fda2b073-5fab-41a5-8e92-af2940036a98" providerId="ADAL" clId="{167165C3-C073-4924-9037-ADA61625B889}" dt="2022-01-23T19:30:15.924" v="2608" actId="20577"/>
          <ac:spMkLst>
            <pc:docMk/>
            <pc:sldMk cId="193432793" sldId="853"/>
            <ac:spMk id="7" creationId="{626D43B9-34A2-4295-B51D-EBF87E12C6A6}"/>
          </ac:spMkLst>
        </pc:spChg>
        <pc:graphicFrameChg chg="add mod">
          <ac:chgData name="Tucker, Jennifer - AMS" userId="fda2b073-5fab-41a5-8e92-af2940036a98" providerId="ADAL" clId="{167165C3-C073-4924-9037-ADA61625B889}" dt="2022-01-23T19:29:49.029" v="2595" actId="14100"/>
          <ac:graphicFrameMkLst>
            <pc:docMk/>
            <pc:sldMk cId="193432793" sldId="853"/>
            <ac:graphicFrameMk id="6" creationId="{BAE665C0-9FF4-45DE-B31C-E9620825C191}"/>
          </ac:graphicFrameMkLst>
        </pc:graphicFrameChg>
      </pc:sldChg>
      <pc:sldChg chg="addSp delSp modSp new mod setBg">
        <pc:chgData name="Tucker, Jennifer - AMS" userId="fda2b073-5fab-41a5-8e92-af2940036a98" providerId="ADAL" clId="{167165C3-C073-4924-9037-ADA61625B889}" dt="2022-01-23T19:44:29.648" v="2750" actId="14100"/>
        <pc:sldMkLst>
          <pc:docMk/>
          <pc:sldMk cId="3679068910" sldId="854"/>
        </pc:sldMkLst>
        <pc:spChg chg="mod">
          <ac:chgData name="Tucker, Jennifer - AMS" userId="fda2b073-5fab-41a5-8e92-af2940036a98" providerId="ADAL" clId="{167165C3-C073-4924-9037-ADA61625B889}" dt="2022-01-23T19:33:27.108" v="2665" actId="1037"/>
          <ac:spMkLst>
            <pc:docMk/>
            <pc:sldMk cId="3679068910" sldId="854"/>
            <ac:spMk id="2" creationId="{C2371AD2-7CC6-44E8-BC37-F4BCB11ED595}"/>
          </ac:spMkLst>
        </pc:spChg>
        <pc:spChg chg="del">
          <ac:chgData name="Tucker, Jennifer - AMS" userId="fda2b073-5fab-41a5-8e92-af2940036a98" providerId="ADAL" clId="{167165C3-C073-4924-9037-ADA61625B889}" dt="2022-01-23T19:32:39.854" v="2642" actId="478"/>
          <ac:spMkLst>
            <pc:docMk/>
            <pc:sldMk cId="3679068910" sldId="854"/>
            <ac:spMk id="3" creationId="{F99F8A84-18F4-4E16-B171-72A734C9347E}"/>
          </ac:spMkLst>
        </pc:spChg>
        <pc:spChg chg="mod">
          <ac:chgData name="Tucker, Jennifer - AMS" userId="fda2b073-5fab-41a5-8e92-af2940036a98" providerId="ADAL" clId="{167165C3-C073-4924-9037-ADA61625B889}" dt="2022-01-23T19:33:32.732" v="2666" actId="1076"/>
          <ac:spMkLst>
            <pc:docMk/>
            <pc:sldMk cId="3679068910" sldId="854"/>
            <ac:spMk id="4" creationId="{3CF9192F-BC42-4FA9-BAF9-3A9AD577382F}"/>
          </ac:spMkLst>
        </pc:spChg>
        <pc:spChg chg="mod">
          <ac:chgData name="Tucker, Jennifer - AMS" userId="fda2b073-5fab-41a5-8e92-af2940036a98" providerId="ADAL" clId="{167165C3-C073-4924-9037-ADA61625B889}" dt="2022-01-23T19:33:00.388" v="2645" actId="26606"/>
          <ac:spMkLst>
            <pc:docMk/>
            <pc:sldMk cId="3679068910" sldId="854"/>
            <ac:spMk id="5" creationId="{C25A51FA-1BCF-4ABD-84B6-DCE23C0D2E60}"/>
          </ac:spMkLst>
        </pc:spChg>
        <pc:spChg chg="add">
          <ac:chgData name="Tucker, Jennifer - AMS" userId="fda2b073-5fab-41a5-8e92-af2940036a98" providerId="ADAL" clId="{167165C3-C073-4924-9037-ADA61625B889}" dt="2022-01-23T19:33:00.388" v="2645" actId="26606"/>
          <ac:spMkLst>
            <pc:docMk/>
            <pc:sldMk cId="3679068910" sldId="854"/>
            <ac:spMk id="11" creationId="{6753252F-4873-4F63-801D-CC719279A7D5}"/>
          </ac:spMkLst>
        </pc:spChg>
        <pc:spChg chg="add">
          <ac:chgData name="Tucker, Jennifer - AMS" userId="fda2b073-5fab-41a5-8e92-af2940036a98" providerId="ADAL" clId="{167165C3-C073-4924-9037-ADA61625B889}" dt="2022-01-23T19:33:00.388" v="2645" actId="26606"/>
          <ac:spMkLst>
            <pc:docMk/>
            <pc:sldMk cId="3679068910" sldId="854"/>
            <ac:spMk id="13" creationId="{047C8CCB-F95D-4249-92DD-651249D3535A}"/>
          </ac:spMkLst>
        </pc:spChg>
        <pc:picChg chg="add del mod ord">
          <ac:chgData name="Tucker, Jennifer - AMS" userId="fda2b073-5fab-41a5-8e92-af2940036a98" providerId="ADAL" clId="{167165C3-C073-4924-9037-ADA61625B889}" dt="2022-01-23T19:33:41.913" v="2674" actId="478"/>
          <ac:picMkLst>
            <pc:docMk/>
            <pc:sldMk cId="3679068910" sldId="854"/>
            <ac:picMk id="6" creationId="{71EA8ADA-3412-4C82-89E8-623DBEF3E607}"/>
          </ac:picMkLst>
        </pc:picChg>
        <pc:picChg chg="add mod modCrop">
          <ac:chgData name="Tucker, Jennifer - AMS" userId="fda2b073-5fab-41a5-8e92-af2940036a98" providerId="ADAL" clId="{167165C3-C073-4924-9037-ADA61625B889}" dt="2022-01-23T19:44:29.648" v="2750" actId="14100"/>
          <ac:picMkLst>
            <pc:docMk/>
            <pc:sldMk cId="3679068910" sldId="854"/>
            <ac:picMk id="9" creationId="{CC3ACF61-A1A0-48A0-BD68-C1C39C9446F9}"/>
          </ac:picMkLst>
        </pc:picChg>
      </pc:sldChg>
      <pc:sldChg chg="addSp delSp modSp add mod ord setBg delDesignElem">
        <pc:chgData name="Tucker, Jennifer - AMS" userId="fda2b073-5fab-41a5-8e92-af2940036a98" providerId="ADAL" clId="{167165C3-C073-4924-9037-ADA61625B889}" dt="2022-01-23T19:37:15.885" v="2723"/>
        <pc:sldMkLst>
          <pc:docMk/>
          <pc:sldMk cId="2083466619" sldId="855"/>
        </pc:sldMkLst>
        <pc:spChg chg="mod">
          <ac:chgData name="Tucker, Jennifer - AMS" userId="fda2b073-5fab-41a5-8e92-af2940036a98" providerId="ADAL" clId="{167165C3-C073-4924-9037-ADA61625B889}" dt="2022-01-23T19:36:48.186" v="2717" actId="1076"/>
          <ac:spMkLst>
            <pc:docMk/>
            <pc:sldMk cId="2083466619" sldId="855"/>
            <ac:spMk id="2" creationId="{C2371AD2-7CC6-44E8-BC37-F4BCB11ED595}"/>
          </ac:spMkLst>
        </pc:spChg>
        <pc:spChg chg="mod">
          <ac:chgData name="Tucker, Jennifer - AMS" userId="fda2b073-5fab-41a5-8e92-af2940036a98" providerId="ADAL" clId="{167165C3-C073-4924-9037-ADA61625B889}" dt="2022-01-23T19:36:58.855" v="2720" actId="1076"/>
          <ac:spMkLst>
            <pc:docMk/>
            <pc:sldMk cId="2083466619" sldId="855"/>
            <ac:spMk id="4" creationId="{3CF9192F-BC42-4FA9-BAF9-3A9AD577382F}"/>
          </ac:spMkLst>
        </pc:spChg>
        <pc:spChg chg="del">
          <ac:chgData name="Tucker, Jennifer - AMS" userId="fda2b073-5fab-41a5-8e92-af2940036a98" providerId="ADAL" clId="{167165C3-C073-4924-9037-ADA61625B889}" dt="2022-01-23T19:35:04.810" v="2711"/>
          <ac:spMkLst>
            <pc:docMk/>
            <pc:sldMk cId="2083466619" sldId="855"/>
            <ac:spMk id="11" creationId="{6753252F-4873-4F63-801D-CC719279A7D5}"/>
          </ac:spMkLst>
        </pc:spChg>
        <pc:spChg chg="del">
          <ac:chgData name="Tucker, Jennifer - AMS" userId="fda2b073-5fab-41a5-8e92-af2940036a98" providerId="ADAL" clId="{167165C3-C073-4924-9037-ADA61625B889}" dt="2022-01-23T19:35:04.810" v="2711"/>
          <ac:spMkLst>
            <pc:docMk/>
            <pc:sldMk cId="2083466619" sldId="855"/>
            <ac:spMk id="13" creationId="{047C8CCB-F95D-4249-92DD-651249D3535A}"/>
          </ac:spMkLst>
        </pc:spChg>
        <pc:spChg chg="add del">
          <ac:chgData name="Tucker, Jennifer - AMS" userId="fda2b073-5fab-41a5-8e92-af2940036a98" providerId="ADAL" clId="{167165C3-C073-4924-9037-ADA61625B889}" dt="2022-01-23T19:36:44.280" v="2716" actId="26606"/>
          <ac:spMkLst>
            <pc:docMk/>
            <pc:sldMk cId="2083466619" sldId="855"/>
            <ac:spMk id="14" creationId="{6753252F-4873-4F63-801D-CC719279A7D5}"/>
          </ac:spMkLst>
        </pc:spChg>
        <pc:spChg chg="add del">
          <ac:chgData name="Tucker, Jennifer - AMS" userId="fda2b073-5fab-41a5-8e92-af2940036a98" providerId="ADAL" clId="{167165C3-C073-4924-9037-ADA61625B889}" dt="2022-01-23T19:36:44.280" v="2716" actId="26606"/>
          <ac:spMkLst>
            <pc:docMk/>
            <pc:sldMk cId="2083466619" sldId="855"/>
            <ac:spMk id="16" creationId="{047C8CCB-F95D-4249-92DD-651249D3535A}"/>
          </ac:spMkLst>
        </pc:spChg>
        <pc:spChg chg="add">
          <ac:chgData name="Tucker, Jennifer - AMS" userId="fda2b073-5fab-41a5-8e92-af2940036a98" providerId="ADAL" clId="{167165C3-C073-4924-9037-ADA61625B889}" dt="2022-01-23T19:36:44.280" v="2716" actId="26606"/>
          <ac:spMkLst>
            <pc:docMk/>
            <pc:sldMk cId="2083466619" sldId="855"/>
            <ac:spMk id="21" creationId="{6753252F-4873-4F63-801D-CC719279A7D5}"/>
          </ac:spMkLst>
        </pc:spChg>
        <pc:spChg chg="add">
          <ac:chgData name="Tucker, Jennifer - AMS" userId="fda2b073-5fab-41a5-8e92-af2940036a98" providerId="ADAL" clId="{167165C3-C073-4924-9037-ADA61625B889}" dt="2022-01-23T19:36:44.280" v="2716" actId="26606"/>
          <ac:spMkLst>
            <pc:docMk/>
            <pc:sldMk cId="2083466619" sldId="855"/>
            <ac:spMk id="23" creationId="{047C8CCB-F95D-4249-92DD-651249D3535A}"/>
          </ac:spMkLst>
        </pc:spChg>
        <pc:picChg chg="del mod ord">
          <ac:chgData name="Tucker, Jennifer - AMS" userId="fda2b073-5fab-41a5-8e92-af2940036a98" providerId="ADAL" clId="{167165C3-C073-4924-9037-ADA61625B889}" dt="2022-01-23T19:35:21.105" v="2713" actId="478"/>
          <ac:picMkLst>
            <pc:docMk/>
            <pc:sldMk cId="2083466619" sldId="855"/>
            <ac:picMk id="9" creationId="{CC3ACF61-A1A0-48A0-BD68-C1C39C9446F9}"/>
          </ac:picMkLst>
        </pc:picChg>
        <pc:picChg chg="add mod ord">
          <ac:chgData name="Tucker, Jennifer - AMS" userId="fda2b073-5fab-41a5-8e92-af2940036a98" providerId="ADAL" clId="{167165C3-C073-4924-9037-ADA61625B889}" dt="2022-01-23T19:37:02.193" v="2721" actId="1076"/>
          <ac:picMkLst>
            <pc:docMk/>
            <pc:sldMk cId="2083466619" sldId="855"/>
            <ac:picMk id="10" creationId="{A3276D1C-5EE2-4533-95DF-1F2E9BC22BC8}"/>
          </ac:picMkLst>
        </pc:picChg>
      </pc:sldChg>
      <pc:sldChg chg="addSp delSp modSp add mod setBg delDesignElem">
        <pc:chgData name="Tucker, Jennifer - AMS" userId="fda2b073-5fab-41a5-8e92-af2940036a98" providerId="ADAL" clId="{167165C3-C073-4924-9037-ADA61625B889}" dt="2022-01-23T19:39:04.523" v="2732" actId="1076"/>
        <pc:sldMkLst>
          <pc:docMk/>
          <pc:sldMk cId="2157798764" sldId="856"/>
        </pc:sldMkLst>
        <pc:spChg chg="mod">
          <ac:chgData name="Tucker, Jennifer - AMS" userId="fda2b073-5fab-41a5-8e92-af2940036a98" providerId="ADAL" clId="{167165C3-C073-4924-9037-ADA61625B889}" dt="2022-01-23T19:38:55.780" v="2729" actId="1076"/>
          <ac:spMkLst>
            <pc:docMk/>
            <pc:sldMk cId="2157798764" sldId="856"/>
            <ac:spMk id="2" creationId="{C2371AD2-7CC6-44E8-BC37-F4BCB11ED595}"/>
          </ac:spMkLst>
        </pc:spChg>
        <pc:spChg chg="mod">
          <ac:chgData name="Tucker, Jennifer - AMS" userId="fda2b073-5fab-41a5-8e92-af2940036a98" providerId="ADAL" clId="{167165C3-C073-4924-9037-ADA61625B889}" dt="2022-01-23T19:38:51.549" v="2728" actId="26606"/>
          <ac:spMkLst>
            <pc:docMk/>
            <pc:sldMk cId="2157798764" sldId="856"/>
            <ac:spMk id="4" creationId="{3CF9192F-BC42-4FA9-BAF9-3A9AD577382F}"/>
          </ac:spMkLst>
        </pc:spChg>
        <pc:spChg chg="add">
          <ac:chgData name="Tucker, Jennifer - AMS" userId="fda2b073-5fab-41a5-8e92-af2940036a98" providerId="ADAL" clId="{167165C3-C073-4924-9037-ADA61625B889}" dt="2022-01-23T19:38:51.549" v="2728" actId="26606"/>
          <ac:spMkLst>
            <pc:docMk/>
            <pc:sldMk cId="2157798764" sldId="856"/>
            <ac:spMk id="13" creationId="{6753252F-4873-4F63-801D-CC719279A7D5}"/>
          </ac:spMkLst>
        </pc:spChg>
        <pc:spChg chg="add">
          <ac:chgData name="Tucker, Jennifer - AMS" userId="fda2b073-5fab-41a5-8e92-af2940036a98" providerId="ADAL" clId="{167165C3-C073-4924-9037-ADA61625B889}" dt="2022-01-23T19:38:51.549" v="2728" actId="26606"/>
          <ac:spMkLst>
            <pc:docMk/>
            <pc:sldMk cId="2157798764" sldId="856"/>
            <ac:spMk id="15" creationId="{047C8CCB-F95D-4249-92DD-651249D3535A}"/>
          </ac:spMkLst>
        </pc:spChg>
        <pc:spChg chg="del">
          <ac:chgData name="Tucker, Jennifer - AMS" userId="fda2b073-5fab-41a5-8e92-af2940036a98" providerId="ADAL" clId="{167165C3-C073-4924-9037-ADA61625B889}" dt="2022-01-23T19:37:27.521" v="2725"/>
          <ac:spMkLst>
            <pc:docMk/>
            <pc:sldMk cId="2157798764" sldId="856"/>
            <ac:spMk id="21" creationId="{6753252F-4873-4F63-801D-CC719279A7D5}"/>
          </ac:spMkLst>
        </pc:spChg>
        <pc:spChg chg="del">
          <ac:chgData name="Tucker, Jennifer - AMS" userId="fda2b073-5fab-41a5-8e92-af2940036a98" providerId="ADAL" clId="{167165C3-C073-4924-9037-ADA61625B889}" dt="2022-01-23T19:37:27.521" v="2725"/>
          <ac:spMkLst>
            <pc:docMk/>
            <pc:sldMk cId="2157798764" sldId="856"/>
            <ac:spMk id="23" creationId="{047C8CCB-F95D-4249-92DD-651249D3535A}"/>
          </ac:spMkLst>
        </pc:spChg>
        <pc:picChg chg="add mod ord">
          <ac:chgData name="Tucker, Jennifer - AMS" userId="fda2b073-5fab-41a5-8e92-af2940036a98" providerId="ADAL" clId="{167165C3-C073-4924-9037-ADA61625B889}" dt="2022-01-23T19:39:04.523" v="2732" actId="1076"/>
          <ac:picMkLst>
            <pc:docMk/>
            <pc:sldMk cId="2157798764" sldId="856"/>
            <ac:picMk id="8" creationId="{97650D1D-10F2-4CB5-B649-CCB79D3D8CBA}"/>
          </ac:picMkLst>
        </pc:picChg>
        <pc:picChg chg="del">
          <ac:chgData name="Tucker, Jennifer - AMS" userId="fda2b073-5fab-41a5-8e92-af2940036a98" providerId="ADAL" clId="{167165C3-C073-4924-9037-ADA61625B889}" dt="2022-01-23T19:37:30.698" v="2726" actId="478"/>
          <ac:picMkLst>
            <pc:docMk/>
            <pc:sldMk cId="2157798764" sldId="856"/>
            <ac:picMk id="10" creationId="{A3276D1C-5EE2-4533-95DF-1F2E9BC22BC8}"/>
          </ac:picMkLst>
        </pc:picChg>
      </pc:sldChg>
      <pc:sldChg chg="modSp add mod">
        <pc:chgData name="Tucker, Jennifer - AMS" userId="fda2b073-5fab-41a5-8e92-af2940036a98" providerId="ADAL" clId="{167165C3-C073-4924-9037-ADA61625B889}" dt="2022-01-23T19:43:06.245" v="2749" actId="108"/>
        <pc:sldMkLst>
          <pc:docMk/>
          <pc:sldMk cId="758682992" sldId="857"/>
        </pc:sldMkLst>
        <pc:spChg chg="mod">
          <ac:chgData name="Tucker, Jennifer - AMS" userId="fda2b073-5fab-41a5-8e92-af2940036a98" providerId="ADAL" clId="{167165C3-C073-4924-9037-ADA61625B889}" dt="2022-01-23T19:43:06.245" v="2749" actId="108"/>
          <ac:spMkLst>
            <pc:docMk/>
            <pc:sldMk cId="758682992" sldId="857"/>
            <ac:spMk id="3" creationId="{F88DCD29-55BB-42C3-B199-6148E378407C}"/>
          </ac:spMkLst>
        </pc:spChg>
      </pc:sldChg>
      <pc:sldChg chg="addSp delSp modSp add mod setBg delDesignElem">
        <pc:chgData name="Tucker, Jennifer - AMS" userId="fda2b073-5fab-41a5-8e92-af2940036a98" providerId="ADAL" clId="{167165C3-C073-4924-9037-ADA61625B889}" dt="2022-01-23T19:42:29.136" v="2747" actId="1076"/>
        <pc:sldMkLst>
          <pc:docMk/>
          <pc:sldMk cId="3844293055" sldId="858"/>
        </pc:sldMkLst>
        <pc:spChg chg="mod">
          <ac:chgData name="Tucker, Jennifer - AMS" userId="fda2b073-5fab-41a5-8e92-af2940036a98" providerId="ADAL" clId="{167165C3-C073-4924-9037-ADA61625B889}" dt="2022-01-23T19:42:16.982" v="2742" actId="1076"/>
          <ac:spMkLst>
            <pc:docMk/>
            <pc:sldMk cId="3844293055" sldId="858"/>
            <ac:spMk id="2" creationId="{C2371AD2-7CC6-44E8-BC37-F4BCB11ED595}"/>
          </ac:spMkLst>
        </pc:spChg>
        <pc:spChg chg="mod">
          <ac:chgData name="Tucker, Jennifer - AMS" userId="fda2b073-5fab-41a5-8e92-af2940036a98" providerId="ADAL" clId="{167165C3-C073-4924-9037-ADA61625B889}" dt="2022-01-23T19:42:29.136" v="2747" actId="1076"/>
          <ac:spMkLst>
            <pc:docMk/>
            <pc:sldMk cId="3844293055" sldId="858"/>
            <ac:spMk id="4" creationId="{3CF9192F-BC42-4FA9-BAF9-3A9AD577382F}"/>
          </ac:spMkLst>
        </pc:spChg>
        <pc:spChg chg="add del">
          <ac:chgData name="Tucker, Jennifer - AMS" userId="fda2b073-5fab-41a5-8e92-af2940036a98" providerId="ADAL" clId="{167165C3-C073-4924-9037-ADA61625B889}" dt="2022-01-23T19:42:10.301" v="2741" actId="26606"/>
          <ac:spMkLst>
            <pc:docMk/>
            <pc:sldMk cId="3844293055" sldId="858"/>
            <ac:spMk id="12" creationId="{6753252F-4873-4F63-801D-CC719279A7D5}"/>
          </ac:spMkLst>
        </pc:spChg>
        <pc:spChg chg="add del">
          <ac:chgData name="Tucker, Jennifer - AMS" userId="fda2b073-5fab-41a5-8e92-af2940036a98" providerId="ADAL" clId="{167165C3-C073-4924-9037-ADA61625B889}" dt="2022-01-23T19:42:10.301" v="2741" actId="26606"/>
          <ac:spMkLst>
            <pc:docMk/>
            <pc:sldMk cId="3844293055" sldId="858"/>
            <ac:spMk id="14" creationId="{047C8CCB-F95D-4249-92DD-651249D3535A}"/>
          </ac:spMkLst>
        </pc:spChg>
        <pc:spChg chg="add">
          <ac:chgData name="Tucker, Jennifer - AMS" userId="fda2b073-5fab-41a5-8e92-af2940036a98" providerId="ADAL" clId="{167165C3-C073-4924-9037-ADA61625B889}" dt="2022-01-23T19:42:10.301" v="2741" actId="26606"/>
          <ac:spMkLst>
            <pc:docMk/>
            <pc:sldMk cId="3844293055" sldId="858"/>
            <ac:spMk id="16" creationId="{047C8CCB-F95D-4249-92DD-651249D3535A}"/>
          </ac:spMkLst>
        </pc:spChg>
        <pc:spChg chg="add">
          <ac:chgData name="Tucker, Jennifer - AMS" userId="fda2b073-5fab-41a5-8e92-af2940036a98" providerId="ADAL" clId="{167165C3-C073-4924-9037-ADA61625B889}" dt="2022-01-23T19:42:10.301" v="2741" actId="26606"/>
          <ac:spMkLst>
            <pc:docMk/>
            <pc:sldMk cId="3844293055" sldId="858"/>
            <ac:spMk id="19" creationId="{6753252F-4873-4F63-801D-CC719279A7D5}"/>
          </ac:spMkLst>
        </pc:spChg>
        <pc:spChg chg="del">
          <ac:chgData name="Tucker, Jennifer - AMS" userId="fda2b073-5fab-41a5-8e92-af2940036a98" providerId="ADAL" clId="{167165C3-C073-4924-9037-ADA61625B889}" dt="2022-01-23T19:41:38.443" v="2736"/>
          <ac:spMkLst>
            <pc:docMk/>
            <pc:sldMk cId="3844293055" sldId="858"/>
            <ac:spMk id="21" creationId="{6753252F-4873-4F63-801D-CC719279A7D5}"/>
          </ac:spMkLst>
        </pc:spChg>
        <pc:spChg chg="del">
          <ac:chgData name="Tucker, Jennifer - AMS" userId="fda2b073-5fab-41a5-8e92-af2940036a98" providerId="ADAL" clId="{167165C3-C073-4924-9037-ADA61625B889}" dt="2022-01-23T19:41:38.443" v="2736"/>
          <ac:spMkLst>
            <pc:docMk/>
            <pc:sldMk cId="3844293055" sldId="858"/>
            <ac:spMk id="23" creationId="{047C8CCB-F95D-4249-92DD-651249D3535A}"/>
          </ac:spMkLst>
        </pc:spChg>
        <pc:picChg chg="add del">
          <ac:chgData name="Tucker, Jennifer - AMS" userId="fda2b073-5fab-41a5-8e92-af2940036a98" providerId="ADAL" clId="{167165C3-C073-4924-9037-ADA61625B889}" dt="2022-01-23T19:41:56.951" v="2739" actId="478"/>
          <ac:picMkLst>
            <pc:docMk/>
            <pc:sldMk cId="3844293055" sldId="858"/>
            <ac:picMk id="9" creationId="{09E0912F-A682-4AF4-9653-97ECC7D8F6AD}"/>
          </ac:picMkLst>
        </pc:picChg>
        <pc:picChg chg="del">
          <ac:chgData name="Tucker, Jennifer - AMS" userId="fda2b073-5fab-41a5-8e92-af2940036a98" providerId="ADAL" clId="{167165C3-C073-4924-9037-ADA61625B889}" dt="2022-01-23T19:41:44.248" v="2737" actId="478"/>
          <ac:picMkLst>
            <pc:docMk/>
            <pc:sldMk cId="3844293055" sldId="858"/>
            <ac:picMk id="10" creationId="{A3276D1C-5EE2-4533-95DF-1F2E9BC22BC8}"/>
          </ac:picMkLst>
        </pc:picChg>
        <pc:picChg chg="add mod ord">
          <ac:chgData name="Tucker, Jennifer - AMS" userId="fda2b073-5fab-41a5-8e92-af2940036a98" providerId="ADAL" clId="{167165C3-C073-4924-9037-ADA61625B889}" dt="2022-01-23T19:42:25.642" v="2746" actId="14100"/>
          <ac:picMkLst>
            <pc:docMk/>
            <pc:sldMk cId="3844293055" sldId="858"/>
            <ac:picMk id="11" creationId="{C052C90A-6A2D-42E9-AE3F-A55D448F817B}"/>
          </ac:picMkLst>
        </pc:picChg>
      </pc:sldChg>
      <pc:sldChg chg="addSp delSp modSp add mod setBg delDesignElem">
        <pc:chgData name="Tucker, Jennifer - AMS" userId="fda2b073-5fab-41a5-8e92-af2940036a98" providerId="ADAL" clId="{167165C3-C073-4924-9037-ADA61625B889}" dt="2022-01-23T19:56:36.042" v="2839" actId="1037"/>
        <pc:sldMkLst>
          <pc:docMk/>
          <pc:sldMk cId="1569452856" sldId="859"/>
        </pc:sldMkLst>
        <pc:spChg chg="mod">
          <ac:chgData name="Tucker, Jennifer - AMS" userId="fda2b073-5fab-41a5-8e92-af2940036a98" providerId="ADAL" clId="{167165C3-C073-4924-9037-ADA61625B889}" dt="2022-01-23T19:56:09.744" v="2836" actId="27636"/>
          <ac:spMkLst>
            <pc:docMk/>
            <pc:sldMk cId="1569452856" sldId="859"/>
            <ac:spMk id="2" creationId="{C2371AD2-7CC6-44E8-BC37-F4BCB11ED595}"/>
          </ac:spMkLst>
        </pc:spChg>
        <pc:spChg chg="del">
          <ac:chgData name="Tucker, Jennifer - AMS" userId="fda2b073-5fab-41a5-8e92-af2940036a98" providerId="ADAL" clId="{167165C3-C073-4924-9037-ADA61625B889}" dt="2022-01-23T19:49:53.424" v="2759"/>
          <ac:spMkLst>
            <pc:docMk/>
            <pc:sldMk cId="1569452856" sldId="859"/>
            <ac:spMk id="11" creationId="{6753252F-4873-4F63-801D-CC719279A7D5}"/>
          </ac:spMkLst>
        </pc:spChg>
        <pc:spChg chg="del">
          <ac:chgData name="Tucker, Jennifer - AMS" userId="fda2b073-5fab-41a5-8e92-af2940036a98" providerId="ADAL" clId="{167165C3-C073-4924-9037-ADA61625B889}" dt="2022-01-23T19:49:53.424" v="2759"/>
          <ac:spMkLst>
            <pc:docMk/>
            <pc:sldMk cId="1569452856" sldId="859"/>
            <ac:spMk id="13" creationId="{047C8CCB-F95D-4249-92DD-651249D3535A}"/>
          </ac:spMkLst>
        </pc:spChg>
        <pc:picChg chg="add mod ord">
          <ac:chgData name="Tucker, Jennifer - AMS" userId="fda2b073-5fab-41a5-8e92-af2940036a98" providerId="ADAL" clId="{167165C3-C073-4924-9037-ADA61625B889}" dt="2022-01-23T19:54:43.478" v="2819" actId="14100"/>
          <ac:picMkLst>
            <pc:docMk/>
            <pc:sldMk cId="1569452856" sldId="859"/>
            <ac:picMk id="3" creationId="{B343F012-BF4E-4B45-8196-3BB7FC209FE0}"/>
          </ac:picMkLst>
        </pc:picChg>
        <pc:picChg chg="add mod">
          <ac:chgData name="Tucker, Jennifer - AMS" userId="fda2b073-5fab-41a5-8e92-af2940036a98" providerId="ADAL" clId="{167165C3-C073-4924-9037-ADA61625B889}" dt="2022-01-23T19:56:36.042" v="2839" actId="1037"/>
          <ac:picMkLst>
            <pc:docMk/>
            <pc:sldMk cId="1569452856" sldId="859"/>
            <ac:picMk id="6" creationId="{866F3022-1F28-453D-BE47-3AF263AC9C91}"/>
          </ac:picMkLst>
        </pc:picChg>
        <pc:picChg chg="add mod ord">
          <ac:chgData name="Tucker, Jennifer - AMS" userId="fda2b073-5fab-41a5-8e92-af2940036a98" providerId="ADAL" clId="{167165C3-C073-4924-9037-ADA61625B889}" dt="2022-01-23T19:54:49.025" v="2820" actId="14100"/>
          <ac:picMkLst>
            <pc:docMk/>
            <pc:sldMk cId="1569452856" sldId="859"/>
            <ac:picMk id="7" creationId="{F636318B-861B-407B-A8C9-4B8D059C7E58}"/>
          </ac:picMkLst>
        </pc:picChg>
        <pc:picChg chg="add mod">
          <ac:chgData name="Tucker, Jennifer - AMS" userId="fda2b073-5fab-41a5-8e92-af2940036a98" providerId="ADAL" clId="{167165C3-C073-4924-9037-ADA61625B889}" dt="2022-01-23T19:56:34.587" v="2837" actId="14100"/>
          <ac:picMkLst>
            <pc:docMk/>
            <pc:sldMk cId="1569452856" sldId="859"/>
            <ac:picMk id="8" creationId="{A67C2AC3-D41A-47FF-B22A-27C7F6B11A79}"/>
          </ac:picMkLst>
        </pc:picChg>
        <pc:picChg chg="del">
          <ac:chgData name="Tucker, Jennifer - AMS" userId="fda2b073-5fab-41a5-8e92-af2940036a98" providerId="ADAL" clId="{167165C3-C073-4924-9037-ADA61625B889}" dt="2022-01-23T19:50:00.135" v="2760" actId="478"/>
          <ac:picMkLst>
            <pc:docMk/>
            <pc:sldMk cId="1569452856" sldId="859"/>
            <ac:picMk id="9" creationId="{CC3ACF61-A1A0-48A0-BD68-C1C39C9446F9}"/>
          </ac:picMkLst>
        </pc:picChg>
      </pc:sldChg>
      <pc:sldChg chg="addSp delSp modSp add mod">
        <pc:chgData name="Tucker, Jennifer - AMS" userId="fda2b073-5fab-41a5-8e92-af2940036a98" providerId="ADAL" clId="{167165C3-C073-4924-9037-ADA61625B889}" dt="2022-01-23T20:18:52.876" v="3117" actId="122"/>
        <pc:sldMkLst>
          <pc:docMk/>
          <pc:sldMk cId="4117905127" sldId="860"/>
        </pc:sldMkLst>
        <pc:spChg chg="del mod">
          <ac:chgData name="Tucker, Jennifer - AMS" userId="fda2b073-5fab-41a5-8e92-af2940036a98" providerId="ADAL" clId="{167165C3-C073-4924-9037-ADA61625B889}" dt="2022-01-23T20:17:30.702" v="3042" actId="478"/>
          <ac:spMkLst>
            <pc:docMk/>
            <pc:sldMk cId="4117905127" sldId="860"/>
            <ac:spMk id="6" creationId="{66CE9D8E-3FE8-490D-8D77-4410FC9C59AB}"/>
          </ac:spMkLst>
        </pc:spChg>
        <pc:spChg chg="add mod">
          <ac:chgData name="Tucker, Jennifer - AMS" userId="fda2b073-5fab-41a5-8e92-af2940036a98" providerId="ADAL" clId="{167165C3-C073-4924-9037-ADA61625B889}" dt="2022-01-23T20:18:52.876" v="3117" actId="122"/>
          <ac:spMkLst>
            <pc:docMk/>
            <pc:sldMk cId="4117905127" sldId="860"/>
            <ac:spMk id="7" creationId="{D9D4030C-3933-481C-995B-47EA4B6DD2B5}"/>
          </ac:spMkLst>
        </pc:spChg>
        <pc:picChg chg="add mod">
          <ac:chgData name="Tucker, Jennifer - AMS" userId="fda2b073-5fab-41a5-8e92-af2940036a98" providerId="ADAL" clId="{167165C3-C073-4924-9037-ADA61625B889}" dt="2022-01-23T20:17:43.706" v="3047" actId="208"/>
          <ac:picMkLst>
            <pc:docMk/>
            <pc:sldMk cId="4117905127" sldId="860"/>
            <ac:picMk id="2" creationId="{89C0B943-7233-4D94-9DF3-5321025F9477}"/>
          </ac:picMkLst>
        </pc:picChg>
        <pc:picChg chg="del">
          <ac:chgData name="Tucker, Jennifer - AMS" userId="fda2b073-5fab-41a5-8e92-af2940036a98" providerId="ADAL" clId="{167165C3-C073-4924-9037-ADA61625B889}" dt="2022-01-23T20:16:17.629" v="3040" actId="478"/>
          <ac:picMkLst>
            <pc:docMk/>
            <pc:sldMk cId="4117905127" sldId="860"/>
            <ac:picMk id="5" creationId="{9C789030-1727-4A4C-AA5F-5EA1330E81A4}"/>
          </ac:picMkLst>
        </pc:picChg>
      </pc:sldChg>
      <pc:sldChg chg="addSp delSp modSp new mod setBg setFolMasterObjs setClrOvrMap">
        <pc:chgData name="Tucker, Jennifer - AMS" userId="fda2b073-5fab-41a5-8e92-af2940036a98" providerId="ADAL" clId="{167165C3-C073-4924-9037-ADA61625B889}" dt="2022-01-24T18:24:07.738" v="3656" actId="1076"/>
        <pc:sldMkLst>
          <pc:docMk/>
          <pc:sldMk cId="1850757961" sldId="861"/>
        </pc:sldMkLst>
        <pc:spChg chg="mod">
          <ac:chgData name="Tucker, Jennifer - AMS" userId="fda2b073-5fab-41a5-8e92-af2940036a98" providerId="ADAL" clId="{167165C3-C073-4924-9037-ADA61625B889}" dt="2022-01-23T20:26:33.672" v="3243" actId="1076"/>
          <ac:spMkLst>
            <pc:docMk/>
            <pc:sldMk cId="1850757961" sldId="861"/>
            <ac:spMk id="2" creationId="{279A78A2-059B-41C2-8440-8AAB43609B01}"/>
          </ac:spMkLst>
        </pc:spChg>
        <pc:spChg chg="mod">
          <ac:chgData name="Tucker, Jennifer - AMS" userId="fda2b073-5fab-41a5-8e92-af2940036a98" providerId="ADAL" clId="{167165C3-C073-4924-9037-ADA61625B889}" dt="2022-01-23T20:26:42.438" v="3245" actId="207"/>
          <ac:spMkLst>
            <pc:docMk/>
            <pc:sldMk cId="1850757961" sldId="861"/>
            <ac:spMk id="3" creationId="{CA8C98B4-B330-458A-B7D5-453B788B4360}"/>
          </ac:spMkLst>
        </pc:spChg>
        <pc:spChg chg="mod">
          <ac:chgData name="Tucker, Jennifer - AMS" userId="fda2b073-5fab-41a5-8e92-af2940036a98" providerId="ADAL" clId="{167165C3-C073-4924-9037-ADA61625B889}" dt="2022-01-23T20:26:17.327" v="3222" actId="1076"/>
          <ac:spMkLst>
            <pc:docMk/>
            <pc:sldMk cId="1850757961" sldId="861"/>
            <ac:spMk id="4" creationId="{A49E555D-971F-4501-A088-E1469F7B49D6}"/>
          </ac:spMkLst>
        </pc:spChg>
        <pc:spChg chg="mod">
          <ac:chgData name="Tucker, Jennifer - AMS" userId="fda2b073-5fab-41a5-8e92-af2940036a98" providerId="ADAL" clId="{167165C3-C073-4924-9037-ADA61625B889}" dt="2022-01-23T20:26:04.848" v="3220" actId="26606"/>
          <ac:spMkLst>
            <pc:docMk/>
            <pc:sldMk cId="1850757961" sldId="861"/>
            <ac:spMk id="5" creationId="{09D6D12F-FEB1-4804-9AD7-774249E2B13F}"/>
          </ac:spMkLst>
        </pc:spChg>
        <pc:spChg chg="add del">
          <ac:chgData name="Tucker, Jennifer - AMS" userId="fda2b073-5fab-41a5-8e92-af2940036a98" providerId="ADAL" clId="{167165C3-C073-4924-9037-ADA61625B889}" dt="2022-01-23T20:23:26.710" v="3194" actId="26606"/>
          <ac:spMkLst>
            <pc:docMk/>
            <pc:sldMk cId="1850757961" sldId="861"/>
            <ac:spMk id="11" creationId="{E91DC736-0EF8-4F87-9146-EBF1D2EE4D3D}"/>
          </ac:spMkLst>
        </pc:spChg>
        <pc:spChg chg="add del">
          <ac:chgData name="Tucker, Jennifer - AMS" userId="fda2b073-5fab-41a5-8e92-af2940036a98" providerId="ADAL" clId="{167165C3-C073-4924-9037-ADA61625B889}" dt="2022-01-23T20:23:26.710" v="3194" actId="26606"/>
          <ac:spMkLst>
            <pc:docMk/>
            <pc:sldMk cId="1850757961" sldId="861"/>
            <ac:spMk id="13" creationId="{097CD68E-23E3-4007-8847-CD0944C4F7BE}"/>
          </ac:spMkLst>
        </pc:spChg>
        <pc:spChg chg="add del">
          <ac:chgData name="Tucker, Jennifer - AMS" userId="fda2b073-5fab-41a5-8e92-af2940036a98" providerId="ADAL" clId="{167165C3-C073-4924-9037-ADA61625B889}" dt="2022-01-23T20:23:26.710" v="3194" actId="26606"/>
          <ac:spMkLst>
            <pc:docMk/>
            <pc:sldMk cId="1850757961" sldId="861"/>
            <ac:spMk id="15" creationId="{AF2F604E-43BE-4DC3-B983-E071523364F8}"/>
          </ac:spMkLst>
        </pc:spChg>
        <pc:spChg chg="add del">
          <ac:chgData name="Tucker, Jennifer - AMS" userId="fda2b073-5fab-41a5-8e92-af2940036a98" providerId="ADAL" clId="{167165C3-C073-4924-9037-ADA61625B889}" dt="2022-01-23T20:23:26.710" v="3194" actId="26606"/>
          <ac:spMkLst>
            <pc:docMk/>
            <pc:sldMk cId="1850757961" sldId="861"/>
            <ac:spMk id="17" creationId="{08C9B587-E65E-4B52-B37C-ABEBB6E87928}"/>
          </ac:spMkLst>
        </pc:spChg>
        <pc:spChg chg="add del">
          <ac:chgData name="Tucker, Jennifer - AMS" userId="fda2b073-5fab-41a5-8e92-af2940036a98" providerId="ADAL" clId="{167165C3-C073-4924-9037-ADA61625B889}" dt="2022-01-23T20:24:26.549" v="3205" actId="26606"/>
          <ac:spMkLst>
            <pc:docMk/>
            <pc:sldMk cId="1850757961" sldId="861"/>
            <ac:spMk id="19" creationId="{F4C0B10B-D2C4-4A54-AFAD-3D27DF88BB37}"/>
          </ac:spMkLst>
        </pc:spChg>
        <pc:spChg chg="add del">
          <ac:chgData name="Tucker, Jennifer - AMS" userId="fda2b073-5fab-41a5-8e92-af2940036a98" providerId="ADAL" clId="{167165C3-C073-4924-9037-ADA61625B889}" dt="2022-01-23T20:25:28.998" v="3212" actId="26606"/>
          <ac:spMkLst>
            <pc:docMk/>
            <pc:sldMk cId="1850757961" sldId="861"/>
            <ac:spMk id="27" creationId="{5A59F003-E00A-43F9-91DC-CC54E3B87466}"/>
          </ac:spMkLst>
        </pc:spChg>
        <pc:spChg chg="add del mod">
          <ac:chgData name="Tucker, Jennifer - AMS" userId="fda2b073-5fab-41a5-8e92-af2940036a98" providerId="ADAL" clId="{167165C3-C073-4924-9037-ADA61625B889}" dt="2022-01-23T20:38:31.713" v="3313" actId="478"/>
          <ac:spMkLst>
            <pc:docMk/>
            <pc:sldMk cId="1850757961" sldId="861"/>
            <ac:spMk id="28" creationId="{AF105008-B72D-4CD7-B5D4-6C53F2C294C8}"/>
          </ac:spMkLst>
        </pc:spChg>
        <pc:spChg chg="add del">
          <ac:chgData name="Tucker, Jennifer - AMS" userId="fda2b073-5fab-41a5-8e92-af2940036a98" providerId="ADAL" clId="{167165C3-C073-4924-9037-ADA61625B889}" dt="2022-01-23T20:25:28.998" v="3212" actId="26606"/>
          <ac:spMkLst>
            <pc:docMk/>
            <pc:sldMk cId="1850757961" sldId="861"/>
            <ac:spMk id="29" creationId="{D74A4382-E3AD-430A-9A1F-DFA3E0E77A7D}"/>
          </ac:spMkLst>
        </pc:spChg>
        <pc:spChg chg="add del">
          <ac:chgData name="Tucker, Jennifer - AMS" userId="fda2b073-5fab-41a5-8e92-af2940036a98" providerId="ADAL" clId="{167165C3-C073-4924-9037-ADA61625B889}" dt="2022-01-23T20:25:28.998" v="3212" actId="26606"/>
          <ac:spMkLst>
            <pc:docMk/>
            <pc:sldMk cId="1850757961" sldId="861"/>
            <ac:spMk id="31" creationId="{79F40191-0F44-4FD1-82CC-ACB507C14BE6}"/>
          </ac:spMkLst>
        </pc:spChg>
        <pc:spChg chg="add del">
          <ac:chgData name="Tucker, Jennifer - AMS" userId="fda2b073-5fab-41a5-8e92-af2940036a98" providerId="ADAL" clId="{167165C3-C073-4924-9037-ADA61625B889}" dt="2022-01-23T20:26:04.848" v="3220" actId="26606"/>
          <ac:spMkLst>
            <pc:docMk/>
            <pc:sldMk cId="1850757961" sldId="861"/>
            <ac:spMk id="36" creationId="{D38A241E-0395-41E5-8607-BAA2799A4374}"/>
          </ac:spMkLst>
        </pc:spChg>
        <pc:spChg chg="add">
          <ac:chgData name="Tucker, Jennifer - AMS" userId="fda2b073-5fab-41a5-8e92-af2940036a98" providerId="ADAL" clId="{167165C3-C073-4924-9037-ADA61625B889}" dt="2022-01-23T20:26:04.848" v="3220" actId="26606"/>
          <ac:spMkLst>
            <pc:docMk/>
            <pc:sldMk cId="1850757961" sldId="861"/>
            <ac:spMk id="43" creationId="{0E91F5CA-B392-444C-88E3-BF5BAAEBDEB0}"/>
          </ac:spMkLst>
        </pc:spChg>
        <pc:spChg chg="add">
          <ac:chgData name="Tucker, Jennifer - AMS" userId="fda2b073-5fab-41a5-8e92-af2940036a98" providerId="ADAL" clId="{167165C3-C073-4924-9037-ADA61625B889}" dt="2022-01-23T20:26:04.848" v="3220" actId="26606"/>
          <ac:spMkLst>
            <pc:docMk/>
            <pc:sldMk cId="1850757961" sldId="861"/>
            <ac:spMk id="45" creationId="{0459807F-B6FA-44D3-9A53-C55B6B56884A}"/>
          </ac:spMkLst>
        </pc:spChg>
        <pc:grpChg chg="add del">
          <ac:chgData name="Tucker, Jennifer - AMS" userId="fda2b073-5fab-41a5-8e92-af2940036a98" providerId="ADAL" clId="{167165C3-C073-4924-9037-ADA61625B889}" dt="2022-01-23T20:24:26.549" v="3205" actId="26606"/>
          <ac:grpSpMkLst>
            <pc:docMk/>
            <pc:sldMk cId="1850757961" sldId="861"/>
            <ac:grpSpMk id="20" creationId="{B6BADB90-C74B-40D6-86DC-503F65FCE8DC}"/>
          </ac:grpSpMkLst>
        </pc:grpChg>
        <pc:picChg chg="add del mod ord">
          <ac:chgData name="Tucker, Jennifer - AMS" userId="fda2b073-5fab-41a5-8e92-af2940036a98" providerId="ADAL" clId="{167165C3-C073-4924-9037-ADA61625B889}" dt="2022-01-23T20:24:41.896" v="3206" actId="478"/>
          <ac:picMkLst>
            <pc:docMk/>
            <pc:sldMk cId="1850757961" sldId="861"/>
            <ac:picMk id="6" creationId="{8144AB62-13CD-4679-AD07-70CEB5A95B2E}"/>
          </ac:picMkLst>
        </pc:picChg>
        <pc:picChg chg="add del mod ord">
          <ac:chgData name="Tucker, Jennifer - AMS" userId="fda2b073-5fab-41a5-8e92-af2940036a98" providerId="ADAL" clId="{167165C3-C073-4924-9037-ADA61625B889}" dt="2022-01-23T20:25:35.434" v="3213" actId="478"/>
          <ac:picMkLst>
            <pc:docMk/>
            <pc:sldMk cId="1850757961" sldId="861"/>
            <ac:picMk id="7" creationId="{B48AFBB1-FF6C-4782-9B42-375F36E39C30}"/>
          </ac:picMkLst>
        </pc:picChg>
        <pc:picChg chg="add mod ord">
          <ac:chgData name="Tucker, Jennifer - AMS" userId="fda2b073-5fab-41a5-8e92-af2940036a98" providerId="ADAL" clId="{167165C3-C073-4924-9037-ADA61625B889}" dt="2022-01-24T18:24:07.738" v="3656" actId="1076"/>
          <ac:picMkLst>
            <pc:docMk/>
            <pc:sldMk cId="1850757961" sldId="861"/>
            <ac:picMk id="8" creationId="{680CBF52-5960-447A-9B1E-BA749719E325}"/>
          </ac:picMkLst>
        </pc:picChg>
        <pc:cxnChg chg="add del">
          <ac:chgData name="Tucker, Jennifer - AMS" userId="fda2b073-5fab-41a5-8e92-af2940036a98" providerId="ADAL" clId="{167165C3-C073-4924-9037-ADA61625B889}" dt="2022-01-23T20:26:04.848" v="3220" actId="26606"/>
          <ac:cxnSpMkLst>
            <pc:docMk/>
            <pc:sldMk cId="1850757961" sldId="861"/>
            <ac:cxnSpMk id="38" creationId="{CE352288-84AD-4CA8-BCD5-76C29D34E1DB}"/>
          </ac:cxnSpMkLst>
        </pc:cxnChg>
      </pc:sldChg>
      <pc:sldChg chg="addSp delSp modSp new mod setBg">
        <pc:chgData name="Tucker, Jennifer - AMS" userId="fda2b073-5fab-41a5-8e92-af2940036a98" providerId="ADAL" clId="{167165C3-C073-4924-9037-ADA61625B889}" dt="2022-01-23T20:30:33.784" v="3282" actId="1076"/>
        <pc:sldMkLst>
          <pc:docMk/>
          <pc:sldMk cId="3133240304" sldId="862"/>
        </pc:sldMkLst>
        <pc:spChg chg="mod">
          <ac:chgData name="Tucker, Jennifer - AMS" userId="fda2b073-5fab-41a5-8e92-af2940036a98" providerId="ADAL" clId="{167165C3-C073-4924-9037-ADA61625B889}" dt="2022-01-23T20:30:31.632" v="3281" actId="1076"/>
          <ac:spMkLst>
            <pc:docMk/>
            <pc:sldMk cId="3133240304" sldId="862"/>
            <ac:spMk id="2" creationId="{497690DC-5422-464D-B8CB-FF65475C8B16}"/>
          </ac:spMkLst>
        </pc:spChg>
        <pc:spChg chg="del">
          <ac:chgData name="Tucker, Jennifer - AMS" userId="fda2b073-5fab-41a5-8e92-af2940036a98" providerId="ADAL" clId="{167165C3-C073-4924-9037-ADA61625B889}" dt="2022-01-23T20:29:56.421" v="3273" actId="478"/>
          <ac:spMkLst>
            <pc:docMk/>
            <pc:sldMk cId="3133240304" sldId="862"/>
            <ac:spMk id="3" creationId="{A2E5D49E-DBE3-42A7-B7A8-ED5F8ADA33B2}"/>
          </ac:spMkLst>
        </pc:spChg>
        <pc:spChg chg="mod">
          <ac:chgData name="Tucker, Jennifer - AMS" userId="fda2b073-5fab-41a5-8e92-af2940036a98" providerId="ADAL" clId="{167165C3-C073-4924-9037-ADA61625B889}" dt="2022-01-23T20:30:19.658" v="3278" actId="26606"/>
          <ac:spMkLst>
            <pc:docMk/>
            <pc:sldMk cId="3133240304" sldId="862"/>
            <ac:spMk id="4" creationId="{98A86324-9624-4E20-8B66-0C9867631723}"/>
          </ac:spMkLst>
        </pc:spChg>
        <pc:spChg chg="mod">
          <ac:chgData name="Tucker, Jennifer - AMS" userId="fda2b073-5fab-41a5-8e92-af2940036a98" providerId="ADAL" clId="{167165C3-C073-4924-9037-ADA61625B889}" dt="2022-01-23T20:30:19.658" v="3278" actId="26606"/>
          <ac:spMkLst>
            <pc:docMk/>
            <pc:sldMk cId="3133240304" sldId="862"/>
            <ac:spMk id="5" creationId="{021D9275-B815-4463-B2F3-24E45427509B}"/>
          </ac:spMkLst>
        </pc:spChg>
        <pc:spChg chg="add">
          <ac:chgData name="Tucker, Jennifer - AMS" userId="fda2b073-5fab-41a5-8e92-af2940036a98" providerId="ADAL" clId="{167165C3-C073-4924-9037-ADA61625B889}" dt="2022-01-23T20:30:19.658" v="3278" actId="26606"/>
          <ac:spMkLst>
            <pc:docMk/>
            <pc:sldMk cId="3133240304" sldId="862"/>
            <ac:spMk id="11" creationId="{53F29798-D584-4792-9B62-3F5F5C36D619}"/>
          </ac:spMkLst>
        </pc:spChg>
        <pc:picChg chg="add mod ord">
          <ac:chgData name="Tucker, Jennifer - AMS" userId="fda2b073-5fab-41a5-8e92-af2940036a98" providerId="ADAL" clId="{167165C3-C073-4924-9037-ADA61625B889}" dt="2022-01-23T20:30:33.784" v="3282" actId="1076"/>
          <ac:picMkLst>
            <pc:docMk/>
            <pc:sldMk cId="3133240304" sldId="862"/>
            <ac:picMk id="6" creationId="{E1515CC4-1307-4A0C-8EFD-C78DC0549AD5}"/>
          </ac:picMkLst>
        </pc:picChg>
      </pc:sldChg>
      <pc:sldChg chg="addSp delSp modSp add mod">
        <pc:chgData name="Tucker, Jennifer - AMS" userId="fda2b073-5fab-41a5-8e92-af2940036a98" providerId="ADAL" clId="{167165C3-C073-4924-9037-ADA61625B889}" dt="2022-01-23T20:38:10.369" v="3311" actId="1076"/>
        <pc:sldMkLst>
          <pc:docMk/>
          <pc:sldMk cId="183374855" sldId="863"/>
        </pc:sldMkLst>
        <pc:spChg chg="del">
          <ac:chgData name="Tucker, Jennifer - AMS" userId="fda2b073-5fab-41a5-8e92-af2940036a98" providerId="ADAL" clId="{167165C3-C073-4924-9037-ADA61625B889}" dt="2022-01-23T20:36:32.842" v="3303" actId="478"/>
          <ac:spMkLst>
            <pc:docMk/>
            <pc:sldMk cId="183374855" sldId="863"/>
            <ac:spMk id="7" creationId="{D9D4030C-3933-481C-995B-47EA4B6DD2B5}"/>
          </ac:spMkLst>
        </pc:spChg>
        <pc:spChg chg="add mod">
          <ac:chgData name="Tucker, Jennifer - AMS" userId="fda2b073-5fab-41a5-8e92-af2940036a98" providerId="ADAL" clId="{167165C3-C073-4924-9037-ADA61625B889}" dt="2022-01-23T20:38:10.369" v="3311" actId="1076"/>
          <ac:spMkLst>
            <pc:docMk/>
            <pc:sldMk cId="183374855" sldId="863"/>
            <ac:spMk id="8" creationId="{1172B588-C93D-4C54-AAB2-6BD94C46BE71}"/>
          </ac:spMkLst>
        </pc:spChg>
        <pc:picChg chg="del">
          <ac:chgData name="Tucker, Jennifer - AMS" userId="fda2b073-5fab-41a5-8e92-af2940036a98" providerId="ADAL" clId="{167165C3-C073-4924-9037-ADA61625B889}" dt="2022-01-23T20:36:30.410" v="3302" actId="478"/>
          <ac:picMkLst>
            <pc:docMk/>
            <pc:sldMk cId="183374855" sldId="863"/>
            <ac:picMk id="2" creationId="{89C0B943-7233-4D94-9DF3-5321025F9477}"/>
          </ac:picMkLst>
        </pc:picChg>
        <pc:picChg chg="add mod">
          <ac:chgData name="Tucker, Jennifer - AMS" userId="fda2b073-5fab-41a5-8e92-af2940036a98" providerId="ADAL" clId="{167165C3-C073-4924-9037-ADA61625B889}" dt="2022-01-23T20:37:23.299" v="3306" actId="14100"/>
          <ac:picMkLst>
            <pc:docMk/>
            <pc:sldMk cId="183374855" sldId="863"/>
            <ac:picMk id="5" creationId="{9A1F67A1-3843-4543-A75D-3FE5E033ABAB}"/>
          </ac:picMkLst>
        </pc:picChg>
      </pc:sldChg>
      <pc:sldChg chg="addSp delSp modSp new mod">
        <pc:chgData name="Tucker, Jennifer - AMS" userId="fda2b073-5fab-41a5-8e92-af2940036a98" providerId="ADAL" clId="{167165C3-C073-4924-9037-ADA61625B889}" dt="2022-01-23T20:42:49.666" v="3323" actId="1076"/>
        <pc:sldMkLst>
          <pc:docMk/>
          <pc:sldMk cId="1595616485" sldId="864"/>
        </pc:sldMkLst>
        <pc:spChg chg="del">
          <ac:chgData name="Tucker, Jennifer - AMS" userId="fda2b073-5fab-41a5-8e92-af2940036a98" providerId="ADAL" clId="{167165C3-C073-4924-9037-ADA61625B889}" dt="2022-01-23T20:42:17.481" v="3316" actId="478"/>
          <ac:spMkLst>
            <pc:docMk/>
            <pc:sldMk cId="1595616485" sldId="864"/>
            <ac:spMk id="2" creationId="{C6387E2E-CD62-4D8B-9BE7-496B577AE36B}"/>
          </ac:spMkLst>
        </pc:spChg>
        <pc:spChg chg="del">
          <ac:chgData name="Tucker, Jennifer - AMS" userId="fda2b073-5fab-41a5-8e92-af2940036a98" providerId="ADAL" clId="{167165C3-C073-4924-9037-ADA61625B889}" dt="2022-01-23T20:42:14.718" v="3315" actId="478"/>
          <ac:spMkLst>
            <pc:docMk/>
            <pc:sldMk cId="1595616485" sldId="864"/>
            <ac:spMk id="3" creationId="{6F86236B-4FC9-4373-AF2D-1CC675A6B85C}"/>
          </ac:spMkLst>
        </pc:spChg>
        <pc:spChg chg="del">
          <ac:chgData name="Tucker, Jennifer - AMS" userId="fda2b073-5fab-41a5-8e92-af2940036a98" providerId="ADAL" clId="{167165C3-C073-4924-9037-ADA61625B889}" dt="2022-01-23T20:42:40.514" v="3319" actId="478"/>
          <ac:spMkLst>
            <pc:docMk/>
            <pc:sldMk cId="1595616485" sldId="864"/>
            <ac:spMk id="4" creationId="{8A5BB88A-9243-4226-B0A3-7F2D44FBA152}"/>
          </ac:spMkLst>
        </pc:spChg>
        <pc:spChg chg="add mod">
          <ac:chgData name="Tucker, Jennifer - AMS" userId="fda2b073-5fab-41a5-8e92-af2940036a98" providerId="ADAL" clId="{167165C3-C073-4924-9037-ADA61625B889}" dt="2022-01-23T20:42:38.292" v="3318"/>
          <ac:spMkLst>
            <pc:docMk/>
            <pc:sldMk cId="1595616485" sldId="864"/>
            <ac:spMk id="7" creationId="{29F7A719-9CF6-47E5-AB8C-37A50E59FF02}"/>
          </ac:spMkLst>
        </pc:spChg>
        <pc:picChg chg="add mod">
          <ac:chgData name="Tucker, Jennifer - AMS" userId="fda2b073-5fab-41a5-8e92-af2940036a98" providerId="ADAL" clId="{167165C3-C073-4924-9037-ADA61625B889}" dt="2022-01-23T20:42:49.666" v="3323" actId="1076"/>
          <ac:picMkLst>
            <pc:docMk/>
            <pc:sldMk cId="1595616485" sldId="864"/>
            <ac:picMk id="6" creationId="{224F519B-0CB8-4409-9FE5-2BF06F703633}"/>
          </ac:picMkLst>
        </pc:picChg>
      </pc:sldChg>
      <pc:sldChg chg="add">
        <pc:chgData name="Tucker, Jennifer - AMS" userId="fda2b073-5fab-41a5-8e92-af2940036a98" providerId="ADAL" clId="{167165C3-C073-4924-9037-ADA61625B889}" dt="2022-01-23T20:47:40.738" v="3327"/>
        <pc:sldMkLst>
          <pc:docMk/>
          <pc:sldMk cId="1189776303" sldId="865"/>
        </pc:sldMkLst>
      </pc:sldChg>
      <pc:sldChg chg="add">
        <pc:chgData name="Tucker, Jennifer - AMS" userId="fda2b073-5fab-41a5-8e92-af2940036a98" providerId="ADAL" clId="{167165C3-C073-4924-9037-ADA61625B889}" dt="2022-01-23T20:47:40.738" v="3327"/>
        <pc:sldMkLst>
          <pc:docMk/>
          <pc:sldMk cId="1886519397" sldId="866"/>
        </pc:sldMkLst>
      </pc:sldChg>
      <pc:sldChg chg="add">
        <pc:chgData name="Tucker, Jennifer - AMS" userId="fda2b073-5fab-41a5-8e92-af2940036a98" providerId="ADAL" clId="{167165C3-C073-4924-9037-ADA61625B889}" dt="2022-01-23T20:47:40.738" v="3327"/>
        <pc:sldMkLst>
          <pc:docMk/>
          <pc:sldMk cId="704386972" sldId="867"/>
        </pc:sldMkLst>
      </pc:sldChg>
      <pc:sldChg chg="add">
        <pc:chgData name="Tucker, Jennifer - AMS" userId="fda2b073-5fab-41a5-8e92-af2940036a98" providerId="ADAL" clId="{167165C3-C073-4924-9037-ADA61625B889}" dt="2022-01-23T20:47:40.738" v="3327"/>
        <pc:sldMkLst>
          <pc:docMk/>
          <pc:sldMk cId="4258838253" sldId="868"/>
        </pc:sldMkLst>
      </pc:sldChg>
      <pc:sldChg chg="modSp add mod">
        <pc:chgData name="Tucker, Jennifer - AMS" userId="fda2b073-5fab-41a5-8e92-af2940036a98" providerId="ADAL" clId="{167165C3-C073-4924-9037-ADA61625B889}" dt="2022-01-23T20:49:09.811" v="3330" actId="108"/>
        <pc:sldMkLst>
          <pc:docMk/>
          <pc:sldMk cId="453700247" sldId="869"/>
        </pc:sldMkLst>
        <pc:spChg chg="mod">
          <ac:chgData name="Tucker, Jennifer - AMS" userId="fda2b073-5fab-41a5-8e92-af2940036a98" providerId="ADAL" clId="{167165C3-C073-4924-9037-ADA61625B889}" dt="2022-01-23T20:49:09.811" v="3330" actId="108"/>
          <ac:spMkLst>
            <pc:docMk/>
            <pc:sldMk cId="453700247" sldId="869"/>
            <ac:spMk id="3" creationId="{F88DCD29-55BB-42C3-B199-6148E378407C}"/>
          </ac:spMkLst>
        </pc:spChg>
      </pc:sldChg>
      <pc:sldChg chg="addSp modSp new mod">
        <pc:chgData name="Tucker, Jennifer - AMS" userId="fda2b073-5fab-41a5-8e92-af2940036a98" providerId="ADAL" clId="{167165C3-C073-4924-9037-ADA61625B889}" dt="2022-01-23T20:52:05.469" v="3636" actId="20577"/>
        <pc:sldMkLst>
          <pc:docMk/>
          <pc:sldMk cId="3441152706" sldId="870"/>
        </pc:sldMkLst>
        <pc:spChg chg="mod">
          <ac:chgData name="Tucker, Jennifer - AMS" userId="fda2b073-5fab-41a5-8e92-af2940036a98" providerId="ADAL" clId="{167165C3-C073-4924-9037-ADA61625B889}" dt="2022-01-23T20:49:39.297" v="3358" actId="20577"/>
          <ac:spMkLst>
            <pc:docMk/>
            <pc:sldMk cId="3441152706" sldId="870"/>
            <ac:spMk id="2" creationId="{469C835C-EA73-46EB-8AB1-498116733CEA}"/>
          </ac:spMkLst>
        </pc:spChg>
        <pc:spChg chg="mod">
          <ac:chgData name="Tucker, Jennifer - AMS" userId="fda2b073-5fab-41a5-8e92-af2940036a98" providerId="ADAL" clId="{167165C3-C073-4924-9037-ADA61625B889}" dt="2022-01-23T20:51:59.615" v="3634" actId="14100"/>
          <ac:spMkLst>
            <pc:docMk/>
            <pc:sldMk cId="3441152706" sldId="870"/>
            <ac:spMk id="3" creationId="{227CE446-A560-4E05-96A5-07B19A72B7F9}"/>
          </ac:spMkLst>
        </pc:spChg>
        <pc:spChg chg="add mod">
          <ac:chgData name="Tucker, Jennifer - AMS" userId="fda2b073-5fab-41a5-8e92-af2940036a98" providerId="ADAL" clId="{167165C3-C073-4924-9037-ADA61625B889}" dt="2022-01-23T20:52:05.469" v="3636" actId="20577"/>
          <ac:spMkLst>
            <pc:docMk/>
            <pc:sldMk cId="3441152706" sldId="870"/>
            <ac:spMk id="6" creationId="{9E4F00EA-46E8-48F2-9CC5-1C7E6EB2C257}"/>
          </ac:spMkLst>
        </pc:spChg>
      </pc:sldChg>
      <pc:sldChg chg="addSp delSp modSp add mod setBg delDesignElem">
        <pc:chgData name="Tucker, Jennifer - AMS" userId="fda2b073-5fab-41a5-8e92-af2940036a98" providerId="ADAL" clId="{167165C3-C073-4924-9037-ADA61625B889}" dt="2022-01-23T21:02:24.245" v="3655" actId="1076"/>
        <pc:sldMkLst>
          <pc:docMk/>
          <pc:sldMk cId="3702139262" sldId="871"/>
        </pc:sldMkLst>
        <pc:spChg chg="add mod ord">
          <ac:chgData name="Tucker, Jennifer - AMS" userId="fda2b073-5fab-41a5-8e92-af2940036a98" providerId="ADAL" clId="{167165C3-C073-4924-9037-ADA61625B889}" dt="2022-01-23T21:02:13.025" v="3652" actId="167"/>
          <ac:spMkLst>
            <pc:docMk/>
            <pc:sldMk cId="3702139262" sldId="871"/>
            <ac:spMk id="3" creationId="{FC6DBBB3-1674-42BE-9825-BBA8C6831D72}"/>
          </ac:spMkLst>
        </pc:spChg>
        <pc:spChg chg="del mod">
          <ac:chgData name="Tucker, Jennifer - AMS" userId="fda2b073-5fab-41a5-8e92-af2940036a98" providerId="ADAL" clId="{167165C3-C073-4924-9037-ADA61625B889}" dt="2022-01-23T21:01:16.822" v="3646" actId="478"/>
          <ac:spMkLst>
            <pc:docMk/>
            <pc:sldMk cId="3702139262" sldId="871"/>
            <ac:spMk id="4" creationId="{3CF9192F-BC42-4FA9-BAF9-3A9AD577382F}"/>
          </ac:spMkLst>
        </pc:spChg>
        <pc:spChg chg="del">
          <ac:chgData name="Tucker, Jennifer - AMS" userId="fda2b073-5fab-41a5-8e92-af2940036a98" providerId="ADAL" clId="{167165C3-C073-4924-9037-ADA61625B889}" dt="2022-01-23T20:59:52.581" v="3638"/>
          <ac:spMkLst>
            <pc:docMk/>
            <pc:sldMk cId="3702139262" sldId="871"/>
            <ac:spMk id="11" creationId="{6753252F-4873-4F63-801D-CC719279A7D5}"/>
          </ac:spMkLst>
        </pc:spChg>
        <pc:spChg chg="del">
          <ac:chgData name="Tucker, Jennifer - AMS" userId="fda2b073-5fab-41a5-8e92-af2940036a98" providerId="ADAL" clId="{167165C3-C073-4924-9037-ADA61625B889}" dt="2022-01-23T20:59:52.581" v="3638"/>
          <ac:spMkLst>
            <pc:docMk/>
            <pc:sldMk cId="3702139262" sldId="871"/>
            <ac:spMk id="13" creationId="{047C8CCB-F95D-4249-92DD-651249D3535A}"/>
          </ac:spMkLst>
        </pc:spChg>
        <pc:picChg chg="add mod">
          <ac:chgData name="Tucker, Jennifer - AMS" userId="fda2b073-5fab-41a5-8e92-af2940036a98" providerId="ADAL" clId="{167165C3-C073-4924-9037-ADA61625B889}" dt="2022-01-23T21:02:24.245" v="3655" actId="1076"/>
          <ac:picMkLst>
            <pc:docMk/>
            <pc:sldMk cId="3702139262" sldId="871"/>
            <ac:picMk id="8" creationId="{37CCEE97-8C6B-4293-BB05-596FA0B7FC5C}"/>
          </ac:picMkLst>
        </pc:picChg>
        <pc:picChg chg="del">
          <ac:chgData name="Tucker, Jennifer - AMS" userId="fda2b073-5fab-41a5-8e92-af2940036a98" providerId="ADAL" clId="{167165C3-C073-4924-9037-ADA61625B889}" dt="2022-01-23T20:59:57.510" v="3639" actId="478"/>
          <ac:picMkLst>
            <pc:docMk/>
            <pc:sldMk cId="3702139262" sldId="871"/>
            <ac:picMk id="9" creationId="{CC3ACF61-A1A0-48A0-BD68-C1C39C9446F9}"/>
          </ac:picMkLst>
        </pc:picChg>
      </pc:sldChg>
      <pc:sldMasterChg chg="delSldLayout">
        <pc:chgData name="Tucker, Jennifer - AMS" userId="fda2b073-5fab-41a5-8e92-af2940036a98" providerId="ADAL" clId="{167165C3-C073-4924-9037-ADA61625B889}" dt="2022-01-23T19:05:24.247" v="1762" actId="47"/>
        <pc:sldMasterMkLst>
          <pc:docMk/>
          <pc:sldMasterMk cId="1947405751" sldId="2147483660"/>
        </pc:sldMasterMkLst>
        <pc:sldLayoutChg chg="del">
          <pc:chgData name="Tucker, Jennifer - AMS" userId="fda2b073-5fab-41a5-8e92-af2940036a98" providerId="ADAL" clId="{167165C3-C073-4924-9037-ADA61625B889}" dt="2022-01-23T19:05:24.247" v="1762" actId="47"/>
          <pc:sldLayoutMkLst>
            <pc:docMk/>
            <pc:sldMasterMk cId="1947405751" sldId="2147483660"/>
            <pc:sldLayoutMk cId="2953087059" sldId="2147483665"/>
          </pc:sldLayoutMkLst>
        </pc:sldLayoutChg>
      </pc:sldMaster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39B02-44C7-4B47-8588-74855C08F3E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3913633-06F5-44C2-9887-6C045416654B}">
      <dgm:prSet phldrT="[Text]"/>
      <dgm:spPr/>
      <dgm:t>
        <a:bodyPr/>
        <a:lstStyle/>
        <a:p>
          <a:r>
            <a:rPr lang="en-US" dirty="0"/>
            <a:t>Standards </a:t>
          </a:r>
        </a:p>
      </dgm:t>
    </dgm:pt>
    <dgm:pt modelId="{052CAD50-57FE-4ACC-859F-90E43799BD9B}" type="parTrans" cxnId="{34A815A2-DF8C-4181-87EC-EF00603D5F8A}">
      <dgm:prSet/>
      <dgm:spPr/>
      <dgm:t>
        <a:bodyPr/>
        <a:lstStyle/>
        <a:p>
          <a:endParaRPr lang="en-US"/>
        </a:p>
      </dgm:t>
    </dgm:pt>
    <dgm:pt modelId="{553751D0-958E-4F81-B1D5-9B737444378A}" type="sibTrans" cxnId="{34A815A2-DF8C-4181-87EC-EF00603D5F8A}">
      <dgm:prSet/>
      <dgm:spPr/>
      <dgm:t>
        <a:bodyPr/>
        <a:lstStyle/>
        <a:p>
          <a:endParaRPr lang="en-US"/>
        </a:p>
      </dgm:t>
    </dgm:pt>
    <dgm:pt modelId="{42FDBEF8-5B7C-44CE-9794-654BD29CF67A}">
      <dgm:prSet phldrT="[Text]"/>
      <dgm:spPr/>
      <dgm:t>
        <a:bodyPr/>
        <a:lstStyle/>
        <a:p>
          <a:r>
            <a:rPr lang="en-US" dirty="0"/>
            <a:t>Accreditation </a:t>
          </a:r>
        </a:p>
      </dgm:t>
    </dgm:pt>
    <dgm:pt modelId="{2EB78CE0-200E-461C-AEFA-CCC84527200F}" type="parTrans" cxnId="{9EC3B20F-5F12-4DB7-9737-2E9F9F0A3B14}">
      <dgm:prSet/>
      <dgm:spPr/>
      <dgm:t>
        <a:bodyPr/>
        <a:lstStyle/>
        <a:p>
          <a:endParaRPr lang="en-US"/>
        </a:p>
      </dgm:t>
    </dgm:pt>
    <dgm:pt modelId="{84DB649D-ADA5-4FC4-A611-CE66C3D4C229}" type="sibTrans" cxnId="{9EC3B20F-5F12-4DB7-9737-2E9F9F0A3B14}">
      <dgm:prSet/>
      <dgm:spPr/>
      <dgm:t>
        <a:bodyPr/>
        <a:lstStyle/>
        <a:p>
          <a:endParaRPr lang="en-US"/>
        </a:p>
      </dgm:t>
    </dgm:pt>
    <dgm:pt modelId="{6B2DF5DE-7075-4BEB-9640-27D2C43FF876}">
      <dgm:prSet phldrT="[Text]"/>
      <dgm:spPr/>
      <dgm:t>
        <a:bodyPr/>
        <a:lstStyle/>
        <a:p>
          <a:r>
            <a:rPr lang="en-US" dirty="0"/>
            <a:t>Certification</a:t>
          </a:r>
        </a:p>
      </dgm:t>
    </dgm:pt>
    <dgm:pt modelId="{BBAC1EF3-23B7-4DE0-99E0-5BFEDEB87CEA}" type="parTrans" cxnId="{36C0A226-E6ED-4670-9400-94B5DBC659D2}">
      <dgm:prSet/>
      <dgm:spPr/>
      <dgm:t>
        <a:bodyPr/>
        <a:lstStyle/>
        <a:p>
          <a:endParaRPr lang="en-US"/>
        </a:p>
      </dgm:t>
    </dgm:pt>
    <dgm:pt modelId="{33913C41-D482-4C6C-8461-27231431652F}" type="sibTrans" cxnId="{36C0A226-E6ED-4670-9400-94B5DBC659D2}">
      <dgm:prSet/>
      <dgm:spPr/>
      <dgm:t>
        <a:bodyPr/>
        <a:lstStyle/>
        <a:p>
          <a:endParaRPr lang="en-US"/>
        </a:p>
      </dgm:t>
    </dgm:pt>
    <dgm:pt modelId="{9F9C32D5-D5CD-4933-9AAF-EE3A34D980AB}">
      <dgm:prSet phldrT="[Text]"/>
      <dgm:spPr/>
      <dgm:t>
        <a:bodyPr/>
        <a:lstStyle/>
        <a:p>
          <a:r>
            <a:rPr lang="en-US"/>
            <a:t>Enforcement</a:t>
          </a:r>
          <a:endParaRPr lang="en-US" dirty="0"/>
        </a:p>
      </dgm:t>
    </dgm:pt>
    <dgm:pt modelId="{C83E3595-798D-4EB5-84D0-712D3869F0C9}" type="parTrans" cxnId="{5489DF2E-E8BF-4363-93AD-DE0A7A1E39C5}">
      <dgm:prSet/>
      <dgm:spPr/>
      <dgm:t>
        <a:bodyPr/>
        <a:lstStyle/>
        <a:p>
          <a:endParaRPr lang="en-US"/>
        </a:p>
      </dgm:t>
    </dgm:pt>
    <dgm:pt modelId="{94B89576-0D25-4BDE-B1C6-D5404D7E426E}" type="sibTrans" cxnId="{5489DF2E-E8BF-4363-93AD-DE0A7A1E39C5}">
      <dgm:prSet/>
      <dgm:spPr/>
      <dgm:t>
        <a:bodyPr/>
        <a:lstStyle/>
        <a:p>
          <a:endParaRPr lang="en-US"/>
        </a:p>
      </dgm:t>
    </dgm:pt>
    <dgm:pt modelId="{98EA2E09-0C66-45B4-857A-52D8E66487F5}" type="pres">
      <dgm:prSet presAssocID="{50139B02-44C7-4B47-8588-74855C08F3E3}" presName="diagram" presStyleCnt="0">
        <dgm:presLayoutVars>
          <dgm:dir/>
          <dgm:resizeHandles val="exact"/>
        </dgm:presLayoutVars>
      </dgm:prSet>
      <dgm:spPr/>
    </dgm:pt>
    <dgm:pt modelId="{FAF9EAC0-CF89-4609-8614-31ED9C7AB576}" type="pres">
      <dgm:prSet presAssocID="{53913633-06F5-44C2-9887-6C045416654B}" presName="node" presStyleLbl="node1" presStyleIdx="0" presStyleCnt="4">
        <dgm:presLayoutVars>
          <dgm:bulletEnabled val="1"/>
        </dgm:presLayoutVars>
      </dgm:prSet>
      <dgm:spPr/>
    </dgm:pt>
    <dgm:pt modelId="{1F43D342-6ED5-4415-B004-9D229BF604B2}" type="pres">
      <dgm:prSet presAssocID="{553751D0-958E-4F81-B1D5-9B737444378A}" presName="sibTrans" presStyleCnt="0"/>
      <dgm:spPr/>
    </dgm:pt>
    <dgm:pt modelId="{445A64C1-9B56-4848-8801-C8AC59F65A4D}" type="pres">
      <dgm:prSet presAssocID="{42FDBEF8-5B7C-44CE-9794-654BD29CF67A}" presName="node" presStyleLbl="node1" presStyleIdx="1" presStyleCnt="4">
        <dgm:presLayoutVars>
          <dgm:bulletEnabled val="1"/>
        </dgm:presLayoutVars>
      </dgm:prSet>
      <dgm:spPr/>
    </dgm:pt>
    <dgm:pt modelId="{05DBDD72-FCBE-42DF-BFEF-337B6419DC85}" type="pres">
      <dgm:prSet presAssocID="{84DB649D-ADA5-4FC4-A611-CE66C3D4C229}" presName="sibTrans" presStyleCnt="0"/>
      <dgm:spPr/>
    </dgm:pt>
    <dgm:pt modelId="{F5D00ECE-EB97-4A62-B6D5-D229741652AC}" type="pres">
      <dgm:prSet presAssocID="{6B2DF5DE-7075-4BEB-9640-27D2C43FF876}" presName="node" presStyleLbl="node1" presStyleIdx="2" presStyleCnt="4">
        <dgm:presLayoutVars>
          <dgm:bulletEnabled val="1"/>
        </dgm:presLayoutVars>
      </dgm:prSet>
      <dgm:spPr/>
    </dgm:pt>
    <dgm:pt modelId="{6514101A-4843-4AA0-A220-AE054F6961B7}" type="pres">
      <dgm:prSet presAssocID="{33913C41-D482-4C6C-8461-27231431652F}" presName="sibTrans" presStyleCnt="0"/>
      <dgm:spPr/>
    </dgm:pt>
    <dgm:pt modelId="{71E40BB6-24E2-4717-A1CE-C48E7EE55589}" type="pres">
      <dgm:prSet presAssocID="{9F9C32D5-D5CD-4933-9AAF-EE3A34D980AB}" presName="node" presStyleLbl="node1" presStyleIdx="3" presStyleCnt="4">
        <dgm:presLayoutVars>
          <dgm:bulletEnabled val="1"/>
        </dgm:presLayoutVars>
      </dgm:prSet>
      <dgm:spPr/>
    </dgm:pt>
  </dgm:ptLst>
  <dgm:cxnLst>
    <dgm:cxn modelId="{AEBBD003-5C3F-4392-BF17-676A5819C4A9}" type="presOf" srcId="{42FDBEF8-5B7C-44CE-9794-654BD29CF67A}" destId="{445A64C1-9B56-4848-8801-C8AC59F65A4D}" srcOrd="0" destOrd="0" presId="urn:microsoft.com/office/officeart/2005/8/layout/default"/>
    <dgm:cxn modelId="{9CA4180A-F5D5-410D-B704-40FA9258C497}" type="presOf" srcId="{53913633-06F5-44C2-9887-6C045416654B}" destId="{FAF9EAC0-CF89-4609-8614-31ED9C7AB576}" srcOrd="0" destOrd="0" presId="urn:microsoft.com/office/officeart/2005/8/layout/default"/>
    <dgm:cxn modelId="{9EC3B20F-5F12-4DB7-9737-2E9F9F0A3B14}" srcId="{50139B02-44C7-4B47-8588-74855C08F3E3}" destId="{42FDBEF8-5B7C-44CE-9794-654BD29CF67A}" srcOrd="1" destOrd="0" parTransId="{2EB78CE0-200E-461C-AEFA-CCC84527200F}" sibTransId="{84DB649D-ADA5-4FC4-A611-CE66C3D4C229}"/>
    <dgm:cxn modelId="{36C0A226-E6ED-4670-9400-94B5DBC659D2}" srcId="{50139B02-44C7-4B47-8588-74855C08F3E3}" destId="{6B2DF5DE-7075-4BEB-9640-27D2C43FF876}" srcOrd="2" destOrd="0" parTransId="{BBAC1EF3-23B7-4DE0-99E0-5BFEDEB87CEA}" sibTransId="{33913C41-D482-4C6C-8461-27231431652F}"/>
    <dgm:cxn modelId="{5489DF2E-E8BF-4363-93AD-DE0A7A1E39C5}" srcId="{50139B02-44C7-4B47-8588-74855C08F3E3}" destId="{9F9C32D5-D5CD-4933-9AAF-EE3A34D980AB}" srcOrd="3" destOrd="0" parTransId="{C83E3595-798D-4EB5-84D0-712D3869F0C9}" sibTransId="{94B89576-0D25-4BDE-B1C6-D5404D7E426E}"/>
    <dgm:cxn modelId="{12385253-3E3D-4742-B966-FC4968ECC8F7}" type="presOf" srcId="{6B2DF5DE-7075-4BEB-9640-27D2C43FF876}" destId="{F5D00ECE-EB97-4A62-B6D5-D229741652AC}" srcOrd="0" destOrd="0" presId="urn:microsoft.com/office/officeart/2005/8/layout/default"/>
    <dgm:cxn modelId="{34A815A2-DF8C-4181-87EC-EF00603D5F8A}" srcId="{50139B02-44C7-4B47-8588-74855C08F3E3}" destId="{53913633-06F5-44C2-9887-6C045416654B}" srcOrd="0" destOrd="0" parTransId="{052CAD50-57FE-4ACC-859F-90E43799BD9B}" sibTransId="{553751D0-958E-4F81-B1D5-9B737444378A}"/>
    <dgm:cxn modelId="{31AF2EBA-0089-4386-8B35-8647CC0CA130}" type="presOf" srcId="{50139B02-44C7-4B47-8588-74855C08F3E3}" destId="{98EA2E09-0C66-45B4-857A-52D8E66487F5}" srcOrd="0" destOrd="0" presId="urn:microsoft.com/office/officeart/2005/8/layout/default"/>
    <dgm:cxn modelId="{6909CBDC-9F00-4A24-BABF-177E0F8F2BB1}" type="presOf" srcId="{9F9C32D5-D5CD-4933-9AAF-EE3A34D980AB}" destId="{71E40BB6-24E2-4717-A1CE-C48E7EE55589}" srcOrd="0" destOrd="0" presId="urn:microsoft.com/office/officeart/2005/8/layout/default"/>
    <dgm:cxn modelId="{07979D9A-D39F-4566-8881-55C98FBA9675}" type="presParOf" srcId="{98EA2E09-0C66-45B4-857A-52D8E66487F5}" destId="{FAF9EAC0-CF89-4609-8614-31ED9C7AB576}" srcOrd="0" destOrd="0" presId="urn:microsoft.com/office/officeart/2005/8/layout/default"/>
    <dgm:cxn modelId="{62E8A0CE-0931-40FC-BD8C-C2CE937B25D5}" type="presParOf" srcId="{98EA2E09-0C66-45B4-857A-52D8E66487F5}" destId="{1F43D342-6ED5-4415-B004-9D229BF604B2}" srcOrd="1" destOrd="0" presId="urn:microsoft.com/office/officeart/2005/8/layout/default"/>
    <dgm:cxn modelId="{48970565-E7FB-4152-9D10-899A32A44105}" type="presParOf" srcId="{98EA2E09-0C66-45B4-857A-52D8E66487F5}" destId="{445A64C1-9B56-4848-8801-C8AC59F65A4D}" srcOrd="2" destOrd="0" presId="urn:microsoft.com/office/officeart/2005/8/layout/default"/>
    <dgm:cxn modelId="{BDFF1683-4733-40B6-AB84-7D01DCDE76E5}" type="presParOf" srcId="{98EA2E09-0C66-45B4-857A-52D8E66487F5}" destId="{05DBDD72-FCBE-42DF-BFEF-337B6419DC85}" srcOrd="3" destOrd="0" presId="urn:microsoft.com/office/officeart/2005/8/layout/default"/>
    <dgm:cxn modelId="{44032D92-7794-4CF5-9710-26BBF14BF68B}" type="presParOf" srcId="{98EA2E09-0C66-45B4-857A-52D8E66487F5}" destId="{F5D00ECE-EB97-4A62-B6D5-D229741652AC}" srcOrd="4" destOrd="0" presId="urn:microsoft.com/office/officeart/2005/8/layout/default"/>
    <dgm:cxn modelId="{9CDA664B-6D81-4080-BC69-23B3EA48F325}" type="presParOf" srcId="{98EA2E09-0C66-45B4-857A-52D8E66487F5}" destId="{6514101A-4843-4AA0-A220-AE054F6961B7}" srcOrd="5" destOrd="0" presId="urn:microsoft.com/office/officeart/2005/8/layout/default"/>
    <dgm:cxn modelId="{7F4F0BFC-F5D9-4FDB-BD52-EE73C3C438E2}" type="presParOf" srcId="{98EA2E09-0C66-45B4-857A-52D8E66487F5}" destId="{71E40BB6-24E2-4717-A1CE-C48E7EE5558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F7A92-23D4-4705-A775-8CCD07481534}" type="doc">
      <dgm:prSet loTypeId="urn:microsoft.com/office/officeart/2005/8/layout/hList7" loCatId="relationship" qsTypeId="urn:microsoft.com/office/officeart/2005/8/quickstyle/simple1" qsCatId="simple" csTypeId="urn:microsoft.com/office/officeart/2005/8/colors/colorful1" csCatId="colorful" phldr="1"/>
      <dgm:spPr/>
    </dgm:pt>
    <dgm:pt modelId="{C4EB214C-024E-4EB6-8E6A-2D11C486B3A1}">
      <dgm:prSet phldrT="[Text]"/>
      <dgm:spPr/>
      <dgm:t>
        <a:bodyPr/>
        <a:lstStyle/>
        <a:p>
          <a:r>
            <a:rPr lang="en-US" dirty="0"/>
            <a:t>Organic Foods Production Act (OFPA)</a:t>
          </a:r>
        </a:p>
      </dgm:t>
    </dgm:pt>
    <dgm:pt modelId="{C8914A1F-5180-4D81-89B4-CBB167B6300A}" type="parTrans" cxnId="{52E15B2C-F595-40D0-99FD-B2F8F6217C77}">
      <dgm:prSet/>
      <dgm:spPr/>
      <dgm:t>
        <a:bodyPr/>
        <a:lstStyle/>
        <a:p>
          <a:endParaRPr lang="en-US"/>
        </a:p>
      </dgm:t>
    </dgm:pt>
    <dgm:pt modelId="{76B22D09-9BE0-4E2C-9DCC-669E66C9F85F}" type="sibTrans" cxnId="{52E15B2C-F595-40D0-99FD-B2F8F6217C77}">
      <dgm:prSet/>
      <dgm:spPr/>
      <dgm:t>
        <a:bodyPr/>
        <a:lstStyle/>
        <a:p>
          <a:endParaRPr lang="en-US"/>
        </a:p>
      </dgm:t>
    </dgm:pt>
    <dgm:pt modelId="{B772305F-4754-4294-9047-9CF99B4E4D2C}">
      <dgm:prSet phldrT="[Text]"/>
      <dgm:spPr/>
      <dgm:t>
        <a:bodyPr/>
        <a:lstStyle/>
        <a:p>
          <a:r>
            <a:rPr lang="en-US" dirty="0"/>
            <a:t>USDA Organic Regulations</a:t>
          </a:r>
        </a:p>
      </dgm:t>
    </dgm:pt>
    <dgm:pt modelId="{1710B175-298B-4A95-97DD-335B4F772AD5}" type="parTrans" cxnId="{13FB9965-2F1C-4ACC-B7C1-98453F0E5BB9}">
      <dgm:prSet/>
      <dgm:spPr/>
      <dgm:t>
        <a:bodyPr/>
        <a:lstStyle/>
        <a:p>
          <a:endParaRPr lang="en-US"/>
        </a:p>
      </dgm:t>
    </dgm:pt>
    <dgm:pt modelId="{34937DB2-F0A1-4D19-B2AB-5A0911661877}" type="sibTrans" cxnId="{13FB9965-2F1C-4ACC-B7C1-98453F0E5BB9}">
      <dgm:prSet/>
      <dgm:spPr/>
      <dgm:t>
        <a:bodyPr/>
        <a:lstStyle/>
        <a:p>
          <a:endParaRPr lang="en-US"/>
        </a:p>
      </dgm:t>
    </dgm:pt>
    <dgm:pt modelId="{6C7CD486-11D9-48A2-950E-E3BB04C1C86B}">
      <dgm:prSet phldrT="[Text]"/>
      <dgm:spPr/>
      <dgm:t>
        <a:bodyPr/>
        <a:lstStyle/>
        <a:p>
          <a:r>
            <a:rPr lang="en-US" dirty="0"/>
            <a:t>NOP Handbook</a:t>
          </a:r>
        </a:p>
      </dgm:t>
    </dgm:pt>
    <dgm:pt modelId="{D2D72F5B-80A5-46BC-8A1E-3AFF1CE02162}" type="parTrans" cxnId="{FF723256-56CA-4170-A2F1-E2BEE2B2E466}">
      <dgm:prSet/>
      <dgm:spPr/>
      <dgm:t>
        <a:bodyPr/>
        <a:lstStyle/>
        <a:p>
          <a:endParaRPr lang="en-US"/>
        </a:p>
      </dgm:t>
    </dgm:pt>
    <dgm:pt modelId="{A01FC35C-9DF2-493B-B89B-204F86CB82F7}" type="sibTrans" cxnId="{FF723256-56CA-4170-A2F1-E2BEE2B2E466}">
      <dgm:prSet/>
      <dgm:spPr/>
      <dgm:t>
        <a:bodyPr/>
        <a:lstStyle/>
        <a:p>
          <a:endParaRPr lang="en-US"/>
        </a:p>
      </dgm:t>
    </dgm:pt>
    <dgm:pt modelId="{9E73BEA9-F655-4814-B000-786E53F7D6E6}" type="pres">
      <dgm:prSet presAssocID="{46AF7A92-23D4-4705-A775-8CCD07481534}" presName="Name0" presStyleCnt="0">
        <dgm:presLayoutVars>
          <dgm:dir/>
          <dgm:resizeHandles val="exact"/>
        </dgm:presLayoutVars>
      </dgm:prSet>
      <dgm:spPr/>
    </dgm:pt>
    <dgm:pt modelId="{4480F936-CE9B-4B09-AC81-7B2C5CFAFF2B}" type="pres">
      <dgm:prSet presAssocID="{46AF7A92-23D4-4705-A775-8CCD07481534}" presName="fgShape" presStyleLbl="fgShp" presStyleIdx="0" presStyleCnt="1"/>
      <dgm:spPr/>
    </dgm:pt>
    <dgm:pt modelId="{A39A13F0-9ACA-4BBE-8B1A-DEA0EE5207E5}" type="pres">
      <dgm:prSet presAssocID="{46AF7A92-23D4-4705-A775-8CCD07481534}" presName="linComp" presStyleCnt="0"/>
      <dgm:spPr/>
    </dgm:pt>
    <dgm:pt modelId="{2D681BF7-B64D-4551-AC88-651AE69B399F}" type="pres">
      <dgm:prSet presAssocID="{C4EB214C-024E-4EB6-8E6A-2D11C486B3A1}" presName="compNode" presStyleCnt="0"/>
      <dgm:spPr/>
    </dgm:pt>
    <dgm:pt modelId="{E17245AE-B3EE-4C94-9DEA-DD7C3BDB237D}" type="pres">
      <dgm:prSet presAssocID="{C4EB214C-024E-4EB6-8E6A-2D11C486B3A1}" presName="bkgdShape" presStyleLbl="node1" presStyleIdx="0" presStyleCnt="3" custLinFactNeighborX="-64"/>
      <dgm:spPr/>
    </dgm:pt>
    <dgm:pt modelId="{B1FCA514-B94A-471A-B6F7-97FC3D10BA6D}" type="pres">
      <dgm:prSet presAssocID="{C4EB214C-024E-4EB6-8E6A-2D11C486B3A1}" presName="nodeTx" presStyleLbl="node1" presStyleIdx="0" presStyleCnt="3">
        <dgm:presLayoutVars>
          <dgm:bulletEnabled val="1"/>
        </dgm:presLayoutVars>
      </dgm:prSet>
      <dgm:spPr/>
    </dgm:pt>
    <dgm:pt modelId="{C3CCB2CC-AFDC-47D9-A121-F4949F6501EA}" type="pres">
      <dgm:prSet presAssocID="{C4EB214C-024E-4EB6-8E6A-2D11C486B3A1}" presName="invisiNode" presStyleLbl="node1" presStyleIdx="0" presStyleCnt="3"/>
      <dgm:spPr/>
    </dgm:pt>
    <dgm:pt modelId="{582D9326-431F-43BC-945C-236FF3F52D90}" type="pres">
      <dgm:prSet presAssocID="{C4EB214C-024E-4EB6-8E6A-2D11C486B3A1}" presName="imagNode" presStyleLbl="fgImgPlace1" presStyleIdx="0" presStyleCnt="3" custFlipHor="1" custScaleX="6248" custScaleY="14900"/>
      <dgm:spPr/>
    </dgm:pt>
    <dgm:pt modelId="{9D29D5BA-53F3-4420-A5D1-697882F3E158}" type="pres">
      <dgm:prSet presAssocID="{76B22D09-9BE0-4E2C-9DCC-669E66C9F85F}" presName="sibTrans" presStyleLbl="sibTrans2D1" presStyleIdx="0" presStyleCnt="0"/>
      <dgm:spPr/>
    </dgm:pt>
    <dgm:pt modelId="{EDB8F9C7-8809-43BA-891D-5E1889CBB2F9}" type="pres">
      <dgm:prSet presAssocID="{B772305F-4754-4294-9047-9CF99B4E4D2C}" presName="compNode" presStyleCnt="0"/>
      <dgm:spPr/>
    </dgm:pt>
    <dgm:pt modelId="{B1ADB93F-19B9-4B87-A752-DDA48573CCFD}" type="pres">
      <dgm:prSet presAssocID="{B772305F-4754-4294-9047-9CF99B4E4D2C}" presName="bkgdShape" presStyleLbl="node1" presStyleIdx="1" presStyleCnt="3"/>
      <dgm:spPr/>
    </dgm:pt>
    <dgm:pt modelId="{779C7A05-764E-4261-A3CD-1280D7868D0C}" type="pres">
      <dgm:prSet presAssocID="{B772305F-4754-4294-9047-9CF99B4E4D2C}" presName="nodeTx" presStyleLbl="node1" presStyleIdx="1" presStyleCnt="3">
        <dgm:presLayoutVars>
          <dgm:bulletEnabled val="1"/>
        </dgm:presLayoutVars>
      </dgm:prSet>
      <dgm:spPr/>
    </dgm:pt>
    <dgm:pt modelId="{054CBB7E-7BCF-4106-9488-B95019B902BD}" type="pres">
      <dgm:prSet presAssocID="{B772305F-4754-4294-9047-9CF99B4E4D2C}" presName="invisiNode" presStyleLbl="node1" presStyleIdx="1" presStyleCnt="3"/>
      <dgm:spPr/>
    </dgm:pt>
    <dgm:pt modelId="{D052F9AF-5456-470A-87E3-8AF9335C2DE9}" type="pres">
      <dgm:prSet presAssocID="{B772305F-4754-4294-9047-9CF99B4E4D2C}" presName="imagNode" presStyleLbl="fgImgPlace1" presStyleIdx="1" presStyleCnt="3" custScaleX="9434" custScaleY="14900"/>
      <dgm:spPr/>
    </dgm:pt>
    <dgm:pt modelId="{A5D42152-F4A3-448C-A4CA-C3C3D6511FB0}" type="pres">
      <dgm:prSet presAssocID="{34937DB2-F0A1-4D19-B2AB-5A0911661877}" presName="sibTrans" presStyleLbl="sibTrans2D1" presStyleIdx="0" presStyleCnt="0"/>
      <dgm:spPr/>
    </dgm:pt>
    <dgm:pt modelId="{0927585E-7F96-4F62-8B48-57FABB7E1D2D}" type="pres">
      <dgm:prSet presAssocID="{6C7CD486-11D9-48A2-950E-E3BB04C1C86B}" presName="compNode" presStyleCnt="0"/>
      <dgm:spPr/>
    </dgm:pt>
    <dgm:pt modelId="{2CA83B54-472A-4354-8C05-73B4C125F035}" type="pres">
      <dgm:prSet presAssocID="{6C7CD486-11D9-48A2-950E-E3BB04C1C86B}" presName="bkgdShape" presStyleLbl="node1" presStyleIdx="2" presStyleCnt="3"/>
      <dgm:spPr/>
    </dgm:pt>
    <dgm:pt modelId="{4F65E338-ECD2-4621-B72A-C9A92707C505}" type="pres">
      <dgm:prSet presAssocID="{6C7CD486-11D9-48A2-950E-E3BB04C1C86B}" presName="nodeTx" presStyleLbl="node1" presStyleIdx="2" presStyleCnt="3">
        <dgm:presLayoutVars>
          <dgm:bulletEnabled val="1"/>
        </dgm:presLayoutVars>
      </dgm:prSet>
      <dgm:spPr/>
    </dgm:pt>
    <dgm:pt modelId="{576773E8-3E0B-4733-8932-DBD0D9BBBC24}" type="pres">
      <dgm:prSet presAssocID="{6C7CD486-11D9-48A2-950E-E3BB04C1C86B}" presName="invisiNode" presStyleLbl="node1" presStyleIdx="2" presStyleCnt="3"/>
      <dgm:spPr/>
    </dgm:pt>
    <dgm:pt modelId="{EF5699EC-7D1A-4376-9187-A4C53E872C1F}" type="pres">
      <dgm:prSet presAssocID="{6C7CD486-11D9-48A2-950E-E3BB04C1C86B}" presName="imagNode" presStyleLbl="fgImgPlace1" presStyleIdx="2" presStyleCnt="3" custFlipHor="1" custScaleX="20028" custScaleY="13202" custLinFactNeighborX="13138" custLinFactNeighborY="849"/>
      <dgm:spPr/>
    </dgm:pt>
  </dgm:ptLst>
  <dgm:cxnLst>
    <dgm:cxn modelId="{B4739205-8F29-4FF9-A48C-6C635BFD3AA3}" type="presOf" srcId="{B772305F-4754-4294-9047-9CF99B4E4D2C}" destId="{B1ADB93F-19B9-4B87-A752-DDA48573CCFD}" srcOrd="0" destOrd="0" presId="urn:microsoft.com/office/officeart/2005/8/layout/hList7"/>
    <dgm:cxn modelId="{52E15B2C-F595-40D0-99FD-B2F8F6217C77}" srcId="{46AF7A92-23D4-4705-A775-8CCD07481534}" destId="{C4EB214C-024E-4EB6-8E6A-2D11C486B3A1}" srcOrd="0" destOrd="0" parTransId="{C8914A1F-5180-4D81-89B4-CBB167B6300A}" sibTransId="{76B22D09-9BE0-4E2C-9DCC-669E66C9F85F}"/>
    <dgm:cxn modelId="{C349A634-F062-49B3-9C24-BC12BCA6E104}" type="presOf" srcId="{C4EB214C-024E-4EB6-8E6A-2D11C486B3A1}" destId="{E17245AE-B3EE-4C94-9DEA-DD7C3BDB237D}" srcOrd="0" destOrd="0" presId="urn:microsoft.com/office/officeart/2005/8/layout/hList7"/>
    <dgm:cxn modelId="{9137DD3C-5F48-450C-870D-D7F04CA6E716}" type="presOf" srcId="{6C7CD486-11D9-48A2-950E-E3BB04C1C86B}" destId="{4F65E338-ECD2-4621-B72A-C9A92707C505}" srcOrd="1" destOrd="0" presId="urn:microsoft.com/office/officeart/2005/8/layout/hList7"/>
    <dgm:cxn modelId="{13FB9965-2F1C-4ACC-B7C1-98453F0E5BB9}" srcId="{46AF7A92-23D4-4705-A775-8CCD07481534}" destId="{B772305F-4754-4294-9047-9CF99B4E4D2C}" srcOrd="1" destOrd="0" parTransId="{1710B175-298B-4A95-97DD-335B4F772AD5}" sibTransId="{34937DB2-F0A1-4D19-B2AB-5A0911661877}"/>
    <dgm:cxn modelId="{FF723256-56CA-4170-A2F1-E2BEE2B2E466}" srcId="{46AF7A92-23D4-4705-A775-8CCD07481534}" destId="{6C7CD486-11D9-48A2-950E-E3BB04C1C86B}" srcOrd="2" destOrd="0" parTransId="{D2D72F5B-80A5-46BC-8A1E-3AFF1CE02162}" sibTransId="{A01FC35C-9DF2-493B-B89B-204F86CB82F7}"/>
    <dgm:cxn modelId="{C485395A-9E88-4450-A22B-E9A02B7A21F4}" type="presOf" srcId="{C4EB214C-024E-4EB6-8E6A-2D11C486B3A1}" destId="{B1FCA514-B94A-471A-B6F7-97FC3D10BA6D}" srcOrd="1" destOrd="0" presId="urn:microsoft.com/office/officeart/2005/8/layout/hList7"/>
    <dgm:cxn modelId="{B3358599-7ECC-4E6C-892A-CE29E53B63CB}" type="presOf" srcId="{6C7CD486-11D9-48A2-950E-E3BB04C1C86B}" destId="{2CA83B54-472A-4354-8C05-73B4C125F035}" srcOrd="0" destOrd="0" presId="urn:microsoft.com/office/officeart/2005/8/layout/hList7"/>
    <dgm:cxn modelId="{F382C0C0-E240-4804-923D-F77255C7693F}" type="presOf" srcId="{34937DB2-F0A1-4D19-B2AB-5A0911661877}" destId="{A5D42152-F4A3-448C-A4CA-C3C3D6511FB0}" srcOrd="0" destOrd="0" presId="urn:microsoft.com/office/officeart/2005/8/layout/hList7"/>
    <dgm:cxn modelId="{7926F6DB-FE08-4152-AC69-128C55726577}" type="presOf" srcId="{B772305F-4754-4294-9047-9CF99B4E4D2C}" destId="{779C7A05-764E-4261-A3CD-1280D7868D0C}" srcOrd="1" destOrd="0" presId="urn:microsoft.com/office/officeart/2005/8/layout/hList7"/>
    <dgm:cxn modelId="{D128ADDE-E940-45C2-A437-535D9183BF01}" type="presOf" srcId="{76B22D09-9BE0-4E2C-9DCC-669E66C9F85F}" destId="{9D29D5BA-53F3-4420-A5D1-697882F3E158}" srcOrd="0" destOrd="0" presId="urn:microsoft.com/office/officeart/2005/8/layout/hList7"/>
    <dgm:cxn modelId="{ED8069F1-04C2-4A8D-9B92-2EC00FD63E27}" type="presOf" srcId="{46AF7A92-23D4-4705-A775-8CCD07481534}" destId="{9E73BEA9-F655-4814-B000-786E53F7D6E6}" srcOrd="0" destOrd="0" presId="urn:microsoft.com/office/officeart/2005/8/layout/hList7"/>
    <dgm:cxn modelId="{10FCB468-8EA3-48C7-AA8E-E038A2304183}" type="presParOf" srcId="{9E73BEA9-F655-4814-B000-786E53F7D6E6}" destId="{4480F936-CE9B-4B09-AC81-7B2C5CFAFF2B}" srcOrd="0" destOrd="0" presId="urn:microsoft.com/office/officeart/2005/8/layout/hList7"/>
    <dgm:cxn modelId="{26D43F1E-C494-484D-8844-09891206B19B}" type="presParOf" srcId="{9E73BEA9-F655-4814-B000-786E53F7D6E6}" destId="{A39A13F0-9ACA-4BBE-8B1A-DEA0EE5207E5}" srcOrd="1" destOrd="0" presId="urn:microsoft.com/office/officeart/2005/8/layout/hList7"/>
    <dgm:cxn modelId="{71E02E1C-895B-4F46-B3F7-E6359C448A76}" type="presParOf" srcId="{A39A13F0-9ACA-4BBE-8B1A-DEA0EE5207E5}" destId="{2D681BF7-B64D-4551-AC88-651AE69B399F}" srcOrd="0" destOrd="0" presId="urn:microsoft.com/office/officeart/2005/8/layout/hList7"/>
    <dgm:cxn modelId="{5A75939F-209B-4290-BB19-CE4965D2868D}" type="presParOf" srcId="{2D681BF7-B64D-4551-AC88-651AE69B399F}" destId="{E17245AE-B3EE-4C94-9DEA-DD7C3BDB237D}" srcOrd="0" destOrd="0" presId="urn:microsoft.com/office/officeart/2005/8/layout/hList7"/>
    <dgm:cxn modelId="{2507F72B-7B8F-4472-9294-91AE1EEF326A}" type="presParOf" srcId="{2D681BF7-B64D-4551-AC88-651AE69B399F}" destId="{B1FCA514-B94A-471A-B6F7-97FC3D10BA6D}" srcOrd="1" destOrd="0" presId="urn:microsoft.com/office/officeart/2005/8/layout/hList7"/>
    <dgm:cxn modelId="{A228967A-E1C2-4D75-9068-32C5A8A56CB2}" type="presParOf" srcId="{2D681BF7-B64D-4551-AC88-651AE69B399F}" destId="{C3CCB2CC-AFDC-47D9-A121-F4949F6501EA}" srcOrd="2" destOrd="0" presId="urn:microsoft.com/office/officeart/2005/8/layout/hList7"/>
    <dgm:cxn modelId="{188D7907-ACC2-460B-AE9E-9A4E6F6D006A}" type="presParOf" srcId="{2D681BF7-B64D-4551-AC88-651AE69B399F}" destId="{582D9326-431F-43BC-945C-236FF3F52D90}" srcOrd="3" destOrd="0" presId="urn:microsoft.com/office/officeart/2005/8/layout/hList7"/>
    <dgm:cxn modelId="{16940F61-09A8-4655-9761-A54EF5841D29}" type="presParOf" srcId="{A39A13F0-9ACA-4BBE-8B1A-DEA0EE5207E5}" destId="{9D29D5BA-53F3-4420-A5D1-697882F3E158}" srcOrd="1" destOrd="0" presId="urn:microsoft.com/office/officeart/2005/8/layout/hList7"/>
    <dgm:cxn modelId="{353D6B6D-F657-41BC-B8A4-88D82F1C6245}" type="presParOf" srcId="{A39A13F0-9ACA-4BBE-8B1A-DEA0EE5207E5}" destId="{EDB8F9C7-8809-43BA-891D-5E1889CBB2F9}" srcOrd="2" destOrd="0" presId="urn:microsoft.com/office/officeart/2005/8/layout/hList7"/>
    <dgm:cxn modelId="{023FAB9F-6A7A-4CF2-9611-30D41C21FF7A}" type="presParOf" srcId="{EDB8F9C7-8809-43BA-891D-5E1889CBB2F9}" destId="{B1ADB93F-19B9-4B87-A752-DDA48573CCFD}" srcOrd="0" destOrd="0" presId="urn:microsoft.com/office/officeart/2005/8/layout/hList7"/>
    <dgm:cxn modelId="{60A54391-0EDA-4DF7-9CA4-31E849336D92}" type="presParOf" srcId="{EDB8F9C7-8809-43BA-891D-5E1889CBB2F9}" destId="{779C7A05-764E-4261-A3CD-1280D7868D0C}" srcOrd="1" destOrd="0" presId="urn:microsoft.com/office/officeart/2005/8/layout/hList7"/>
    <dgm:cxn modelId="{3BB1B124-BAF2-4F2D-90BF-4DD49E07215C}" type="presParOf" srcId="{EDB8F9C7-8809-43BA-891D-5E1889CBB2F9}" destId="{054CBB7E-7BCF-4106-9488-B95019B902BD}" srcOrd="2" destOrd="0" presId="urn:microsoft.com/office/officeart/2005/8/layout/hList7"/>
    <dgm:cxn modelId="{73D406A6-072E-4BA4-AF9A-E0289BFA8CD5}" type="presParOf" srcId="{EDB8F9C7-8809-43BA-891D-5E1889CBB2F9}" destId="{D052F9AF-5456-470A-87E3-8AF9335C2DE9}" srcOrd="3" destOrd="0" presId="urn:microsoft.com/office/officeart/2005/8/layout/hList7"/>
    <dgm:cxn modelId="{C00972DF-53D5-4FDF-9793-F715B120D397}" type="presParOf" srcId="{A39A13F0-9ACA-4BBE-8B1A-DEA0EE5207E5}" destId="{A5D42152-F4A3-448C-A4CA-C3C3D6511FB0}" srcOrd="3" destOrd="0" presId="urn:microsoft.com/office/officeart/2005/8/layout/hList7"/>
    <dgm:cxn modelId="{5C43474A-B8BF-4805-ADC2-D97C3C5BB3B8}" type="presParOf" srcId="{A39A13F0-9ACA-4BBE-8B1A-DEA0EE5207E5}" destId="{0927585E-7F96-4F62-8B48-57FABB7E1D2D}" srcOrd="4" destOrd="0" presId="urn:microsoft.com/office/officeart/2005/8/layout/hList7"/>
    <dgm:cxn modelId="{5A6C2A33-048B-47F3-B166-8A9BE379F045}" type="presParOf" srcId="{0927585E-7F96-4F62-8B48-57FABB7E1D2D}" destId="{2CA83B54-472A-4354-8C05-73B4C125F035}" srcOrd="0" destOrd="0" presId="urn:microsoft.com/office/officeart/2005/8/layout/hList7"/>
    <dgm:cxn modelId="{051C0977-2650-4714-9047-BEB858CE7507}" type="presParOf" srcId="{0927585E-7F96-4F62-8B48-57FABB7E1D2D}" destId="{4F65E338-ECD2-4621-B72A-C9A92707C505}" srcOrd="1" destOrd="0" presId="urn:microsoft.com/office/officeart/2005/8/layout/hList7"/>
    <dgm:cxn modelId="{68684F05-A79B-4612-8912-0CD1C20E407E}" type="presParOf" srcId="{0927585E-7F96-4F62-8B48-57FABB7E1D2D}" destId="{576773E8-3E0B-4733-8932-DBD0D9BBBC24}" srcOrd="2" destOrd="0" presId="urn:microsoft.com/office/officeart/2005/8/layout/hList7"/>
    <dgm:cxn modelId="{BC970606-DCE7-4B84-B6CD-9FBBE6DFBF33}" type="presParOf" srcId="{0927585E-7F96-4F62-8B48-57FABB7E1D2D}" destId="{EF5699EC-7D1A-4376-9187-A4C53E872C1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76AE4-274B-415A-8610-D425EC2A0EF4}"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2312270E-2449-4C18-A721-AA748A8194B4}">
      <dgm:prSet phldrT="[Text]" custT="1"/>
      <dgm:spPr/>
      <dgm:t>
        <a:bodyPr/>
        <a:lstStyle/>
        <a:p>
          <a:r>
            <a:rPr lang="en-US" sz="2400" dirty="0"/>
            <a:t>Final Rule: Strengthening Organic Enforcement </a:t>
          </a:r>
        </a:p>
      </dgm:t>
    </dgm:pt>
    <dgm:pt modelId="{AE8D51C0-EB10-4A62-A95A-96CEA7B7FEDF}" type="parTrans" cxnId="{B7712878-A684-4A06-ABC9-716D566DD586}">
      <dgm:prSet/>
      <dgm:spPr/>
      <dgm:t>
        <a:bodyPr/>
        <a:lstStyle/>
        <a:p>
          <a:endParaRPr lang="en-US" sz="2400"/>
        </a:p>
      </dgm:t>
    </dgm:pt>
    <dgm:pt modelId="{B4C1B627-69E2-4ACE-B2D8-81D6BB4BAB03}" type="sibTrans" cxnId="{B7712878-A684-4A06-ABC9-716D566DD586}">
      <dgm:prSet/>
      <dgm:spPr/>
      <dgm:t>
        <a:bodyPr/>
        <a:lstStyle/>
        <a:p>
          <a:endParaRPr lang="en-US" sz="2400"/>
        </a:p>
      </dgm:t>
    </dgm:pt>
    <dgm:pt modelId="{713DCB3B-2B99-400D-9299-B79D47DAB312}">
      <dgm:prSet phldrT="[Text]" custT="1"/>
      <dgm:spPr/>
      <dgm:t>
        <a:bodyPr/>
        <a:lstStyle/>
        <a:p>
          <a:r>
            <a:rPr lang="en-US" sz="2400" dirty="0"/>
            <a:t>Final Rule: Origin of Livestock</a:t>
          </a:r>
        </a:p>
      </dgm:t>
    </dgm:pt>
    <dgm:pt modelId="{D7BFF301-C397-499F-98A6-07C451076AC7}" type="parTrans" cxnId="{7FF87801-9140-4BDE-956A-B7CBA1B102F3}">
      <dgm:prSet/>
      <dgm:spPr/>
      <dgm:t>
        <a:bodyPr/>
        <a:lstStyle/>
        <a:p>
          <a:endParaRPr lang="en-US" sz="2400"/>
        </a:p>
      </dgm:t>
    </dgm:pt>
    <dgm:pt modelId="{35432811-B5E0-4216-919A-CD1137FFEFB5}" type="sibTrans" cxnId="{7FF87801-9140-4BDE-956A-B7CBA1B102F3}">
      <dgm:prSet/>
      <dgm:spPr/>
      <dgm:t>
        <a:bodyPr/>
        <a:lstStyle/>
        <a:p>
          <a:endParaRPr lang="en-US" sz="2400"/>
        </a:p>
      </dgm:t>
    </dgm:pt>
    <dgm:pt modelId="{6905489F-E644-4CD6-88A4-3CA9B69622B5}">
      <dgm:prSet phldrT="[Text]" custT="1"/>
      <dgm:spPr/>
      <dgm:t>
        <a:bodyPr/>
        <a:lstStyle/>
        <a:p>
          <a:r>
            <a:rPr lang="en-US" sz="2400" dirty="0"/>
            <a:t>National List Rules (Including </a:t>
          </a:r>
          <a:r>
            <a:rPr lang="en-US" sz="2400" dirty="0" err="1"/>
            <a:t>Inerts</a:t>
          </a:r>
          <a:r>
            <a:rPr lang="en-US" sz="2400" dirty="0"/>
            <a:t> Project) </a:t>
          </a:r>
        </a:p>
      </dgm:t>
    </dgm:pt>
    <dgm:pt modelId="{05F0B478-9159-46EE-ACFB-31411A0AA10D}" type="parTrans" cxnId="{73E0BD24-E37C-4073-BB77-0E6F87AAFAB3}">
      <dgm:prSet/>
      <dgm:spPr/>
      <dgm:t>
        <a:bodyPr/>
        <a:lstStyle/>
        <a:p>
          <a:endParaRPr lang="en-US" sz="2400"/>
        </a:p>
      </dgm:t>
    </dgm:pt>
    <dgm:pt modelId="{5D7748AA-9E1A-479E-B61C-4A7C1689A18D}" type="sibTrans" cxnId="{73E0BD24-E37C-4073-BB77-0E6F87AAFAB3}">
      <dgm:prSet/>
      <dgm:spPr/>
      <dgm:t>
        <a:bodyPr/>
        <a:lstStyle/>
        <a:p>
          <a:endParaRPr lang="en-US" sz="2400"/>
        </a:p>
      </dgm:t>
    </dgm:pt>
    <dgm:pt modelId="{3D0BF913-E15A-4588-96C0-9B10166B4C43}">
      <dgm:prSet phldrT="[Text]" custT="1"/>
      <dgm:spPr/>
      <dgm:t>
        <a:bodyPr/>
        <a:lstStyle/>
        <a:p>
          <a:r>
            <a:rPr lang="en-US" sz="2400" dirty="0"/>
            <a:t>Collaborate with National Organic Standards Board</a:t>
          </a:r>
        </a:p>
      </dgm:t>
    </dgm:pt>
    <dgm:pt modelId="{F544CEDA-313D-4D93-83DD-A42103CCAE23}" type="parTrans" cxnId="{5DE41979-8992-424B-934F-95A75CAA654F}">
      <dgm:prSet/>
      <dgm:spPr/>
      <dgm:t>
        <a:bodyPr/>
        <a:lstStyle/>
        <a:p>
          <a:endParaRPr lang="en-US" sz="2400"/>
        </a:p>
      </dgm:t>
    </dgm:pt>
    <dgm:pt modelId="{73ED9A32-F727-4A96-A7B8-D779375888D8}" type="sibTrans" cxnId="{5DE41979-8992-424B-934F-95A75CAA654F}">
      <dgm:prSet/>
      <dgm:spPr/>
      <dgm:t>
        <a:bodyPr/>
        <a:lstStyle/>
        <a:p>
          <a:endParaRPr lang="en-US" sz="2400"/>
        </a:p>
      </dgm:t>
    </dgm:pt>
    <dgm:pt modelId="{D7EC6AD4-9C2E-4F61-9AD2-841630D8F784}">
      <dgm:prSet phldrT="[Text]" custT="1"/>
      <dgm:spPr/>
      <dgm:t>
        <a:bodyPr/>
        <a:lstStyle/>
        <a:p>
          <a:r>
            <a:rPr lang="en-US" sz="2400" dirty="0"/>
            <a:t>Organic Livestock and Poultry Standards</a:t>
          </a:r>
        </a:p>
      </dgm:t>
    </dgm:pt>
    <dgm:pt modelId="{D8B704A2-2A9C-44B0-8702-52BE4E4D87E0}" type="parTrans" cxnId="{ED818F09-AD8F-4FEA-BE25-0735C3F703FB}">
      <dgm:prSet/>
      <dgm:spPr/>
      <dgm:t>
        <a:bodyPr/>
        <a:lstStyle/>
        <a:p>
          <a:endParaRPr lang="en-US" sz="2400"/>
        </a:p>
      </dgm:t>
    </dgm:pt>
    <dgm:pt modelId="{237F3859-604B-4B6E-B420-6671606682F5}" type="sibTrans" cxnId="{ED818F09-AD8F-4FEA-BE25-0735C3F703FB}">
      <dgm:prSet/>
      <dgm:spPr/>
      <dgm:t>
        <a:bodyPr/>
        <a:lstStyle/>
        <a:p>
          <a:endParaRPr lang="en-US" sz="2400"/>
        </a:p>
      </dgm:t>
    </dgm:pt>
    <dgm:pt modelId="{3EE1A4B0-7C41-47EE-89CA-76B6191A58E1}" type="pres">
      <dgm:prSet presAssocID="{C3476AE4-274B-415A-8610-D425EC2A0EF4}" presName="Name0" presStyleCnt="0">
        <dgm:presLayoutVars>
          <dgm:dir/>
          <dgm:resizeHandles val="exact"/>
        </dgm:presLayoutVars>
      </dgm:prSet>
      <dgm:spPr/>
    </dgm:pt>
    <dgm:pt modelId="{75D9BB09-939D-40AD-9F11-01EB35D136B1}" type="pres">
      <dgm:prSet presAssocID="{C3476AE4-274B-415A-8610-D425EC2A0EF4}" presName="fgShape" presStyleLbl="fgShp" presStyleIdx="0" presStyleCnt="1" custLinFactNeighborX="-849" custLinFactNeighborY="3857"/>
      <dgm:spPr/>
    </dgm:pt>
    <dgm:pt modelId="{A89D5954-9C0A-4046-9BB2-62EA7DBC5F08}" type="pres">
      <dgm:prSet presAssocID="{C3476AE4-274B-415A-8610-D425EC2A0EF4}" presName="linComp" presStyleCnt="0"/>
      <dgm:spPr/>
    </dgm:pt>
    <dgm:pt modelId="{DFB090B6-AFA1-41E0-9499-B55E31CD0E05}" type="pres">
      <dgm:prSet presAssocID="{2312270E-2449-4C18-A721-AA748A8194B4}" presName="compNode" presStyleCnt="0"/>
      <dgm:spPr/>
    </dgm:pt>
    <dgm:pt modelId="{797ADC5E-BD98-412C-A599-D4A2900DB38A}" type="pres">
      <dgm:prSet presAssocID="{2312270E-2449-4C18-A721-AA748A8194B4}" presName="bkgdShape" presStyleLbl="node1" presStyleIdx="0" presStyleCnt="5"/>
      <dgm:spPr/>
    </dgm:pt>
    <dgm:pt modelId="{BDEFF2FC-EBCF-49C4-BFAA-0806EB9202B5}" type="pres">
      <dgm:prSet presAssocID="{2312270E-2449-4C18-A721-AA748A8194B4}" presName="nodeTx" presStyleLbl="node1" presStyleIdx="0" presStyleCnt="5">
        <dgm:presLayoutVars>
          <dgm:bulletEnabled val="1"/>
        </dgm:presLayoutVars>
      </dgm:prSet>
      <dgm:spPr/>
    </dgm:pt>
    <dgm:pt modelId="{8925BA9E-6054-4A49-8528-5E45E26A2CC9}" type="pres">
      <dgm:prSet presAssocID="{2312270E-2449-4C18-A721-AA748A8194B4}" presName="invisiNode" presStyleLbl="node1" presStyleIdx="0" presStyleCnt="5"/>
      <dgm:spPr/>
    </dgm:pt>
    <dgm:pt modelId="{D898A1BD-A8F5-44CB-8362-42831FFD2117}" type="pres">
      <dgm:prSet presAssocID="{2312270E-2449-4C18-A721-AA748A8194B4}"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uzzle pieces"/>
        </a:ext>
      </dgm:extLst>
    </dgm:pt>
    <dgm:pt modelId="{09B85985-9BCB-4CF3-9C63-338144E7A571}" type="pres">
      <dgm:prSet presAssocID="{B4C1B627-69E2-4ACE-B2D8-81D6BB4BAB03}" presName="sibTrans" presStyleLbl="sibTrans2D1" presStyleIdx="0" presStyleCnt="0"/>
      <dgm:spPr/>
    </dgm:pt>
    <dgm:pt modelId="{0D245D0A-843D-414F-A94A-A0ED8F45055A}" type="pres">
      <dgm:prSet presAssocID="{713DCB3B-2B99-400D-9299-B79D47DAB312}" presName="compNode" presStyleCnt="0"/>
      <dgm:spPr/>
    </dgm:pt>
    <dgm:pt modelId="{5EA620BD-AB26-44B2-8831-F86F84A1A38E}" type="pres">
      <dgm:prSet presAssocID="{713DCB3B-2B99-400D-9299-B79D47DAB312}" presName="bkgdShape" presStyleLbl="node1" presStyleIdx="1" presStyleCnt="5"/>
      <dgm:spPr/>
    </dgm:pt>
    <dgm:pt modelId="{DE77FD29-A0D5-4A20-90D8-0BEC07B5B6FC}" type="pres">
      <dgm:prSet presAssocID="{713DCB3B-2B99-400D-9299-B79D47DAB312}" presName="nodeTx" presStyleLbl="node1" presStyleIdx="1" presStyleCnt="5">
        <dgm:presLayoutVars>
          <dgm:bulletEnabled val="1"/>
        </dgm:presLayoutVars>
      </dgm:prSet>
      <dgm:spPr/>
    </dgm:pt>
    <dgm:pt modelId="{0EF2C48F-91AD-4924-8734-D01361CD2354}" type="pres">
      <dgm:prSet presAssocID="{713DCB3B-2B99-400D-9299-B79D47DAB312}" presName="invisiNode" presStyleLbl="node1" presStyleIdx="1" presStyleCnt="5"/>
      <dgm:spPr/>
    </dgm:pt>
    <dgm:pt modelId="{6BB1CA4C-8012-4EFA-A603-BDB4D903AC32}" type="pres">
      <dgm:prSet presAssocID="{713DCB3B-2B99-400D-9299-B79D47DAB312}"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ippo"/>
        </a:ext>
      </dgm:extLst>
    </dgm:pt>
    <dgm:pt modelId="{524551E6-0F4F-45E7-8CB1-46B942D07D45}" type="pres">
      <dgm:prSet presAssocID="{35432811-B5E0-4216-919A-CD1137FFEFB5}" presName="sibTrans" presStyleLbl="sibTrans2D1" presStyleIdx="0" presStyleCnt="0"/>
      <dgm:spPr/>
    </dgm:pt>
    <dgm:pt modelId="{64403B69-E50E-4299-8CCE-F3A223BAD449}" type="pres">
      <dgm:prSet presAssocID="{D7EC6AD4-9C2E-4F61-9AD2-841630D8F784}" presName="compNode" presStyleCnt="0"/>
      <dgm:spPr/>
    </dgm:pt>
    <dgm:pt modelId="{2726CE26-D5E9-4569-87D5-99CE60492E18}" type="pres">
      <dgm:prSet presAssocID="{D7EC6AD4-9C2E-4F61-9AD2-841630D8F784}" presName="bkgdShape" presStyleLbl="node1" presStyleIdx="2" presStyleCnt="5"/>
      <dgm:spPr/>
    </dgm:pt>
    <dgm:pt modelId="{BB3FD47F-CD3B-4457-AFC4-B76EA1535847}" type="pres">
      <dgm:prSet presAssocID="{D7EC6AD4-9C2E-4F61-9AD2-841630D8F784}" presName="nodeTx" presStyleLbl="node1" presStyleIdx="2" presStyleCnt="5">
        <dgm:presLayoutVars>
          <dgm:bulletEnabled val="1"/>
        </dgm:presLayoutVars>
      </dgm:prSet>
      <dgm:spPr/>
    </dgm:pt>
    <dgm:pt modelId="{5A7B5A05-F071-4512-A1DA-0D146CB60638}" type="pres">
      <dgm:prSet presAssocID="{D7EC6AD4-9C2E-4F61-9AD2-841630D8F784}" presName="invisiNode" presStyleLbl="node1" presStyleIdx="2" presStyleCnt="5"/>
      <dgm:spPr/>
    </dgm:pt>
    <dgm:pt modelId="{3BB5BCD5-D22A-41D9-AA11-784E91E9700F}" type="pres">
      <dgm:prSet presAssocID="{D7EC6AD4-9C2E-4F61-9AD2-841630D8F784}"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ick"/>
        </a:ext>
      </dgm:extLst>
    </dgm:pt>
    <dgm:pt modelId="{1B4DF9F0-A202-4D17-9AEB-42777E4FFA81}" type="pres">
      <dgm:prSet presAssocID="{237F3859-604B-4B6E-B420-6671606682F5}" presName="sibTrans" presStyleLbl="sibTrans2D1" presStyleIdx="0" presStyleCnt="0"/>
      <dgm:spPr/>
    </dgm:pt>
    <dgm:pt modelId="{D3AD6069-72CE-45F3-800E-8BD4CBB1F25A}" type="pres">
      <dgm:prSet presAssocID="{6905489F-E644-4CD6-88A4-3CA9B69622B5}" presName="compNode" presStyleCnt="0"/>
      <dgm:spPr/>
    </dgm:pt>
    <dgm:pt modelId="{9264ED7A-8EA7-4377-B94D-D99F5DC0C62F}" type="pres">
      <dgm:prSet presAssocID="{6905489F-E644-4CD6-88A4-3CA9B69622B5}" presName="bkgdShape" presStyleLbl="node1" presStyleIdx="3" presStyleCnt="5"/>
      <dgm:spPr/>
    </dgm:pt>
    <dgm:pt modelId="{68D9A26A-B54F-47F5-8553-C172157E7245}" type="pres">
      <dgm:prSet presAssocID="{6905489F-E644-4CD6-88A4-3CA9B69622B5}" presName="nodeTx" presStyleLbl="node1" presStyleIdx="3" presStyleCnt="5">
        <dgm:presLayoutVars>
          <dgm:bulletEnabled val="1"/>
        </dgm:presLayoutVars>
      </dgm:prSet>
      <dgm:spPr/>
    </dgm:pt>
    <dgm:pt modelId="{7DEDB846-CB64-4162-B3D8-4E59C3501497}" type="pres">
      <dgm:prSet presAssocID="{6905489F-E644-4CD6-88A4-3CA9B69622B5}" presName="invisiNode" presStyleLbl="node1" presStyleIdx="3" presStyleCnt="5"/>
      <dgm:spPr/>
    </dgm:pt>
    <dgm:pt modelId="{B0E137CC-FE92-4CA1-AFEA-55D8777C9957}" type="pres">
      <dgm:prSet presAssocID="{6905489F-E644-4CD6-88A4-3CA9B69622B5}"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ruit bowl"/>
        </a:ext>
      </dgm:extLst>
    </dgm:pt>
    <dgm:pt modelId="{3DE70B9F-77A8-459F-BEAA-F066E819EB45}" type="pres">
      <dgm:prSet presAssocID="{5D7748AA-9E1A-479E-B61C-4A7C1689A18D}" presName="sibTrans" presStyleLbl="sibTrans2D1" presStyleIdx="0" presStyleCnt="0"/>
      <dgm:spPr/>
    </dgm:pt>
    <dgm:pt modelId="{4F73A054-6CFB-4C0C-A0A6-0693B5A2BBE9}" type="pres">
      <dgm:prSet presAssocID="{3D0BF913-E15A-4588-96C0-9B10166B4C43}" presName="compNode" presStyleCnt="0"/>
      <dgm:spPr/>
    </dgm:pt>
    <dgm:pt modelId="{BF13C1DF-E169-4191-B2B6-5D79DAE05FCB}" type="pres">
      <dgm:prSet presAssocID="{3D0BF913-E15A-4588-96C0-9B10166B4C43}" presName="bkgdShape" presStyleLbl="node1" presStyleIdx="4" presStyleCnt="5"/>
      <dgm:spPr/>
    </dgm:pt>
    <dgm:pt modelId="{B353EA77-0938-492D-9746-7CF33694F3A7}" type="pres">
      <dgm:prSet presAssocID="{3D0BF913-E15A-4588-96C0-9B10166B4C43}" presName="nodeTx" presStyleLbl="node1" presStyleIdx="4" presStyleCnt="5">
        <dgm:presLayoutVars>
          <dgm:bulletEnabled val="1"/>
        </dgm:presLayoutVars>
      </dgm:prSet>
      <dgm:spPr/>
    </dgm:pt>
    <dgm:pt modelId="{8B436C5B-2330-4E3B-A650-C67FE6D65772}" type="pres">
      <dgm:prSet presAssocID="{3D0BF913-E15A-4588-96C0-9B10166B4C43}" presName="invisiNode" presStyleLbl="node1" presStyleIdx="4" presStyleCnt="5"/>
      <dgm:spPr/>
    </dgm:pt>
    <dgm:pt modelId="{4F5B82CA-51F1-4674-8AEB-CDDC98CAACBB}" type="pres">
      <dgm:prSet presAssocID="{3D0BF913-E15A-4588-96C0-9B10166B4C43}"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Group success"/>
        </a:ext>
      </dgm:extLst>
    </dgm:pt>
  </dgm:ptLst>
  <dgm:cxnLst>
    <dgm:cxn modelId="{7FF87801-9140-4BDE-956A-B7CBA1B102F3}" srcId="{C3476AE4-274B-415A-8610-D425EC2A0EF4}" destId="{713DCB3B-2B99-400D-9299-B79D47DAB312}" srcOrd="1" destOrd="0" parTransId="{D7BFF301-C397-499F-98A6-07C451076AC7}" sibTransId="{35432811-B5E0-4216-919A-CD1137FFEFB5}"/>
    <dgm:cxn modelId="{ED818F09-AD8F-4FEA-BE25-0735C3F703FB}" srcId="{C3476AE4-274B-415A-8610-D425EC2A0EF4}" destId="{D7EC6AD4-9C2E-4F61-9AD2-841630D8F784}" srcOrd="2" destOrd="0" parTransId="{D8B704A2-2A9C-44B0-8702-52BE4E4D87E0}" sibTransId="{237F3859-604B-4B6E-B420-6671606682F5}"/>
    <dgm:cxn modelId="{9D1B1716-3EF4-45DC-9813-6E0AA07A0369}" type="presOf" srcId="{2312270E-2449-4C18-A721-AA748A8194B4}" destId="{BDEFF2FC-EBCF-49C4-BFAA-0806EB9202B5}" srcOrd="1" destOrd="0" presId="urn:microsoft.com/office/officeart/2005/8/layout/hList7"/>
    <dgm:cxn modelId="{178A251C-DCBD-4E98-AE02-50FF5177BE3F}" type="presOf" srcId="{713DCB3B-2B99-400D-9299-B79D47DAB312}" destId="{5EA620BD-AB26-44B2-8831-F86F84A1A38E}" srcOrd="0" destOrd="0" presId="urn:microsoft.com/office/officeart/2005/8/layout/hList7"/>
    <dgm:cxn modelId="{73E0BD24-E37C-4073-BB77-0E6F87AAFAB3}" srcId="{C3476AE4-274B-415A-8610-D425EC2A0EF4}" destId="{6905489F-E644-4CD6-88A4-3CA9B69622B5}" srcOrd="3" destOrd="0" parTransId="{05F0B478-9159-46EE-ACFB-31411A0AA10D}" sibTransId="{5D7748AA-9E1A-479E-B61C-4A7C1689A18D}"/>
    <dgm:cxn modelId="{8CCA1433-EBAA-4D95-A47E-352B69498D0D}" type="presOf" srcId="{713DCB3B-2B99-400D-9299-B79D47DAB312}" destId="{DE77FD29-A0D5-4A20-90D8-0BEC07B5B6FC}" srcOrd="1" destOrd="0" presId="urn:microsoft.com/office/officeart/2005/8/layout/hList7"/>
    <dgm:cxn modelId="{A86F2436-C8E1-48AF-87DE-4EA9A7607924}" type="presOf" srcId="{3D0BF913-E15A-4588-96C0-9B10166B4C43}" destId="{BF13C1DF-E169-4191-B2B6-5D79DAE05FCB}" srcOrd="0" destOrd="0" presId="urn:microsoft.com/office/officeart/2005/8/layout/hList7"/>
    <dgm:cxn modelId="{0CCE5438-72C0-4574-8D42-555F0C864C9E}" type="presOf" srcId="{D7EC6AD4-9C2E-4F61-9AD2-841630D8F784}" destId="{2726CE26-D5E9-4569-87D5-99CE60492E18}" srcOrd="0" destOrd="0" presId="urn:microsoft.com/office/officeart/2005/8/layout/hList7"/>
    <dgm:cxn modelId="{1840113A-976C-4B49-BD59-C55E2443FE5E}" type="presOf" srcId="{5D7748AA-9E1A-479E-B61C-4A7C1689A18D}" destId="{3DE70B9F-77A8-459F-BEAA-F066E819EB45}" srcOrd="0" destOrd="0" presId="urn:microsoft.com/office/officeart/2005/8/layout/hList7"/>
    <dgm:cxn modelId="{A0159D3C-964E-4CB8-9BF3-441EBDB1BD95}" type="presOf" srcId="{B4C1B627-69E2-4ACE-B2D8-81D6BB4BAB03}" destId="{09B85985-9BCB-4CF3-9C63-338144E7A571}" srcOrd="0" destOrd="0" presId="urn:microsoft.com/office/officeart/2005/8/layout/hList7"/>
    <dgm:cxn modelId="{6669F23C-361D-4E55-AF11-CC8F328B40C4}" type="presOf" srcId="{237F3859-604B-4B6E-B420-6671606682F5}" destId="{1B4DF9F0-A202-4D17-9AEB-42777E4FFA81}" srcOrd="0" destOrd="0" presId="urn:microsoft.com/office/officeart/2005/8/layout/hList7"/>
    <dgm:cxn modelId="{81196244-C98B-40AB-B826-6262B9018DA0}" type="presOf" srcId="{3D0BF913-E15A-4588-96C0-9B10166B4C43}" destId="{B353EA77-0938-492D-9746-7CF33694F3A7}" srcOrd="1" destOrd="0" presId="urn:microsoft.com/office/officeart/2005/8/layout/hList7"/>
    <dgm:cxn modelId="{0928E550-EA79-48AD-874D-485F69D10B33}" type="presOf" srcId="{2312270E-2449-4C18-A721-AA748A8194B4}" destId="{797ADC5E-BD98-412C-A599-D4A2900DB38A}" srcOrd="0" destOrd="0" presId="urn:microsoft.com/office/officeart/2005/8/layout/hList7"/>
    <dgm:cxn modelId="{B7712878-A684-4A06-ABC9-716D566DD586}" srcId="{C3476AE4-274B-415A-8610-D425EC2A0EF4}" destId="{2312270E-2449-4C18-A721-AA748A8194B4}" srcOrd="0" destOrd="0" parTransId="{AE8D51C0-EB10-4A62-A95A-96CEA7B7FEDF}" sibTransId="{B4C1B627-69E2-4ACE-B2D8-81D6BB4BAB03}"/>
    <dgm:cxn modelId="{5DE41979-8992-424B-934F-95A75CAA654F}" srcId="{C3476AE4-274B-415A-8610-D425EC2A0EF4}" destId="{3D0BF913-E15A-4588-96C0-9B10166B4C43}" srcOrd="4" destOrd="0" parTransId="{F544CEDA-313D-4D93-83DD-A42103CCAE23}" sibTransId="{73ED9A32-F727-4A96-A7B8-D779375888D8}"/>
    <dgm:cxn modelId="{167CB079-2E85-4958-8EAA-53A862E0E6F2}" type="presOf" srcId="{6905489F-E644-4CD6-88A4-3CA9B69622B5}" destId="{68D9A26A-B54F-47F5-8553-C172157E7245}" srcOrd="1" destOrd="0" presId="urn:microsoft.com/office/officeart/2005/8/layout/hList7"/>
    <dgm:cxn modelId="{99085485-1948-4BC7-BDFD-E3E4CB7030A0}" type="presOf" srcId="{6905489F-E644-4CD6-88A4-3CA9B69622B5}" destId="{9264ED7A-8EA7-4377-B94D-D99F5DC0C62F}" srcOrd="0" destOrd="0" presId="urn:microsoft.com/office/officeart/2005/8/layout/hList7"/>
    <dgm:cxn modelId="{660FC68C-E687-4152-AE4B-6C6C3561A6A5}" type="presOf" srcId="{D7EC6AD4-9C2E-4F61-9AD2-841630D8F784}" destId="{BB3FD47F-CD3B-4457-AFC4-B76EA1535847}" srcOrd="1" destOrd="0" presId="urn:microsoft.com/office/officeart/2005/8/layout/hList7"/>
    <dgm:cxn modelId="{550148B4-97D1-4168-B94D-052FFD09F1C2}" type="presOf" srcId="{35432811-B5E0-4216-919A-CD1137FFEFB5}" destId="{524551E6-0F4F-45E7-8CB1-46B942D07D45}" srcOrd="0" destOrd="0" presId="urn:microsoft.com/office/officeart/2005/8/layout/hList7"/>
    <dgm:cxn modelId="{3329F6D5-49A0-465D-B060-ADBA086D6C3D}" type="presOf" srcId="{C3476AE4-274B-415A-8610-D425EC2A0EF4}" destId="{3EE1A4B0-7C41-47EE-89CA-76B6191A58E1}" srcOrd="0" destOrd="0" presId="urn:microsoft.com/office/officeart/2005/8/layout/hList7"/>
    <dgm:cxn modelId="{EF5ACAB7-4EB7-477B-8E24-A778DA5343A4}" type="presParOf" srcId="{3EE1A4B0-7C41-47EE-89CA-76B6191A58E1}" destId="{75D9BB09-939D-40AD-9F11-01EB35D136B1}" srcOrd="0" destOrd="0" presId="urn:microsoft.com/office/officeart/2005/8/layout/hList7"/>
    <dgm:cxn modelId="{2D0B09A9-C5EE-441D-8C9B-E913FCC8756A}" type="presParOf" srcId="{3EE1A4B0-7C41-47EE-89CA-76B6191A58E1}" destId="{A89D5954-9C0A-4046-9BB2-62EA7DBC5F08}" srcOrd="1" destOrd="0" presId="urn:microsoft.com/office/officeart/2005/8/layout/hList7"/>
    <dgm:cxn modelId="{B9B6AA4C-1048-44B5-A128-C3E4A0B3D9BC}" type="presParOf" srcId="{A89D5954-9C0A-4046-9BB2-62EA7DBC5F08}" destId="{DFB090B6-AFA1-41E0-9499-B55E31CD0E05}" srcOrd="0" destOrd="0" presId="urn:microsoft.com/office/officeart/2005/8/layout/hList7"/>
    <dgm:cxn modelId="{50E5D087-570D-4F92-A0C5-4D3CF790F48C}" type="presParOf" srcId="{DFB090B6-AFA1-41E0-9499-B55E31CD0E05}" destId="{797ADC5E-BD98-412C-A599-D4A2900DB38A}" srcOrd="0" destOrd="0" presId="urn:microsoft.com/office/officeart/2005/8/layout/hList7"/>
    <dgm:cxn modelId="{7DB0B3AA-2765-4CBA-9CBA-3126E1383706}" type="presParOf" srcId="{DFB090B6-AFA1-41E0-9499-B55E31CD0E05}" destId="{BDEFF2FC-EBCF-49C4-BFAA-0806EB9202B5}" srcOrd="1" destOrd="0" presId="urn:microsoft.com/office/officeart/2005/8/layout/hList7"/>
    <dgm:cxn modelId="{F8362274-E968-4757-BB20-5E76B15E78DD}" type="presParOf" srcId="{DFB090B6-AFA1-41E0-9499-B55E31CD0E05}" destId="{8925BA9E-6054-4A49-8528-5E45E26A2CC9}" srcOrd="2" destOrd="0" presId="urn:microsoft.com/office/officeart/2005/8/layout/hList7"/>
    <dgm:cxn modelId="{292ABD20-C987-478E-B45A-8AED49CAFF10}" type="presParOf" srcId="{DFB090B6-AFA1-41E0-9499-B55E31CD0E05}" destId="{D898A1BD-A8F5-44CB-8362-42831FFD2117}" srcOrd="3" destOrd="0" presId="urn:microsoft.com/office/officeart/2005/8/layout/hList7"/>
    <dgm:cxn modelId="{4ABB20DC-9FA6-4ACA-84AE-5020F0E9F297}" type="presParOf" srcId="{A89D5954-9C0A-4046-9BB2-62EA7DBC5F08}" destId="{09B85985-9BCB-4CF3-9C63-338144E7A571}" srcOrd="1" destOrd="0" presId="urn:microsoft.com/office/officeart/2005/8/layout/hList7"/>
    <dgm:cxn modelId="{8CD17CCE-818D-4755-92BC-13BADE69AE5F}" type="presParOf" srcId="{A89D5954-9C0A-4046-9BB2-62EA7DBC5F08}" destId="{0D245D0A-843D-414F-A94A-A0ED8F45055A}" srcOrd="2" destOrd="0" presId="urn:microsoft.com/office/officeart/2005/8/layout/hList7"/>
    <dgm:cxn modelId="{DEAD6AE6-C8FA-4FCE-80D4-E782A125EC4A}" type="presParOf" srcId="{0D245D0A-843D-414F-A94A-A0ED8F45055A}" destId="{5EA620BD-AB26-44B2-8831-F86F84A1A38E}" srcOrd="0" destOrd="0" presId="urn:microsoft.com/office/officeart/2005/8/layout/hList7"/>
    <dgm:cxn modelId="{99A1838B-D57E-4627-B6A7-F936BBA407F8}" type="presParOf" srcId="{0D245D0A-843D-414F-A94A-A0ED8F45055A}" destId="{DE77FD29-A0D5-4A20-90D8-0BEC07B5B6FC}" srcOrd="1" destOrd="0" presId="urn:microsoft.com/office/officeart/2005/8/layout/hList7"/>
    <dgm:cxn modelId="{44AD03B1-F4A1-46DF-A2E5-DA76F1093CFE}" type="presParOf" srcId="{0D245D0A-843D-414F-A94A-A0ED8F45055A}" destId="{0EF2C48F-91AD-4924-8734-D01361CD2354}" srcOrd="2" destOrd="0" presId="urn:microsoft.com/office/officeart/2005/8/layout/hList7"/>
    <dgm:cxn modelId="{585174CC-613E-4816-B5EC-56D0FA06BF7E}" type="presParOf" srcId="{0D245D0A-843D-414F-A94A-A0ED8F45055A}" destId="{6BB1CA4C-8012-4EFA-A603-BDB4D903AC32}" srcOrd="3" destOrd="0" presId="urn:microsoft.com/office/officeart/2005/8/layout/hList7"/>
    <dgm:cxn modelId="{465259F1-0335-491C-98DB-0F29EA01105E}" type="presParOf" srcId="{A89D5954-9C0A-4046-9BB2-62EA7DBC5F08}" destId="{524551E6-0F4F-45E7-8CB1-46B942D07D45}" srcOrd="3" destOrd="0" presId="urn:microsoft.com/office/officeart/2005/8/layout/hList7"/>
    <dgm:cxn modelId="{22E83CB3-1FF4-4024-8640-1B8E82B15F72}" type="presParOf" srcId="{A89D5954-9C0A-4046-9BB2-62EA7DBC5F08}" destId="{64403B69-E50E-4299-8CCE-F3A223BAD449}" srcOrd="4" destOrd="0" presId="urn:microsoft.com/office/officeart/2005/8/layout/hList7"/>
    <dgm:cxn modelId="{022E5E1B-5738-4DA8-AEC6-91CE43BCB6B9}" type="presParOf" srcId="{64403B69-E50E-4299-8CCE-F3A223BAD449}" destId="{2726CE26-D5E9-4569-87D5-99CE60492E18}" srcOrd="0" destOrd="0" presId="urn:microsoft.com/office/officeart/2005/8/layout/hList7"/>
    <dgm:cxn modelId="{DB3C11AE-7A77-4468-8A20-93AA4E94CB6E}" type="presParOf" srcId="{64403B69-E50E-4299-8CCE-F3A223BAD449}" destId="{BB3FD47F-CD3B-4457-AFC4-B76EA1535847}" srcOrd="1" destOrd="0" presId="urn:microsoft.com/office/officeart/2005/8/layout/hList7"/>
    <dgm:cxn modelId="{2AB8B99C-7448-4932-81B0-5E942C25BC30}" type="presParOf" srcId="{64403B69-E50E-4299-8CCE-F3A223BAD449}" destId="{5A7B5A05-F071-4512-A1DA-0D146CB60638}" srcOrd="2" destOrd="0" presId="urn:microsoft.com/office/officeart/2005/8/layout/hList7"/>
    <dgm:cxn modelId="{C0EE6136-7B4F-4BB9-93B1-572016D63B96}" type="presParOf" srcId="{64403B69-E50E-4299-8CCE-F3A223BAD449}" destId="{3BB5BCD5-D22A-41D9-AA11-784E91E9700F}" srcOrd="3" destOrd="0" presId="urn:microsoft.com/office/officeart/2005/8/layout/hList7"/>
    <dgm:cxn modelId="{7C222235-4AD7-4231-AF05-8FD02F5D11F2}" type="presParOf" srcId="{A89D5954-9C0A-4046-9BB2-62EA7DBC5F08}" destId="{1B4DF9F0-A202-4D17-9AEB-42777E4FFA81}" srcOrd="5" destOrd="0" presId="urn:microsoft.com/office/officeart/2005/8/layout/hList7"/>
    <dgm:cxn modelId="{64AF6064-2C15-4385-BFA9-E72A564C7E1A}" type="presParOf" srcId="{A89D5954-9C0A-4046-9BB2-62EA7DBC5F08}" destId="{D3AD6069-72CE-45F3-800E-8BD4CBB1F25A}" srcOrd="6" destOrd="0" presId="urn:microsoft.com/office/officeart/2005/8/layout/hList7"/>
    <dgm:cxn modelId="{DB856D68-AEB2-4AB4-85BF-BC030972CAD5}" type="presParOf" srcId="{D3AD6069-72CE-45F3-800E-8BD4CBB1F25A}" destId="{9264ED7A-8EA7-4377-B94D-D99F5DC0C62F}" srcOrd="0" destOrd="0" presId="urn:microsoft.com/office/officeart/2005/8/layout/hList7"/>
    <dgm:cxn modelId="{F528C203-656F-47AD-934E-D79CD66E5333}" type="presParOf" srcId="{D3AD6069-72CE-45F3-800E-8BD4CBB1F25A}" destId="{68D9A26A-B54F-47F5-8553-C172157E7245}" srcOrd="1" destOrd="0" presId="urn:microsoft.com/office/officeart/2005/8/layout/hList7"/>
    <dgm:cxn modelId="{B7B2BED6-C9F2-4E18-B246-5AA013DF36AD}" type="presParOf" srcId="{D3AD6069-72CE-45F3-800E-8BD4CBB1F25A}" destId="{7DEDB846-CB64-4162-B3D8-4E59C3501497}" srcOrd="2" destOrd="0" presId="urn:microsoft.com/office/officeart/2005/8/layout/hList7"/>
    <dgm:cxn modelId="{6F1F041F-0723-4502-819E-66850AAA6EDD}" type="presParOf" srcId="{D3AD6069-72CE-45F3-800E-8BD4CBB1F25A}" destId="{B0E137CC-FE92-4CA1-AFEA-55D8777C9957}" srcOrd="3" destOrd="0" presId="urn:microsoft.com/office/officeart/2005/8/layout/hList7"/>
    <dgm:cxn modelId="{A6E46B0B-566B-41D8-A286-D4DAF4E6CA15}" type="presParOf" srcId="{A89D5954-9C0A-4046-9BB2-62EA7DBC5F08}" destId="{3DE70B9F-77A8-459F-BEAA-F066E819EB45}" srcOrd="7" destOrd="0" presId="urn:microsoft.com/office/officeart/2005/8/layout/hList7"/>
    <dgm:cxn modelId="{A4AD5AC5-FC5B-4EBF-B79C-2211E5ABF2C8}" type="presParOf" srcId="{A89D5954-9C0A-4046-9BB2-62EA7DBC5F08}" destId="{4F73A054-6CFB-4C0C-A0A6-0693B5A2BBE9}" srcOrd="8" destOrd="0" presId="urn:microsoft.com/office/officeart/2005/8/layout/hList7"/>
    <dgm:cxn modelId="{6B64A3DE-8988-493E-808D-37F49C88A2A7}" type="presParOf" srcId="{4F73A054-6CFB-4C0C-A0A6-0693B5A2BBE9}" destId="{BF13C1DF-E169-4191-B2B6-5D79DAE05FCB}" srcOrd="0" destOrd="0" presId="urn:microsoft.com/office/officeart/2005/8/layout/hList7"/>
    <dgm:cxn modelId="{6089F50E-A982-4D33-8246-E39A4C911ECD}" type="presParOf" srcId="{4F73A054-6CFB-4C0C-A0A6-0693B5A2BBE9}" destId="{B353EA77-0938-492D-9746-7CF33694F3A7}" srcOrd="1" destOrd="0" presId="urn:microsoft.com/office/officeart/2005/8/layout/hList7"/>
    <dgm:cxn modelId="{6D01CCD2-151C-410D-9418-92973D9CB164}" type="presParOf" srcId="{4F73A054-6CFB-4C0C-A0A6-0693B5A2BBE9}" destId="{8B436C5B-2330-4E3B-A650-C67FE6D65772}" srcOrd="2" destOrd="0" presId="urn:microsoft.com/office/officeart/2005/8/layout/hList7"/>
    <dgm:cxn modelId="{36E55843-B8CB-4D10-B129-1D21667A28AA}" type="presParOf" srcId="{4F73A054-6CFB-4C0C-A0A6-0693B5A2BBE9}" destId="{4F5B82CA-51F1-4674-8AEB-CDDC98CAACB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F20EDF-23F0-4B59-892A-68367C883DC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09B7A79-0B5F-468A-9FE3-515A7C43C149}">
      <dgm:prSet phldrT="[Text]" custT="1"/>
      <dgm:spPr/>
      <dgm:t>
        <a:bodyPr/>
        <a:lstStyle/>
        <a:p>
          <a:r>
            <a:rPr lang="en-US" sz="2400" dirty="0"/>
            <a:t>Complaint Investigations </a:t>
          </a:r>
        </a:p>
      </dgm:t>
    </dgm:pt>
    <dgm:pt modelId="{552C3D28-C2E2-4A78-9260-EC7C1A11FED5}" type="parTrans" cxnId="{5ECC5A6B-36D0-4DD3-B22F-0A967C5FEDBA}">
      <dgm:prSet/>
      <dgm:spPr/>
      <dgm:t>
        <a:bodyPr/>
        <a:lstStyle/>
        <a:p>
          <a:endParaRPr lang="en-US" sz="3600"/>
        </a:p>
      </dgm:t>
    </dgm:pt>
    <dgm:pt modelId="{DE93E5AE-2E85-4EAA-9237-D2C4AF9024F9}" type="sibTrans" cxnId="{5ECC5A6B-36D0-4DD3-B22F-0A967C5FEDBA}">
      <dgm:prSet/>
      <dgm:spPr/>
      <dgm:t>
        <a:bodyPr/>
        <a:lstStyle/>
        <a:p>
          <a:endParaRPr lang="en-US" sz="3600"/>
        </a:p>
      </dgm:t>
    </dgm:pt>
    <dgm:pt modelId="{33372BA9-D948-4E9B-83C1-64578B2F339A}">
      <dgm:prSet phldrT="[Text]" custT="1"/>
      <dgm:spPr/>
      <dgm:t>
        <a:bodyPr/>
        <a:lstStyle/>
        <a:p>
          <a:r>
            <a:rPr lang="en-US" sz="2400" dirty="0" err="1"/>
            <a:t>Noncompliances</a:t>
          </a:r>
          <a:r>
            <a:rPr lang="en-US" sz="2400" dirty="0"/>
            <a:t>, Suspensions, Revocations</a:t>
          </a:r>
        </a:p>
      </dgm:t>
    </dgm:pt>
    <dgm:pt modelId="{60D53403-BEBF-4952-8D22-4AB936977257}" type="parTrans" cxnId="{DE690755-5533-470D-8746-6077B7B2BC5D}">
      <dgm:prSet/>
      <dgm:spPr/>
      <dgm:t>
        <a:bodyPr/>
        <a:lstStyle/>
        <a:p>
          <a:endParaRPr lang="en-US" sz="3600"/>
        </a:p>
      </dgm:t>
    </dgm:pt>
    <dgm:pt modelId="{9805DCBE-0A81-40B5-B95F-7FD0C1F1F6B6}" type="sibTrans" cxnId="{DE690755-5533-470D-8746-6077B7B2BC5D}">
      <dgm:prSet/>
      <dgm:spPr/>
      <dgm:t>
        <a:bodyPr/>
        <a:lstStyle/>
        <a:p>
          <a:endParaRPr lang="en-US" sz="3600"/>
        </a:p>
      </dgm:t>
    </dgm:pt>
    <dgm:pt modelId="{E9414DE4-E267-4D2D-948E-8672DB6AAF5D}">
      <dgm:prSet phldrT="[Text]" custT="1"/>
      <dgm:spPr/>
      <dgm:t>
        <a:bodyPr/>
        <a:lstStyle/>
        <a:p>
          <a:r>
            <a:rPr lang="en-US" sz="2400" dirty="0"/>
            <a:t>Mediation and Settlement Agreements </a:t>
          </a:r>
        </a:p>
      </dgm:t>
    </dgm:pt>
    <dgm:pt modelId="{0359FCFC-96D7-498A-81D8-06A29BDA34B9}" type="parTrans" cxnId="{1D529A7B-3DAC-4A22-9A38-2C2A44CAAAC2}">
      <dgm:prSet/>
      <dgm:spPr/>
      <dgm:t>
        <a:bodyPr/>
        <a:lstStyle/>
        <a:p>
          <a:endParaRPr lang="en-US"/>
        </a:p>
      </dgm:t>
    </dgm:pt>
    <dgm:pt modelId="{6E639859-64C0-4E16-BF1F-F0E38E7C065F}" type="sibTrans" cxnId="{1D529A7B-3DAC-4A22-9A38-2C2A44CAAAC2}">
      <dgm:prSet/>
      <dgm:spPr/>
      <dgm:t>
        <a:bodyPr/>
        <a:lstStyle/>
        <a:p>
          <a:endParaRPr lang="en-US"/>
        </a:p>
      </dgm:t>
    </dgm:pt>
    <dgm:pt modelId="{F83AA8A0-11B1-42AF-8F8A-30351AE9EA1A}">
      <dgm:prSet phldrT="[Text]" custT="1"/>
      <dgm:spPr/>
      <dgm:t>
        <a:bodyPr/>
        <a:lstStyle/>
        <a:p>
          <a:r>
            <a:rPr lang="en-US" sz="2400" dirty="0"/>
            <a:t>Annual and Unannounced Inspections </a:t>
          </a:r>
        </a:p>
      </dgm:t>
    </dgm:pt>
    <dgm:pt modelId="{4C4DF98D-47E9-423A-8190-FD4240C5456C}" type="parTrans" cxnId="{50B40D24-AA3F-4097-914E-1F28144815EC}">
      <dgm:prSet/>
      <dgm:spPr/>
      <dgm:t>
        <a:bodyPr/>
        <a:lstStyle/>
        <a:p>
          <a:endParaRPr lang="en-US"/>
        </a:p>
      </dgm:t>
    </dgm:pt>
    <dgm:pt modelId="{109AE4CB-718C-40AD-815C-BB6640DE3F4F}" type="sibTrans" cxnId="{50B40D24-AA3F-4097-914E-1F28144815EC}">
      <dgm:prSet/>
      <dgm:spPr/>
      <dgm:t>
        <a:bodyPr/>
        <a:lstStyle/>
        <a:p>
          <a:endParaRPr lang="en-US"/>
        </a:p>
      </dgm:t>
    </dgm:pt>
    <dgm:pt modelId="{8A8F0BE2-D4F9-4D83-9547-570179448727}">
      <dgm:prSet phldrT="[Text]" custT="1"/>
      <dgm:spPr/>
      <dgm:t>
        <a:bodyPr/>
        <a:lstStyle/>
        <a:p>
          <a:r>
            <a:rPr lang="en-US" sz="2400" dirty="0"/>
            <a:t>Residue Testing</a:t>
          </a:r>
        </a:p>
      </dgm:t>
    </dgm:pt>
    <dgm:pt modelId="{ECF2FC9A-95B2-4746-A590-59A16D82DA09}" type="parTrans" cxnId="{49576B4E-A6BF-4EED-85C7-7F66CF12D939}">
      <dgm:prSet/>
      <dgm:spPr/>
      <dgm:t>
        <a:bodyPr/>
        <a:lstStyle/>
        <a:p>
          <a:endParaRPr lang="en-US"/>
        </a:p>
      </dgm:t>
    </dgm:pt>
    <dgm:pt modelId="{066DBD05-0737-42C6-8284-C4F45C563591}" type="sibTrans" cxnId="{49576B4E-A6BF-4EED-85C7-7F66CF12D939}">
      <dgm:prSet/>
      <dgm:spPr/>
      <dgm:t>
        <a:bodyPr/>
        <a:lstStyle/>
        <a:p>
          <a:endParaRPr lang="en-US"/>
        </a:p>
      </dgm:t>
    </dgm:pt>
    <dgm:pt modelId="{8D1A201A-CF9C-4146-8561-6B01793295A2}">
      <dgm:prSet phldrT="[Text]" custT="1"/>
      <dgm:spPr/>
      <dgm:t>
        <a:bodyPr/>
        <a:lstStyle/>
        <a:p>
          <a:r>
            <a:rPr lang="en-US" sz="2400" dirty="0"/>
            <a:t>Organic System Plan Reviews, Certification  </a:t>
          </a:r>
        </a:p>
      </dgm:t>
    </dgm:pt>
    <dgm:pt modelId="{8D63FFBD-7E69-4E59-9CFA-F96F66001F7D}" type="parTrans" cxnId="{FF3AC7C9-3B48-4290-B4C5-331F34754012}">
      <dgm:prSet/>
      <dgm:spPr/>
      <dgm:t>
        <a:bodyPr/>
        <a:lstStyle/>
        <a:p>
          <a:endParaRPr lang="en-US"/>
        </a:p>
      </dgm:t>
    </dgm:pt>
    <dgm:pt modelId="{1EB18117-F9E2-496A-A371-7B0C86BE0C6A}" type="sibTrans" cxnId="{FF3AC7C9-3B48-4290-B4C5-331F34754012}">
      <dgm:prSet/>
      <dgm:spPr/>
      <dgm:t>
        <a:bodyPr/>
        <a:lstStyle/>
        <a:p>
          <a:endParaRPr lang="en-US"/>
        </a:p>
      </dgm:t>
    </dgm:pt>
    <dgm:pt modelId="{6A23733F-5EA1-4311-8B73-F63B2596541A}" type="pres">
      <dgm:prSet presAssocID="{A8F20EDF-23F0-4B59-892A-68367C883DC5}" presName="Name0" presStyleCnt="0">
        <dgm:presLayoutVars>
          <dgm:chMax val="7"/>
          <dgm:chPref val="7"/>
          <dgm:dir/>
        </dgm:presLayoutVars>
      </dgm:prSet>
      <dgm:spPr/>
    </dgm:pt>
    <dgm:pt modelId="{6B63C1E2-7122-4B3D-8073-64EC09FD7CEC}" type="pres">
      <dgm:prSet presAssocID="{A8F20EDF-23F0-4B59-892A-68367C883DC5}" presName="Name1" presStyleCnt="0"/>
      <dgm:spPr/>
    </dgm:pt>
    <dgm:pt modelId="{A9E1B46F-FA6C-4C54-805C-7627024EDE63}" type="pres">
      <dgm:prSet presAssocID="{A8F20EDF-23F0-4B59-892A-68367C883DC5}" presName="cycle" presStyleCnt="0"/>
      <dgm:spPr/>
    </dgm:pt>
    <dgm:pt modelId="{7674F2C3-8C6E-47B4-A059-2F9037345D93}" type="pres">
      <dgm:prSet presAssocID="{A8F20EDF-23F0-4B59-892A-68367C883DC5}" presName="srcNode" presStyleLbl="node1" presStyleIdx="0" presStyleCnt="6"/>
      <dgm:spPr/>
    </dgm:pt>
    <dgm:pt modelId="{BB376125-09CF-4CA3-AAC4-504213DD9F47}" type="pres">
      <dgm:prSet presAssocID="{A8F20EDF-23F0-4B59-892A-68367C883DC5}" presName="conn" presStyleLbl="parChTrans1D2" presStyleIdx="0" presStyleCnt="1"/>
      <dgm:spPr/>
    </dgm:pt>
    <dgm:pt modelId="{5038F4DE-650A-4C4F-BB56-AA90A08DD8A3}" type="pres">
      <dgm:prSet presAssocID="{A8F20EDF-23F0-4B59-892A-68367C883DC5}" presName="extraNode" presStyleLbl="node1" presStyleIdx="0" presStyleCnt="6"/>
      <dgm:spPr/>
    </dgm:pt>
    <dgm:pt modelId="{F70D5162-0337-4C05-B0B6-2D10F53A16C5}" type="pres">
      <dgm:prSet presAssocID="{A8F20EDF-23F0-4B59-892A-68367C883DC5}" presName="dstNode" presStyleLbl="node1" presStyleIdx="0" presStyleCnt="6"/>
      <dgm:spPr/>
    </dgm:pt>
    <dgm:pt modelId="{4CD95096-DE1E-4563-BBD8-60FEA2AB2B7E}" type="pres">
      <dgm:prSet presAssocID="{8D1A201A-CF9C-4146-8561-6B01793295A2}" presName="text_1" presStyleLbl="node1" presStyleIdx="0" presStyleCnt="6">
        <dgm:presLayoutVars>
          <dgm:bulletEnabled val="1"/>
        </dgm:presLayoutVars>
      </dgm:prSet>
      <dgm:spPr/>
    </dgm:pt>
    <dgm:pt modelId="{E11B8FF3-881D-41B3-8D09-A547BA177EC4}" type="pres">
      <dgm:prSet presAssocID="{8D1A201A-CF9C-4146-8561-6B01793295A2}" presName="accent_1" presStyleCnt="0"/>
      <dgm:spPr/>
    </dgm:pt>
    <dgm:pt modelId="{7F1BFB62-DA51-4E93-8C21-02E1A17888AD}" type="pres">
      <dgm:prSet presAssocID="{8D1A201A-CF9C-4146-8561-6B01793295A2}" presName="accentRepeatNode" presStyleLbl="solidFgAcc1" presStyleIdx="0" presStyleCnt="6"/>
      <dgm:spPr/>
    </dgm:pt>
    <dgm:pt modelId="{D5A0B2DE-7ACC-4816-A0DC-99922CA57098}" type="pres">
      <dgm:prSet presAssocID="{F83AA8A0-11B1-42AF-8F8A-30351AE9EA1A}" presName="text_2" presStyleLbl="node1" presStyleIdx="1" presStyleCnt="6">
        <dgm:presLayoutVars>
          <dgm:bulletEnabled val="1"/>
        </dgm:presLayoutVars>
      </dgm:prSet>
      <dgm:spPr/>
    </dgm:pt>
    <dgm:pt modelId="{BF3C8E31-79F0-45C0-BB39-FF56D7E00BE7}" type="pres">
      <dgm:prSet presAssocID="{F83AA8A0-11B1-42AF-8F8A-30351AE9EA1A}" presName="accent_2" presStyleCnt="0"/>
      <dgm:spPr/>
    </dgm:pt>
    <dgm:pt modelId="{7AB96417-36AC-401D-8CD9-1E6CF00F31AC}" type="pres">
      <dgm:prSet presAssocID="{F83AA8A0-11B1-42AF-8F8A-30351AE9EA1A}" presName="accentRepeatNode" presStyleLbl="solidFgAcc1" presStyleIdx="1" presStyleCnt="6"/>
      <dgm:spPr/>
    </dgm:pt>
    <dgm:pt modelId="{93B29792-927D-47A6-96DE-ED8AB1C5B652}" type="pres">
      <dgm:prSet presAssocID="{8A8F0BE2-D4F9-4D83-9547-570179448727}" presName="text_3" presStyleLbl="node1" presStyleIdx="2" presStyleCnt="6">
        <dgm:presLayoutVars>
          <dgm:bulletEnabled val="1"/>
        </dgm:presLayoutVars>
      </dgm:prSet>
      <dgm:spPr/>
    </dgm:pt>
    <dgm:pt modelId="{8A4D2387-6623-4102-872C-4BF4FE4E604D}" type="pres">
      <dgm:prSet presAssocID="{8A8F0BE2-D4F9-4D83-9547-570179448727}" presName="accent_3" presStyleCnt="0"/>
      <dgm:spPr/>
    </dgm:pt>
    <dgm:pt modelId="{DFBAEC66-DE91-4827-9DE1-BB728CD672B5}" type="pres">
      <dgm:prSet presAssocID="{8A8F0BE2-D4F9-4D83-9547-570179448727}" presName="accentRepeatNode" presStyleLbl="solidFgAcc1" presStyleIdx="2" presStyleCnt="6"/>
      <dgm:spPr/>
    </dgm:pt>
    <dgm:pt modelId="{0571DB7B-20AD-428A-8EE7-B70883B600C2}" type="pres">
      <dgm:prSet presAssocID="{F09B7A79-0B5F-468A-9FE3-515A7C43C149}" presName="text_4" presStyleLbl="node1" presStyleIdx="3" presStyleCnt="6">
        <dgm:presLayoutVars>
          <dgm:bulletEnabled val="1"/>
        </dgm:presLayoutVars>
      </dgm:prSet>
      <dgm:spPr/>
    </dgm:pt>
    <dgm:pt modelId="{34389643-6919-4D9E-A70E-755DBCEBF0D6}" type="pres">
      <dgm:prSet presAssocID="{F09B7A79-0B5F-468A-9FE3-515A7C43C149}" presName="accent_4" presStyleCnt="0"/>
      <dgm:spPr/>
    </dgm:pt>
    <dgm:pt modelId="{5D65E526-C0F1-4CEA-AEA1-ABC2EE526CD7}" type="pres">
      <dgm:prSet presAssocID="{F09B7A79-0B5F-468A-9FE3-515A7C43C149}" presName="accentRepeatNode" presStyleLbl="solidFgAcc1" presStyleIdx="3" presStyleCnt="6"/>
      <dgm:spPr/>
    </dgm:pt>
    <dgm:pt modelId="{9C1A34E3-3507-4840-89A7-3C038E8E15EA}" type="pres">
      <dgm:prSet presAssocID="{33372BA9-D948-4E9B-83C1-64578B2F339A}" presName="text_5" presStyleLbl="node1" presStyleIdx="4" presStyleCnt="6">
        <dgm:presLayoutVars>
          <dgm:bulletEnabled val="1"/>
        </dgm:presLayoutVars>
      </dgm:prSet>
      <dgm:spPr/>
    </dgm:pt>
    <dgm:pt modelId="{5CE41247-CA4A-40FF-9F97-A10513D4777B}" type="pres">
      <dgm:prSet presAssocID="{33372BA9-D948-4E9B-83C1-64578B2F339A}" presName="accent_5" presStyleCnt="0"/>
      <dgm:spPr/>
    </dgm:pt>
    <dgm:pt modelId="{4D1A7837-3F21-4E55-8151-37448F7F2D60}" type="pres">
      <dgm:prSet presAssocID="{33372BA9-D948-4E9B-83C1-64578B2F339A}" presName="accentRepeatNode" presStyleLbl="solidFgAcc1" presStyleIdx="4" presStyleCnt="6"/>
      <dgm:spPr/>
    </dgm:pt>
    <dgm:pt modelId="{1185CF75-D261-437D-8FA1-E53D4863D51D}" type="pres">
      <dgm:prSet presAssocID="{E9414DE4-E267-4D2D-948E-8672DB6AAF5D}" presName="text_6" presStyleLbl="node1" presStyleIdx="5" presStyleCnt="6">
        <dgm:presLayoutVars>
          <dgm:bulletEnabled val="1"/>
        </dgm:presLayoutVars>
      </dgm:prSet>
      <dgm:spPr/>
    </dgm:pt>
    <dgm:pt modelId="{D48A47F4-7725-44D2-AB30-EA672113E6C0}" type="pres">
      <dgm:prSet presAssocID="{E9414DE4-E267-4D2D-948E-8672DB6AAF5D}" presName="accent_6" presStyleCnt="0"/>
      <dgm:spPr/>
    </dgm:pt>
    <dgm:pt modelId="{B691441B-75BF-4896-8CBF-D21C6EE7E016}" type="pres">
      <dgm:prSet presAssocID="{E9414DE4-E267-4D2D-948E-8672DB6AAF5D}" presName="accentRepeatNode" presStyleLbl="solidFgAcc1" presStyleIdx="5" presStyleCnt="6"/>
      <dgm:spPr/>
    </dgm:pt>
  </dgm:ptLst>
  <dgm:cxnLst>
    <dgm:cxn modelId="{333A4505-A64D-43F8-874E-BD4D4D19EEB3}" type="presOf" srcId="{8A8F0BE2-D4F9-4D83-9547-570179448727}" destId="{93B29792-927D-47A6-96DE-ED8AB1C5B652}" srcOrd="0" destOrd="0" presId="urn:microsoft.com/office/officeart/2008/layout/VerticalCurvedList"/>
    <dgm:cxn modelId="{C0FBC01F-096F-4660-9B4E-1EA6C86C5726}" type="presOf" srcId="{8D1A201A-CF9C-4146-8561-6B01793295A2}" destId="{4CD95096-DE1E-4563-BBD8-60FEA2AB2B7E}" srcOrd="0" destOrd="0" presId="urn:microsoft.com/office/officeart/2008/layout/VerticalCurvedList"/>
    <dgm:cxn modelId="{50B40D24-AA3F-4097-914E-1F28144815EC}" srcId="{A8F20EDF-23F0-4B59-892A-68367C883DC5}" destId="{F83AA8A0-11B1-42AF-8F8A-30351AE9EA1A}" srcOrd="1" destOrd="0" parTransId="{4C4DF98D-47E9-423A-8190-FD4240C5456C}" sibTransId="{109AE4CB-718C-40AD-815C-BB6640DE3F4F}"/>
    <dgm:cxn modelId="{6CD9D647-34EE-4B3C-BEDD-F50B5F56CFAE}" type="presOf" srcId="{F83AA8A0-11B1-42AF-8F8A-30351AE9EA1A}" destId="{D5A0B2DE-7ACC-4816-A0DC-99922CA57098}" srcOrd="0" destOrd="0" presId="urn:microsoft.com/office/officeart/2008/layout/VerticalCurvedList"/>
    <dgm:cxn modelId="{2C3FCE69-F7F8-49A4-8CA5-A3CD8565E060}" type="presOf" srcId="{F09B7A79-0B5F-468A-9FE3-515A7C43C149}" destId="{0571DB7B-20AD-428A-8EE7-B70883B600C2}" srcOrd="0" destOrd="0" presId="urn:microsoft.com/office/officeart/2008/layout/VerticalCurvedList"/>
    <dgm:cxn modelId="{5ECC5A6B-36D0-4DD3-B22F-0A967C5FEDBA}" srcId="{A8F20EDF-23F0-4B59-892A-68367C883DC5}" destId="{F09B7A79-0B5F-468A-9FE3-515A7C43C149}" srcOrd="3" destOrd="0" parTransId="{552C3D28-C2E2-4A78-9260-EC7C1A11FED5}" sibTransId="{DE93E5AE-2E85-4EAA-9237-D2C4AF9024F9}"/>
    <dgm:cxn modelId="{BA61B24C-3954-45E6-AC45-BA61AF16FD3E}" type="presOf" srcId="{1EB18117-F9E2-496A-A371-7B0C86BE0C6A}" destId="{BB376125-09CF-4CA3-AAC4-504213DD9F47}" srcOrd="0" destOrd="0" presId="urn:microsoft.com/office/officeart/2008/layout/VerticalCurvedList"/>
    <dgm:cxn modelId="{49576B4E-A6BF-4EED-85C7-7F66CF12D939}" srcId="{A8F20EDF-23F0-4B59-892A-68367C883DC5}" destId="{8A8F0BE2-D4F9-4D83-9547-570179448727}" srcOrd="2" destOrd="0" parTransId="{ECF2FC9A-95B2-4746-A590-59A16D82DA09}" sibTransId="{066DBD05-0737-42C6-8284-C4F45C563591}"/>
    <dgm:cxn modelId="{DE690755-5533-470D-8746-6077B7B2BC5D}" srcId="{A8F20EDF-23F0-4B59-892A-68367C883DC5}" destId="{33372BA9-D948-4E9B-83C1-64578B2F339A}" srcOrd="4" destOrd="0" parTransId="{60D53403-BEBF-4952-8D22-4AB936977257}" sibTransId="{9805DCBE-0A81-40B5-B95F-7FD0C1F1F6B6}"/>
    <dgm:cxn modelId="{1D529A7B-3DAC-4A22-9A38-2C2A44CAAAC2}" srcId="{A8F20EDF-23F0-4B59-892A-68367C883DC5}" destId="{E9414DE4-E267-4D2D-948E-8672DB6AAF5D}" srcOrd="5" destOrd="0" parTransId="{0359FCFC-96D7-498A-81D8-06A29BDA34B9}" sibTransId="{6E639859-64C0-4E16-BF1F-F0E38E7C065F}"/>
    <dgm:cxn modelId="{781BD691-1FF7-41D0-B0C8-FDD1727C421D}" type="presOf" srcId="{33372BA9-D948-4E9B-83C1-64578B2F339A}" destId="{9C1A34E3-3507-4840-89A7-3C038E8E15EA}" srcOrd="0" destOrd="0" presId="urn:microsoft.com/office/officeart/2008/layout/VerticalCurvedList"/>
    <dgm:cxn modelId="{7919CE93-3E38-4D0E-ADC4-2292B73CB9E8}" type="presOf" srcId="{A8F20EDF-23F0-4B59-892A-68367C883DC5}" destId="{6A23733F-5EA1-4311-8B73-F63B2596541A}" srcOrd="0" destOrd="0" presId="urn:microsoft.com/office/officeart/2008/layout/VerticalCurvedList"/>
    <dgm:cxn modelId="{069EC4A7-0563-42E7-AA3E-6EB7B13A1EED}" type="presOf" srcId="{E9414DE4-E267-4D2D-948E-8672DB6AAF5D}" destId="{1185CF75-D261-437D-8FA1-E53D4863D51D}" srcOrd="0" destOrd="0" presId="urn:microsoft.com/office/officeart/2008/layout/VerticalCurvedList"/>
    <dgm:cxn modelId="{FF3AC7C9-3B48-4290-B4C5-331F34754012}" srcId="{A8F20EDF-23F0-4B59-892A-68367C883DC5}" destId="{8D1A201A-CF9C-4146-8561-6B01793295A2}" srcOrd="0" destOrd="0" parTransId="{8D63FFBD-7E69-4E59-9CFA-F96F66001F7D}" sibTransId="{1EB18117-F9E2-496A-A371-7B0C86BE0C6A}"/>
    <dgm:cxn modelId="{CB1DCDC1-6D25-448D-B5B4-8383637AB719}" type="presParOf" srcId="{6A23733F-5EA1-4311-8B73-F63B2596541A}" destId="{6B63C1E2-7122-4B3D-8073-64EC09FD7CEC}" srcOrd="0" destOrd="0" presId="urn:microsoft.com/office/officeart/2008/layout/VerticalCurvedList"/>
    <dgm:cxn modelId="{EFF2D997-BE4B-4A36-9954-F4056E1C4C53}" type="presParOf" srcId="{6B63C1E2-7122-4B3D-8073-64EC09FD7CEC}" destId="{A9E1B46F-FA6C-4C54-805C-7627024EDE63}" srcOrd="0" destOrd="0" presId="urn:microsoft.com/office/officeart/2008/layout/VerticalCurvedList"/>
    <dgm:cxn modelId="{C60E107E-1D6A-4908-9DE2-5AFDA1579E0F}" type="presParOf" srcId="{A9E1B46F-FA6C-4C54-805C-7627024EDE63}" destId="{7674F2C3-8C6E-47B4-A059-2F9037345D93}" srcOrd="0" destOrd="0" presId="urn:microsoft.com/office/officeart/2008/layout/VerticalCurvedList"/>
    <dgm:cxn modelId="{16DAD3FA-F9F6-4D25-B0A2-8E826D733BCA}" type="presParOf" srcId="{A9E1B46F-FA6C-4C54-805C-7627024EDE63}" destId="{BB376125-09CF-4CA3-AAC4-504213DD9F47}" srcOrd="1" destOrd="0" presId="urn:microsoft.com/office/officeart/2008/layout/VerticalCurvedList"/>
    <dgm:cxn modelId="{ED3B305E-B191-4ECB-B602-FB4C42B04739}" type="presParOf" srcId="{A9E1B46F-FA6C-4C54-805C-7627024EDE63}" destId="{5038F4DE-650A-4C4F-BB56-AA90A08DD8A3}" srcOrd="2" destOrd="0" presId="urn:microsoft.com/office/officeart/2008/layout/VerticalCurvedList"/>
    <dgm:cxn modelId="{C3403118-1106-46F7-8AEB-18AB9704CF67}" type="presParOf" srcId="{A9E1B46F-FA6C-4C54-805C-7627024EDE63}" destId="{F70D5162-0337-4C05-B0B6-2D10F53A16C5}" srcOrd="3" destOrd="0" presId="urn:microsoft.com/office/officeart/2008/layout/VerticalCurvedList"/>
    <dgm:cxn modelId="{6F42FC4D-4025-4987-9832-EBC4ED8239E7}" type="presParOf" srcId="{6B63C1E2-7122-4B3D-8073-64EC09FD7CEC}" destId="{4CD95096-DE1E-4563-BBD8-60FEA2AB2B7E}" srcOrd="1" destOrd="0" presId="urn:microsoft.com/office/officeart/2008/layout/VerticalCurvedList"/>
    <dgm:cxn modelId="{42D97C91-C19B-4E0C-97C5-5C672CFDE346}" type="presParOf" srcId="{6B63C1E2-7122-4B3D-8073-64EC09FD7CEC}" destId="{E11B8FF3-881D-41B3-8D09-A547BA177EC4}" srcOrd="2" destOrd="0" presId="urn:microsoft.com/office/officeart/2008/layout/VerticalCurvedList"/>
    <dgm:cxn modelId="{9E9BBE1F-6EEF-46B9-99D0-C4E069AFDE37}" type="presParOf" srcId="{E11B8FF3-881D-41B3-8D09-A547BA177EC4}" destId="{7F1BFB62-DA51-4E93-8C21-02E1A17888AD}" srcOrd="0" destOrd="0" presId="urn:microsoft.com/office/officeart/2008/layout/VerticalCurvedList"/>
    <dgm:cxn modelId="{86A32D8A-9866-4C16-AB56-79EE2202EFEE}" type="presParOf" srcId="{6B63C1E2-7122-4B3D-8073-64EC09FD7CEC}" destId="{D5A0B2DE-7ACC-4816-A0DC-99922CA57098}" srcOrd="3" destOrd="0" presId="urn:microsoft.com/office/officeart/2008/layout/VerticalCurvedList"/>
    <dgm:cxn modelId="{FC4F7A20-BDB7-46FB-AA05-E7545593CC20}" type="presParOf" srcId="{6B63C1E2-7122-4B3D-8073-64EC09FD7CEC}" destId="{BF3C8E31-79F0-45C0-BB39-FF56D7E00BE7}" srcOrd="4" destOrd="0" presId="urn:microsoft.com/office/officeart/2008/layout/VerticalCurvedList"/>
    <dgm:cxn modelId="{0C4B3F63-8851-4387-A3A5-2943C6907D80}" type="presParOf" srcId="{BF3C8E31-79F0-45C0-BB39-FF56D7E00BE7}" destId="{7AB96417-36AC-401D-8CD9-1E6CF00F31AC}" srcOrd="0" destOrd="0" presId="urn:microsoft.com/office/officeart/2008/layout/VerticalCurvedList"/>
    <dgm:cxn modelId="{496D62BD-A24B-49CD-B1F1-9541428727B5}" type="presParOf" srcId="{6B63C1E2-7122-4B3D-8073-64EC09FD7CEC}" destId="{93B29792-927D-47A6-96DE-ED8AB1C5B652}" srcOrd="5" destOrd="0" presId="urn:microsoft.com/office/officeart/2008/layout/VerticalCurvedList"/>
    <dgm:cxn modelId="{092629F7-27A2-44EA-AEC0-CA400B773CFA}" type="presParOf" srcId="{6B63C1E2-7122-4B3D-8073-64EC09FD7CEC}" destId="{8A4D2387-6623-4102-872C-4BF4FE4E604D}" srcOrd="6" destOrd="0" presId="urn:microsoft.com/office/officeart/2008/layout/VerticalCurvedList"/>
    <dgm:cxn modelId="{BBE2F1DE-6A64-4564-A3AF-4D1E4D92E123}" type="presParOf" srcId="{8A4D2387-6623-4102-872C-4BF4FE4E604D}" destId="{DFBAEC66-DE91-4827-9DE1-BB728CD672B5}" srcOrd="0" destOrd="0" presId="urn:microsoft.com/office/officeart/2008/layout/VerticalCurvedList"/>
    <dgm:cxn modelId="{2230A4BB-82EB-41C3-9CB7-C17495ECC387}" type="presParOf" srcId="{6B63C1E2-7122-4B3D-8073-64EC09FD7CEC}" destId="{0571DB7B-20AD-428A-8EE7-B70883B600C2}" srcOrd="7" destOrd="0" presId="urn:microsoft.com/office/officeart/2008/layout/VerticalCurvedList"/>
    <dgm:cxn modelId="{3D240357-12E7-4E14-B6D8-D0E4912CC245}" type="presParOf" srcId="{6B63C1E2-7122-4B3D-8073-64EC09FD7CEC}" destId="{34389643-6919-4D9E-A70E-755DBCEBF0D6}" srcOrd="8" destOrd="0" presId="urn:microsoft.com/office/officeart/2008/layout/VerticalCurvedList"/>
    <dgm:cxn modelId="{82C895AA-7F6D-444D-BB70-6818FF77CFD8}" type="presParOf" srcId="{34389643-6919-4D9E-A70E-755DBCEBF0D6}" destId="{5D65E526-C0F1-4CEA-AEA1-ABC2EE526CD7}" srcOrd="0" destOrd="0" presId="urn:microsoft.com/office/officeart/2008/layout/VerticalCurvedList"/>
    <dgm:cxn modelId="{FE6447F5-D211-41DB-9F88-4A4373418C91}" type="presParOf" srcId="{6B63C1E2-7122-4B3D-8073-64EC09FD7CEC}" destId="{9C1A34E3-3507-4840-89A7-3C038E8E15EA}" srcOrd="9" destOrd="0" presId="urn:microsoft.com/office/officeart/2008/layout/VerticalCurvedList"/>
    <dgm:cxn modelId="{AF69FE12-E0E0-4C4B-B33F-46A5011AEC8E}" type="presParOf" srcId="{6B63C1E2-7122-4B3D-8073-64EC09FD7CEC}" destId="{5CE41247-CA4A-40FF-9F97-A10513D4777B}" srcOrd="10" destOrd="0" presId="urn:microsoft.com/office/officeart/2008/layout/VerticalCurvedList"/>
    <dgm:cxn modelId="{D3AE60C7-FC20-4314-BD2D-CC0AAE1C7829}" type="presParOf" srcId="{5CE41247-CA4A-40FF-9F97-A10513D4777B}" destId="{4D1A7837-3F21-4E55-8151-37448F7F2D60}" srcOrd="0" destOrd="0" presId="urn:microsoft.com/office/officeart/2008/layout/VerticalCurvedList"/>
    <dgm:cxn modelId="{C8A4B05B-D0AC-4BB8-88AC-0D8C6740CA78}" type="presParOf" srcId="{6B63C1E2-7122-4B3D-8073-64EC09FD7CEC}" destId="{1185CF75-D261-437D-8FA1-E53D4863D51D}" srcOrd="11" destOrd="0" presId="urn:microsoft.com/office/officeart/2008/layout/VerticalCurvedList"/>
    <dgm:cxn modelId="{2D8BF1B3-A09D-4420-81ED-DE936546A30F}" type="presParOf" srcId="{6B63C1E2-7122-4B3D-8073-64EC09FD7CEC}" destId="{D48A47F4-7725-44D2-AB30-EA672113E6C0}" srcOrd="12" destOrd="0" presId="urn:microsoft.com/office/officeart/2008/layout/VerticalCurvedList"/>
    <dgm:cxn modelId="{776668A2-6EB4-4A2E-90F0-8894B05B04FB}" type="presParOf" srcId="{D48A47F4-7725-44D2-AB30-EA672113E6C0}" destId="{B691441B-75BF-4896-8CBF-D21C6EE7E0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9EAC0-CF89-4609-8614-31ED9C7AB576}">
      <dsp:nvSpPr>
        <dsp:cNvPr id="0" name=""/>
        <dsp:cNvSpPr/>
      </dsp:nvSpPr>
      <dsp:spPr>
        <a:xfrm>
          <a:off x="998459" y="1237"/>
          <a:ext cx="3221942" cy="193316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Standards </a:t>
          </a:r>
        </a:p>
      </dsp:txBody>
      <dsp:txXfrm>
        <a:off x="998459" y="1237"/>
        <a:ext cx="3221942" cy="1933165"/>
      </dsp:txXfrm>
    </dsp:sp>
    <dsp:sp modelId="{445A64C1-9B56-4848-8801-C8AC59F65A4D}">
      <dsp:nvSpPr>
        <dsp:cNvPr id="0" name=""/>
        <dsp:cNvSpPr/>
      </dsp:nvSpPr>
      <dsp:spPr>
        <a:xfrm>
          <a:off x="4542597" y="1237"/>
          <a:ext cx="3221942" cy="19331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Accreditation </a:t>
          </a:r>
        </a:p>
      </dsp:txBody>
      <dsp:txXfrm>
        <a:off x="4542597" y="1237"/>
        <a:ext cx="3221942" cy="1933165"/>
      </dsp:txXfrm>
    </dsp:sp>
    <dsp:sp modelId="{F5D00ECE-EB97-4A62-B6D5-D229741652AC}">
      <dsp:nvSpPr>
        <dsp:cNvPr id="0" name=""/>
        <dsp:cNvSpPr/>
      </dsp:nvSpPr>
      <dsp:spPr>
        <a:xfrm>
          <a:off x="998459" y="2256597"/>
          <a:ext cx="3221942" cy="19331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Certification</a:t>
          </a:r>
        </a:p>
      </dsp:txBody>
      <dsp:txXfrm>
        <a:off x="998459" y="2256597"/>
        <a:ext cx="3221942" cy="1933165"/>
      </dsp:txXfrm>
    </dsp:sp>
    <dsp:sp modelId="{71E40BB6-24E2-4717-A1CE-C48E7EE55589}">
      <dsp:nvSpPr>
        <dsp:cNvPr id="0" name=""/>
        <dsp:cNvSpPr/>
      </dsp:nvSpPr>
      <dsp:spPr>
        <a:xfrm>
          <a:off x="4542597" y="2256597"/>
          <a:ext cx="3221942" cy="193316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Enforcement</a:t>
          </a:r>
          <a:endParaRPr lang="en-US" sz="4200" kern="1200" dirty="0"/>
        </a:p>
      </dsp:txBody>
      <dsp:txXfrm>
        <a:off x="4542597" y="2256597"/>
        <a:ext cx="3221942" cy="1933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245AE-B3EE-4C94-9DEA-DD7C3BDB237D}">
      <dsp:nvSpPr>
        <dsp:cNvPr id="0" name=""/>
        <dsp:cNvSpPr/>
      </dsp:nvSpPr>
      <dsp:spPr>
        <a:xfrm>
          <a:off x="7" y="0"/>
          <a:ext cx="2688282" cy="4394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Organic Foods Production Act (OFPA)</a:t>
          </a:r>
        </a:p>
      </dsp:txBody>
      <dsp:txXfrm>
        <a:off x="7" y="1757680"/>
        <a:ext cx="2688282" cy="1757680"/>
      </dsp:txXfrm>
    </dsp:sp>
    <dsp:sp modelId="{582D9326-431F-43BC-945C-236FF3F52D90}">
      <dsp:nvSpPr>
        <dsp:cNvPr id="0" name=""/>
        <dsp:cNvSpPr/>
      </dsp:nvSpPr>
      <dsp:spPr>
        <a:xfrm flipH="1">
          <a:off x="1300156" y="886272"/>
          <a:ext cx="91425" cy="218027"/>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DB93F-19B9-4B87-A752-DDA48573CCFD}">
      <dsp:nvSpPr>
        <dsp:cNvPr id="0" name=""/>
        <dsp:cNvSpPr/>
      </dsp:nvSpPr>
      <dsp:spPr>
        <a:xfrm>
          <a:off x="2770658" y="0"/>
          <a:ext cx="2688282" cy="43942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USDA Organic Regulations</a:t>
          </a:r>
        </a:p>
      </dsp:txBody>
      <dsp:txXfrm>
        <a:off x="2770658" y="1757680"/>
        <a:ext cx="2688282" cy="1757680"/>
      </dsp:txXfrm>
    </dsp:sp>
    <dsp:sp modelId="{D052F9AF-5456-470A-87E3-8AF9335C2DE9}">
      <dsp:nvSpPr>
        <dsp:cNvPr id="0" name=""/>
        <dsp:cNvSpPr/>
      </dsp:nvSpPr>
      <dsp:spPr>
        <a:xfrm>
          <a:off x="4045777" y="886272"/>
          <a:ext cx="138044" cy="218027"/>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A83B54-472A-4354-8C05-73B4C125F035}">
      <dsp:nvSpPr>
        <dsp:cNvPr id="0" name=""/>
        <dsp:cNvSpPr/>
      </dsp:nvSpPr>
      <dsp:spPr>
        <a:xfrm>
          <a:off x="5539589" y="0"/>
          <a:ext cx="2688282" cy="4394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NOP Handbook</a:t>
          </a:r>
        </a:p>
      </dsp:txBody>
      <dsp:txXfrm>
        <a:off x="5539589" y="1757680"/>
        <a:ext cx="2688282" cy="1757680"/>
      </dsp:txXfrm>
    </dsp:sp>
    <dsp:sp modelId="{EF5699EC-7D1A-4376-9187-A4C53E872C1F}">
      <dsp:nvSpPr>
        <dsp:cNvPr id="0" name=""/>
        <dsp:cNvSpPr/>
      </dsp:nvSpPr>
      <dsp:spPr>
        <a:xfrm flipH="1">
          <a:off x="6929443" y="911119"/>
          <a:ext cx="293063" cy="193180"/>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0F936-CE9B-4B09-AC81-7B2C5CFAFF2B}">
      <dsp:nvSpPr>
        <dsp:cNvPr id="0" name=""/>
        <dsp:cNvSpPr/>
      </dsp:nvSpPr>
      <dsp:spPr>
        <a:xfrm>
          <a:off x="329183" y="3515360"/>
          <a:ext cx="7571232" cy="65913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ADC5E-BD98-412C-A599-D4A2900DB38A}">
      <dsp:nvSpPr>
        <dsp:cNvPr id="0" name=""/>
        <dsp:cNvSpPr/>
      </dsp:nvSpPr>
      <dsp:spPr>
        <a:xfrm>
          <a:off x="0" y="0"/>
          <a:ext cx="2205233" cy="45958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Final Rule: Strengthening Organic Enforcement </a:t>
          </a:r>
        </a:p>
      </dsp:txBody>
      <dsp:txXfrm>
        <a:off x="0" y="1838338"/>
        <a:ext cx="2205233" cy="1838338"/>
      </dsp:txXfrm>
    </dsp:sp>
    <dsp:sp modelId="{D898A1BD-A8F5-44CB-8362-42831FFD2117}">
      <dsp:nvSpPr>
        <dsp:cNvPr id="0" name=""/>
        <dsp:cNvSpPr/>
      </dsp:nvSpPr>
      <dsp:spPr>
        <a:xfrm>
          <a:off x="337408" y="275750"/>
          <a:ext cx="1530416" cy="15304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620BD-AB26-44B2-8831-F86F84A1A38E}">
      <dsp:nvSpPr>
        <dsp:cNvPr id="0" name=""/>
        <dsp:cNvSpPr/>
      </dsp:nvSpPr>
      <dsp:spPr>
        <a:xfrm>
          <a:off x="2271390" y="0"/>
          <a:ext cx="2205233" cy="459584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Final Rule: Origin of Livestock</a:t>
          </a:r>
        </a:p>
      </dsp:txBody>
      <dsp:txXfrm>
        <a:off x="2271390" y="1838338"/>
        <a:ext cx="2205233" cy="1838338"/>
      </dsp:txXfrm>
    </dsp:sp>
    <dsp:sp modelId="{6BB1CA4C-8012-4EFA-A603-BDB4D903AC32}">
      <dsp:nvSpPr>
        <dsp:cNvPr id="0" name=""/>
        <dsp:cNvSpPr/>
      </dsp:nvSpPr>
      <dsp:spPr>
        <a:xfrm>
          <a:off x="2608799" y="275750"/>
          <a:ext cx="1530416" cy="15304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6CE26-D5E9-4569-87D5-99CE60492E18}">
      <dsp:nvSpPr>
        <dsp:cNvPr id="0" name=""/>
        <dsp:cNvSpPr/>
      </dsp:nvSpPr>
      <dsp:spPr>
        <a:xfrm>
          <a:off x="4542781" y="0"/>
          <a:ext cx="2205233" cy="459584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Organic Livestock and Poultry Standards</a:t>
          </a:r>
        </a:p>
      </dsp:txBody>
      <dsp:txXfrm>
        <a:off x="4542781" y="1838338"/>
        <a:ext cx="2205233" cy="1838338"/>
      </dsp:txXfrm>
    </dsp:sp>
    <dsp:sp modelId="{3BB5BCD5-D22A-41D9-AA11-784E91E9700F}">
      <dsp:nvSpPr>
        <dsp:cNvPr id="0" name=""/>
        <dsp:cNvSpPr/>
      </dsp:nvSpPr>
      <dsp:spPr>
        <a:xfrm>
          <a:off x="4880189" y="275750"/>
          <a:ext cx="1530416" cy="153041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64ED7A-8EA7-4377-B94D-D99F5DC0C62F}">
      <dsp:nvSpPr>
        <dsp:cNvPr id="0" name=""/>
        <dsp:cNvSpPr/>
      </dsp:nvSpPr>
      <dsp:spPr>
        <a:xfrm>
          <a:off x="6814171" y="0"/>
          <a:ext cx="2205233" cy="45958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National List Rules (Including </a:t>
          </a:r>
          <a:r>
            <a:rPr lang="en-US" sz="2400" kern="1200" dirty="0" err="1"/>
            <a:t>Inerts</a:t>
          </a:r>
          <a:r>
            <a:rPr lang="en-US" sz="2400" kern="1200" dirty="0"/>
            <a:t> Project) </a:t>
          </a:r>
        </a:p>
      </dsp:txBody>
      <dsp:txXfrm>
        <a:off x="6814171" y="1838338"/>
        <a:ext cx="2205233" cy="1838338"/>
      </dsp:txXfrm>
    </dsp:sp>
    <dsp:sp modelId="{B0E137CC-FE92-4CA1-AFEA-55D8777C9957}">
      <dsp:nvSpPr>
        <dsp:cNvPr id="0" name=""/>
        <dsp:cNvSpPr/>
      </dsp:nvSpPr>
      <dsp:spPr>
        <a:xfrm>
          <a:off x="7151580" y="275750"/>
          <a:ext cx="1530416" cy="153041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13C1DF-E169-4191-B2B6-5D79DAE05FCB}">
      <dsp:nvSpPr>
        <dsp:cNvPr id="0" name=""/>
        <dsp:cNvSpPr/>
      </dsp:nvSpPr>
      <dsp:spPr>
        <a:xfrm>
          <a:off x="9085562" y="0"/>
          <a:ext cx="2205233" cy="45958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Collaborate with National Organic Standards Board</a:t>
          </a:r>
        </a:p>
      </dsp:txBody>
      <dsp:txXfrm>
        <a:off x="9085562" y="1838338"/>
        <a:ext cx="2205233" cy="1838338"/>
      </dsp:txXfrm>
    </dsp:sp>
    <dsp:sp modelId="{4F5B82CA-51F1-4674-8AEB-CDDC98CAACBB}">
      <dsp:nvSpPr>
        <dsp:cNvPr id="0" name=""/>
        <dsp:cNvSpPr/>
      </dsp:nvSpPr>
      <dsp:spPr>
        <a:xfrm>
          <a:off x="9422970" y="275750"/>
          <a:ext cx="1530416" cy="153041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D9BB09-939D-40AD-9F11-01EB35D136B1}">
      <dsp:nvSpPr>
        <dsp:cNvPr id="0" name=""/>
        <dsp:cNvSpPr/>
      </dsp:nvSpPr>
      <dsp:spPr>
        <a:xfrm>
          <a:off x="363441" y="3703266"/>
          <a:ext cx="10387532" cy="689376"/>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76125-09CF-4CA3-AAC4-504213DD9F47}">
      <dsp:nvSpPr>
        <dsp:cNvPr id="0" name=""/>
        <dsp:cNvSpPr/>
      </dsp:nvSpPr>
      <dsp:spPr>
        <a:xfrm>
          <a:off x="-6203612" y="-949060"/>
          <a:ext cx="7384520" cy="7384520"/>
        </a:xfrm>
        <a:prstGeom prst="blockArc">
          <a:avLst>
            <a:gd name="adj1" fmla="val 18900000"/>
            <a:gd name="adj2" fmla="val 2700000"/>
            <a:gd name="adj3" fmla="val 29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95096-DE1E-4563-BBD8-60FEA2AB2B7E}">
      <dsp:nvSpPr>
        <dsp:cNvPr id="0" name=""/>
        <dsp:cNvSpPr/>
      </dsp:nvSpPr>
      <dsp:spPr>
        <a:xfrm>
          <a:off x="439715" y="288913"/>
          <a:ext cx="8176467" cy="5776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4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Organic System Plan Reviews, Certification  </a:t>
          </a:r>
        </a:p>
      </dsp:txBody>
      <dsp:txXfrm>
        <a:off x="439715" y="288913"/>
        <a:ext cx="8176467" cy="577608"/>
      </dsp:txXfrm>
    </dsp:sp>
    <dsp:sp modelId="{7F1BFB62-DA51-4E93-8C21-02E1A17888AD}">
      <dsp:nvSpPr>
        <dsp:cNvPr id="0" name=""/>
        <dsp:cNvSpPr/>
      </dsp:nvSpPr>
      <dsp:spPr>
        <a:xfrm>
          <a:off x="78710" y="216712"/>
          <a:ext cx="722010" cy="72201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A0B2DE-7ACC-4816-A0DC-99922CA57098}">
      <dsp:nvSpPr>
        <dsp:cNvPr id="0" name=""/>
        <dsp:cNvSpPr/>
      </dsp:nvSpPr>
      <dsp:spPr>
        <a:xfrm>
          <a:off x="914837" y="1155216"/>
          <a:ext cx="7701345" cy="5776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4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Annual and Unannounced Inspections </a:t>
          </a:r>
        </a:p>
      </dsp:txBody>
      <dsp:txXfrm>
        <a:off x="914837" y="1155216"/>
        <a:ext cx="7701345" cy="577608"/>
      </dsp:txXfrm>
    </dsp:sp>
    <dsp:sp modelId="{7AB96417-36AC-401D-8CD9-1E6CF00F31AC}">
      <dsp:nvSpPr>
        <dsp:cNvPr id="0" name=""/>
        <dsp:cNvSpPr/>
      </dsp:nvSpPr>
      <dsp:spPr>
        <a:xfrm>
          <a:off x="553832" y="1083015"/>
          <a:ext cx="722010" cy="7220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B29792-927D-47A6-96DE-ED8AB1C5B652}">
      <dsp:nvSpPr>
        <dsp:cNvPr id="0" name=""/>
        <dsp:cNvSpPr/>
      </dsp:nvSpPr>
      <dsp:spPr>
        <a:xfrm>
          <a:off x="1132099" y="2021518"/>
          <a:ext cx="7484084" cy="5776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4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Residue Testing</a:t>
          </a:r>
        </a:p>
      </dsp:txBody>
      <dsp:txXfrm>
        <a:off x="1132099" y="2021518"/>
        <a:ext cx="7484084" cy="577608"/>
      </dsp:txXfrm>
    </dsp:sp>
    <dsp:sp modelId="{DFBAEC66-DE91-4827-9DE1-BB728CD672B5}">
      <dsp:nvSpPr>
        <dsp:cNvPr id="0" name=""/>
        <dsp:cNvSpPr/>
      </dsp:nvSpPr>
      <dsp:spPr>
        <a:xfrm>
          <a:off x="771094" y="1949317"/>
          <a:ext cx="722010" cy="72201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1DB7B-20AD-428A-8EE7-B70883B600C2}">
      <dsp:nvSpPr>
        <dsp:cNvPr id="0" name=""/>
        <dsp:cNvSpPr/>
      </dsp:nvSpPr>
      <dsp:spPr>
        <a:xfrm>
          <a:off x="1132099" y="2887272"/>
          <a:ext cx="7484084" cy="5776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4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Complaint Investigations </a:t>
          </a:r>
        </a:p>
      </dsp:txBody>
      <dsp:txXfrm>
        <a:off x="1132099" y="2887272"/>
        <a:ext cx="7484084" cy="577608"/>
      </dsp:txXfrm>
    </dsp:sp>
    <dsp:sp modelId="{5D65E526-C0F1-4CEA-AEA1-ABC2EE526CD7}">
      <dsp:nvSpPr>
        <dsp:cNvPr id="0" name=""/>
        <dsp:cNvSpPr/>
      </dsp:nvSpPr>
      <dsp:spPr>
        <a:xfrm>
          <a:off x="771094" y="2815071"/>
          <a:ext cx="722010" cy="72201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1A34E3-3507-4840-89A7-3C038E8E15EA}">
      <dsp:nvSpPr>
        <dsp:cNvPr id="0" name=""/>
        <dsp:cNvSpPr/>
      </dsp:nvSpPr>
      <dsp:spPr>
        <a:xfrm>
          <a:off x="914837" y="3753574"/>
          <a:ext cx="7701345" cy="57760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4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t>Noncompliances</a:t>
          </a:r>
          <a:r>
            <a:rPr lang="en-US" sz="2400" kern="1200" dirty="0"/>
            <a:t>, Suspensions, Revocations</a:t>
          </a:r>
        </a:p>
      </dsp:txBody>
      <dsp:txXfrm>
        <a:off x="914837" y="3753574"/>
        <a:ext cx="7701345" cy="577608"/>
      </dsp:txXfrm>
    </dsp:sp>
    <dsp:sp modelId="{4D1A7837-3F21-4E55-8151-37448F7F2D60}">
      <dsp:nvSpPr>
        <dsp:cNvPr id="0" name=""/>
        <dsp:cNvSpPr/>
      </dsp:nvSpPr>
      <dsp:spPr>
        <a:xfrm>
          <a:off x="553832" y="3681373"/>
          <a:ext cx="722010" cy="72201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5CF75-D261-437D-8FA1-E53D4863D51D}">
      <dsp:nvSpPr>
        <dsp:cNvPr id="0" name=""/>
        <dsp:cNvSpPr/>
      </dsp:nvSpPr>
      <dsp:spPr>
        <a:xfrm>
          <a:off x="439715" y="4619877"/>
          <a:ext cx="8176467" cy="5776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4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Mediation and Settlement Agreements </a:t>
          </a:r>
        </a:p>
      </dsp:txBody>
      <dsp:txXfrm>
        <a:off x="439715" y="4619877"/>
        <a:ext cx="8176467" cy="577608"/>
      </dsp:txXfrm>
    </dsp:sp>
    <dsp:sp modelId="{B691441B-75BF-4896-8CBF-D21C6EE7E016}">
      <dsp:nvSpPr>
        <dsp:cNvPr id="0" name=""/>
        <dsp:cNvSpPr/>
      </dsp:nvSpPr>
      <dsp:spPr>
        <a:xfrm>
          <a:off x="78710" y="4547676"/>
          <a:ext cx="722010" cy="72201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7050" cy="469900"/>
          </a:xfrm>
          <a:prstGeom prst="rect">
            <a:avLst/>
          </a:prstGeom>
        </p:spPr>
        <p:txBody>
          <a:bodyPr vert="horz" lIns="91409" tIns="45704" rIns="91409" bIns="45704"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09" tIns="45704" rIns="91409" bIns="45704" rtlCol="0"/>
          <a:lstStyle>
            <a:lvl1pPr algn="r">
              <a:defRPr sz="1200"/>
            </a:lvl1pPr>
          </a:lstStyle>
          <a:p>
            <a:fld id="{7795B218-9FCC-42EE-A6A2-453BF0B53C93}" type="datetimeFigureOut">
              <a:rPr lang="en-US" smtClean="0"/>
              <a:t>2/9/2022</a:t>
            </a:fld>
            <a:endParaRPr lang="en-US"/>
          </a:p>
        </p:txBody>
      </p:sp>
      <p:sp>
        <p:nvSpPr>
          <p:cNvPr id="4" name="Footer Placeholder 3"/>
          <p:cNvSpPr>
            <a:spLocks noGrp="1"/>
          </p:cNvSpPr>
          <p:nvPr>
            <p:ph type="ftr" sz="quarter" idx="2"/>
          </p:nvPr>
        </p:nvSpPr>
        <p:spPr>
          <a:xfrm>
            <a:off x="2" y="8893175"/>
            <a:ext cx="3067050" cy="469900"/>
          </a:xfrm>
          <a:prstGeom prst="rect">
            <a:avLst/>
          </a:prstGeom>
        </p:spPr>
        <p:txBody>
          <a:bodyPr vert="horz" lIns="91409" tIns="45704" rIns="91409" bIns="45704"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09" tIns="45704" rIns="91409" bIns="45704" rtlCol="0" anchor="b"/>
          <a:lstStyle>
            <a:lvl1pPr algn="r">
              <a:defRPr sz="1200"/>
            </a:lvl1pPr>
          </a:lstStyle>
          <a:p>
            <a:fld id="{3709748E-D9FB-4916-A9F0-E60776A4AB0D}" type="slidenum">
              <a:rPr lang="en-US" smtClean="0"/>
              <a:t>‹#›</a:t>
            </a:fld>
            <a:endParaRPr lang="en-US"/>
          </a:p>
        </p:txBody>
      </p:sp>
    </p:spTree>
    <p:extLst>
      <p:ext uri="{BB962C8B-B14F-4D97-AF65-F5344CB8AC3E}">
        <p14:creationId xmlns:p14="http://schemas.microsoft.com/office/powerpoint/2010/main" val="224843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66733" cy="469780"/>
          </a:xfrm>
          <a:prstGeom prst="rect">
            <a:avLst/>
          </a:prstGeom>
        </p:spPr>
        <p:txBody>
          <a:bodyPr vert="horz" lIns="93906" tIns="46952" rIns="93906" bIns="46952" rtlCol="0"/>
          <a:lstStyle>
            <a:lvl1pPr algn="l">
              <a:defRPr sz="1200"/>
            </a:lvl1pPr>
          </a:lstStyle>
          <a:p>
            <a:endParaRPr lang="en-US"/>
          </a:p>
        </p:txBody>
      </p:sp>
      <p:sp>
        <p:nvSpPr>
          <p:cNvPr id="3" name="Date Placeholder 2"/>
          <p:cNvSpPr>
            <a:spLocks noGrp="1"/>
          </p:cNvSpPr>
          <p:nvPr>
            <p:ph type="dt" idx="1"/>
          </p:nvPr>
        </p:nvSpPr>
        <p:spPr>
          <a:xfrm>
            <a:off x="4008707" y="2"/>
            <a:ext cx="3066733" cy="469780"/>
          </a:xfrm>
          <a:prstGeom prst="rect">
            <a:avLst/>
          </a:prstGeom>
        </p:spPr>
        <p:txBody>
          <a:bodyPr vert="horz" lIns="93906" tIns="46952" rIns="93906" bIns="46952" rtlCol="0"/>
          <a:lstStyle>
            <a:lvl1pPr algn="r">
              <a:defRPr sz="1200"/>
            </a:lvl1pPr>
          </a:lstStyle>
          <a:p>
            <a:fld id="{EEDFB5D4-6811-4523-A7B7-A34F2AE89B9D}" type="datetimeFigureOut">
              <a:rPr lang="en-US" smtClean="0"/>
              <a:t>2/9/2022</a:t>
            </a:fld>
            <a:endParaRPr lang="en-US"/>
          </a:p>
        </p:txBody>
      </p:sp>
      <p:sp>
        <p:nvSpPr>
          <p:cNvPr id="4" name="Slide Image Placeholder 3"/>
          <p:cNvSpPr>
            <a:spLocks noGrp="1" noRot="1" noChangeAspect="1"/>
          </p:cNvSpPr>
          <p:nvPr>
            <p:ph type="sldImg" idx="2"/>
          </p:nvPr>
        </p:nvSpPr>
        <p:spPr>
          <a:xfrm>
            <a:off x="728663" y="644525"/>
            <a:ext cx="5619750" cy="3160713"/>
          </a:xfrm>
          <a:prstGeom prst="rect">
            <a:avLst/>
          </a:prstGeom>
          <a:noFill/>
          <a:ln w="12700">
            <a:solidFill>
              <a:prstClr val="black"/>
            </a:solidFill>
          </a:ln>
        </p:spPr>
        <p:txBody>
          <a:bodyPr vert="horz" lIns="93906" tIns="46952" rIns="93906" bIns="46952" rtlCol="0" anchor="ctr"/>
          <a:lstStyle/>
          <a:p>
            <a:endParaRPr lang="en-US"/>
          </a:p>
        </p:txBody>
      </p:sp>
      <p:sp>
        <p:nvSpPr>
          <p:cNvPr id="5" name="Notes Placeholder 4"/>
          <p:cNvSpPr>
            <a:spLocks noGrp="1"/>
          </p:cNvSpPr>
          <p:nvPr>
            <p:ph type="body" sz="quarter" idx="3"/>
          </p:nvPr>
        </p:nvSpPr>
        <p:spPr>
          <a:xfrm>
            <a:off x="404447" y="3980256"/>
            <a:ext cx="6207368" cy="4759298"/>
          </a:xfrm>
          <a:prstGeom prst="rect">
            <a:avLst/>
          </a:prstGeom>
        </p:spPr>
        <p:txBody>
          <a:bodyPr vert="horz" lIns="93906" tIns="46952" rIns="93906" bIns="469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93299"/>
            <a:ext cx="3066733" cy="469779"/>
          </a:xfrm>
          <a:prstGeom prst="rect">
            <a:avLst/>
          </a:prstGeom>
        </p:spPr>
        <p:txBody>
          <a:bodyPr vert="horz" lIns="93906" tIns="46952" rIns="93906" bIns="46952" rtlCol="0" anchor="b"/>
          <a:lstStyle>
            <a:lvl1pPr algn="l">
              <a:defRPr sz="1200"/>
            </a:lvl1pPr>
          </a:lstStyle>
          <a:p>
            <a:endParaRPr lang="en-US"/>
          </a:p>
        </p:txBody>
      </p:sp>
      <p:sp>
        <p:nvSpPr>
          <p:cNvPr id="7" name="Slide Number Placeholder 6"/>
          <p:cNvSpPr>
            <a:spLocks noGrp="1"/>
          </p:cNvSpPr>
          <p:nvPr>
            <p:ph type="sldNum" sz="quarter" idx="5"/>
          </p:nvPr>
        </p:nvSpPr>
        <p:spPr>
          <a:xfrm>
            <a:off x="4008707" y="8893299"/>
            <a:ext cx="3066733" cy="469779"/>
          </a:xfrm>
          <a:prstGeom prst="rect">
            <a:avLst/>
          </a:prstGeom>
        </p:spPr>
        <p:txBody>
          <a:bodyPr vert="horz" lIns="93906" tIns="46952" rIns="93906" bIns="46952" rtlCol="0" anchor="b"/>
          <a:lstStyle>
            <a:lvl1pPr algn="r">
              <a:defRPr sz="1200"/>
            </a:lvl1pPr>
          </a:lstStyle>
          <a:p>
            <a:fld id="{D842B3E8-0168-4BDC-A7BE-978125B27158}" type="slidenum">
              <a:rPr lang="en-US" smtClean="0"/>
              <a:t>‹#›</a:t>
            </a:fld>
            <a:endParaRPr lang="en-US"/>
          </a:p>
        </p:txBody>
      </p:sp>
    </p:spTree>
    <p:extLst>
      <p:ext uri="{BB962C8B-B14F-4D97-AF65-F5344CB8AC3E}">
        <p14:creationId xmlns:p14="http://schemas.microsoft.com/office/powerpoint/2010/main" val="352623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a:xfrm>
            <a:off x="404447" y="4648200"/>
            <a:ext cx="6207368" cy="4091354"/>
          </a:xfrm>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fld id="{4AC973F6-3693-414E-8363-880C92602EE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7601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updated for ACA Training, January 2022</a:t>
            </a:r>
          </a:p>
        </p:txBody>
      </p:sp>
      <p:sp>
        <p:nvSpPr>
          <p:cNvPr id="4" name="Slide Number Placeholder 3"/>
          <p:cNvSpPr>
            <a:spLocks noGrp="1"/>
          </p:cNvSpPr>
          <p:nvPr>
            <p:ph type="sldNum" sz="quarter" idx="5"/>
          </p:nvPr>
        </p:nvSpPr>
        <p:spPr/>
        <p:txBody>
          <a:bodyPr/>
          <a:lstStyle/>
          <a:p>
            <a:fld id="{D842B3E8-0168-4BDC-A7BE-978125B27158}" type="slidenum">
              <a:rPr lang="en-US" smtClean="0"/>
              <a:t>3</a:t>
            </a:fld>
            <a:endParaRPr lang="en-US"/>
          </a:p>
        </p:txBody>
      </p:sp>
    </p:spTree>
    <p:extLst>
      <p:ext uri="{BB962C8B-B14F-4D97-AF65-F5344CB8AC3E}">
        <p14:creationId xmlns:p14="http://schemas.microsoft.com/office/powerpoint/2010/main" val="304051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2B3E8-0168-4BDC-A7BE-978125B27158}" type="slidenum">
              <a:rPr lang="en-US" smtClean="0"/>
              <a:t>4</a:t>
            </a:fld>
            <a:endParaRPr lang="en-US"/>
          </a:p>
        </p:txBody>
      </p:sp>
    </p:spTree>
    <p:extLst>
      <p:ext uri="{BB962C8B-B14F-4D97-AF65-F5344CB8AC3E}">
        <p14:creationId xmlns:p14="http://schemas.microsoft.com/office/powerpoint/2010/main" val="182662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B0BCB48-D06B-47BA-AE11-224748410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314DF2C-3B7E-4C74-B23D-098D1B1306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B6D49717-6ECB-4A40-B3B5-D30666844F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A25CAB-9F52-4476-AD7D-ECD85A9AC91A}"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19395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44834BF-0A0A-483C-A305-69F2C90FDA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BA55303-DCC3-49D5-A9E6-6F1E4D9B66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F98A73DA-FE28-4F57-B24A-537148323A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68F0AB-EE09-4D9E-B41C-F43018C69360}" type="slidenum">
              <a:rPr lang="en-US" altLang="en-US">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11203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2B3E8-0168-4BDC-A7BE-978125B27158}" type="slidenum">
              <a:rPr lang="en-US" smtClean="0"/>
              <a:t>9</a:t>
            </a:fld>
            <a:endParaRPr lang="en-US"/>
          </a:p>
        </p:txBody>
      </p:sp>
    </p:spTree>
    <p:extLst>
      <p:ext uri="{BB962C8B-B14F-4D97-AF65-F5344CB8AC3E}">
        <p14:creationId xmlns:p14="http://schemas.microsoft.com/office/powerpoint/2010/main" val="372015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NOP is just one of many programs at USDA that provide support for organic farms and businesses. Here’s a snapshot of other programs that research, fund, or promote organic. </a:t>
            </a:r>
          </a:p>
        </p:txBody>
      </p:sp>
      <p:sp>
        <p:nvSpPr>
          <p:cNvPr id="4" name="Slide Number Placeholder 3"/>
          <p:cNvSpPr>
            <a:spLocks noGrp="1"/>
          </p:cNvSpPr>
          <p:nvPr>
            <p:ph type="sldNum" sz="quarter" idx="5"/>
          </p:nvPr>
        </p:nvSpPr>
        <p:spPr/>
        <p:txBody>
          <a:bodyPr/>
          <a:lstStyle/>
          <a:p>
            <a:fld id="{D842B3E8-0168-4BDC-A7BE-978125B27158}" type="slidenum">
              <a:rPr lang="en-US" smtClean="0"/>
              <a:t>12</a:t>
            </a:fld>
            <a:endParaRPr lang="en-US"/>
          </a:p>
        </p:txBody>
      </p:sp>
    </p:spTree>
    <p:extLst>
      <p:ext uri="{BB962C8B-B14F-4D97-AF65-F5344CB8AC3E}">
        <p14:creationId xmlns:p14="http://schemas.microsoft.com/office/powerpoint/2010/main" val="2908576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298" y="1476237"/>
            <a:ext cx="9347200" cy="1470025"/>
          </a:xfrm>
        </p:spPr>
        <p:txBody>
          <a:bodyPr>
            <a:normAutofit/>
          </a:bodyPr>
          <a:lstStyle>
            <a:lvl1pPr algn="l">
              <a:defRPr sz="48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801298" y="3381226"/>
            <a:ext cx="9307680" cy="1752600"/>
          </a:xfrm>
        </p:spPr>
        <p:txBody>
          <a:bodyPr>
            <a:normAutofit/>
          </a:bodyPr>
          <a:lstStyle>
            <a:lvl1pPr marL="0" indent="0" algn="l">
              <a:buNone/>
              <a:defRPr sz="3200" b="1">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a:solidFill>
                  <a:prstClr val="white"/>
                </a:solidFill>
              </a:rPr>
              <a:t>USDA Agricultural Marketing Service | National Organic Program</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8A284E52-EE6E-4216-9EB8-9F8FDA026B97}" type="slidenum">
              <a:rPr lang="en-US" smtClean="0">
                <a:solidFill>
                  <a:prstClr val="white"/>
                </a:solidFill>
              </a:rPr>
              <a:pPr/>
              <a:t>‹#›</a:t>
            </a:fld>
            <a:endParaRPr lang="en-US">
              <a:solidFill>
                <a:prstClr val="white"/>
              </a:solidFill>
            </a:endParaRPr>
          </a:p>
        </p:txBody>
      </p:sp>
      <p:grpSp>
        <p:nvGrpSpPr>
          <p:cNvPr id="13" name="Group 12"/>
          <p:cNvGrpSpPr/>
          <p:nvPr userDrawn="1"/>
        </p:nvGrpSpPr>
        <p:grpSpPr>
          <a:xfrm>
            <a:off x="0" y="6075536"/>
            <a:ext cx="12192000" cy="785477"/>
            <a:chOff x="0" y="6075536"/>
            <a:chExt cx="12192000" cy="785477"/>
          </a:xfrm>
        </p:grpSpPr>
        <p:pic>
          <p:nvPicPr>
            <p:cNvPr id="14" name="Picture 1" descr="Template Assets-03.jpg"/>
            <p:cNvPicPr>
              <a:picLocks noChangeAspect="1"/>
            </p:cNvPicPr>
            <p:nvPr/>
          </p:nvPicPr>
          <p:blipFill>
            <a:blip r:embed="rId2" cstate="print">
              <a:extLst>
                <a:ext uri="{28A0092B-C50C-407E-A947-70E740481C1C}">
                  <a14:useLocalDpi xmlns:a14="http://schemas.microsoft.com/office/drawing/2010/main" val="0"/>
                </a:ext>
              </a:extLst>
            </a:blip>
            <a:srcRect l="3549" t="4875" r="2272" b="6929"/>
            <a:stretch>
              <a:fillRect/>
            </a:stretch>
          </p:blipFill>
          <p:spPr bwMode="auto">
            <a:xfrm>
              <a:off x="0" y="6078549"/>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 descr="Template Assets-03.jpg"/>
            <p:cNvPicPr>
              <a:picLocks noChangeAspect="1"/>
            </p:cNvPicPr>
            <p:nvPr/>
          </p:nvPicPr>
          <p:blipFill rotWithShape="1">
            <a:blip r:embed="rId2" cstate="print">
              <a:extLst>
                <a:ext uri="{28A0092B-C50C-407E-A947-70E740481C1C}">
                  <a14:useLocalDpi xmlns:a14="http://schemas.microsoft.com/office/drawing/2010/main" val="0"/>
                </a:ext>
              </a:extLst>
            </a:blip>
            <a:srcRect l="50633" t="4875" r="2272" b="6929"/>
            <a:stretch/>
          </p:blipFill>
          <p:spPr bwMode="auto">
            <a:xfrm>
              <a:off x="7620000" y="6075536"/>
              <a:ext cx="4572000"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4972" y="5503653"/>
            <a:ext cx="1190011" cy="1580841"/>
          </a:xfrm>
          <a:prstGeom prst="rect">
            <a:avLst/>
          </a:prstGeom>
        </p:spPr>
      </p:pic>
    </p:spTree>
    <p:extLst>
      <p:ext uri="{BB962C8B-B14F-4D97-AF65-F5344CB8AC3E}">
        <p14:creationId xmlns:p14="http://schemas.microsoft.com/office/powerpoint/2010/main" val="55567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39148"/>
            <a:ext cx="10700630" cy="822960"/>
          </a:xfrm>
        </p:spPr>
        <p:txBody>
          <a:bodyPr>
            <a:normAutofit/>
          </a:bodyPr>
          <a:lstStyle>
            <a:lvl1pPr>
              <a:defRPr sz="3600" b="1">
                <a:latin typeface="+mj-lt"/>
              </a:defRPr>
            </a:lvl1pPr>
          </a:lstStyle>
          <a:p>
            <a:r>
              <a:rPr lang="en-US" dirty="0"/>
              <a:t>Click to edit Master title style</a:t>
            </a:r>
          </a:p>
        </p:txBody>
      </p:sp>
      <p:sp>
        <p:nvSpPr>
          <p:cNvPr id="3" name="Content Placeholder 2"/>
          <p:cNvSpPr>
            <a:spLocks noGrp="1"/>
          </p:cNvSpPr>
          <p:nvPr>
            <p:ph idx="1"/>
          </p:nvPr>
        </p:nvSpPr>
        <p:spPr>
          <a:xfrm>
            <a:off x="508000" y="1371600"/>
            <a:ext cx="11321538" cy="4800600"/>
          </a:xfrm>
        </p:spPr>
        <p:txBody>
          <a:bodyPr>
            <a:normAutofit/>
          </a:bodyPr>
          <a:lstStyle>
            <a:lvl1pPr>
              <a:defRPr sz="3200">
                <a:solidFill>
                  <a:sysClr val="windowText" lastClr="000000"/>
                </a:solidFill>
                <a:latin typeface="+mj-lt"/>
              </a:defRPr>
            </a:lvl1pPr>
            <a:lvl2pPr>
              <a:defRPr sz="3200">
                <a:solidFill>
                  <a:sysClr val="windowText" lastClr="000000"/>
                </a:solidFill>
                <a:latin typeface="+mj-lt"/>
              </a:defRPr>
            </a:lvl2pPr>
            <a:lvl3pPr>
              <a:defRPr sz="3200">
                <a:solidFill>
                  <a:sysClr val="windowText" lastClr="000000"/>
                </a:solidFill>
                <a:latin typeface="+mj-lt"/>
              </a:defRPr>
            </a:lvl3pPr>
            <a:lvl4pPr>
              <a:defRPr sz="3200">
                <a:solidFill>
                  <a:sysClr val="windowText" lastClr="000000"/>
                </a:solidFill>
                <a:latin typeface="+mj-lt"/>
              </a:defRPr>
            </a:lvl4pPr>
            <a:lvl5pPr>
              <a:defRPr sz="3200">
                <a:solidFill>
                  <a:sysClr val="windowText" lastClr="000000"/>
                </a:solidFill>
                <a:latin typeface="+mj-lt"/>
              </a:defRPr>
            </a:lvl5pPr>
          </a:lstStyle>
          <a:p>
            <a:pPr lvl="0"/>
            <a:r>
              <a:rPr lang="en-US" dirty="0"/>
              <a:t>Click to edit Master text styles</a:t>
            </a:r>
          </a:p>
          <a:p>
            <a:pPr lvl="1"/>
            <a:r>
              <a:rPr lang="en-US" dirty="0"/>
              <a:t>Second level</a:t>
            </a:r>
          </a:p>
        </p:txBody>
      </p:sp>
      <p:sp>
        <p:nvSpPr>
          <p:cNvPr id="7" name="Footer Placeholder 4"/>
          <p:cNvSpPr>
            <a:spLocks noGrp="1"/>
          </p:cNvSpPr>
          <p:nvPr>
            <p:ph type="ftr" sz="quarter" idx="3"/>
          </p:nvPr>
        </p:nvSpPr>
        <p:spPr>
          <a:xfrm>
            <a:off x="2903" y="6492886"/>
            <a:ext cx="8229600" cy="365125"/>
          </a:xfrm>
          <a:prstGeom prst="rect">
            <a:avLst/>
          </a:prstGeom>
        </p:spPr>
        <p:txBody>
          <a:bodyPr vert="horz" lIns="91440" tIns="45720" rIns="91440" bIns="45720" rtlCol="0" anchor="ctr"/>
          <a:lstStyle>
            <a:lvl1pPr algn="l">
              <a:defRPr sz="1600" b="1">
                <a:solidFill>
                  <a:schemeClr val="accent1">
                    <a:lumMod val="50000"/>
                  </a:schemeClr>
                </a:solidFill>
              </a:defRPr>
            </a:lvl1pPr>
          </a:lstStyle>
          <a:p>
            <a:r>
              <a:rPr lang="en-US" dirty="0"/>
              <a:t>USDA Agricultural Marketing Service | National Organic Program</a:t>
            </a:r>
          </a:p>
        </p:txBody>
      </p:sp>
      <p:sp>
        <p:nvSpPr>
          <p:cNvPr id="8" name="Slide Number Placeholder 5"/>
          <p:cNvSpPr>
            <a:spLocks noGrp="1"/>
          </p:cNvSpPr>
          <p:nvPr>
            <p:ph type="sldNum" sz="quarter" idx="4"/>
          </p:nvPr>
        </p:nvSpPr>
        <p:spPr>
          <a:xfrm>
            <a:off x="9338329" y="6478955"/>
            <a:ext cx="2491209" cy="365125"/>
          </a:xfrm>
          <a:prstGeom prst="rect">
            <a:avLst/>
          </a:prstGeom>
        </p:spPr>
        <p:txBody>
          <a:bodyPr vert="horz" lIns="91440" tIns="45720" rIns="91440" bIns="45720" rtlCol="0" anchor="ctr"/>
          <a:lstStyle>
            <a:lvl1pPr algn="r">
              <a:defRPr sz="1200" b="1">
                <a:solidFill>
                  <a:schemeClr val="accent1">
                    <a:lumMod val="50000"/>
                  </a:schemeClr>
                </a:solidFill>
              </a:defRPr>
            </a:lvl1pPr>
          </a:lstStyle>
          <a:p>
            <a:fld id="{8A284E52-EE6E-4216-9EB8-9F8FDA026B97}" type="slidenum">
              <a:rPr lang="en-US" smtClean="0"/>
              <a:pPr/>
              <a:t>‹#›</a:t>
            </a:fld>
            <a:endParaRPr lang="en-US"/>
          </a:p>
        </p:txBody>
      </p:sp>
    </p:spTree>
    <p:extLst>
      <p:ext uri="{BB962C8B-B14F-4D97-AF65-F5344CB8AC3E}">
        <p14:creationId xmlns:p14="http://schemas.microsoft.com/office/powerpoint/2010/main" val="370659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231243"/>
            <a:ext cx="5386917" cy="722248"/>
          </a:xfrm>
        </p:spPr>
        <p:txBody>
          <a:bodyPr anchor="b">
            <a:normAutofit/>
          </a:bodyPr>
          <a:lstStyle>
            <a:lvl1pPr marL="0" indent="0">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4" y="1231243"/>
            <a:ext cx="5389033" cy="722248"/>
          </a:xfrm>
        </p:spPr>
        <p:txBody>
          <a:bodyPr anchor="b">
            <a:normAutofit/>
          </a:bodyPr>
          <a:lstStyle>
            <a:lvl1pPr marL="0" indent="0">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0"/>
          </p:nvPr>
        </p:nvSpPr>
        <p:spPr>
          <a:xfrm>
            <a:off x="2903" y="6492886"/>
            <a:ext cx="8229600" cy="365125"/>
          </a:xfrm>
          <a:prstGeom prst="rect">
            <a:avLst/>
          </a:prstGeom>
        </p:spPr>
        <p:txBody>
          <a:bodyPr vert="horz" lIns="91440" tIns="45720" rIns="91440" bIns="45720" rtlCol="0" anchor="ctr"/>
          <a:lstStyle>
            <a:lvl1pPr algn="l">
              <a:defRPr sz="1600" b="1">
                <a:solidFill>
                  <a:schemeClr val="accent1">
                    <a:lumMod val="50000"/>
                  </a:schemeClr>
                </a:solidFill>
              </a:defRPr>
            </a:lvl1pPr>
          </a:lstStyle>
          <a:p>
            <a:r>
              <a:rPr lang="en-US" dirty="0"/>
              <a:t>USDA Agricultural Marketing Service | National Organic Program</a:t>
            </a:r>
          </a:p>
        </p:txBody>
      </p:sp>
      <p:sp>
        <p:nvSpPr>
          <p:cNvPr id="11" name="Slide Number Placeholder 5"/>
          <p:cNvSpPr>
            <a:spLocks noGrp="1"/>
          </p:cNvSpPr>
          <p:nvPr>
            <p:ph type="sldNum" sz="quarter" idx="11"/>
          </p:nvPr>
        </p:nvSpPr>
        <p:spPr>
          <a:xfrm>
            <a:off x="9338329" y="6478955"/>
            <a:ext cx="2491209" cy="365125"/>
          </a:xfrm>
          <a:prstGeom prst="rect">
            <a:avLst/>
          </a:prstGeom>
        </p:spPr>
        <p:txBody>
          <a:bodyPr vert="horz" lIns="91440" tIns="45720" rIns="91440" bIns="45720" rtlCol="0" anchor="ctr"/>
          <a:lstStyle>
            <a:lvl1pPr algn="r">
              <a:defRPr sz="1200" b="1">
                <a:solidFill>
                  <a:schemeClr val="accent1">
                    <a:lumMod val="50000"/>
                  </a:schemeClr>
                </a:solidFill>
              </a:defRPr>
            </a:lvl1pPr>
          </a:lstStyle>
          <a:p>
            <a:fld id="{8A284E52-EE6E-4216-9EB8-9F8FDA026B97}" type="slidenum">
              <a:rPr lang="en-US" smtClean="0"/>
              <a:pPr/>
              <a:t>‹#›</a:t>
            </a:fld>
            <a:endParaRPr lang="en-US"/>
          </a:p>
        </p:txBody>
      </p:sp>
    </p:spTree>
    <p:extLst>
      <p:ext uri="{BB962C8B-B14F-4D97-AF65-F5344CB8AC3E}">
        <p14:creationId xmlns:p14="http://schemas.microsoft.com/office/powerpoint/2010/main" val="279285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BDC71A-A4CF-4FB0-9319-012B50561853}"/>
              </a:ext>
            </a:extLst>
          </p:cNvPr>
          <p:cNvSpPr>
            <a:spLocks noGrp="1"/>
          </p:cNvSpPr>
          <p:nvPr>
            <p:ph type="ftr" sz="quarter" idx="10"/>
          </p:nvPr>
        </p:nvSpPr>
        <p:spPr/>
        <p:txBody>
          <a:bodyPr/>
          <a:lstStyle/>
          <a:p>
            <a:r>
              <a:rPr lang="en-US"/>
              <a:t>USDA Agricultural Marketing Service | National Organic Program</a:t>
            </a:r>
            <a:endParaRPr lang="en-US" dirty="0"/>
          </a:p>
        </p:txBody>
      </p:sp>
      <p:sp>
        <p:nvSpPr>
          <p:cNvPr id="3" name="Slide Number Placeholder 2">
            <a:extLst>
              <a:ext uri="{FF2B5EF4-FFF2-40B4-BE49-F238E27FC236}">
                <a16:creationId xmlns:a16="http://schemas.microsoft.com/office/drawing/2014/main" id="{B7A8B834-DA74-4DFE-8F5E-0EB1880FF026}"/>
              </a:ext>
            </a:extLst>
          </p:cNvPr>
          <p:cNvSpPr>
            <a:spLocks noGrp="1"/>
          </p:cNvSpPr>
          <p:nvPr>
            <p:ph type="sldNum" sz="quarter" idx="11"/>
          </p:nvPr>
        </p:nvSpPr>
        <p:spPr/>
        <p:txBody>
          <a:bodyPr/>
          <a:lstStyle/>
          <a:p>
            <a:fld id="{8A284E52-EE6E-4216-9EB8-9F8FDA026B97}" type="slidenum">
              <a:rPr lang="en-US" smtClean="0"/>
              <a:pPr/>
              <a:t>‹#›</a:t>
            </a:fld>
            <a:endParaRPr lang="en-US"/>
          </a:p>
        </p:txBody>
      </p:sp>
    </p:spTree>
    <p:extLst>
      <p:ext uri="{BB962C8B-B14F-4D97-AF65-F5344CB8AC3E}">
        <p14:creationId xmlns:p14="http://schemas.microsoft.com/office/powerpoint/2010/main" val="298861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A picture containing sky, outdoor, crowd&#10;&#10;Description automatically generated">
            <a:extLst>
              <a:ext uri="{FF2B5EF4-FFF2-40B4-BE49-F238E27FC236}">
                <a16:creationId xmlns:a16="http://schemas.microsoft.com/office/drawing/2014/main" id="{F4DEE1E6-9435-42F3-9C53-2DA86B158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9438" b="5931"/>
          <a:stretch/>
        </p:blipFill>
        <p:spPr>
          <a:xfrm>
            <a:off x="0" y="784746"/>
            <a:ext cx="12192000" cy="6073254"/>
          </a:xfrm>
          <a:prstGeom prst="rect">
            <a:avLst/>
          </a:prstGeom>
        </p:spPr>
      </p:pic>
      <p:sp>
        <p:nvSpPr>
          <p:cNvPr id="6" name="Title 3">
            <a:extLst>
              <a:ext uri="{FF2B5EF4-FFF2-40B4-BE49-F238E27FC236}">
                <a16:creationId xmlns:a16="http://schemas.microsoft.com/office/drawing/2014/main" id="{F0845EC6-C510-406A-BAA1-1444283958B2}"/>
              </a:ext>
            </a:extLst>
          </p:cNvPr>
          <p:cNvSpPr txBox="1">
            <a:spLocks/>
          </p:cNvSpPr>
          <p:nvPr userDrawn="1"/>
        </p:nvSpPr>
        <p:spPr>
          <a:xfrm>
            <a:off x="0" y="0"/>
            <a:ext cx="12192000" cy="975360"/>
          </a:xfrm>
          <a:prstGeom prst="rect">
            <a:avLst/>
          </a:prstGeom>
          <a:gradFill flip="none" rotWithShape="1">
            <a:gsLst>
              <a:gs pos="0">
                <a:srgbClr val="008357">
                  <a:shade val="30000"/>
                  <a:satMod val="115000"/>
                </a:srgbClr>
              </a:gs>
              <a:gs pos="50000">
                <a:srgbClr val="008357">
                  <a:shade val="67500"/>
                  <a:satMod val="115000"/>
                </a:srgbClr>
              </a:gs>
              <a:gs pos="100000">
                <a:srgbClr val="008357">
                  <a:shade val="100000"/>
                  <a:satMod val="115000"/>
                </a:srgbClr>
              </a:gs>
            </a:gsLst>
            <a:lin ang="16200000" scaled="1"/>
            <a:tileRect/>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endParaRPr lang="en-US" sz="2800" dirty="0">
              <a:solidFill>
                <a:prstClr val="white"/>
              </a:solidFill>
              <a:latin typeface="Gill Sans MT" pitchFamily="34" charset="0"/>
              <a:cs typeface="Arial" pitchFamily="34" charset="0"/>
            </a:endParaRPr>
          </a:p>
        </p:txBody>
      </p:sp>
      <p:sp>
        <p:nvSpPr>
          <p:cNvPr id="2" name="Title 1">
            <a:extLst>
              <a:ext uri="{FF2B5EF4-FFF2-40B4-BE49-F238E27FC236}">
                <a16:creationId xmlns:a16="http://schemas.microsoft.com/office/drawing/2014/main" id="{A2923D89-83A9-4232-B4A5-8FEF8C4FA78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B10B490-EC7B-4C10-A110-2250059AA3B8}"/>
              </a:ext>
            </a:extLst>
          </p:cNvPr>
          <p:cNvSpPr>
            <a:spLocks noGrp="1"/>
          </p:cNvSpPr>
          <p:nvPr>
            <p:ph type="sldNum" sz="quarter" idx="11"/>
          </p:nvPr>
        </p:nvSpPr>
        <p:spPr/>
        <p:txBody>
          <a:bodyPr/>
          <a:lstStyle/>
          <a:p>
            <a:fld id="{8A284E52-EE6E-4216-9EB8-9F8FDA026B97}" type="slidenum">
              <a:rPr lang="en-US" smtClean="0"/>
              <a:pPr/>
              <a:t>‹#›</a:t>
            </a:fld>
            <a:endParaRPr lang="en-US"/>
          </a:p>
        </p:txBody>
      </p:sp>
    </p:spTree>
    <p:extLst>
      <p:ext uri="{BB962C8B-B14F-4D97-AF65-F5344CB8AC3E}">
        <p14:creationId xmlns:p14="http://schemas.microsoft.com/office/powerpoint/2010/main" val="605695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403" y="1371602"/>
            <a:ext cx="11423135" cy="48332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2903" y="6492886"/>
            <a:ext cx="8229600" cy="365125"/>
          </a:xfrm>
          <a:prstGeom prst="rect">
            <a:avLst/>
          </a:prstGeom>
        </p:spPr>
        <p:txBody>
          <a:bodyPr vert="horz" lIns="91440" tIns="45720" rIns="91440" bIns="45720" rtlCol="0" anchor="ctr"/>
          <a:lstStyle>
            <a:lvl1pPr algn="l">
              <a:defRPr sz="1600" b="1">
                <a:solidFill>
                  <a:schemeClr val="accent1">
                    <a:lumMod val="50000"/>
                  </a:schemeClr>
                </a:solidFill>
              </a:defRPr>
            </a:lvl1pPr>
          </a:lstStyle>
          <a:p>
            <a:r>
              <a:rPr lang="en-US" dirty="0"/>
              <a:t>USDA Agricultural Marketing Service | National Organic Program</a:t>
            </a:r>
          </a:p>
        </p:txBody>
      </p:sp>
      <p:sp>
        <p:nvSpPr>
          <p:cNvPr id="6" name="Slide Number Placeholder 5"/>
          <p:cNvSpPr>
            <a:spLocks noGrp="1"/>
          </p:cNvSpPr>
          <p:nvPr>
            <p:ph type="sldNum" sz="quarter" idx="4"/>
          </p:nvPr>
        </p:nvSpPr>
        <p:spPr>
          <a:xfrm>
            <a:off x="9338329" y="6478955"/>
            <a:ext cx="2491209" cy="365125"/>
          </a:xfrm>
          <a:prstGeom prst="rect">
            <a:avLst/>
          </a:prstGeom>
        </p:spPr>
        <p:txBody>
          <a:bodyPr vert="horz" lIns="91440" tIns="45720" rIns="91440" bIns="45720" rtlCol="0" anchor="ctr"/>
          <a:lstStyle>
            <a:lvl1pPr algn="r">
              <a:defRPr sz="1200" b="1">
                <a:solidFill>
                  <a:schemeClr val="accent1">
                    <a:lumMod val="50000"/>
                  </a:schemeClr>
                </a:solidFill>
              </a:defRPr>
            </a:lvl1pPr>
          </a:lstStyle>
          <a:p>
            <a:fld id="{8A284E52-EE6E-4216-9EB8-9F8FDA026B97}" type="slidenum">
              <a:rPr lang="en-US" smtClean="0"/>
              <a:pPr/>
              <a:t>‹#›</a:t>
            </a:fld>
            <a:endParaRPr lang="en-US"/>
          </a:p>
        </p:txBody>
      </p:sp>
      <p:sp>
        <p:nvSpPr>
          <p:cNvPr id="7" name="Title 3"/>
          <p:cNvSpPr txBox="1">
            <a:spLocks/>
          </p:cNvSpPr>
          <p:nvPr/>
        </p:nvSpPr>
        <p:spPr>
          <a:xfrm>
            <a:off x="0" y="0"/>
            <a:ext cx="12192000" cy="975360"/>
          </a:xfrm>
          <a:prstGeom prst="rect">
            <a:avLst/>
          </a:prstGeom>
          <a:gradFill flip="none" rotWithShape="1">
            <a:gsLst>
              <a:gs pos="0">
                <a:srgbClr val="008357">
                  <a:shade val="30000"/>
                  <a:satMod val="115000"/>
                </a:srgbClr>
              </a:gs>
              <a:gs pos="50000">
                <a:srgbClr val="008357">
                  <a:shade val="67500"/>
                  <a:satMod val="115000"/>
                </a:srgbClr>
              </a:gs>
              <a:gs pos="100000">
                <a:srgbClr val="008357">
                  <a:shade val="100000"/>
                  <a:satMod val="115000"/>
                </a:srgbClr>
              </a:gs>
            </a:gsLst>
            <a:lin ang="16200000" scaled="1"/>
            <a:tileRect/>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endParaRPr lang="en-US" sz="2800" dirty="0">
              <a:solidFill>
                <a:prstClr val="white"/>
              </a:solidFill>
              <a:latin typeface="Gill Sans MT" pitchFamily="34" charset="0"/>
              <a:cs typeface="Arial" pitchFamily="34" charset="0"/>
            </a:endParaRPr>
          </a:p>
        </p:txBody>
      </p:sp>
      <p:sp>
        <p:nvSpPr>
          <p:cNvPr id="2" name="Title Placeholder 1"/>
          <p:cNvSpPr>
            <a:spLocks noGrp="1"/>
          </p:cNvSpPr>
          <p:nvPr>
            <p:ph type="title"/>
          </p:nvPr>
        </p:nvSpPr>
        <p:spPr>
          <a:xfrm>
            <a:off x="406403" y="152400"/>
            <a:ext cx="10700630" cy="822960"/>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86655" y="-335280"/>
            <a:ext cx="1306947" cy="1580841"/>
          </a:xfrm>
          <a:prstGeom prst="rect">
            <a:avLst/>
          </a:prstGeom>
        </p:spPr>
      </p:pic>
    </p:spTree>
    <p:extLst>
      <p:ext uri="{BB962C8B-B14F-4D97-AF65-F5344CB8AC3E}">
        <p14:creationId xmlns:p14="http://schemas.microsoft.com/office/powerpoint/2010/main" val="1947405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hf hdr="0" dt="0"/>
  <p:txStyles>
    <p:titleStyle>
      <a:lvl1pPr algn="l" defTabSz="914377" rtl="0" eaLnBrk="1" latinLnBrk="0" hangingPunct="1">
        <a:spcBef>
          <a:spcPct val="0"/>
        </a:spcBef>
        <a:buNone/>
        <a:defRPr sz="3600" b="1"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ams.usda.gov/organic" TargetMode="External"/><Relationship Id="rId13" Type="http://schemas.openxmlformats.org/officeDocument/2006/relationships/hyperlink" Target="https://www.nass.usda.gov/Surveys/Guide_to_NASS_Surveys/Organic_Production/index.php" TargetMode="External"/><Relationship Id="rId18" Type="http://schemas.openxmlformats.org/officeDocument/2006/relationships/hyperlink" Target="https://www.ams.usda.gov/services/local-regional/food-sector" TargetMode="External"/><Relationship Id="rId26" Type="http://schemas.openxmlformats.org/officeDocument/2006/relationships/image" Target="../media/image88.png"/><Relationship Id="rId3" Type="http://schemas.openxmlformats.org/officeDocument/2006/relationships/image" Target="../media/image87.jpeg"/><Relationship Id="rId21" Type="http://schemas.openxmlformats.org/officeDocument/2006/relationships/hyperlink" Target="https://www.rma.usda.gov/en/Topics/Organic-Crops" TargetMode="External"/><Relationship Id="rId7" Type="http://schemas.openxmlformats.org/officeDocument/2006/relationships/hyperlink" Target="https://organic.ams.usda.gov/integrity/" TargetMode="External"/><Relationship Id="rId12" Type="http://schemas.openxmlformats.org/officeDocument/2006/relationships/hyperlink" Target="https://www.climatehubs.usda.gov/about-us" TargetMode="External"/><Relationship Id="rId17" Type="http://schemas.openxmlformats.org/officeDocument/2006/relationships/hyperlink" Target="https://www.ams.usda.gov/about-ams/programs-offices/transportation-marketing-program" TargetMode="External"/><Relationship Id="rId25" Type="http://schemas.openxmlformats.org/officeDocument/2006/relationships/hyperlink" Target="https://www.usda.gov/topics/organic" TargetMode="External"/><Relationship Id="rId2" Type="http://schemas.openxmlformats.org/officeDocument/2006/relationships/notesSlide" Target="../notesSlides/notesSlide7.xml"/><Relationship Id="rId16" Type="http://schemas.openxmlformats.org/officeDocument/2006/relationships/hyperlink" Target="https://www.fas.usda.gov/commodities/organic-products" TargetMode="External"/><Relationship Id="rId20" Type="http://schemas.openxmlformats.org/officeDocument/2006/relationships/hyperlink" Target="https://www.fsa.usda.gov/programs-and-services/farm-loan-programs/index" TargetMode="External"/><Relationship Id="rId29" Type="http://schemas.openxmlformats.org/officeDocument/2006/relationships/image" Target="../media/image91.png"/><Relationship Id="rId1" Type="http://schemas.openxmlformats.org/officeDocument/2006/relationships/slideLayout" Target="../slideLayouts/slideLayout5.xml"/><Relationship Id="rId6" Type="http://schemas.openxmlformats.org/officeDocument/2006/relationships/hyperlink" Target="https://www.fsa.usda.gov/programs-and-services/occsp/index" TargetMode="External"/><Relationship Id="rId11" Type="http://schemas.openxmlformats.org/officeDocument/2006/relationships/hyperlink" Target="https://www.fsa.usda.gov/programs-and-services/conservation-programs/index" TargetMode="External"/><Relationship Id="rId24" Type="http://schemas.openxmlformats.org/officeDocument/2006/relationships/hyperlink" Target="https://www.farmers.gov/" TargetMode="External"/><Relationship Id="rId32" Type="http://schemas.openxmlformats.org/officeDocument/2006/relationships/image" Target="../media/image94.png"/><Relationship Id="rId5" Type="http://schemas.openxmlformats.org/officeDocument/2006/relationships/hyperlink" Target="https://www.ams.usda.gov/services/organic-certification/becoming-certified" TargetMode="External"/><Relationship Id="rId15" Type="http://schemas.openxmlformats.org/officeDocument/2006/relationships/hyperlink" Target="https://www.usda.gov/topics/organic/organic-research-education-and-extension-programs" TargetMode="External"/><Relationship Id="rId23" Type="http://schemas.openxmlformats.org/officeDocument/2006/relationships/hyperlink" Target="http://www.nrcs.usda.gov/hightunnel" TargetMode="External"/><Relationship Id="rId28" Type="http://schemas.openxmlformats.org/officeDocument/2006/relationships/image" Target="../media/image90.png"/><Relationship Id="rId10" Type="http://schemas.openxmlformats.org/officeDocument/2006/relationships/hyperlink" Target="https://www.nrcs.usda.gov/wps/portal/nrcs/main/national/programs/financial/" TargetMode="External"/><Relationship Id="rId19" Type="http://schemas.openxmlformats.org/officeDocument/2006/relationships/hyperlink" Target="https://nifa.usda.gov/program/uie-ag" TargetMode="External"/><Relationship Id="rId31" Type="http://schemas.openxmlformats.org/officeDocument/2006/relationships/image" Target="../media/image93.png"/><Relationship Id="rId4" Type="http://schemas.openxmlformats.org/officeDocument/2006/relationships/hyperlink" Target="https://www.usda.gov/topics/organic/get-organic-training-and-transition-assistance" TargetMode="External"/><Relationship Id="rId9" Type="http://schemas.openxmlformats.org/officeDocument/2006/relationships/hyperlink" Target="http://www.nrcs.usda.gov/organic" TargetMode="External"/><Relationship Id="rId14" Type="http://schemas.openxmlformats.org/officeDocument/2006/relationships/hyperlink" Target="https://www.ams.usda.gov/market-news" TargetMode="External"/><Relationship Id="rId22" Type="http://schemas.openxmlformats.org/officeDocument/2006/relationships/hyperlink" Target="https://www.rd.usda.gov/page/all-programs" TargetMode="External"/><Relationship Id="rId27" Type="http://schemas.openxmlformats.org/officeDocument/2006/relationships/image" Target="../media/image89.svg"/><Relationship Id="rId30" Type="http://schemas.openxmlformats.org/officeDocument/2006/relationships/image" Target="../media/image9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image" Target="../media/image29.jpeg"/><Relationship Id="rId21" Type="http://schemas.openxmlformats.org/officeDocument/2006/relationships/image" Target="../media/image24.jpeg"/><Relationship Id="rId42" Type="http://schemas.openxmlformats.org/officeDocument/2006/relationships/image" Target="../media/image45.jpeg"/><Relationship Id="rId47" Type="http://schemas.openxmlformats.org/officeDocument/2006/relationships/image" Target="../media/image50.jpeg"/><Relationship Id="rId63" Type="http://schemas.openxmlformats.org/officeDocument/2006/relationships/image" Target="../media/image66.jpeg"/><Relationship Id="rId68" Type="http://schemas.openxmlformats.org/officeDocument/2006/relationships/image" Target="../media/image71.jpeg"/><Relationship Id="rId2" Type="http://schemas.openxmlformats.org/officeDocument/2006/relationships/notesSlide" Target="../notesSlides/notesSlide2.xml"/><Relationship Id="rId16" Type="http://schemas.openxmlformats.org/officeDocument/2006/relationships/image" Target="../media/image19.jpeg"/><Relationship Id="rId29" Type="http://schemas.openxmlformats.org/officeDocument/2006/relationships/image" Target="../media/image32.jpeg"/><Relationship Id="rId11" Type="http://schemas.openxmlformats.org/officeDocument/2006/relationships/image" Target="../media/image14.jpeg"/><Relationship Id="rId24" Type="http://schemas.openxmlformats.org/officeDocument/2006/relationships/image" Target="../media/image27.jpeg"/><Relationship Id="rId32" Type="http://schemas.openxmlformats.org/officeDocument/2006/relationships/image" Target="../media/image35.jpeg"/><Relationship Id="rId37" Type="http://schemas.openxmlformats.org/officeDocument/2006/relationships/image" Target="../media/image40.jpeg"/><Relationship Id="rId40" Type="http://schemas.openxmlformats.org/officeDocument/2006/relationships/image" Target="../media/image43.jpeg"/><Relationship Id="rId45" Type="http://schemas.openxmlformats.org/officeDocument/2006/relationships/image" Target="../media/image48.jpeg"/><Relationship Id="rId53" Type="http://schemas.openxmlformats.org/officeDocument/2006/relationships/image" Target="../media/image56.jpeg"/><Relationship Id="rId58" Type="http://schemas.openxmlformats.org/officeDocument/2006/relationships/image" Target="../media/image61.jpeg"/><Relationship Id="rId66" Type="http://schemas.openxmlformats.org/officeDocument/2006/relationships/image" Target="../media/image69.jpeg"/><Relationship Id="rId5" Type="http://schemas.openxmlformats.org/officeDocument/2006/relationships/image" Target="../media/image8.jpeg"/><Relationship Id="rId61" Type="http://schemas.openxmlformats.org/officeDocument/2006/relationships/image" Target="../media/image64.jpeg"/><Relationship Id="rId19" Type="http://schemas.openxmlformats.org/officeDocument/2006/relationships/image" Target="../media/image2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jpeg"/><Relationship Id="rId43" Type="http://schemas.openxmlformats.org/officeDocument/2006/relationships/image" Target="../media/image46.png"/><Relationship Id="rId48" Type="http://schemas.openxmlformats.org/officeDocument/2006/relationships/image" Target="../media/image51.jpeg"/><Relationship Id="rId56" Type="http://schemas.openxmlformats.org/officeDocument/2006/relationships/image" Target="../media/image59.jpeg"/><Relationship Id="rId64" Type="http://schemas.openxmlformats.org/officeDocument/2006/relationships/image" Target="../media/image67.jpeg"/><Relationship Id="rId69" Type="http://schemas.openxmlformats.org/officeDocument/2006/relationships/image" Target="../media/image72.jpeg"/><Relationship Id="rId8" Type="http://schemas.openxmlformats.org/officeDocument/2006/relationships/image" Target="../media/image11.jpeg"/><Relationship Id="rId51" Type="http://schemas.openxmlformats.org/officeDocument/2006/relationships/image" Target="../media/image54.jpeg"/><Relationship Id="rId72" Type="http://schemas.microsoft.com/office/2007/relationships/hdphoto" Target="../media/hdphoto1.wdp"/><Relationship Id="rId3" Type="http://schemas.openxmlformats.org/officeDocument/2006/relationships/image" Target="../media/image6.pn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38" Type="http://schemas.openxmlformats.org/officeDocument/2006/relationships/image" Target="../media/image41.jpeg"/><Relationship Id="rId46" Type="http://schemas.openxmlformats.org/officeDocument/2006/relationships/image" Target="../media/image49.jpeg"/><Relationship Id="rId59" Type="http://schemas.openxmlformats.org/officeDocument/2006/relationships/image" Target="../media/image62.jpeg"/><Relationship Id="rId67" Type="http://schemas.openxmlformats.org/officeDocument/2006/relationships/image" Target="../media/image70.jpeg"/><Relationship Id="rId20" Type="http://schemas.openxmlformats.org/officeDocument/2006/relationships/image" Target="../media/image23.jpeg"/><Relationship Id="rId41" Type="http://schemas.openxmlformats.org/officeDocument/2006/relationships/image" Target="../media/image44.jpeg"/><Relationship Id="rId54" Type="http://schemas.openxmlformats.org/officeDocument/2006/relationships/image" Target="../media/image57.jpeg"/><Relationship Id="rId62" Type="http://schemas.openxmlformats.org/officeDocument/2006/relationships/image" Target="../media/image65.jpeg"/><Relationship Id="rId70"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9.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jpeg"/><Relationship Id="rId49" Type="http://schemas.openxmlformats.org/officeDocument/2006/relationships/image" Target="../media/image52.jpeg"/><Relationship Id="rId57" Type="http://schemas.openxmlformats.org/officeDocument/2006/relationships/image" Target="../media/image60.jpeg"/><Relationship Id="rId10" Type="http://schemas.openxmlformats.org/officeDocument/2006/relationships/image" Target="../media/image13.jpeg"/><Relationship Id="rId31" Type="http://schemas.openxmlformats.org/officeDocument/2006/relationships/image" Target="../media/image34.jpeg"/><Relationship Id="rId44" Type="http://schemas.openxmlformats.org/officeDocument/2006/relationships/image" Target="../media/image47.jpeg"/><Relationship Id="rId52" Type="http://schemas.openxmlformats.org/officeDocument/2006/relationships/image" Target="../media/image55.jpeg"/><Relationship Id="rId60" Type="http://schemas.openxmlformats.org/officeDocument/2006/relationships/image" Target="../media/image63.jpeg"/><Relationship Id="rId65" Type="http://schemas.openxmlformats.org/officeDocument/2006/relationships/image" Target="../media/image68.jpeg"/><Relationship Id="rId73" Type="http://schemas.openxmlformats.org/officeDocument/2006/relationships/image" Target="../media/image75.jpeg"/><Relationship Id="rId4" Type="http://schemas.openxmlformats.org/officeDocument/2006/relationships/image" Target="../media/image7.jpeg"/><Relationship Id="rId9" Type="http://schemas.openxmlformats.org/officeDocument/2006/relationships/image" Target="../media/image12.jpeg"/><Relationship Id="rId13" Type="http://schemas.openxmlformats.org/officeDocument/2006/relationships/image" Target="../media/image16.jpeg"/><Relationship Id="rId18" Type="http://schemas.openxmlformats.org/officeDocument/2006/relationships/image" Target="../media/image21.jpeg"/><Relationship Id="rId39" Type="http://schemas.openxmlformats.org/officeDocument/2006/relationships/image" Target="../media/image42.jpeg"/><Relationship Id="rId34" Type="http://schemas.openxmlformats.org/officeDocument/2006/relationships/image" Target="../media/image37.jpeg"/><Relationship Id="rId50" Type="http://schemas.openxmlformats.org/officeDocument/2006/relationships/image" Target="../media/image53.png"/><Relationship Id="rId55" Type="http://schemas.openxmlformats.org/officeDocument/2006/relationships/image" Target="../media/image58.jpeg"/><Relationship Id="rId7" Type="http://schemas.openxmlformats.org/officeDocument/2006/relationships/image" Target="../media/image10.jpeg"/><Relationship Id="rId71"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4831" y="978174"/>
            <a:ext cx="10506223" cy="4723379"/>
          </a:xfrm>
        </p:spPr>
        <p:txBody>
          <a:bodyPr>
            <a:normAutofit lnSpcReduction="10000"/>
          </a:bodyPr>
          <a:lstStyle/>
          <a:p>
            <a:pPr>
              <a:spcBef>
                <a:spcPts val="0"/>
              </a:spcBef>
            </a:pPr>
            <a:r>
              <a:rPr lang="en-US" sz="3900" dirty="0">
                <a:solidFill>
                  <a:schemeClr val="accent2">
                    <a:lumMod val="50000"/>
                  </a:schemeClr>
                </a:solidFill>
                <a:latin typeface="+mj-lt"/>
              </a:rPr>
              <a:t>USDA Agricultural Marketing Service (AMS) </a:t>
            </a:r>
          </a:p>
          <a:p>
            <a:pPr>
              <a:spcBef>
                <a:spcPts val="0"/>
              </a:spcBef>
            </a:pPr>
            <a:r>
              <a:rPr lang="en-US" sz="3900" dirty="0">
                <a:solidFill>
                  <a:schemeClr val="accent2">
                    <a:lumMod val="50000"/>
                  </a:schemeClr>
                </a:solidFill>
                <a:latin typeface="+mj-lt"/>
              </a:rPr>
              <a:t>National Organic Program (NOP) </a:t>
            </a:r>
            <a:br>
              <a:rPr lang="en-US" sz="3900" dirty="0">
                <a:solidFill>
                  <a:schemeClr val="accent2">
                    <a:lumMod val="50000"/>
                  </a:schemeClr>
                </a:solidFill>
                <a:latin typeface="+mj-lt"/>
              </a:rPr>
            </a:br>
            <a:endParaRPr lang="en-US" sz="3900" dirty="0">
              <a:solidFill>
                <a:schemeClr val="accent2">
                  <a:lumMod val="50000"/>
                </a:schemeClr>
              </a:solidFill>
              <a:latin typeface="+mj-lt"/>
            </a:endParaRPr>
          </a:p>
          <a:p>
            <a:pPr>
              <a:spcBef>
                <a:spcPts val="0"/>
              </a:spcBef>
            </a:pPr>
            <a:r>
              <a:rPr lang="en-US" sz="3900" dirty="0">
                <a:solidFill>
                  <a:schemeClr val="accent2">
                    <a:lumMod val="50000"/>
                  </a:schemeClr>
                </a:solidFill>
                <a:latin typeface="+mj-lt"/>
              </a:rPr>
              <a:t>Growing Organic through Transition, Standards Development, Oversight, and Enforcement</a:t>
            </a:r>
          </a:p>
          <a:p>
            <a:pPr>
              <a:spcBef>
                <a:spcPts val="0"/>
              </a:spcBef>
            </a:pPr>
            <a:endParaRPr lang="en-US" sz="3600" dirty="0">
              <a:solidFill>
                <a:schemeClr val="accent2">
                  <a:lumMod val="50000"/>
                </a:schemeClr>
              </a:solidFill>
              <a:latin typeface="+mj-lt"/>
            </a:endParaRPr>
          </a:p>
          <a:p>
            <a:pPr algn="l">
              <a:spcBef>
                <a:spcPts val="0"/>
              </a:spcBef>
            </a:pPr>
            <a:r>
              <a:rPr lang="en-US" dirty="0">
                <a:solidFill>
                  <a:schemeClr val="accent2">
                    <a:lumMod val="50000"/>
                  </a:schemeClr>
                </a:solidFill>
                <a:latin typeface="+mj-lt"/>
              </a:rPr>
              <a:t>Presented by</a:t>
            </a:r>
          </a:p>
          <a:p>
            <a:pPr algn="l">
              <a:spcBef>
                <a:spcPts val="0"/>
              </a:spcBef>
            </a:pPr>
            <a:r>
              <a:rPr lang="en-US" dirty="0">
                <a:solidFill>
                  <a:schemeClr val="accent2">
                    <a:lumMod val="50000"/>
                  </a:schemeClr>
                </a:solidFill>
                <a:latin typeface="+mj-lt"/>
              </a:rPr>
              <a:t>Jennifer Tucker, Ph.D.  </a:t>
            </a:r>
          </a:p>
          <a:p>
            <a:pPr algn="l">
              <a:spcBef>
                <a:spcPts val="0"/>
              </a:spcBef>
            </a:pPr>
            <a:r>
              <a:rPr lang="en-US" dirty="0">
                <a:solidFill>
                  <a:schemeClr val="accent2">
                    <a:lumMod val="50000"/>
                  </a:schemeClr>
                </a:solidFill>
                <a:latin typeface="+mj-lt"/>
              </a:rPr>
              <a:t>February 2022</a:t>
            </a:r>
          </a:p>
        </p:txBody>
      </p:sp>
    </p:spTree>
    <p:custDataLst>
      <p:tags r:id="rId1"/>
    </p:custDataLst>
    <p:extLst>
      <p:ext uri="{BB962C8B-B14F-4D97-AF65-F5344CB8AC3E}">
        <p14:creationId xmlns:p14="http://schemas.microsoft.com/office/powerpoint/2010/main" val="17052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B0CAF7-A380-4E75-89EE-A2EA7DB8E4CC}"/>
              </a:ext>
            </a:extLst>
          </p:cNvPr>
          <p:cNvSpPr>
            <a:spLocks noGrp="1"/>
          </p:cNvSpPr>
          <p:nvPr>
            <p:ph type="sldNum" sz="quarter" idx="4"/>
          </p:nvPr>
        </p:nvSpPr>
        <p:spPr/>
        <p:txBody>
          <a:bodyPr/>
          <a:lstStyle/>
          <a:p>
            <a:fld id="{8A284E52-EE6E-4216-9EB8-9F8FDA026B97}" type="slidenum">
              <a:rPr lang="en-US" smtClean="0"/>
              <a:pPr/>
              <a:t>10</a:t>
            </a:fld>
            <a:endParaRPr lang="en-US"/>
          </a:p>
        </p:txBody>
      </p:sp>
      <p:sp>
        <p:nvSpPr>
          <p:cNvPr id="9" name="Footer Placeholder 3">
            <a:extLst>
              <a:ext uri="{FF2B5EF4-FFF2-40B4-BE49-F238E27FC236}">
                <a16:creationId xmlns:a16="http://schemas.microsoft.com/office/drawing/2014/main" id="{389242BD-19A0-466F-AEB5-F176FC2E9AA1}"/>
              </a:ext>
            </a:extLst>
          </p:cNvPr>
          <p:cNvSpPr>
            <a:spLocks noGrp="1"/>
          </p:cNvSpPr>
          <p:nvPr>
            <p:ph type="ftr" sz="quarter" idx="3"/>
          </p:nvPr>
        </p:nvSpPr>
        <p:spPr>
          <a:xfrm>
            <a:off x="2903" y="6521022"/>
            <a:ext cx="8229600" cy="365125"/>
          </a:xfrm>
        </p:spPr>
        <p:txBody>
          <a:bodyPr/>
          <a:lstStyle/>
          <a:p>
            <a:r>
              <a:rPr lang="en-US" dirty="0"/>
              <a:t>USDA Agricultural Marketing Service | National Organic Program</a:t>
            </a:r>
          </a:p>
        </p:txBody>
      </p:sp>
      <p:pic>
        <p:nvPicPr>
          <p:cNvPr id="10" name="Picture 9">
            <a:extLst>
              <a:ext uri="{FF2B5EF4-FFF2-40B4-BE49-F238E27FC236}">
                <a16:creationId xmlns:a16="http://schemas.microsoft.com/office/drawing/2014/main" id="{41815C08-73AC-47C1-AA1E-763522DD24FA}"/>
              </a:ext>
            </a:extLst>
          </p:cNvPr>
          <p:cNvPicPr>
            <a:picLocks noChangeAspect="1"/>
          </p:cNvPicPr>
          <p:nvPr/>
        </p:nvPicPr>
        <p:blipFill rotWithShape="1">
          <a:blip r:embed="rId2">
            <a:extLst>
              <a:ext uri="{28A0092B-C50C-407E-A947-70E740481C1C}">
                <a14:useLocalDpi xmlns:a14="http://schemas.microsoft.com/office/drawing/2010/main" val="0"/>
              </a:ext>
            </a:extLst>
          </a:blip>
          <a:srcRect l="2845" t="9295" b="11422"/>
          <a:stretch/>
        </p:blipFill>
        <p:spPr>
          <a:xfrm>
            <a:off x="620908" y="42067"/>
            <a:ext cx="11208630" cy="6478955"/>
          </a:xfrm>
          <a:prstGeom prst="rect">
            <a:avLst/>
          </a:prstGeom>
        </p:spPr>
      </p:pic>
      <p:sp>
        <p:nvSpPr>
          <p:cNvPr id="11" name="Rectangle 10">
            <a:extLst>
              <a:ext uri="{FF2B5EF4-FFF2-40B4-BE49-F238E27FC236}">
                <a16:creationId xmlns:a16="http://schemas.microsoft.com/office/drawing/2014/main" id="{6B846AAE-C917-4660-87F5-35D252BC132A}"/>
              </a:ext>
            </a:extLst>
          </p:cNvPr>
          <p:cNvSpPr/>
          <p:nvPr/>
        </p:nvSpPr>
        <p:spPr>
          <a:xfrm>
            <a:off x="620908" y="0"/>
            <a:ext cx="6620995" cy="2170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4328A-E00C-42C7-AC55-EBA0E7F6FE02}"/>
              </a:ext>
            </a:extLst>
          </p:cNvPr>
          <p:cNvSpPr>
            <a:spLocks noGrp="1"/>
          </p:cNvSpPr>
          <p:nvPr>
            <p:ph type="title"/>
          </p:nvPr>
        </p:nvSpPr>
        <p:spPr>
          <a:xfrm>
            <a:off x="2029337" y="687679"/>
            <a:ext cx="5031864" cy="971787"/>
          </a:xfrm>
        </p:spPr>
        <p:txBody>
          <a:bodyPr>
            <a:noAutofit/>
          </a:bodyPr>
          <a:lstStyle/>
          <a:p>
            <a:pPr algn="ctr"/>
            <a:r>
              <a:rPr lang="en-US" sz="4400" dirty="0">
                <a:solidFill>
                  <a:schemeClr val="accent2"/>
                </a:solidFill>
              </a:rPr>
              <a:t>Organic Integrity </a:t>
            </a:r>
            <a:br>
              <a:rPr lang="en-US" sz="4400" dirty="0">
                <a:solidFill>
                  <a:schemeClr val="accent2"/>
                </a:solidFill>
              </a:rPr>
            </a:br>
            <a:r>
              <a:rPr lang="en-US" sz="4400" dirty="0">
                <a:solidFill>
                  <a:schemeClr val="accent2"/>
                </a:solidFill>
              </a:rPr>
              <a:t>Learning Center</a:t>
            </a:r>
          </a:p>
        </p:txBody>
      </p:sp>
      <p:pic>
        <p:nvPicPr>
          <p:cNvPr id="12" name="Picture 11">
            <a:extLst>
              <a:ext uri="{FF2B5EF4-FFF2-40B4-BE49-F238E27FC236}">
                <a16:creationId xmlns:a16="http://schemas.microsoft.com/office/drawing/2014/main" id="{809BD44E-6580-4231-B62F-C5F57FCB5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90" y="336978"/>
            <a:ext cx="1306947" cy="1580841"/>
          </a:xfrm>
          <a:prstGeom prst="rect">
            <a:avLst/>
          </a:prstGeom>
        </p:spPr>
      </p:pic>
      <p:sp>
        <p:nvSpPr>
          <p:cNvPr id="13" name="Rectangle 12">
            <a:extLst>
              <a:ext uri="{FF2B5EF4-FFF2-40B4-BE49-F238E27FC236}">
                <a16:creationId xmlns:a16="http://schemas.microsoft.com/office/drawing/2014/main" id="{344A0BDD-0984-4EE0-A685-C868AEDDEAA6}"/>
              </a:ext>
            </a:extLst>
          </p:cNvPr>
          <p:cNvSpPr/>
          <p:nvPr/>
        </p:nvSpPr>
        <p:spPr>
          <a:xfrm>
            <a:off x="6061389" y="6478955"/>
            <a:ext cx="54069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9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D0878B-BA23-428B-B7A8-83953306FA64}"/>
              </a:ext>
            </a:extLst>
          </p:cNvPr>
          <p:cNvSpPr/>
          <p:nvPr/>
        </p:nvSpPr>
        <p:spPr>
          <a:xfrm>
            <a:off x="6958739" y="973605"/>
            <a:ext cx="5233261" cy="5902324"/>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220C60-5BEF-4847-8D00-2D67995B6199}"/>
              </a:ext>
            </a:extLst>
          </p:cNvPr>
          <p:cNvSpPr>
            <a:spLocks noGrp="1"/>
          </p:cNvSpPr>
          <p:nvPr>
            <p:ph type="title"/>
          </p:nvPr>
        </p:nvSpPr>
        <p:spPr>
          <a:xfrm>
            <a:off x="399883" y="132716"/>
            <a:ext cx="10700630" cy="822960"/>
          </a:xfrm>
        </p:spPr>
        <p:txBody>
          <a:bodyPr/>
          <a:lstStyle/>
          <a:p>
            <a:r>
              <a:rPr lang="en-US" dirty="0"/>
              <a:t>Human Capital Capacity Building Projects</a:t>
            </a:r>
          </a:p>
        </p:txBody>
      </p:sp>
      <p:sp>
        <p:nvSpPr>
          <p:cNvPr id="3" name="Content Placeholder 2">
            <a:extLst>
              <a:ext uri="{FF2B5EF4-FFF2-40B4-BE49-F238E27FC236}">
                <a16:creationId xmlns:a16="http://schemas.microsoft.com/office/drawing/2014/main" id="{33A8724A-0DB1-4127-92F5-9F31F9B525C5}"/>
              </a:ext>
            </a:extLst>
          </p:cNvPr>
          <p:cNvSpPr>
            <a:spLocks noGrp="1"/>
          </p:cNvSpPr>
          <p:nvPr>
            <p:ph idx="1"/>
          </p:nvPr>
        </p:nvSpPr>
        <p:spPr>
          <a:xfrm>
            <a:off x="399883" y="1256770"/>
            <a:ext cx="6155900" cy="5121286"/>
          </a:xfrm>
        </p:spPr>
        <p:txBody>
          <a:bodyPr>
            <a:normAutofit/>
          </a:bodyPr>
          <a:lstStyle/>
          <a:p>
            <a:r>
              <a:rPr lang="en-US" sz="2800" dirty="0"/>
              <a:t>Nine projects to improve the long-term capacity of the organic industry. </a:t>
            </a:r>
          </a:p>
          <a:p>
            <a:r>
              <a:rPr lang="en-US" sz="2800" dirty="0"/>
              <a:t>Goal: Support and expand the pool of qualified inspectors, reviewers, and other professionals who oversee organic production. </a:t>
            </a:r>
          </a:p>
          <a:p>
            <a:r>
              <a:rPr lang="en-US" sz="2800" dirty="0"/>
              <a:t>The funded projects provide support across the human capital pipeline.</a:t>
            </a:r>
          </a:p>
        </p:txBody>
      </p:sp>
      <p:sp>
        <p:nvSpPr>
          <p:cNvPr id="4" name="Footer Placeholder 3">
            <a:extLst>
              <a:ext uri="{FF2B5EF4-FFF2-40B4-BE49-F238E27FC236}">
                <a16:creationId xmlns:a16="http://schemas.microsoft.com/office/drawing/2014/main" id="{399CBEBD-B7FB-4A27-84B5-919559CDBB91}"/>
              </a:ext>
            </a:extLst>
          </p:cNvPr>
          <p:cNvSpPr>
            <a:spLocks noGrp="1"/>
          </p:cNvSpPr>
          <p:nvPr>
            <p:ph type="ftr" sz="quarter" idx="3"/>
          </p:nvPr>
        </p:nvSpPr>
        <p:spPr/>
        <p:txBody>
          <a:bodyPr/>
          <a:lstStyle/>
          <a:p>
            <a:r>
              <a:rPr lang="en-US" dirty="0"/>
              <a:t>USDA Agricultural Marketing Service | National Organic Program</a:t>
            </a:r>
          </a:p>
        </p:txBody>
      </p:sp>
      <p:sp>
        <p:nvSpPr>
          <p:cNvPr id="5" name="Slide Number Placeholder 4">
            <a:extLst>
              <a:ext uri="{FF2B5EF4-FFF2-40B4-BE49-F238E27FC236}">
                <a16:creationId xmlns:a16="http://schemas.microsoft.com/office/drawing/2014/main" id="{D2E65E73-D942-4BD9-9330-82152DA1DFB4}"/>
              </a:ext>
            </a:extLst>
          </p:cNvPr>
          <p:cNvSpPr>
            <a:spLocks noGrp="1"/>
          </p:cNvSpPr>
          <p:nvPr>
            <p:ph type="sldNum" sz="quarter" idx="4"/>
          </p:nvPr>
        </p:nvSpPr>
        <p:spPr/>
        <p:txBody>
          <a:bodyPr/>
          <a:lstStyle/>
          <a:p>
            <a:fld id="{8A284E52-EE6E-4216-9EB8-9F8FDA026B97}" type="slidenum">
              <a:rPr lang="en-US" smtClean="0"/>
              <a:pPr/>
              <a:t>11</a:t>
            </a:fld>
            <a:endParaRPr lang="en-US"/>
          </a:p>
        </p:txBody>
      </p:sp>
      <p:sp>
        <p:nvSpPr>
          <p:cNvPr id="7" name="TextBox 6">
            <a:extLst>
              <a:ext uri="{FF2B5EF4-FFF2-40B4-BE49-F238E27FC236}">
                <a16:creationId xmlns:a16="http://schemas.microsoft.com/office/drawing/2014/main" id="{38B7864B-08BE-4218-896C-643CDE46C0C0}"/>
              </a:ext>
            </a:extLst>
          </p:cNvPr>
          <p:cNvSpPr txBox="1"/>
          <p:nvPr/>
        </p:nvSpPr>
        <p:spPr>
          <a:xfrm>
            <a:off x="7216600" y="2155052"/>
            <a:ext cx="4717538" cy="3539430"/>
          </a:xfrm>
          <a:prstGeom prst="rect">
            <a:avLst/>
          </a:prstGeom>
          <a:noFill/>
        </p:spPr>
        <p:txBody>
          <a:bodyPr wrap="square" rtlCol="0">
            <a:spAutoFit/>
          </a:bodyPr>
          <a:lstStyle/>
          <a:p>
            <a:pPr algn="ctr"/>
            <a:r>
              <a:rPr lang="en-US" sz="3200" dirty="0">
                <a:solidFill>
                  <a:schemeClr val="bg1"/>
                </a:solidFill>
              </a:rPr>
              <a:t>Together, we are building </a:t>
            </a:r>
            <a:br>
              <a:rPr lang="en-US" sz="3200" dirty="0">
                <a:solidFill>
                  <a:schemeClr val="bg1"/>
                </a:solidFill>
              </a:rPr>
            </a:br>
            <a:r>
              <a:rPr lang="en-US" sz="3200" dirty="0">
                <a:solidFill>
                  <a:schemeClr val="bg1"/>
                </a:solidFill>
              </a:rPr>
              <a:t>tools to strengthen today’s organic inspectors, and to develop the next generation of diverse,</a:t>
            </a:r>
            <a:br>
              <a:rPr lang="en-US" sz="3200" dirty="0">
                <a:solidFill>
                  <a:schemeClr val="bg1"/>
                </a:solidFill>
              </a:rPr>
            </a:br>
            <a:r>
              <a:rPr lang="en-US" sz="3200" dirty="0">
                <a:solidFill>
                  <a:schemeClr val="bg1"/>
                </a:solidFill>
              </a:rPr>
              <a:t> well-qualified organic professionals.</a:t>
            </a:r>
          </a:p>
        </p:txBody>
      </p:sp>
    </p:spTree>
    <p:extLst>
      <p:ext uri="{BB962C8B-B14F-4D97-AF65-F5344CB8AC3E}">
        <p14:creationId xmlns:p14="http://schemas.microsoft.com/office/powerpoint/2010/main" val="362297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D185-C2A3-4073-ADCA-254A53012329}"/>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CB3131E6-CC66-4849-809A-B101C157C2AA}"/>
              </a:ext>
            </a:extLst>
          </p:cNvPr>
          <p:cNvSpPr>
            <a:spLocks noGrp="1"/>
          </p:cNvSpPr>
          <p:nvPr>
            <p:ph type="sldNum" sz="quarter" idx="11"/>
          </p:nvPr>
        </p:nvSpPr>
        <p:spPr/>
        <p:txBody>
          <a:bodyPr/>
          <a:lstStyle/>
          <a:p>
            <a:fld id="{8A284E52-EE6E-4216-9EB8-9F8FDA026B97}" type="slidenum">
              <a:rPr lang="en-US" smtClean="0"/>
              <a:pPr/>
              <a:t>12</a:t>
            </a:fld>
            <a:endParaRPr lang="en-US"/>
          </a:p>
        </p:txBody>
      </p:sp>
      <p:pic>
        <p:nvPicPr>
          <p:cNvPr id="9" name="Picture 8">
            <a:extLst>
              <a:ext uri="{FF2B5EF4-FFF2-40B4-BE49-F238E27FC236}">
                <a16:creationId xmlns:a16="http://schemas.microsoft.com/office/drawing/2014/main" id="{5CEF3F98-DA73-4BA4-B07C-DCFC540170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89" t="36911" r="4016" b="19710"/>
          <a:stretch/>
        </p:blipFill>
        <p:spPr>
          <a:xfrm flipH="1">
            <a:off x="0" y="0"/>
            <a:ext cx="12192000" cy="3145239"/>
          </a:xfrm>
          <a:prstGeom prst="rect">
            <a:avLst/>
          </a:prstGeom>
        </p:spPr>
      </p:pic>
      <p:sp>
        <p:nvSpPr>
          <p:cNvPr id="10" name="Slide Number Placeholder 4">
            <a:extLst>
              <a:ext uri="{FF2B5EF4-FFF2-40B4-BE49-F238E27FC236}">
                <a16:creationId xmlns:a16="http://schemas.microsoft.com/office/drawing/2014/main" id="{E299CEF1-DFC2-462C-8E6B-FE12BD658C7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DEFF0C-B92F-4C63-96C0-2250CDB58D8A}" type="slidenum">
              <a:rPr lang="en-US" smtClean="0"/>
              <a:pPr/>
              <a:t>12</a:t>
            </a:fld>
            <a:endParaRPr lang="en-US"/>
          </a:p>
        </p:txBody>
      </p:sp>
      <p:sp>
        <p:nvSpPr>
          <p:cNvPr id="14" name="Rectangle: Rounded Corners 13">
            <a:extLst>
              <a:ext uri="{FF2B5EF4-FFF2-40B4-BE49-F238E27FC236}">
                <a16:creationId xmlns:a16="http://schemas.microsoft.com/office/drawing/2014/main" id="{1A3D0CDD-58F4-4D3C-A6A3-13B6A444D0DB}"/>
              </a:ext>
            </a:extLst>
          </p:cNvPr>
          <p:cNvSpPr/>
          <p:nvPr/>
        </p:nvSpPr>
        <p:spPr>
          <a:xfrm>
            <a:off x="318306" y="2932441"/>
            <a:ext cx="11555389" cy="3773145"/>
          </a:xfrm>
          <a:prstGeom prst="roundRect">
            <a:avLst>
              <a:gd name="adj" fmla="val 44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9B91F41-37A6-46C5-9001-2F333500396F}"/>
              </a:ext>
            </a:extLst>
          </p:cNvPr>
          <p:cNvSpPr/>
          <p:nvPr/>
        </p:nvSpPr>
        <p:spPr>
          <a:xfrm>
            <a:off x="318307" y="270993"/>
            <a:ext cx="6737658" cy="2117675"/>
          </a:xfrm>
          <a:prstGeom prst="roundRect">
            <a:avLst>
              <a:gd name="adj" fmla="val 4466"/>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182880" rtlCol="0" anchor="t">
            <a:spAutoFit/>
          </a:bodyPr>
          <a:lstStyle/>
          <a:p>
            <a:pPr>
              <a:spcAft>
                <a:spcPts val="600"/>
              </a:spcAft>
            </a:pPr>
            <a:r>
              <a:rPr lang="en-US" sz="2800" dirty="0">
                <a:solidFill>
                  <a:srgbClr val="D43A6E"/>
                </a:solidFill>
                <a:latin typeface="Coldsmith Pro" panose="02000000000000000000" pitchFamily="50" charset="0"/>
              </a:rPr>
              <a:t>How does USDA support organic farms &amp; businesses?</a:t>
            </a:r>
          </a:p>
          <a:p>
            <a:r>
              <a:rPr lang="en-US" sz="1400" dirty="0">
                <a:solidFill>
                  <a:srgbClr val="123030"/>
                </a:solidFill>
                <a:latin typeface="Haboro Soft Norm Medium"/>
              </a:rPr>
              <a:t>USDA helps farmers with organic certification guidance, biodiversity and natural resource conservation, financial and production assistance and marketing. Whether you’re already certified organic, considering transitioning, or working with organic producers, we have resources for you. </a:t>
            </a:r>
          </a:p>
        </p:txBody>
      </p:sp>
      <p:sp>
        <p:nvSpPr>
          <p:cNvPr id="21" name="TextBox 20">
            <a:extLst>
              <a:ext uri="{FF2B5EF4-FFF2-40B4-BE49-F238E27FC236}">
                <a16:creationId xmlns:a16="http://schemas.microsoft.com/office/drawing/2014/main" id="{E4FB6DF0-E6C5-4436-8827-63B55A0B08E6}"/>
              </a:ext>
            </a:extLst>
          </p:cNvPr>
          <p:cNvSpPr txBox="1"/>
          <p:nvPr/>
        </p:nvSpPr>
        <p:spPr>
          <a:xfrm>
            <a:off x="550317" y="3779675"/>
            <a:ext cx="1919928" cy="2282676"/>
          </a:xfrm>
          <a:prstGeom prst="rect">
            <a:avLst/>
          </a:prstGeom>
          <a:noFill/>
        </p:spPr>
        <p:txBody>
          <a:bodyPr wrap="square" rtlCol="0">
            <a:spAutoFit/>
          </a:bodyPr>
          <a:lstStyle/>
          <a:p>
            <a:pPr algn="ctr">
              <a:lnSpc>
                <a:spcPts val="2000"/>
              </a:lnSpc>
              <a:spcAft>
                <a:spcPts val="600"/>
              </a:spcAft>
            </a:pPr>
            <a:r>
              <a:rPr lang="en-US" sz="2000" dirty="0">
                <a:solidFill>
                  <a:srgbClr val="00523D"/>
                </a:solidFill>
                <a:latin typeface="Coldsmith Pro" panose="02000000000000000000" pitchFamily="50" charset="0"/>
              </a:rPr>
              <a:t>Certification</a:t>
            </a:r>
            <a:br>
              <a:rPr lang="en-US" sz="2000" dirty="0">
                <a:solidFill>
                  <a:srgbClr val="00523D"/>
                </a:solidFill>
                <a:latin typeface="Coldsmith Pro" panose="02000000000000000000" pitchFamily="50" charset="0"/>
              </a:rPr>
            </a:br>
            <a:r>
              <a:rPr lang="en-US" sz="2000" dirty="0">
                <a:solidFill>
                  <a:srgbClr val="00523D"/>
                </a:solidFill>
                <a:latin typeface="Coldsmith Pro" panose="02000000000000000000" pitchFamily="50" charset="0"/>
              </a:rPr>
              <a:t>+ Oversight</a:t>
            </a:r>
          </a:p>
          <a:p>
            <a:pPr>
              <a:spcAft>
                <a:spcPts val="600"/>
              </a:spcAft>
            </a:pPr>
            <a:r>
              <a:rPr lang="en-US" sz="1050" dirty="0">
                <a:solidFill>
                  <a:srgbClr val="000000"/>
                </a:solidFill>
                <a:latin typeface="Haboro Soft Norm Medium"/>
              </a:rPr>
              <a:t>Transitioning to Organic: </a:t>
            </a:r>
            <a:r>
              <a:rPr lang="en-US" sz="1050" dirty="0">
                <a:solidFill>
                  <a:srgbClr val="0070C0"/>
                </a:solidFill>
                <a:latin typeface="Haboro Soft Norm Medium"/>
                <a:hlinkClick r:id="rId4">
                  <a:extLst>
                    <a:ext uri="{A12FA001-AC4F-418D-AE19-62706E023703}">
                      <ahyp:hlinkClr xmlns:ahyp="http://schemas.microsoft.com/office/drawing/2018/hyperlinkcolor" val="tx"/>
                    </a:ext>
                  </a:extLst>
                </a:hlinkClick>
              </a:rPr>
              <a:t>NOP</a:t>
            </a:r>
            <a:endParaRPr lang="en-US" sz="1050" dirty="0">
              <a:solidFill>
                <a:srgbClr val="0070C0"/>
              </a:solidFill>
              <a:latin typeface="Haboro Soft Norm Medium"/>
            </a:endParaRPr>
          </a:p>
          <a:p>
            <a:pPr>
              <a:spcAft>
                <a:spcPts val="600"/>
              </a:spcAft>
            </a:pPr>
            <a:r>
              <a:rPr lang="en-US" sz="1050" dirty="0">
                <a:solidFill>
                  <a:srgbClr val="000000"/>
                </a:solidFill>
                <a:latin typeface="Haboro Soft Norm Medium"/>
              </a:rPr>
              <a:t>Get Certified: </a:t>
            </a:r>
            <a:r>
              <a:rPr lang="en-US" sz="1050" dirty="0">
                <a:solidFill>
                  <a:srgbClr val="0070C0"/>
                </a:solidFill>
                <a:latin typeface="Haboro Soft Norm Medium"/>
                <a:hlinkClick r:id="rId5">
                  <a:extLst>
                    <a:ext uri="{A12FA001-AC4F-418D-AE19-62706E023703}">
                      <ahyp:hlinkClr xmlns:ahyp="http://schemas.microsoft.com/office/drawing/2018/hyperlinkcolor" val="tx"/>
                    </a:ext>
                  </a:extLst>
                </a:hlinkClick>
              </a:rPr>
              <a:t>NOP</a:t>
            </a:r>
            <a:endParaRPr lang="en-US" sz="1050" dirty="0">
              <a:solidFill>
                <a:srgbClr val="0070C0"/>
              </a:solidFill>
              <a:latin typeface="Haboro Soft Norm Medium"/>
            </a:endParaRPr>
          </a:p>
          <a:p>
            <a:pPr>
              <a:spcAft>
                <a:spcPts val="600"/>
              </a:spcAft>
            </a:pPr>
            <a:r>
              <a:rPr lang="en-US" sz="1050" dirty="0">
                <a:solidFill>
                  <a:srgbClr val="000000"/>
                </a:solidFill>
                <a:latin typeface="Haboro Soft Norm Medium"/>
              </a:rPr>
              <a:t>Organic Certification Cost Share Assistance: </a:t>
            </a:r>
            <a:r>
              <a:rPr lang="en-US" sz="1050" dirty="0">
                <a:solidFill>
                  <a:srgbClr val="0070C0"/>
                </a:solidFill>
                <a:latin typeface="Haboro Soft Norm Medium"/>
                <a:hlinkClick r:id="rId6">
                  <a:extLst>
                    <a:ext uri="{A12FA001-AC4F-418D-AE19-62706E023703}">
                      <ahyp:hlinkClr xmlns:ahyp="http://schemas.microsoft.com/office/drawing/2018/hyperlinkcolor" val="tx"/>
                    </a:ext>
                  </a:extLst>
                </a:hlinkClick>
              </a:rPr>
              <a:t>FSA</a:t>
            </a:r>
            <a:endParaRPr lang="en-US" sz="1050" dirty="0">
              <a:solidFill>
                <a:srgbClr val="0070C0"/>
              </a:solidFill>
              <a:latin typeface="Haboro Soft Norm Medium"/>
            </a:endParaRPr>
          </a:p>
          <a:p>
            <a:pPr>
              <a:spcAft>
                <a:spcPts val="600"/>
              </a:spcAft>
            </a:pPr>
            <a:r>
              <a:rPr lang="en-US" sz="1050" dirty="0">
                <a:solidFill>
                  <a:srgbClr val="000000"/>
                </a:solidFill>
                <a:latin typeface="Haboro Soft Norm Medium"/>
              </a:rPr>
              <a:t>Find an Organic Operation/Ingredient: </a:t>
            </a:r>
            <a:r>
              <a:rPr lang="en-US" sz="1050" dirty="0">
                <a:solidFill>
                  <a:srgbClr val="0070C0"/>
                </a:solidFill>
                <a:latin typeface="Haboro Soft Norm Medium"/>
                <a:hlinkClick r:id="rId7">
                  <a:extLst>
                    <a:ext uri="{A12FA001-AC4F-418D-AE19-62706E023703}">
                      <ahyp:hlinkClr xmlns:ahyp="http://schemas.microsoft.com/office/drawing/2018/hyperlinkcolor" val="tx"/>
                    </a:ext>
                  </a:extLst>
                </a:hlinkClick>
              </a:rPr>
              <a:t>NOP</a:t>
            </a:r>
            <a:endParaRPr lang="en-US" sz="1050" dirty="0">
              <a:solidFill>
                <a:srgbClr val="0070C0"/>
              </a:solidFill>
              <a:latin typeface="Haboro Soft Norm Medium"/>
            </a:endParaRPr>
          </a:p>
          <a:p>
            <a:pPr>
              <a:spcAft>
                <a:spcPts val="600"/>
              </a:spcAft>
            </a:pPr>
            <a:r>
              <a:rPr lang="en-US" sz="1050" dirty="0">
                <a:solidFill>
                  <a:srgbClr val="000000"/>
                </a:solidFill>
                <a:latin typeface="Haboro Soft Norm Medium"/>
              </a:rPr>
              <a:t>Learn About USDA Organic: </a:t>
            </a:r>
            <a:r>
              <a:rPr lang="en-US" sz="1050" dirty="0">
                <a:solidFill>
                  <a:srgbClr val="0070C0"/>
                </a:solidFill>
                <a:latin typeface="Haboro Soft Norm Medium"/>
                <a:hlinkClick r:id="rId8">
                  <a:extLst>
                    <a:ext uri="{A12FA001-AC4F-418D-AE19-62706E023703}">
                      <ahyp:hlinkClr xmlns:ahyp="http://schemas.microsoft.com/office/drawing/2018/hyperlinkcolor" val="tx"/>
                    </a:ext>
                  </a:extLst>
                </a:hlinkClick>
              </a:rPr>
              <a:t>NOP</a:t>
            </a:r>
            <a:endParaRPr lang="en-US" sz="1050" dirty="0">
              <a:solidFill>
                <a:srgbClr val="0070C0"/>
              </a:solidFill>
              <a:latin typeface="Haboro Soft Norm Medium"/>
            </a:endParaRPr>
          </a:p>
        </p:txBody>
      </p:sp>
      <p:sp>
        <p:nvSpPr>
          <p:cNvPr id="22" name="TextBox 21">
            <a:extLst>
              <a:ext uri="{FF2B5EF4-FFF2-40B4-BE49-F238E27FC236}">
                <a16:creationId xmlns:a16="http://schemas.microsoft.com/office/drawing/2014/main" id="{222C10E1-85E8-4CA2-8E74-4D1839F137AA}"/>
              </a:ext>
            </a:extLst>
          </p:cNvPr>
          <p:cNvSpPr txBox="1"/>
          <p:nvPr/>
        </p:nvSpPr>
        <p:spPr>
          <a:xfrm>
            <a:off x="2843177" y="3779676"/>
            <a:ext cx="1919928" cy="2205732"/>
          </a:xfrm>
          <a:prstGeom prst="rect">
            <a:avLst/>
          </a:prstGeom>
          <a:noFill/>
        </p:spPr>
        <p:txBody>
          <a:bodyPr wrap="square" rtlCol="0">
            <a:spAutoFit/>
          </a:bodyPr>
          <a:lstStyle/>
          <a:p>
            <a:pPr algn="ctr">
              <a:lnSpc>
                <a:spcPts val="2000"/>
              </a:lnSpc>
              <a:spcAft>
                <a:spcPts val="600"/>
              </a:spcAft>
            </a:pPr>
            <a:r>
              <a:rPr lang="en-US" sz="2000" dirty="0">
                <a:solidFill>
                  <a:srgbClr val="00523D"/>
                </a:solidFill>
                <a:latin typeface="Coldsmith Pro" panose="02000000000000000000" pitchFamily="50" charset="0"/>
              </a:rPr>
              <a:t>Conservation Resources</a:t>
            </a:r>
          </a:p>
          <a:p>
            <a:pPr>
              <a:spcAft>
                <a:spcPts val="600"/>
              </a:spcAft>
            </a:pPr>
            <a:r>
              <a:rPr lang="en-US" sz="1050" dirty="0">
                <a:solidFill>
                  <a:srgbClr val="000000"/>
                </a:solidFill>
                <a:latin typeface="Haboro Soft Norm Medium" pitchFamily="50" charset="0"/>
              </a:rPr>
              <a:t>Conservation for Soil Health, Pest and Weed Management, and Pollinators: </a:t>
            </a:r>
            <a:r>
              <a:rPr lang="en-US" sz="1050" dirty="0">
                <a:solidFill>
                  <a:srgbClr val="0070C0"/>
                </a:solidFill>
                <a:hlinkClick r:id="rId9">
                  <a:extLst>
                    <a:ext uri="{A12FA001-AC4F-418D-AE19-62706E023703}">
                      <ahyp:hlinkClr xmlns:ahyp="http://schemas.microsoft.com/office/drawing/2018/hyperlinkcolor" val="tx"/>
                    </a:ext>
                  </a:extLst>
                </a:hlinkClick>
              </a:rPr>
              <a:t>NRCS</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Conservation Management and Practice Assistance: </a:t>
            </a:r>
            <a:r>
              <a:rPr lang="en-US" sz="1050" dirty="0">
                <a:solidFill>
                  <a:srgbClr val="0070C0"/>
                </a:solidFill>
                <a:hlinkClick r:id="rId10">
                  <a:extLst>
                    <a:ext uri="{A12FA001-AC4F-418D-AE19-62706E023703}">
                      <ahyp:hlinkClr xmlns:ahyp="http://schemas.microsoft.com/office/drawing/2018/hyperlinkcolor" val="tx"/>
                    </a:ext>
                  </a:extLst>
                </a:hlinkClick>
              </a:rPr>
              <a:t>NRCS</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Conservation Reserve Program: </a:t>
            </a:r>
            <a:r>
              <a:rPr lang="en-US" sz="1050" dirty="0">
                <a:solidFill>
                  <a:srgbClr val="0070C0"/>
                </a:solidFill>
                <a:hlinkClick r:id="rId11">
                  <a:extLst>
                    <a:ext uri="{A12FA001-AC4F-418D-AE19-62706E023703}">
                      <ahyp:hlinkClr xmlns:ahyp="http://schemas.microsoft.com/office/drawing/2018/hyperlinkcolor" val="tx"/>
                    </a:ext>
                  </a:extLst>
                </a:hlinkClick>
              </a:rPr>
              <a:t>FSA</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Climate Resources: </a:t>
            </a:r>
            <a:r>
              <a:rPr lang="en-US" sz="1050" dirty="0">
                <a:solidFill>
                  <a:srgbClr val="0070C0"/>
                </a:solidFill>
                <a:hlinkClick r:id="rId12">
                  <a:extLst>
                    <a:ext uri="{A12FA001-AC4F-418D-AE19-62706E023703}">
                      <ahyp:hlinkClr xmlns:ahyp="http://schemas.microsoft.com/office/drawing/2018/hyperlinkcolor" val="tx"/>
                    </a:ext>
                  </a:extLst>
                </a:hlinkClick>
              </a:rPr>
              <a:t>USDA</a:t>
            </a:r>
            <a:endParaRPr lang="en-US" sz="1050" dirty="0">
              <a:solidFill>
                <a:srgbClr val="0070C0"/>
              </a:solidFill>
            </a:endParaRPr>
          </a:p>
        </p:txBody>
      </p:sp>
      <p:sp>
        <p:nvSpPr>
          <p:cNvPr id="23" name="TextBox 22">
            <a:extLst>
              <a:ext uri="{FF2B5EF4-FFF2-40B4-BE49-F238E27FC236}">
                <a16:creationId xmlns:a16="http://schemas.microsoft.com/office/drawing/2014/main" id="{D492CDAE-6752-43B1-8FCB-770D646E8E31}"/>
              </a:ext>
            </a:extLst>
          </p:cNvPr>
          <p:cNvSpPr txBox="1"/>
          <p:nvPr/>
        </p:nvSpPr>
        <p:spPr>
          <a:xfrm>
            <a:off x="5136037" y="3785562"/>
            <a:ext cx="1919928" cy="2367315"/>
          </a:xfrm>
          <a:prstGeom prst="rect">
            <a:avLst/>
          </a:prstGeom>
          <a:noFill/>
        </p:spPr>
        <p:txBody>
          <a:bodyPr wrap="square" rtlCol="0">
            <a:spAutoFit/>
          </a:bodyPr>
          <a:lstStyle/>
          <a:p>
            <a:pPr algn="ctr">
              <a:lnSpc>
                <a:spcPts val="2000"/>
              </a:lnSpc>
              <a:spcAft>
                <a:spcPts val="600"/>
              </a:spcAft>
            </a:pPr>
            <a:r>
              <a:rPr lang="en-US" sz="2000" dirty="0">
                <a:solidFill>
                  <a:srgbClr val="00523D"/>
                </a:solidFill>
                <a:latin typeface="Coldsmith Pro" panose="02000000000000000000" pitchFamily="50" charset="0"/>
              </a:rPr>
              <a:t>Data +</a:t>
            </a:r>
            <a:br>
              <a:rPr lang="en-US" sz="2000" dirty="0">
                <a:solidFill>
                  <a:srgbClr val="00523D"/>
                </a:solidFill>
                <a:latin typeface="Coldsmith Pro" panose="02000000000000000000" pitchFamily="50" charset="0"/>
              </a:rPr>
            </a:br>
            <a:r>
              <a:rPr lang="en-US" sz="2000" dirty="0">
                <a:solidFill>
                  <a:srgbClr val="00523D"/>
                </a:solidFill>
                <a:latin typeface="Coldsmith Pro" panose="02000000000000000000" pitchFamily="50" charset="0"/>
              </a:rPr>
              <a:t>Research</a:t>
            </a:r>
          </a:p>
          <a:p>
            <a:pPr>
              <a:spcAft>
                <a:spcPts val="600"/>
              </a:spcAft>
            </a:pPr>
            <a:r>
              <a:rPr lang="en-US" sz="1050" dirty="0">
                <a:solidFill>
                  <a:srgbClr val="000000"/>
                </a:solidFill>
                <a:latin typeface="Haboro Soft Norm Medium" pitchFamily="50" charset="0"/>
              </a:rPr>
              <a:t>Statistical Surveys and Data: </a:t>
            </a:r>
            <a:r>
              <a:rPr lang="en-US" sz="1050" dirty="0">
                <a:solidFill>
                  <a:srgbClr val="0070C0"/>
                </a:solidFill>
                <a:hlinkClick r:id="rId13">
                  <a:extLst>
                    <a:ext uri="{A12FA001-AC4F-418D-AE19-62706E023703}">
                      <ahyp:hlinkClr xmlns:ahyp="http://schemas.microsoft.com/office/drawing/2018/hyperlinkcolor" val="tx"/>
                    </a:ext>
                  </a:extLst>
                </a:hlinkClick>
              </a:rPr>
              <a:t>NASS</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Commodity-Specific Production and Price Data: </a:t>
            </a:r>
            <a:r>
              <a:rPr lang="en-US" sz="1050" dirty="0">
                <a:solidFill>
                  <a:srgbClr val="0070C0"/>
                </a:solidFill>
                <a:hlinkClick r:id="rId14">
                  <a:extLst>
                    <a:ext uri="{A12FA001-AC4F-418D-AE19-62706E023703}">
                      <ahyp:hlinkClr xmlns:ahyp="http://schemas.microsoft.com/office/drawing/2018/hyperlinkcolor" val="tx"/>
                    </a:ext>
                  </a:extLst>
                </a:hlinkClick>
              </a:rPr>
              <a:t>AMS Market News</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Research to Advance Organic Farming: </a:t>
            </a:r>
            <a:r>
              <a:rPr lang="en-US" sz="1050" dirty="0">
                <a:solidFill>
                  <a:srgbClr val="0070C0"/>
                </a:solidFill>
                <a:hlinkClick r:id="rId15">
                  <a:extLst>
                    <a:ext uri="{A12FA001-AC4F-418D-AE19-62706E023703}">
                      <ahyp:hlinkClr xmlns:ahyp="http://schemas.microsoft.com/office/drawing/2018/hyperlinkcolor" val="tx"/>
                    </a:ext>
                  </a:extLst>
                </a:hlinkClick>
              </a:rPr>
              <a:t>USDA</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Trade and Export Data Analysis: </a:t>
            </a:r>
            <a:r>
              <a:rPr lang="en-US" sz="1050" dirty="0">
                <a:solidFill>
                  <a:srgbClr val="0070C0"/>
                </a:solidFill>
                <a:hlinkClick r:id="rId16">
                  <a:extLst>
                    <a:ext uri="{A12FA001-AC4F-418D-AE19-62706E023703}">
                      <ahyp:hlinkClr xmlns:ahyp="http://schemas.microsoft.com/office/drawing/2018/hyperlinkcolor" val="tx"/>
                    </a:ext>
                  </a:extLst>
                </a:hlinkClick>
              </a:rPr>
              <a:t>FAS</a:t>
            </a:r>
            <a:endParaRPr lang="en-US" sz="1050" dirty="0">
              <a:solidFill>
                <a:srgbClr val="0070C0"/>
              </a:solidFill>
            </a:endParaRPr>
          </a:p>
        </p:txBody>
      </p:sp>
      <p:sp>
        <p:nvSpPr>
          <p:cNvPr id="24" name="TextBox 23">
            <a:extLst>
              <a:ext uri="{FF2B5EF4-FFF2-40B4-BE49-F238E27FC236}">
                <a16:creationId xmlns:a16="http://schemas.microsoft.com/office/drawing/2014/main" id="{B9E9B3EA-EA5B-4995-90BD-F589272BB9D9}"/>
              </a:ext>
            </a:extLst>
          </p:cNvPr>
          <p:cNvSpPr txBox="1"/>
          <p:nvPr/>
        </p:nvSpPr>
        <p:spPr>
          <a:xfrm>
            <a:off x="9721755" y="3779675"/>
            <a:ext cx="1919928" cy="1967205"/>
          </a:xfrm>
          <a:prstGeom prst="rect">
            <a:avLst/>
          </a:prstGeom>
          <a:noFill/>
        </p:spPr>
        <p:txBody>
          <a:bodyPr wrap="square" rtlCol="0">
            <a:spAutoFit/>
          </a:bodyPr>
          <a:lstStyle/>
          <a:p>
            <a:pPr algn="ctr">
              <a:lnSpc>
                <a:spcPts val="2000"/>
              </a:lnSpc>
              <a:spcAft>
                <a:spcPts val="600"/>
              </a:spcAft>
            </a:pPr>
            <a:r>
              <a:rPr lang="en-US" sz="2000" dirty="0">
                <a:solidFill>
                  <a:srgbClr val="00523D"/>
                </a:solidFill>
                <a:latin typeface="Coldsmith Pro" panose="02000000000000000000" pitchFamily="50" charset="0"/>
              </a:rPr>
              <a:t>Market </a:t>
            </a:r>
            <a:br>
              <a:rPr lang="en-US" sz="2000" dirty="0">
                <a:solidFill>
                  <a:srgbClr val="00523D"/>
                </a:solidFill>
                <a:latin typeface="Coldsmith Pro" panose="02000000000000000000" pitchFamily="50" charset="0"/>
              </a:rPr>
            </a:br>
            <a:r>
              <a:rPr lang="en-US" sz="2000" dirty="0">
                <a:solidFill>
                  <a:srgbClr val="00523D"/>
                </a:solidFill>
                <a:latin typeface="Coldsmith Pro" panose="02000000000000000000" pitchFamily="50" charset="0"/>
              </a:rPr>
              <a:t>Promotion</a:t>
            </a:r>
          </a:p>
          <a:p>
            <a:pPr>
              <a:spcAft>
                <a:spcPts val="600"/>
              </a:spcAft>
            </a:pPr>
            <a:r>
              <a:rPr lang="en-US" sz="1050" dirty="0">
                <a:solidFill>
                  <a:srgbClr val="000000"/>
                </a:solidFill>
                <a:latin typeface="Haboro Soft Norm Medium" pitchFamily="50" charset="0"/>
              </a:rPr>
              <a:t>Local Food, Farmers Market, and Market Access Programs: </a:t>
            </a:r>
            <a:r>
              <a:rPr lang="en-US" sz="1050" dirty="0">
                <a:solidFill>
                  <a:srgbClr val="0070C0"/>
                </a:solidFill>
                <a:hlinkClick r:id="rId17">
                  <a:extLst>
                    <a:ext uri="{A12FA001-AC4F-418D-AE19-62706E023703}">
                      <ahyp:hlinkClr xmlns:ahyp="http://schemas.microsoft.com/office/drawing/2018/hyperlinkcolor" val="tx"/>
                    </a:ext>
                  </a:extLst>
                </a:hlinkClick>
              </a:rPr>
              <a:t>AMS</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Local and Regional Food Sector: </a:t>
            </a:r>
            <a:r>
              <a:rPr lang="en-US" sz="1050" dirty="0">
                <a:solidFill>
                  <a:srgbClr val="0070C0"/>
                </a:solidFill>
                <a:hlinkClick r:id="rId18">
                  <a:extLst>
                    <a:ext uri="{A12FA001-AC4F-418D-AE19-62706E023703}">
                      <ahyp:hlinkClr xmlns:ahyp="http://schemas.microsoft.com/office/drawing/2018/hyperlinkcolor" val="tx"/>
                    </a:ext>
                  </a:extLst>
                </a:hlinkClick>
              </a:rPr>
              <a:t>AMS</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Urban, Indoor, and Emerging Ag Grant Programs: </a:t>
            </a:r>
            <a:r>
              <a:rPr lang="en-US" sz="1050" dirty="0">
                <a:solidFill>
                  <a:srgbClr val="0070C0"/>
                </a:solidFill>
                <a:hlinkClick r:id="rId19">
                  <a:extLst>
                    <a:ext uri="{A12FA001-AC4F-418D-AE19-62706E023703}">
                      <ahyp:hlinkClr xmlns:ahyp="http://schemas.microsoft.com/office/drawing/2018/hyperlinkcolor" val="tx"/>
                    </a:ext>
                  </a:extLst>
                </a:hlinkClick>
              </a:rPr>
              <a:t>NIFA</a:t>
            </a:r>
            <a:endParaRPr lang="en-US" sz="1050" dirty="0">
              <a:solidFill>
                <a:srgbClr val="0070C0"/>
              </a:solidFill>
            </a:endParaRPr>
          </a:p>
        </p:txBody>
      </p:sp>
      <p:sp>
        <p:nvSpPr>
          <p:cNvPr id="25" name="TextBox 24">
            <a:extLst>
              <a:ext uri="{FF2B5EF4-FFF2-40B4-BE49-F238E27FC236}">
                <a16:creationId xmlns:a16="http://schemas.microsoft.com/office/drawing/2014/main" id="{52CD74D0-E79A-4F5D-8418-0989580FCD76}"/>
              </a:ext>
            </a:extLst>
          </p:cNvPr>
          <p:cNvSpPr txBox="1"/>
          <p:nvPr/>
        </p:nvSpPr>
        <p:spPr>
          <a:xfrm>
            <a:off x="7428896" y="3826420"/>
            <a:ext cx="1919928" cy="2121093"/>
          </a:xfrm>
          <a:prstGeom prst="rect">
            <a:avLst/>
          </a:prstGeom>
          <a:noFill/>
        </p:spPr>
        <p:txBody>
          <a:bodyPr wrap="square" rtlCol="0">
            <a:spAutoFit/>
          </a:bodyPr>
          <a:lstStyle/>
          <a:p>
            <a:pPr algn="ctr">
              <a:lnSpc>
                <a:spcPts val="2000"/>
              </a:lnSpc>
              <a:spcAft>
                <a:spcPts val="600"/>
              </a:spcAft>
            </a:pPr>
            <a:r>
              <a:rPr lang="en-US" sz="2000" dirty="0">
                <a:solidFill>
                  <a:srgbClr val="00523D"/>
                </a:solidFill>
                <a:latin typeface="Coldsmith Pro" panose="02000000000000000000" pitchFamily="50" charset="0"/>
              </a:rPr>
              <a:t>Farming </a:t>
            </a:r>
            <a:br>
              <a:rPr lang="en-US" sz="2000" dirty="0">
                <a:solidFill>
                  <a:srgbClr val="00523D"/>
                </a:solidFill>
                <a:latin typeface="Coldsmith Pro" panose="02000000000000000000" pitchFamily="50" charset="0"/>
              </a:rPr>
            </a:br>
            <a:r>
              <a:rPr lang="en-US" sz="2000" dirty="0">
                <a:solidFill>
                  <a:srgbClr val="00523D"/>
                </a:solidFill>
                <a:latin typeface="Coldsmith Pro" panose="02000000000000000000" pitchFamily="50" charset="0"/>
              </a:rPr>
              <a:t>Resources</a:t>
            </a:r>
          </a:p>
          <a:p>
            <a:pPr>
              <a:spcAft>
                <a:spcPts val="600"/>
              </a:spcAft>
            </a:pPr>
            <a:r>
              <a:rPr lang="en-US" sz="1050" dirty="0">
                <a:solidFill>
                  <a:srgbClr val="000000"/>
                </a:solidFill>
                <a:latin typeface="Haboro Soft Norm Medium" pitchFamily="50" charset="0"/>
              </a:rPr>
              <a:t>Farm Loans: </a:t>
            </a:r>
            <a:r>
              <a:rPr lang="en-US" sz="1050" dirty="0">
                <a:solidFill>
                  <a:srgbClr val="0070C0"/>
                </a:solidFill>
                <a:hlinkClick r:id="rId20">
                  <a:extLst>
                    <a:ext uri="{A12FA001-AC4F-418D-AE19-62706E023703}">
                      <ahyp:hlinkClr xmlns:ahyp="http://schemas.microsoft.com/office/drawing/2018/hyperlinkcolor" val="tx"/>
                    </a:ext>
                  </a:extLst>
                </a:hlinkClick>
              </a:rPr>
              <a:t>FSA</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Crop Insurance: </a:t>
            </a:r>
            <a:r>
              <a:rPr lang="en-US" sz="1050" dirty="0">
                <a:solidFill>
                  <a:srgbClr val="0070C0"/>
                </a:solidFill>
                <a:hlinkClick r:id="rId21">
                  <a:extLst>
                    <a:ext uri="{A12FA001-AC4F-418D-AE19-62706E023703}">
                      <ahyp:hlinkClr xmlns:ahyp="http://schemas.microsoft.com/office/drawing/2018/hyperlinkcolor" val="tx"/>
                    </a:ext>
                  </a:extLst>
                </a:hlinkClick>
              </a:rPr>
              <a:t>RMA</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Business Loans and Grants for Rural Communities: </a:t>
            </a:r>
            <a:r>
              <a:rPr lang="en-US" sz="1050" dirty="0">
                <a:solidFill>
                  <a:srgbClr val="0070C0"/>
                </a:solidFill>
                <a:hlinkClick r:id="rId22">
                  <a:extLst>
                    <a:ext uri="{A12FA001-AC4F-418D-AE19-62706E023703}">
                      <ahyp:hlinkClr xmlns:ahyp="http://schemas.microsoft.com/office/drawing/2018/hyperlinkcolor" val="tx"/>
                    </a:ext>
                  </a:extLst>
                </a:hlinkClick>
              </a:rPr>
              <a:t>RD</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High Tunnels: </a:t>
            </a:r>
            <a:r>
              <a:rPr lang="en-US" sz="1050" dirty="0">
                <a:solidFill>
                  <a:srgbClr val="0070C0"/>
                </a:solidFill>
                <a:hlinkClick r:id="rId23">
                  <a:extLst>
                    <a:ext uri="{A12FA001-AC4F-418D-AE19-62706E023703}">
                      <ahyp:hlinkClr xmlns:ahyp="http://schemas.microsoft.com/office/drawing/2018/hyperlinkcolor" val="tx"/>
                    </a:ext>
                  </a:extLst>
                </a:hlinkClick>
              </a:rPr>
              <a:t>NRCS</a:t>
            </a:r>
            <a:endParaRPr lang="en-US" sz="1050" dirty="0">
              <a:solidFill>
                <a:srgbClr val="0070C0"/>
              </a:solidFill>
            </a:endParaRPr>
          </a:p>
          <a:p>
            <a:pPr>
              <a:spcAft>
                <a:spcPts val="600"/>
              </a:spcAft>
            </a:pPr>
            <a:r>
              <a:rPr lang="en-US" sz="1050" dirty="0">
                <a:solidFill>
                  <a:srgbClr val="000000"/>
                </a:solidFill>
                <a:latin typeface="Haboro Soft Norm Medium" pitchFamily="50" charset="0"/>
              </a:rPr>
              <a:t>Farmers.gov Online Community: </a:t>
            </a:r>
            <a:r>
              <a:rPr lang="en-US" sz="1050" dirty="0">
                <a:solidFill>
                  <a:srgbClr val="0070C0"/>
                </a:solidFill>
                <a:hlinkClick r:id="rId24">
                  <a:extLst>
                    <a:ext uri="{A12FA001-AC4F-418D-AE19-62706E023703}">
                      <ahyp:hlinkClr xmlns:ahyp="http://schemas.microsoft.com/office/drawing/2018/hyperlinkcolor" val="tx"/>
                    </a:ext>
                  </a:extLst>
                </a:hlinkClick>
              </a:rPr>
              <a:t>USDA</a:t>
            </a:r>
            <a:endParaRPr lang="en-US" sz="1050" dirty="0">
              <a:solidFill>
                <a:srgbClr val="0070C0"/>
              </a:solidFill>
            </a:endParaRPr>
          </a:p>
        </p:txBody>
      </p:sp>
      <p:sp>
        <p:nvSpPr>
          <p:cNvPr id="26" name="Rectangle: Rounded Corners 25">
            <a:hlinkClick r:id="rId25"/>
            <a:extLst>
              <a:ext uri="{FF2B5EF4-FFF2-40B4-BE49-F238E27FC236}">
                <a16:creationId xmlns:a16="http://schemas.microsoft.com/office/drawing/2014/main" id="{C77B8B04-3E1A-4774-B358-7D7220BCFB15}"/>
              </a:ext>
            </a:extLst>
          </p:cNvPr>
          <p:cNvSpPr/>
          <p:nvPr/>
        </p:nvSpPr>
        <p:spPr>
          <a:xfrm>
            <a:off x="4068942" y="2019952"/>
            <a:ext cx="2956838" cy="338261"/>
          </a:xfrm>
          <a:prstGeom prst="roundRect">
            <a:avLst/>
          </a:prstGeom>
          <a:solidFill>
            <a:srgbClr val="005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9CF7A"/>
                </a:solidFill>
                <a:latin typeface="Haboro Soft Norm Bold" pitchFamily="50" charset="0"/>
              </a:rPr>
              <a:t>Visit: </a:t>
            </a:r>
            <a:r>
              <a:rPr lang="en-US" sz="1400" dirty="0">
                <a:latin typeface="Haboro Soft Norm Bold" pitchFamily="50" charset="0"/>
              </a:rPr>
              <a:t>www.usda.gov/organic</a:t>
            </a:r>
          </a:p>
        </p:txBody>
      </p:sp>
      <p:pic>
        <p:nvPicPr>
          <p:cNvPr id="27" name="Graphic 26">
            <a:extLst>
              <a:ext uri="{FF2B5EF4-FFF2-40B4-BE49-F238E27FC236}">
                <a16:creationId xmlns:a16="http://schemas.microsoft.com/office/drawing/2014/main" id="{60ACF30B-FC3C-4DB9-8097-FA712653C709}"/>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1266652" y="1413664"/>
            <a:ext cx="607041" cy="607041"/>
          </a:xfrm>
          <a:prstGeom prst="rect">
            <a:avLst/>
          </a:prstGeom>
        </p:spPr>
      </p:pic>
      <p:cxnSp>
        <p:nvCxnSpPr>
          <p:cNvPr id="28" name="Straight Connector 27">
            <a:extLst>
              <a:ext uri="{FF2B5EF4-FFF2-40B4-BE49-F238E27FC236}">
                <a16:creationId xmlns:a16="http://schemas.microsoft.com/office/drawing/2014/main" id="{66EA035B-CA09-43FC-9DDD-1BF95AA6D90E}"/>
              </a:ext>
            </a:extLst>
          </p:cNvPr>
          <p:cNvCxnSpPr>
            <a:cxnSpLocks/>
          </p:cNvCxnSpPr>
          <p:nvPr/>
        </p:nvCxnSpPr>
        <p:spPr>
          <a:xfrm>
            <a:off x="0" y="2695721"/>
            <a:ext cx="12189491" cy="0"/>
          </a:xfrm>
          <a:prstGeom prst="line">
            <a:avLst/>
          </a:prstGeom>
          <a:ln w="76200">
            <a:solidFill>
              <a:srgbClr val="00523D"/>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text, sign&#10;&#10;Description automatically generated">
            <a:extLst>
              <a:ext uri="{FF2B5EF4-FFF2-40B4-BE49-F238E27FC236}">
                <a16:creationId xmlns:a16="http://schemas.microsoft.com/office/drawing/2014/main" id="{987321F7-7F2A-4B0C-8C66-35780285892C}"/>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133079" y="2568071"/>
            <a:ext cx="1097280" cy="1097280"/>
          </a:xfrm>
          <a:prstGeom prst="rect">
            <a:avLst/>
          </a:prstGeom>
        </p:spPr>
      </p:pic>
      <p:pic>
        <p:nvPicPr>
          <p:cNvPr id="16" name="Picture 15" descr="A picture containing text, sign, outdoor&#10;&#10;Description automatically generated">
            <a:extLst>
              <a:ext uri="{FF2B5EF4-FFF2-40B4-BE49-F238E27FC236}">
                <a16:creationId xmlns:a16="http://schemas.microsoft.com/office/drawing/2014/main" id="{CDFB736B-E6F2-4159-84FA-FF4B77AEEA4D}"/>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61641" y="2568071"/>
            <a:ext cx="1097280" cy="1097280"/>
          </a:xfrm>
          <a:prstGeom prst="rect">
            <a:avLst/>
          </a:prstGeom>
        </p:spPr>
      </p:pic>
      <p:pic>
        <p:nvPicPr>
          <p:cNvPr id="18" name="Picture 17" descr="A picture containing text, sign, outdoor&#10;&#10;Description automatically generated">
            <a:extLst>
              <a:ext uri="{FF2B5EF4-FFF2-40B4-BE49-F238E27FC236}">
                <a16:creationId xmlns:a16="http://schemas.microsoft.com/office/drawing/2014/main" id="{016C5F59-5CD8-42FB-A3ED-27D1618379CB}"/>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254501" y="2568071"/>
            <a:ext cx="1097280" cy="1097280"/>
          </a:xfrm>
          <a:prstGeom prst="rect">
            <a:avLst/>
          </a:prstGeom>
        </p:spPr>
      </p:pic>
      <p:pic>
        <p:nvPicPr>
          <p:cNvPr id="19" name="Picture 18" descr="A picture containing text, sign&#10;&#10;Description automatically generated">
            <a:extLst>
              <a:ext uri="{FF2B5EF4-FFF2-40B4-BE49-F238E27FC236}">
                <a16:creationId xmlns:a16="http://schemas.microsoft.com/office/drawing/2014/main" id="{DCFF98C9-E4E2-47AA-B54B-BF4493CDA15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547361" y="2568071"/>
            <a:ext cx="1097280" cy="1097280"/>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4574D72D-3067-477E-B537-A5AEBE43298D}"/>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840220" y="2568071"/>
            <a:ext cx="1097280" cy="1097280"/>
          </a:xfrm>
          <a:prstGeom prst="rect">
            <a:avLst/>
          </a:prstGeom>
        </p:spPr>
      </p:pic>
      <p:sp>
        <p:nvSpPr>
          <p:cNvPr id="4" name="Footer Placeholder 3">
            <a:extLst>
              <a:ext uri="{FF2B5EF4-FFF2-40B4-BE49-F238E27FC236}">
                <a16:creationId xmlns:a16="http://schemas.microsoft.com/office/drawing/2014/main" id="{DCDF6187-2695-4430-8AA1-847861E575A3}"/>
              </a:ext>
            </a:extLst>
          </p:cNvPr>
          <p:cNvSpPr>
            <a:spLocks noGrp="1"/>
          </p:cNvSpPr>
          <p:nvPr>
            <p:ph type="ftr" sz="quarter" idx="4294967295"/>
          </p:nvPr>
        </p:nvSpPr>
        <p:spPr>
          <a:xfrm>
            <a:off x="550317" y="6244302"/>
            <a:ext cx="8229600" cy="365125"/>
          </a:xfrm>
        </p:spPr>
        <p:txBody>
          <a:bodyPr/>
          <a:lstStyle/>
          <a:p>
            <a:r>
              <a:rPr lang="en-US" dirty="0"/>
              <a:t>USDA Agricultural Marketing Service | National Organic Program</a:t>
            </a:r>
          </a:p>
        </p:txBody>
      </p:sp>
    </p:spTree>
    <p:extLst>
      <p:ext uri="{BB962C8B-B14F-4D97-AF65-F5344CB8AC3E}">
        <p14:creationId xmlns:p14="http://schemas.microsoft.com/office/powerpoint/2010/main" val="315030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FB83-21A8-48A2-BF5F-32BDFC7FDD63}"/>
              </a:ext>
            </a:extLst>
          </p:cNvPr>
          <p:cNvSpPr>
            <a:spLocks noGrp="1"/>
          </p:cNvSpPr>
          <p:nvPr>
            <p:ph type="title"/>
          </p:nvPr>
        </p:nvSpPr>
        <p:spPr>
          <a:xfrm>
            <a:off x="217434" y="96994"/>
            <a:ext cx="11740103" cy="822960"/>
          </a:xfrm>
        </p:spPr>
        <p:txBody>
          <a:bodyPr>
            <a:normAutofit fontScale="90000"/>
          </a:bodyPr>
          <a:lstStyle/>
          <a:p>
            <a:r>
              <a:rPr lang="en-US" dirty="0">
                <a:solidFill>
                  <a:schemeClr val="accent1">
                    <a:lumMod val="50000"/>
                  </a:schemeClr>
                </a:solidFill>
              </a:rPr>
              <a:t>The Public-Private Partnership of Organic Certification and Oversight </a:t>
            </a:r>
          </a:p>
        </p:txBody>
      </p:sp>
      <p:pic>
        <p:nvPicPr>
          <p:cNvPr id="7" name="Content Placeholder 6" descr="Diagram&#10;&#10;Description automatically generated">
            <a:extLst>
              <a:ext uri="{FF2B5EF4-FFF2-40B4-BE49-F238E27FC236}">
                <a16:creationId xmlns:a16="http://schemas.microsoft.com/office/drawing/2014/main" id="{2ECB3A82-9BDC-4E8F-84A5-B9BCABC310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350"/>
          <a:stretch/>
        </p:blipFill>
        <p:spPr>
          <a:xfrm>
            <a:off x="1772529" y="723901"/>
            <a:ext cx="8698707" cy="5727616"/>
          </a:xfrm>
        </p:spPr>
      </p:pic>
      <p:sp>
        <p:nvSpPr>
          <p:cNvPr id="4" name="Footer Placeholder 3">
            <a:extLst>
              <a:ext uri="{FF2B5EF4-FFF2-40B4-BE49-F238E27FC236}">
                <a16:creationId xmlns:a16="http://schemas.microsoft.com/office/drawing/2014/main" id="{CCD75CB0-BF2F-4A90-A0EA-F4B8F93D42E8}"/>
              </a:ext>
            </a:extLst>
          </p:cNvPr>
          <p:cNvSpPr>
            <a:spLocks noGrp="1"/>
          </p:cNvSpPr>
          <p:nvPr>
            <p:ph type="ftr" sz="quarter" idx="3"/>
          </p:nvPr>
        </p:nvSpPr>
        <p:spPr/>
        <p:txBody>
          <a:bodyPr/>
          <a:lstStyle/>
          <a:p>
            <a:r>
              <a:rPr lang="en-US" dirty="0"/>
              <a:t>USDA Agricultural Marketing Service | National Organic Program</a:t>
            </a:r>
          </a:p>
        </p:txBody>
      </p:sp>
      <p:sp>
        <p:nvSpPr>
          <p:cNvPr id="5" name="Slide Number Placeholder 4">
            <a:extLst>
              <a:ext uri="{FF2B5EF4-FFF2-40B4-BE49-F238E27FC236}">
                <a16:creationId xmlns:a16="http://schemas.microsoft.com/office/drawing/2014/main" id="{1A0066F5-4B9D-4022-9663-419C1463D1C9}"/>
              </a:ext>
            </a:extLst>
          </p:cNvPr>
          <p:cNvSpPr>
            <a:spLocks noGrp="1"/>
          </p:cNvSpPr>
          <p:nvPr>
            <p:ph type="sldNum" sz="quarter" idx="4"/>
          </p:nvPr>
        </p:nvSpPr>
        <p:spPr/>
        <p:txBody>
          <a:bodyPr/>
          <a:lstStyle/>
          <a:p>
            <a:fld id="{8A284E52-EE6E-4216-9EB8-9F8FDA026B97}" type="slidenum">
              <a:rPr lang="en-US" smtClean="0"/>
              <a:pPr/>
              <a:t>2</a:t>
            </a:fld>
            <a:endParaRPr lang="en-US"/>
          </a:p>
        </p:txBody>
      </p:sp>
    </p:spTree>
    <p:extLst>
      <p:ext uri="{BB962C8B-B14F-4D97-AF65-F5344CB8AC3E}">
        <p14:creationId xmlns:p14="http://schemas.microsoft.com/office/powerpoint/2010/main" val="68980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Map&#10;&#10;Description automatically generated">
            <a:extLst>
              <a:ext uri="{FF2B5EF4-FFF2-40B4-BE49-F238E27FC236}">
                <a16:creationId xmlns:a16="http://schemas.microsoft.com/office/drawing/2014/main" id="{A72C21AE-B0F2-44A6-9C24-63095A8F5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4" t="5025" r="13646" b="19659"/>
          <a:stretch/>
        </p:blipFill>
        <p:spPr>
          <a:xfrm>
            <a:off x="6233127" y="1074418"/>
            <a:ext cx="5627378" cy="3514425"/>
          </a:xfrm>
          <a:prstGeom prst="rect">
            <a:avLst/>
          </a:prstGeom>
        </p:spPr>
      </p:pic>
      <p:pic>
        <p:nvPicPr>
          <p:cNvPr id="17" name="Picture 16">
            <a:extLst>
              <a:ext uri="{FF2B5EF4-FFF2-40B4-BE49-F238E27FC236}">
                <a16:creationId xmlns:a16="http://schemas.microsoft.com/office/drawing/2014/main" id="{29154B1B-720E-45F6-882B-2033839A0D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096" y="2485781"/>
            <a:ext cx="453263" cy="629388"/>
          </a:xfrm>
          <a:prstGeom prst="rect">
            <a:avLst/>
          </a:prstGeom>
        </p:spPr>
      </p:pic>
      <p:pic>
        <p:nvPicPr>
          <p:cNvPr id="11" name="Picture 10" descr="A picture containing sky, outdoor, water, person&#10;&#10;Description automatically generated">
            <a:extLst>
              <a:ext uri="{FF2B5EF4-FFF2-40B4-BE49-F238E27FC236}">
                <a16:creationId xmlns:a16="http://schemas.microsoft.com/office/drawing/2014/main" id="{AC32E731-9D8F-4872-93B8-F7819F5972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206" t="19844" r="57331" b="48800"/>
          <a:stretch/>
        </p:blipFill>
        <p:spPr>
          <a:xfrm>
            <a:off x="2321034" y="2454812"/>
            <a:ext cx="441378" cy="605959"/>
          </a:xfrm>
          <a:prstGeom prst="rect">
            <a:avLst/>
          </a:prstGeom>
        </p:spPr>
      </p:pic>
      <p:pic>
        <p:nvPicPr>
          <p:cNvPr id="27" name="Picture 26">
            <a:extLst>
              <a:ext uri="{FF2B5EF4-FFF2-40B4-BE49-F238E27FC236}">
                <a16:creationId xmlns:a16="http://schemas.microsoft.com/office/drawing/2014/main" id="{38E63535-21B5-4044-8287-F7A38042FB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648" t="20741" r="33228" b="40641"/>
          <a:stretch/>
        </p:blipFill>
        <p:spPr>
          <a:xfrm>
            <a:off x="2843026" y="2457324"/>
            <a:ext cx="431117" cy="639425"/>
          </a:xfrm>
          <a:prstGeom prst="rect">
            <a:avLst/>
          </a:prstGeom>
        </p:spPr>
      </p:pic>
      <p:pic>
        <p:nvPicPr>
          <p:cNvPr id="18" name="Picture 17">
            <a:extLst>
              <a:ext uri="{FF2B5EF4-FFF2-40B4-BE49-F238E27FC236}">
                <a16:creationId xmlns:a16="http://schemas.microsoft.com/office/drawing/2014/main" id="{7A849DC0-759E-42A1-9930-6256614B6B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550" t="6215" r="37785" b="47031"/>
          <a:stretch/>
        </p:blipFill>
        <p:spPr>
          <a:xfrm>
            <a:off x="3374980" y="2472260"/>
            <a:ext cx="439566" cy="575165"/>
          </a:xfrm>
          <a:prstGeom prst="rect">
            <a:avLst/>
          </a:prstGeom>
        </p:spPr>
      </p:pic>
      <p:pic>
        <p:nvPicPr>
          <p:cNvPr id="31" name="Picture 30">
            <a:extLst>
              <a:ext uri="{FF2B5EF4-FFF2-40B4-BE49-F238E27FC236}">
                <a16:creationId xmlns:a16="http://schemas.microsoft.com/office/drawing/2014/main" id="{A160A397-AAF4-4930-94A8-15A8FBF5BF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773" t="3120" r="16089" b="21873"/>
          <a:stretch/>
        </p:blipFill>
        <p:spPr>
          <a:xfrm>
            <a:off x="3891211" y="2485781"/>
            <a:ext cx="428928" cy="568008"/>
          </a:xfrm>
          <a:prstGeom prst="rect">
            <a:avLst/>
          </a:prstGeom>
        </p:spPr>
      </p:pic>
      <p:pic>
        <p:nvPicPr>
          <p:cNvPr id="40" name="Picture 39">
            <a:extLst>
              <a:ext uri="{FF2B5EF4-FFF2-40B4-BE49-F238E27FC236}">
                <a16:creationId xmlns:a16="http://schemas.microsoft.com/office/drawing/2014/main" id="{24DEC2EA-7626-4717-AC80-64E7140CC28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027" t="8567" r="33249" b="20805"/>
          <a:stretch/>
        </p:blipFill>
        <p:spPr>
          <a:xfrm>
            <a:off x="4390395" y="2485781"/>
            <a:ext cx="405855" cy="568009"/>
          </a:xfrm>
          <a:prstGeom prst="rect">
            <a:avLst/>
          </a:prstGeom>
        </p:spPr>
      </p:pic>
      <p:pic>
        <p:nvPicPr>
          <p:cNvPr id="29" name="Picture 28">
            <a:extLst>
              <a:ext uri="{FF2B5EF4-FFF2-40B4-BE49-F238E27FC236}">
                <a16:creationId xmlns:a16="http://schemas.microsoft.com/office/drawing/2014/main" id="{AC0E62B2-12E9-457D-848C-EE06EE037ED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2473" t="5928" r="24440" b="26356"/>
          <a:stretch/>
        </p:blipFill>
        <p:spPr>
          <a:xfrm>
            <a:off x="4684834" y="3521074"/>
            <a:ext cx="429144" cy="547398"/>
          </a:xfrm>
          <a:prstGeom prst="rect">
            <a:avLst/>
          </a:prstGeom>
        </p:spPr>
      </p:pic>
      <p:sp>
        <p:nvSpPr>
          <p:cNvPr id="107" name="Rectangle 106">
            <a:extLst>
              <a:ext uri="{FF2B5EF4-FFF2-40B4-BE49-F238E27FC236}">
                <a16:creationId xmlns:a16="http://schemas.microsoft.com/office/drawing/2014/main" id="{3CD7BCB5-B08B-4AB0-9694-BBB9E2D8CC4A}"/>
              </a:ext>
            </a:extLst>
          </p:cNvPr>
          <p:cNvSpPr/>
          <p:nvPr/>
        </p:nvSpPr>
        <p:spPr>
          <a:xfrm>
            <a:off x="7928003" y="4234844"/>
            <a:ext cx="597586" cy="44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85CFA-3929-456D-A523-95A5DAB4EF83}"/>
              </a:ext>
            </a:extLst>
          </p:cNvPr>
          <p:cNvSpPr>
            <a:spLocks noGrp="1"/>
          </p:cNvSpPr>
          <p:nvPr>
            <p:ph type="title"/>
          </p:nvPr>
        </p:nvSpPr>
        <p:spPr/>
        <p:txBody>
          <a:bodyPr>
            <a:normAutofit/>
          </a:bodyPr>
          <a:lstStyle/>
          <a:p>
            <a:r>
              <a:rPr lang="en-US" sz="4000" dirty="0"/>
              <a:t>Hello from the NOP Team!  </a:t>
            </a:r>
          </a:p>
        </p:txBody>
      </p:sp>
      <p:sp>
        <p:nvSpPr>
          <p:cNvPr id="4" name="Footer Placeholder 3">
            <a:extLst>
              <a:ext uri="{FF2B5EF4-FFF2-40B4-BE49-F238E27FC236}">
                <a16:creationId xmlns:a16="http://schemas.microsoft.com/office/drawing/2014/main" id="{51C9E4C6-DA11-4EEB-BA09-26A86AF7074A}"/>
              </a:ext>
            </a:extLst>
          </p:cNvPr>
          <p:cNvSpPr>
            <a:spLocks noGrp="1"/>
          </p:cNvSpPr>
          <p:nvPr>
            <p:ph type="ftr" sz="quarter" idx="3"/>
          </p:nvPr>
        </p:nvSpPr>
        <p:spPr>
          <a:xfrm>
            <a:off x="2903" y="6543686"/>
            <a:ext cx="8229600" cy="365125"/>
          </a:xfrm>
        </p:spPr>
        <p:txBody>
          <a:bodyPr/>
          <a:lstStyle/>
          <a:p>
            <a:r>
              <a:rPr lang="en-US" dirty="0"/>
              <a:t>USDA Agricultural Marketing Service | National Organic Program </a:t>
            </a:r>
          </a:p>
        </p:txBody>
      </p:sp>
      <p:pic>
        <p:nvPicPr>
          <p:cNvPr id="64" name="Picture 63" descr="A person smiling for the camera&#10;&#10;Description automatically generated">
            <a:extLst>
              <a:ext uri="{FF2B5EF4-FFF2-40B4-BE49-F238E27FC236}">
                <a16:creationId xmlns:a16="http://schemas.microsoft.com/office/drawing/2014/main" id="{324B9173-ED6E-4BD5-9751-84254B1F66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91768" y="5593390"/>
            <a:ext cx="434867" cy="587070"/>
          </a:xfrm>
          <a:prstGeom prst="rect">
            <a:avLst/>
          </a:prstGeom>
        </p:spPr>
      </p:pic>
      <p:pic>
        <p:nvPicPr>
          <p:cNvPr id="126" name="Picture 125" descr="A person posing for the camera&#10;&#10;Description automatically generated">
            <a:extLst>
              <a:ext uri="{FF2B5EF4-FFF2-40B4-BE49-F238E27FC236}">
                <a16:creationId xmlns:a16="http://schemas.microsoft.com/office/drawing/2014/main" id="{1500E7F6-9C9D-42A5-85AB-B715F2C96AD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284" t="3793" r="-94" b="1"/>
          <a:stretch/>
        </p:blipFill>
        <p:spPr>
          <a:xfrm>
            <a:off x="5583946" y="5598553"/>
            <a:ext cx="470115" cy="584587"/>
          </a:xfrm>
          <a:prstGeom prst="rect">
            <a:avLst/>
          </a:prstGeom>
        </p:spPr>
      </p:pic>
      <p:sp>
        <p:nvSpPr>
          <p:cNvPr id="32" name="TextBox 31">
            <a:extLst>
              <a:ext uri="{FF2B5EF4-FFF2-40B4-BE49-F238E27FC236}">
                <a16:creationId xmlns:a16="http://schemas.microsoft.com/office/drawing/2014/main" id="{7E96AB22-4965-44A3-ACFA-77867E6705D0}"/>
              </a:ext>
            </a:extLst>
          </p:cNvPr>
          <p:cNvSpPr txBox="1"/>
          <p:nvPr/>
        </p:nvSpPr>
        <p:spPr>
          <a:xfrm>
            <a:off x="4379806" y="5267505"/>
            <a:ext cx="3947571" cy="369332"/>
          </a:xfrm>
          <a:prstGeom prst="rect">
            <a:avLst/>
          </a:prstGeom>
          <a:noFill/>
        </p:spPr>
        <p:txBody>
          <a:bodyPr wrap="square" rtlCol="0">
            <a:spAutoFit/>
          </a:bodyPr>
          <a:lstStyle/>
          <a:p>
            <a:r>
              <a:rPr lang="en-US" b="1" dirty="0"/>
              <a:t>International Team</a:t>
            </a:r>
          </a:p>
        </p:txBody>
      </p:sp>
      <p:pic>
        <p:nvPicPr>
          <p:cNvPr id="42" name="Picture 41" descr="A person wearing a suit and tie&#10;&#10;Description automatically generated">
            <a:extLst>
              <a:ext uri="{FF2B5EF4-FFF2-40B4-BE49-F238E27FC236}">
                <a16:creationId xmlns:a16="http://schemas.microsoft.com/office/drawing/2014/main" id="{332075B7-7A3E-49EA-853B-CF94282A3B3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 r="2453"/>
          <a:stretch/>
        </p:blipFill>
        <p:spPr>
          <a:xfrm>
            <a:off x="603099" y="5591567"/>
            <a:ext cx="449271" cy="587963"/>
          </a:xfrm>
          <a:prstGeom prst="rect">
            <a:avLst/>
          </a:prstGeom>
        </p:spPr>
      </p:pic>
      <p:pic>
        <p:nvPicPr>
          <p:cNvPr id="44" name="Picture 43" descr="A person wearing glasses and smiling at the camera&#10;&#10;Description automatically generated">
            <a:extLst>
              <a:ext uri="{FF2B5EF4-FFF2-40B4-BE49-F238E27FC236}">
                <a16:creationId xmlns:a16="http://schemas.microsoft.com/office/drawing/2014/main" id="{9D5E188B-39BB-4F17-AFCB-2B94E940B1D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50721" y="5592894"/>
            <a:ext cx="443580" cy="585641"/>
          </a:xfrm>
          <a:prstGeom prst="rect">
            <a:avLst/>
          </a:prstGeom>
        </p:spPr>
      </p:pic>
      <p:pic>
        <p:nvPicPr>
          <p:cNvPr id="88" name="Picture 87" descr="A person wearing a suit and tie smiling at the camera&#10;&#10;Description automatically generated">
            <a:extLst>
              <a:ext uri="{FF2B5EF4-FFF2-40B4-BE49-F238E27FC236}">
                <a16:creationId xmlns:a16="http://schemas.microsoft.com/office/drawing/2014/main" id="{1B93E44E-54B3-4343-B416-ACA73771199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71599" y="5591567"/>
            <a:ext cx="456157" cy="586968"/>
          </a:xfrm>
          <a:prstGeom prst="rect">
            <a:avLst/>
          </a:prstGeom>
        </p:spPr>
      </p:pic>
      <p:pic>
        <p:nvPicPr>
          <p:cNvPr id="106" name="Picture 105" descr="A person smiling for the camera&#10;&#10;Description automatically generated">
            <a:extLst>
              <a:ext uri="{FF2B5EF4-FFF2-40B4-BE49-F238E27FC236}">
                <a16:creationId xmlns:a16="http://schemas.microsoft.com/office/drawing/2014/main" id="{8EE6DB85-0667-442A-96EB-8FFEC5FDA92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33532" y="5594217"/>
            <a:ext cx="470902" cy="581860"/>
          </a:xfrm>
          <a:prstGeom prst="rect">
            <a:avLst/>
          </a:prstGeom>
        </p:spPr>
      </p:pic>
      <p:pic>
        <p:nvPicPr>
          <p:cNvPr id="118" name="Picture 117" descr="A person wearing glasses and smiling at the camera&#10;&#10;Description automatically generated">
            <a:extLst>
              <a:ext uri="{FF2B5EF4-FFF2-40B4-BE49-F238E27FC236}">
                <a16:creationId xmlns:a16="http://schemas.microsoft.com/office/drawing/2014/main" id="{1FCFBAAB-E7DA-49E7-ACC4-28C69B718AA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07862" y="5597099"/>
            <a:ext cx="440714" cy="578978"/>
          </a:xfrm>
          <a:prstGeom prst="rect">
            <a:avLst/>
          </a:prstGeom>
        </p:spPr>
      </p:pic>
      <p:pic>
        <p:nvPicPr>
          <p:cNvPr id="130" name="Picture 129" descr="A close up of a person who is smiling and looking at the camera&#10;&#10;Description automatically generated">
            <a:extLst>
              <a:ext uri="{FF2B5EF4-FFF2-40B4-BE49-F238E27FC236}">
                <a16:creationId xmlns:a16="http://schemas.microsoft.com/office/drawing/2014/main" id="{C6F789AB-EE99-470E-8255-ECCA70635828}"/>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5996" r="6814"/>
          <a:stretch/>
        </p:blipFill>
        <p:spPr>
          <a:xfrm>
            <a:off x="1134674" y="5593948"/>
            <a:ext cx="449141" cy="584587"/>
          </a:xfrm>
          <a:prstGeom prst="rect">
            <a:avLst/>
          </a:prstGeom>
        </p:spPr>
      </p:pic>
      <p:sp>
        <p:nvSpPr>
          <p:cNvPr id="3" name="TextBox 2">
            <a:extLst>
              <a:ext uri="{FF2B5EF4-FFF2-40B4-BE49-F238E27FC236}">
                <a16:creationId xmlns:a16="http://schemas.microsoft.com/office/drawing/2014/main" id="{F97A2057-7D42-4019-93B5-A05F8AEDA9AA}"/>
              </a:ext>
            </a:extLst>
          </p:cNvPr>
          <p:cNvSpPr txBox="1"/>
          <p:nvPr/>
        </p:nvSpPr>
        <p:spPr>
          <a:xfrm>
            <a:off x="433088" y="1417343"/>
            <a:ext cx="3947571" cy="369332"/>
          </a:xfrm>
          <a:prstGeom prst="rect">
            <a:avLst/>
          </a:prstGeom>
          <a:noFill/>
        </p:spPr>
        <p:txBody>
          <a:bodyPr wrap="square" rtlCol="0">
            <a:spAutoFit/>
          </a:bodyPr>
          <a:lstStyle/>
          <a:p>
            <a:r>
              <a:rPr lang="en-US" b="1" dirty="0"/>
              <a:t>Compliance &amp; Enforcement Team</a:t>
            </a:r>
          </a:p>
        </p:txBody>
      </p:sp>
      <p:pic>
        <p:nvPicPr>
          <p:cNvPr id="70" name="Picture 69" descr="A close up of a person wearing glasses and smiling at the camera&#10;&#10;Description automatically generated">
            <a:extLst>
              <a:ext uri="{FF2B5EF4-FFF2-40B4-BE49-F238E27FC236}">
                <a16:creationId xmlns:a16="http://schemas.microsoft.com/office/drawing/2014/main" id="{D451CF64-202D-48A4-B31F-1C2AF731B79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6895627" y="4524804"/>
            <a:ext cx="465168" cy="581377"/>
          </a:xfrm>
          <a:prstGeom prst="rect">
            <a:avLst/>
          </a:prstGeom>
        </p:spPr>
      </p:pic>
      <p:pic>
        <p:nvPicPr>
          <p:cNvPr id="98" name="Picture 97" descr="A person wearing glasses and smiling at the camera&#10;&#10;Description automatically generated">
            <a:extLst>
              <a:ext uri="{FF2B5EF4-FFF2-40B4-BE49-F238E27FC236}">
                <a16:creationId xmlns:a16="http://schemas.microsoft.com/office/drawing/2014/main" id="{1516F16D-8D82-4915-9253-B7D199EDA28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69233" y="1765090"/>
            <a:ext cx="448672" cy="579671"/>
          </a:xfrm>
          <a:prstGeom prst="rect">
            <a:avLst/>
          </a:prstGeom>
        </p:spPr>
      </p:pic>
      <p:pic>
        <p:nvPicPr>
          <p:cNvPr id="110" name="Picture 109" descr="A person smiling for the camera&#10;&#10;Description automatically generated">
            <a:extLst>
              <a:ext uri="{FF2B5EF4-FFF2-40B4-BE49-F238E27FC236}">
                <a16:creationId xmlns:a16="http://schemas.microsoft.com/office/drawing/2014/main" id="{546DCFA0-4248-4184-86C1-E7A566539AB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27717" y="1747711"/>
            <a:ext cx="457436" cy="589769"/>
          </a:xfrm>
          <a:prstGeom prst="rect">
            <a:avLst/>
          </a:prstGeom>
        </p:spPr>
      </p:pic>
      <p:pic>
        <p:nvPicPr>
          <p:cNvPr id="54" name="Picture 53" descr="A person wearing glasses and smiling at the camera&#10;&#10;Description automatically generated">
            <a:extLst>
              <a:ext uri="{FF2B5EF4-FFF2-40B4-BE49-F238E27FC236}">
                <a16:creationId xmlns:a16="http://schemas.microsoft.com/office/drawing/2014/main" id="{AE94F41F-3DE9-4511-AA4C-CE72AC06C29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756635" y="1744620"/>
            <a:ext cx="458870" cy="592860"/>
          </a:xfrm>
          <a:prstGeom prst="rect">
            <a:avLst/>
          </a:prstGeom>
        </p:spPr>
      </p:pic>
      <p:pic>
        <p:nvPicPr>
          <p:cNvPr id="58" name="Picture 57" descr="A person posing for the camera&#10;&#10;Description automatically generated">
            <a:extLst>
              <a:ext uri="{FF2B5EF4-FFF2-40B4-BE49-F238E27FC236}">
                <a16:creationId xmlns:a16="http://schemas.microsoft.com/office/drawing/2014/main" id="{C741DFF9-8EFB-459B-8362-C74F59D0018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289756" y="1732943"/>
            <a:ext cx="448705" cy="597584"/>
          </a:xfrm>
          <a:prstGeom prst="rect">
            <a:avLst/>
          </a:prstGeom>
        </p:spPr>
      </p:pic>
      <p:pic>
        <p:nvPicPr>
          <p:cNvPr id="62" name="Picture 61" descr="A person posing for the camera&#10;&#10;Description automatically generated">
            <a:extLst>
              <a:ext uri="{FF2B5EF4-FFF2-40B4-BE49-F238E27FC236}">
                <a16:creationId xmlns:a16="http://schemas.microsoft.com/office/drawing/2014/main" id="{521C8AA5-40DC-4910-BDB4-908C82AD318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51844" y="1730515"/>
            <a:ext cx="451997" cy="597584"/>
          </a:xfrm>
          <a:prstGeom prst="rect">
            <a:avLst/>
          </a:prstGeom>
        </p:spPr>
      </p:pic>
      <p:pic>
        <p:nvPicPr>
          <p:cNvPr id="78" name="Picture 77" descr="A person smiling for the camera&#10;&#10;Description automatically generated">
            <a:extLst>
              <a:ext uri="{FF2B5EF4-FFF2-40B4-BE49-F238E27FC236}">
                <a16:creationId xmlns:a16="http://schemas.microsoft.com/office/drawing/2014/main" id="{872FB6CB-4052-43CD-BFB4-D6BDEF08733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375343" y="1776390"/>
            <a:ext cx="386362" cy="542613"/>
          </a:xfrm>
          <a:prstGeom prst="rect">
            <a:avLst/>
          </a:prstGeom>
        </p:spPr>
      </p:pic>
      <p:pic>
        <p:nvPicPr>
          <p:cNvPr id="94" name="Picture 93" descr="A close up of a person&#10;&#10;Description automatically generated">
            <a:extLst>
              <a:ext uri="{FF2B5EF4-FFF2-40B4-BE49-F238E27FC236}">
                <a16:creationId xmlns:a16="http://schemas.microsoft.com/office/drawing/2014/main" id="{BACD3033-8D2A-461E-BF9B-9F057DDBF1A4}"/>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1" t="-5395" r="5056"/>
          <a:stretch/>
        </p:blipFill>
        <p:spPr>
          <a:xfrm>
            <a:off x="4838747" y="1756436"/>
            <a:ext cx="410743" cy="590729"/>
          </a:xfrm>
          <a:prstGeom prst="rect">
            <a:avLst/>
          </a:prstGeom>
        </p:spPr>
      </p:pic>
      <p:pic>
        <p:nvPicPr>
          <p:cNvPr id="132" name="Picture 131" descr="A person posing for the camera&#10;&#10;Description automatically generated">
            <a:extLst>
              <a:ext uri="{FF2B5EF4-FFF2-40B4-BE49-F238E27FC236}">
                <a16:creationId xmlns:a16="http://schemas.microsoft.com/office/drawing/2014/main" id="{6CA415D0-3D50-4317-8BA1-1C0AEBDCFADA}"/>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876475" y="1749692"/>
            <a:ext cx="425676" cy="582311"/>
          </a:xfrm>
          <a:prstGeom prst="rect">
            <a:avLst/>
          </a:prstGeom>
        </p:spPr>
      </p:pic>
      <p:pic>
        <p:nvPicPr>
          <p:cNvPr id="134" name="Picture 133" descr="A close up of a person wearing a suit and tie&#10;&#10;Description automatically generated">
            <a:extLst>
              <a:ext uri="{FF2B5EF4-FFF2-40B4-BE49-F238E27FC236}">
                <a16:creationId xmlns:a16="http://schemas.microsoft.com/office/drawing/2014/main" id="{1753A891-D392-41D3-9AFB-4B59297F1790}"/>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835829" y="1745350"/>
            <a:ext cx="422270" cy="587220"/>
          </a:xfrm>
          <a:prstGeom prst="rect">
            <a:avLst/>
          </a:prstGeom>
        </p:spPr>
      </p:pic>
      <p:pic>
        <p:nvPicPr>
          <p:cNvPr id="136" name="Picture 135" descr="A person posing for the camera&#10;&#10;Description automatically generated">
            <a:extLst>
              <a:ext uri="{FF2B5EF4-FFF2-40B4-BE49-F238E27FC236}">
                <a16:creationId xmlns:a16="http://schemas.microsoft.com/office/drawing/2014/main" id="{C394F1BA-F28F-4773-B0E7-44F3BCA537B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99518" y="2464663"/>
            <a:ext cx="460182" cy="581990"/>
          </a:xfrm>
          <a:prstGeom prst="rect">
            <a:avLst/>
          </a:prstGeom>
        </p:spPr>
      </p:pic>
      <p:grpSp>
        <p:nvGrpSpPr>
          <p:cNvPr id="24" name="Group 23">
            <a:extLst>
              <a:ext uri="{FF2B5EF4-FFF2-40B4-BE49-F238E27FC236}">
                <a16:creationId xmlns:a16="http://schemas.microsoft.com/office/drawing/2014/main" id="{6B1CD31F-D78E-4229-AF62-B9D1475625D2}"/>
              </a:ext>
            </a:extLst>
          </p:cNvPr>
          <p:cNvGrpSpPr/>
          <p:nvPr/>
        </p:nvGrpSpPr>
        <p:grpSpPr>
          <a:xfrm>
            <a:off x="413878" y="4183131"/>
            <a:ext cx="6410132" cy="968872"/>
            <a:chOff x="424421" y="3328700"/>
            <a:chExt cx="6410132" cy="968872"/>
          </a:xfrm>
        </p:grpSpPr>
        <p:sp>
          <p:nvSpPr>
            <p:cNvPr id="36" name="TextBox 35">
              <a:extLst>
                <a:ext uri="{FF2B5EF4-FFF2-40B4-BE49-F238E27FC236}">
                  <a16:creationId xmlns:a16="http://schemas.microsoft.com/office/drawing/2014/main" id="{752CD1A3-27AF-4A97-AF7C-37220B8FB578}"/>
                </a:ext>
              </a:extLst>
            </p:cNvPr>
            <p:cNvSpPr txBox="1"/>
            <p:nvPr/>
          </p:nvSpPr>
          <p:spPr>
            <a:xfrm>
              <a:off x="424421" y="3328700"/>
              <a:ext cx="3947571" cy="369332"/>
            </a:xfrm>
            <a:prstGeom prst="rect">
              <a:avLst/>
            </a:prstGeom>
            <a:noFill/>
          </p:spPr>
          <p:txBody>
            <a:bodyPr wrap="square" rtlCol="0">
              <a:spAutoFit/>
            </a:bodyPr>
            <a:lstStyle/>
            <a:p>
              <a:r>
                <a:rPr lang="en-US" b="1" dirty="0"/>
                <a:t>Accreditation Team</a:t>
              </a:r>
            </a:p>
          </p:txBody>
        </p:sp>
        <p:pic>
          <p:nvPicPr>
            <p:cNvPr id="19" name="Picture 18" descr="A person wearing glasses and smiling at the camera&#10;&#10;Description automatically generated">
              <a:extLst>
                <a:ext uri="{FF2B5EF4-FFF2-40B4-BE49-F238E27FC236}">
                  <a16:creationId xmlns:a16="http://schemas.microsoft.com/office/drawing/2014/main" id="{5196CD21-A01A-475B-9AA0-E9D98CB2A35B}"/>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25710" y="3677310"/>
              <a:ext cx="429250" cy="582836"/>
            </a:xfrm>
            <a:prstGeom prst="rect">
              <a:avLst/>
            </a:prstGeom>
          </p:spPr>
        </p:pic>
        <p:pic>
          <p:nvPicPr>
            <p:cNvPr id="48" name="Picture 47" descr="A person looking at the camera&#10;&#10;Description automatically generated">
              <a:extLst>
                <a:ext uri="{FF2B5EF4-FFF2-40B4-BE49-F238E27FC236}">
                  <a16:creationId xmlns:a16="http://schemas.microsoft.com/office/drawing/2014/main" id="{7B11AEC8-0342-44DE-9763-E03AD065EFA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674545" y="3669913"/>
              <a:ext cx="461056" cy="578150"/>
            </a:xfrm>
            <a:prstGeom prst="rect">
              <a:avLst/>
            </a:prstGeom>
          </p:spPr>
        </p:pic>
        <p:pic>
          <p:nvPicPr>
            <p:cNvPr id="74" name="Picture 73" descr="A person smiling for the camera&#10;&#10;Description automatically generated">
              <a:extLst>
                <a:ext uri="{FF2B5EF4-FFF2-40B4-BE49-F238E27FC236}">
                  <a16:creationId xmlns:a16="http://schemas.microsoft.com/office/drawing/2014/main" id="{CE3DC4CF-3E9B-4273-8288-33FC83952BBD}"/>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4410" t="83" r="10910" b="-83"/>
            <a:stretch/>
          </p:blipFill>
          <p:spPr>
            <a:xfrm>
              <a:off x="2742816" y="3669913"/>
              <a:ext cx="439400" cy="586599"/>
            </a:xfrm>
            <a:prstGeom prst="rect">
              <a:avLst/>
            </a:prstGeom>
          </p:spPr>
        </p:pic>
        <p:pic>
          <p:nvPicPr>
            <p:cNvPr id="86" name="Picture 85" descr="A close up of a person&#10;&#10;Description automatically generated">
              <a:extLst>
                <a:ext uri="{FF2B5EF4-FFF2-40B4-BE49-F238E27FC236}">
                  <a16:creationId xmlns:a16="http://schemas.microsoft.com/office/drawing/2014/main" id="{A308421C-BCDC-4C5B-AC3C-8BD8497E23F9}"/>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4272" t="-2975" r="2017" b="2975"/>
            <a:stretch/>
          </p:blipFill>
          <p:spPr>
            <a:xfrm>
              <a:off x="3811734" y="3667570"/>
              <a:ext cx="437283" cy="582835"/>
            </a:xfrm>
            <a:prstGeom prst="rect">
              <a:avLst/>
            </a:prstGeom>
          </p:spPr>
        </p:pic>
        <p:pic>
          <p:nvPicPr>
            <p:cNvPr id="90" name="Picture 89" descr="A person wearing a suit and tie smiling at the camera&#10;&#10;Description automatically generated">
              <a:extLst>
                <a:ext uri="{FF2B5EF4-FFF2-40B4-BE49-F238E27FC236}">
                  <a16:creationId xmlns:a16="http://schemas.microsoft.com/office/drawing/2014/main" id="{A31138D7-8E75-44E8-AE4D-F6343F8E131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329849" y="3678438"/>
              <a:ext cx="418959" cy="576185"/>
            </a:xfrm>
            <a:prstGeom prst="rect">
              <a:avLst/>
            </a:prstGeom>
          </p:spPr>
        </p:pic>
        <p:pic>
          <p:nvPicPr>
            <p:cNvPr id="92" name="Picture 91" descr="A close up of a person smiling for the camera&#10;&#10;Description automatically generated">
              <a:extLst>
                <a:ext uri="{FF2B5EF4-FFF2-40B4-BE49-F238E27FC236}">
                  <a16:creationId xmlns:a16="http://schemas.microsoft.com/office/drawing/2014/main" id="{2BFDF84C-A625-47AC-913D-5ABEC0686B17}"/>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831762" y="3677770"/>
              <a:ext cx="452843" cy="576185"/>
            </a:xfrm>
            <a:prstGeom prst="rect">
              <a:avLst/>
            </a:prstGeom>
          </p:spPr>
        </p:pic>
        <p:pic>
          <p:nvPicPr>
            <p:cNvPr id="96" name="Picture 95" descr="A close up of a person&#10;&#10;Description automatically generated">
              <a:extLst>
                <a:ext uri="{FF2B5EF4-FFF2-40B4-BE49-F238E27FC236}">
                  <a16:creationId xmlns:a16="http://schemas.microsoft.com/office/drawing/2014/main" id="{A447DAB9-0198-4A90-818C-A70DE7D76055}"/>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355974" y="3669556"/>
              <a:ext cx="452843" cy="582836"/>
            </a:xfrm>
            <a:prstGeom prst="rect">
              <a:avLst/>
            </a:prstGeom>
          </p:spPr>
        </p:pic>
        <p:pic>
          <p:nvPicPr>
            <p:cNvPr id="114" name="Picture 113" descr="A person posing for the camera&#10;&#10;Description automatically generated">
              <a:extLst>
                <a:ext uri="{FF2B5EF4-FFF2-40B4-BE49-F238E27FC236}">
                  <a16:creationId xmlns:a16="http://schemas.microsoft.com/office/drawing/2014/main" id="{5509AC91-5F3F-46FA-9D9C-731E9B62C516}"/>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880020" y="3671987"/>
              <a:ext cx="469191" cy="582836"/>
            </a:xfrm>
            <a:prstGeom prst="rect">
              <a:avLst/>
            </a:prstGeom>
          </p:spPr>
        </p:pic>
        <p:pic>
          <p:nvPicPr>
            <p:cNvPr id="120" name="Picture 119" descr="A person smiling for the camera&#10;&#10;Description automatically generated">
              <a:extLst>
                <a:ext uri="{FF2B5EF4-FFF2-40B4-BE49-F238E27FC236}">
                  <a16:creationId xmlns:a16="http://schemas.microsoft.com/office/drawing/2014/main" id="{363F92F2-8A23-4AAF-AA2A-C4407E94A67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421848" y="3665191"/>
              <a:ext cx="412705" cy="587591"/>
            </a:xfrm>
            <a:prstGeom prst="rect">
              <a:avLst/>
            </a:prstGeom>
          </p:spPr>
        </p:pic>
        <p:pic>
          <p:nvPicPr>
            <p:cNvPr id="124" name="Picture 123" descr="A person smiling for the camera&#10;&#10;Description automatically generated">
              <a:extLst>
                <a:ext uri="{FF2B5EF4-FFF2-40B4-BE49-F238E27FC236}">
                  <a16:creationId xmlns:a16="http://schemas.microsoft.com/office/drawing/2014/main" id="{F581C76A-FBE9-45E5-A9C9-2B72C94D7543}"/>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54711" y="3674912"/>
              <a:ext cx="438207" cy="582836"/>
            </a:xfrm>
            <a:prstGeom prst="rect">
              <a:avLst/>
            </a:prstGeom>
          </p:spPr>
        </p:pic>
        <p:pic>
          <p:nvPicPr>
            <p:cNvPr id="6" name="Picture 5" descr="A person posing for the camera&#10;&#10;Description automatically generated">
              <a:extLst>
                <a:ext uri="{FF2B5EF4-FFF2-40B4-BE49-F238E27FC236}">
                  <a16:creationId xmlns:a16="http://schemas.microsoft.com/office/drawing/2014/main" id="{FEC59580-B68A-49EF-9CD6-1A2EB7DB904D}"/>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217818" y="3669473"/>
              <a:ext cx="433349" cy="628099"/>
            </a:xfrm>
            <a:prstGeom prst="rect">
              <a:avLst/>
            </a:prstGeom>
          </p:spPr>
        </p:pic>
      </p:grpSp>
      <p:sp>
        <p:nvSpPr>
          <p:cNvPr id="12" name="Rectangle 11">
            <a:extLst>
              <a:ext uri="{FF2B5EF4-FFF2-40B4-BE49-F238E27FC236}">
                <a16:creationId xmlns:a16="http://schemas.microsoft.com/office/drawing/2014/main" id="{D9BD619D-6C24-409C-9CEA-C1B1F5208A91}"/>
              </a:ext>
            </a:extLst>
          </p:cNvPr>
          <p:cNvSpPr/>
          <p:nvPr/>
        </p:nvSpPr>
        <p:spPr>
          <a:xfrm>
            <a:off x="422319" y="5580004"/>
            <a:ext cx="8982938" cy="60608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080AAF32-5E69-4646-A9A6-15FB8C74C9B6}"/>
              </a:ext>
            </a:extLst>
          </p:cNvPr>
          <p:cNvSpPr/>
          <p:nvPr/>
        </p:nvSpPr>
        <p:spPr>
          <a:xfrm>
            <a:off x="508001" y="1738119"/>
            <a:ext cx="5688958" cy="60608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erson smiling for the camera&#10;&#10;Description automatically generated">
            <a:extLst>
              <a:ext uri="{FF2B5EF4-FFF2-40B4-BE49-F238E27FC236}">
                <a16:creationId xmlns:a16="http://schemas.microsoft.com/office/drawing/2014/main" id="{90F3C4FB-68CC-4A12-A5D6-2B8C6C1F4663}"/>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259862" y="4521651"/>
            <a:ext cx="456518" cy="580843"/>
          </a:xfrm>
          <a:prstGeom prst="rect">
            <a:avLst/>
          </a:prstGeom>
        </p:spPr>
      </p:pic>
      <p:pic>
        <p:nvPicPr>
          <p:cNvPr id="14" name="Picture 13">
            <a:extLst>
              <a:ext uri="{FF2B5EF4-FFF2-40B4-BE49-F238E27FC236}">
                <a16:creationId xmlns:a16="http://schemas.microsoft.com/office/drawing/2014/main" id="{75F4E0B2-6EAF-4069-9856-1A2708EE0E18}"/>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59091" y="2473543"/>
            <a:ext cx="453263" cy="605429"/>
          </a:xfrm>
          <a:prstGeom prst="rect">
            <a:avLst/>
          </a:prstGeom>
        </p:spPr>
      </p:pic>
      <p:pic>
        <p:nvPicPr>
          <p:cNvPr id="33" name="Picture 32" descr="A person wearing glasses and smiling at the camera&#10;&#10;Description automatically generated">
            <a:extLst>
              <a:ext uri="{FF2B5EF4-FFF2-40B4-BE49-F238E27FC236}">
                <a16:creationId xmlns:a16="http://schemas.microsoft.com/office/drawing/2014/main" id="{995CEC8A-3196-4174-B06A-F6F167E37EB0}"/>
              </a:ext>
            </a:extLst>
          </p:cNvPr>
          <p:cNvPicPr>
            <a:picLocks noChangeAspect="1"/>
          </p:cNvPicPr>
          <p:nvPr/>
        </p:nvPicPr>
        <p:blipFill rotWithShape="1">
          <a:blip r:embed="rId43" cstate="print">
            <a:extLst>
              <a:ext uri="{28A0092B-C50C-407E-A947-70E740481C1C}">
                <a14:useLocalDpi xmlns:a14="http://schemas.microsoft.com/office/drawing/2010/main" val="0"/>
              </a:ext>
            </a:extLst>
          </a:blip>
          <a:srcRect l="13721" t="13720"/>
          <a:stretch/>
        </p:blipFill>
        <p:spPr>
          <a:xfrm>
            <a:off x="6559585" y="5587889"/>
            <a:ext cx="440360" cy="587146"/>
          </a:xfrm>
          <a:prstGeom prst="rect">
            <a:avLst/>
          </a:prstGeom>
        </p:spPr>
      </p:pic>
      <p:pic>
        <p:nvPicPr>
          <p:cNvPr id="35" name="Picture 34" descr="A person smiling for the camera&#10;&#10;Description automatically generated">
            <a:extLst>
              <a:ext uri="{FF2B5EF4-FFF2-40B4-BE49-F238E27FC236}">
                <a16:creationId xmlns:a16="http://schemas.microsoft.com/office/drawing/2014/main" id="{3E71E2D2-63F8-486F-AF48-6B555DD652FD}"/>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7603584" y="5592172"/>
            <a:ext cx="421871" cy="581948"/>
          </a:xfrm>
          <a:prstGeom prst="rect">
            <a:avLst/>
          </a:prstGeom>
        </p:spPr>
      </p:pic>
      <p:pic>
        <p:nvPicPr>
          <p:cNvPr id="50" name="Picture 49" descr="A person wearing glasses and smiling at the camera&#10;&#10;Description automatically generated">
            <a:extLst>
              <a:ext uri="{FF2B5EF4-FFF2-40B4-BE49-F238E27FC236}">
                <a16:creationId xmlns:a16="http://schemas.microsoft.com/office/drawing/2014/main" id="{B97DC345-693C-48B0-B4CE-2BCE7ACB8336}"/>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8631380" y="5595897"/>
            <a:ext cx="425230" cy="578223"/>
          </a:xfrm>
          <a:prstGeom prst="rect">
            <a:avLst/>
          </a:prstGeom>
        </p:spPr>
      </p:pic>
      <p:pic>
        <p:nvPicPr>
          <p:cNvPr id="52" name="Picture 51" descr="A person who is smiling and looking at the camera&#10;&#10;Description automatically generated">
            <a:extLst>
              <a:ext uri="{FF2B5EF4-FFF2-40B4-BE49-F238E27FC236}">
                <a16:creationId xmlns:a16="http://schemas.microsoft.com/office/drawing/2014/main" id="{500F559C-7710-4ECC-B19D-99605B0A893A}"/>
              </a:ext>
            </a:extLst>
          </p:cNvPr>
          <p:cNvPicPr>
            <a:picLocks noChangeAspect="1"/>
          </p:cNvPicPr>
          <p:nvPr/>
        </p:nvPicPr>
        <p:blipFill rotWithShape="1">
          <a:blip r:embed="rId46" cstate="print">
            <a:extLst>
              <a:ext uri="{28A0092B-C50C-407E-A947-70E740481C1C}">
                <a14:useLocalDpi xmlns:a14="http://schemas.microsoft.com/office/drawing/2010/main" val="0"/>
              </a:ext>
            </a:extLst>
          </a:blip>
          <a:srcRect l="1686" t="-405" r="-1686" b="405"/>
          <a:stretch/>
        </p:blipFill>
        <p:spPr>
          <a:xfrm>
            <a:off x="9127196" y="5592937"/>
            <a:ext cx="426928" cy="581348"/>
          </a:xfrm>
          <a:prstGeom prst="rect">
            <a:avLst/>
          </a:prstGeom>
        </p:spPr>
      </p:pic>
      <p:pic>
        <p:nvPicPr>
          <p:cNvPr id="21" name="Picture 20" descr="A person wearing a suit and tie smiling at the camera&#10;&#10;Description automatically generated">
            <a:extLst>
              <a:ext uri="{FF2B5EF4-FFF2-40B4-BE49-F238E27FC236}">
                <a16:creationId xmlns:a16="http://schemas.microsoft.com/office/drawing/2014/main" id="{F92AB5A2-2264-4209-8BDA-2FCAAAD4DDFA}"/>
              </a:ext>
            </a:extLst>
          </p:cNvPr>
          <p:cNvPicPr>
            <a:picLocks noChangeAspect="1"/>
          </p:cNvPicPr>
          <p:nvPr/>
        </p:nvPicPr>
        <p:blipFill rotWithShape="1">
          <a:blip r:embed="rId47" cstate="print">
            <a:extLst>
              <a:ext uri="{28A0092B-C50C-407E-A947-70E740481C1C}">
                <a14:useLocalDpi xmlns:a14="http://schemas.microsoft.com/office/drawing/2010/main" val="0"/>
              </a:ext>
            </a:extLst>
          </a:blip>
          <a:srcRect l="23034" t="6667" r="20683" b="41913"/>
          <a:stretch/>
        </p:blipFill>
        <p:spPr>
          <a:xfrm>
            <a:off x="7086326" y="5581107"/>
            <a:ext cx="435363" cy="598799"/>
          </a:xfrm>
          <a:prstGeom prst="rect">
            <a:avLst/>
          </a:prstGeom>
        </p:spPr>
      </p:pic>
      <p:pic>
        <p:nvPicPr>
          <p:cNvPr id="13" name="Picture 12" descr="A close up of a person who is smiling at the camera&#10;&#10;Description automatically generated">
            <a:extLst>
              <a:ext uri="{FF2B5EF4-FFF2-40B4-BE49-F238E27FC236}">
                <a16:creationId xmlns:a16="http://schemas.microsoft.com/office/drawing/2014/main" id="{B886F6A5-3324-41BC-B916-4B1EC39281FB}"/>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8106424" y="5595897"/>
            <a:ext cx="447362" cy="579762"/>
          </a:xfrm>
          <a:prstGeom prst="rect">
            <a:avLst/>
          </a:prstGeom>
        </p:spPr>
      </p:pic>
      <p:pic>
        <p:nvPicPr>
          <p:cNvPr id="93" name="Picture 92" descr="A person smiling for the camera&#10;&#10;Description automatically generated">
            <a:extLst>
              <a:ext uri="{FF2B5EF4-FFF2-40B4-BE49-F238E27FC236}">
                <a16:creationId xmlns:a16="http://schemas.microsoft.com/office/drawing/2014/main" id="{B192CA1D-0CB5-45EC-9C4E-AE66F4B62A45}"/>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9629445" y="5591898"/>
            <a:ext cx="434322" cy="582294"/>
          </a:xfrm>
          <a:prstGeom prst="rect">
            <a:avLst/>
          </a:prstGeom>
        </p:spPr>
      </p:pic>
      <p:pic>
        <p:nvPicPr>
          <p:cNvPr id="43" name="Picture 42" descr="A close - up of a person smiling&#10;&#10;Description automatically generated">
            <a:extLst>
              <a:ext uri="{FF2B5EF4-FFF2-40B4-BE49-F238E27FC236}">
                <a16:creationId xmlns:a16="http://schemas.microsoft.com/office/drawing/2014/main" id="{1C5FC802-55C6-44C0-8421-D3E30D678F29}"/>
              </a:ext>
            </a:extLst>
          </p:cNvPr>
          <p:cNvPicPr>
            <a:picLocks noChangeAspect="1"/>
          </p:cNvPicPr>
          <p:nvPr/>
        </p:nvPicPr>
        <p:blipFill rotWithShape="1">
          <a:blip r:embed="rId50" cstate="print">
            <a:extLst>
              <a:ext uri="{28A0092B-C50C-407E-A947-70E740481C1C}">
                <a14:useLocalDpi xmlns:a14="http://schemas.microsoft.com/office/drawing/2010/main" val="0"/>
              </a:ext>
            </a:extLst>
          </a:blip>
          <a:srcRect l="5136" b="4671"/>
          <a:stretch/>
        </p:blipFill>
        <p:spPr>
          <a:xfrm>
            <a:off x="10141100" y="5587889"/>
            <a:ext cx="421234" cy="583212"/>
          </a:xfrm>
          <a:prstGeom prst="rect">
            <a:avLst/>
          </a:prstGeom>
        </p:spPr>
      </p:pic>
      <p:sp>
        <p:nvSpPr>
          <p:cNvPr id="34" name="TextBox 33">
            <a:extLst>
              <a:ext uri="{FF2B5EF4-FFF2-40B4-BE49-F238E27FC236}">
                <a16:creationId xmlns:a16="http://schemas.microsoft.com/office/drawing/2014/main" id="{2D6D2B70-66C2-41E4-B803-177C2E013332}"/>
              </a:ext>
            </a:extLst>
          </p:cNvPr>
          <p:cNvSpPr txBox="1"/>
          <p:nvPr/>
        </p:nvSpPr>
        <p:spPr>
          <a:xfrm>
            <a:off x="417186" y="3167827"/>
            <a:ext cx="3947571" cy="369332"/>
          </a:xfrm>
          <a:prstGeom prst="rect">
            <a:avLst/>
          </a:prstGeom>
          <a:noFill/>
        </p:spPr>
        <p:txBody>
          <a:bodyPr wrap="square" rtlCol="0">
            <a:spAutoFit/>
          </a:bodyPr>
          <a:lstStyle/>
          <a:p>
            <a:r>
              <a:rPr lang="en-US" b="1" dirty="0"/>
              <a:t>Standards Team</a:t>
            </a:r>
          </a:p>
        </p:txBody>
      </p:sp>
      <p:pic>
        <p:nvPicPr>
          <p:cNvPr id="16" name="Picture 15" descr="A person smiling and posing for the camera&#10;&#10;Description automatically generated">
            <a:extLst>
              <a:ext uri="{FF2B5EF4-FFF2-40B4-BE49-F238E27FC236}">
                <a16:creationId xmlns:a16="http://schemas.microsoft.com/office/drawing/2014/main" id="{41C7E7B4-7745-44CA-9CEF-58F4ADE22257}"/>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1072706" y="3531514"/>
            <a:ext cx="429557" cy="578510"/>
          </a:xfrm>
          <a:prstGeom prst="rect">
            <a:avLst/>
          </a:prstGeom>
        </p:spPr>
      </p:pic>
      <p:pic>
        <p:nvPicPr>
          <p:cNvPr id="72" name="Picture 71" descr="A person looking at the camera&#10;&#10;Description automatically generated">
            <a:extLst>
              <a:ext uri="{FF2B5EF4-FFF2-40B4-BE49-F238E27FC236}">
                <a16:creationId xmlns:a16="http://schemas.microsoft.com/office/drawing/2014/main" id="{04C86B84-6201-4D49-AE7A-2C40D05C7120}"/>
              </a:ext>
            </a:extLst>
          </p:cNvPr>
          <p:cNvPicPr>
            <a:picLocks noChangeAspect="1"/>
          </p:cNvPicPr>
          <p:nvPr/>
        </p:nvPicPr>
        <p:blipFill rotWithShape="1">
          <a:blip r:embed="rId52" cstate="print">
            <a:extLst>
              <a:ext uri="{28A0092B-C50C-407E-A947-70E740481C1C}">
                <a14:useLocalDpi xmlns:a14="http://schemas.microsoft.com/office/drawing/2010/main" val="0"/>
              </a:ext>
            </a:extLst>
          </a:blip>
          <a:srcRect l="6458" r="9300" b="10107"/>
          <a:stretch/>
        </p:blipFill>
        <p:spPr>
          <a:xfrm>
            <a:off x="3654440" y="3523828"/>
            <a:ext cx="445392" cy="581308"/>
          </a:xfrm>
          <a:prstGeom prst="rect">
            <a:avLst/>
          </a:prstGeom>
        </p:spPr>
      </p:pic>
      <p:pic>
        <p:nvPicPr>
          <p:cNvPr id="76" name="Picture 75" descr="A person wearing glasses and smiling at the camera&#10;&#10;Description automatically generated">
            <a:extLst>
              <a:ext uri="{FF2B5EF4-FFF2-40B4-BE49-F238E27FC236}">
                <a16:creationId xmlns:a16="http://schemas.microsoft.com/office/drawing/2014/main" id="{42C312D6-EBA7-49B0-8CF7-E63BDCCC2267}"/>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2118986" y="3528267"/>
            <a:ext cx="402158" cy="582644"/>
          </a:xfrm>
          <a:prstGeom prst="rect">
            <a:avLst/>
          </a:prstGeom>
        </p:spPr>
      </p:pic>
      <p:pic>
        <p:nvPicPr>
          <p:cNvPr id="82" name="Picture 81" descr="A person wearing glasses and smiling at the camera&#10;&#10;Description automatically generated">
            <a:extLst>
              <a:ext uri="{FF2B5EF4-FFF2-40B4-BE49-F238E27FC236}">
                <a16:creationId xmlns:a16="http://schemas.microsoft.com/office/drawing/2014/main" id="{A7F01755-D247-4BFC-ADE2-4B1CC64E46C3}"/>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610974" y="3530042"/>
            <a:ext cx="435302" cy="584562"/>
          </a:xfrm>
          <a:prstGeom prst="rect">
            <a:avLst/>
          </a:prstGeom>
        </p:spPr>
      </p:pic>
      <p:pic>
        <p:nvPicPr>
          <p:cNvPr id="100" name="Picture 99" descr="A person posing for the camera&#10;&#10;Description automatically generated">
            <a:extLst>
              <a:ext uri="{FF2B5EF4-FFF2-40B4-BE49-F238E27FC236}">
                <a16:creationId xmlns:a16="http://schemas.microsoft.com/office/drawing/2014/main" id="{33762730-CCF6-42CC-9BF6-2150279E25D0}"/>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630277" y="5602443"/>
            <a:ext cx="429557" cy="578509"/>
          </a:xfrm>
          <a:prstGeom prst="rect">
            <a:avLst/>
          </a:prstGeom>
        </p:spPr>
      </p:pic>
      <p:pic>
        <p:nvPicPr>
          <p:cNvPr id="116" name="Picture 115" descr="A person posing for the camera&#10;&#10;Description automatically generated">
            <a:extLst>
              <a:ext uri="{FF2B5EF4-FFF2-40B4-BE49-F238E27FC236}">
                <a16:creationId xmlns:a16="http://schemas.microsoft.com/office/drawing/2014/main" id="{45E37A38-7D55-4457-9E5A-A6EFF3731703}"/>
              </a:ext>
            </a:extLst>
          </p:cNvPr>
          <p:cNvPicPr>
            <a:picLocks noChangeAspect="1"/>
          </p:cNvPicPr>
          <p:nvPr/>
        </p:nvPicPr>
        <p:blipFill rotWithShape="1">
          <a:blip r:embed="rId56" cstate="print">
            <a:extLst>
              <a:ext uri="{28A0092B-C50C-407E-A947-70E740481C1C}">
                <a14:useLocalDpi xmlns:a14="http://schemas.microsoft.com/office/drawing/2010/main" val="0"/>
              </a:ext>
            </a:extLst>
          </a:blip>
          <a:srcRect l="3354" r="3049"/>
          <a:stretch/>
        </p:blipFill>
        <p:spPr>
          <a:xfrm>
            <a:off x="1591701" y="3525728"/>
            <a:ext cx="443608" cy="586460"/>
          </a:xfrm>
          <a:prstGeom prst="rect">
            <a:avLst/>
          </a:prstGeom>
        </p:spPr>
      </p:pic>
      <p:pic>
        <p:nvPicPr>
          <p:cNvPr id="138" name="Picture 137" descr="A person smiling and posing for the camera&#10;&#10;Description automatically generated">
            <a:extLst>
              <a:ext uri="{FF2B5EF4-FFF2-40B4-BE49-F238E27FC236}">
                <a16:creationId xmlns:a16="http://schemas.microsoft.com/office/drawing/2014/main" id="{7DF44078-1A79-402A-BDA0-A49E08786AC6}"/>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3133707" y="3525616"/>
            <a:ext cx="457081" cy="586438"/>
          </a:xfrm>
          <a:prstGeom prst="rect">
            <a:avLst/>
          </a:prstGeom>
        </p:spPr>
      </p:pic>
      <p:pic>
        <p:nvPicPr>
          <p:cNvPr id="20" name="Picture 19" descr="A picture containing person, person, posing&#10;&#10;Description automatically generated">
            <a:extLst>
              <a:ext uri="{FF2B5EF4-FFF2-40B4-BE49-F238E27FC236}">
                <a16:creationId xmlns:a16="http://schemas.microsoft.com/office/drawing/2014/main" id="{A9574AF7-FE31-4970-92B2-2422F9741818}"/>
              </a:ext>
            </a:extLst>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4893592" y="2487083"/>
            <a:ext cx="419876" cy="613554"/>
          </a:xfrm>
          <a:prstGeom prst="rect">
            <a:avLst/>
          </a:prstGeom>
        </p:spPr>
      </p:pic>
      <p:pic>
        <p:nvPicPr>
          <p:cNvPr id="30" name="Picture 29">
            <a:extLst>
              <a:ext uri="{FF2B5EF4-FFF2-40B4-BE49-F238E27FC236}">
                <a16:creationId xmlns:a16="http://schemas.microsoft.com/office/drawing/2014/main" id="{780F9D4F-7561-4751-B723-B8CB910D108C}"/>
              </a:ext>
            </a:extLst>
          </p:cNvPr>
          <p:cNvPicPr>
            <a:picLocks noChangeAspect="1"/>
          </p:cNvPicPr>
          <p:nvPr/>
        </p:nvPicPr>
        <p:blipFill rotWithShape="1">
          <a:blip r:embed="rId59" cstate="print">
            <a:extLst>
              <a:ext uri="{28A0092B-C50C-407E-A947-70E740481C1C}">
                <a14:useLocalDpi xmlns:a14="http://schemas.microsoft.com/office/drawing/2010/main" val="0"/>
              </a:ext>
            </a:extLst>
          </a:blip>
          <a:srcRect r="8985"/>
          <a:stretch/>
        </p:blipFill>
        <p:spPr>
          <a:xfrm>
            <a:off x="10103213" y="4523563"/>
            <a:ext cx="419876" cy="605286"/>
          </a:xfrm>
          <a:prstGeom prst="rect">
            <a:avLst/>
          </a:prstGeom>
        </p:spPr>
      </p:pic>
      <p:pic>
        <p:nvPicPr>
          <p:cNvPr id="37" name="Picture 36" descr="A picture containing person, wearing, posing, staring&#10;&#10;Description automatically generated">
            <a:extLst>
              <a:ext uri="{FF2B5EF4-FFF2-40B4-BE49-F238E27FC236}">
                <a16:creationId xmlns:a16="http://schemas.microsoft.com/office/drawing/2014/main" id="{7557F8E7-128D-4269-BD12-BD9CD11BE082}"/>
              </a:ext>
            </a:extLst>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4188817" y="3499891"/>
            <a:ext cx="424861" cy="594891"/>
          </a:xfrm>
          <a:prstGeom prst="rect">
            <a:avLst/>
          </a:prstGeom>
        </p:spPr>
      </p:pic>
      <p:pic>
        <p:nvPicPr>
          <p:cNvPr id="47" name="Picture 46" descr="A close - up of a person smiling&#10;&#10;Description automatically generated">
            <a:extLst>
              <a:ext uri="{FF2B5EF4-FFF2-40B4-BE49-F238E27FC236}">
                <a16:creationId xmlns:a16="http://schemas.microsoft.com/office/drawing/2014/main" id="{2A89A2A1-49CF-444F-839F-9FB08E62E435}"/>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568921" y="3530042"/>
            <a:ext cx="429557" cy="582323"/>
          </a:xfrm>
          <a:prstGeom prst="rect">
            <a:avLst/>
          </a:prstGeom>
        </p:spPr>
      </p:pic>
      <p:pic>
        <p:nvPicPr>
          <p:cNvPr id="51" name="Picture 50" descr="A picture containing person, wall, person, indoor&#10;&#10;Description automatically generated">
            <a:extLst>
              <a:ext uri="{FF2B5EF4-FFF2-40B4-BE49-F238E27FC236}">
                <a16:creationId xmlns:a16="http://schemas.microsoft.com/office/drawing/2014/main" id="{CC0A1157-7A9D-4CD9-91BB-73E0AFCD14B1}"/>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431214" y="4530341"/>
            <a:ext cx="465168" cy="578713"/>
          </a:xfrm>
          <a:prstGeom prst="rect">
            <a:avLst/>
          </a:prstGeom>
        </p:spPr>
      </p:pic>
      <p:sp>
        <p:nvSpPr>
          <p:cNvPr id="57" name="Rectangle 56">
            <a:extLst>
              <a:ext uri="{FF2B5EF4-FFF2-40B4-BE49-F238E27FC236}">
                <a16:creationId xmlns:a16="http://schemas.microsoft.com/office/drawing/2014/main" id="{79D94A1D-DCC1-4625-A27C-8B4B434FEE75}"/>
              </a:ext>
            </a:extLst>
          </p:cNvPr>
          <p:cNvSpPr/>
          <p:nvPr/>
        </p:nvSpPr>
        <p:spPr>
          <a:xfrm>
            <a:off x="11269796" y="3201700"/>
            <a:ext cx="230054" cy="13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5A5DC617-F763-4384-B1B5-A190E9028675}"/>
              </a:ext>
            </a:extLst>
          </p:cNvPr>
          <p:cNvSpPr/>
          <p:nvPr/>
        </p:nvSpPr>
        <p:spPr>
          <a:xfrm>
            <a:off x="6774938" y="2380102"/>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17" name="Star: 5 Points 116">
            <a:extLst>
              <a:ext uri="{FF2B5EF4-FFF2-40B4-BE49-F238E27FC236}">
                <a16:creationId xmlns:a16="http://schemas.microsoft.com/office/drawing/2014/main" id="{A0A1BF22-F28E-4843-866D-7753B079E499}"/>
              </a:ext>
            </a:extLst>
          </p:cNvPr>
          <p:cNvSpPr/>
          <p:nvPr/>
        </p:nvSpPr>
        <p:spPr>
          <a:xfrm>
            <a:off x="6841313" y="3208382"/>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19" name="Star: 5 Points 118">
            <a:extLst>
              <a:ext uri="{FF2B5EF4-FFF2-40B4-BE49-F238E27FC236}">
                <a16:creationId xmlns:a16="http://schemas.microsoft.com/office/drawing/2014/main" id="{9D4351D3-859F-4097-B70F-E0BC2CBFB5D0}"/>
              </a:ext>
            </a:extLst>
          </p:cNvPr>
          <p:cNvSpPr/>
          <p:nvPr/>
        </p:nvSpPr>
        <p:spPr>
          <a:xfrm>
            <a:off x="8245301" y="2593484"/>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21" name="Star: 5 Points 120">
            <a:extLst>
              <a:ext uri="{FF2B5EF4-FFF2-40B4-BE49-F238E27FC236}">
                <a16:creationId xmlns:a16="http://schemas.microsoft.com/office/drawing/2014/main" id="{19FF1080-3E3F-45BA-BD1D-DD6A71176959}"/>
              </a:ext>
            </a:extLst>
          </p:cNvPr>
          <p:cNvSpPr/>
          <p:nvPr/>
        </p:nvSpPr>
        <p:spPr>
          <a:xfrm>
            <a:off x="6445687" y="2687948"/>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23" name="Star: 5 Points 122">
            <a:extLst>
              <a:ext uri="{FF2B5EF4-FFF2-40B4-BE49-F238E27FC236}">
                <a16:creationId xmlns:a16="http://schemas.microsoft.com/office/drawing/2014/main" id="{1E16CAC8-E145-4FD7-9B79-849BE0F2AA27}"/>
              </a:ext>
            </a:extLst>
          </p:cNvPr>
          <p:cNvSpPr/>
          <p:nvPr/>
        </p:nvSpPr>
        <p:spPr>
          <a:xfrm>
            <a:off x="8143279" y="2053320"/>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0000"/>
              </a:solidFill>
            </a:endParaRPr>
          </a:p>
        </p:txBody>
      </p:sp>
      <p:sp>
        <p:nvSpPr>
          <p:cNvPr id="125" name="Star: 5 Points 124">
            <a:extLst>
              <a:ext uri="{FF2B5EF4-FFF2-40B4-BE49-F238E27FC236}">
                <a16:creationId xmlns:a16="http://schemas.microsoft.com/office/drawing/2014/main" id="{B7B77561-4255-4A84-910B-1B3F55823FE1}"/>
              </a:ext>
            </a:extLst>
          </p:cNvPr>
          <p:cNvSpPr/>
          <p:nvPr/>
        </p:nvSpPr>
        <p:spPr>
          <a:xfrm>
            <a:off x="7748144" y="1637007"/>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27" name="Star: 5 Points 126">
            <a:extLst>
              <a:ext uri="{FF2B5EF4-FFF2-40B4-BE49-F238E27FC236}">
                <a16:creationId xmlns:a16="http://schemas.microsoft.com/office/drawing/2014/main" id="{B0CB35B2-1EDA-4FD0-92CF-43BF9F287A22}"/>
              </a:ext>
            </a:extLst>
          </p:cNvPr>
          <p:cNvSpPr/>
          <p:nvPr/>
        </p:nvSpPr>
        <p:spPr>
          <a:xfrm>
            <a:off x="6720060" y="1269886"/>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28" name="Star: 5 Points 127">
            <a:extLst>
              <a:ext uri="{FF2B5EF4-FFF2-40B4-BE49-F238E27FC236}">
                <a16:creationId xmlns:a16="http://schemas.microsoft.com/office/drawing/2014/main" id="{D80969BC-EC66-4665-937F-DA39CB5DCBE7}"/>
              </a:ext>
            </a:extLst>
          </p:cNvPr>
          <p:cNvSpPr/>
          <p:nvPr/>
        </p:nvSpPr>
        <p:spPr>
          <a:xfrm>
            <a:off x="10339235" y="3016981"/>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29" name="Star: 5 Points 128">
            <a:extLst>
              <a:ext uri="{FF2B5EF4-FFF2-40B4-BE49-F238E27FC236}">
                <a16:creationId xmlns:a16="http://schemas.microsoft.com/office/drawing/2014/main" id="{41D31A2F-40EB-4811-A430-E1D496C32F3A}"/>
              </a:ext>
            </a:extLst>
          </p:cNvPr>
          <p:cNvSpPr/>
          <p:nvPr/>
        </p:nvSpPr>
        <p:spPr>
          <a:xfrm>
            <a:off x="10874598" y="4073496"/>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31" name="Star: 5 Points 130">
            <a:extLst>
              <a:ext uri="{FF2B5EF4-FFF2-40B4-BE49-F238E27FC236}">
                <a16:creationId xmlns:a16="http://schemas.microsoft.com/office/drawing/2014/main" id="{870302A2-BFB2-424D-AE2A-1FD0CA2F5A6A}"/>
              </a:ext>
            </a:extLst>
          </p:cNvPr>
          <p:cNvSpPr/>
          <p:nvPr/>
        </p:nvSpPr>
        <p:spPr>
          <a:xfrm>
            <a:off x="10621590" y="3133842"/>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35" name="Star: 5 Points 134">
            <a:extLst>
              <a:ext uri="{FF2B5EF4-FFF2-40B4-BE49-F238E27FC236}">
                <a16:creationId xmlns:a16="http://schemas.microsoft.com/office/drawing/2014/main" id="{A6AD3EED-89B9-4D2B-A05B-F11FB273CB58}"/>
              </a:ext>
            </a:extLst>
          </p:cNvPr>
          <p:cNvSpPr/>
          <p:nvPr/>
        </p:nvSpPr>
        <p:spPr>
          <a:xfrm>
            <a:off x="9658012" y="1836654"/>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37" name="Star: 5 Points 136">
            <a:extLst>
              <a:ext uri="{FF2B5EF4-FFF2-40B4-BE49-F238E27FC236}">
                <a16:creationId xmlns:a16="http://schemas.microsoft.com/office/drawing/2014/main" id="{3B959FB2-9F46-4A6E-B488-15C0307A04CF}"/>
              </a:ext>
            </a:extLst>
          </p:cNvPr>
          <p:cNvSpPr/>
          <p:nvPr/>
        </p:nvSpPr>
        <p:spPr>
          <a:xfrm>
            <a:off x="10265265" y="2696315"/>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0000"/>
              </a:solidFill>
            </a:endParaRPr>
          </a:p>
        </p:txBody>
      </p:sp>
      <p:sp>
        <p:nvSpPr>
          <p:cNvPr id="149" name="Star: 5 Points 148">
            <a:extLst>
              <a:ext uri="{FF2B5EF4-FFF2-40B4-BE49-F238E27FC236}">
                <a16:creationId xmlns:a16="http://schemas.microsoft.com/office/drawing/2014/main" id="{BDEDCA7A-DC30-47C7-A9BA-D9388A198215}"/>
              </a:ext>
            </a:extLst>
          </p:cNvPr>
          <p:cNvSpPr/>
          <p:nvPr/>
        </p:nvSpPr>
        <p:spPr>
          <a:xfrm>
            <a:off x="11064268" y="2548710"/>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51" name="Star: 5 Points 150">
            <a:extLst>
              <a:ext uri="{FF2B5EF4-FFF2-40B4-BE49-F238E27FC236}">
                <a16:creationId xmlns:a16="http://schemas.microsoft.com/office/drawing/2014/main" id="{69D68C9A-E03C-4DD1-9CFF-62656617A981}"/>
              </a:ext>
            </a:extLst>
          </p:cNvPr>
          <p:cNvSpPr/>
          <p:nvPr/>
        </p:nvSpPr>
        <p:spPr>
          <a:xfrm>
            <a:off x="11429319" y="1867806"/>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01" name="Rectangle 100">
            <a:extLst>
              <a:ext uri="{FF2B5EF4-FFF2-40B4-BE49-F238E27FC236}">
                <a16:creationId xmlns:a16="http://schemas.microsoft.com/office/drawing/2014/main" id="{02FA0B81-28D0-4754-9533-5E044DAA289F}"/>
              </a:ext>
            </a:extLst>
          </p:cNvPr>
          <p:cNvSpPr/>
          <p:nvPr/>
        </p:nvSpPr>
        <p:spPr>
          <a:xfrm>
            <a:off x="538723" y="3483680"/>
            <a:ext cx="6453538" cy="60608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39E3F4D-8565-4FFC-B64C-00C1CECF8EE4}"/>
              </a:ext>
            </a:extLst>
          </p:cNvPr>
          <p:cNvSpPr/>
          <p:nvPr/>
        </p:nvSpPr>
        <p:spPr>
          <a:xfrm>
            <a:off x="11318448" y="3216053"/>
            <a:ext cx="181402" cy="30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29A5A14-946E-47EA-8C01-382484A23C53}"/>
              </a:ext>
            </a:extLst>
          </p:cNvPr>
          <p:cNvSpPr/>
          <p:nvPr/>
        </p:nvSpPr>
        <p:spPr>
          <a:xfrm>
            <a:off x="588190" y="5564059"/>
            <a:ext cx="10902951" cy="60608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AC32B6B-26A5-4B4A-B663-3B2724108AC5}"/>
              </a:ext>
            </a:extLst>
          </p:cNvPr>
          <p:cNvSpPr txBox="1"/>
          <p:nvPr/>
        </p:nvSpPr>
        <p:spPr>
          <a:xfrm>
            <a:off x="443162" y="5255140"/>
            <a:ext cx="3947571" cy="369332"/>
          </a:xfrm>
          <a:prstGeom prst="rect">
            <a:avLst/>
          </a:prstGeom>
          <a:noFill/>
        </p:spPr>
        <p:txBody>
          <a:bodyPr wrap="square" rtlCol="0">
            <a:spAutoFit/>
          </a:bodyPr>
          <a:lstStyle/>
          <a:p>
            <a:r>
              <a:rPr lang="en-US" b="1" dirty="0"/>
              <a:t>Trade Systems Team</a:t>
            </a:r>
          </a:p>
        </p:txBody>
      </p:sp>
      <p:sp>
        <p:nvSpPr>
          <p:cNvPr id="39" name="TextBox 38">
            <a:extLst>
              <a:ext uri="{FF2B5EF4-FFF2-40B4-BE49-F238E27FC236}">
                <a16:creationId xmlns:a16="http://schemas.microsoft.com/office/drawing/2014/main" id="{E721597C-B77C-4722-B495-4D592D5D6C83}"/>
              </a:ext>
            </a:extLst>
          </p:cNvPr>
          <p:cNvSpPr txBox="1"/>
          <p:nvPr/>
        </p:nvSpPr>
        <p:spPr>
          <a:xfrm>
            <a:off x="6413422" y="5263742"/>
            <a:ext cx="4528076" cy="369332"/>
          </a:xfrm>
          <a:prstGeom prst="rect">
            <a:avLst/>
          </a:prstGeom>
          <a:noFill/>
        </p:spPr>
        <p:txBody>
          <a:bodyPr wrap="square" rtlCol="0">
            <a:spAutoFit/>
          </a:bodyPr>
          <a:lstStyle/>
          <a:p>
            <a:r>
              <a:rPr lang="en-US" b="1" dirty="0"/>
              <a:t>Office of the Deputy Administrator Team</a:t>
            </a:r>
          </a:p>
        </p:txBody>
      </p:sp>
      <p:sp>
        <p:nvSpPr>
          <p:cNvPr id="104" name="Rectangle 103">
            <a:extLst>
              <a:ext uri="{FF2B5EF4-FFF2-40B4-BE49-F238E27FC236}">
                <a16:creationId xmlns:a16="http://schemas.microsoft.com/office/drawing/2014/main" id="{4F661DE7-C758-4C5D-8D11-1F2089C062B4}"/>
              </a:ext>
            </a:extLst>
          </p:cNvPr>
          <p:cNvSpPr/>
          <p:nvPr/>
        </p:nvSpPr>
        <p:spPr>
          <a:xfrm>
            <a:off x="11133226" y="3448668"/>
            <a:ext cx="695447" cy="433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8DFBDE8-9475-4263-98A7-5D966EB626DA}"/>
              </a:ext>
            </a:extLst>
          </p:cNvPr>
          <p:cNvPicPr>
            <a:picLocks noChangeAspect="1"/>
          </p:cNvPicPr>
          <p:nvPr/>
        </p:nvPicPr>
        <p:blipFill rotWithShape="1">
          <a:blip r:embed="rId63" cstate="print">
            <a:extLst>
              <a:ext uri="{28A0092B-C50C-407E-A947-70E740481C1C}">
                <a14:useLocalDpi xmlns:a14="http://schemas.microsoft.com/office/drawing/2010/main" val="0"/>
              </a:ext>
            </a:extLst>
          </a:blip>
          <a:srcRect l="10747" t="-1611" r="14535" b="1611"/>
          <a:stretch/>
        </p:blipFill>
        <p:spPr>
          <a:xfrm>
            <a:off x="7971210" y="4519622"/>
            <a:ext cx="452843" cy="606082"/>
          </a:xfrm>
          <a:prstGeom prst="rect">
            <a:avLst/>
          </a:prstGeom>
        </p:spPr>
      </p:pic>
      <p:pic>
        <p:nvPicPr>
          <p:cNvPr id="15" name="Picture 14">
            <a:extLst>
              <a:ext uri="{FF2B5EF4-FFF2-40B4-BE49-F238E27FC236}">
                <a16:creationId xmlns:a16="http://schemas.microsoft.com/office/drawing/2014/main" id="{FDB329BD-2B17-4022-892A-F3FA6A57BE40}"/>
              </a:ext>
            </a:extLst>
          </p:cNvPr>
          <p:cNvPicPr>
            <a:picLocks noChangeAspect="1"/>
          </p:cNvPicPr>
          <p:nvPr/>
        </p:nvPicPr>
        <p:blipFill rotWithShape="1">
          <a:blip r:embed="rId64" cstate="print">
            <a:extLst>
              <a:ext uri="{28A0092B-C50C-407E-A947-70E740481C1C}">
                <a14:useLocalDpi xmlns:a14="http://schemas.microsoft.com/office/drawing/2010/main" val="0"/>
              </a:ext>
            </a:extLst>
          </a:blip>
          <a:srcRect l="27698" t="9712" r="36926" b="44653"/>
          <a:stretch/>
        </p:blipFill>
        <p:spPr>
          <a:xfrm>
            <a:off x="8498277" y="4536303"/>
            <a:ext cx="452843" cy="584161"/>
          </a:xfrm>
          <a:prstGeom prst="rect">
            <a:avLst/>
          </a:prstGeom>
        </p:spPr>
      </p:pic>
      <p:sp>
        <p:nvSpPr>
          <p:cNvPr id="99" name="Rectangle 98">
            <a:extLst>
              <a:ext uri="{FF2B5EF4-FFF2-40B4-BE49-F238E27FC236}">
                <a16:creationId xmlns:a16="http://schemas.microsoft.com/office/drawing/2014/main" id="{2704E7CE-D48C-4ADE-8DE1-7E8E99AF4888}"/>
              </a:ext>
            </a:extLst>
          </p:cNvPr>
          <p:cNvSpPr/>
          <p:nvPr/>
        </p:nvSpPr>
        <p:spPr>
          <a:xfrm>
            <a:off x="538723" y="4519188"/>
            <a:ext cx="8671952" cy="60608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Star: 5 Points 107">
            <a:extLst>
              <a:ext uri="{FF2B5EF4-FFF2-40B4-BE49-F238E27FC236}">
                <a16:creationId xmlns:a16="http://schemas.microsoft.com/office/drawing/2014/main" id="{E6E9B259-15EA-4B89-BEF3-BBC70A0A5679}"/>
              </a:ext>
            </a:extLst>
          </p:cNvPr>
          <p:cNvSpPr/>
          <p:nvPr/>
        </p:nvSpPr>
        <p:spPr>
          <a:xfrm>
            <a:off x="9407398" y="2029307"/>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0000"/>
              </a:solidFill>
            </a:endParaRPr>
          </a:p>
        </p:txBody>
      </p:sp>
      <p:sp>
        <p:nvSpPr>
          <p:cNvPr id="109" name="Star: 5 Points 108">
            <a:extLst>
              <a:ext uri="{FF2B5EF4-FFF2-40B4-BE49-F238E27FC236}">
                <a16:creationId xmlns:a16="http://schemas.microsoft.com/office/drawing/2014/main" id="{65554E41-0A06-43FF-ADDF-14A923095A43}"/>
              </a:ext>
            </a:extLst>
          </p:cNvPr>
          <p:cNvSpPr/>
          <p:nvPr/>
        </p:nvSpPr>
        <p:spPr>
          <a:xfrm>
            <a:off x="10597907" y="3530635"/>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pic>
        <p:nvPicPr>
          <p:cNvPr id="23" name="Picture 22" descr="A picture containing person, indoor, wall&#10;&#10;Description automatically generated">
            <a:extLst>
              <a:ext uri="{FF2B5EF4-FFF2-40B4-BE49-F238E27FC236}">
                <a16:creationId xmlns:a16="http://schemas.microsoft.com/office/drawing/2014/main" id="{AB543EA8-007F-47F0-BFC9-F0DAD8EC8D67}"/>
              </a:ext>
            </a:extLst>
          </p:cNvPr>
          <p:cNvPicPr>
            <a:picLocks noChangeAspect="1"/>
          </p:cNvPicPr>
          <p:nvPr/>
        </p:nvPicPr>
        <p:blipFill rotWithShape="1">
          <a:blip r:embed="rId65" cstate="print">
            <a:extLst>
              <a:ext uri="{28A0092B-C50C-407E-A947-70E740481C1C}">
                <a14:useLocalDpi xmlns:a14="http://schemas.microsoft.com/office/drawing/2010/main" val="0"/>
              </a:ext>
            </a:extLst>
          </a:blip>
          <a:srcRect l="3828" t="4889" r="3177" b="28949"/>
          <a:stretch/>
        </p:blipFill>
        <p:spPr>
          <a:xfrm>
            <a:off x="9031197" y="4533966"/>
            <a:ext cx="458862" cy="568528"/>
          </a:xfrm>
          <a:prstGeom prst="rect">
            <a:avLst/>
          </a:prstGeom>
        </p:spPr>
      </p:pic>
      <p:pic>
        <p:nvPicPr>
          <p:cNvPr id="25" name="Picture 24">
            <a:extLst>
              <a:ext uri="{FF2B5EF4-FFF2-40B4-BE49-F238E27FC236}">
                <a16:creationId xmlns:a16="http://schemas.microsoft.com/office/drawing/2014/main" id="{DFD3A9C6-F30A-4AFB-858B-482CBF8AD7B1}"/>
              </a:ext>
            </a:extLst>
          </p:cNvPr>
          <p:cNvPicPr>
            <a:picLocks noChangeAspect="1"/>
          </p:cNvPicPr>
          <p:nvPr/>
        </p:nvPicPr>
        <p:blipFill rotWithShape="1">
          <a:blip r:embed="rId66" cstate="print">
            <a:extLst>
              <a:ext uri="{28A0092B-C50C-407E-A947-70E740481C1C}">
                <a14:useLocalDpi xmlns:a14="http://schemas.microsoft.com/office/drawing/2010/main" val="0"/>
              </a:ext>
            </a:extLst>
          </a:blip>
          <a:srcRect l="15003" t="11244" r="10635" b="19225"/>
          <a:stretch/>
        </p:blipFill>
        <p:spPr>
          <a:xfrm>
            <a:off x="9561195" y="4532869"/>
            <a:ext cx="453871" cy="575517"/>
          </a:xfrm>
          <a:prstGeom prst="rect">
            <a:avLst/>
          </a:prstGeom>
        </p:spPr>
      </p:pic>
      <p:pic>
        <p:nvPicPr>
          <p:cNvPr id="41" name="Picture 40" descr="A picture containing person&#10;&#10;Description automatically generated">
            <a:extLst>
              <a:ext uri="{FF2B5EF4-FFF2-40B4-BE49-F238E27FC236}">
                <a16:creationId xmlns:a16="http://schemas.microsoft.com/office/drawing/2014/main" id="{060C8A79-E595-44EF-9D28-F82A81A058C8}"/>
              </a:ext>
            </a:extLst>
          </p:cNvPr>
          <p:cNvPicPr>
            <a:picLocks noChangeAspect="1"/>
          </p:cNvPicPr>
          <p:nvPr/>
        </p:nvPicPr>
        <p:blipFill rotWithShape="1">
          <a:blip r:embed="rId67" cstate="print">
            <a:extLst>
              <a:ext uri="{28A0092B-C50C-407E-A947-70E740481C1C}">
                <a14:useLocalDpi xmlns:a14="http://schemas.microsoft.com/office/drawing/2010/main" val="0"/>
              </a:ext>
            </a:extLst>
          </a:blip>
          <a:srcRect l="24913" t="10440" r="31549" b="49111"/>
          <a:stretch/>
        </p:blipFill>
        <p:spPr>
          <a:xfrm>
            <a:off x="3778794" y="5602444"/>
            <a:ext cx="431840" cy="534957"/>
          </a:xfrm>
          <a:prstGeom prst="rect">
            <a:avLst/>
          </a:prstGeom>
        </p:spPr>
      </p:pic>
      <p:pic>
        <p:nvPicPr>
          <p:cNvPr id="49" name="Picture 48">
            <a:extLst>
              <a:ext uri="{FF2B5EF4-FFF2-40B4-BE49-F238E27FC236}">
                <a16:creationId xmlns:a16="http://schemas.microsoft.com/office/drawing/2014/main" id="{C3FA6E73-9274-4168-B821-6E40FBFBF6E0}"/>
              </a:ext>
            </a:extLst>
          </p:cNvPr>
          <p:cNvPicPr>
            <a:picLocks noChangeAspect="1"/>
          </p:cNvPicPr>
          <p:nvPr/>
        </p:nvPicPr>
        <p:blipFill rotWithShape="1">
          <a:blip r:embed="rId68" cstate="print">
            <a:extLst>
              <a:ext uri="{28A0092B-C50C-407E-A947-70E740481C1C}">
                <a14:useLocalDpi xmlns:a14="http://schemas.microsoft.com/office/drawing/2010/main" val="0"/>
              </a:ext>
            </a:extLst>
          </a:blip>
          <a:srcRect l="28264" t="17872" r="26696" b="35579"/>
          <a:stretch/>
        </p:blipFill>
        <p:spPr>
          <a:xfrm>
            <a:off x="4563864" y="5602443"/>
            <a:ext cx="458242" cy="533483"/>
          </a:xfrm>
          <a:prstGeom prst="rect">
            <a:avLst/>
          </a:prstGeom>
        </p:spPr>
      </p:pic>
      <p:sp>
        <p:nvSpPr>
          <p:cNvPr id="102" name="Rectangle 101">
            <a:extLst>
              <a:ext uri="{FF2B5EF4-FFF2-40B4-BE49-F238E27FC236}">
                <a16:creationId xmlns:a16="http://schemas.microsoft.com/office/drawing/2014/main" id="{D4D30E91-8003-4AC4-9B8C-02FEDD580F18}"/>
              </a:ext>
            </a:extLst>
          </p:cNvPr>
          <p:cNvSpPr/>
          <p:nvPr/>
        </p:nvSpPr>
        <p:spPr>
          <a:xfrm>
            <a:off x="508001" y="2439445"/>
            <a:ext cx="4861466" cy="64934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4CF2FF0-A76E-4570-9FC9-C6008187BA35}"/>
              </a:ext>
            </a:extLst>
          </p:cNvPr>
          <p:cNvSpPr/>
          <p:nvPr/>
        </p:nvSpPr>
        <p:spPr>
          <a:xfrm>
            <a:off x="6146869" y="3931261"/>
            <a:ext cx="1943790" cy="55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picture containing text&#10;&#10;Description automatically generated">
            <a:extLst>
              <a:ext uri="{FF2B5EF4-FFF2-40B4-BE49-F238E27FC236}">
                <a16:creationId xmlns:a16="http://schemas.microsoft.com/office/drawing/2014/main" id="{39B70D59-E77C-485A-9EE5-C46E3BC5731B}"/>
              </a:ext>
            </a:extLst>
          </p:cNvPr>
          <p:cNvPicPr>
            <a:picLocks noChangeAspect="1"/>
          </p:cNvPicPr>
          <p:nvPr/>
        </p:nvPicPr>
        <p:blipFill rotWithShape="1">
          <a:blip r:embed="rId69" cstate="print">
            <a:extLst>
              <a:ext uri="{28A0092B-C50C-407E-A947-70E740481C1C}">
                <a14:useLocalDpi xmlns:a14="http://schemas.microsoft.com/office/drawing/2010/main" val="0"/>
              </a:ext>
            </a:extLst>
          </a:blip>
          <a:srcRect l="6348" t="3180" r="82158" b="84982"/>
          <a:stretch/>
        </p:blipFill>
        <p:spPr>
          <a:xfrm>
            <a:off x="5670062" y="3537159"/>
            <a:ext cx="405616" cy="522216"/>
          </a:xfrm>
          <a:prstGeom prst="rect">
            <a:avLst/>
          </a:prstGeom>
        </p:spPr>
      </p:pic>
      <p:pic>
        <p:nvPicPr>
          <p:cNvPr id="10" name="Picture 9">
            <a:extLst>
              <a:ext uri="{FF2B5EF4-FFF2-40B4-BE49-F238E27FC236}">
                <a16:creationId xmlns:a16="http://schemas.microsoft.com/office/drawing/2014/main" id="{430B798D-5954-4FD1-8BCA-197F9B55AF2E}"/>
              </a:ext>
            </a:extLst>
          </p:cNvPr>
          <p:cNvPicPr>
            <a:picLocks noChangeAspect="1"/>
          </p:cNvPicPr>
          <p:nvPr/>
        </p:nvPicPr>
        <p:blipFill rotWithShape="1">
          <a:blip r:embed="rId70" cstate="print">
            <a:extLst>
              <a:ext uri="{28A0092B-C50C-407E-A947-70E740481C1C}">
                <a14:useLocalDpi xmlns:a14="http://schemas.microsoft.com/office/drawing/2010/main" val="0"/>
              </a:ext>
            </a:extLst>
          </a:blip>
          <a:srcRect t="2808" b="4449"/>
          <a:stretch/>
        </p:blipFill>
        <p:spPr>
          <a:xfrm>
            <a:off x="5197244" y="3530498"/>
            <a:ext cx="401628" cy="531314"/>
          </a:xfrm>
          <a:prstGeom prst="rect">
            <a:avLst/>
          </a:prstGeom>
        </p:spPr>
      </p:pic>
      <p:pic>
        <p:nvPicPr>
          <p:cNvPr id="28" name="Picture 27" descr="A picture containing person&#10;&#10;Description automatically generated">
            <a:extLst>
              <a:ext uri="{FF2B5EF4-FFF2-40B4-BE49-F238E27FC236}">
                <a16:creationId xmlns:a16="http://schemas.microsoft.com/office/drawing/2014/main" id="{59525C8B-F063-432D-872F-9D20CEDAC633}"/>
              </a:ext>
            </a:extLst>
          </p:cNvPr>
          <p:cNvPicPr>
            <a:picLocks noChangeAspect="1"/>
          </p:cNvPicPr>
          <p:nvPr/>
        </p:nvPicPr>
        <p:blipFill rotWithShape="1">
          <a:blip r:embed="rId71" cstate="print">
            <a:extLst>
              <a:ext uri="{BEBA8EAE-BF5A-486C-A8C5-ECC9F3942E4B}">
                <a14:imgProps xmlns:a14="http://schemas.microsoft.com/office/drawing/2010/main">
                  <a14:imgLayer r:embed="rId72">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4888" t="1323" r="20034" b="9439"/>
          <a:stretch/>
        </p:blipFill>
        <p:spPr>
          <a:xfrm>
            <a:off x="11136803" y="5595897"/>
            <a:ext cx="393810" cy="540029"/>
          </a:xfrm>
          <a:prstGeom prst="rect">
            <a:avLst/>
          </a:prstGeom>
        </p:spPr>
      </p:pic>
      <p:sp>
        <p:nvSpPr>
          <p:cNvPr id="111" name="Star: 5 Points 110">
            <a:extLst>
              <a:ext uri="{FF2B5EF4-FFF2-40B4-BE49-F238E27FC236}">
                <a16:creationId xmlns:a16="http://schemas.microsoft.com/office/drawing/2014/main" id="{EC70D709-A47E-4D3D-82FE-7BAC9BAAEE09}"/>
              </a:ext>
            </a:extLst>
          </p:cNvPr>
          <p:cNvSpPr/>
          <p:nvPr/>
        </p:nvSpPr>
        <p:spPr>
          <a:xfrm>
            <a:off x="11524094" y="1969964"/>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12" name="Star: 5 Points 111">
            <a:extLst>
              <a:ext uri="{FF2B5EF4-FFF2-40B4-BE49-F238E27FC236}">
                <a16:creationId xmlns:a16="http://schemas.microsoft.com/office/drawing/2014/main" id="{BAAB080D-CBDA-4570-9DA3-54CBD6BEE30D}"/>
              </a:ext>
            </a:extLst>
          </p:cNvPr>
          <p:cNvSpPr/>
          <p:nvPr/>
        </p:nvSpPr>
        <p:spPr>
          <a:xfrm>
            <a:off x="11234014" y="2606954"/>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13" name="Star: 5 Points 112">
            <a:extLst>
              <a:ext uri="{FF2B5EF4-FFF2-40B4-BE49-F238E27FC236}">
                <a16:creationId xmlns:a16="http://schemas.microsoft.com/office/drawing/2014/main" id="{A343A70C-A9EF-49E4-BCF9-320ABC53AB20}"/>
              </a:ext>
            </a:extLst>
          </p:cNvPr>
          <p:cNvSpPr/>
          <p:nvPr/>
        </p:nvSpPr>
        <p:spPr>
          <a:xfrm>
            <a:off x="11043938" y="2696315"/>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15" name="Star: 5 Points 114">
            <a:extLst>
              <a:ext uri="{FF2B5EF4-FFF2-40B4-BE49-F238E27FC236}">
                <a16:creationId xmlns:a16="http://schemas.microsoft.com/office/drawing/2014/main" id="{C0C43A3C-1DE9-4969-9D5C-1D4F5259220B}"/>
              </a:ext>
            </a:extLst>
          </p:cNvPr>
          <p:cNvSpPr/>
          <p:nvPr/>
        </p:nvSpPr>
        <p:spPr>
          <a:xfrm>
            <a:off x="9643194" y="2102464"/>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22" name="Star: 5 Points 121">
            <a:extLst>
              <a:ext uri="{FF2B5EF4-FFF2-40B4-BE49-F238E27FC236}">
                <a16:creationId xmlns:a16="http://schemas.microsoft.com/office/drawing/2014/main" id="{700262EF-7F63-4EC5-B496-4948D2DE4B37}"/>
              </a:ext>
            </a:extLst>
          </p:cNvPr>
          <p:cNvSpPr/>
          <p:nvPr/>
        </p:nvSpPr>
        <p:spPr>
          <a:xfrm>
            <a:off x="9013628" y="3859067"/>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33" name="Star: 5 Points 132">
            <a:extLst>
              <a:ext uri="{FF2B5EF4-FFF2-40B4-BE49-F238E27FC236}">
                <a16:creationId xmlns:a16="http://schemas.microsoft.com/office/drawing/2014/main" id="{6DD40105-B1AD-4A3E-B980-55936D954469}"/>
              </a:ext>
            </a:extLst>
          </p:cNvPr>
          <p:cNvSpPr/>
          <p:nvPr/>
        </p:nvSpPr>
        <p:spPr>
          <a:xfrm>
            <a:off x="8974427" y="2067169"/>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39" name="Star: 5 Points 138">
            <a:extLst>
              <a:ext uri="{FF2B5EF4-FFF2-40B4-BE49-F238E27FC236}">
                <a16:creationId xmlns:a16="http://schemas.microsoft.com/office/drawing/2014/main" id="{CE2C6943-E2DC-43D8-9824-2DD81EDADDCE}"/>
              </a:ext>
            </a:extLst>
          </p:cNvPr>
          <p:cNvSpPr/>
          <p:nvPr/>
        </p:nvSpPr>
        <p:spPr>
          <a:xfrm>
            <a:off x="6616492" y="1567246"/>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00"/>
              </a:solidFill>
            </a:endParaRPr>
          </a:p>
        </p:txBody>
      </p:sp>
      <p:sp>
        <p:nvSpPr>
          <p:cNvPr id="140" name="Star: 5 Points 139">
            <a:extLst>
              <a:ext uri="{FF2B5EF4-FFF2-40B4-BE49-F238E27FC236}">
                <a16:creationId xmlns:a16="http://schemas.microsoft.com/office/drawing/2014/main" id="{725C5EA8-A08A-4A4D-885F-6ADA50C3B579}"/>
              </a:ext>
            </a:extLst>
          </p:cNvPr>
          <p:cNvSpPr/>
          <p:nvPr/>
        </p:nvSpPr>
        <p:spPr>
          <a:xfrm>
            <a:off x="10901365" y="2343261"/>
            <a:ext cx="66375" cy="59343"/>
          </a:xfrm>
          <a:prstGeom prst="star5">
            <a:avLst/>
          </a:prstGeom>
          <a:solidFill>
            <a:srgbClr val="99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0000"/>
              </a:solidFill>
            </a:endParaRPr>
          </a:p>
        </p:txBody>
      </p:sp>
      <p:sp>
        <p:nvSpPr>
          <p:cNvPr id="141" name="Rectangle 140">
            <a:extLst>
              <a:ext uri="{FF2B5EF4-FFF2-40B4-BE49-F238E27FC236}">
                <a16:creationId xmlns:a16="http://schemas.microsoft.com/office/drawing/2014/main" id="{BE2B7BA2-78FD-4AC5-A8A8-98F77B44CE45}"/>
              </a:ext>
            </a:extLst>
          </p:cNvPr>
          <p:cNvSpPr/>
          <p:nvPr/>
        </p:nvSpPr>
        <p:spPr>
          <a:xfrm>
            <a:off x="6448291" y="3541652"/>
            <a:ext cx="792591" cy="55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earing a hard hat&#10;&#10;Description automatically generated">
            <a:extLst>
              <a:ext uri="{FF2B5EF4-FFF2-40B4-BE49-F238E27FC236}">
                <a16:creationId xmlns:a16="http://schemas.microsoft.com/office/drawing/2014/main" id="{69ED9824-1CC5-4E21-B0AD-FE4B4152A3A4}"/>
              </a:ext>
            </a:extLst>
          </p:cNvPr>
          <p:cNvPicPr>
            <a:picLocks noChangeAspect="1"/>
          </p:cNvPicPr>
          <p:nvPr/>
        </p:nvPicPr>
        <p:blipFill rotWithShape="1">
          <a:blip r:embed="rId73" cstate="print">
            <a:extLst>
              <a:ext uri="{28A0092B-C50C-407E-A947-70E740481C1C}">
                <a14:useLocalDpi xmlns:a14="http://schemas.microsoft.com/office/drawing/2010/main" val="0"/>
              </a:ext>
            </a:extLst>
          </a:blip>
          <a:srcRect l="21396" t="4076" r="17220" b="24094"/>
          <a:stretch/>
        </p:blipFill>
        <p:spPr>
          <a:xfrm>
            <a:off x="6150716" y="3546433"/>
            <a:ext cx="392982" cy="522216"/>
          </a:xfrm>
          <a:prstGeom prst="rect">
            <a:avLst/>
          </a:prstGeom>
        </p:spPr>
      </p:pic>
    </p:spTree>
    <p:extLst>
      <p:ext uri="{BB962C8B-B14F-4D97-AF65-F5344CB8AC3E}">
        <p14:creationId xmlns:p14="http://schemas.microsoft.com/office/powerpoint/2010/main" val="283940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272" y="215135"/>
            <a:ext cx="10700630" cy="822960"/>
          </a:xfrm>
        </p:spPr>
        <p:txBody>
          <a:bodyPr>
            <a:normAutofit/>
          </a:bodyPr>
          <a:lstStyle/>
          <a:p>
            <a:r>
              <a:rPr lang="en-US" dirty="0">
                <a:solidFill>
                  <a:schemeClr val="tx1"/>
                </a:solidFill>
              </a:rPr>
              <a:t>National Organic Program Goals</a:t>
            </a:r>
          </a:p>
        </p:txBody>
      </p:sp>
      <p:grpSp>
        <p:nvGrpSpPr>
          <p:cNvPr id="17" name="Group 16">
            <a:extLst>
              <a:ext uri="{FF2B5EF4-FFF2-40B4-BE49-F238E27FC236}">
                <a16:creationId xmlns:a16="http://schemas.microsoft.com/office/drawing/2014/main" id="{8C9CBB0B-353B-486A-A8BB-3B632B42850A}"/>
              </a:ext>
            </a:extLst>
          </p:cNvPr>
          <p:cNvGrpSpPr/>
          <p:nvPr/>
        </p:nvGrpSpPr>
        <p:grpSpPr>
          <a:xfrm>
            <a:off x="313272" y="1427859"/>
            <a:ext cx="9424456" cy="5129499"/>
            <a:chOff x="313272" y="189609"/>
            <a:chExt cx="9424456" cy="5129499"/>
          </a:xfrm>
        </p:grpSpPr>
        <p:sp>
          <p:nvSpPr>
            <p:cNvPr id="6" name="Right Arrow 5"/>
            <p:cNvSpPr/>
            <p:nvPr/>
          </p:nvSpPr>
          <p:spPr>
            <a:xfrm>
              <a:off x="855179" y="189609"/>
              <a:ext cx="6522164" cy="1135805"/>
            </a:xfrm>
            <a:prstGeom prst="rightArrow">
              <a:avLst>
                <a:gd name="adj1" fmla="val 100000"/>
                <a:gd name="adj2" fmla="val 52689"/>
              </a:avLst>
            </a:prstGeom>
            <a:gradFill flip="none" rotWithShape="1">
              <a:gsLst>
                <a:gs pos="0">
                  <a:schemeClr val="accent6">
                    <a:lumMod val="90000"/>
                    <a:lumOff val="10000"/>
                    <a:tint val="66000"/>
                    <a:satMod val="160000"/>
                  </a:schemeClr>
                </a:gs>
                <a:gs pos="50000">
                  <a:schemeClr val="accent6">
                    <a:lumMod val="90000"/>
                    <a:lumOff val="10000"/>
                    <a:tint val="44500"/>
                    <a:satMod val="160000"/>
                  </a:schemeClr>
                </a:gs>
                <a:gs pos="100000">
                  <a:schemeClr val="accent6">
                    <a:lumMod val="90000"/>
                    <a:lumOff val="10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55179" y="4181350"/>
              <a:ext cx="6522164" cy="1135805"/>
            </a:xfrm>
            <a:prstGeom prst="rightArrow">
              <a:avLst>
                <a:gd name="adj1" fmla="val 100000"/>
                <a:gd name="adj2" fmla="val 52689"/>
              </a:avLst>
            </a:prstGeom>
            <a:gradFill flip="none" rotWithShape="1">
              <a:gsLst>
                <a:gs pos="0">
                  <a:schemeClr val="accent4">
                    <a:lumMod val="50000"/>
                    <a:tint val="66000"/>
                    <a:satMod val="160000"/>
                  </a:schemeClr>
                </a:gs>
                <a:gs pos="50000">
                  <a:schemeClr val="accent4">
                    <a:lumMod val="50000"/>
                    <a:tint val="44500"/>
                    <a:satMod val="160000"/>
                  </a:schemeClr>
                </a:gs>
                <a:gs pos="100000">
                  <a:schemeClr val="accent4">
                    <a:lumMod val="50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55179" y="2834098"/>
              <a:ext cx="6522164" cy="1150795"/>
            </a:xfrm>
            <a:prstGeom prst="rightArrow">
              <a:avLst>
                <a:gd name="adj1" fmla="val 100000"/>
                <a:gd name="adj2" fmla="val 52689"/>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844305" y="3837410"/>
              <a:ext cx="8893423" cy="822960"/>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3200" b="1" kern="1200">
                  <a:solidFill>
                    <a:schemeClr val="bg1"/>
                  </a:solidFill>
                  <a:latin typeface="+mj-lt"/>
                  <a:ea typeface="+mj-ea"/>
                  <a:cs typeface="+mj-cs"/>
                </a:defRPr>
              </a:lvl1pPr>
            </a:lstStyle>
            <a:p>
              <a:pPr algn="ctr"/>
              <a:endParaRPr lang="en-US" sz="3600" dirty="0">
                <a:solidFill>
                  <a:schemeClr val="tx1"/>
                </a:solidFill>
              </a:endParaRPr>
            </a:p>
          </p:txBody>
        </p:sp>
        <p:sp>
          <p:nvSpPr>
            <p:cNvPr id="15" name="Right Arrow 14"/>
            <p:cNvSpPr/>
            <p:nvPr/>
          </p:nvSpPr>
          <p:spPr>
            <a:xfrm>
              <a:off x="844305" y="1495749"/>
              <a:ext cx="6522164" cy="1135805"/>
            </a:xfrm>
            <a:prstGeom prst="rightArrow">
              <a:avLst>
                <a:gd name="adj1" fmla="val 100000"/>
                <a:gd name="adj2" fmla="val 52689"/>
              </a:avLst>
            </a:prstGeom>
            <a:gradFill flip="none" rotWithShape="1">
              <a:gsLst>
                <a:gs pos="0">
                  <a:srgbClr val="990000">
                    <a:tint val="66000"/>
                    <a:satMod val="160000"/>
                  </a:srgbClr>
                </a:gs>
                <a:gs pos="50000">
                  <a:srgbClr val="990000">
                    <a:tint val="44500"/>
                    <a:satMod val="160000"/>
                  </a:srgbClr>
                </a:gs>
                <a:gs pos="100000">
                  <a:srgbClr val="990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3272" y="189609"/>
              <a:ext cx="1161776" cy="1105826"/>
            </a:xfrm>
            <a:prstGeom prst="ellipse">
              <a:avLst/>
            </a:prstGeom>
            <a:solidFill>
              <a:schemeClr val="accent6">
                <a:lumMod val="90000"/>
                <a:lumOff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1</a:t>
              </a:r>
              <a:endParaRPr lang="en-US" b="1" dirty="0">
                <a:solidFill>
                  <a:schemeClr val="bg1"/>
                </a:solidFill>
              </a:endParaRPr>
            </a:p>
          </p:txBody>
        </p:sp>
        <p:sp>
          <p:nvSpPr>
            <p:cNvPr id="12" name="Oval 11"/>
            <p:cNvSpPr/>
            <p:nvPr/>
          </p:nvSpPr>
          <p:spPr>
            <a:xfrm>
              <a:off x="313272" y="1513461"/>
              <a:ext cx="1161776" cy="1101951"/>
            </a:xfrm>
            <a:prstGeom prst="ellipse">
              <a:avLst/>
            </a:prstGeom>
            <a:solidFill>
              <a:srgbClr val="99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2</a:t>
              </a:r>
              <a:endParaRPr lang="en-US" b="1" dirty="0">
                <a:solidFill>
                  <a:schemeClr val="bg1"/>
                </a:solidFill>
              </a:endParaRPr>
            </a:p>
          </p:txBody>
        </p:sp>
        <p:sp>
          <p:nvSpPr>
            <p:cNvPr id="13" name="Oval 12"/>
            <p:cNvSpPr/>
            <p:nvPr/>
          </p:nvSpPr>
          <p:spPr>
            <a:xfrm>
              <a:off x="320479" y="4180338"/>
              <a:ext cx="1161776" cy="1138770"/>
            </a:xfrm>
            <a:prstGeom prst="ellipse">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4</a:t>
              </a:r>
              <a:endParaRPr lang="en-US" b="1" dirty="0">
                <a:solidFill>
                  <a:schemeClr val="bg1"/>
                </a:solidFill>
              </a:endParaRPr>
            </a:p>
          </p:txBody>
        </p:sp>
        <p:sp>
          <p:nvSpPr>
            <p:cNvPr id="14" name="Oval 13"/>
            <p:cNvSpPr/>
            <p:nvPr/>
          </p:nvSpPr>
          <p:spPr>
            <a:xfrm>
              <a:off x="313272" y="2839583"/>
              <a:ext cx="1161776" cy="1138770"/>
            </a:xfrm>
            <a:prstGeom prst="ellipse">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3</a:t>
              </a:r>
              <a:endParaRPr lang="en-US" b="1" dirty="0">
                <a:solidFill>
                  <a:schemeClr val="bg1"/>
                </a:solidFill>
              </a:endParaRPr>
            </a:p>
          </p:txBody>
        </p:sp>
      </p:grpSp>
      <p:graphicFrame>
        <p:nvGraphicFramePr>
          <p:cNvPr id="9" name="Content Placeholder 4"/>
          <p:cNvGraphicFramePr>
            <a:graphicFrameLocks/>
          </p:cNvGraphicFramePr>
          <p:nvPr/>
        </p:nvGraphicFramePr>
        <p:xfrm>
          <a:off x="1514680" y="1293729"/>
          <a:ext cx="10505836" cy="5261676"/>
        </p:xfrm>
        <a:graphic>
          <a:graphicData uri="http://schemas.openxmlformats.org/drawingml/2006/table">
            <a:tbl>
              <a:tblPr>
                <a:tableStyleId>{5940675A-B579-460E-94D1-54222C63F5DA}</a:tableStyleId>
              </a:tblPr>
              <a:tblGrid>
                <a:gridCol w="5252918">
                  <a:extLst>
                    <a:ext uri="{9D8B030D-6E8A-4147-A177-3AD203B41FA5}">
                      <a16:colId xmlns:a16="http://schemas.microsoft.com/office/drawing/2014/main" val="20000"/>
                    </a:ext>
                  </a:extLst>
                </a:gridCol>
                <a:gridCol w="5252918">
                  <a:extLst>
                    <a:ext uri="{9D8B030D-6E8A-4147-A177-3AD203B41FA5}">
                      <a16:colId xmlns:a16="http://schemas.microsoft.com/office/drawing/2014/main" val="20001"/>
                    </a:ext>
                  </a:extLst>
                </a:gridCol>
              </a:tblGrid>
              <a:tr h="1338679">
                <a:tc>
                  <a:txBody>
                    <a:bodyPr/>
                    <a:lstStyle/>
                    <a:p>
                      <a:pPr algn="ctr"/>
                      <a:r>
                        <a:rPr lang="en-US" sz="3200" b="1" dirty="0"/>
                        <a:t>Strong Organic </a:t>
                      </a:r>
                      <a:br>
                        <a:rPr lang="en-US" sz="3200" b="1" dirty="0"/>
                      </a:br>
                      <a:r>
                        <a:rPr lang="en-US" sz="3200" b="1" dirty="0"/>
                        <a:t>Control Systems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chemeClr val="accent6">
                              <a:lumMod val="90000"/>
                              <a:lumOff val="10000"/>
                            </a:schemeClr>
                          </a:solidFill>
                        </a:rPr>
                        <a:t>Trusted People, </a:t>
                      </a:r>
                    </a:p>
                    <a:p>
                      <a:pPr algn="ctr"/>
                      <a:r>
                        <a:rPr lang="en-US" sz="3200" b="1" dirty="0">
                          <a:solidFill>
                            <a:schemeClr val="accent6">
                              <a:lumMod val="90000"/>
                              <a:lumOff val="10000"/>
                            </a:schemeClr>
                          </a:solidFill>
                        </a:rPr>
                        <a:t>Processes, and Rules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40069">
                <a:tc>
                  <a:txBody>
                    <a:bodyPr/>
                    <a:lstStyle/>
                    <a:p>
                      <a:pPr algn="ctr"/>
                      <a:r>
                        <a:rPr lang="en-US" sz="3200" b="1" dirty="0"/>
                        <a:t>Robust </a:t>
                      </a:r>
                      <a:br>
                        <a:rPr lang="en-US" sz="3200" b="1" dirty="0"/>
                      </a:br>
                      <a:r>
                        <a:rPr lang="en-US" sz="3200" b="1" dirty="0"/>
                        <a:t>Enforcement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990000"/>
                          </a:solidFill>
                        </a:rPr>
                        <a:t>Consistent and Fair </a:t>
                      </a:r>
                      <a:br>
                        <a:rPr lang="en-US" sz="3200" b="1" dirty="0">
                          <a:solidFill>
                            <a:srgbClr val="990000"/>
                          </a:solidFill>
                        </a:rPr>
                      </a:br>
                      <a:r>
                        <a:rPr lang="en-US" sz="3200" b="1" dirty="0">
                          <a:solidFill>
                            <a:srgbClr val="990000"/>
                          </a:solidFill>
                        </a:rPr>
                        <a:t>Market for All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40069">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b="1" baseline="0" dirty="0"/>
                        <a:t>Develop </a:t>
                      </a:r>
                      <a:br>
                        <a:rPr lang="en-US" sz="3200" b="1" baseline="0" dirty="0"/>
                      </a:br>
                      <a:r>
                        <a:rPr lang="en-US" sz="3200" b="1" baseline="0" dirty="0"/>
                        <a:t>Standards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b="1" dirty="0">
                          <a:solidFill>
                            <a:schemeClr val="accent1">
                              <a:lumMod val="50000"/>
                            </a:schemeClr>
                          </a:solidFill>
                        </a:rPr>
                        <a:t>Open, Transparent,</a:t>
                      </a:r>
                      <a:br>
                        <a:rPr lang="en-US" sz="3200" b="1" dirty="0">
                          <a:solidFill>
                            <a:schemeClr val="accent1">
                              <a:lumMod val="50000"/>
                            </a:schemeClr>
                          </a:solidFill>
                        </a:rPr>
                      </a:br>
                      <a:r>
                        <a:rPr lang="en-US" sz="3200" b="1" dirty="0">
                          <a:solidFill>
                            <a:schemeClr val="accent1">
                              <a:lumMod val="50000"/>
                            </a:schemeClr>
                          </a:solidFill>
                        </a:rPr>
                        <a:t>Collaborative Processes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42859">
                <a:tc>
                  <a:txBody>
                    <a:bodyPr/>
                    <a:lstStyle/>
                    <a:p>
                      <a:pPr algn="ctr"/>
                      <a:r>
                        <a:rPr lang="en-US" sz="3200" b="1" baseline="0" dirty="0"/>
                        <a:t>Engage Partners </a:t>
                      </a:r>
                      <a:br>
                        <a:rPr lang="en-US" sz="3200" b="1" baseline="0" dirty="0"/>
                      </a:br>
                      <a:r>
                        <a:rPr lang="en-US" sz="3200" b="1" baseline="0" dirty="0"/>
                        <a:t>and Stakeholders </a:t>
                      </a:r>
                      <a:endParaRPr lang="en-US" sz="3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chemeClr val="accent4">
                              <a:lumMod val="50000"/>
                            </a:schemeClr>
                          </a:solidFill>
                        </a:rPr>
                        <a:t>Advance Initiatives &amp; </a:t>
                      </a:r>
                      <a:br>
                        <a:rPr lang="en-US" sz="3200" b="1" dirty="0">
                          <a:solidFill>
                            <a:schemeClr val="accent4">
                              <a:lumMod val="50000"/>
                            </a:schemeClr>
                          </a:solidFill>
                        </a:rPr>
                      </a:br>
                      <a:r>
                        <a:rPr lang="en-US" sz="3200" b="1" dirty="0">
                          <a:solidFill>
                            <a:schemeClr val="accent4">
                              <a:lumMod val="50000"/>
                            </a:schemeClr>
                          </a:solidFill>
                        </a:rPr>
                        <a:t>Clarify Requirements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8" name="Picture 17">
            <a:extLst>
              <a:ext uri="{FF2B5EF4-FFF2-40B4-BE49-F238E27FC236}">
                <a16:creationId xmlns:a16="http://schemas.microsoft.com/office/drawing/2014/main" id="{095FEC30-297D-4C96-AC97-5F701970EF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740" y="-418315"/>
            <a:ext cx="1394138" cy="1827585"/>
          </a:xfrm>
          <a:prstGeom prst="rect">
            <a:avLst/>
          </a:prstGeom>
        </p:spPr>
      </p:pic>
    </p:spTree>
    <p:extLst>
      <p:ext uri="{BB962C8B-B14F-4D97-AF65-F5344CB8AC3E}">
        <p14:creationId xmlns:p14="http://schemas.microsoft.com/office/powerpoint/2010/main" val="144618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868D754-3294-4758-A496-533DAD2049BD}"/>
              </a:ext>
            </a:extLst>
          </p:cNvPr>
          <p:cNvSpPr>
            <a:spLocks noGrp="1"/>
          </p:cNvSpPr>
          <p:nvPr>
            <p:ph type="title"/>
          </p:nvPr>
        </p:nvSpPr>
        <p:spPr/>
        <p:txBody>
          <a:bodyPr/>
          <a:lstStyle/>
          <a:p>
            <a:r>
              <a:rPr lang="en-US" altLang="en-US" dirty="0"/>
              <a:t>Global Organic Control Systems and Oversight</a:t>
            </a:r>
          </a:p>
        </p:txBody>
      </p:sp>
      <p:graphicFrame>
        <p:nvGraphicFramePr>
          <p:cNvPr id="4" name="Content Placeholder 3">
            <a:extLst>
              <a:ext uri="{FF2B5EF4-FFF2-40B4-BE49-F238E27FC236}">
                <a16:creationId xmlns:a16="http://schemas.microsoft.com/office/drawing/2014/main" id="{B373AEDA-863E-4F9E-B97F-FD748588CDD9}"/>
              </a:ext>
            </a:extLst>
          </p:cNvPr>
          <p:cNvGraphicFramePr>
            <a:graphicFrameLocks noGrp="1"/>
          </p:cNvGraphicFramePr>
          <p:nvPr>
            <p:ph idx="1"/>
            <p:extLst>
              <p:ext uri="{D42A27DB-BD31-4B8C-83A1-F6EECF244321}">
                <p14:modId xmlns:p14="http://schemas.microsoft.com/office/powerpoint/2010/main" val="3667707551"/>
              </p:ext>
            </p:extLst>
          </p:nvPr>
        </p:nvGraphicFramePr>
        <p:xfrm>
          <a:off x="-530497" y="1625031"/>
          <a:ext cx="8763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Slide Number Placeholder 4">
            <a:extLst>
              <a:ext uri="{FF2B5EF4-FFF2-40B4-BE49-F238E27FC236}">
                <a16:creationId xmlns:a16="http://schemas.microsoft.com/office/drawing/2014/main" id="{160D6B73-0BF0-4F01-9FB4-F760EBB6A67A}"/>
              </a:ext>
            </a:extLst>
          </p:cNvPr>
          <p:cNvSpPr>
            <a:spLocks noGrp="1"/>
          </p:cNvSpPr>
          <p:nvPr>
            <p:ph type="sldNum" sz="quarter" idx="11"/>
          </p:nvPr>
        </p:nvSpPr>
        <p:spPr bwMode="auto">
          <a:xfrm>
            <a:off x="66119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1EEFEC7C-17A2-47FB-8A48-13AD6BEE1BA0}" type="slidenum">
              <a:rPr lang="en-US" altLang="en-US" smtClean="0"/>
              <a:pPr eaLnBrk="1" hangingPunct="1"/>
              <a:t>5</a:t>
            </a:fld>
            <a:endParaRPr lang="en-US" altLang="en-US">
              <a:solidFill>
                <a:srgbClr val="FFFFFF"/>
              </a:solidFill>
              <a:latin typeface="Calibri" panose="020F0502020204030204" pitchFamily="34" charset="0"/>
            </a:endParaRPr>
          </a:p>
        </p:txBody>
      </p:sp>
      <p:sp>
        <p:nvSpPr>
          <p:cNvPr id="5" name="Footer Placeholder 3">
            <a:extLst>
              <a:ext uri="{FF2B5EF4-FFF2-40B4-BE49-F238E27FC236}">
                <a16:creationId xmlns:a16="http://schemas.microsoft.com/office/drawing/2014/main" id="{4176AAFB-0541-4457-AAF8-C79A01B957B0}"/>
              </a:ext>
            </a:extLst>
          </p:cNvPr>
          <p:cNvSpPr>
            <a:spLocks noGrp="1"/>
          </p:cNvSpPr>
          <p:nvPr>
            <p:ph type="ftr" sz="quarter" idx="3"/>
          </p:nvPr>
        </p:nvSpPr>
        <p:spPr>
          <a:xfrm>
            <a:off x="2903" y="6492886"/>
            <a:ext cx="8229600" cy="365125"/>
          </a:xfrm>
        </p:spPr>
        <p:txBody>
          <a:bodyPr/>
          <a:lstStyle/>
          <a:p>
            <a:r>
              <a:rPr lang="en-US"/>
              <a:t>USDA Agricultural Marketing Service | National Organic Program</a:t>
            </a:r>
            <a:endParaRPr lang="en-US" dirty="0"/>
          </a:p>
        </p:txBody>
      </p:sp>
      <p:sp>
        <p:nvSpPr>
          <p:cNvPr id="6" name="Slide Number Placeholder 4">
            <a:extLst>
              <a:ext uri="{FF2B5EF4-FFF2-40B4-BE49-F238E27FC236}">
                <a16:creationId xmlns:a16="http://schemas.microsoft.com/office/drawing/2014/main" id="{4C4A380A-4DFC-4CC3-AA80-9ADE148E2B33}"/>
              </a:ext>
            </a:extLst>
          </p:cNvPr>
          <p:cNvSpPr>
            <a:spLocks noGrp="1"/>
          </p:cNvSpPr>
          <p:nvPr>
            <p:ph type="sldNum" sz="quarter" idx="4"/>
          </p:nvPr>
        </p:nvSpPr>
        <p:spPr>
          <a:xfrm>
            <a:off x="9338329" y="6478955"/>
            <a:ext cx="2491209" cy="365125"/>
          </a:xfrm>
        </p:spPr>
        <p:txBody>
          <a:bodyPr/>
          <a:lstStyle/>
          <a:p>
            <a:fld id="{8A284E52-EE6E-4216-9EB8-9F8FDA026B97}" type="slidenum">
              <a:rPr lang="en-US" smtClean="0"/>
              <a:pPr/>
              <a:t>5</a:t>
            </a:fld>
            <a:endParaRPr lang="en-US"/>
          </a:p>
        </p:txBody>
      </p:sp>
      <p:sp>
        <p:nvSpPr>
          <p:cNvPr id="2" name="TextBox 1">
            <a:extLst>
              <a:ext uri="{FF2B5EF4-FFF2-40B4-BE49-F238E27FC236}">
                <a16:creationId xmlns:a16="http://schemas.microsoft.com/office/drawing/2014/main" id="{965D6432-9807-49E7-A250-DB55ECDB2197}"/>
              </a:ext>
            </a:extLst>
          </p:cNvPr>
          <p:cNvSpPr txBox="1"/>
          <p:nvPr/>
        </p:nvSpPr>
        <p:spPr>
          <a:xfrm>
            <a:off x="7469945" y="2019331"/>
            <a:ext cx="4359593" cy="3416320"/>
          </a:xfrm>
          <a:prstGeom prst="rect">
            <a:avLst/>
          </a:prstGeom>
          <a:noFill/>
        </p:spPr>
        <p:txBody>
          <a:bodyPr wrap="square" rtlCol="0">
            <a:spAutoFit/>
          </a:bodyPr>
          <a:lstStyle/>
          <a:p>
            <a:pPr algn="ctr"/>
            <a:r>
              <a:rPr lang="en-US" sz="3600" dirty="0">
                <a:solidFill>
                  <a:schemeClr val="accent2"/>
                </a:solidFill>
              </a:rPr>
              <a:t>Supported by Education and Outreach for Existing and Candidate Organic Farms and Businesses </a:t>
            </a:r>
          </a:p>
        </p:txBody>
      </p:sp>
    </p:spTree>
    <p:extLst>
      <p:ext uri="{BB962C8B-B14F-4D97-AF65-F5344CB8AC3E}">
        <p14:creationId xmlns:p14="http://schemas.microsoft.com/office/powerpoint/2010/main" val="68648882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6F1BF8D-A1E4-49CB-AE8E-B0D6119E2DD7}"/>
              </a:ext>
            </a:extLst>
          </p:cNvPr>
          <p:cNvGraphicFramePr/>
          <p:nvPr/>
        </p:nvGraphicFramePr>
        <p:xfrm>
          <a:off x="1981200" y="1477107"/>
          <a:ext cx="82296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Title 1">
            <a:extLst>
              <a:ext uri="{FF2B5EF4-FFF2-40B4-BE49-F238E27FC236}">
                <a16:creationId xmlns:a16="http://schemas.microsoft.com/office/drawing/2014/main" id="{FD194BBE-A7D5-4833-A741-B14B6713589B}"/>
              </a:ext>
            </a:extLst>
          </p:cNvPr>
          <p:cNvSpPr>
            <a:spLocks noGrp="1"/>
          </p:cNvSpPr>
          <p:nvPr>
            <p:ph type="title"/>
          </p:nvPr>
        </p:nvSpPr>
        <p:spPr>
          <a:xfrm>
            <a:off x="450166" y="92076"/>
            <a:ext cx="9435197" cy="822325"/>
          </a:xfrm>
        </p:spPr>
        <p:txBody>
          <a:bodyPr/>
          <a:lstStyle/>
          <a:p>
            <a:r>
              <a:rPr lang="en-US" altLang="en-US" dirty="0"/>
              <a:t>NOP Standards: A Public Resource  </a:t>
            </a:r>
          </a:p>
        </p:txBody>
      </p:sp>
      <p:sp>
        <p:nvSpPr>
          <p:cNvPr id="29700" name="Rectangle 7">
            <a:extLst>
              <a:ext uri="{FF2B5EF4-FFF2-40B4-BE49-F238E27FC236}">
                <a16:creationId xmlns:a16="http://schemas.microsoft.com/office/drawing/2014/main" id="{B5C1C323-F395-48A9-A873-A6C1DE93016D}"/>
              </a:ext>
            </a:extLst>
          </p:cNvPr>
          <p:cNvSpPr>
            <a:spLocks noChangeArrowheads="1"/>
          </p:cNvSpPr>
          <p:nvPr/>
        </p:nvSpPr>
        <p:spPr bwMode="auto">
          <a:xfrm>
            <a:off x="2667000" y="2010508"/>
            <a:ext cx="7162800" cy="1077913"/>
          </a:xfrm>
          <a:prstGeom prst="rect">
            <a:avLst/>
          </a:prstGeom>
          <a:solidFill>
            <a:srgbClr val="FFFF00"/>
          </a:solidFill>
          <a:ln w="9525">
            <a:solidFill>
              <a:schemeClr val="bg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u="sng"/>
              <a:t>https://www.ams.usda.gov/</a:t>
            </a:r>
            <a:br>
              <a:rPr lang="en-US" altLang="en-US" sz="3200" b="1" u="sng"/>
            </a:br>
            <a:r>
              <a:rPr lang="en-US" altLang="en-US" sz="3200" b="1" u="sng"/>
              <a:t>rules-regulations/organic</a:t>
            </a:r>
          </a:p>
        </p:txBody>
      </p:sp>
      <p:sp>
        <p:nvSpPr>
          <p:cNvPr id="5" name="Footer Placeholder 3">
            <a:extLst>
              <a:ext uri="{FF2B5EF4-FFF2-40B4-BE49-F238E27FC236}">
                <a16:creationId xmlns:a16="http://schemas.microsoft.com/office/drawing/2014/main" id="{3ED6B4DC-E862-44F5-A3CB-75993A5352AC}"/>
              </a:ext>
            </a:extLst>
          </p:cNvPr>
          <p:cNvSpPr>
            <a:spLocks noGrp="1"/>
          </p:cNvSpPr>
          <p:nvPr>
            <p:ph type="ftr" sz="quarter" idx="3"/>
          </p:nvPr>
        </p:nvSpPr>
        <p:spPr>
          <a:xfrm>
            <a:off x="2903" y="6492886"/>
            <a:ext cx="8229600" cy="365125"/>
          </a:xfrm>
        </p:spPr>
        <p:txBody>
          <a:bodyPr/>
          <a:lstStyle/>
          <a:p>
            <a:r>
              <a:rPr lang="en-US"/>
              <a:t>USDA Agricultural Marketing Service | National Organic Program</a:t>
            </a:r>
            <a:endParaRPr lang="en-US" dirty="0"/>
          </a:p>
        </p:txBody>
      </p:sp>
      <p:sp>
        <p:nvSpPr>
          <p:cNvPr id="6" name="Slide Number Placeholder 4">
            <a:extLst>
              <a:ext uri="{FF2B5EF4-FFF2-40B4-BE49-F238E27FC236}">
                <a16:creationId xmlns:a16="http://schemas.microsoft.com/office/drawing/2014/main" id="{A3C5C191-3992-45D1-8982-898EF8395344}"/>
              </a:ext>
            </a:extLst>
          </p:cNvPr>
          <p:cNvSpPr>
            <a:spLocks noGrp="1"/>
          </p:cNvSpPr>
          <p:nvPr>
            <p:ph type="sldNum" sz="quarter" idx="4"/>
          </p:nvPr>
        </p:nvSpPr>
        <p:spPr>
          <a:xfrm>
            <a:off x="9338329" y="6478955"/>
            <a:ext cx="2491209" cy="365125"/>
          </a:xfrm>
        </p:spPr>
        <p:txBody>
          <a:bodyPr/>
          <a:lstStyle/>
          <a:p>
            <a:fld id="{8A284E52-EE6E-4216-9EB8-9F8FDA026B97}" type="slidenum">
              <a:rPr lang="en-US" smtClean="0"/>
              <a:pPr/>
              <a:t>6</a:t>
            </a:fld>
            <a:endParaRPr lang="en-US"/>
          </a:p>
        </p:txBody>
      </p:sp>
    </p:spTree>
    <p:extLst>
      <p:ext uri="{BB962C8B-B14F-4D97-AF65-F5344CB8AC3E}">
        <p14:creationId xmlns:p14="http://schemas.microsoft.com/office/powerpoint/2010/main" val="145936712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7D89-F456-4C0F-91DE-CBC25C452838}"/>
              </a:ext>
            </a:extLst>
          </p:cNvPr>
          <p:cNvSpPr>
            <a:spLocks noGrp="1"/>
          </p:cNvSpPr>
          <p:nvPr>
            <p:ph type="title"/>
          </p:nvPr>
        </p:nvSpPr>
        <p:spPr>
          <a:xfrm>
            <a:off x="538742" y="420092"/>
            <a:ext cx="10675167" cy="822960"/>
          </a:xfrm>
        </p:spPr>
        <p:txBody>
          <a:bodyPr>
            <a:normAutofit/>
          </a:bodyPr>
          <a:lstStyle/>
          <a:p>
            <a:r>
              <a:rPr lang="en-US" sz="4000" dirty="0">
                <a:solidFill>
                  <a:schemeClr val="accent1">
                    <a:lumMod val="50000"/>
                  </a:schemeClr>
                </a:solidFill>
              </a:rPr>
              <a:t>Priorities for Standards </a:t>
            </a:r>
          </a:p>
        </p:txBody>
      </p:sp>
      <p:graphicFrame>
        <p:nvGraphicFramePr>
          <p:cNvPr id="7" name="Content Placeholder 6">
            <a:extLst>
              <a:ext uri="{FF2B5EF4-FFF2-40B4-BE49-F238E27FC236}">
                <a16:creationId xmlns:a16="http://schemas.microsoft.com/office/drawing/2014/main" id="{72A6AA52-3EC2-4E8F-9FB0-230F2BCF8E03}"/>
              </a:ext>
            </a:extLst>
          </p:cNvPr>
          <p:cNvGraphicFramePr>
            <a:graphicFrameLocks noGrp="1"/>
          </p:cNvGraphicFramePr>
          <p:nvPr>
            <p:ph idx="1"/>
            <p:extLst>
              <p:ext uri="{D42A27DB-BD31-4B8C-83A1-F6EECF244321}">
                <p14:modId xmlns:p14="http://schemas.microsoft.com/office/powerpoint/2010/main" val="1426756438"/>
              </p:ext>
            </p:extLst>
          </p:nvPr>
        </p:nvGraphicFramePr>
        <p:xfrm>
          <a:off x="538742" y="1617587"/>
          <a:ext cx="11290796" cy="4595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CC4DF55-63DB-4C38-B75F-D6B6224784CD}"/>
              </a:ext>
            </a:extLst>
          </p:cNvPr>
          <p:cNvSpPr>
            <a:spLocks noGrp="1"/>
          </p:cNvSpPr>
          <p:nvPr>
            <p:ph type="ftr" sz="quarter" idx="3"/>
          </p:nvPr>
        </p:nvSpPr>
        <p:spPr/>
        <p:txBody>
          <a:bodyPr/>
          <a:lstStyle/>
          <a:p>
            <a:r>
              <a:rPr lang="en-US"/>
              <a:t>USDA Agricultural Marketing Service | National Organic Program</a:t>
            </a:r>
            <a:endParaRPr lang="en-US" dirty="0"/>
          </a:p>
        </p:txBody>
      </p:sp>
      <p:sp>
        <p:nvSpPr>
          <p:cNvPr id="5" name="Slide Number Placeholder 4">
            <a:extLst>
              <a:ext uri="{FF2B5EF4-FFF2-40B4-BE49-F238E27FC236}">
                <a16:creationId xmlns:a16="http://schemas.microsoft.com/office/drawing/2014/main" id="{C44E1DEC-A230-4F0A-9F00-184A20F15731}"/>
              </a:ext>
            </a:extLst>
          </p:cNvPr>
          <p:cNvSpPr>
            <a:spLocks noGrp="1"/>
          </p:cNvSpPr>
          <p:nvPr>
            <p:ph type="sldNum" sz="quarter" idx="4"/>
          </p:nvPr>
        </p:nvSpPr>
        <p:spPr/>
        <p:txBody>
          <a:bodyPr/>
          <a:lstStyle/>
          <a:p>
            <a:fld id="{8A284E52-EE6E-4216-9EB8-9F8FDA026B97}" type="slidenum">
              <a:rPr lang="en-US" smtClean="0"/>
              <a:pPr/>
              <a:t>7</a:t>
            </a:fld>
            <a:endParaRPr lang="en-US"/>
          </a:p>
        </p:txBody>
      </p:sp>
    </p:spTree>
    <p:extLst>
      <p:ext uri="{BB962C8B-B14F-4D97-AF65-F5344CB8AC3E}">
        <p14:creationId xmlns:p14="http://schemas.microsoft.com/office/powerpoint/2010/main" val="153309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D650F67-589D-4A15-94EA-C6780ECC0075}"/>
              </a:ext>
            </a:extLst>
          </p:cNvPr>
          <p:cNvSpPr>
            <a:spLocks noGrp="1"/>
          </p:cNvSpPr>
          <p:nvPr>
            <p:ph type="title"/>
          </p:nvPr>
        </p:nvSpPr>
        <p:spPr/>
        <p:txBody>
          <a:bodyPr/>
          <a:lstStyle/>
          <a:p>
            <a:r>
              <a:rPr lang="en-US" altLang="en-US"/>
              <a:t>Accredited Certifiers: A Critical Role</a:t>
            </a:r>
          </a:p>
        </p:txBody>
      </p:sp>
      <p:graphicFrame>
        <p:nvGraphicFramePr>
          <p:cNvPr id="6" name="Content Placeholder 5">
            <a:extLst>
              <a:ext uri="{FF2B5EF4-FFF2-40B4-BE49-F238E27FC236}">
                <a16:creationId xmlns:a16="http://schemas.microsoft.com/office/drawing/2014/main" id="{20B34AA6-DFBD-45AF-8C7D-02F19CB80911}"/>
              </a:ext>
            </a:extLst>
          </p:cNvPr>
          <p:cNvGraphicFramePr>
            <a:graphicFrameLocks noGrp="1"/>
          </p:cNvGraphicFramePr>
          <p:nvPr>
            <p:ph idx="1"/>
          </p:nvPr>
        </p:nvGraphicFramePr>
        <p:xfrm>
          <a:off x="1702190" y="1041010"/>
          <a:ext cx="8693835"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353899A0-5C1A-4023-9388-4FB68C1E4ABD}"/>
              </a:ext>
            </a:extLst>
          </p:cNvPr>
          <p:cNvSpPr>
            <a:spLocks noGrp="1"/>
          </p:cNvSpPr>
          <p:nvPr>
            <p:ph type="ftr" sz="quarter" idx="3"/>
          </p:nvPr>
        </p:nvSpPr>
        <p:spPr>
          <a:xfrm>
            <a:off x="2903" y="6492886"/>
            <a:ext cx="8229600" cy="365125"/>
          </a:xfrm>
        </p:spPr>
        <p:txBody>
          <a:bodyPr/>
          <a:lstStyle/>
          <a:p>
            <a:r>
              <a:rPr lang="en-US"/>
              <a:t>USDA Agricultural Marketing Service | National Organic Program</a:t>
            </a:r>
            <a:endParaRPr lang="en-US" dirty="0"/>
          </a:p>
        </p:txBody>
      </p:sp>
      <p:sp>
        <p:nvSpPr>
          <p:cNvPr id="5" name="Slide Number Placeholder 4">
            <a:extLst>
              <a:ext uri="{FF2B5EF4-FFF2-40B4-BE49-F238E27FC236}">
                <a16:creationId xmlns:a16="http://schemas.microsoft.com/office/drawing/2014/main" id="{FB339C34-A399-4A2F-9CA3-CFC785D57F5E}"/>
              </a:ext>
            </a:extLst>
          </p:cNvPr>
          <p:cNvSpPr>
            <a:spLocks noGrp="1"/>
          </p:cNvSpPr>
          <p:nvPr>
            <p:ph type="sldNum" sz="quarter" idx="4"/>
          </p:nvPr>
        </p:nvSpPr>
        <p:spPr>
          <a:xfrm>
            <a:off x="9338329" y="6478955"/>
            <a:ext cx="2491209" cy="365125"/>
          </a:xfrm>
        </p:spPr>
        <p:txBody>
          <a:bodyPr/>
          <a:lstStyle/>
          <a:p>
            <a:fld id="{8A284E52-EE6E-4216-9EB8-9F8FDA026B97}" type="slidenum">
              <a:rPr lang="en-US" smtClean="0"/>
              <a:pPr/>
              <a:t>8</a:t>
            </a:fld>
            <a:endParaRPr lang="en-US"/>
          </a:p>
        </p:txBody>
      </p:sp>
    </p:spTree>
    <p:extLst>
      <p:ext uri="{BB962C8B-B14F-4D97-AF65-F5344CB8AC3E}">
        <p14:creationId xmlns:p14="http://schemas.microsoft.com/office/powerpoint/2010/main" val="365375675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9983-422F-49EB-AF4F-664DC262F2FE}"/>
              </a:ext>
            </a:extLst>
          </p:cNvPr>
          <p:cNvSpPr>
            <a:spLocks noGrp="1"/>
          </p:cNvSpPr>
          <p:nvPr>
            <p:ph type="title"/>
          </p:nvPr>
        </p:nvSpPr>
        <p:spPr/>
        <p:txBody>
          <a:bodyPr>
            <a:normAutofit/>
          </a:bodyPr>
          <a:lstStyle/>
          <a:p>
            <a:r>
              <a:rPr lang="en-US" dirty="0"/>
              <a:t>Oversight, Compliance and Enforcement </a:t>
            </a:r>
          </a:p>
        </p:txBody>
      </p:sp>
      <p:graphicFrame>
        <p:nvGraphicFramePr>
          <p:cNvPr id="6" name="Content Placeholder 5">
            <a:extLst>
              <a:ext uri="{FF2B5EF4-FFF2-40B4-BE49-F238E27FC236}">
                <a16:creationId xmlns:a16="http://schemas.microsoft.com/office/drawing/2014/main" id="{2E8B361B-1F22-4D84-89D6-141051CD5BB9}"/>
              </a:ext>
            </a:extLst>
          </p:cNvPr>
          <p:cNvGraphicFramePr>
            <a:graphicFrameLocks noGrp="1"/>
          </p:cNvGraphicFramePr>
          <p:nvPr>
            <p:ph idx="1"/>
            <p:extLst>
              <p:ext uri="{D42A27DB-BD31-4B8C-83A1-F6EECF244321}">
                <p14:modId xmlns:p14="http://schemas.microsoft.com/office/powerpoint/2010/main" val="1398090907"/>
              </p:ext>
            </p:extLst>
          </p:nvPr>
        </p:nvGraphicFramePr>
        <p:xfrm>
          <a:off x="2200937" y="1190841"/>
          <a:ext cx="9522786" cy="4759139"/>
        </p:xfrm>
        <a:graphic>
          <a:graphicData uri="http://schemas.openxmlformats.org/drawingml/2006/table">
            <a:tbl>
              <a:tblPr firstRow="1" bandRow="1">
                <a:tableStyleId>{5940675A-B579-460E-94D1-54222C63F5DA}</a:tableStyleId>
              </a:tblPr>
              <a:tblGrid>
                <a:gridCol w="4761393">
                  <a:extLst>
                    <a:ext uri="{9D8B030D-6E8A-4147-A177-3AD203B41FA5}">
                      <a16:colId xmlns:a16="http://schemas.microsoft.com/office/drawing/2014/main" val="978448275"/>
                    </a:ext>
                  </a:extLst>
                </a:gridCol>
                <a:gridCol w="4761393">
                  <a:extLst>
                    <a:ext uri="{9D8B030D-6E8A-4147-A177-3AD203B41FA5}">
                      <a16:colId xmlns:a16="http://schemas.microsoft.com/office/drawing/2014/main" val="1423588673"/>
                    </a:ext>
                  </a:extLst>
                </a:gridCol>
              </a:tblGrid>
              <a:tr h="1924499">
                <a:tc>
                  <a:txBody>
                    <a:bodyPr/>
                    <a:lstStyle/>
                    <a:p>
                      <a:pPr marL="233363" indent="0"/>
                      <a:r>
                        <a:rPr lang="en-US" sz="2000" b="1" dirty="0">
                          <a:solidFill>
                            <a:schemeClr val="accent6">
                              <a:lumMod val="75000"/>
                              <a:lumOff val="25000"/>
                            </a:schemeClr>
                          </a:solidFill>
                        </a:rPr>
                        <a:t>Training Programs</a:t>
                      </a:r>
                    </a:p>
                    <a:p>
                      <a:pPr marL="233363" marR="0" lvl="0" indent="0" algn="l" defTabSz="914377"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lumOff val="25000"/>
                            </a:schemeClr>
                          </a:solidFill>
                        </a:rPr>
                        <a:t>Webinars and Fact Sheets </a:t>
                      </a:r>
                    </a:p>
                    <a:p>
                      <a:pPr marL="233363" indent="0"/>
                      <a:r>
                        <a:rPr lang="en-US" sz="2000" b="1" dirty="0">
                          <a:solidFill>
                            <a:schemeClr val="accent6">
                              <a:lumMod val="75000"/>
                              <a:lumOff val="25000"/>
                            </a:schemeClr>
                          </a:solidFill>
                        </a:rPr>
                        <a:t>Enforcement Updates </a:t>
                      </a:r>
                    </a:p>
                    <a:p>
                      <a:pPr marL="233363" indent="0"/>
                      <a:r>
                        <a:rPr lang="en-US" sz="2000" b="1" dirty="0">
                          <a:solidFill>
                            <a:schemeClr val="accent6">
                              <a:lumMod val="75000"/>
                              <a:lumOff val="25000"/>
                            </a:schemeClr>
                          </a:solidFill>
                        </a:rPr>
                        <a:t>New Rules and Policy (Standards)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10000"/>
                        <a:lumOff val="90000"/>
                      </a:schemeClr>
                    </a:solidFill>
                  </a:tcPr>
                </a:tc>
                <a:tc>
                  <a:txBody>
                    <a:bodyPr/>
                    <a:lstStyle/>
                    <a:p>
                      <a:pPr marL="233363" indent="0"/>
                      <a:r>
                        <a:rPr lang="en-US" sz="2000" b="1" dirty="0">
                          <a:solidFill>
                            <a:schemeClr val="accent1">
                              <a:lumMod val="75000"/>
                            </a:schemeClr>
                          </a:solidFill>
                        </a:rPr>
                        <a:t>Region-Country-Commodity Activities</a:t>
                      </a:r>
                    </a:p>
                    <a:p>
                      <a:pPr marL="233363" indent="0"/>
                      <a:r>
                        <a:rPr lang="en-US" sz="2000" b="1" dirty="0">
                          <a:solidFill>
                            <a:schemeClr val="accent1">
                              <a:lumMod val="75000"/>
                            </a:schemeClr>
                          </a:solidFill>
                        </a:rPr>
                        <a:t>Trade Arrangement Oversight</a:t>
                      </a:r>
                      <a:br>
                        <a:rPr lang="en-US" sz="2000" b="1" dirty="0">
                          <a:solidFill>
                            <a:schemeClr val="accent1">
                              <a:lumMod val="75000"/>
                            </a:schemeClr>
                          </a:solidFill>
                        </a:rPr>
                      </a:br>
                      <a:r>
                        <a:rPr lang="en-US" sz="2000" b="1" dirty="0">
                          <a:solidFill>
                            <a:schemeClr val="accent1">
                              <a:lumMod val="75000"/>
                            </a:schemeClr>
                          </a:solidFill>
                        </a:rPr>
                        <a:t> </a:t>
                      </a:r>
                    </a:p>
                    <a:p>
                      <a:pPr marL="233363" indent="0"/>
                      <a:endParaRPr lang="en-US" b="1" dirty="0">
                        <a:solidFill>
                          <a:schemeClr val="accent1">
                            <a:lumMod val="75000"/>
                          </a:schemeClr>
                        </a:solidFill>
                      </a:endParaRPr>
                    </a:p>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82228195"/>
                  </a:ext>
                </a:extLst>
              </a:tr>
              <a:tr h="2319054">
                <a:tc>
                  <a:txBody>
                    <a:bodyPr/>
                    <a:lstStyle/>
                    <a:p>
                      <a:pPr marL="233363" indent="0"/>
                      <a:endParaRPr lang="en-US" sz="2000" b="1" dirty="0">
                        <a:solidFill>
                          <a:schemeClr val="accent6">
                            <a:lumMod val="75000"/>
                            <a:lumOff val="25000"/>
                          </a:schemeClr>
                        </a:solidFill>
                      </a:endParaRPr>
                    </a:p>
                    <a:p>
                      <a:pPr marL="233363" indent="0"/>
                      <a:endParaRPr lang="en-US" sz="2000" b="1" dirty="0">
                        <a:solidFill>
                          <a:schemeClr val="accent6">
                            <a:lumMod val="75000"/>
                            <a:lumOff val="25000"/>
                          </a:schemeClr>
                        </a:solidFill>
                      </a:endParaRPr>
                    </a:p>
                    <a:p>
                      <a:pPr marL="233363" indent="0"/>
                      <a:endParaRPr lang="en-US" sz="2000" b="1" dirty="0">
                        <a:solidFill>
                          <a:schemeClr val="accent6">
                            <a:lumMod val="75000"/>
                            <a:lumOff val="25000"/>
                          </a:schemeClr>
                        </a:solidFill>
                      </a:endParaRPr>
                    </a:p>
                    <a:p>
                      <a:pPr marL="233363" indent="0"/>
                      <a:r>
                        <a:rPr lang="en-US" sz="2000" b="1" dirty="0">
                          <a:solidFill>
                            <a:schemeClr val="accent6">
                              <a:lumMod val="75000"/>
                              <a:lumOff val="25000"/>
                            </a:schemeClr>
                          </a:solidFill>
                        </a:rPr>
                        <a:t>Regional Directives </a:t>
                      </a:r>
                    </a:p>
                    <a:p>
                      <a:pPr marL="233363" indent="0"/>
                      <a:endParaRPr lang="en-US" sz="2000" b="1" dirty="0">
                        <a:solidFill>
                          <a:schemeClr val="accent6">
                            <a:lumMod val="75000"/>
                            <a:lumOff val="25000"/>
                          </a:schemeClr>
                        </a:solidFill>
                      </a:endParaRPr>
                    </a:p>
                    <a:p>
                      <a:pPr marL="233363" indent="0"/>
                      <a:r>
                        <a:rPr lang="en-US" sz="2000" b="1" dirty="0">
                          <a:solidFill>
                            <a:schemeClr val="accent6">
                              <a:lumMod val="75000"/>
                              <a:lumOff val="25000"/>
                            </a:schemeClr>
                          </a:solidFill>
                        </a:rPr>
                        <a:t>Surveillance Activities </a:t>
                      </a:r>
                    </a:p>
                    <a:p>
                      <a:pPr marL="233363" indent="0"/>
                      <a:endParaRPr lang="en-US" sz="2000" b="1" dirty="0">
                        <a:solidFill>
                          <a:schemeClr val="accent6">
                            <a:lumMod val="75000"/>
                            <a:lumOff val="25000"/>
                          </a:schemeClr>
                        </a:solidFill>
                      </a:endParaRPr>
                    </a:p>
                    <a:p>
                      <a:pPr marL="233363" indent="0"/>
                      <a:r>
                        <a:rPr lang="en-US" sz="2000" b="1" dirty="0">
                          <a:solidFill>
                            <a:schemeClr val="accent6">
                              <a:lumMod val="75000"/>
                              <a:lumOff val="25000"/>
                            </a:schemeClr>
                          </a:solidFill>
                        </a:rPr>
                        <a:t>Company-Specific Alerts (Letters)</a:t>
                      </a:r>
                    </a:p>
                    <a:p>
                      <a:endParaRPr lang="en-US" sz="2000" b="1" dirty="0">
                        <a:solidFill>
                          <a:schemeClr val="accent6">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10000"/>
                        <a:lumOff val="90000"/>
                      </a:schemeClr>
                    </a:solidFill>
                  </a:tcPr>
                </a:tc>
                <a:tc>
                  <a:txBody>
                    <a:bodyPr/>
                    <a:lstStyle/>
                    <a:p>
                      <a:pPr marL="233363" indent="0"/>
                      <a:endParaRPr lang="en-US" sz="2000" b="1" dirty="0">
                        <a:solidFill>
                          <a:schemeClr val="accent1">
                            <a:lumMod val="75000"/>
                          </a:schemeClr>
                        </a:solidFill>
                      </a:endParaRPr>
                    </a:p>
                    <a:p>
                      <a:pPr marL="233363" indent="0"/>
                      <a:r>
                        <a:rPr lang="en-US" sz="2000" b="1" dirty="0">
                          <a:solidFill>
                            <a:schemeClr val="accent1">
                              <a:lumMod val="75000"/>
                            </a:schemeClr>
                          </a:solidFill>
                        </a:rPr>
                        <a:t>Certifier Non-Compliances, </a:t>
                      </a:r>
                      <a:br>
                        <a:rPr lang="en-US" sz="2000" b="1" dirty="0">
                          <a:solidFill>
                            <a:schemeClr val="accent1">
                              <a:lumMod val="75000"/>
                            </a:schemeClr>
                          </a:solidFill>
                        </a:rPr>
                      </a:br>
                      <a:r>
                        <a:rPr lang="en-US" sz="2000" b="1" dirty="0">
                          <a:solidFill>
                            <a:schemeClr val="accent1">
                              <a:lumMod val="75000"/>
                            </a:schemeClr>
                          </a:solidFill>
                        </a:rPr>
                        <a:t>  Settlements, Suspensions </a:t>
                      </a:r>
                    </a:p>
                    <a:p>
                      <a:pPr marL="233363" indent="0"/>
                      <a:endParaRPr lang="en-US" sz="2000" b="1" dirty="0">
                        <a:solidFill>
                          <a:schemeClr val="accent1">
                            <a:lumMod val="75000"/>
                          </a:schemeClr>
                        </a:solidFill>
                      </a:endParaRPr>
                    </a:p>
                    <a:p>
                      <a:pPr marL="233363" indent="0"/>
                      <a:r>
                        <a:rPr lang="en-US" sz="2000" b="1" dirty="0">
                          <a:solidFill>
                            <a:schemeClr val="accent1">
                              <a:lumMod val="75000"/>
                            </a:schemeClr>
                          </a:solidFill>
                        </a:rPr>
                        <a:t>Operation Level Non-Compliances, </a:t>
                      </a:r>
                      <a:br>
                        <a:rPr lang="en-US" sz="2000" b="1" dirty="0">
                          <a:solidFill>
                            <a:schemeClr val="accent1">
                              <a:lumMod val="75000"/>
                            </a:schemeClr>
                          </a:solidFill>
                        </a:rPr>
                      </a:br>
                      <a:r>
                        <a:rPr lang="en-US" sz="2000" b="1" dirty="0">
                          <a:solidFill>
                            <a:schemeClr val="accent1">
                              <a:lumMod val="75000"/>
                            </a:schemeClr>
                          </a:solidFill>
                        </a:rPr>
                        <a:t>  Settlements, Suspensions/Revocations </a:t>
                      </a:r>
                    </a:p>
                    <a:p>
                      <a:pPr marL="233363" indent="0"/>
                      <a:endParaRPr lang="en-US" sz="2000" b="1" dirty="0">
                        <a:solidFill>
                          <a:schemeClr val="accent1">
                            <a:lumMod val="75000"/>
                          </a:schemeClr>
                        </a:solidFill>
                      </a:endParaRPr>
                    </a:p>
                    <a:p>
                      <a:pPr marL="233363" indent="0"/>
                      <a:r>
                        <a:rPr lang="en-US" sz="2000" b="1" dirty="0">
                          <a:solidFill>
                            <a:schemeClr val="accent1">
                              <a:lumMod val="75000"/>
                            </a:schemeClr>
                          </a:solidFill>
                        </a:rPr>
                        <a:t>Civil Penalties/Prison</a:t>
                      </a:r>
                    </a:p>
                    <a:p>
                      <a:pPr marL="233363" indent="0"/>
                      <a:endParaRPr lang="en-US" sz="2000" b="1"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extLst>
                  <a:ext uri="{0D108BD9-81ED-4DB2-BD59-A6C34878D82A}">
                    <a16:rowId xmlns:a16="http://schemas.microsoft.com/office/drawing/2014/main" val="2741221815"/>
                  </a:ext>
                </a:extLst>
              </a:tr>
            </a:tbl>
          </a:graphicData>
        </a:graphic>
      </p:graphicFrame>
      <p:sp>
        <p:nvSpPr>
          <p:cNvPr id="5" name="Slide Number Placeholder 4">
            <a:extLst>
              <a:ext uri="{FF2B5EF4-FFF2-40B4-BE49-F238E27FC236}">
                <a16:creationId xmlns:a16="http://schemas.microsoft.com/office/drawing/2014/main" id="{D1CF96FB-CCC6-4DD9-8935-F8E62085C0AA}"/>
              </a:ext>
            </a:extLst>
          </p:cNvPr>
          <p:cNvSpPr>
            <a:spLocks noGrp="1"/>
          </p:cNvSpPr>
          <p:nvPr>
            <p:ph type="sldNum" sz="quarter" idx="4"/>
          </p:nvPr>
        </p:nvSpPr>
        <p:spPr/>
        <p:txBody>
          <a:bodyPr/>
          <a:lstStyle/>
          <a:p>
            <a:fld id="{8A284E52-EE6E-4216-9EB8-9F8FDA026B97}" type="slidenum">
              <a:rPr lang="en-US" smtClean="0"/>
              <a:pPr/>
              <a:t>9</a:t>
            </a:fld>
            <a:endParaRPr lang="en-US"/>
          </a:p>
        </p:txBody>
      </p:sp>
      <p:sp>
        <p:nvSpPr>
          <p:cNvPr id="7" name="TextBox 6">
            <a:extLst>
              <a:ext uri="{FF2B5EF4-FFF2-40B4-BE49-F238E27FC236}">
                <a16:creationId xmlns:a16="http://schemas.microsoft.com/office/drawing/2014/main" id="{AE74C63F-343D-4DEA-926A-CE3B567B1C58}"/>
              </a:ext>
            </a:extLst>
          </p:cNvPr>
          <p:cNvSpPr txBox="1"/>
          <p:nvPr/>
        </p:nvSpPr>
        <p:spPr>
          <a:xfrm>
            <a:off x="318977" y="1127051"/>
            <a:ext cx="1594883" cy="4893647"/>
          </a:xfrm>
          <a:prstGeom prst="rect">
            <a:avLst/>
          </a:prstGeom>
          <a:noFill/>
        </p:spPr>
        <p:txBody>
          <a:bodyPr wrap="square" rtlCol="0">
            <a:spAutoFit/>
          </a:bodyPr>
          <a:lstStyle/>
          <a:p>
            <a:pPr algn="ctr"/>
            <a:r>
              <a:rPr lang="en-US" sz="3200" b="1" dirty="0">
                <a:solidFill>
                  <a:srgbClr val="C00000"/>
                </a:solidFill>
              </a:rPr>
              <a:t>Scale</a:t>
            </a:r>
            <a:endParaRPr lang="en-US" sz="2800" b="1" dirty="0">
              <a:solidFill>
                <a:srgbClr val="C00000"/>
              </a:solidFill>
            </a:endParaRPr>
          </a:p>
          <a:p>
            <a:pPr algn="ctr"/>
            <a:endParaRPr lang="en-US" sz="2000" dirty="0"/>
          </a:p>
          <a:p>
            <a:pPr algn="ctr"/>
            <a:r>
              <a:rPr lang="en-US" sz="2000" dirty="0"/>
              <a:t>Broad-Based, </a:t>
            </a:r>
          </a:p>
          <a:p>
            <a:pPr algn="ctr"/>
            <a:r>
              <a:rPr lang="en-US" sz="2000" dirty="0"/>
              <a:t>Industry-Country Level </a:t>
            </a:r>
          </a:p>
          <a:p>
            <a:pPr algn="ctr"/>
            <a:endParaRPr lang="en-US" sz="2000" dirty="0"/>
          </a:p>
          <a:p>
            <a:pPr algn="ctr"/>
            <a:endParaRPr lang="en-US" sz="2000" dirty="0"/>
          </a:p>
          <a:p>
            <a:pPr algn="ctr"/>
            <a:endParaRPr lang="en-US" sz="2000" dirty="0"/>
          </a:p>
          <a:p>
            <a:pPr algn="ctr"/>
            <a:r>
              <a:rPr lang="en-US" sz="2000" dirty="0"/>
              <a:t>Certifier Level </a:t>
            </a:r>
          </a:p>
          <a:p>
            <a:pPr algn="ctr"/>
            <a:endParaRPr lang="en-US" sz="2000" dirty="0"/>
          </a:p>
          <a:p>
            <a:pPr algn="ctr"/>
            <a:endParaRPr lang="en-US" sz="2000" dirty="0"/>
          </a:p>
          <a:p>
            <a:pPr algn="ctr"/>
            <a:endParaRPr lang="en-US" sz="2000" dirty="0"/>
          </a:p>
          <a:p>
            <a:pPr algn="ctr"/>
            <a:r>
              <a:rPr lang="en-US" sz="2000" dirty="0"/>
              <a:t>Operation Level  </a:t>
            </a:r>
          </a:p>
        </p:txBody>
      </p:sp>
      <p:sp>
        <p:nvSpPr>
          <p:cNvPr id="8" name="TextBox 7">
            <a:extLst>
              <a:ext uri="{FF2B5EF4-FFF2-40B4-BE49-F238E27FC236}">
                <a16:creationId xmlns:a16="http://schemas.microsoft.com/office/drawing/2014/main" id="{76F210BF-49ED-4C66-9FEA-C0C3E06A754E}"/>
              </a:ext>
            </a:extLst>
          </p:cNvPr>
          <p:cNvSpPr txBox="1"/>
          <p:nvPr/>
        </p:nvSpPr>
        <p:spPr>
          <a:xfrm>
            <a:off x="290623" y="5870756"/>
            <a:ext cx="11273612" cy="646331"/>
          </a:xfrm>
          <a:prstGeom prst="rect">
            <a:avLst/>
          </a:prstGeom>
          <a:noFill/>
        </p:spPr>
        <p:txBody>
          <a:bodyPr wrap="square" rtlCol="0">
            <a:spAutoFit/>
          </a:bodyPr>
          <a:lstStyle/>
          <a:p>
            <a:pPr algn="r"/>
            <a:r>
              <a:rPr lang="en-US" sz="2400" dirty="0"/>
              <a:t>Capability Development 		Enforcement </a:t>
            </a:r>
            <a:r>
              <a:rPr lang="en-US" sz="2400" b="1" dirty="0"/>
              <a:t>  </a:t>
            </a:r>
            <a:r>
              <a:rPr lang="en-US" sz="2800" b="1" dirty="0"/>
              <a:t>		</a:t>
            </a:r>
            <a:r>
              <a:rPr lang="en-US" sz="3600" b="1" dirty="0">
                <a:solidFill>
                  <a:srgbClr val="990000"/>
                </a:solidFill>
              </a:rPr>
              <a:t>Goal</a:t>
            </a:r>
            <a:endParaRPr lang="en-US" sz="2800" b="1" dirty="0">
              <a:solidFill>
                <a:srgbClr val="990000"/>
              </a:solidFill>
            </a:endParaRPr>
          </a:p>
        </p:txBody>
      </p:sp>
      <p:sp>
        <p:nvSpPr>
          <p:cNvPr id="11" name="Circle: Hollow 10">
            <a:extLst>
              <a:ext uri="{FF2B5EF4-FFF2-40B4-BE49-F238E27FC236}">
                <a16:creationId xmlns:a16="http://schemas.microsoft.com/office/drawing/2014/main" id="{482A39B2-BBB2-42A8-B6FD-D0CC2C756D93}"/>
              </a:ext>
            </a:extLst>
          </p:cNvPr>
          <p:cNvSpPr/>
          <p:nvPr/>
        </p:nvSpPr>
        <p:spPr>
          <a:xfrm>
            <a:off x="6220047" y="2083545"/>
            <a:ext cx="1449370" cy="1412428"/>
          </a:xfrm>
          <a:prstGeom prst="don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88075A83-D49B-4315-905C-898EB2E2E842}"/>
              </a:ext>
            </a:extLst>
          </p:cNvPr>
          <p:cNvSpPr/>
          <p:nvPr/>
        </p:nvSpPr>
        <p:spPr>
          <a:xfrm>
            <a:off x="7414824" y="2211540"/>
            <a:ext cx="2731582"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chemeClr val="accent2">
                    <a:lumMod val="75000"/>
                  </a:schemeClr>
                </a:solidFill>
                <a:effectLst>
                  <a:outerShdw dist="38100" dir="2640000" algn="bl" rotWithShape="0">
                    <a:schemeClr val="accent1"/>
                  </a:outerShdw>
                </a:effectLst>
              </a:rPr>
              <a:t>Evidence</a:t>
            </a:r>
          </a:p>
        </p:txBody>
      </p:sp>
      <p:sp>
        <p:nvSpPr>
          <p:cNvPr id="10" name="Rectangle 9">
            <a:extLst>
              <a:ext uri="{FF2B5EF4-FFF2-40B4-BE49-F238E27FC236}">
                <a16:creationId xmlns:a16="http://schemas.microsoft.com/office/drawing/2014/main" id="{394D49DA-702D-4F39-A9B8-A576A779874D}"/>
              </a:ext>
            </a:extLst>
          </p:cNvPr>
          <p:cNvSpPr/>
          <p:nvPr/>
        </p:nvSpPr>
        <p:spPr>
          <a:xfrm>
            <a:off x="3058969" y="2845937"/>
            <a:ext cx="3616952"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chemeClr val="accent6">
                    <a:lumMod val="75000"/>
                    <a:lumOff val="25000"/>
                  </a:schemeClr>
                </a:solidFill>
                <a:effectLst>
                  <a:outerShdw dist="38100" dir="2640000" algn="bl" rotWithShape="0">
                    <a:schemeClr val="accent1"/>
                  </a:outerShdw>
                </a:effectLst>
              </a:rPr>
              <a:t>Information</a:t>
            </a:r>
          </a:p>
        </p:txBody>
      </p:sp>
      <p:sp>
        <p:nvSpPr>
          <p:cNvPr id="12" name="Footer Placeholder 3">
            <a:extLst>
              <a:ext uri="{FF2B5EF4-FFF2-40B4-BE49-F238E27FC236}">
                <a16:creationId xmlns:a16="http://schemas.microsoft.com/office/drawing/2014/main" id="{C73A5B57-C0DB-4530-9C63-96AC3AC7B552}"/>
              </a:ext>
            </a:extLst>
          </p:cNvPr>
          <p:cNvSpPr>
            <a:spLocks noGrp="1"/>
          </p:cNvSpPr>
          <p:nvPr>
            <p:ph type="ftr" sz="quarter" idx="3"/>
          </p:nvPr>
        </p:nvSpPr>
        <p:spPr>
          <a:xfrm>
            <a:off x="21969" y="6465748"/>
            <a:ext cx="8229600" cy="365125"/>
          </a:xfrm>
        </p:spPr>
        <p:txBody>
          <a:bodyPr/>
          <a:lstStyle/>
          <a:p>
            <a:r>
              <a:rPr lang="en-US" dirty="0"/>
              <a:t>USDA Agricultural Marketing Service | National Organic Program</a:t>
            </a:r>
          </a:p>
        </p:txBody>
      </p:sp>
    </p:spTree>
    <p:extLst>
      <p:ext uri="{BB962C8B-B14F-4D97-AF65-F5344CB8AC3E}">
        <p14:creationId xmlns:p14="http://schemas.microsoft.com/office/powerpoint/2010/main" val="13536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e133bce5-d95b-40dc-85c3-ede1227c3e3d"/>
  <p:tag name="AUDIO_ID" val="264"/>
  <p:tag name="ELAPSEDTIME" val="43.5"/>
  <p:tag name="ANNOTATION_COUNT" val="0"/>
  <p:tag name="ARTICULATE_SLIDE_PAUSE" val="1"/>
  <p:tag name="ARTICULATE_NAV_LEVEL" val="1"/>
  <p:tag name="ARTICULATE_PLAYLIST_ID" val="-1"/>
  <p:tag name="ARTICULATE_LOCK_SLIDE" val="0"/>
  <p:tag name="ARTICULATE_SLIDE_NAV" val="1"/>
</p:tagLst>
</file>

<file path=ppt/theme/theme1.xml><?xml version="1.0" encoding="utf-8"?>
<a:theme xmlns:a="http://schemas.openxmlformats.org/drawingml/2006/main" name="1_Office Theme">
  <a:themeElements>
    <a:clrScheme name="Custom 5">
      <a:dk1>
        <a:sysClr val="windowText" lastClr="000000"/>
      </a:dk1>
      <a:lt1>
        <a:sysClr val="window" lastClr="FFFFFF"/>
      </a:lt1>
      <a:dk2>
        <a:srgbClr val="424456"/>
      </a:dk2>
      <a:lt2>
        <a:srgbClr val="DEDEDE"/>
      </a:lt2>
      <a:accent1>
        <a:srgbClr val="36A080"/>
      </a:accent1>
      <a:accent2>
        <a:srgbClr val="008357"/>
      </a:accent2>
      <a:accent3>
        <a:srgbClr val="0137A3"/>
      </a:accent3>
      <a:accent4>
        <a:srgbClr val="C4652D"/>
      </a:accent4>
      <a:accent5>
        <a:srgbClr val="672B00"/>
      </a:accent5>
      <a:accent6>
        <a:srgbClr val="00194C"/>
      </a:accent6>
      <a:hlink>
        <a:srgbClr val="672B00"/>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282C4E8A524449152FC190C7BB60B" ma:contentTypeVersion="6" ma:contentTypeDescription="Create a new document." ma:contentTypeScope="" ma:versionID="21729d8e00cf35b7c3ab75942b1c3018">
  <xsd:schema xmlns:xsd="http://www.w3.org/2001/XMLSchema" xmlns:xs="http://www.w3.org/2001/XMLSchema" xmlns:p="http://schemas.microsoft.com/office/2006/metadata/properties" xmlns:ns2="2dc5dfa6-dc99-4e52-8d8f-e004a820d6ce" xmlns:ns3="e7826849-26d3-4967-878e-8e4c8c777906" targetNamespace="http://schemas.microsoft.com/office/2006/metadata/properties" ma:root="true" ma:fieldsID="f02d72e24dab7bba8cdd5973e3bf10b0" ns2:_="" ns3:_="">
    <xsd:import namespace="2dc5dfa6-dc99-4e52-8d8f-e004a820d6ce"/>
    <xsd:import namespace="e7826849-26d3-4967-878e-8e4c8c7779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5dfa6-dc99-4e52-8d8f-e004a820d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26849-26d3-4967-878e-8e4c8c7779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48BC4C-ABE4-4B10-A013-E6EF2EE5FA42}">
  <ds:schemaRefs>
    <ds:schemaRef ds:uri="http://schemas.microsoft.com/sharepoint/v3/contenttype/forms"/>
  </ds:schemaRefs>
</ds:datastoreItem>
</file>

<file path=customXml/itemProps2.xml><?xml version="1.0" encoding="utf-8"?>
<ds:datastoreItem xmlns:ds="http://schemas.openxmlformats.org/officeDocument/2006/customXml" ds:itemID="{82D28749-D290-412B-B36F-5FFABF7AA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c5dfa6-dc99-4e52-8d8f-e004a820d6ce"/>
    <ds:schemaRef ds:uri="e7826849-26d3-4967-878e-8e4c8c7779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75F23-3AB6-433C-A420-373D0B963FBB}">
  <ds:schemaRefs>
    <ds:schemaRef ds:uri="http://schemas.openxmlformats.org/package/2006/metadata/core-properties"/>
    <ds:schemaRef ds:uri="http://schemas.microsoft.com/office/2006/documentManagement/types"/>
    <ds:schemaRef ds:uri="http://schemas.microsoft.com/office/infopath/2007/PartnerControls"/>
    <ds:schemaRef ds:uri="2dc5dfa6-dc99-4e52-8d8f-e004a820d6ce"/>
    <ds:schemaRef ds:uri="http://purl.org/dc/elements/1.1/"/>
    <ds:schemaRef ds:uri="http://schemas.microsoft.com/office/2006/metadata/properties"/>
    <ds:schemaRef ds:uri="e7826849-26d3-4967-878e-8e4c8c777906"/>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1215</TotalTime>
  <Words>761</Words>
  <Application>Microsoft Office PowerPoint</Application>
  <PresentationFormat>Widescreen</PresentationFormat>
  <Paragraphs>154</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Coldsmith Pro</vt:lpstr>
      <vt:lpstr>Gill Sans MT</vt:lpstr>
      <vt:lpstr>Haboro Soft Norm Bold</vt:lpstr>
      <vt:lpstr>Haboro Soft Norm Medium</vt:lpstr>
      <vt:lpstr>1_Office Theme</vt:lpstr>
      <vt:lpstr>PowerPoint Presentation</vt:lpstr>
      <vt:lpstr>The Public-Private Partnership of Organic Certification and Oversight </vt:lpstr>
      <vt:lpstr>Hello from the NOP Team!  </vt:lpstr>
      <vt:lpstr>National Organic Program Goals</vt:lpstr>
      <vt:lpstr>Global Organic Control Systems and Oversight</vt:lpstr>
      <vt:lpstr>NOP Standards: A Public Resource  </vt:lpstr>
      <vt:lpstr>Priorities for Standards </vt:lpstr>
      <vt:lpstr>Accredited Certifiers: A Critical Role</vt:lpstr>
      <vt:lpstr>Oversight, Compliance and Enforcement </vt:lpstr>
      <vt:lpstr>Organic Integrity  Learning Center</vt:lpstr>
      <vt:lpstr>Human Capital Capacity Building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Tucker, Jennifer - AMS</dc:creator>
  <cp:lastModifiedBy>Tucker, Jennifer - AMS</cp:lastModifiedBy>
  <cp:revision>285</cp:revision>
  <dcterms:created xsi:type="dcterms:W3CDTF">2019-10-22T13:34:23Z</dcterms:created>
  <dcterms:modified xsi:type="dcterms:W3CDTF">2022-02-09T22:06:07Z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0x010100CB1282C4E8A524449152FC190C7BB60B</vt:lpwstr>
  </property>
</Properties>
</file>