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256" r:id="rId2"/>
    <p:sldId id="276" r:id="rId3"/>
    <p:sldId id="278" r:id="rId4"/>
    <p:sldId id="273" r:id="rId5"/>
    <p:sldId id="282" r:id="rId6"/>
    <p:sldId id="277" r:id="rId7"/>
    <p:sldId id="285" r:id="rId8"/>
    <p:sldId id="280" r:id="rId9"/>
    <p:sldId id="284" r:id="rId10"/>
    <p:sldId id="286" r:id="rId11"/>
    <p:sldId id="287" r:id="rId12"/>
    <p:sldId id="279" r:id="rId13"/>
    <p:sldId id="289" r:id="rId14"/>
    <p:sldId id="288" r:id="rId15"/>
    <p:sldId id="290" r:id="rId16"/>
    <p:sldId id="293" r:id="rId17"/>
    <p:sldId id="291" r:id="rId18"/>
    <p:sldId id="283" r:id="rId19"/>
    <p:sldId id="292" r:id="rId20"/>
    <p:sldId id="294"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823" autoAdjust="0"/>
    <p:restoredTop sz="94660"/>
  </p:normalViewPr>
  <p:slideViewPr>
    <p:cSldViewPr snapToGrid="0">
      <p:cViewPr varScale="1">
        <p:scale>
          <a:sx n="108" d="100"/>
          <a:sy n="108" d="100"/>
        </p:scale>
        <p:origin x="60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Mike%20Adjemian\Dropbox\Work\Commodity%20Markets\Transport%20cost%20shock\Data\Bloomberg%20Indices.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Mike%20Adjemian\Dropbox\Work\Commodity%20Markets\Transport%20cost%20shock\Data\Bloomberg%20Indice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0"/>
          <c:tx>
            <c:strRef>
              <c:f>Rates!$O$1</c:f>
              <c:strCache>
                <c:ptCount val="1"/>
                <c:pt idx="0">
                  <c:v>BDI</c:v>
                </c:pt>
              </c:strCache>
            </c:strRef>
          </c:tx>
          <c:spPr>
            <a:ln w="28575" cap="rnd">
              <a:solidFill>
                <a:schemeClr val="accent6"/>
              </a:solidFill>
              <a:round/>
            </a:ln>
            <a:effectLst/>
          </c:spPr>
          <c:marker>
            <c:symbol val="none"/>
          </c:marker>
          <c:cat>
            <c:numRef>
              <c:f>Rates!$N$2:$N$443</c:f>
              <c:numCache>
                <c:formatCode>m/d/yyyy</c:formatCode>
                <c:ptCount val="442"/>
                <c:pt idx="0">
                  <c:v>31078</c:v>
                </c:pt>
                <c:pt idx="1">
                  <c:v>31106</c:v>
                </c:pt>
                <c:pt idx="2">
                  <c:v>31135</c:v>
                </c:pt>
                <c:pt idx="3">
                  <c:v>31167</c:v>
                </c:pt>
                <c:pt idx="4">
                  <c:v>31198</c:v>
                </c:pt>
                <c:pt idx="5">
                  <c:v>31226</c:v>
                </c:pt>
                <c:pt idx="6">
                  <c:v>31259</c:v>
                </c:pt>
                <c:pt idx="7">
                  <c:v>31289</c:v>
                </c:pt>
                <c:pt idx="8">
                  <c:v>31320</c:v>
                </c:pt>
                <c:pt idx="9">
                  <c:v>31351</c:v>
                </c:pt>
                <c:pt idx="10">
                  <c:v>31380</c:v>
                </c:pt>
                <c:pt idx="11">
                  <c:v>31412</c:v>
                </c:pt>
                <c:pt idx="12">
                  <c:v>31443</c:v>
                </c:pt>
                <c:pt idx="13">
                  <c:v>31471</c:v>
                </c:pt>
                <c:pt idx="14">
                  <c:v>31502</c:v>
                </c:pt>
                <c:pt idx="15">
                  <c:v>31532</c:v>
                </c:pt>
                <c:pt idx="16">
                  <c:v>31562</c:v>
                </c:pt>
                <c:pt idx="17">
                  <c:v>31593</c:v>
                </c:pt>
                <c:pt idx="18">
                  <c:v>31624</c:v>
                </c:pt>
                <c:pt idx="19">
                  <c:v>31653</c:v>
                </c:pt>
                <c:pt idx="20">
                  <c:v>31685</c:v>
                </c:pt>
                <c:pt idx="21">
                  <c:v>31716</c:v>
                </c:pt>
                <c:pt idx="22">
                  <c:v>31744</c:v>
                </c:pt>
                <c:pt idx="23">
                  <c:v>31777</c:v>
                </c:pt>
                <c:pt idx="24">
                  <c:v>31807</c:v>
                </c:pt>
                <c:pt idx="25">
                  <c:v>31835</c:v>
                </c:pt>
                <c:pt idx="26">
                  <c:v>31867</c:v>
                </c:pt>
                <c:pt idx="27">
                  <c:v>31897</c:v>
                </c:pt>
                <c:pt idx="28">
                  <c:v>31926</c:v>
                </c:pt>
                <c:pt idx="29">
                  <c:v>31958</c:v>
                </c:pt>
                <c:pt idx="30">
                  <c:v>31989</c:v>
                </c:pt>
                <c:pt idx="31">
                  <c:v>32020</c:v>
                </c:pt>
                <c:pt idx="32">
                  <c:v>32050</c:v>
                </c:pt>
                <c:pt idx="33">
                  <c:v>32080</c:v>
                </c:pt>
                <c:pt idx="34">
                  <c:v>32111</c:v>
                </c:pt>
                <c:pt idx="35">
                  <c:v>32142</c:v>
                </c:pt>
                <c:pt idx="36">
                  <c:v>32171</c:v>
                </c:pt>
                <c:pt idx="37">
                  <c:v>32202</c:v>
                </c:pt>
                <c:pt idx="38">
                  <c:v>32233</c:v>
                </c:pt>
                <c:pt idx="39">
                  <c:v>32262</c:v>
                </c:pt>
                <c:pt idx="40">
                  <c:v>32294</c:v>
                </c:pt>
                <c:pt idx="41">
                  <c:v>32324</c:v>
                </c:pt>
                <c:pt idx="42">
                  <c:v>32353</c:v>
                </c:pt>
                <c:pt idx="43">
                  <c:v>32386</c:v>
                </c:pt>
                <c:pt idx="44">
                  <c:v>32416</c:v>
                </c:pt>
                <c:pt idx="45">
                  <c:v>32447</c:v>
                </c:pt>
                <c:pt idx="46">
                  <c:v>32477</c:v>
                </c:pt>
                <c:pt idx="47">
                  <c:v>32507</c:v>
                </c:pt>
                <c:pt idx="48">
                  <c:v>32539</c:v>
                </c:pt>
                <c:pt idx="49">
                  <c:v>32567</c:v>
                </c:pt>
                <c:pt idx="50">
                  <c:v>32598</c:v>
                </c:pt>
                <c:pt idx="51">
                  <c:v>32626</c:v>
                </c:pt>
                <c:pt idx="52">
                  <c:v>32659</c:v>
                </c:pt>
                <c:pt idx="53">
                  <c:v>32689</c:v>
                </c:pt>
                <c:pt idx="54">
                  <c:v>32720</c:v>
                </c:pt>
                <c:pt idx="55">
                  <c:v>32751</c:v>
                </c:pt>
                <c:pt idx="56">
                  <c:v>32780</c:v>
                </c:pt>
                <c:pt idx="57">
                  <c:v>32812</c:v>
                </c:pt>
                <c:pt idx="58">
                  <c:v>32842</c:v>
                </c:pt>
                <c:pt idx="59">
                  <c:v>32871</c:v>
                </c:pt>
                <c:pt idx="60">
                  <c:v>32904</c:v>
                </c:pt>
                <c:pt idx="61">
                  <c:v>32932</c:v>
                </c:pt>
                <c:pt idx="62">
                  <c:v>32962</c:v>
                </c:pt>
                <c:pt idx="63">
                  <c:v>32993</c:v>
                </c:pt>
                <c:pt idx="64">
                  <c:v>33024</c:v>
                </c:pt>
                <c:pt idx="65">
                  <c:v>33053</c:v>
                </c:pt>
                <c:pt idx="66">
                  <c:v>33085</c:v>
                </c:pt>
                <c:pt idx="67">
                  <c:v>33116</c:v>
                </c:pt>
                <c:pt idx="68">
                  <c:v>33144</c:v>
                </c:pt>
                <c:pt idx="69">
                  <c:v>33177</c:v>
                </c:pt>
                <c:pt idx="70">
                  <c:v>33207</c:v>
                </c:pt>
                <c:pt idx="71">
                  <c:v>33238</c:v>
                </c:pt>
                <c:pt idx="72">
                  <c:v>33269</c:v>
                </c:pt>
                <c:pt idx="73">
                  <c:v>33297</c:v>
                </c:pt>
                <c:pt idx="74">
                  <c:v>33326</c:v>
                </c:pt>
                <c:pt idx="75">
                  <c:v>33358</c:v>
                </c:pt>
                <c:pt idx="76">
                  <c:v>33389</c:v>
                </c:pt>
                <c:pt idx="77">
                  <c:v>33417</c:v>
                </c:pt>
                <c:pt idx="78">
                  <c:v>33450</c:v>
                </c:pt>
                <c:pt idx="79">
                  <c:v>33480</c:v>
                </c:pt>
                <c:pt idx="80">
                  <c:v>33511</c:v>
                </c:pt>
                <c:pt idx="81">
                  <c:v>33542</c:v>
                </c:pt>
                <c:pt idx="82">
                  <c:v>33571</c:v>
                </c:pt>
                <c:pt idx="83">
                  <c:v>33603</c:v>
                </c:pt>
                <c:pt idx="84">
                  <c:v>33634</c:v>
                </c:pt>
                <c:pt idx="85">
                  <c:v>33662</c:v>
                </c:pt>
                <c:pt idx="86">
                  <c:v>33694</c:v>
                </c:pt>
                <c:pt idx="87">
                  <c:v>33724</c:v>
                </c:pt>
                <c:pt idx="88">
                  <c:v>33753</c:v>
                </c:pt>
                <c:pt idx="89">
                  <c:v>33785</c:v>
                </c:pt>
                <c:pt idx="90">
                  <c:v>33816</c:v>
                </c:pt>
                <c:pt idx="91">
                  <c:v>33847</c:v>
                </c:pt>
                <c:pt idx="92">
                  <c:v>33877</c:v>
                </c:pt>
                <c:pt idx="93">
                  <c:v>33907</c:v>
                </c:pt>
                <c:pt idx="94">
                  <c:v>33938</c:v>
                </c:pt>
                <c:pt idx="95">
                  <c:v>33969</c:v>
                </c:pt>
                <c:pt idx="96">
                  <c:v>33998</c:v>
                </c:pt>
                <c:pt idx="97">
                  <c:v>34026</c:v>
                </c:pt>
                <c:pt idx="98">
                  <c:v>34059</c:v>
                </c:pt>
                <c:pt idx="99">
                  <c:v>34089</c:v>
                </c:pt>
                <c:pt idx="100">
                  <c:v>34120</c:v>
                </c:pt>
                <c:pt idx="101">
                  <c:v>34150</c:v>
                </c:pt>
                <c:pt idx="102">
                  <c:v>34180</c:v>
                </c:pt>
                <c:pt idx="103">
                  <c:v>34212</c:v>
                </c:pt>
                <c:pt idx="104">
                  <c:v>34242</c:v>
                </c:pt>
                <c:pt idx="105">
                  <c:v>34271</c:v>
                </c:pt>
                <c:pt idx="106">
                  <c:v>34303</c:v>
                </c:pt>
                <c:pt idx="107">
                  <c:v>34334</c:v>
                </c:pt>
                <c:pt idx="108">
                  <c:v>34365</c:v>
                </c:pt>
                <c:pt idx="109">
                  <c:v>34393</c:v>
                </c:pt>
                <c:pt idx="110">
                  <c:v>34424</c:v>
                </c:pt>
                <c:pt idx="111">
                  <c:v>34453</c:v>
                </c:pt>
                <c:pt idx="112">
                  <c:v>34485</c:v>
                </c:pt>
                <c:pt idx="113">
                  <c:v>34515</c:v>
                </c:pt>
                <c:pt idx="114">
                  <c:v>34544</c:v>
                </c:pt>
                <c:pt idx="115">
                  <c:v>34577</c:v>
                </c:pt>
                <c:pt idx="116">
                  <c:v>34607</c:v>
                </c:pt>
                <c:pt idx="117">
                  <c:v>34638</c:v>
                </c:pt>
                <c:pt idx="118">
                  <c:v>34668</c:v>
                </c:pt>
                <c:pt idx="119">
                  <c:v>34698</c:v>
                </c:pt>
                <c:pt idx="120">
                  <c:v>34730</c:v>
                </c:pt>
                <c:pt idx="121">
                  <c:v>34758</c:v>
                </c:pt>
                <c:pt idx="122">
                  <c:v>34789</c:v>
                </c:pt>
                <c:pt idx="123">
                  <c:v>34817</c:v>
                </c:pt>
                <c:pt idx="124">
                  <c:v>34850</c:v>
                </c:pt>
                <c:pt idx="125">
                  <c:v>34880</c:v>
                </c:pt>
                <c:pt idx="126">
                  <c:v>34911</c:v>
                </c:pt>
                <c:pt idx="127">
                  <c:v>34942</c:v>
                </c:pt>
                <c:pt idx="128">
                  <c:v>34971</c:v>
                </c:pt>
                <c:pt idx="129">
                  <c:v>35003</c:v>
                </c:pt>
                <c:pt idx="130">
                  <c:v>35033</c:v>
                </c:pt>
                <c:pt idx="131">
                  <c:v>35062</c:v>
                </c:pt>
                <c:pt idx="132">
                  <c:v>35095</c:v>
                </c:pt>
                <c:pt idx="133">
                  <c:v>35124</c:v>
                </c:pt>
                <c:pt idx="134">
                  <c:v>35153</c:v>
                </c:pt>
                <c:pt idx="135">
                  <c:v>35185</c:v>
                </c:pt>
                <c:pt idx="136">
                  <c:v>35216</c:v>
                </c:pt>
                <c:pt idx="137">
                  <c:v>35244</c:v>
                </c:pt>
                <c:pt idx="138">
                  <c:v>35277</c:v>
                </c:pt>
                <c:pt idx="139">
                  <c:v>35307</c:v>
                </c:pt>
                <c:pt idx="140">
                  <c:v>35338</c:v>
                </c:pt>
                <c:pt idx="141">
                  <c:v>35369</c:v>
                </c:pt>
                <c:pt idx="142">
                  <c:v>35398</c:v>
                </c:pt>
                <c:pt idx="143">
                  <c:v>35430</c:v>
                </c:pt>
                <c:pt idx="144">
                  <c:v>35461</c:v>
                </c:pt>
                <c:pt idx="145">
                  <c:v>35489</c:v>
                </c:pt>
                <c:pt idx="146">
                  <c:v>35520</c:v>
                </c:pt>
                <c:pt idx="147">
                  <c:v>35550</c:v>
                </c:pt>
                <c:pt idx="148">
                  <c:v>35580</c:v>
                </c:pt>
                <c:pt idx="149">
                  <c:v>35611</c:v>
                </c:pt>
                <c:pt idx="150">
                  <c:v>35642</c:v>
                </c:pt>
                <c:pt idx="151">
                  <c:v>35671</c:v>
                </c:pt>
                <c:pt idx="152">
                  <c:v>35703</c:v>
                </c:pt>
                <c:pt idx="153">
                  <c:v>35734</c:v>
                </c:pt>
                <c:pt idx="154">
                  <c:v>35762</c:v>
                </c:pt>
                <c:pt idx="155">
                  <c:v>35795</c:v>
                </c:pt>
                <c:pt idx="156">
                  <c:v>35825</c:v>
                </c:pt>
                <c:pt idx="157">
                  <c:v>35853</c:v>
                </c:pt>
                <c:pt idx="158">
                  <c:v>35885</c:v>
                </c:pt>
                <c:pt idx="159">
                  <c:v>35915</c:v>
                </c:pt>
                <c:pt idx="160">
                  <c:v>35944</c:v>
                </c:pt>
                <c:pt idx="161">
                  <c:v>35976</c:v>
                </c:pt>
                <c:pt idx="162">
                  <c:v>36007</c:v>
                </c:pt>
                <c:pt idx="163">
                  <c:v>36038</c:v>
                </c:pt>
                <c:pt idx="164">
                  <c:v>36068</c:v>
                </c:pt>
                <c:pt idx="165">
                  <c:v>36098</c:v>
                </c:pt>
                <c:pt idx="166">
                  <c:v>36129</c:v>
                </c:pt>
                <c:pt idx="167">
                  <c:v>36160</c:v>
                </c:pt>
                <c:pt idx="168">
                  <c:v>36189</c:v>
                </c:pt>
                <c:pt idx="169">
                  <c:v>36217</c:v>
                </c:pt>
                <c:pt idx="170">
                  <c:v>36250</c:v>
                </c:pt>
                <c:pt idx="171">
                  <c:v>36280</c:v>
                </c:pt>
                <c:pt idx="172">
                  <c:v>36311</c:v>
                </c:pt>
                <c:pt idx="173">
                  <c:v>36341</c:v>
                </c:pt>
                <c:pt idx="174">
                  <c:v>36371</c:v>
                </c:pt>
                <c:pt idx="175">
                  <c:v>36403</c:v>
                </c:pt>
                <c:pt idx="176">
                  <c:v>36433</c:v>
                </c:pt>
                <c:pt idx="177">
                  <c:v>36462</c:v>
                </c:pt>
                <c:pt idx="178">
                  <c:v>36494</c:v>
                </c:pt>
                <c:pt idx="179">
                  <c:v>36525</c:v>
                </c:pt>
                <c:pt idx="180">
                  <c:v>36556</c:v>
                </c:pt>
                <c:pt idx="181">
                  <c:v>36585</c:v>
                </c:pt>
                <c:pt idx="182">
                  <c:v>36616</c:v>
                </c:pt>
                <c:pt idx="183">
                  <c:v>36644</c:v>
                </c:pt>
                <c:pt idx="184">
                  <c:v>36677</c:v>
                </c:pt>
                <c:pt idx="185">
                  <c:v>36707</c:v>
                </c:pt>
                <c:pt idx="186">
                  <c:v>36738</c:v>
                </c:pt>
                <c:pt idx="187">
                  <c:v>36769</c:v>
                </c:pt>
                <c:pt idx="188">
                  <c:v>36798</c:v>
                </c:pt>
                <c:pt idx="189">
                  <c:v>36830</c:v>
                </c:pt>
                <c:pt idx="190">
                  <c:v>36860</c:v>
                </c:pt>
                <c:pt idx="191">
                  <c:v>36889</c:v>
                </c:pt>
                <c:pt idx="192">
                  <c:v>36922</c:v>
                </c:pt>
                <c:pt idx="193">
                  <c:v>36950</c:v>
                </c:pt>
                <c:pt idx="194">
                  <c:v>36980</c:v>
                </c:pt>
                <c:pt idx="195">
                  <c:v>37011</c:v>
                </c:pt>
                <c:pt idx="196">
                  <c:v>37042</c:v>
                </c:pt>
                <c:pt idx="197">
                  <c:v>37071</c:v>
                </c:pt>
                <c:pt idx="198">
                  <c:v>37103</c:v>
                </c:pt>
                <c:pt idx="199">
                  <c:v>37134</c:v>
                </c:pt>
                <c:pt idx="200">
                  <c:v>37162</c:v>
                </c:pt>
                <c:pt idx="201">
                  <c:v>37195</c:v>
                </c:pt>
                <c:pt idx="202">
                  <c:v>37225</c:v>
                </c:pt>
                <c:pt idx="203">
                  <c:v>37256</c:v>
                </c:pt>
                <c:pt idx="204">
                  <c:v>37287</c:v>
                </c:pt>
                <c:pt idx="205">
                  <c:v>37315</c:v>
                </c:pt>
                <c:pt idx="206">
                  <c:v>37344</c:v>
                </c:pt>
                <c:pt idx="207">
                  <c:v>37376</c:v>
                </c:pt>
                <c:pt idx="208">
                  <c:v>37407</c:v>
                </c:pt>
                <c:pt idx="209">
                  <c:v>37435</c:v>
                </c:pt>
                <c:pt idx="210">
                  <c:v>37468</c:v>
                </c:pt>
                <c:pt idx="211">
                  <c:v>37498</c:v>
                </c:pt>
                <c:pt idx="212">
                  <c:v>37529</c:v>
                </c:pt>
                <c:pt idx="213">
                  <c:v>37560</c:v>
                </c:pt>
                <c:pt idx="214">
                  <c:v>37589</c:v>
                </c:pt>
                <c:pt idx="215">
                  <c:v>37621</c:v>
                </c:pt>
                <c:pt idx="216">
                  <c:v>37652</c:v>
                </c:pt>
                <c:pt idx="217">
                  <c:v>37680</c:v>
                </c:pt>
                <c:pt idx="218">
                  <c:v>37711</c:v>
                </c:pt>
                <c:pt idx="219">
                  <c:v>37741</c:v>
                </c:pt>
                <c:pt idx="220">
                  <c:v>37771</c:v>
                </c:pt>
                <c:pt idx="221">
                  <c:v>37802</c:v>
                </c:pt>
                <c:pt idx="222">
                  <c:v>37833</c:v>
                </c:pt>
                <c:pt idx="223">
                  <c:v>37862</c:v>
                </c:pt>
                <c:pt idx="224">
                  <c:v>37894</c:v>
                </c:pt>
                <c:pt idx="225">
                  <c:v>37925</c:v>
                </c:pt>
                <c:pt idx="226">
                  <c:v>37953</c:v>
                </c:pt>
                <c:pt idx="227">
                  <c:v>37986</c:v>
                </c:pt>
                <c:pt idx="228">
                  <c:v>38016</c:v>
                </c:pt>
                <c:pt idx="229">
                  <c:v>38044</c:v>
                </c:pt>
                <c:pt idx="230">
                  <c:v>38077</c:v>
                </c:pt>
                <c:pt idx="231">
                  <c:v>38107</c:v>
                </c:pt>
                <c:pt idx="232">
                  <c:v>38138</c:v>
                </c:pt>
                <c:pt idx="233">
                  <c:v>38168</c:v>
                </c:pt>
                <c:pt idx="234">
                  <c:v>38198</c:v>
                </c:pt>
                <c:pt idx="235">
                  <c:v>38230</c:v>
                </c:pt>
                <c:pt idx="236">
                  <c:v>38260</c:v>
                </c:pt>
                <c:pt idx="237">
                  <c:v>38289</c:v>
                </c:pt>
                <c:pt idx="238">
                  <c:v>38321</c:v>
                </c:pt>
                <c:pt idx="239">
                  <c:v>38352</c:v>
                </c:pt>
                <c:pt idx="240">
                  <c:v>38383</c:v>
                </c:pt>
                <c:pt idx="241">
                  <c:v>38411</c:v>
                </c:pt>
                <c:pt idx="242">
                  <c:v>38442</c:v>
                </c:pt>
                <c:pt idx="243">
                  <c:v>38471</c:v>
                </c:pt>
                <c:pt idx="244">
                  <c:v>38503</c:v>
                </c:pt>
                <c:pt idx="245">
                  <c:v>38533</c:v>
                </c:pt>
                <c:pt idx="246">
                  <c:v>38562</c:v>
                </c:pt>
                <c:pt idx="247">
                  <c:v>38595</c:v>
                </c:pt>
                <c:pt idx="248">
                  <c:v>38625</c:v>
                </c:pt>
                <c:pt idx="249">
                  <c:v>38656</c:v>
                </c:pt>
                <c:pt idx="250">
                  <c:v>38686</c:v>
                </c:pt>
                <c:pt idx="251">
                  <c:v>38716</c:v>
                </c:pt>
                <c:pt idx="252">
                  <c:v>38748</c:v>
                </c:pt>
                <c:pt idx="253">
                  <c:v>38776</c:v>
                </c:pt>
                <c:pt idx="254">
                  <c:v>38807</c:v>
                </c:pt>
                <c:pt idx="255">
                  <c:v>38835</c:v>
                </c:pt>
                <c:pt idx="256">
                  <c:v>38868</c:v>
                </c:pt>
                <c:pt idx="257">
                  <c:v>38898</c:v>
                </c:pt>
                <c:pt idx="258">
                  <c:v>38929</c:v>
                </c:pt>
                <c:pt idx="259">
                  <c:v>38960</c:v>
                </c:pt>
                <c:pt idx="260">
                  <c:v>38989</c:v>
                </c:pt>
                <c:pt idx="261">
                  <c:v>39021</c:v>
                </c:pt>
                <c:pt idx="262">
                  <c:v>39051</c:v>
                </c:pt>
                <c:pt idx="263">
                  <c:v>39080</c:v>
                </c:pt>
                <c:pt idx="264">
                  <c:v>39113</c:v>
                </c:pt>
                <c:pt idx="265">
                  <c:v>39141</c:v>
                </c:pt>
                <c:pt idx="266">
                  <c:v>39171</c:v>
                </c:pt>
                <c:pt idx="267">
                  <c:v>39202</c:v>
                </c:pt>
                <c:pt idx="268">
                  <c:v>39233</c:v>
                </c:pt>
                <c:pt idx="269">
                  <c:v>39262</c:v>
                </c:pt>
                <c:pt idx="270">
                  <c:v>39294</c:v>
                </c:pt>
                <c:pt idx="271">
                  <c:v>39325</c:v>
                </c:pt>
                <c:pt idx="272">
                  <c:v>39353</c:v>
                </c:pt>
                <c:pt idx="273">
                  <c:v>39386</c:v>
                </c:pt>
                <c:pt idx="274">
                  <c:v>39416</c:v>
                </c:pt>
                <c:pt idx="275">
                  <c:v>39447</c:v>
                </c:pt>
                <c:pt idx="276">
                  <c:v>39478</c:v>
                </c:pt>
                <c:pt idx="277">
                  <c:v>39507</c:v>
                </c:pt>
                <c:pt idx="278">
                  <c:v>39538</c:v>
                </c:pt>
                <c:pt idx="279">
                  <c:v>39568</c:v>
                </c:pt>
                <c:pt idx="280">
                  <c:v>39598</c:v>
                </c:pt>
                <c:pt idx="281">
                  <c:v>39629</c:v>
                </c:pt>
                <c:pt idx="282">
                  <c:v>39660</c:v>
                </c:pt>
                <c:pt idx="283">
                  <c:v>39689</c:v>
                </c:pt>
                <c:pt idx="284">
                  <c:v>39721</c:v>
                </c:pt>
                <c:pt idx="285">
                  <c:v>39752</c:v>
                </c:pt>
                <c:pt idx="286">
                  <c:v>39780</c:v>
                </c:pt>
                <c:pt idx="287">
                  <c:v>39813</c:v>
                </c:pt>
                <c:pt idx="288">
                  <c:v>39843</c:v>
                </c:pt>
                <c:pt idx="289">
                  <c:v>39871</c:v>
                </c:pt>
                <c:pt idx="290">
                  <c:v>39903</c:v>
                </c:pt>
                <c:pt idx="291">
                  <c:v>39933</c:v>
                </c:pt>
                <c:pt idx="292">
                  <c:v>39962</c:v>
                </c:pt>
                <c:pt idx="293">
                  <c:v>39994</c:v>
                </c:pt>
                <c:pt idx="294">
                  <c:v>40025</c:v>
                </c:pt>
                <c:pt idx="295">
                  <c:v>40056</c:v>
                </c:pt>
                <c:pt idx="296">
                  <c:v>40086</c:v>
                </c:pt>
                <c:pt idx="297">
                  <c:v>40116</c:v>
                </c:pt>
                <c:pt idx="298">
                  <c:v>40147</c:v>
                </c:pt>
                <c:pt idx="299">
                  <c:v>40178</c:v>
                </c:pt>
                <c:pt idx="300">
                  <c:v>40207</c:v>
                </c:pt>
                <c:pt idx="301">
                  <c:v>40235</c:v>
                </c:pt>
                <c:pt idx="302">
                  <c:v>40268</c:v>
                </c:pt>
                <c:pt idx="303">
                  <c:v>40298</c:v>
                </c:pt>
                <c:pt idx="304">
                  <c:v>40329</c:v>
                </c:pt>
                <c:pt idx="305">
                  <c:v>40359</c:v>
                </c:pt>
                <c:pt idx="306">
                  <c:v>40389</c:v>
                </c:pt>
                <c:pt idx="307">
                  <c:v>40421</c:v>
                </c:pt>
                <c:pt idx="308">
                  <c:v>40451</c:v>
                </c:pt>
                <c:pt idx="309">
                  <c:v>40480</c:v>
                </c:pt>
                <c:pt idx="310">
                  <c:v>40512</c:v>
                </c:pt>
                <c:pt idx="311">
                  <c:v>40543</c:v>
                </c:pt>
                <c:pt idx="312">
                  <c:v>40574</c:v>
                </c:pt>
                <c:pt idx="313">
                  <c:v>40602</c:v>
                </c:pt>
                <c:pt idx="314">
                  <c:v>40633</c:v>
                </c:pt>
                <c:pt idx="315">
                  <c:v>40662</c:v>
                </c:pt>
                <c:pt idx="316">
                  <c:v>40694</c:v>
                </c:pt>
                <c:pt idx="317">
                  <c:v>40724</c:v>
                </c:pt>
                <c:pt idx="318">
                  <c:v>40753</c:v>
                </c:pt>
                <c:pt idx="319">
                  <c:v>40786</c:v>
                </c:pt>
                <c:pt idx="320">
                  <c:v>40816</c:v>
                </c:pt>
                <c:pt idx="321">
                  <c:v>40847</c:v>
                </c:pt>
                <c:pt idx="322">
                  <c:v>40877</c:v>
                </c:pt>
                <c:pt idx="323">
                  <c:v>40907</c:v>
                </c:pt>
                <c:pt idx="324">
                  <c:v>40939</c:v>
                </c:pt>
                <c:pt idx="325">
                  <c:v>40968</c:v>
                </c:pt>
                <c:pt idx="326">
                  <c:v>40998</c:v>
                </c:pt>
                <c:pt idx="327">
                  <c:v>41029</c:v>
                </c:pt>
                <c:pt idx="328">
                  <c:v>41060</c:v>
                </c:pt>
                <c:pt idx="329">
                  <c:v>41089</c:v>
                </c:pt>
                <c:pt idx="330">
                  <c:v>41121</c:v>
                </c:pt>
                <c:pt idx="331">
                  <c:v>41152</c:v>
                </c:pt>
                <c:pt idx="332">
                  <c:v>41180</c:v>
                </c:pt>
                <c:pt idx="333">
                  <c:v>41213</c:v>
                </c:pt>
                <c:pt idx="334">
                  <c:v>41243</c:v>
                </c:pt>
                <c:pt idx="335">
                  <c:v>41274</c:v>
                </c:pt>
                <c:pt idx="336">
                  <c:v>41305</c:v>
                </c:pt>
                <c:pt idx="337">
                  <c:v>41333</c:v>
                </c:pt>
                <c:pt idx="338">
                  <c:v>41362</c:v>
                </c:pt>
                <c:pt idx="339">
                  <c:v>41394</c:v>
                </c:pt>
                <c:pt idx="340">
                  <c:v>41425</c:v>
                </c:pt>
                <c:pt idx="341">
                  <c:v>41453</c:v>
                </c:pt>
                <c:pt idx="342">
                  <c:v>41486</c:v>
                </c:pt>
                <c:pt idx="343">
                  <c:v>41516</c:v>
                </c:pt>
                <c:pt idx="344">
                  <c:v>41547</c:v>
                </c:pt>
                <c:pt idx="345">
                  <c:v>41578</c:v>
                </c:pt>
                <c:pt idx="346">
                  <c:v>41607</c:v>
                </c:pt>
                <c:pt idx="347">
                  <c:v>41639</c:v>
                </c:pt>
                <c:pt idx="348">
                  <c:v>41670</c:v>
                </c:pt>
                <c:pt idx="349">
                  <c:v>41698</c:v>
                </c:pt>
                <c:pt idx="350">
                  <c:v>41729</c:v>
                </c:pt>
                <c:pt idx="351">
                  <c:v>41759</c:v>
                </c:pt>
                <c:pt idx="352">
                  <c:v>41789</c:v>
                </c:pt>
                <c:pt idx="353">
                  <c:v>41820</c:v>
                </c:pt>
                <c:pt idx="354">
                  <c:v>41851</c:v>
                </c:pt>
                <c:pt idx="355">
                  <c:v>41880</c:v>
                </c:pt>
                <c:pt idx="356">
                  <c:v>41912</c:v>
                </c:pt>
                <c:pt idx="357">
                  <c:v>41943</c:v>
                </c:pt>
                <c:pt idx="358">
                  <c:v>41971</c:v>
                </c:pt>
                <c:pt idx="359">
                  <c:v>42004</c:v>
                </c:pt>
                <c:pt idx="360">
                  <c:v>42034</c:v>
                </c:pt>
                <c:pt idx="361">
                  <c:v>42062</c:v>
                </c:pt>
                <c:pt idx="362">
                  <c:v>42094</c:v>
                </c:pt>
                <c:pt idx="363">
                  <c:v>42124</c:v>
                </c:pt>
                <c:pt idx="364">
                  <c:v>42153</c:v>
                </c:pt>
                <c:pt idx="365">
                  <c:v>42185</c:v>
                </c:pt>
                <c:pt idx="366">
                  <c:v>42216</c:v>
                </c:pt>
                <c:pt idx="367">
                  <c:v>42247</c:v>
                </c:pt>
                <c:pt idx="368">
                  <c:v>42277</c:v>
                </c:pt>
                <c:pt idx="369">
                  <c:v>42307</c:v>
                </c:pt>
                <c:pt idx="370">
                  <c:v>42338</c:v>
                </c:pt>
                <c:pt idx="371">
                  <c:v>42369</c:v>
                </c:pt>
                <c:pt idx="372">
                  <c:v>42398</c:v>
                </c:pt>
                <c:pt idx="373">
                  <c:v>42429</c:v>
                </c:pt>
                <c:pt idx="374">
                  <c:v>42460</c:v>
                </c:pt>
                <c:pt idx="375">
                  <c:v>42489</c:v>
                </c:pt>
                <c:pt idx="376">
                  <c:v>42521</c:v>
                </c:pt>
                <c:pt idx="377">
                  <c:v>42551</c:v>
                </c:pt>
                <c:pt idx="378">
                  <c:v>42580</c:v>
                </c:pt>
                <c:pt idx="379">
                  <c:v>42613</c:v>
                </c:pt>
                <c:pt idx="380">
                  <c:v>42643</c:v>
                </c:pt>
                <c:pt idx="381">
                  <c:v>42674</c:v>
                </c:pt>
                <c:pt idx="382">
                  <c:v>42704</c:v>
                </c:pt>
                <c:pt idx="383">
                  <c:v>42734</c:v>
                </c:pt>
                <c:pt idx="384">
                  <c:v>42766</c:v>
                </c:pt>
                <c:pt idx="385">
                  <c:v>42794</c:v>
                </c:pt>
                <c:pt idx="386">
                  <c:v>42825</c:v>
                </c:pt>
                <c:pt idx="387">
                  <c:v>42853</c:v>
                </c:pt>
                <c:pt idx="388">
                  <c:v>42886</c:v>
                </c:pt>
                <c:pt idx="389">
                  <c:v>42916</c:v>
                </c:pt>
                <c:pt idx="390">
                  <c:v>42947</c:v>
                </c:pt>
                <c:pt idx="391">
                  <c:v>42978</c:v>
                </c:pt>
                <c:pt idx="392">
                  <c:v>43007</c:v>
                </c:pt>
                <c:pt idx="393">
                  <c:v>43039</c:v>
                </c:pt>
                <c:pt idx="394">
                  <c:v>43069</c:v>
                </c:pt>
                <c:pt idx="395">
                  <c:v>43098</c:v>
                </c:pt>
                <c:pt idx="396">
                  <c:v>43131</c:v>
                </c:pt>
                <c:pt idx="397">
                  <c:v>43159</c:v>
                </c:pt>
                <c:pt idx="398">
                  <c:v>43189</c:v>
                </c:pt>
                <c:pt idx="399">
                  <c:v>43220</c:v>
                </c:pt>
                <c:pt idx="400">
                  <c:v>43251</c:v>
                </c:pt>
                <c:pt idx="401">
                  <c:v>43280</c:v>
                </c:pt>
                <c:pt idx="402">
                  <c:v>43312</c:v>
                </c:pt>
                <c:pt idx="403">
                  <c:v>43343</c:v>
                </c:pt>
                <c:pt idx="404">
                  <c:v>43371</c:v>
                </c:pt>
                <c:pt idx="405">
                  <c:v>43404</c:v>
                </c:pt>
                <c:pt idx="406">
                  <c:v>43434</c:v>
                </c:pt>
                <c:pt idx="407">
                  <c:v>43465</c:v>
                </c:pt>
                <c:pt idx="408">
                  <c:v>43496</c:v>
                </c:pt>
                <c:pt idx="409">
                  <c:v>43524</c:v>
                </c:pt>
                <c:pt idx="410">
                  <c:v>43553</c:v>
                </c:pt>
                <c:pt idx="411">
                  <c:v>43585</c:v>
                </c:pt>
                <c:pt idx="412">
                  <c:v>43616</c:v>
                </c:pt>
                <c:pt idx="413">
                  <c:v>43644</c:v>
                </c:pt>
                <c:pt idx="414">
                  <c:v>43677</c:v>
                </c:pt>
                <c:pt idx="415">
                  <c:v>43707</c:v>
                </c:pt>
                <c:pt idx="416">
                  <c:v>43738</c:v>
                </c:pt>
                <c:pt idx="417">
                  <c:v>43769</c:v>
                </c:pt>
                <c:pt idx="418">
                  <c:v>43798</c:v>
                </c:pt>
                <c:pt idx="419">
                  <c:v>43830</c:v>
                </c:pt>
                <c:pt idx="420">
                  <c:v>43861</c:v>
                </c:pt>
                <c:pt idx="421">
                  <c:v>43889</c:v>
                </c:pt>
                <c:pt idx="422">
                  <c:v>43921</c:v>
                </c:pt>
                <c:pt idx="423">
                  <c:v>43951</c:v>
                </c:pt>
                <c:pt idx="424">
                  <c:v>43980</c:v>
                </c:pt>
                <c:pt idx="425">
                  <c:v>44012</c:v>
                </c:pt>
                <c:pt idx="426">
                  <c:v>44043</c:v>
                </c:pt>
                <c:pt idx="427">
                  <c:v>44074</c:v>
                </c:pt>
                <c:pt idx="428">
                  <c:v>44104</c:v>
                </c:pt>
                <c:pt idx="429">
                  <c:v>44134</c:v>
                </c:pt>
                <c:pt idx="430">
                  <c:v>44165</c:v>
                </c:pt>
                <c:pt idx="431">
                  <c:v>44196</c:v>
                </c:pt>
                <c:pt idx="432">
                  <c:v>44225</c:v>
                </c:pt>
                <c:pt idx="433">
                  <c:v>44253</c:v>
                </c:pt>
                <c:pt idx="434">
                  <c:v>44286</c:v>
                </c:pt>
                <c:pt idx="435">
                  <c:v>44316</c:v>
                </c:pt>
                <c:pt idx="436">
                  <c:v>44347</c:v>
                </c:pt>
                <c:pt idx="437">
                  <c:v>44377</c:v>
                </c:pt>
                <c:pt idx="438">
                  <c:v>44407</c:v>
                </c:pt>
                <c:pt idx="439">
                  <c:v>44439</c:v>
                </c:pt>
                <c:pt idx="440">
                  <c:v>44469</c:v>
                </c:pt>
                <c:pt idx="441">
                  <c:v>44498</c:v>
                </c:pt>
              </c:numCache>
            </c:numRef>
          </c:cat>
          <c:val>
            <c:numRef>
              <c:f>Rates!$O$2:$O$444</c:f>
              <c:numCache>
                <c:formatCode>General</c:formatCode>
                <c:ptCount val="443"/>
                <c:pt idx="0">
                  <c:v>488.468902923504</c:v>
                </c:pt>
                <c:pt idx="1">
                  <c:v>491.70822958540106</c:v>
                </c:pt>
                <c:pt idx="2">
                  <c:v>505.32187435110637</c:v>
                </c:pt>
                <c:pt idx="3">
                  <c:v>527.70976414822769</c:v>
                </c:pt>
                <c:pt idx="4">
                  <c:v>461.81365503080076</c:v>
                </c:pt>
                <c:pt idx="5">
                  <c:v>430.87734874170292</c:v>
                </c:pt>
                <c:pt idx="6">
                  <c:v>358.06886571757047</c:v>
                </c:pt>
                <c:pt idx="7">
                  <c:v>363.31268400089061</c:v>
                </c:pt>
                <c:pt idx="8">
                  <c:v>439.29622165194218</c:v>
                </c:pt>
                <c:pt idx="9">
                  <c:v>443.06198014742756</c:v>
                </c:pt>
                <c:pt idx="10">
                  <c:v>445.90284083416537</c:v>
                </c:pt>
                <c:pt idx="11">
                  <c:v>435.62005006891508</c:v>
                </c:pt>
                <c:pt idx="12">
                  <c:v>401.65111273455614</c:v>
                </c:pt>
                <c:pt idx="13">
                  <c:v>356.86709319237264</c:v>
                </c:pt>
                <c:pt idx="14">
                  <c:v>357.36906216063107</c:v>
                </c:pt>
                <c:pt idx="15">
                  <c:v>321.54517170442546</c:v>
                </c:pt>
                <c:pt idx="16">
                  <c:v>324.07146355707101</c:v>
                </c:pt>
                <c:pt idx="17">
                  <c:v>284.52860666168652</c:v>
                </c:pt>
                <c:pt idx="18">
                  <c:v>268.7455542741414</c:v>
                </c:pt>
                <c:pt idx="19">
                  <c:v>321.81269203675117</c:v>
                </c:pt>
                <c:pt idx="20">
                  <c:v>386.31622176591378</c:v>
                </c:pt>
                <c:pt idx="21">
                  <c:v>378.86683908667084</c:v>
                </c:pt>
                <c:pt idx="22">
                  <c:v>355.08549459869647</c:v>
                </c:pt>
                <c:pt idx="23">
                  <c:v>335.1066594266822</c:v>
                </c:pt>
                <c:pt idx="24">
                  <c:v>412.93181424395129</c:v>
                </c:pt>
                <c:pt idx="25">
                  <c:v>404.8027314836923</c:v>
                </c:pt>
                <c:pt idx="26">
                  <c:v>469.63932842130686</c:v>
                </c:pt>
                <c:pt idx="27">
                  <c:v>480.75288467319791</c:v>
                </c:pt>
                <c:pt idx="28">
                  <c:v>502.98030201159349</c:v>
                </c:pt>
                <c:pt idx="29">
                  <c:v>411.84372540683307</c:v>
                </c:pt>
                <c:pt idx="30">
                  <c:v>455.56798735488246</c:v>
                </c:pt>
                <c:pt idx="31">
                  <c:v>516.31348930459671</c:v>
                </c:pt>
                <c:pt idx="32">
                  <c:v>483.94779524838481</c:v>
                </c:pt>
                <c:pt idx="33">
                  <c:v>541.34660119632179</c:v>
                </c:pt>
                <c:pt idx="34">
                  <c:v>541.31137833230719</c:v>
                </c:pt>
                <c:pt idx="35">
                  <c:v>580.81106698024053</c:v>
                </c:pt>
                <c:pt idx="36">
                  <c:v>637.87968384904059</c:v>
                </c:pt>
                <c:pt idx="37">
                  <c:v>714.95097668467952</c:v>
                </c:pt>
                <c:pt idx="38">
                  <c:v>737.27539018780124</c:v>
                </c:pt>
                <c:pt idx="39">
                  <c:v>615.48546509590653</c:v>
                </c:pt>
                <c:pt idx="40">
                  <c:v>609.84536327493549</c:v>
                </c:pt>
                <c:pt idx="41">
                  <c:v>543.78919012981578</c:v>
                </c:pt>
                <c:pt idx="42">
                  <c:v>536.56389156031491</c:v>
                </c:pt>
                <c:pt idx="43">
                  <c:v>567.78745535175051</c:v>
                </c:pt>
                <c:pt idx="44">
                  <c:v>564.52276339642424</c:v>
                </c:pt>
                <c:pt idx="45">
                  <c:v>608.27084000527475</c:v>
                </c:pt>
                <c:pt idx="46">
                  <c:v>662.76674330600599</c:v>
                </c:pt>
                <c:pt idx="47">
                  <c:v>679.05398011939258</c:v>
                </c:pt>
                <c:pt idx="48">
                  <c:v>709.56122044442634</c:v>
                </c:pt>
                <c:pt idx="49">
                  <c:v>678.39638326758882</c:v>
                </c:pt>
                <c:pt idx="50">
                  <c:v>708.97088120931448</c:v>
                </c:pt>
                <c:pt idx="51">
                  <c:v>702.92449003080924</c:v>
                </c:pt>
                <c:pt idx="52">
                  <c:v>685.34434006895526</c:v>
                </c:pt>
                <c:pt idx="53">
                  <c:v>604.80590601406107</c:v>
                </c:pt>
                <c:pt idx="54">
                  <c:v>594.32966527300164</c:v>
                </c:pt>
                <c:pt idx="55">
                  <c:v>608.40926251206054</c:v>
                </c:pt>
                <c:pt idx="56">
                  <c:v>604.39296714579052</c:v>
                </c:pt>
                <c:pt idx="57">
                  <c:v>697.65659786015351</c:v>
                </c:pt>
                <c:pt idx="58">
                  <c:v>697.41738089452042</c:v>
                </c:pt>
                <c:pt idx="59">
                  <c:v>669.55361001233985</c:v>
                </c:pt>
                <c:pt idx="60">
                  <c:v>684.91593670733187</c:v>
                </c:pt>
                <c:pt idx="61">
                  <c:v>665.64095867556466</c:v>
                </c:pt>
                <c:pt idx="62">
                  <c:v>631.55642825436462</c:v>
                </c:pt>
                <c:pt idx="63">
                  <c:v>560.85532933063359</c:v>
                </c:pt>
                <c:pt idx="64">
                  <c:v>534.47642261939791</c:v>
                </c:pt>
                <c:pt idx="65">
                  <c:v>445.31197272265979</c:v>
                </c:pt>
                <c:pt idx="66">
                  <c:v>474.1994618707073</c:v>
                </c:pt>
                <c:pt idx="67">
                  <c:v>487.59213096746413</c:v>
                </c:pt>
                <c:pt idx="68">
                  <c:v>468.2444167215528</c:v>
                </c:pt>
                <c:pt idx="69">
                  <c:v>521.2300672045908</c:v>
                </c:pt>
                <c:pt idx="70">
                  <c:v>535.55506136359099</c:v>
                </c:pt>
                <c:pt idx="71">
                  <c:v>572.34964823105668</c:v>
                </c:pt>
                <c:pt idx="72">
                  <c:v>580.87247042252238</c:v>
                </c:pt>
                <c:pt idx="73">
                  <c:v>671.46803234238564</c:v>
                </c:pt>
                <c:pt idx="74">
                  <c:v>634.03290143127845</c:v>
                </c:pt>
                <c:pt idx="75">
                  <c:v>639.30902502823221</c:v>
                </c:pt>
                <c:pt idx="76">
                  <c:v>688.26821700496077</c:v>
                </c:pt>
                <c:pt idx="77">
                  <c:v>665.15273734750565</c:v>
                </c:pt>
                <c:pt idx="78">
                  <c:v>571.74517182425893</c:v>
                </c:pt>
                <c:pt idx="79">
                  <c:v>600.79101289455571</c:v>
                </c:pt>
                <c:pt idx="80">
                  <c:v>590.8946297156732</c:v>
                </c:pt>
                <c:pt idx="81">
                  <c:v>640.75134996797192</c:v>
                </c:pt>
                <c:pt idx="82">
                  <c:v>612.52006896284513</c:v>
                </c:pt>
                <c:pt idx="83">
                  <c:v>574.23306697729993</c:v>
                </c:pt>
                <c:pt idx="84">
                  <c:v>549.23663850124933</c:v>
                </c:pt>
                <c:pt idx="85">
                  <c:v>468.33176884716926</c:v>
                </c:pt>
                <c:pt idx="86">
                  <c:v>450.60968354794761</c:v>
                </c:pt>
                <c:pt idx="87">
                  <c:v>463.35776383974735</c:v>
                </c:pt>
                <c:pt idx="88">
                  <c:v>481.75457970217781</c:v>
                </c:pt>
                <c:pt idx="89">
                  <c:v>413.64926636444778</c:v>
                </c:pt>
                <c:pt idx="90">
                  <c:v>400.75152542620589</c:v>
                </c:pt>
                <c:pt idx="91">
                  <c:v>404.8020565965092</c:v>
                </c:pt>
                <c:pt idx="92">
                  <c:v>391.89467181444707</c:v>
                </c:pt>
                <c:pt idx="93">
                  <c:v>416.47587739954417</c:v>
                </c:pt>
                <c:pt idx="94">
                  <c:v>493.42993842725792</c:v>
                </c:pt>
                <c:pt idx="95">
                  <c:v>512.52054614639803</c:v>
                </c:pt>
                <c:pt idx="96">
                  <c:v>475.38808172139488</c:v>
                </c:pt>
                <c:pt idx="97">
                  <c:v>509.65530200302203</c:v>
                </c:pt>
                <c:pt idx="98">
                  <c:v>557.13242275434845</c:v>
                </c:pt>
                <c:pt idx="99">
                  <c:v>574.03420504750761</c:v>
                </c:pt>
                <c:pt idx="100">
                  <c:v>597.85918058138509</c:v>
                </c:pt>
                <c:pt idx="101">
                  <c:v>542.22814806593033</c:v>
                </c:pt>
                <c:pt idx="102">
                  <c:v>492.21899916869756</c:v>
                </c:pt>
                <c:pt idx="103">
                  <c:v>526.04904023959966</c:v>
                </c:pt>
                <c:pt idx="104">
                  <c:v>518.36310274021093</c:v>
                </c:pt>
                <c:pt idx="105">
                  <c:v>480.47416764447053</c:v>
                </c:pt>
                <c:pt idx="106">
                  <c:v>455.87298669517037</c:v>
                </c:pt>
                <c:pt idx="107">
                  <c:v>441.14117429096353</c:v>
                </c:pt>
                <c:pt idx="108">
                  <c:v>435.69498695403803</c:v>
                </c:pt>
                <c:pt idx="109">
                  <c:v>404.45359720839997</c:v>
                </c:pt>
                <c:pt idx="110">
                  <c:v>435.49209703829126</c:v>
                </c:pt>
                <c:pt idx="111">
                  <c:v>510.25496886438714</c:v>
                </c:pt>
                <c:pt idx="112">
                  <c:v>525.06267497302758</c:v>
                </c:pt>
                <c:pt idx="113">
                  <c:v>479.10786326851064</c:v>
                </c:pt>
                <c:pt idx="114">
                  <c:v>515.43539022675816</c:v>
                </c:pt>
                <c:pt idx="115">
                  <c:v>511.93381199785017</c:v>
                </c:pt>
                <c:pt idx="116">
                  <c:v>589.17751973274312</c:v>
                </c:pt>
                <c:pt idx="117">
                  <c:v>664.86986962222602</c:v>
                </c:pt>
                <c:pt idx="118">
                  <c:v>685.07946803815071</c:v>
                </c:pt>
                <c:pt idx="119">
                  <c:v>695.38850212110481</c:v>
                </c:pt>
                <c:pt idx="120">
                  <c:v>696.36386719149721</c:v>
                </c:pt>
                <c:pt idx="121">
                  <c:v>717.39869611897404</c:v>
                </c:pt>
                <c:pt idx="122">
                  <c:v>776.04975799354645</c:v>
                </c:pt>
                <c:pt idx="123">
                  <c:v>821.27189536648507</c:v>
                </c:pt>
                <c:pt idx="124">
                  <c:v>731.99431369451906</c:v>
                </c:pt>
                <c:pt idx="125">
                  <c:v>689.77344419473229</c:v>
                </c:pt>
                <c:pt idx="126">
                  <c:v>704.88153996033168</c:v>
                </c:pt>
                <c:pt idx="127">
                  <c:v>730.24882927333692</c:v>
                </c:pt>
                <c:pt idx="128">
                  <c:v>666.14946143828377</c:v>
                </c:pt>
                <c:pt idx="129">
                  <c:v>535.3373897223579</c:v>
                </c:pt>
                <c:pt idx="130">
                  <c:v>568.16383819248415</c:v>
                </c:pt>
                <c:pt idx="131">
                  <c:v>553.6195107892936</c:v>
                </c:pt>
                <c:pt idx="132">
                  <c:v>516.0767691059998</c:v>
                </c:pt>
                <c:pt idx="133">
                  <c:v>467.44262833675566</c:v>
                </c:pt>
                <c:pt idx="134">
                  <c:v>494.63382478195132</c:v>
                </c:pt>
                <c:pt idx="135">
                  <c:v>496.13545521154111</c:v>
                </c:pt>
                <c:pt idx="136">
                  <c:v>454.76755357977481</c:v>
                </c:pt>
                <c:pt idx="137">
                  <c:v>404.40553431988565</c:v>
                </c:pt>
                <c:pt idx="138">
                  <c:v>360.66433251808161</c:v>
                </c:pt>
                <c:pt idx="139">
                  <c:v>371.69420192172049</c:v>
                </c:pt>
                <c:pt idx="140">
                  <c:v>336.83246983394508</c:v>
                </c:pt>
                <c:pt idx="141">
                  <c:v>440.19170623311021</c:v>
                </c:pt>
                <c:pt idx="142">
                  <c:v>476.29236131867111</c:v>
                </c:pt>
                <c:pt idx="143">
                  <c:v>506.14466641800584</c:v>
                </c:pt>
                <c:pt idx="144">
                  <c:v>455.53929004815291</c:v>
                </c:pt>
                <c:pt idx="145">
                  <c:v>479.96222511665235</c:v>
                </c:pt>
                <c:pt idx="146">
                  <c:v>502.93029402769884</c:v>
                </c:pt>
                <c:pt idx="147">
                  <c:v>418.23744177893525</c:v>
                </c:pt>
                <c:pt idx="148">
                  <c:v>423.22041368257624</c:v>
                </c:pt>
                <c:pt idx="149">
                  <c:v>437.68036361119442</c:v>
                </c:pt>
                <c:pt idx="150">
                  <c:v>423.88812363342151</c:v>
                </c:pt>
                <c:pt idx="151">
                  <c:v>439.35061601642707</c:v>
                </c:pt>
                <c:pt idx="152">
                  <c:v>420.79590315956813</c:v>
                </c:pt>
                <c:pt idx="153">
                  <c:v>433.49942594134819</c:v>
                </c:pt>
                <c:pt idx="154">
                  <c:v>385.98772157733731</c:v>
                </c:pt>
                <c:pt idx="155">
                  <c:v>404.13380399661906</c:v>
                </c:pt>
                <c:pt idx="156">
                  <c:v>340.67963723477067</c:v>
                </c:pt>
                <c:pt idx="157">
                  <c:v>354.12320328542091</c:v>
                </c:pt>
                <c:pt idx="158">
                  <c:v>316.74353182751543</c:v>
                </c:pt>
                <c:pt idx="159">
                  <c:v>328.79749947462642</c:v>
                </c:pt>
                <c:pt idx="160">
                  <c:v>309.04109807011827</c:v>
                </c:pt>
                <c:pt idx="161">
                  <c:v>279.29618735778894</c:v>
                </c:pt>
                <c:pt idx="162">
                  <c:v>268.52173043241936</c:v>
                </c:pt>
                <c:pt idx="163">
                  <c:v>265.59240246406574</c:v>
                </c:pt>
                <c:pt idx="164">
                  <c:v>307.33995441101672</c:v>
                </c:pt>
                <c:pt idx="165">
                  <c:v>309.5067045188319</c:v>
                </c:pt>
                <c:pt idx="166">
                  <c:v>304.59774615318202</c:v>
                </c:pt>
                <c:pt idx="167">
                  <c:v>256.54545931443818</c:v>
                </c:pt>
                <c:pt idx="168">
                  <c:v>266.72121048911038</c:v>
                </c:pt>
                <c:pt idx="169">
                  <c:v>310.90598175514191</c:v>
                </c:pt>
                <c:pt idx="170">
                  <c:v>290.73343085265441</c:v>
                </c:pt>
                <c:pt idx="171">
                  <c:v>349.32044736382841</c:v>
                </c:pt>
                <c:pt idx="172">
                  <c:v>314.23101110808739</c:v>
                </c:pt>
                <c:pt idx="173">
                  <c:v>310.39112095198038</c:v>
                </c:pt>
                <c:pt idx="174">
                  <c:v>319.60309498675213</c:v>
                </c:pt>
                <c:pt idx="175">
                  <c:v>329.96399013488957</c:v>
                </c:pt>
                <c:pt idx="176">
                  <c:v>393.48195025367539</c:v>
                </c:pt>
                <c:pt idx="177">
                  <c:v>426.90700265193664</c:v>
                </c:pt>
                <c:pt idx="178">
                  <c:v>426.14647948806743</c:v>
                </c:pt>
                <c:pt idx="179">
                  <c:v>415.06679958542964</c:v>
                </c:pt>
                <c:pt idx="180">
                  <c:v>413.84096733621101</c:v>
                </c:pt>
                <c:pt idx="181">
                  <c:v>478.37878608527598</c:v>
                </c:pt>
                <c:pt idx="182">
                  <c:v>515.65308548578844</c:v>
                </c:pt>
                <c:pt idx="183">
                  <c:v>506.00869656114565</c:v>
                </c:pt>
                <c:pt idx="184">
                  <c:v>485.88516619010153</c:v>
                </c:pt>
                <c:pt idx="185">
                  <c:v>498.48701786519183</c:v>
                </c:pt>
                <c:pt idx="186">
                  <c:v>505.04079310480125</c:v>
                </c:pt>
                <c:pt idx="187">
                  <c:v>508.11655920166368</c:v>
                </c:pt>
                <c:pt idx="188">
                  <c:v>532.10275101959712</c:v>
                </c:pt>
                <c:pt idx="189">
                  <c:v>537.29388836606279</c:v>
                </c:pt>
                <c:pt idx="190">
                  <c:v>509.83983572895283</c:v>
                </c:pt>
                <c:pt idx="191">
                  <c:v>486.46306018332314</c:v>
                </c:pt>
                <c:pt idx="192">
                  <c:v>454.95555046236314</c:v>
                </c:pt>
                <c:pt idx="193">
                  <c:v>463.88127566735113</c:v>
                </c:pt>
                <c:pt idx="194">
                  <c:v>433.75567830020049</c:v>
                </c:pt>
                <c:pt idx="195">
                  <c:v>439.3416272052969</c:v>
                </c:pt>
                <c:pt idx="196">
                  <c:v>416.13970335317231</c:v>
                </c:pt>
                <c:pt idx="197">
                  <c:v>414.30621251006767</c:v>
                </c:pt>
                <c:pt idx="198">
                  <c:v>314.09969581150494</c:v>
                </c:pt>
                <c:pt idx="199">
                  <c:v>277.56951193256924</c:v>
                </c:pt>
                <c:pt idx="200">
                  <c:v>283.93483115754134</c:v>
                </c:pt>
                <c:pt idx="201">
                  <c:v>257.51695779455019</c:v>
                </c:pt>
                <c:pt idx="202">
                  <c:v>259.75685108598202</c:v>
                </c:pt>
                <c:pt idx="203">
                  <c:v>262.29869736022721</c:v>
                </c:pt>
                <c:pt idx="204">
                  <c:v>271.42138597340647</c:v>
                </c:pt>
                <c:pt idx="205">
                  <c:v>307.66940105668732</c:v>
                </c:pt>
                <c:pt idx="206">
                  <c:v>321.98429071834073</c:v>
                </c:pt>
                <c:pt idx="207">
                  <c:v>304.25365011778632</c:v>
                </c:pt>
                <c:pt idx="208">
                  <c:v>308.35351907248628</c:v>
                </c:pt>
                <c:pt idx="209">
                  <c:v>297.23871322537423</c:v>
                </c:pt>
                <c:pt idx="210">
                  <c:v>285.65938398357287</c:v>
                </c:pt>
                <c:pt idx="211">
                  <c:v>304.87947806401337</c:v>
                </c:pt>
                <c:pt idx="212">
                  <c:v>401.62036965528517</c:v>
                </c:pt>
                <c:pt idx="213">
                  <c:v>415.39120782735222</c:v>
                </c:pt>
                <c:pt idx="214">
                  <c:v>456.5555348142617</c:v>
                </c:pt>
                <c:pt idx="215">
                  <c:v>507.81033606440724</c:v>
                </c:pt>
                <c:pt idx="216">
                  <c:v>445.07817718512655</c:v>
                </c:pt>
                <c:pt idx="217">
                  <c:v>510.35402826428304</c:v>
                </c:pt>
                <c:pt idx="218">
                  <c:v>560.06924239023749</c:v>
                </c:pt>
                <c:pt idx="219">
                  <c:v>621.06869659173447</c:v>
                </c:pt>
                <c:pt idx="220">
                  <c:v>617.7310443314027</c:v>
                </c:pt>
                <c:pt idx="221">
                  <c:v>616.47608436498047</c:v>
                </c:pt>
                <c:pt idx="222">
                  <c:v>630.65544885588167</c:v>
                </c:pt>
                <c:pt idx="223">
                  <c:v>652.10492312315318</c:v>
                </c:pt>
                <c:pt idx="224">
                  <c:v>858.90660245807521</c:v>
                </c:pt>
                <c:pt idx="225">
                  <c:v>1308.5704631950452</c:v>
                </c:pt>
                <c:pt idx="226">
                  <c:v>1268.2396126311116</c:v>
                </c:pt>
                <c:pt idx="227">
                  <c:v>1364.4720191280571</c:v>
                </c:pt>
                <c:pt idx="228">
                  <c:v>1582.719727405291</c:v>
                </c:pt>
                <c:pt idx="229">
                  <c:v>1497.389195681176</c:v>
                </c:pt>
                <c:pt idx="230">
                  <c:v>1368.9861728292087</c:v>
                </c:pt>
                <c:pt idx="231">
                  <c:v>1121.8940543786252</c:v>
                </c:pt>
                <c:pt idx="232">
                  <c:v>927.4565722602764</c:v>
                </c:pt>
                <c:pt idx="233">
                  <c:v>845.00282626206183</c:v>
                </c:pt>
                <c:pt idx="234">
                  <c:v>1137.0894184817957</c:v>
                </c:pt>
                <c:pt idx="235">
                  <c:v>1175.2323432500837</c:v>
                </c:pt>
                <c:pt idx="236">
                  <c:v>1148.8480633456161</c:v>
                </c:pt>
                <c:pt idx="237">
                  <c:v>1370.2786215179574</c:v>
                </c:pt>
                <c:pt idx="238">
                  <c:v>1676.6819272927091</c:v>
                </c:pt>
                <c:pt idx="239">
                  <c:v>1274.0676750441046</c:v>
                </c:pt>
                <c:pt idx="240">
                  <c:v>1244.2366411886503</c:v>
                </c:pt>
                <c:pt idx="241">
                  <c:v>1304.7709917309503</c:v>
                </c:pt>
                <c:pt idx="242">
                  <c:v>1275.5587469972788</c:v>
                </c:pt>
                <c:pt idx="243">
                  <c:v>1055.7880738117221</c:v>
                </c:pt>
                <c:pt idx="244">
                  <c:v>883.20448711965651</c:v>
                </c:pt>
                <c:pt idx="245">
                  <c:v>691.33551534528613</c:v>
                </c:pt>
                <c:pt idx="246">
                  <c:v>491.66618167796247</c:v>
                </c:pt>
                <c:pt idx="247">
                  <c:v>702.10658560617878</c:v>
                </c:pt>
                <c:pt idx="248">
                  <c:v>776.73753919822821</c:v>
                </c:pt>
                <c:pt idx="249">
                  <c:v>830.52651820254812</c:v>
                </c:pt>
                <c:pt idx="250">
                  <c:v>742.74705181773049</c:v>
                </c:pt>
                <c:pt idx="251">
                  <c:v>645.41232986472107</c:v>
                </c:pt>
                <c:pt idx="252">
                  <c:v>554.63902611913772</c:v>
                </c:pt>
                <c:pt idx="253">
                  <c:v>713.92942688434914</c:v>
                </c:pt>
                <c:pt idx="254">
                  <c:v>663.91450831277723</c:v>
                </c:pt>
                <c:pt idx="255">
                  <c:v>626.72925663667922</c:v>
                </c:pt>
                <c:pt idx="256">
                  <c:v>642.8048608072171</c:v>
                </c:pt>
                <c:pt idx="257">
                  <c:v>780.19413370018901</c:v>
                </c:pt>
                <c:pt idx="258">
                  <c:v>860.00102720005498</c:v>
                </c:pt>
                <c:pt idx="259">
                  <c:v>1002.6829953672824</c:v>
                </c:pt>
                <c:pt idx="260">
                  <c:v>1033.0339598799558</c:v>
                </c:pt>
                <c:pt idx="261">
                  <c:v>1062.1065168374773</c:v>
                </c:pt>
                <c:pt idx="262">
                  <c:v>1140.2065911724642</c:v>
                </c:pt>
                <c:pt idx="263">
                  <c:v>1149.9850257355952</c:v>
                </c:pt>
                <c:pt idx="264">
                  <c:v>1103.1699252453363</c:v>
                </c:pt>
                <c:pt idx="265">
                  <c:v>1239.3601184386641</c:v>
                </c:pt>
                <c:pt idx="266">
                  <c:v>1394.1505246058084</c:v>
                </c:pt>
                <c:pt idx="267">
                  <c:v>1611.8398191346284</c:v>
                </c:pt>
                <c:pt idx="268">
                  <c:v>1534.0400329984147</c:v>
                </c:pt>
                <c:pt idx="269">
                  <c:v>1609.1848853657261</c:v>
                </c:pt>
                <c:pt idx="270">
                  <c:v>1782.6161163057816</c:v>
                </c:pt>
                <c:pt idx="271">
                  <c:v>1970.0700484701315</c:v>
                </c:pt>
                <c:pt idx="272">
                  <c:v>2413.0986501312018</c:v>
                </c:pt>
                <c:pt idx="273">
                  <c:v>2705.8202023587023</c:v>
                </c:pt>
                <c:pt idx="274">
                  <c:v>2572.3540123112125</c:v>
                </c:pt>
                <c:pt idx="275">
                  <c:v>2296.8727903038166</c:v>
                </c:pt>
                <c:pt idx="276">
                  <c:v>1515.1387254918377</c:v>
                </c:pt>
                <c:pt idx="277">
                  <c:v>1901.3432508417836</c:v>
                </c:pt>
                <c:pt idx="278">
                  <c:v>2011.0305126420626</c:v>
                </c:pt>
                <c:pt idx="279">
                  <c:v>2322.9496942664823</c:v>
                </c:pt>
                <c:pt idx="280">
                  <c:v>2823.6655553593837</c:v>
                </c:pt>
                <c:pt idx="281">
                  <c:v>2342.2518287965549</c:v>
                </c:pt>
                <c:pt idx="282">
                  <c:v>2022.9629149950433</c:v>
                </c:pt>
                <c:pt idx="283">
                  <c:v>1653.8649854843143</c:v>
                </c:pt>
                <c:pt idx="284">
                  <c:v>780.72228578324757</c:v>
                </c:pt>
                <c:pt idx="285">
                  <c:v>208.31736629592382</c:v>
                </c:pt>
                <c:pt idx="286">
                  <c:v>178.18052550215759</c:v>
                </c:pt>
                <c:pt idx="287">
                  <c:v>194.48482909695159</c:v>
                </c:pt>
                <c:pt idx="288">
                  <c:v>268.18274703472355</c:v>
                </c:pt>
                <c:pt idx="289">
                  <c:v>495.96061333173589</c:v>
                </c:pt>
                <c:pt idx="290">
                  <c:v>403.70995080304579</c:v>
                </c:pt>
                <c:pt idx="291">
                  <c:v>446.00654490484317</c:v>
                </c:pt>
                <c:pt idx="292">
                  <c:v>871.25259758095001</c:v>
                </c:pt>
                <c:pt idx="293">
                  <c:v>929.12207836258199</c:v>
                </c:pt>
                <c:pt idx="294">
                  <c:v>828.71617620094446</c:v>
                </c:pt>
                <c:pt idx="295">
                  <c:v>596.90334550860143</c:v>
                </c:pt>
                <c:pt idx="296">
                  <c:v>546.29148708680657</c:v>
                </c:pt>
                <c:pt idx="297">
                  <c:v>761.29234798183529</c:v>
                </c:pt>
                <c:pt idx="298">
                  <c:v>950.45680545202254</c:v>
                </c:pt>
                <c:pt idx="299">
                  <c:v>734.40642788215848</c:v>
                </c:pt>
                <c:pt idx="300">
                  <c:v>695.58519294642394</c:v>
                </c:pt>
                <c:pt idx="301">
                  <c:v>669.35626948201809</c:v>
                </c:pt>
                <c:pt idx="302">
                  <c:v>732.67543819249693</c:v>
                </c:pt>
                <c:pt idx="303">
                  <c:v>819.48907592303362</c:v>
                </c:pt>
                <c:pt idx="304">
                  <c:v>996.90350890373236</c:v>
                </c:pt>
                <c:pt idx="305">
                  <c:v>588.41460626295884</c:v>
                </c:pt>
                <c:pt idx="306">
                  <c:v>480.15464318082513</c:v>
                </c:pt>
                <c:pt idx="307">
                  <c:v>661.29062823567062</c:v>
                </c:pt>
                <c:pt idx="308">
                  <c:v>595.24821113467385</c:v>
                </c:pt>
                <c:pt idx="309">
                  <c:v>649.44548021893115</c:v>
                </c:pt>
                <c:pt idx="310">
                  <c:v>507.7448451860958</c:v>
                </c:pt>
                <c:pt idx="311">
                  <c:v>427.17018902063614</c:v>
                </c:pt>
                <c:pt idx="312">
                  <c:v>265.84816424809844</c:v>
                </c:pt>
                <c:pt idx="313">
                  <c:v>299.46740888385312</c:v>
                </c:pt>
                <c:pt idx="314">
                  <c:v>364.37001853431184</c:v>
                </c:pt>
                <c:pt idx="315">
                  <c:v>300.80079139187694</c:v>
                </c:pt>
                <c:pt idx="316">
                  <c:v>349.70308234372499</c:v>
                </c:pt>
                <c:pt idx="317">
                  <c:v>333.87192929167804</c:v>
                </c:pt>
                <c:pt idx="318">
                  <c:v>297.88486587065285</c:v>
                </c:pt>
                <c:pt idx="319">
                  <c:v>380.34735883994443</c:v>
                </c:pt>
                <c:pt idx="320">
                  <c:v>445.16032628786854</c:v>
                </c:pt>
                <c:pt idx="321">
                  <c:v>460.32112091897608</c:v>
                </c:pt>
                <c:pt idx="322">
                  <c:v>431.64654943998977</c:v>
                </c:pt>
                <c:pt idx="323">
                  <c:v>406.29654170796641</c:v>
                </c:pt>
                <c:pt idx="324">
                  <c:v>158.53339917624027</c:v>
                </c:pt>
                <c:pt idx="325">
                  <c:v>174.48007204345421</c:v>
                </c:pt>
                <c:pt idx="326">
                  <c:v>216.83191851773535</c:v>
                </c:pt>
                <c:pt idx="327">
                  <c:v>267.69338997935824</c:v>
                </c:pt>
                <c:pt idx="328">
                  <c:v>214.36629091860334</c:v>
                </c:pt>
                <c:pt idx="329">
                  <c:v>233.37135011983156</c:v>
                </c:pt>
                <c:pt idx="330">
                  <c:v>208.4399011420158</c:v>
                </c:pt>
                <c:pt idx="331">
                  <c:v>162.41569510193909</c:v>
                </c:pt>
                <c:pt idx="332">
                  <c:v>176.13036407806797</c:v>
                </c:pt>
                <c:pt idx="333">
                  <c:v>235.27901719763724</c:v>
                </c:pt>
                <c:pt idx="334">
                  <c:v>249.45694820386279</c:v>
                </c:pt>
                <c:pt idx="335">
                  <c:v>160.58151233874253</c:v>
                </c:pt>
                <c:pt idx="336">
                  <c:v>174.24991118978409</c:v>
                </c:pt>
                <c:pt idx="337">
                  <c:v>172.62474288352448</c:v>
                </c:pt>
                <c:pt idx="338">
                  <c:v>208.09971176612896</c:v>
                </c:pt>
                <c:pt idx="339">
                  <c:v>197.76463312854668</c:v>
                </c:pt>
                <c:pt idx="340">
                  <c:v>185.31327258125873</c:v>
                </c:pt>
                <c:pt idx="341">
                  <c:v>267.59767109244848</c:v>
                </c:pt>
                <c:pt idx="342">
                  <c:v>242.21479726649875</c:v>
                </c:pt>
                <c:pt idx="343">
                  <c:v>257.56510827678227</c:v>
                </c:pt>
                <c:pt idx="344">
                  <c:v>455.57289601576025</c:v>
                </c:pt>
                <c:pt idx="345">
                  <c:v>341.89470858860591</c:v>
                </c:pt>
                <c:pt idx="346">
                  <c:v>413.19416051863629</c:v>
                </c:pt>
                <c:pt idx="347">
                  <c:v>515.3003382007231</c:v>
                </c:pt>
                <c:pt idx="348">
                  <c:v>250.59294714147165</c:v>
                </c:pt>
                <c:pt idx="349">
                  <c:v>283.69305684198451</c:v>
                </c:pt>
                <c:pt idx="350">
                  <c:v>306.52028755576242</c:v>
                </c:pt>
                <c:pt idx="351">
                  <c:v>211.82877642946525</c:v>
                </c:pt>
                <c:pt idx="352">
                  <c:v>209.40857503561344</c:v>
                </c:pt>
                <c:pt idx="353">
                  <c:v>190.32381273480775</c:v>
                </c:pt>
                <c:pt idx="354">
                  <c:v>168.86227577526515</c:v>
                </c:pt>
                <c:pt idx="355">
                  <c:v>256.57751674074228</c:v>
                </c:pt>
                <c:pt idx="356">
                  <c:v>237.770162010891</c:v>
                </c:pt>
                <c:pt idx="357">
                  <c:v>319.47601458845622</c:v>
                </c:pt>
                <c:pt idx="358">
                  <c:v>258.43882476048304</c:v>
                </c:pt>
                <c:pt idx="359">
                  <c:v>175.82349247997846</c:v>
                </c:pt>
                <c:pt idx="360">
                  <c:v>137.57805697039959</c:v>
                </c:pt>
                <c:pt idx="361">
                  <c:v>121.88210972167779</c:v>
                </c:pt>
                <c:pt idx="362">
                  <c:v>135.51092168980537</c:v>
                </c:pt>
                <c:pt idx="363">
                  <c:v>132.89626694910956</c:v>
                </c:pt>
                <c:pt idx="364">
                  <c:v>132.011194088915</c:v>
                </c:pt>
                <c:pt idx="365">
                  <c:v>178.80720700105829</c:v>
                </c:pt>
                <c:pt idx="366">
                  <c:v>252.38832031294547</c:v>
                </c:pt>
                <c:pt idx="367">
                  <c:v>201.50982378498051</c:v>
                </c:pt>
                <c:pt idx="368">
                  <c:v>201.29277906985251</c:v>
                </c:pt>
                <c:pt idx="369">
                  <c:v>161.09847785254161</c:v>
                </c:pt>
                <c:pt idx="370">
                  <c:v>130.33183599407971</c:v>
                </c:pt>
                <c:pt idx="371">
                  <c:v>106.79057404521635</c:v>
                </c:pt>
                <c:pt idx="372">
                  <c:v>70.853846448680287</c:v>
                </c:pt>
                <c:pt idx="373">
                  <c:v>73.633920189670008</c:v>
                </c:pt>
                <c:pt idx="374">
                  <c:v>95.715003912201098</c:v>
                </c:pt>
                <c:pt idx="375">
                  <c:v>156.24912878442643</c:v>
                </c:pt>
                <c:pt idx="376">
                  <c:v>135.7026096569987</c:v>
                </c:pt>
                <c:pt idx="377">
                  <c:v>145.94082609110185</c:v>
                </c:pt>
                <c:pt idx="378">
                  <c:v>145.12943804184664</c:v>
                </c:pt>
                <c:pt idx="379">
                  <c:v>157.00696181749839</c:v>
                </c:pt>
                <c:pt idx="380">
                  <c:v>192.71681440612457</c:v>
                </c:pt>
                <c:pt idx="381">
                  <c:v>188.31119993025948</c:v>
                </c:pt>
                <c:pt idx="382">
                  <c:v>264.24702516815148</c:v>
                </c:pt>
                <c:pt idx="383">
                  <c:v>210.38365852525968</c:v>
                </c:pt>
                <c:pt idx="384">
                  <c:v>174.43060665893813</c:v>
                </c:pt>
                <c:pt idx="385">
                  <c:v>187.1013266932099</c:v>
                </c:pt>
                <c:pt idx="386">
                  <c:v>282.62624483799482</c:v>
                </c:pt>
                <c:pt idx="387">
                  <c:v>241.15704031755234</c:v>
                </c:pt>
                <c:pt idx="388">
                  <c:v>191.08541384891134</c:v>
                </c:pt>
                <c:pt idx="389">
                  <c:v>195.97143095113645</c:v>
                </c:pt>
                <c:pt idx="390">
                  <c:v>205.70690415179803</c:v>
                </c:pt>
                <c:pt idx="391">
                  <c:v>256.48857447234252</c:v>
                </c:pt>
                <c:pt idx="392">
                  <c:v>292.14507160082348</c:v>
                </c:pt>
                <c:pt idx="393">
                  <c:v>327.76822595775343</c:v>
                </c:pt>
                <c:pt idx="394">
                  <c:v>338.8375773822213</c:v>
                </c:pt>
                <c:pt idx="395">
                  <c:v>292.89180560428343</c:v>
                </c:pt>
                <c:pt idx="396">
                  <c:v>246.02864063637861</c:v>
                </c:pt>
                <c:pt idx="397">
                  <c:v>253.98005915536802</c:v>
                </c:pt>
                <c:pt idx="398">
                  <c:v>224.59390310046157</c:v>
                </c:pt>
                <c:pt idx="399">
                  <c:v>284.61445346463859</c:v>
                </c:pt>
                <c:pt idx="400">
                  <c:v>230.87071741311846</c:v>
                </c:pt>
                <c:pt idx="401">
                  <c:v>292.92657626674765</c:v>
                </c:pt>
                <c:pt idx="402">
                  <c:v>369.20561547253601</c:v>
                </c:pt>
                <c:pt idx="403">
                  <c:v>333.18402565456506</c:v>
                </c:pt>
                <c:pt idx="404">
                  <c:v>324.37737658340262</c:v>
                </c:pt>
                <c:pt idx="405">
                  <c:v>312.9570932834514</c:v>
                </c:pt>
                <c:pt idx="406">
                  <c:v>258.63591572985331</c:v>
                </c:pt>
                <c:pt idx="407">
                  <c:v>267.38796206772275</c:v>
                </c:pt>
                <c:pt idx="408">
                  <c:v>140.56015056666379</c:v>
                </c:pt>
                <c:pt idx="409">
                  <c:v>138.16696972463444</c:v>
                </c:pt>
                <c:pt idx="410">
                  <c:v>144.00576461476331</c:v>
                </c:pt>
                <c:pt idx="411">
                  <c:v>210.33025926945976</c:v>
                </c:pt>
                <c:pt idx="412">
                  <c:v>227.9736329501909</c:v>
                </c:pt>
                <c:pt idx="413">
                  <c:v>281.58162180879953</c:v>
                </c:pt>
                <c:pt idx="414">
                  <c:v>387.71249999247806</c:v>
                </c:pt>
                <c:pt idx="415">
                  <c:v>493.19355379906779</c:v>
                </c:pt>
                <c:pt idx="416">
                  <c:v>377.47723456878037</c:v>
                </c:pt>
                <c:pt idx="417">
                  <c:v>357.23672809061668</c:v>
                </c:pt>
                <c:pt idx="418">
                  <c:v>314.60658474980903</c:v>
                </c:pt>
                <c:pt idx="419">
                  <c:v>224.23884980874092</c:v>
                </c:pt>
                <c:pt idx="420">
                  <c:v>100</c:v>
                </c:pt>
                <c:pt idx="421">
                  <c:v>109.7981140220962</c:v>
                </c:pt>
                <c:pt idx="422">
                  <c:v>128.889870453783</c:v>
                </c:pt>
                <c:pt idx="423">
                  <c:v>131.65998592046725</c:v>
                </c:pt>
                <c:pt idx="424">
                  <c:v>104.60070706792092</c:v>
                </c:pt>
                <c:pt idx="425">
                  <c:v>371.42181111220702</c:v>
                </c:pt>
                <c:pt idx="426">
                  <c:v>277.29636303111226</c:v>
                </c:pt>
                <c:pt idx="427">
                  <c:v>304.57398327356429</c:v>
                </c:pt>
                <c:pt idx="428">
                  <c:v>352.21883939627929</c:v>
                </c:pt>
                <c:pt idx="429">
                  <c:v>261.65433142753744</c:v>
                </c:pt>
                <c:pt idx="430">
                  <c:v>249.78777805547807</c:v>
                </c:pt>
                <c:pt idx="431">
                  <c:v>277.41185331542579</c:v>
                </c:pt>
                <c:pt idx="432">
                  <c:v>294.12248618799714</c:v>
                </c:pt>
                <c:pt idx="433">
                  <c:v>338.0951388141176</c:v>
                </c:pt>
                <c:pt idx="434">
                  <c:v>410.43536305074406</c:v>
                </c:pt>
                <c:pt idx="435">
                  <c:v>607.76339024014555</c:v>
                </c:pt>
                <c:pt idx="436">
                  <c:v>513.48002934021076</c:v>
                </c:pt>
                <c:pt idx="437">
                  <c:v>663.14545856420511</c:v>
                </c:pt>
                <c:pt idx="438">
                  <c:v>642.26410953424374</c:v>
                </c:pt>
                <c:pt idx="439">
                  <c:v>803.9410773017446</c:v>
                </c:pt>
                <c:pt idx="440">
                  <c:v>1001.186222655617</c:v>
                </c:pt>
                <c:pt idx="441">
                  <c:v>675.48869217779975</c:v>
                </c:pt>
              </c:numCache>
            </c:numRef>
          </c:val>
          <c:smooth val="0"/>
          <c:extLst>
            <c:ext xmlns:c16="http://schemas.microsoft.com/office/drawing/2014/chart" uri="{C3380CC4-5D6E-409C-BE32-E72D297353CC}">
              <c16:uniqueId val="{00000000-9F70-403E-B565-E094C6BA9659}"/>
            </c:ext>
          </c:extLst>
        </c:ser>
        <c:ser>
          <c:idx val="2"/>
          <c:order val="1"/>
          <c:tx>
            <c:strRef>
              <c:f>Rates!$P$1</c:f>
              <c:strCache>
                <c:ptCount val="1"/>
                <c:pt idx="0">
                  <c:v>BPI</c:v>
                </c:pt>
              </c:strCache>
            </c:strRef>
          </c:tx>
          <c:spPr>
            <a:ln w="28575" cap="rnd">
              <a:solidFill>
                <a:schemeClr val="accent6">
                  <a:lumMod val="75000"/>
                  <a:alpha val="50000"/>
                </a:schemeClr>
              </a:solidFill>
              <a:round/>
            </a:ln>
            <a:effectLst/>
          </c:spPr>
          <c:marker>
            <c:symbol val="none"/>
          </c:marker>
          <c:cat>
            <c:numRef>
              <c:f>Rates!$N$2:$N$443</c:f>
              <c:numCache>
                <c:formatCode>m/d/yyyy</c:formatCode>
                <c:ptCount val="442"/>
                <c:pt idx="0">
                  <c:v>31078</c:v>
                </c:pt>
                <c:pt idx="1">
                  <c:v>31106</c:v>
                </c:pt>
                <c:pt idx="2">
                  <c:v>31135</c:v>
                </c:pt>
                <c:pt idx="3">
                  <c:v>31167</c:v>
                </c:pt>
                <c:pt idx="4">
                  <c:v>31198</c:v>
                </c:pt>
                <c:pt idx="5">
                  <c:v>31226</c:v>
                </c:pt>
                <c:pt idx="6">
                  <c:v>31259</c:v>
                </c:pt>
                <c:pt idx="7">
                  <c:v>31289</c:v>
                </c:pt>
                <c:pt idx="8">
                  <c:v>31320</c:v>
                </c:pt>
                <c:pt idx="9">
                  <c:v>31351</c:v>
                </c:pt>
                <c:pt idx="10">
                  <c:v>31380</c:v>
                </c:pt>
                <c:pt idx="11">
                  <c:v>31412</c:v>
                </c:pt>
                <c:pt idx="12">
                  <c:v>31443</c:v>
                </c:pt>
                <c:pt idx="13">
                  <c:v>31471</c:v>
                </c:pt>
                <c:pt idx="14">
                  <c:v>31502</c:v>
                </c:pt>
                <c:pt idx="15">
                  <c:v>31532</c:v>
                </c:pt>
                <c:pt idx="16">
                  <c:v>31562</c:v>
                </c:pt>
                <c:pt idx="17">
                  <c:v>31593</c:v>
                </c:pt>
                <c:pt idx="18">
                  <c:v>31624</c:v>
                </c:pt>
                <c:pt idx="19">
                  <c:v>31653</c:v>
                </c:pt>
                <c:pt idx="20">
                  <c:v>31685</c:v>
                </c:pt>
                <c:pt idx="21">
                  <c:v>31716</c:v>
                </c:pt>
                <c:pt idx="22">
                  <c:v>31744</c:v>
                </c:pt>
                <c:pt idx="23">
                  <c:v>31777</c:v>
                </c:pt>
                <c:pt idx="24">
                  <c:v>31807</c:v>
                </c:pt>
                <c:pt idx="25">
                  <c:v>31835</c:v>
                </c:pt>
                <c:pt idx="26">
                  <c:v>31867</c:v>
                </c:pt>
                <c:pt idx="27">
                  <c:v>31897</c:v>
                </c:pt>
                <c:pt idx="28">
                  <c:v>31926</c:v>
                </c:pt>
                <c:pt idx="29">
                  <c:v>31958</c:v>
                </c:pt>
                <c:pt idx="30">
                  <c:v>31989</c:v>
                </c:pt>
                <c:pt idx="31">
                  <c:v>32020</c:v>
                </c:pt>
                <c:pt idx="32">
                  <c:v>32050</c:v>
                </c:pt>
                <c:pt idx="33">
                  <c:v>32080</c:v>
                </c:pt>
                <c:pt idx="34">
                  <c:v>32111</c:v>
                </c:pt>
                <c:pt idx="35">
                  <c:v>32142</c:v>
                </c:pt>
                <c:pt idx="36">
                  <c:v>32171</c:v>
                </c:pt>
                <c:pt idx="37">
                  <c:v>32202</c:v>
                </c:pt>
                <c:pt idx="38">
                  <c:v>32233</c:v>
                </c:pt>
                <c:pt idx="39">
                  <c:v>32262</c:v>
                </c:pt>
                <c:pt idx="40">
                  <c:v>32294</c:v>
                </c:pt>
                <c:pt idx="41">
                  <c:v>32324</c:v>
                </c:pt>
                <c:pt idx="42">
                  <c:v>32353</c:v>
                </c:pt>
                <c:pt idx="43">
                  <c:v>32386</c:v>
                </c:pt>
                <c:pt idx="44">
                  <c:v>32416</c:v>
                </c:pt>
                <c:pt idx="45">
                  <c:v>32447</c:v>
                </c:pt>
                <c:pt idx="46">
                  <c:v>32477</c:v>
                </c:pt>
                <c:pt idx="47">
                  <c:v>32507</c:v>
                </c:pt>
                <c:pt idx="48">
                  <c:v>32539</c:v>
                </c:pt>
                <c:pt idx="49">
                  <c:v>32567</c:v>
                </c:pt>
                <c:pt idx="50">
                  <c:v>32598</c:v>
                </c:pt>
                <c:pt idx="51">
                  <c:v>32626</c:v>
                </c:pt>
                <c:pt idx="52">
                  <c:v>32659</c:v>
                </c:pt>
                <c:pt idx="53">
                  <c:v>32689</c:v>
                </c:pt>
                <c:pt idx="54">
                  <c:v>32720</c:v>
                </c:pt>
                <c:pt idx="55">
                  <c:v>32751</c:v>
                </c:pt>
                <c:pt idx="56">
                  <c:v>32780</c:v>
                </c:pt>
                <c:pt idx="57">
                  <c:v>32812</c:v>
                </c:pt>
                <c:pt idx="58">
                  <c:v>32842</c:v>
                </c:pt>
                <c:pt idx="59">
                  <c:v>32871</c:v>
                </c:pt>
                <c:pt idx="60">
                  <c:v>32904</c:v>
                </c:pt>
                <c:pt idx="61">
                  <c:v>32932</c:v>
                </c:pt>
                <c:pt idx="62">
                  <c:v>32962</c:v>
                </c:pt>
                <c:pt idx="63">
                  <c:v>32993</c:v>
                </c:pt>
                <c:pt idx="64">
                  <c:v>33024</c:v>
                </c:pt>
                <c:pt idx="65">
                  <c:v>33053</c:v>
                </c:pt>
                <c:pt idx="66">
                  <c:v>33085</c:v>
                </c:pt>
                <c:pt idx="67">
                  <c:v>33116</c:v>
                </c:pt>
                <c:pt idx="68">
                  <c:v>33144</c:v>
                </c:pt>
                <c:pt idx="69">
                  <c:v>33177</c:v>
                </c:pt>
                <c:pt idx="70">
                  <c:v>33207</c:v>
                </c:pt>
                <c:pt idx="71">
                  <c:v>33238</c:v>
                </c:pt>
                <c:pt idx="72">
                  <c:v>33269</c:v>
                </c:pt>
                <c:pt idx="73">
                  <c:v>33297</c:v>
                </c:pt>
                <c:pt idx="74">
                  <c:v>33326</c:v>
                </c:pt>
                <c:pt idx="75">
                  <c:v>33358</c:v>
                </c:pt>
                <c:pt idx="76">
                  <c:v>33389</c:v>
                </c:pt>
                <c:pt idx="77">
                  <c:v>33417</c:v>
                </c:pt>
                <c:pt idx="78">
                  <c:v>33450</c:v>
                </c:pt>
                <c:pt idx="79">
                  <c:v>33480</c:v>
                </c:pt>
                <c:pt idx="80">
                  <c:v>33511</c:v>
                </c:pt>
                <c:pt idx="81">
                  <c:v>33542</c:v>
                </c:pt>
                <c:pt idx="82">
                  <c:v>33571</c:v>
                </c:pt>
                <c:pt idx="83">
                  <c:v>33603</c:v>
                </c:pt>
                <c:pt idx="84">
                  <c:v>33634</c:v>
                </c:pt>
                <c:pt idx="85">
                  <c:v>33662</c:v>
                </c:pt>
                <c:pt idx="86">
                  <c:v>33694</c:v>
                </c:pt>
                <c:pt idx="87">
                  <c:v>33724</c:v>
                </c:pt>
                <c:pt idx="88">
                  <c:v>33753</c:v>
                </c:pt>
                <c:pt idx="89">
                  <c:v>33785</c:v>
                </c:pt>
                <c:pt idx="90">
                  <c:v>33816</c:v>
                </c:pt>
                <c:pt idx="91">
                  <c:v>33847</c:v>
                </c:pt>
                <c:pt idx="92">
                  <c:v>33877</c:v>
                </c:pt>
                <c:pt idx="93">
                  <c:v>33907</c:v>
                </c:pt>
                <c:pt idx="94">
                  <c:v>33938</c:v>
                </c:pt>
                <c:pt idx="95">
                  <c:v>33969</c:v>
                </c:pt>
                <c:pt idx="96">
                  <c:v>33998</c:v>
                </c:pt>
                <c:pt idx="97">
                  <c:v>34026</c:v>
                </c:pt>
                <c:pt idx="98">
                  <c:v>34059</c:v>
                </c:pt>
                <c:pt idx="99">
                  <c:v>34089</c:v>
                </c:pt>
                <c:pt idx="100">
                  <c:v>34120</c:v>
                </c:pt>
                <c:pt idx="101">
                  <c:v>34150</c:v>
                </c:pt>
                <c:pt idx="102">
                  <c:v>34180</c:v>
                </c:pt>
                <c:pt idx="103">
                  <c:v>34212</c:v>
                </c:pt>
                <c:pt idx="104">
                  <c:v>34242</c:v>
                </c:pt>
                <c:pt idx="105">
                  <c:v>34271</c:v>
                </c:pt>
                <c:pt idx="106">
                  <c:v>34303</c:v>
                </c:pt>
                <c:pt idx="107">
                  <c:v>34334</c:v>
                </c:pt>
                <c:pt idx="108">
                  <c:v>34365</c:v>
                </c:pt>
                <c:pt idx="109">
                  <c:v>34393</c:v>
                </c:pt>
                <c:pt idx="110">
                  <c:v>34424</c:v>
                </c:pt>
                <c:pt idx="111">
                  <c:v>34453</c:v>
                </c:pt>
                <c:pt idx="112">
                  <c:v>34485</c:v>
                </c:pt>
                <c:pt idx="113">
                  <c:v>34515</c:v>
                </c:pt>
                <c:pt idx="114">
                  <c:v>34544</c:v>
                </c:pt>
                <c:pt idx="115">
                  <c:v>34577</c:v>
                </c:pt>
                <c:pt idx="116">
                  <c:v>34607</c:v>
                </c:pt>
                <c:pt idx="117">
                  <c:v>34638</c:v>
                </c:pt>
                <c:pt idx="118">
                  <c:v>34668</c:v>
                </c:pt>
                <c:pt idx="119">
                  <c:v>34698</c:v>
                </c:pt>
                <c:pt idx="120">
                  <c:v>34730</c:v>
                </c:pt>
                <c:pt idx="121">
                  <c:v>34758</c:v>
                </c:pt>
                <c:pt idx="122">
                  <c:v>34789</c:v>
                </c:pt>
                <c:pt idx="123">
                  <c:v>34817</c:v>
                </c:pt>
                <c:pt idx="124">
                  <c:v>34850</c:v>
                </c:pt>
                <c:pt idx="125">
                  <c:v>34880</c:v>
                </c:pt>
                <c:pt idx="126">
                  <c:v>34911</c:v>
                </c:pt>
                <c:pt idx="127">
                  <c:v>34942</c:v>
                </c:pt>
                <c:pt idx="128">
                  <c:v>34971</c:v>
                </c:pt>
                <c:pt idx="129">
                  <c:v>35003</c:v>
                </c:pt>
                <c:pt idx="130">
                  <c:v>35033</c:v>
                </c:pt>
                <c:pt idx="131">
                  <c:v>35062</c:v>
                </c:pt>
                <c:pt idx="132">
                  <c:v>35095</c:v>
                </c:pt>
                <c:pt idx="133">
                  <c:v>35124</c:v>
                </c:pt>
                <c:pt idx="134">
                  <c:v>35153</c:v>
                </c:pt>
                <c:pt idx="135">
                  <c:v>35185</c:v>
                </c:pt>
                <c:pt idx="136">
                  <c:v>35216</c:v>
                </c:pt>
                <c:pt idx="137">
                  <c:v>35244</c:v>
                </c:pt>
                <c:pt idx="138">
                  <c:v>35277</c:v>
                </c:pt>
                <c:pt idx="139">
                  <c:v>35307</c:v>
                </c:pt>
                <c:pt idx="140">
                  <c:v>35338</c:v>
                </c:pt>
                <c:pt idx="141">
                  <c:v>35369</c:v>
                </c:pt>
                <c:pt idx="142">
                  <c:v>35398</c:v>
                </c:pt>
                <c:pt idx="143">
                  <c:v>35430</c:v>
                </c:pt>
                <c:pt idx="144">
                  <c:v>35461</c:v>
                </c:pt>
                <c:pt idx="145">
                  <c:v>35489</c:v>
                </c:pt>
                <c:pt idx="146">
                  <c:v>35520</c:v>
                </c:pt>
                <c:pt idx="147">
                  <c:v>35550</c:v>
                </c:pt>
                <c:pt idx="148">
                  <c:v>35580</c:v>
                </c:pt>
                <c:pt idx="149">
                  <c:v>35611</c:v>
                </c:pt>
                <c:pt idx="150">
                  <c:v>35642</c:v>
                </c:pt>
                <c:pt idx="151">
                  <c:v>35671</c:v>
                </c:pt>
                <c:pt idx="152">
                  <c:v>35703</c:v>
                </c:pt>
                <c:pt idx="153">
                  <c:v>35734</c:v>
                </c:pt>
                <c:pt idx="154">
                  <c:v>35762</c:v>
                </c:pt>
                <c:pt idx="155">
                  <c:v>35795</c:v>
                </c:pt>
                <c:pt idx="156">
                  <c:v>35825</c:v>
                </c:pt>
                <c:pt idx="157">
                  <c:v>35853</c:v>
                </c:pt>
                <c:pt idx="158">
                  <c:v>35885</c:v>
                </c:pt>
                <c:pt idx="159">
                  <c:v>35915</c:v>
                </c:pt>
                <c:pt idx="160">
                  <c:v>35944</c:v>
                </c:pt>
                <c:pt idx="161">
                  <c:v>35976</c:v>
                </c:pt>
                <c:pt idx="162">
                  <c:v>36007</c:v>
                </c:pt>
                <c:pt idx="163">
                  <c:v>36038</c:v>
                </c:pt>
                <c:pt idx="164">
                  <c:v>36068</c:v>
                </c:pt>
                <c:pt idx="165">
                  <c:v>36098</c:v>
                </c:pt>
                <c:pt idx="166">
                  <c:v>36129</c:v>
                </c:pt>
                <c:pt idx="167">
                  <c:v>36160</c:v>
                </c:pt>
                <c:pt idx="168">
                  <c:v>36189</c:v>
                </c:pt>
                <c:pt idx="169">
                  <c:v>36217</c:v>
                </c:pt>
                <c:pt idx="170">
                  <c:v>36250</c:v>
                </c:pt>
                <c:pt idx="171">
                  <c:v>36280</c:v>
                </c:pt>
                <c:pt idx="172">
                  <c:v>36311</c:v>
                </c:pt>
                <c:pt idx="173">
                  <c:v>36341</c:v>
                </c:pt>
                <c:pt idx="174">
                  <c:v>36371</c:v>
                </c:pt>
                <c:pt idx="175">
                  <c:v>36403</c:v>
                </c:pt>
                <c:pt idx="176">
                  <c:v>36433</c:v>
                </c:pt>
                <c:pt idx="177">
                  <c:v>36462</c:v>
                </c:pt>
                <c:pt idx="178">
                  <c:v>36494</c:v>
                </c:pt>
                <c:pt idx="179">
                  <c:v>36525</c:v>
                </c:pt>
                <c:pt idx="180">
                  <c:v>36556</c:v>
                </c:pt>
                <c:pt idx="181">
                  <c:v>36585</c:v>
                </c:pt>
                <c:pt idx="182">
                  <c:v>36616</c:v>
                </c:pt>
                <c:pt idx="183">
                  <c:v>36644</c:v>
                </c:pt>
                <c:pt idx="184">
                  <c:v>36677</c:v>
                </c:pt>
                <c:pt idx="185">
                  <c:v>36707</c:v>
                </c:pt>
                <c:pt idx="186">
                  <c:v>36738</c:v>
                </c:pt>
                <c:pt idx="187">
                  <c:v>36769</c:v>
                </c:pt>
                <c:pt idx="188">
                  <c:v>36798</c:v>
                </c:pt>
                <c:pt idx="189">
                  <c:v>36830</c:v>
                </c:pt>
                <c:pt idx="190">
                  <c:v>36860</c:v>
                </c:pt>
                <c:pt idx="191">
                  <c:v>36889</c:v>
                </c:pt>
                <c:pt idx="192">
                  <c:v>36922</c:v>
                </c:pt>
                <c:pt idx="193">
                  <c:v>36950</c:v>
                </c:pt>
                <c:pt idx="194">
                  <c:v>36980</c:v>
                </c:pt>
                <c:pt idx="195">
                  <c:v>37011</c:v>
                </c:pt>
                <c:pt idx="196">
                  <c:v>37042</c:v>
                </c:pt>
                <c:pt idx="197">
                  <c:v>37071</c:v>
                </c:pt>
                <c:pt idx="198">
                  <c:v>37103</c:v>
                </c:pt>
                <c:pt idx="199">
                  <c:v>37134</c:v>
                </c:pt>
                <c:pt idx="200">
                  <c:v>37162</c:v>
                </c:pt>
                <c:pt idx="201">
                  <c:v>37195</c:v>
                </c:pt>
                <c:pt idx="202">
                  <c:v>37225</c:v>
                </c:pt>
                <c:pt idx="203">
                  <c:v>37256</c:v>
                </c:pt>
                <c:pt idx="204">
                  <c:v>37287</c:v>
                </c:pt>
                <c:pt idx="205">
                  <c:v>37315</c:v>
                </c:pt>
                <c:pt idx="206">
                  <c:v>37344</c:v>
                </c:pt>
                <c:pt idx="207">
                  <c:v>37376</c:v>
                </c:pt>
                <c:pt idx="208">
                  <c:v>37407</c:v>
                </c:pt>
                <c:pt idx="209">
                  <c:v>37435</c:v>
                </c:pt>
                <c:pt idx="210">
                  <c:v>37468</c:v>
                </c:pt>
                <c:pt idx="211">
                  <c:v>37498</c:v>
                </c:pt>
                <c:pt idx="212">
                  <c:v>37529</c:v>
                </c:pt>
                <c:pt idx="213">
                  <c:v>37560</c:v>
                </c:pt>
                <c:pt idx="214">
                  <c:v>37589</c:v>
                </c:pt>
                <c:pt idx="215">
                  <c:v>37621</c:v>
                </c:pt>
                <c:pt idx="216">
                  <c:v>37652</c:v>
                </c:pt>
                <c:pt idx="217">
                  <c:v>37680</c:v>
                </c:pt>
                <c:pt idx="218">
                  <c:v>37711</c:v>
                </c:pt>
                <c:pt idx="219">
                  <c:v>37741</c:v>
                </c:pt>
                <c:pt idx="220">
                  <c:v>37771</c:v>
                </c:pt>
                <c:pt idx="221">
                  <c:v>37802</c:v>
                </c:pt>
                <c:pt idx="222">
                  <c:v>37833</c:v>
                </c:pt>
                <c:pt idx="223">
                  <c:v>37862</c:v>
                </c:pt>
                <c:pt idx="224">
                  <c:v>37894</c:v>
                </c:pt>
                <c:pt idx="225">
                  <c:v>37925</c:v>
                </c:pt>
                <c:pt idx="226">
                  <c:v>37953</c:v>
                </c:pt>
                <c:pt idx="227">
                  <c:v>37986</c:v>
                </c:pt>
                <c:pt idx="228">
                  <c:v>38016</c:v>
                </c:pt>
                <c:pt idx="229">
                  <c:v>38044</c:v>
                </c:pt>
                <c:pt idx="230">
                  <c:v>38077</c:v>
                </c:pt>
                <c:pt idx="231">
                  <c:v>38107</c:v>
                </c:pt>
                <c:pt idx="232">
                  <c:v>38138</c:v>
                </c:pt>
                <c:pt idx="233">
                  <c:v>38168</c:v>
                </c:pt>
                <c:pt idx="234">
                  <c:v>38198</c:v>
                </c:pt>
                <c:pt idx="235">
                  <c:v>38230</c:v>
                </c:pt>
                <c:pt idx="236">
                  <c:v>38260</c:v>
                </c:pt>
                <c:pt idx="237">
                  <c:v>38289</c:v>
                </c:pt>
                <c:pt idx="238">
                  <c:v>38321</c:v>
                </c:pt>
                <c:pt idx="239">
                  <c:v>38352</c:v>
                </c:pt>
                <c:pt idx="240">
                  <c:v>38383</c:v>
                </c:pt>
                <c:pt idx="241">
                  <c:v>38411</c:v>
                </c:pt>
                <c:pt idx="242">
                  <c:v>38442</c:v>
                </c:pt>
                <c:pt idx="243">
                  <c:v>38471</c:v>
                </c:pt>
                <c:pt idx="244">
                  <c:v>38503</c:v>
                </c:pt>
                <c:pt idx="245">
                  <c:v>38533</c:v>
                </c:pt>
                <c:pt idx="246">
                  <c:v>38562</c:v>
                </c:pt>
                <c:pt idx="247">
                  <c:v>38595</c:v>
                </c:pt>
                <c:pt idx="248">
                  <c:v>38625</c:v>
                </c:pt>
                <c:pt idx="249">
                  <c:v>38656</c:v>
                </c:pt>
                <c:pt idx="250">
                  <c:v>38686</c:v>
                </c:pt>
                <c:pt idx="251">
                  <c:v>38716</c:v>
                </c:pt>
                <c:pt idx="252">
                  <c:v>38748</c:v>
                </c:pt>
                <c:pt idx="253">
                  <c:v>38776</c:v>
                </c:pt>
                <c:pt idx="254">
                  <c:v>38807</c:v>
                </c:pt>
                <c:pt idx="255">
                  <c:v>38835</c:v>
                </c:pt>
                <c:pt idx="256">
                  <c:v>38868</c:v>
                </c:pt>
                <c:pt idx="257">
                  <c:v>38898</c:v>
                </c:pt>
                <c:pt idx="258">
                  <c:v>38929</c:v>
                </c:pt>
                <c:pt idx="259">
                  <c:v>38960</c:v>
                </c:pt>
                <c:pt idx="260">
                  <c:v>38989</c:v>
                </c:pt>
                <c:pt idx="261">
                  <c:v>39021</c:v>
                </c:pt>
                <c:pt idx="262">
                  <c:v>39051</c:v>
                </c:pt>
                <c:pt idx="263">
                  <c:v>39080</c:v>
                </c:pt>
                <c:pt idx="264">
                  <c:v>39113</c:v>
                </c:pt>
                <c:pt idx="265">
                  <c:v>39141</c:v>
                </c:pt>
                <c:pt idx="266">
                  <c:v>39171</c:v>
                </c:pt>
                <c:pt idx="267">
                  <c:v>39202</c:v>
                </c:pt>
                <c:pt idx="268">
                  <c:v>39233</c:v>
                </c:pt>
                <c:pt idx="269">
                  <c:v>39262</c:v>
                </c:pt>
                <c:pt idx="270">
                  <c:v>39294</c:v>
                </c:pt>
                <c:pt idx="271">
                  <c:v>39325</c:v>
                </c:pt>
                <c:pt idx="272">
                  <c:v>39353</c:v>
                </c:pt>
                <c:pt idx="273">
                  <c:v>39386</c:v>
                </c:pt>
                <c:pt idx="274">
                  <c:v>39416</c:v>
                </c:pt>
                <c:pt idx="275">
                  <c:v>39447</c:v>
                </c:pt>
                <c:pt idx="276">
                  <c:v>39478</c:v>
                </c:pt>
                <c:pt idx="277">
                  <c:v>39507</c:v>
                </c:pt>
                <c:pt idx="278">
                  <c:v>39538</c:v>
                </c:pt>
                <c:pt idx="279">
                  <c:v>39568</c:v>
                </c:pt>
                <c:pt idx="280">
                  <c:v>39598</c:v>
                </c:pt>
                <c:pt idx="281">
                  <c:v>39629</c:v>
                </c:pt>
                <c:pt idx="282">
                  <c:v>39660</c:v>
                </c:pt>
                <c:pt idx="283">
                  <c:v>39689</c:v>
                </c:pt>
                <c:pt idx="284">
                  <c:v>39721</c:v>
                </c:pt>
                <c:pt idx="285">
                  <c:v>39752</c:v>
                </c:pt>
                <c:pt idx="286">
                  <c:v>39780</c:v>
                </c:pt>
                <c:pt idx="287">
                  <c:v>39813</c:v>
                </c:pt>
                <c:pt idx="288">
                  <c:v>39843</c:v>
                </c:pt>
                <c:pt idx="289">
                  <c:v>39871</c:v>
                </c:pt>
                <c:pt idx="290">
                  <c:v>39903</c:v>
                </c:pt>
                <c:pt idx="291">
                  <c:v>39933</c:v>
                </c:pt>
                <c:pt idx="292">
                  <c:v>39962</c:v>
                </c:pt>
                <c:pt idx="293">
                  <c:v>39994</c:v>
                </c:pt>
                <c:pt idx="294">
                  <c:v>40025</c:v>
                </c:pt>
                <c:pt idx="295">
                  <c:v>40056</c:v>
                </c:pt>
                <c:pt idx="296">
                  <c:v>40086</c:v>
                </c:pt>
                <c:pt idx="297">
                  <c:v>40116</c:v>
                </c:pt>
                <c:pt idx="298">
                  <c:v>40147</c:v>
                </c:pt>
                <c:pt idx="299">
                  <c:v>40178</c:v>
                </c:pt>
                <c:pt idx="300">
                  <c:v>40207</c:v>
                </c:pt>
                <c:pt idx="301">
                  <c:v>40235</c:v>
                </c:pt>
                <c:pt idx="302">
                  <c:v>40268</c:v>
                </c:pt>
                <c:pt idx="303">
                  <c:v>40298</c:v>
                </c:pt>
                <c:pt idx="304">
                  <c:v>40329</c:v>
                </c:pt>
                <c:pt idx="305">
                  <c:v>40359</c:v>
                </c:pt>
                <c:pt idx="306">
                  <c:v>40389</c:v>
                </c:pt>
                <c:pt idx="307">
                  <c:v>40421</c:v>
                </c:pt>
                <c:pt idx="308">
                  <c:v>40451</c:v>
                </c:pt>
                <c:pt idx="309">
                  <c:v>40480</c:v>
                </c:pt>
                <c:pt idx="310">
                  <c:v>40512</c:v>
                </c:pt>
                <c:pt idx="311">
                  <c:v>40543</c:v>
                </c:pt>
                <c:pt idx="312">
                  <c:v>40574</c:v>
                </c:pt>
                <c:pt idx="313">
                  <c:v>40602</c:v>
                </c:pt>
                <c:pt idx="314">
                  <c:v>40633</c:v>
                </c:pt>
                <c:pt idx="315">
                  <c:v>40662</c:v>
                </c:pt>
                <c:pt idx="316">
                  <c:v>40694</c:v>
                </c:pt>
                <c:pt idx="317">
                  <c:v>40724</c:v>
                </c:pt>
                <c:pt idx="318">
                  <c:v>40753</c:v>
                </c:pt>
                <c:pt idx="319">
                  <c:v>40786</c:v>
                </c:pt>
                <c:pt idx="320">
                  <c:v>40816</c:v>
                </c:pt>
                <c:pt idx="321">
                  <c:v>40847</c:v>
                </c:pt>
                <c:pt idx="322">
                  <c:v>40877</c:v>
                </c:pt>
                <c:pt idx="323">
                  <c:v>40907</c:v>
                </c:pt>
                <c:pt idx="324">
                  <c:v>40939</c:v>
                </c:pt>
                <c:pt idx="325">
                  <c:v>40968</c:v>
                </c:pt>
                <c:pt idx="326">
                  <c:v>40998</c:v>
                </c:pt>
                <c:pt idx="327">
                  <c:v>41029</c:v>
                </c:pt>
                <c:pt idx="328">
                  <c:v>41060</c:v>
                </c:pt>
                <c:pt idx="329">
                  <c:v>41089</c:v>
                </c:pt>
                <c:pt idx="330">
                  <c:v>41121</c:v>
                </c:pt>
                <c:pt idx="331">
                  <c:v>41152</c:v>
                </c:pt>
                <c:pt idx="332">
                  <c:v>41180</c:v>
                </c:pt>
                <c:pt idx="333">
                  <c:v>41213</c:v>
                </c:pt>
                <c:pt idx="334">
                  <c:v>41243</c:v>
                </c:pt>
                <c:pt idx="335">
                  <c:v>41274</c:v>
                </c:pt>
                <c:pt idx="336">
                  <c:v>41305</c:v>
                </c:pt>
                <c:pt idx="337">
                  <c:v>41333</c:v>
                </c:pt>
                <c:pt idx="338">
                  <c:v>41362</c:v>
                </c:pt>
                <c:pt idx="339">
                  <c:v>41394</c:v>
                </c:pt>
                <c:pt idx="340">
                  <c:v>41425</c:v>
                </c:pt>
                <c:pt idx="341">
                  <c:v>41453</c:v>
                </c:pt>
                <c:pt idx="342">
                  <c:v>41486</c:v>
                </c:pt>
                <c:pt idx="343">
                  <c:v>41516</c:v>
                </c:pt>
                <c:pt idx="344">
                  <c:v>41547</c:v>
                </c:pt>
                <c:pt idx="345">
                  <c:v>41578</c:v>
                </c:pt>
                <c:pt idx="346">
                  <c:v>41607</c:v>
                </c:pt>
                <c:pt idx="347">
                  <c:v>41639</c:v>
                </c:pt>
                <c:pt idx="348">
                  <c:v>41670</c:v>
                </c:pt>
                <c:pt idx="349">
                  <c:v>41698</c:v>
                </c:pt>
                <c:pt idx="350">
                  <c:v>41729</c:v>
                </c:pt>
                <c:pt idx="351">
                  <c:v>41759</c:v>
                </c:pt>
                <c:pt idx="352">
                  <c:v>41789</c:v>
                </c:pt>
                <c:pt idx="353">
                  <c:v>41820</c:v>
                </c:pt>
                <c:pt idx="354">
                  <c:v>41851</c:v>
                </c:pt>
                <c:pt idx="355">
                  <c:v>41880</c:v>
                </c:pt>
                <c:pt idx="356">
                  <c:v>41912</c:v>
                </c:pt>
                <c:pt idx="357">
                  <c:v>41943</c:v>
                </c:pt>
                <c:pt idx="358">
                  <c:v>41971</c:v>
                </c:pt>
                <c:pt idx="359">
                  <c:v>42004</c:v>
                </c:pt>
                <c:pt idx="360">
                  <c:v>42034</c:v>
                </c:pt>
                <c:pt idx="361">
                  <c:v>42062</c:v>
                </c:pt>
                <c:pt idx="362">
                  <c:v>42094</c:v>
                </c:pt>
                <c:pt idx="363">
                  <c:v>42124</c:v>
                </c:pt>
                <c:pt idx="364">
                  <c:v>42153</c:v>
                </c:pt>
                <c:pt idx="365">
                  <c:v>42185</c:v>
                </c:pt>
                <c:pt idx="366">
                  <c:v>42216</c:v>
                </c:pt>
                <c:pt idx="367">
                  <c:v>42247</c:v>
                </c:pt>
                <c:pt idx="368">
                  <c:v>42277</c:v>
                </c:pt>
                <c:pt idx="369">
                  <c:v>42307</c:v>
                </c:pt>
                <c:pt idx="370">
                  <c:v>42338</c:v>
                </c:pt>
                <c:pt idx="371">
                  <c:v>42369</c:v>
                </c:pt>
                <c:pt idx="372">
                  <c:v>42398</c:v>
                </c:pt>
                <c:pt idx="373">
                  <c:v>42429</c:v>
                </c:pt>
                <c:pt idx="374">
                  <c:v>42460</c:v>
                </c:pt>
                <c:pt idx="375">
                  <c:v>42489</c:v>
                </c:pt>
                <c:pt idx="376">
                  <c:v>42521</c:v>
                </c:pt>
                <c:pt idx="377">
                  <c:v>42551</c:v>
                </c:pt>
                <c:pt idx="378">
                  <c:v>42580</c:v>
                </c:pt>
                <c:pt idx="379">
                  <c:v>42613</c:v>
                </c:pt>
                <c:pt idx="380">
                  <c:v>42643</c:v>
                </c:pt>
                <c:pt idx="381">
                  <c:v>42674</c:v>
                </c:pt>
                <c:pt idx="382">
                  <c:v>42704</c:v>
                </c:pt>
                <c:pt idx="383">
                  <c:v>42734</c:v>
                </c:pt>
                <c:pt idx="384">
                  <c:v>42766</c:v>
                </c:pt>
                <c:pt idx="385">
                  <c:v>42794</c:v>
                </c:pt>
                <c:pt idx="386">
                  <c:v>42825</c:v>
                </c:pt>
                <c:pt idx="387">
                  <c:v>42853</c:v>
                </c:pt>
                <c:pt idx="388">
                  <c:v>42886</c:v>
                </c:pt>
                <c:pt idx="389">
                  <c:v>42916</c:v>
                </c:pt>
                <c:pt idx="390">
                  <c:v>42947</c:v>
                </c:pt>
                <c:pt idx="391">
                  <c:v>42978</c:v>
                </c:pt>
                <c:pt idx="392">
                  <c:v>43007</c:v>
                </c:pt>
                <c:pt idx="393">
                  <c:v>43039</c:v>
                </c:pt>
                <c:pt idx="394">
                  <c:v>43069</c:v>
                </c:pt>
                <c:pt idx="395">
                  <c:v>43098</c:v>
                </c:pt>
                <c:pt idx="396">
                  <c:v>43131</c:v>
                </c:pt>
                <c:pt idx="397">
                  <c:v>43159</c:v>
                </c:pt>
                <c:pt idx="398">
                  <c:v>43189</c:v>
                </c:pt>
                <c:pt idx="399">
                  <c:v>43220</c:v>
                </c:pt>
                <c:pt idx="400">
                  <c:v>43251</c:v>
                </c:pt>
                <c:pt idx="401">
                  <c:v>43280</c:v>
                </c:pt>
                <c:pt idx="402">
                  <c:v>43312</c:v>
                </c:pt>
                <c:pt idx="403">
                  <c:v>43343</c:v>
                </c:pt>
                <c:pt idx="404">
                  <c:v>43371</c:v>
                </c:pt>
                <c:pt idx="405">
                  <c:v>43404</c:v>
                </c:pt>
                <c:pt idx="406">
                  <c:v>43434</c:v>
                </c:pt>
                <c:pt idx="407">
                  <c:v>43465</c:v>
                </c:pt>
                <c:pt idx="408">
                  <c:v>43496</c:v>
                </c:pt>
                <c:pt idx="409">
                  <c:v>43524</c:v>
                </c:pt>
                <c:pt idx="410">
                  <c:v>43553</c:v>
                </c:pt>
                <c:pt idx="411">
                  <c:v>43585</c:v>
                </c:pt>
                <c:pt idx="412">
                  <c:v>43616</c:v>
                </c:pt>
                <c:pt idx="413">
                  <c:v>43644</c:v>
                </c:pt>
                <c:pt idx="414">
                  <c:v>43677</c:v>
                </c:pt>
                <c:pt idx="415">
                  <c:v>43707</c:v>
                </c:pt>
                <c:pt idx="416">
                  <c:v>43738</c:v>
                </c:pt>
                <c:pt idx="417">
                  <c:v>43769</c:v>
                </c:pt>
                <c:pt idx="418">
                  <c:v>43798</c:v>
                </c:pt>
                <c:pt idx="419">
                  <c:v>43830</c:v>
                </c:pt>
                <c:pt idx="420">
                  <c:v>43861</c:v>
                </c:pt>
                <c:pt idx="421">
                  <c:v>43889</c:v>
                </c:pt>
                <c:pt idx="422">
                  <c:v>43921</c:v>
                </c:pt>
                <c:pt idx="423">
                  <c:v>43951</c:v>
                </c:pt>
                <c:pt idx="424">
                  <c:v>43980</c:v>
                </c:pt>
                <c:pt idx="425">
                  <c:v>44012</c:v>
                </c:pt>
                <c:pt idx="426">
                  <c:v>44043</c:v>
                </c:pt>
                <c:pt idx="427">
                  <c:v>44074</c:v>
                </c:pt>
                <c:pt idx="428">
                  <c:v>44104</c:v>
                </c:pt>
                <c:pt idx="429">
                  <c:v>44134</c:v>
                </c:pt>
                <c:pt idx="430">
                  <c:v>44165</c:v>
                </c:pt>
                <c:pt idx="431">
                  <c:v>44196</c:v>
                </c:pt>
                <c:pt idx="432">
                  <c:v>44225</c:v>
                </c:pt>
                <c:pt idx="433">
                  <c:v>44253</c:v>
                </c:pt>
                <c:pt idx="434">
                  <c:v>44286</c:v>
                </c:pt>
                <c:pt idx="435">
                  <c:v>44316</c:v>
                </c:pt>
                <c:pt idx="436">
                  <c:v>44347</c:v>
                </c:pt>
                <c:pt idx="437">
                  <c:v>44377</c:v>
                </c:pt>
                <c:pt idx="438">
                  <c:v>44407</c:v>
                </c:pt>
                <c:pt idx="439">
                  <c:v>44439</c:v>
                </c:pt>
                <c:pt idx="440">
                  <c:v>44469</c:v>
                </c:pt>
                <c:pt idx="441">
                  <c:v>44498</c:v>
                </c:pt>
              </c:numCache>
            </c:numRef>
          </c:cat>
          <c:val>
            <c:numRef>
              <c:f>Rates!$P$2:$P$444</c:f>
              <c:numCache>
                <c:formatCode>General</c:formatCode>
                <c:ptCount val="44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200.6651618810244</c:v>
                </c:pt>
                <c:pt idx="168">
                  <c:v>220.82215685154512</c:v>
                </c:pt>
                <c:pt idx="169">
                  <c:v>275.27520420403266</c:v>
                </c:pt>
                <c:pt idx="170">
                  <c:v>247.48796450559857</c:v>
                </c:pt>
                <c:pt idx="171">
                  <c:v>321.63850016697012</c:v>
                </c:pt>
                <c:pt idx="172">
                  <c:v>282.35011124637924</c:v>
                </c:pt>
                <c:pt idx="173">
                  <c:v>283.97905419587761</c:v>
                </c:pt>
                <c:pt idx="174">
                  <c:v>282.24587974391187</c:v>
                </c:pt>
                <c:pt idx="175">
                  <c:v>270.78211423817243</c:v>
                </c:pt>
                <c:pt idx="176">
                  <c:v>324.9796194241527</c:v>
                </c:pt>
                <c:pt idx="177">
                  <c:v>346.11565311837359</c:v>
                </c:pt>
                <c:pt idx="178">
                  <c:v>344.69619373153353</c:v>
                </c:pt>
                <c:pt idx="179">
                  <c:v>323.32137180672754</c:v>
                </c:pt>
                <c:pt idx="180">
                  <c:v>356.70611309944002</c:v>
                </c:pt>
                <c:pt idx="181">
                  <c:v>386.25431338389018</c:v>
                </c:pt>
                <c:pt idx="182">
                  <c:v>410.35073354116997</c:v>
                </c:pt>
                <c:pt idx="183">
                  <c:v>395.82328745338776</c:v>
                </c:pt>
                <c:pt idx="184">
                  <c:v>411.18757326842302</c:v>
                </c:pt>
                <c:pt idx="185">
                  <c:v>417.6980538794935</c:v>
                </c:pt>
                <c:pt idx="186">
                  <c:v>418.57639983133225</c:v>
                </c:pt>
                <c:pt idx="187">
                  <c:v>418.83735768658869</c:v>
                </c:pt>
                <c:pt idx="188">
                  <c:v>422.89648497085699</c:v>
                </c:pt>
                <c:pt idx="189">
                  <c:v>422.6852480399445</c:v>
                </c:pt>
                <c:pt idx="190">
                  <c:v>383.40940766550528</c:v>
                </c:pt>
                <c:pt idx="191">
                  <c:v>403.18048421279508</c:v>
                </c:pt>
                <c:pt idx="192">
                  <c:v>419.10648905097901</c:v>
                </c:pt>
                <c:pt idx="193">
                  <c:v>416.61758493031363</c:v>
                </c:pt>
                <c:pt idx="194">
                  <c:v>392.32457306685501</c:v>
                </c:pt>
                <c:pt idx="195">
                  <c:v>382.71540567446493</c:v>
                </c:pt>
                <c:pt idx="196">
                  <c:v>350.27020286881617</c:v>
                </c:pt>
                <c:pt idx="197">
                  <c:v>361.9088949194018</c:v>
                </c:pt>
                <c:pt idx="198">
                  <c:v>266.23820653732383</c:v>
                </c:pt>
                <c:pt idx="199">
                  <c:v>243.6282825088679</c:v>
                </c:pt>
                <c:pt idx="200">
                  <c:v>237.10372847732648</c:v>
                </c:pt>
                <c:pt idx="201">
                  <c:v>214.42551381956866</c:v>
                </c:pt>
                <c:pt idx="202">
                  <c:v>220.13213819502377</c:v>
                </c:pt>
                <c:pt idx="203">
                  <c:v>224.57497574331512</c:v>
                </c:pt>
                <c:pt idx="204">
                  <c:v>234.08683252320105</c:v>
                </c:pt>
                <c:pt idx="205">
                  <c:v>258.75789257330774</c:v>
                </c:pt>
                <c:pt idx="206">
                  <c:v>259.0429947588791</c:v>
                </c:pt>
                <c:pt idx="207">
                  <c:v>259.14395801714369</c:v>
                </c:pt>
                <c:pt idx="208">
                  <c:v>260.36165015092251</c:v>
                </c:pt>
                <c:pt idx="209">
                  <c:v>255.95083538331406</c:v>
                </c:pt>
                <c:pt idx="210">
                  <c:v>248.12119337979092</c:v>
                </c:pt>
                <c:pt idx="211">
                  <c:v>260.91665138455897</c:v>
                </c:pt>
                <c:pt idx="212">
                  <c:v>327.53646009990439</c:v>
                </c:pt>
                <c:pt idx="213">
                  <c:v>332.78261647091404</c:v>
                </c:pt>
                <c:pt idx="214">
                  <c:v>376.67922077922083</c:v>
                </c:pt>
                <c:pt idx="215">
                  <c:v>429.1072980991479</c:v>
                </c:pt>
                <c:pt idx="216">
                  <c:v>369.22706855295752</c:v>
                </c:pt>
                <c:pt idx="217">
                  <c:v>410.66337876614057</c:v>
                </c:pt>
                <c:pt idx="218">
                  <c:v>452.1446049871825</c:v>
                </c:pt>
                <c:pt idx="219">
                  <c:v>528.90260068773489</c:v>
                </c:pt>
                <c:pt idx="220">
                  <c:v>512.02898901362676</c:v>
                </c:pt>
                <c:pt idx="221">
                  <c:v>527.71464727676846</c:v>
                </c:pt>
                <c:pt idx="222">
                  <c:v>511.02579857706189</c:v>
                </c:pt>
                <c:pt idx="223">
                  <c:v>501.72620039092368</c:v>
                </c:pt>
                <c:pt idx="224">
                  <c:v>701.2110978715715</c:v>
                </c:pt>
                <c:pt idx="225">
                  <c:v>1094.3900648811016</c:v>
                </c:pt>
                <c:pt idx="226">
                  <c:v>1079.9128646765232</c:v>
                </c:pt>
                <c:pt idx="227">
                  <c:v>1085.2623843646984</c:v>
                </c:pt>
                <c:pt idx="228">
                  <c:v>1343.5558753724183</c:v>
                </c:pt>
                <c:pt idx="229">
                  <c:v>1278.881626414397</c:v>
                </c:pt>
                <c:pt idx="230">
                  <c:v>1201.717618259255</c:v>
                </c:pt>
                <c:pt idx="231">
                  <c:v>925.39721626214566</c:v>
                </c:pt>
                <c:pt idx="232">
                  <c:v>741.62489215639096</c:v>
                </c:pt>
                <c:pt idx="233">
                  <c:v>653.22710613251479</c:v>
                </c:pt>
                <c:pt idx="234">
                  <c:v>930.18586206070563</c:v>
                </c:pt>
                <c:pt idx="235">
                  <c:v>927.55042135969529</c:v>
                </c:pt>
                <c:pt idx="236">
                  <c:v>953.11185623597896</c:v>
                </c:pt>
                <c:pt idx="237">
                  <c:v>1144.1645190980212</c:v>
                </c:pt>
                <c:pt idx="238">
                  <c:v>1434.3053687981549</c:v>
                </c:pt>
                <c:pt idx="239">
                  <c:v>1043.3448986602543</c:v>
                </c:pt>
                <c:pt idx="240">
                  <c:v>1019.8973907603674</c:v>
                </c:pt>
                <c:pt idx="241">
                  <c:v>1086.6308150484979</c:v>
                </c:pt>
                <c:pt idx="242">
                  <c:v>1079.4242615892904</c:v>
                </c:pt>
                <c:pt idx="243">
                  <c:v>752.67480064541769</c:v>
                </c:pt>
                <c:pt idx="244">
                  <c:v>723.73250910674699</c:v>
                </c:pt>
                <c:pt idx="245">
                  <c:v>559.79461216472191</c:v>
                </c:pt>
                <c:pt idx="246">
                  <c:v>359.10572472616167</c:v>
                </c:pt>
                <c:pt idx="247">
                  <c:v>478.94190015404928</c:v>
                </c:pt>
                <c:pt idx="248">
                  <c:v>590.77314233835057</c:v>
                </c:pt>
                <c:pt idx="249">
                  <c:v>601.87982944154624</c:v>
                </c:pt>
                <c:pt idx="250">
                  <c:v>529.84363913625441</c:v>
                </c:pt>
                <c:pt idx="251">
                  <c:v>528.02365239813071</c:v>
                </c:pt>
                <c:pt idx="252">
                  <c:v>430.77490292679431</c:v>
                </c:pt>
                <c:pt idx="253">
                  <c:v>523.90312575356734</c:v>
                </c:pt>
                <c:pt idx="254">
                  <c:v>525.1471711050898</c:v>
                </c:pt>
                <c:pt idx="255">
                  <c:v>487.72516054436653</c:v>
                </c:pt>
                <c:pt idx="256">
                  <c:v>522.76418004226889</c:v>
                </c:pt>
                <c:pt idx="257">
                  <c:v>678.46792284077446</c:v>
                </c:pt>
                <c:pt idx="258">
                  <c:v>657.46460297807232</c:v>
                </c:pt>
                <c:pt idx="259">
                  <c:v>820.19169148546939</c:v>
                </c:pt>
                <c:pt idx="260">
                  <c:v>862.45889171803788</c:v>
                </c:pt>
                <c:pt idx="261">
                  <c:v>830.81200200879107</c:v>
                </c:pt>
                <c:pt idx="262">
                  <c:v>939.49956618484146</c:v>
                </c:pt>
                <c:pt idx="263">
                  <c:v>944.84038003283604</c:v>
                </c:pt>
                <c:pt idx="264">
                  <c:v>869.06263338397241</c:v>
                </c:pt>
                <c:pt idx="265">
                  <c:v>1023.9285704902109</c:v>
                </c:pt>
                <c:pt idx="266">
                  <c:v>1098.3219198333347</c:v>
                </c:pt>
                <c:pt idx="267">
                  <c:v>1275.1709449930052</c:v>
                </c:pt>
                <c:pt idx="268">
                  <c:v>1220.8779879432784</c:v>
                </c:pt>
                <c:pt idx="269">
                  <c:v>1397.4697743589959</c:v>
                </c:pt>
                <c:pt idx="270">
                  <c:v>1602.9529492106694</c:v>
                </c:pt>
                <c:pt idx="271">
                  <c:v>1653.6751270699747</c:v>
                </c:pt>
                <c:pt idx="272">
                  <c:v>2033.5197211287141</c:v>
                </c:pt>
                <c:pt idx="273">
                  <c:v>2480.7656186055624</c:v>
                </c:pt>
                <c:pt idx="274">
                  <c:v>2130.5244463178738</c:v>
                </c:pt>
                <c:pt idx="275">
                  <c:v>1764.1611227802584</c:v>
                </c:pt>
                <c:pt idx="276">
                  <c:v>1207.7509932105227</c:v>
                </c:pt>
                <c:pt idx="277">
                  <c:v>1575.4431611557111</c:v>
                </c:pt>
                <c:pt idx="278">
                  <c:v>1661.0387811041981</c:v>
                </c:pt>
                <c:pt idx="279">
                  <c:v>1889.974416525082</c:v>
                </c:pt>
                <c:pt idx="280">
                  <c:v>2075.7048201127709</c:v>
                </c:pt>
                <c:pt idx="281">
                  <c:v>1995.1167222471631</c:v>
                </c:pt>
                <c:pt idx="282">
                  <c:v>1546.7902262307473</c:v>
                </c:pt>
                <c:pt idx="283">
                  <c:v>1235.0315865631956</c:v>
                </c:pt>
                <c:pt idx="284">
                  <c:v>490.46084448269909</c:v>
                </c:pt>
                <c:pt idx="285">
                  <c:v>140.60528779505108</c:v>
                </c:pt>
                <c:pt idx="286">
                  <c:v>131.51086889198746</c:v>
                </c:pt>
                <c:pt idx="287">
                  <c:v>118.95865265686241</c:v>
                </c:pt>
                <c:pt idx="288">
                  <c:v>169.05625916783146</c:v>
                </c:pt>
                <c:pt idx="289">
                  <c:v>326.71523523893774</c:v>
                </c:pt>
                <c:pt idx="290">
                  <c:v>291.40750268114527</c:v>
                </c:pt>
                <c:pt idx="291">
                  <c:v>322.68349294597454</c:v>
                </c:pt>
                <c:pt idx="292">
                  <c:v>613.53063368142091</c:v>
                </c:pt>
                <c:pt idx="293">
                  <c:v>609.31976504723116</c:v>
                </c:pt>
                <c:pt idx="294">
                  <c:v>668.05884225325508</c:v>
                </c:pt>
                <c:pt idx="295">
                  <c:v>451.20763256150082</c:v>
                </c:pt>
                <c:pt idx="296">
                  <c:v>475.18287957502395</c:v>
                </c:pt>
                <c:pt idx="297">
                  <c:v>655.68811480714669</c:v>
                </c:pt>
                <c:pt idx="298">
                  <c:v>779.42818786042915</c:v>
                </c:pt>
                <c:pt idx="299">
                  <c:v>739.62600292225261</c:v>
                </c:pt>
                <c:pt idx="300">
                  <c:v>708.68545336539535</c:v>
                </c:pt>
                <c:pt idx="301">
                  <c:v>705.00488320596173</c:v>
                </c:pt>
                <c:pt idx="302">
                  <c:v>761.79167974972108</c:v>
                </c:pt>
                <c:pt idx="303">
                  <c:v>808.46604808062011</c:v>
                </c:pt>
                <c:pt idx="304">
                  <c:v>880.85664111113408</c:v>
                </c:pt>
                <c:pt idx="305">
                  <c:v>570.19265541949972</c:v>
                </c:pt>
                <c:pt idx="306">
                  <c:v>545.10444915574817</c:v>
                </c:pt>
                <c:pt idx="307">
                  <c:v>610.07279510755166</c:v>
                </c:pt>
                <c:pt idx="308">
                  <c:v>508.3311968208119</c:v>
                </c:pt>
                <c:pt idx="309">
                  <c:v>495.86817660518989</c:v>
                </c:pt>
                <c:pt idx="310">
                  <c:v>487.84216562605661</c:v>
                </c:pt>
                <c:pt idx="311">
                  <c:v>377.14264331589885</c:v>
                </c:pt>
                <c:pt idx="312">
                  <c:v>266.91587796593637</c:v>
                </c:pt>
                <c:pt idx="313">
                  <c:v>369.64148986053584</c:v>
                </c:pt>
                <c:pt idx="314">
                  <c:v>397.64302302792123</c:v>
                </c:pt>
                <c:pt idx="315">
                  <c:v>291.61000711330479</c:v>
                </c:pt>
                <c:pt idx="316">
                  <c:v>366.86468125006024</c:v>
                </c:pt>
                <c:pt idx="317">
                  <c:v>321.55789547819489</c:v>
                </c:pt>
                <c:pt idx="318">
                  <c:v>302.12238089492598</c:v>
                </c:pt>
                <c:pt idx="319">
                  <c:v>324.49277051178638</c:v>
                </c:pt>
                <c:pt idx="320">
                  <c:v>343.28066870440097</c:v>
                </c:pt>
                <c:pt idx="321">
                  <c:v>383.79356610797169</c:v>
                </c:pt>
                <c:pt idx="322">
                  <c:v>342.61469262097347</c:v>
                </c:pt>
                <c:pt idx="323">
                  <c:v>326.2693853024798</c:v>
                </c:pt>
                <c:pt idx="324">
                  <c:v>143.20807068239446</c:v>
                </c:pt>
                <c:pt idx="325">
                  <c:v>164.21959003682915</c:v>
                </c:pt>
                <c:pt idx="326">
                  <c:v>207.01228592014064</c:v>
                </c:pt>
                <c:pt idx="327">
                  <c:v>339.20467681329376</c:v>
                </c:pt>
                <c:pt idx="328">
                  <c:v>181.87523288738646</c:v>
                </c:pt>
                <c:pt idx="329">
                  <c:v>194.05551651967784</c:v>
                </c:pt>
                <c:pt idx="330">
                  <c:v>193.60517964012988</c:v>
                </c:pt>
                <c:pt idx="331">
                  <c:v>144.07116832109176</c:v>
                </c:pt>
                <c:pt idx="332">
                  <c:v>82.91086804400004</c:v>
                </c:pt>
                <c:pt idx="333">
                  <c:v>152.14569152461942</c:v>
                </c:pt>
                <c:pt idx="334">
                  <c:v>190.98925042154434</c:v>
                </c:pt>
                <c:pt idx="335">
                  <c:v>136.24250262886343</c:v>
                </c:pt>
                <c:pt idx="336">
                  <c:v>131.69361239079549</c:v>
                </c:pt>
                <c:pt idx="337">
                  <c:v>191.53997598818381</c:v>
                </c:pt>
                <c:pt idx="338">
                  <c:v>228.1678640827875</c:v>
                </c:pt>
                <c:pt idx="339">
                  <c:v>199.8701855833574</c:v>
                </c:pt>
                <c:pt idx="340">
                  <c:v>154.5048801568656</c:v>
                </c:pt>
                <c:pt idx="341">
                  <c:v>195.24142723658056</c:v>
                </c:pt>
                <c:pt idx="342">
                  <c:v>204.5352710783441</c:v>
                </c:pt>
                <c:pt idx="343">
                  <c:v>175.0914578924004</c:v>
                </c:pt>
                <c:pt idx="344">
                  <c:v>346.38450046673637</c:v>
                </c:pt>
                <c:pt idx="345">
                  <c:v>321.51201833296972</c:v>
                </c:pt>
                <c:pt idx="346">
                  <c:v>320.53505753370837</c:v>
                </c:pt>
                <c:pt idx="347">
                  <c:v>350.41068011148269</c:v>
                </c:pt>
                <c:pt idx="348">
                  <c:v>256.09101476882302</c:v>
                </c:pt>
                <c:pt idx="349">
                  <c:v>210.27266890031888</c:v>
                </c:pt>
                <c:pt idx="350">
                  <c:v>179.86641902581803</c:v>
                </c:pt>
                <c:pt idx="351">
                  <c:v>166.00015315403297</c:v>
                </c:pt>
                <c:pt idx="352">
                  <c:v>165.87507761179253</c:v>
                </c:pt>
                <c:pt idx="353">
                  <c:v>80.358466380781152</c:v>
                </c:pt>
                <c:pt idx="354">
                  <c:v>117.46092165881581</c:v>
                </c:pt>
                <c:pt idx="355">
                  <c:v>165.30667992936861</c:v>
                </c:pt>
                <c:pt idx="356">
                  <c:v>156.75492887270107</c:v>
                </c:pt>
                <c:pt idx="357">
                  <c:v>234.040057432662</c:v>
                </c:pt>
                <c:pt idx="358">
                  <c:v>212.99212262112454</c:v>
                </c:pt>
                <c:pt idx="359">
                  <c:v>163.29052406746212</c:v>
                </c:pt>
                <c:pt idx="360">
                  <c:v>97.527338684694698</c:v>
                </c:pt>
                <c:pt idx="361">
                  <c:v>103.40868891020398</c:v>
                </c:pt>
                <c:pt idx="362">
                  <c:v>114.20787757427408</c:v>
                </c:pt>
                <c:pt idx="363">
                  <c:v>125.53599332252772</c:v>
                </c:pt>
                <c:pt idx="364">
                  <c:v>99.642317626763727</c:v>
                </c:pt>
                <c:pt idx="365">
                  <c:v>160.23921556846804</c:v>
                </c:pt>
                <c:pt idx="366">
                  <c:v>193.68649982629191</c:v>
                </c:pt>
                <c:pt idx="367">
                  <c:v>184.41001307009947</c:v>
                </c:pt>
                <c:pt idx="368">
                  <c:v>135.10852378203043</c:v>
                </c:pt>
                <c:pt idx="369">
                  <c:v>127.96081983519971</c:v>
                </c:pt>
                <c:pt idx="370">
                  <c:v>85.773461500912603</c:v>
                </c:pt>
                <c:pt idx="371">
                  <c:v>87.571758112086542</c:v>
                </c:pt>
                <c:pt idx="372">
                  <c:v>54.425588675879013</c:v>
                </c:pt>
                <c:pt idx="373">
                  <c:v>67.220595473871455</c:v>
                </c:pt>
                <c:pt idx="374">
                  <c:v>94.836938100623797</c:v>
                </c:pt>
                <c:pt idx="375">
                  <c:v>125.77814407620018</c:v>
                </c:pt>
                <c:pt idx="376">
                  <c:v>107.98557337084702</c:v>
                </c:pt>
                <c:pt idx="377">
                  <c:v>124.19608987122453</c:v>
                </c:pt>
                <c:pt idx="378">
                  <c:v>129.88973702370637</c:v>
                </c:pt>
                <c:pt idx="379">
                  <c:v>123.65461039655668</c:v>
                </c:pt>
                <c:pt idx="380">
                  <c:v>135.66419578906564</c:v>
                </c:pt>
                <c:pt idx="381">
                  <c:v>168.71782838046772</c:v>
                </c:pt>
                <c:pt idx="382">
                  <c:v>272.79619812781942</c:v>
                </c:pt>
                <c:pt idx="383">
                  <c:v>158.25056856775723</c:v>
                </c:pt>
                <c:pt idx="384">
                  <c:v>175.9261060021791</c:v>
                </c:pt>
                <c:pt idx="385">
                  <c:v>183.87549409023393</c:v>
                </c:pt>
                <c:pt idx="386">
                  <c:v>254.02491439425501</c:v>
                </c:pt>
                <c:pt idx="387">
                  <c:v>218.99600220452731</c:v>
                </c:pt>
                <c:pt idx="388">
                  <c:v>153.07512428334121</c:v>
                </c:pt>
                <c:pt idx="389">
                  <c:v>201.33060203851113</c:v>
                </c:pt>
                <c:pt idx="390">
                  <c:v>202.01746624796243</c:v>
                </c:pt>
                <c:pt idx="391">
                  <c:v>218.53210287601917</c:v>
                </c:pt>
                <c:pt idx="392">
                  <c:v>239.09125274870516</c:v>
                </c:pt>
                <c:pt idx="393">
                  <c:v>272.60768204980548</c:v>
                </c:pt>
                <c:pt idx="394">
                  <c:v>261.06450515726715</c:v>
                </c:pt>
                <c:pt idx="395">
                  <c:v>253.77439345064309</c:v>
                </c:pt>
                <c:pt idx="396">
                  <c:v>255.6685277139168</c:v>
                </c:pt>
                <c:pt idx="397">
                  <c:v>273.51387438835707</c:v>
                </c:pt>
                <c:pt idx="398">
                  <c:v>270.02486923202531</c:v>
                </c:pt>
                <c:pt idx="399">
                  <c:v>229.77137135213982</c:v>
                </c:pt>
                <c:pt idx="400">
                  <c:v>208.45744602662606</c:v>
                </c:pt>
                <c:pt idx="401">
                  <c:v>239.73559940324606</c:v>
                </c:pt>
                <c:pt idx="402">
                  <c:v>281.50888983817583</c:v>
                </c:pt>
                <c:pt idx="403">
                  <c:v>281.25178992980352</c:v>
                </c:pt>
                <c:pt idx="404">
                  <c:v>302.9120900961791</c:v>
                </c:pt>
                <c:pt idx="405">
                  <c:v>271.58174023087508</c:v>
                </c:pt>
                <c:pt idx="406">
                  <c:v>260.79074528671578</c:v>
                </c:pt>
                <c:pt idx="407">
                  <c:v>253.63398627906903</c:v>
                </c:pt>
                <c:pt idx="408">
                  <c:v>102.47424150593605</c:v>
                </c:pt>
                <c:pt idx="409">
                  <c:v>144.83914536194632</c:v>
                </c:pt>
                <c:pt idx="410">
                  <c:v>195.41563979221385</c:v>
                </c:pt>
                <c:pt idx="411">
                  <c:v>209.69308595329696</c:v>
                </c:pt>
                <c:pt idx="412">
                  <c:v>235.59843459015019</c:v>
                </c:pt>
                <c:pt idx="413">
                  <c:v>226.9047978497812</c:v>
                </c:pt>
                <c:pt idx="414">
                  <c:v>332.99792615364299</c:v>
                </c:pt>
                <c:pt idx="415">
                  <c:v>397.67752685207472</c:v>
                </c:pt>
                <c:pt idx="416">
                  <c:v>310.25005282195849</c:v>
                </c:pt>
                <c:pt idx="417">
                  <c:v>270.17305276918046</c:v>
                </c:pt>
                <c:pt idx="418">
                  <c:v>213.99203634036584</c:v>
                </c:pt>
                <c:pt idx="419">
                  <c:v>194.96407838140374</c:v>
                </c:pt>
                <c:pt idx="420">
                  <c:v>100</c:v>
                </c:pt>
                <c:pt idx="421">
                  <c:v>157.58205015965538</c:v>
                </c:pt>
                <c:pt idx="422">
                  <c:v>132.23834408951583</c:v>
                </c:pt>
                <c:pt idx="423">
                  <c:v>125.07391627990681</c:v>
                </c:pt>
                <c:pt idx="424">
                  <c:v>132.76772037610763</c:v>
                </c:pt>
                <c:pt idx="425">
                  <c:v>220.185434483189</c:v>
                </c:pt>
                <c:pt idx="426">
                  <c:v>213.83167432298114</c:v>
                </c:pt>
                <c:pt idx="427">
                  <c:v>280.81283926965449</c:v>
                </c:pt>
                <c:pt idx="428">
                  <c:v>238.0275814330632</c:v>
                </c:pt>
                <c:pt idx="429">
                  <c:v>223.03409497735962</c:v>
                </c:pt>
                <c:pt idx="430">
                  <c:v>246.4720424761627</c:v>
                </c:pt>
                <c:pt idx="431">
                  <c:v>228.30070967920699</c:v>
                </c:pt>
                <c:pt idx="432">
                  <c:v>280.64988303195241</c:v>
                </c:pt>
                <c:pt idx="433">
                  <c:v>366.48394796328165</c:v>
                </c:pt>
                <c:pt idx="434">
                  <c:v>438.43182428833273</c:v>
                </c:pt>
                <c:pt idx="435">
                  <c:v>451.29576108805571</c:v>
                </c:pt>
                <c:pt idx="436">
                  <c:v>463.17490392399731</c:v>
                </c:pt>
                <c:pt idx="437">
                  <c:v>685.0395768776466</c:v>
                </c:pt>
                <c:pt idx="438">
                  <c:v>546.90379217163331</c:v>
                </c:pt>
                <c:pt idx="439">
                  <c:v>624.14810001076648</c:v>
                </c:pt>
                <c:pt idx="440">
                  <c:v>659.7245288576778</c:v>
                </c:pt>
                <c:pt idx="441">
                  <c:v>634.50468540661427</c:v>
                </c:pt>
              </c:numCache>
            </c:numRef>
          </c:val>
          <c:smooth val="0"/>
          <c:extLst>
            <c:ext xmlns:c16="http://schemas.microsoft.com/office/drawing/2014/chart" uri="{C3380CC4-5D6E-409C-BE32-E72D297353CC}">
              <c16:uniqueId val="{00000001-9F70-403E-B565-E094C6BA9659}"/>
            </c:ext>
          </c:extLst>
        </c:ser>
        <c:ser>
          <c:idx val="4"/>
          <c:order val="2"/>
          <c:tx>
            <c:strRef>
              <c:f>Rates!$R$1</c:f>
              <c:strCache>
                <c:ptCount val="1"/>
                <c:pt idx="0">
                  <c:v>BSI</c:v>
                </c:pt>
              </c:strCache>
            </c:strRef>
          </c:tx>
          <c:spPr>
            <a:ln w="28575" cap="rnd">
              <a:solidFill>
                <a:schemeClr val="accent6">
                  <a:lumMod val="40000"/>
                  <a:lumOff val="60000"/>
                </a:schemeClr>
              </a:solidFill>
              <a:round/>
            </a:ln>
            <a:effectLst/>
          </c:spPr>
          <c:marker>
            <c:symbol val="none"/>
          </c:marker>
          <c:cat>
            <c:numRef>
              <c:f>Rates!$N$2:$N$443</c:f>
              <c:numCache>
                <c:formatCode>m/d/yyyy</c:formatCode>
                <c:ptCount val="442"/>
                <c:pt idx="0">
                  <c:v>31078</c:v>
                </c:pt>
                <c:pt idx="1">
                  <c:v>31106</c:v>
                </c:pt>
                <c:pt idx="2">
                  <c:v>31135</c:v>
                </c:pt>
                <c:pt idx="3">
                  <c:v>31167</c:v>
                </c:pt>
                <c:pt idx="4">
                  <c:v>31198</c:v>
                </c:pt>
                <c:pt idx="5">
                  <c:v>31226</c:v>
                </c:pt>
                <c:pt idx="6">
                  <c:v>31259</c:v>
                </c:pt>
                <c:pt idx="7">
                  <c:v>31289</c:v>
                </c:pt>
                <c:pt idx="8">
                  <c:v>31320</c:v>
                </c:pt>
                <c:pt idx="9">
                  <c:v>31351</c:v>
                </c:pt>
                <c:pt idx="10">
                  <c:v>31380</c:v>
                </c:pt>
                <c:pt idx="11">
                  <c:v>31412</c:v>
                </c:pt>
                <c:pt idx="12">
                  <c:v>31443</c:v>
                </c:pt>
                <c:pt idx="13">
                  <c:v>31471</c:v>
                </c:pt>
                <c:pt idx="14">
                  <c:v>31502</c:v>
                </c:pt>
                <c:pt idx="15">
                  <c:v>31532</c:v>
                </c:pt>
                <c:pt idx="16">
                  <c:v>31562</c:v>
                </c:pt>
                <c:pt idx="17">
                  <c:v>31593</c:v>
                </c:pt>
                <c:pt idx="18">
                  <c:v>31624</c:v>
                </c:pt>
                <c:pt idx="19">
                  <c:v>31653</c:v>
                </c:pt>
                <c:pt idx="20">
                  <c:v>31685</c:v>
                </c:pt>
                <c:pt idx="21">
                  <c:v>31716</c:v>
                </c:pt>
                <c:pt idx="22">
                  <c:v>31744</c:v>
                </c:pt>
                <c:pt idx="23">
                  <c:v>31777</c:v>
                </c:pt>
                <c:pt idx="24">
                  <c:v>31807</c:v>
                </c:pt>
                <c:pt idx="25">
                  <c:v>31835</c:v>
                </c:pt>
                <c:pt idx="26">
                  <c:v>31867</c:v>
                </c:pt>
                <c:pt idx="27">
                  <c:v>31897</c:v>
                </c:pt>
                <c:pt idx="28">
                  <c:v>31926</c:v>
                </c:pt>
                <c:pt idx="29">
                  <c:v>31958</c:v>
                </c:pt>
                <c:pt idx="30">
                  <c:v>31989</c:v>
                </c:pt>
                <c:pt idx="31">
                  <c:v>32020</c:v>
                </c:pt>
                <c:pt idx="32">
                  <c:v>32050</c:v>
                </c:pt>
                <c:pt idx="33">
                  <c:v>32080</c:v>
                </c:pt>
                <c:pt idx="34">
                  <c:v>32111</c:v>
                </c:pt>
                <c:pt idx="35">
                  <c:v>32142</c:v>
                </c:pt>
                <c:pt idx="36">
                  <c:v>32171</c:v>
                </c:pt>
                <c:pt idx="37">
                  <c:v>32202</c:v>
                </c:pt>
                <c:pt idx="38">
                  <c:v>32233</c:v>
                </c:pt>
                <c:pt idx="39">
                  <c:v>32262</c:v>
                </c:pt>
                <c:pt idx="40">
                  <c:v>32294</c:v>
                </c:pt>
                <c:pt idx="41">
                  <c:v>32324</c:v>
                </c:pt>
                <c:pt idx="42">
                  <c:v>32353</c:v>
                </c:pt>
                <c:pt idx="43">
                  <c:v>32386</c:v>
                </c:pt>
                <c:pt idx="44">
                  <c:v>32416</c:v>
                </c:pt>
                <c:pt idx="45">
                  <c:v>32447</c:v>
                </c:pt>
                <c:pt idx="46">
                  <c:v>32477</c:v>
                </c:pt>
                <c:pt idx="47">
                  <c:v>32507</c:v>
                </c:pt>
                <c:pt idx="48">
                  <c:v>32539</c:v>
                </c:pt>
                <c:pt idx="49">
                  <c:v>32567</c:v>
                </c:pt>
                <c:pt idx="50">
                  <c:v>32598</c:v>
                </c:pt>
                <c:pt idx="51">
                  <c:v>32626</c:v>
                </c:pt>
                <c:pt idx="52">
                  <c:v>32659</c:v>
                </c:pt>
                <c:pt idx="53">
                  <c:v>32689</c:v>
                </c:pt>
                <c:pt idx="54">
                  <c:v>32720</c:v>
                </c:pt>
                <c:pt idx="55">
                  <c:v>32751</c:v>
                </c:pt>
                <c:pt idx="56">
                  <c:v>32780</c:v>
                </c:pt>
                <c:pt idx="57">
                  <c:v>32812</c:v>
                </c:pt>
                <c:pt idx="58">
                  <c:v>32842</c:v>
                </c:pt>
                <c:pt idx="59">
                  <c:v>32871</c:v>
                </c:pt>
                <c:pt idx="60">
                  <c:v>32904</c:v>
                </c:pt>
                <c:pt idx="61">
                  <c:v>32932</c:v>
                </c:pt>
                <c:pt idx="62">
                  <c:v>32962</c:v>
                </c:pt>
                <c:pt idx="63">
                  <c:v>32993</c:v>
                </c:pt>
                <c:pt idx="64">
                  <c:v>33024</c:v>
                </c:pt>
                <c:pt idx="65">
                  <c:v>33053</c:v>
                </c:pt>
                <c:pt idx="66">
                  <c:v>33085</c:v>
                </c:pt>
                <c:pt idx="67">
                  <c:v>33116</c:v>
                </c:pt>
                <c:pt idx="68">
                  <c:v>33144</c:v>
                </c:pt>
                <c:pt idx="69">
                  <c:v>33177</c:v>
                </c:pt>
                <c:pt idx="70">
                  <c:v>33207</c:v>
                </c:pt>
                <c:pt idx="71">
                  <c:v>33238</c:v>
                </c:pt>
                <c:pt idx="72">
                  <c:v>33269</c:v>
                </c:pt>
                <c:pt idx="73">
                  <c:v>33297</c:v>
                </c:pt>
                <c:pt idx="74">
                  <c:v>33326</c:v>
                </c:pt>
                <c:pt idx="75">
                  <c:v>33358</c:v>
                </c:pt>
                <c:pt idx="76">
                  <c:v>33389</c:v>
                </c:pt>
                <c:pt idx="77">
                  <c:v>33417</c:v>
                </c:pt>
                <c:pt idx="78">
                  <c:v>33450</c:v>
                </c:pt>
                <c:pt idx="79">
                  <c:v>33480</c:v>
                </c:pt>
                <c:pt idx="80">
                  <c:v>33511</c:v>
                </c:pt>
                <c:pt idx="81">
                  <c:v>33542</c:v>
                </c:pt>
                <c:pt idx="82">
                  <c:v>33571</c:v>
                </c:pt>
                <c:pt idx="83">
                  <c:v>33603</c:v>
                </c:pt>
                <c:pt idx="84">
                  <c:v>33634</c:v>
                </c:pt>
                <c:pt idx="85">
                  <c:v>33662</c:v>
                </c:pt>
                <c:pt idx="86">
                  <c:v>33694</c:v>
                </c:pt>
                <c:pt idx="87">
                  <c:v>33724</c:v>
                </c:pt>
                <c:pt idx="88">
                  <c:v>33753</c:v>
                </c:pt>
                <c:pt idx="89">
                  <c:v>33785</c:v>
                </c:pt>
                <c:pt idx="90">
                  <c:v>33816</c:v>
                </c:pt>
                <c:pt idx="91">
                  <c:v>33847</c:v>
                </c:pt>
                <c:pt idx="92">
                  <c:v>33877</c:v>
                </c:pt>
                <c:pt idx="93">
                  <c:v>33907</c:v>
                </c:pt>
                <c:pt idx="94">
                  <c:v>33938</c:v>
                </c:pt>
                <c:pt idx="95">
                  <c:v>33969</c:v>
                </c:pt>
                <c:pt idx="96">
                  <c:v>33998</c:v>
                </c:pt>
                <c:pt idx="97">
                  <c:v>34026</c:v>
                </c:pt>
                <c:pt idx="98">
                  <c:v>34059</c:v>
                </c:pt>
                <c:pt idx="99">
                  <c:v>34089</c:v>
                </c:pt>
                <c:pt idx="100">
                  <c:v>34120</c:v>
                </c:pt>
                <c:pt idx="101">
                  <c:v>34150</c:v>
                </c:pt>
                <c:pt idx="102">
                  <c:v>34180</c:v>
                </c:pt>
                <c:pt idx="103">
                  <c:v>34212</c:v>
                </c:pt>
                <c:pt idx="104">
                  <c:v>34242</c:v>
                </c:pt>
                <c:pt idx="105">
                  <c:v>34271</c:v>
                </c:pt>
                <c:pt idx="106">
                  <c:v>34303</c:v>
                </c:pt>
                <c:pt idx="107">
                  <c:v>34334</c:v>
                </c:pt>
                <c:pt idx="108">
                  <c:v>34365</c:v>
                </c:pt>
                <c:pt idx="109">
                  <c:v>34393</c:v>
                </c:pt>
                <c:pt idx="110">
                  <c:v>34424</c:v>
                </c:pt>
                <c:pt idx="111">
                  <c:v>34453</c:v>
                </c:pt>
                <c:pt idx="112">
                  <c:v>34485</c:v>
                </c:pt>
                <c:pt idx="113">
                  <c:v>34515</c:v>
                </c:pt>
                <c:pt idx="114">
                  <c:v>34544</c:v>
                </c:pt>
                <c:pt idx="115">
                  <c:v>34577</c:v>
                </c:pt>
                <c:pt idx="116">
                  <c:v>34607</c:v>
                </c:pt>
                <c:pt idx="117">
                  <c:v>34638</c:v>
                </c:pt>
                <c:pt idx="118">
                  <c:v>34668</c:v>
                </c:pt>
                <c:pt idx="119">
                  <c:v>34698</c:v>
                </c:pt>
                <c:pt idx="120">
                  <c:v>34730</c:v>
                </c:pt>
                <c:pt idx="121">
                  <c:v>34758</c:v>
                </c:pt>
                <c:pt idx="122">
                  <c:v>34789</c:v>
                </c:pt>
                <c:pt idx="123">
                  <c:v>34817</c:v>
                </c:pt>
                <c:pt idx="124">
                  <c:v>34850</c:v>
                </c:pt>
                <c:pt idx="125">
                  <c:v>34880</c:v>
                </c:pt>
                <c:pt idx="126">
                  <c:v>34911</c:v>
                </c:pt>
                <c:pt idx="127">
                  <c:v>34942</c:v>
                </c:pt>
                <c:pt idx="128">
                  <c:v>34971</c:v>
                </c:pt>
                <c:pt idx="129">
                  <c:v>35003</c:v>
                </c:pt>
                <c:pt idx="130">
                  <c:v>35033</c:v>
                </c:pt>
                <c:pt idx="131">
                  <c:v>35062</c:v>
                </c:pt>
                <c:pt idx="132">
                  <c:v>35095</c:v>
                </c:pt>
                <c:pt idx="133">
                  <c:v>35124</c:v>
                </c:pt>
                <c:pt idx="134">
                  <c:v>35153</c:v>
                </c:pt>
                <c:pt idx="135">
                  <c:v>35185</c:v>
                </c:pt>
                <c:pt idx="136">
                  <c:v>35216</c:v>
                </c:pt>
                <c:pt idx="137">
                  <c:v>35244</c:v>
                </c:pt>
                <c:pt idx="138">
                  <c:v>35277</c:v>
                </c:pt>
                <c:pt idx="139">
                  <c:v>35307</c:v>
                </c:pt>
                <c:pt idx="140">
                  <c:v>35338</c:v>
                </c:pt>
                <c:pt idx="141">
                  <c:v>35369</c:v>
                </c:pt>
                <c:pt idx="142">
                  <c:v>35398</c:v>
                </c:pt>
                <c:pt idx="143">
                  <c:v>35430</c:v>
                </c:pt>
                <c:pt idx="144">
                  <c:v>35461</c:v>
                </c:pt>
                <c:pt idx="145">
                  <c:v>35489</c:v>
                </c:pt>
                <c:pt idx="146">
                  <c:v>35520</c:v>
                </c:pt>
                <c:pt idx="147">
                  <c:v>35550</c:v>
                </c:pt>
                <c:pt idx="148">
                  <c:v>35580</c:v>
                </c:pt>
                <c:pt idx="149">
                  <c:v>35611</c:v>
                </c:pt>
                <c:pt idx="150">
                  <c:v>35642</c:v>
                </c:pt>
                <c:pt idx="151">
                  <c:v>35671</c:v>
                </c:pt>
                <c:pt idx="152">
                  <c:v>35703</c:v>
                </c:pt>
                <c:pt idx="153">
                  <c:v>35734</c:v>
                </c:pt>
                <c:pt idx="154">
                  <c:v>35762</c:v>
                </c:pt>
                <c:pt idx="155">
                  <c:v>35795</c:v>
                </c:pt>
                <c:pt idx="156">
                  <c:v>35825</c:v>
                </c:pt>
                <c:pt idx="157">
                  <c:v>35853</c:v>
                </c:pt>
                <c:pt idx="158">
                  <c:v>35885</c:v>
                </c:pt>
                <c:pt idx="159">
                  <c:v>35915</c:v>
                </c:pt>
                <c:pt idx="160">
                  <c:v>35944</c:v>
                </c:pt>
                <c:pt idx="161">
                  <c:v>35976</c:v>
                </c:pt>
                <c:pt idx="162">
                  <c:v>36007</c:v>
                </c:pt>
                <c:pt idx="163">
                  <c:v>36038</c:v>
                </c:pt>
                <c:pt idx="164">
                  <c:v>36068</c:v>
                </c:pt>
                <c:pt idx="165">
                  <c:v>36098</c:v>
                </c:pt>
                <c:pt idx="166">
                  <c:v>36129</c:v>
                </c:pt>
                <c:pt idx="167">
                  <c:v>36160</c:v>
                </c:pt>
                <c:pt idx="168">
                  <c:v>36189</c:v>
                </c:pt>
                <c:pt idx="169">
                  <c:v>36217</c:v>
                </c:pt>
                <c:pt idx="170">
                  <c:v>36250</c:v>
                </c:pt>
                <c:pt idx="171">
                  <c:v>36280</c:v>
                </c:pt>
                <c:pt idx="172">
                  <c:v>36311</c:v>
                </c:pt>
                <c:pt idx="173">
                  <c:v>36341</c:v>
                </c:pt>
                <c:pt idx="174">
                  <c:v>36371</c:v>
                </c:pt>
                <c:pt idx="175">
                  <c:v>36403</c:v>
                </c:pt>
                <c:pt idx="176">
                  <c:v>36433</c:v>
                </c:pt>
                <c:pt idx="177">
                  <c:v>36462</c:v>
                </c:pt>
                <c:pt idx="178">
                  <c:v>36494</c:v>
                </c:pt>
                <c:pt idx="179">
                  <c:v>36525</c:v>
                </c:pt>
                <c:pt idx="180">
                  <c:v>36556</c:v>
                </c:pt>
                <c:pt idx="181">
                  <c:v>36585</c:v>
                </c:pt>
                <c:pt idx="182">
                  <c:v>36616</c:v>
                </c:pt>
                <c:pt idx="183">
                  <c:v>36644</c:v>
                </c:pt>
                <c:pt idx="184">
                  <c:v>36677</c:v>
                </c:pt>
                <c:pt idx="185">
                  <c:v>36707</c:v>
                </c:pt>
                <c:pt idx="186">
                  <c:v>36738</c:v>
                </c:pt>
                <c:pt idx="187">
                  <c:v>36769</c:v>
                </c:pt>
                <c:pt idx="188">
                  <c:v>36798</c:v>
                </c:pt>
                <c:pt idx="189">
                  <c:v>36830</c:v>
                </c:pt>
                <c:pt idx="190">
                  <c:v>36860</c:v>
                </c:pt>
                <c:pt idx="191">
                  <c:v>36889</c:v>
                </c:pt>
                <c:pt idx="192">
                  <c:v>36922</c:v>
                </c:pt>
                <c:pt idx="193">
                  <c:v>36950</c:v>
                </c:pt>
                <c:pt idx="194">
                  <c:v>36980</c:v>
                </c:pt>
                <c:pt idx="195">
                  <c:v>37011</c:v>
                </c:pt>
                <c:pt idx="196">
                  <c:v>37042</c:v>
                </c:pt>
                <c:pt idx="197">
                  <c:v>37071</c:v>
                </c:pt>
                <c:pt idx="198">
                  <c:v>37103</c:v>
                </c:pt>
                <c:pt idx="199">
                  <c:v>37134</c:v>
                </c:pt>
                <c:pt idx="200">
                  <c:v>37162</c:v>
                </c:pt>
                <c:pt idx="201">
                  <c:v>37195</c:v>
                </c:pt>
                <c:pt idx="202">
                  <c:v>37225</c:v>
                </c:pt>
                <c:pt idx="203">
                  <c:v>37256</c:v>
                </c:pt>
                <c:pt idx="204">
                  <c:v>37287</c:v>
                </c:pt>
                <c:pt idx="205">
                  <c:v>37315</c:v>
                </c:pt>
                <c:pt idx="206">
                  <c:v>37344</c:v>
                </c:pt>
                <c:pt idx="207">
                  <c:v>37376</c:v>
                </c:pt>
                <c:pt idx="208">
                  <c:v>37407</c:v>
                </c:pt>
                <c:pt idx="209">
                  <c:v>37435</c:v>
                </c:pt>
                <c:pt idx="210">
                  <c:v>37468</c:v>
                </c:pt>
                <c:pt idx="211">
                  <c:v>37498</c:v>
                </c:pt>
                <c:pt idx="212">
                  <c:v>37529</c:v>
                </c:pt>
                <c:pt idx="213">
                  <c:v>37560</c:v>
                </c:pt>
                <c:pt idx="214">
                  <c:v>37589</c:v>
                </c:pt>
                <c:pt idx="215">
                  <c:v>37621</c:v>
                </c:pt>
                <c:pt idx="216">
                  <c:v>37652</c:v>
                </c:pt>
                <c:pt idx="217">
                  <c:v>37680</c:v>
                </c:pt>
                <c:pt idx="218">
                  <c:v>37711</c:v>
                </c:pt>
                <c:pt idx="219">
                  <c:v>37741</c:v>
                </c:pt>
                <c:pt idx="220">
                  <c:v>37771</c:v>
                </c:pt>
                <c:pt idx="221">
                  <c:v>37802</c:v>
                </c:pt>
                <c:pt idx="222">
                  <c:v>37833</c:v>
                </c:pt>
                <c:pt idx="223">
                  <c:v>37862</c:v>
                </c:pt>
                <c:pt idx="224">
                  <c:v>37894</c:v>
                </c:pt>
                <c:pt idx="225">
                  <c:v>37925</c:v>
                </c:pt>
                <c:pt idx="226">
                  <c:v>37953</c:v>
                </c:pt>
                <c:pt idx="227">
                  <c:v>37986</c:v>
                </c:pt>
                <c:pt idx="228">
                  <c:v>38016</c:v>
                </c:pt>
                <c:pt idx="229">
                  <c:v>38044</c:v>
                </c:pt>
                <c:pt idx="230">
                  <c:v>38077</c:v>
                </c:pt>
                <c:pt idx="231">
                  <c:v>38107</c:v>
                </c:pt>
                <c:pt idx="232">
                  <c:v>38138</c:v>
                </c:pt>
                <c:pt idx="233">
                  <c:v>38168</c:v>
                </c:pt>
                <c:pt idx="234">
                  <c:v>38198</c:v>
                </c:pt>
                <c:pt idx="235">
                  <c:v>38230</c:v>
                </c:pt>
                <c:pt idx="236">
                  <c:v>38260</c:v>
                </c:pt>
                <c:pt idx="237">
                  <c:v>38289</c:v>
                </c:pt>
                <c:pt idx="238">
                  <c:v>38321</c:v>
                </c:pt>
                <c:pt idx="239">
                  <c:v>38352</c:v>
                </c:pt>
                <c:pt idx="240">
                  <c:v>38383</c:v>
                </c:pt>
                <c:pt idx="241">
                  <c:v>38411</c:v>
                </c:pt>
                <c:pt idx="242">
                  <c:v>38442</c:v>
                </c:pt>
                <c:pt idx="243">
                  <c:v>38471</c:v>
                </c:pt>
                <c:pt idx="244">
                  <c:v>38503</c:v>
                </c:pt>
                <c:pt idx="245">
                  <c:v>38533</c:v>
                </c:pt>
                <c:pt idx="246">
                  <c:v>38562</c:v>
                </c:pt>
                <c:pt idx="247">
                  <c:v>38595</c:v>
                </c:pt>
                <c:pt idx="248">
                  <c:v>38625</c:v>
                </c:pt>
                <c:pt idx="249">
                  <c:v>38656</c:v>
                </c:pt>
                <c:pt idx="250">
                  <c:v>38686</c:v>
                </c:pt>
                <c:pt idx="251">
                  <c:v>38716</c:v>
                </c:pt>
                <c:pt idx="252">
                  <c:v>38748</c:v>
                </c:pt>
                <c:pt idx="253">
                  <c:v>38776</c:v>
                </c:pt>
                <c:pt idx="254">
                  <c:v>38807</c:v>
                </c:pt>
                <c:pt idx="255">
                  <c:v>38835</c:v>
                </c:pt>
                <c:pt idx="256">
                  <c:v>38868</c:v>
                </c:pt>
                <c:pt idx="257">
                  <c:v>38898</c:v>
                </c:pt>
                <c:pt idx="258">
                  <c:v>38929</c:v>
                </c:pt>
                <c:pt idx="259">
                  <c:v>38960</c:v>
                </c:pt>
                <c:pt idx="260">
                  <c:v>38989</c:v>
                </c:pt>
                <c:pt idx="261">
                  <c:v>39021</c:v>
                </c:pt>
                <c:pt idx="262">
                  <c:v>39051</c:v>
                </c:pt>
                <c:pt idx="263">
                  <c:v>39080</c:v>
                </c:pt>
                <c:pt idx="264">
                  <c:v>39113</c:v>
                </c:pt>
                <c:pt idx="265">
                  <c:v>39141</c:v>
                </c:pt>
                <c:pt idx="266">
                  <c:v>39171</c:v>
                </c:pt>
                <c:pt idx="267">
                  <c:v>39202</c:v>
                </c:pt>
                <c:pt idx="268">
                  <c:v>39233</c:v>
                </c:pt>
                <c:pt idx="269">
                  <c:v>39262</c:v>
                </c:pt>
                <c:pt idx="270">
                  <c:v>39294</c:v>
                </c:pt>
                <c:pt idx="271">
                  <c:v>39325</c:v>
                </c:pt>
                <c:pt idx="272">
                  <c:v>39353</c:v>
                </c:pt>
                <c:pt idx="273">
                  <c:v>39386</c:v>
                </c:pt>
                <c:pt idx="274">
                  <c:v>39416</c:v>
                </c:pt>
                <c:pt idx="275">
                  <c:v>39447</c:v>
                </c:pt>
                <c:pt idx="276">
                  <c:v>39478</c:v>
                </c:pt>
                <c:pt idx="277">
                  <c:v>39507</c:v>
                </c:pt>
                <c:pt idx="278">
                  <c:v>39538</c:v>
                </c:pt>
                <c:pt idx="279">
                  <c:v>39568</c:v>
                </c:pt>
                <c:pt idx="280">
                  <c:v>39598</c:v>
                </c:pt>
                <c:pt idx="281">
                  <c:v>39629</c:v>
                </c:pt>
                <c:pt idx="282">
                  <c:v>39660</c:v>
                </c:pt>
                <c:pt idx="283">
                  <c:v>39689</c:v>
                </c:pt>
                <c:pt idx="284">
                  <c:v>39721</c:v>
                </c:pt>
                <c:pt idx="285">
                  <c:v>39752</c:v>
                </c:pt>
                <c:pt idx="286">
                  <c:v>39780</c:v>
                </c:pt>
                <c:pt idx="287">
                  <c:v>39813</c:v>
                </c:pt>
                <c:pt idx="288">
                  <c:v>39843</c:v>
                </c:pt>
                <c:pt idx="289">
                  <c:v>39871</c:v>
                </c:pt>
                <c:pt idx="290">
                  <c:v>39903</c:v>
                </c:pt>
                <c:pt idx="291">
                  <c:v>39933</c:v>
                </c:pt>
                <c:pt idx="292">
                  <c:v>39962</c:v>
                </c:pt>
                <c:pt idx="293">
                  <c:v>39994</c:v>
                </c:pt>
                <c:pt idx="294">
                  <c:v>40025</c:v>
                </c:pt>
                <c:pt idx="295">
                  <c:v>40056</c:v>
                </c:pt>
                <c:pt idx="296">
                  <c:v>40086</c:v>
                </c:pt>
                <c:pt idx="297">
                  <c:v>40116</c:v>
                </c:pt>
                <c:pt idx="298">
                  <c:v>40147</c:v>
                </c:pt>
                <c:pt idx="299">
                  <c:v>40178</c:v>
                </c:pt>
                <c:pt idx="300">
                  <c:v>40207</c:v>
                </c:pt>
                <c:pt idx="301">
                  <c:v>40235</c:v>
                </c:pt>
                <c:pt idx="302">
                  <c:v>40268</c:v>
                </c:pt>
                <c:pt idx="303">
                  <c:v>40298</c:v>
                </c:pt>
                <c:pt idx="304">
                  <c:v>40329</c:v>
                </c:pt>
                <c:pt idx="305">
                  <c:v>40359</c:v>
                </c:pt>
                <c:pt idx="306">
                  <c:v>40389</c:v>
                </c:pt>
                <c:pt idx="307">
                  <c:v>40421</c:v>
                </c:pt>
                <c:pt idx="308">
                  <c:v>40451</c:v>
                </c:pt>
                <c:pt idx="309">
                  <c:v>40480</c:v>
                </c:pt>
                <c:pt idx="310">
                  <c:v>40512</c:v>
                </c:pt>
                <c:pt idx="311">
                  <c:v>40543</c:v>
                </c:pt>
                <c:pt idx="312">
                  <c:v>40574</c:v>
                </c:pt>
                <c:pt idx="313">
                  <c:v>40602</c:v>
                </c:pt>
                <c:pt idx="314">
                  <c:v>40633</c:v>
                </c:pt>
                <c:pt idx="315">
                  <c:v>40662</c:v>
                </c:pt>
                <c:pt idx="316">
                  <c:v>40694</c:v>
                </c:pt>
                <c:pt idx="317">
                  <c:v>40724</c:v>
                </c:pt>
                <c:pt idx="318">
                  <c:v>40753</c:v>
                </c:pt>
                <c:pt idx="319">
                  <c:v>40786</c:v>
                </c:pt>
                <c:pt idx="320">
                  <c:v>40816</c:v>
                </c:pt>
                <c:pt idx="321">
                  <c:v>40847</c:v>
                </c:pt>
                <c:pt idx="322">
                  <c:v>40877</c:v>
                </c:pt>
                <c:pt idx="323">
                  <c:v>40907</c:v>
                </c:pt>
                <c:pt idx="324">
                  <c:v>40939</c:v>
                </c:pt>
                <c:pt idx="325">
                  <c:v>40968</c:v>
                </c:pt>
                <c:pt idx="326">
                  <c:v>40998</c:v>
                </c:pt>
                <c:pt idx="327">
                  <c:v>41029</c:v>
                </c:pt>
                <c:pt idx="328">
                  <c:v>41060</c:v>
                </c:pt>
                <c:pt idx="329">
                  <c:v>41089</c:v>
                </c:pt>
                <c:pt idx="330">
                  <c:v>41121</c:v>
                </c:pt>
                <c:pt idx="331">
                  <c:v>41152</c:v>
                </c:pt>
                <c:pt idx="332">
                  <c:v>41180</c:v>
                </c:pt>
                <c:pt idx="333">
                  <c:v>41213</c:v>
                </c:pt>
                <c:pt idx="334">
                  <c:v>41243</c:v>
                </c:pt>
                <c:pt idx="335">
                  <c:v>41274</c:v>
                </c:pt>
                <c:pt idx="336">
                  <c:v>41305</c:v>
                </c:pt>
                <c:pt idx="337">
                  <c:v>41333</c:v>
                </c:pt>
                <c:pt idx="338">
                  <c:v>41362</c:v>
                </c:pt>
                <c:pt idx="339">
                  <c:v>41394</c:v>
                </c:pt>
                <c:pt idx="340">
                  <c:v>41425</c:v>
                </c:pt>
                <c:pt idx="341">
                  <c:v>41453</c:v>
                </c:pt>
                <c:pt idx="342">
                  <c:v>41486</c:v>
                </c:pt>
                <c:pt idx="343">
                  <c:v>41516</c:v>
                </c:pt>
                <c:pt idx="344">
                  <c:v>41547</c:v>
                </c:pt>
                <c:pt idx="345">
                  <c:v>41578</c:v>
                </c:pt>
                <c:pt idx="346">
                  <c:v>41607</c:v>
                </c:pt>
                <c:pt idx="347">
                  <c:v>41639</c:v>
                </c:pt>
                <c:pt idx="348">
                  <c:v>41670</c:v>
                </c:pt>
                <c:pt idx="349">
                  <c:v>41698</c:v>
                </c:pt>
                <c:pt idx="350">
                  <c:v>41729</c:v>
                </c:pt>
                <c:pt idx="351">
                  <c:v>41759</c:v>
                </c:pt>
                <c:pt idx="352">
                  <c:v>41789</c:v>
                </c:pt>
                <c:pt idx="353">
                  <c:v>41820</c:v>
                </c:pt>
                <c:pt idx="354">
                  <c:v>41851</c:v>
                </c:pt>
                <c:pt idx="355">
                  <c:v>41880</c:v>
                </c:pt>
                <c:pt idx="356">
                  <c:v>41912</c:v>
                </c:pt>
                <c:pt idx="357">
                  <c:v>41943</c:v>
                </c:pt>
                <c:pt idx="358">
                  <c:v>41971</c:v>
                </c:pt>
                <c:pt idx="359">
                  <c:v>42004</c:v>
                </c:pt>
                <c:pt idx="360">
                  <c:v>42034</c:v>
                </c:pt>
                <c:pt idx="361">
                  <c:v>42062</c:v>
                </c:pt>
                <c:pt idx="362">
                  <c:v>42094</c:v>
                </c:pt>
                <c:pt idx="363">
                  <c:v>42124</c:v>
                </c:pt>
                <c:pt idx="364">
                  <c:v>42153</c:v>
                </c:pt>
                <c:pt idx="365">
                  <c:v>42185</c:v>
                </c:pt>
                <c:pt idx="366">
                  <c:v>42216</c:v>
                </c:pt>
                <c:pt idx="367">
                  <c:v>42247</c:v>
                </c:pt>
                <c:pt idx="368">
                  <c:v>42277</c:v>
                </c:pt>
                <c:pt idx="369">
                  <c:v>42307</c:v>
                </c:pt>
                <c:pt idx="370">
                  <c:v>42338</c:v>
                </c:pt>
                <c:pt idx="371">
                  <c:v>42369</c:v>
                </c:pt>
                <c:pt idx="372">
                  <c:v>42398</c:v>
                </c:pt>
                <c:pt idx="373">
                  <c:v>42429</c:v>
                </c:pt>
                <c:pt idx="374">
                  <c:v>42460</c:v>
                </c:pt>
                <c:pt idx="375">
                  <c:v>42489</c:v>
                </c:pt>
                <c:pt idx="376">
                  <c:v>42521</c:v>
                </c:pt>
                <c:pt idx="377">
                  <c:v>42551</c:v>
                </c:pt>
                <c:pt idx="378">
                  <c:v>42580</c:v>
                </c:pt>
                <c:pt idx="379">
                  <c:v>42613</c:v>
                </c:pt>
                <c:pt idx="380">
                  <c:v>42643</c:v>
                </c:pt>
                <c:pt idx="381">
                  <c:v>42674</c:v>
                </c:pt>
                <c:pt idx="382">
                  <c:v>42704</c:v>
                </c:pt>
                <c:pt idx="383">
                  <c:v>42734</c:v>
                </c:pt>
                <c:pt idx="384">
                  <c:v>42766</c:v>
                </c:pt>
                <c:pt idx="385">
                  <c:v>42794</c:v>
                </c:pt>
                <c:pt idx="386">
                  <c:v>42825</c:v>
                </c:pt>
                <c:pt idx="387">
                  <c:v>42853</c:v>
                </c:pt>
                <c:pt idx="388">
                  <c:v>42886</c:v>
                </c:pt>
                <c:pt idx="389">
                  <c:v>42916</c:v>
                </c:pt>
                <c:pt idx="390">
                  <c:v>42947</c:v>
                </c:pt>
                <c:pt idx="391">
                  <c:v>42978</c:v>
                </c:pt>
                <c:pt idx="392">
                  <c:v>43007</c:v>
                </c:pt>
                <c:pt idx="393">
                  <c:v>43039</c:v>
                </c:pt>
                <c:pt idx="394">
                  <c:v>43069</c:v>
                </c:pt>
                <c:pt idx="395">
                  <c:v>43098</c:v>
                </c:pt>
                <c:pt idx="396">
                  <c:v>43131</c:v>
                </c:pt>
                <c:pt idx="397">
                  <c:v>43159</c:v>
                </c:pt>
                <c:pt idx="398">
                  <c:v>43189</c:v>
                </c:pt>
                <c:pt idx="399">
                  <c:v>43220</c:v>
                </c:pt>
                <c:pt idx="400">
                  <c:v>43251</c:v>
                </c:pt>
                <c:pt idx="401">
                  <c:v>43280</c:v>
                </c:pt>
                <c:pt idx="402">
                  <c:v>43312</c:v>
                </c:pt>
                <c:pt idx="403">
                  <c:v>43343</c:v>
                </c:pt>
                <c:pt idx="404">
                  <c:v>43371</c:v>
                </c:pt>
                <c:pt idx="405">
                  <c:v>43404</c:v>
                </c:pt>
                <c:pt idx="406">
                  <c:v>43434</c:v>
                </c:pt>
                <c:pt idx="407">
                  <c:v>43465</c:v>
                </c:pt>
                <c:pt idx="408">
                  <c:v>43496</c:v>
                </c:pt>
                <c:pt idx="409">
                  <c:v>43524</c:v>
                </c:pt>
                <c:pt idx="410">
                  <c:v>43553</c:v>
                </c:pt>
                <c:pt idx="411">
                  <c:v>43585</c:v>
                </c:pt>
                <c:pt idx="412">
                  <c:v>43616</c:v>
                </c:pt>
                <c:pt idx="413">
                  <c:v>43644</c:v>
                </c:pt>
                <c:pt idx="414">
                  <c:v>43677</c:v>
                </c:pt>
                <c:pt idx="415">
                  <c:v>43707</c:v>
                </c:pt>
                <c:pt idx="416">
                  <c:v>43738</c:v>
                </c:pt>
                <c:pt idx="417">
                  <c:v>43769</c:v>
                </c:pt>
                <c:pt idx="418">
                  <c:v>43798</c:v>
                </c:pt>
                <c:pt idx="419">
                  <c:v>43830</c:v>
                </c:pt>
                <c:pt idx="420">
                  <c:v>43861</c:v>
                </c:pt>
                <c:pt idx="421">
                  <c:v>43889</c:v>
                </c:pt>
                <c:pt idx="422">
                  <c:v>43921</c:v>
                </c:pt>
                <c:pt idx="423">
                  <c:v>43951</c:v>
                </c:pt>
                <c:pt idx="424">
                  <c:v>43980</c:v>
                </c:pt>
                <c:pt idx="425">
                  <c:v>44012</c:v>
                </c:pt>
                <c:pt idx="426">
                  <c:v>44043</c:v>
                </c:pt>
                <c:pt idx="427">
                  <c:v>44074</c:v>
                </c:pt>
                <c:pt idx="428">
                  <c:v>44104</c:v>
                </c:pt>
                <c:pt idx="429">
                  <c:v>44134</c:v>
                </c:pt>
                <c:pt idx="430">
                  <c:v>44165</c:v>
                </c:pt>
                <c:pt idx="431">
                  <c:v>44196</c:v>
                </c:pt>
                <c:pt idx="432">
                  <c:v>44225</c:v>
                </c:pt>
                <c:pt idx="433">
                  <c:v>44253</c:v>
                </c:pt>
                <c:pt idx="434">
                  <c:v>44286</c:v>
                </c:pt>
                <c:pt idx="435">
                  <c:v>44316</c:v>
                </c:pt>
                <c:pt idx="436">
                  <c:v>44347</c:v>
                </c:pt>
                <c:pt idx="437">
                  <c:v>44377</c:v>
                </c:pt>
                <c:pt idx="438">
                  <c:v>44407</c:v>
                </c:pt>
                <c:pt idx="439">
                  <c:v>44439</c:v>
                </c:pt>
                <c:pt idx="440">
                  <c:v>44469</c:v>
                </c:pt>
                <c:pt idx="441">
                  <c:v>44498</c:v>
                </c:pt>
              </c:numCache>
            </c:numRef>
          </c:cat>
          <c:val>
            <c:numRef>
              <c:f>Rates!$R$2:$R$444</c:f>
              <c:numCache>
                <c:formatCode>General</c:formatCode>
                <c:ptCount val="44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#N/A</c:v>
                </c:pt>
                <c:pt idx="382">
                  <c:v>#N/A</c:v>
                </c:pt>
                <c:pt idx="383">
                  <c:v>#N/A</c:v>
                </c:pt>
                <c:pt idx="384">
                  <c:v>#N/A</c:v>
                </c:pt>
                <c:pt idx="385">
                  <c:v>#N/A</c:v>
                </c:pt>
                <c:pt idx="386">
                  <c:v>#N/A</c:v>
                </c:pt>
                <c:pt idx="387">
                  <c:v>174.00800374526239</c:v>
                </c:pt>
                <c:pt idx="388">
                  <c:v>141.18420679373017</c:v>
                </c:pt>
                <c:pt idx="389">
                  <c:v>152.41825770855834</c:v>
                </c:pt>
                <c:pt idx="390">
                  <c:v>158.24032567432943</c:v>
                </c:pt>
                <c:pt idx="391">
                  <c:v>171.73666573739283</c:v>
                </c:pt>
                <c:pt idx="392">
                  <c:v>204.43831418865358</c:v>
                </c:pt>
                <c:pt idx="393">
                  <c:v>212.15620467734232</c:v>
                </c:pt>
                <c:pt idx="394">
                  <c:v>187.78974263757681</c:v>
                </c:pt>
                <c:pt idx="395">
                  <c:v>182.13792809977232</c:v>
                </c:pt>
                <c:pt idx="396">
                  <c:v>175.46202095109419</c:v>
                </c:pt>
                <c:pt idx="397">
                  <c:v>192.67877614572708</c:v>
                </c:pt>
                <c:pt idx="398">
                  <c:v>213.68150442226903</c:v>
                </c:pt>
                <c:pt idx="399">
                  <c:v>206.13044353501223</c:v>
                </c:pt>
                <c:pt idx="400">
                  <c:v>209.25377102937981</c:v>
                </c:pt>
                <c:pt idx="401">
                  <c:v>204.82095906642348</c:v>
                </c:pt>
                <c:pt idx="402">
                  <c:v>203.28878344430632</c:v>
                </c:pt>
                <c:pt idx="403">
                  <c:v>221.99650759606192</c:v>
                </c:pt>
                <c:pt idx="404">
                  <c:v>233.73935285635449</c:v>
                </c:pt>
                <c:pt idx="405">
                  <c:v>209.45750557451822</c:v>
                </c:pt>
                <c:pt idx="406">
                  <c:v>184.33187854883391</c:v>
                </c:pt>
                <c:pt idx="407">
                  <c:v>190.63322305692824</c:v>
                </c:pt>
                <c:pt idx="408">
                  <c:v>92.305041967179022</c:v>
                </c:pt>
                <c:pt idx="409">
                  <c:v>146.16986002478839</c:v>
                </c:pt>
                <c:pt idx="410">
                  <c:v>157.92426901939933</c:v>
                </c:pt>
                <c:pt idx="411">
                  <c:v>148.49420166513062</c:v>
                </c:pt>
                <c:pt idx="412">
                  <c:v>145.37495081620659</c:v>
                </c:pt>
                <c:pt idx="413">
                  <c:v>152.11009873070006</c:v>
                </c:pt>
                <c:pt idx="414">
                  <c:v>189.42709241361416</c:v>
                </c:pt>
                <c:pt idx="415">
                  <c:v>257.51923508063351</c:v>
                </c:pt>
                <c:pt idx="416">
                  <c:v>240.16867142625725</c:v>
                </c:pt>
                <c:pt idx="417">
                  <c:v>209.25770597558903</c:v>
                </c:pt>
                <c:pt idx="418">
                  <c:v>156.14651183867565</c:v>
                </c:pt>
                <c:pt idx="419">
                  <c:v>137.2797493823503</c:v>
                </c:pt>
                <c:pt idx="420">
                  <c:v>100</c:v>
                </c:pt>
                <c:pt idx="421">
                  <c:v>115.5876400314942</c:v>
                </c:pt>
                <c:pt idx="422">
                  <c:v>108.6902190249605</c:v>
                </c:pt>
                <c:pt idx="423">
                  <c:v>79.00627934345043</c:v>
                </c:pt>
                <c:pt idx="424">
                  <c:v>96.443233411482012</c:v>
                </c:pt>
                <c:pt idx="425">
                  <c:v>131.05530875290492</c:v>
                </c:pt>
                <c:pt idx="426">
                  <c:v>166.08382252283286</c:v>
                </c:pt>
                <c:pt idx="427">
                  <c:v>182.24392288479376</c:v>
                </c:pt>
                <c:pt idx="428">
                  <c:v>188.81836697871233</c:v>
                </c:pt>
                <c:pt idx="429">
                  <c:v>179.87266065272976</c:v>
                </c:pt>
                <c:pt idx="430">
                  <c:v>193.36380884162358</c:v>
                </c:pt>
                <c:pt idx="431">
                  <c:v>196.10448947536162</c:v>
                </c:pt>
                <c:pt idx="432">
                  <c:v>219.32352211110646</c:v>
                </c:pt>
                <c:pt idx="433">
                  <c:v>352.30384029560054</c:v>
                </c:pt>
                <c:pt idx="434">
                  <c:v>348.82741114526937</c:v>
                </c:pt>
                <c:pt idx="435">
                  <c:v>396.67075878604123</c:v>
                </c:pt>
                <c:pt idx="436">
                  <c:v>460.31048561120258</c:v>
                </c:pt>
                <c:pt idx="437">
                  <c:v>533.79204412263948</c:v>
                </c:pt>
                <c:pt idx="438">
                  <c:v>533.9945205214442</c:v>
                </c:pt>
                <c:pt idx="439">
                  <c:v>628.73302314368539</c:v>
                </c:pt>
                <c:pt idx="440">
                  <c:v>609.04261374126008</c:v>
                </c:pt>
                <c:pt idx="441">
                  <c:v>553.75569186747771</c:v>
                </c:pt>
              </c:numCache>
            </c:numRef>
          </c:val>
          <c:smooth val="0"/>
          <c:extLst>
            <c:ext xmlns:c16="http://schemas.microsoft.com/office/drawing/2014/chart" uri="{C3380CC4-5D6E-409C-BE32-E72D297353CC}">
              <c16:uniqueId val="{00000002-9F70-403E-B565-E094C6BA9659}"/>
            </c:ext>
          </c:extLst>
        </c:ser>
        <c:ser>
          <c:idx val="0"/>
          <c:order val="3"/>
          <c:tx>
            <c:strRef>
              <c:f>Rates!$W$1</c:f>
              <c:strCache>
                <c:ptCount val="1"/>
                <c:pt idx="0">
                  <c:v>HARPEX</c:v>
                </c:pt>
              </c:strCache>
            </c:strRef>
          </c:tx>
          <c:spPr>
            <a:ln w="28575" cap="rnd">
              <a:solidFill>
                <a:srgbClr val="0070C0"/>
              </a:solidFill>
              <a:round/>
            </a:ln>
            <a:effectLst/>
          </c:spPr>
          <c:marker>
            <c:symbol val="none"/>
          </c:marker>
          <c:val>
            <c:numRef>
              <c:f>Rates!$W$2:$W$443</c:f>
              <c:numCache>
                <c:formatCode>General</c:formatCode>
                <c:ptCount val="442"/>
                <c:pt idx="204">
                  <c:v>99.68184626188264</c:v>
                </c:pt>
                <c:pt idx="205">
                  <c:v>98.064662388197448</c:v>
                </c:pt>
                <c:pt idx="206">
                  <c:v>97.108465327207355</c:v>
                </c:pt>
                <c:pt idx="207">
                  <c:v>109.79695302316685</c:v>
                </c:pt>
                <c:pt idx="208">
                  <c:v>133.85986184475288</c:v>
                </c:pt>
                <c:pt idx="209">
                  <c:v>133.78532962769012</c:v>
                </c:pt>
                <c:pt idx="210">
                  <c:v>137.11347386685554</c:v>
                </c:pt>
                <c:pt idx="211">
                  <c:v>147.16168793012801</c:v>
                </c:pt>
                <c:pt idx="212">
                  <c:v>147.92473188880393</c:v>
                </c:pt>
                <c:pt idx="213">
                  <c:v>149.94387227266759</c:v>
                </c:pt>
                <c:pt idx="214">
                  <c:v>149.2781395827968</c:v>
                </c:pt>
                <c:pt idx="215">
                  <c:v>141.93534127562896</c:v>
                </c:pt>
                <c:pt idx="216">
                  <c:v>167.9134990102051</c:v>
                </c:pt>
                <c:pt idx="217">
                  <c:v>176.17520767372105</c:v>
                </c:pt>
                <c:pt idx="218">
                  <c:v>175.88780929252408</c:v>
                </c:pt>
                <c:pt idx="219">
                  <c:v>191.97038201875381</c:v>
                </c:pt>
                <c:pt idx="220">
                  <c:v>205.06461066357721</c:v>
                </c:pt>
                <c:pt idx="221">
                  <c:v>211.4724590890595</c:v>
                </c:pt>
                <c:pt idx="222">
                  <c:v>216.40060083798414</c:v>
                </c:pt>
                <c:pt idx="223">
                  <c:v>220.68737573412557</c:v>
                </c:pt>
                <c:pt idx="224">
                  <c:v>230.91885567559382</c:v>
                </c:pt>
                <c:pt idx="225">
                  <c:v>234.94372845286554</c:v>
                </c:pt>
                <c:pt idx="226">
                  <c:v>234.81673184289104</c:v>
                </c:pt>
                <c:pt idx="227">
                  <c:v>234.92057754480271</c:v>
                </c:pt>
                <c:pt idx="228">
                  <c:v>256.97038941577364</c:v>
                </c:pt>
                <c:pt idx="229">
                  <c:v>273.57271565478243</c:v>
                </c:pt>
                <c:pt idx="230">
                  <c:v>288.48251839240049</c:v>
                </c:pt>
                <c:pt idx="231">
                  <c:v>294.66265406139172</c:v>
                </c:pt>
                <c:pt idx="232">
                  <c:v>293.41010292829338</c:v>
                </c:pt>
                <c:pt idx="233">
                  <c:v>301.32310160058904</c:v>
                </c:pt>
                <c:pt idx="234">
                  <c:v>306.94334864117036</c:v>
                </c:pt>
                <c:pt idx="235">
                  <c:v>305.89994548389222</c:v>
                </c:pt>
                <c:pt idx="236">
                  <c:v>318.7670146299817</c:v>
                </c:pt>
                <c:pt idx="237">
                  <c:v>320.43782270564964</c:v>
                </c:pt>
                <c:pt idx="238">
                  <c:v>326.09155029326098</c:v>
                </c:pt>
                <c:pt idx="239">
                  <c:v>337.5407363444121</c:v>
                </c:pt>
                <c:pt idx="240">
                  <c:v>337.71690583102196</c:v>
                </c:pt>
                <c:pt idx="241">
                  <c:v>341.99168545670318</c:v>
                </c:pt>
                <c:pt idx="242">
                  <c:v>347.12003916272886</c:v>
                </c:pt>
                <c:pt idx="243">
                  <c:v>346.35882284160687</c:v>
                </c:pt>
                <c:pt idx="244">
                  <c:v>348.1048206122843</c:v>
                </c:pt>
                <c:pt idx="245">
                  <c:v>342.59633534231983</c:v>
                </c:pt>
                <c:pt idx="246">
                  <c:v>318.05855737743036</c:v>
                </c:pt>
                <c:pt idx="247">
                  <c:v>308.06276978994066</c:v>
                </c:pt>
                <c:pt idx="248">
                  <c:v>273.33832651717665</c:v>
                </c:pt>
                <c:pt idx="249">
                  <c:v>272.92646565351453</c:v>
                </c:pt>
                <c:pt idx="250">
                  <c:v>254.07475661132031</c:v>
                </c:pt>
                <c:pt idx="251">
                  <c:v>240.59093630995881</c:v>
                </c:pt>
                <c:pt idx="252">
                  <c:v>232.05859683111854</c:v>
                </c:pt>
                <c:pt idx="253">
                  <c:v>225.31960304426028</c:v>
                </c:pt>
                <c:pt idx="254">
                  <c:v>227.79388443146308</c:v>
                </c:pt>
                <c:pt idx="255">
                  <c:v>226.65888749857083</c:v>
                </c:pt>
                <c:pt idx="256">
                  <c:v>232.24125087075655</c:v>
                </c:pt>
                <c:pt idx="257">
                  <c:v>227.37891298427465</c:v>
                </c:pt>
                <c:pt idx="258">
                  <c:v>226.14620325395083</c:v>
                </c:pt>
                <c:pt idx="259">
                  <c:v>225.07200848190331</c:v>
                </c:pt>
                <c:pt idx="260">
                  <c:v>214.73054696012198</c:v>
                </c:pt>
                <c:pt idx="261">
                  <c:v>210.95287539620071</c:v>
                </c:pt>
                <c:pt idx="262">
                  <c:v>193.11373092025912</c:v>
                </c:pt>
                <c:pt idx="263">
                  <c:v>182.94990882120337</c:v>
                </c:pt>
                <c:pt idx="264">
                  <c:v>186.97491092209276</c:v>
                </c:pt>
                <c:pt idx="265">
                  <c:v>194.57741656059585</c:v>
                </c:pt>
                <c:pt idx="266">
                  <c:v>203.6267765479034</c:v>
                </c:pt>
                <c:pt idx="267">
                  <c:v>208.61954721961791</c:v>
                </c:pt>
                <c:pt idx="268">
                  <c:v>215.98213034641662</c:v>
                </c:pt>
                <c:pt idx="269">
                  <c:v>226.10393725383472</c:v>
                </c:pt>
                <c:pt idx="270">
                  <c:v>230.16212152528701</c:v>
                </c:pt>
                <c:pt idx="271">
                  <c:v>242.99087660784454</c:v>
                </c:pt>
                <c:pt idx="272">
                  <c:v>241.96553473567707</c:v>
                </c:pt>
                <c:pt idx="273">
                  <c:v>245.61299159160649</c:v>
                </c:pt>
                <c:pt idx="274">
                  <c:v>233.90636937868848</c:v>
                </c:pt>
                <c:pt idx="275">
                  <c:v>233.23046409981981</c:v>
                </c:pt>
                <c:pt idx="276">
                  <c:v>236.14895001325945</c:v>
                </c:pt>
                <c:pt idx="277">
                  <c:v>231.79614254736614</c:v>
                </c:pt>
                <c:pt idx="278">
                  <c:v>230.96972644377865</c:v>
                </c:pt>
                <c:pt idx="279">
                  <c:v>233.77097852207066</c:v>
                </c:pt>
                <c:pt idx="280">
                  <c:v>226.75337681745242</c:v>
                </c:pt>
                <c:pt idx="281">
                  <c:v>205.83568189692619</c:v>
                </c:pt>
                <c:pt idx="282">
                  <c:v>200.56506348094553</c:v>
                </c:pt>
                <c:pt idx="283">
                  <c:v>187.67628910469591</c:v>
                </c:pt>
                <c:pt idx="284">
                  <c:v>172.81439296089576</c:v>
                </c:pt>
                <c:pt idx="285">
                  <c:v>120.31260780215362</c:v>
                </c:pt>
                <c:pt idx="286">
                  <c:v>122.4811958078391</c:v>
                </c:pt>
                <c:pt idx="287">
                  <c:v>96.788156066506332</c:v>
                </c:pt>
                <c:pt idx="288">
                  <c:v>82.076342443143986</c:v>
                </c:pt>
                <c:pt idx="289">
                  <c:v>72.929296949525039</c:v>
                </c:pt>
                <c:pt idx="290">
                  <c:v>61.644911558325624</c:v>
                </c:pt>
                <c:pt idx="291">
                  <c:v>53.803638166798429</c:v>
                </c:pt>
                <c:pt idx="292">
                  <c:v>51.302727979019735</c:v>
                </c:pt>
                <c:pt idx="293">
                  <c:v>49.184766568887959</c:v>
                </c:pt>
                <c:pt idx="294">
                  <c:v>48.846197897793928</c:v>
                </c:pt>
                <c:pt idx="295">
                  <c:v>48.683184524132372</c:v>
                </c:pt>
                <c:pt idx="296">
                  <c:v>48.097104883345288</c:v>
                </c:pt>
                <c:pt idx="297">
                  <c:v>48.16300600762731</c:v>
                </c:pt>
                <c:pt idx="298">
                  <c:v>46.465667301335174</c:v>
                </c:pt>
                <c:pt idx="299">
                  <c:v>46.7196730594545</c:v>
                </c:pt>
                <c:pt idx="300">
                  <c:v>47.737296573713479</c:v>
                </c:pt>
                <c:pt idx="301">
                  <c:v>48.061023131975688</c:v>
                </c:pt>
                <c:pt idx="302">
                  <c:v>56.216141529746601</c:v>
                </c:pt>
                <c:pt idx="303">
                  <c:v>83.012955561347738</c:v>
                </c:pt>
                <c:pt idx="304">
                  <c:v>83.056125812985798</c:v>
                </c:pt>
                <c:pt idx="305">
                  <c:v>110.90598770357809</c:v>
                </c:pt>
                <c:pt idx="306">
                  <c:v>118.85895569414471</c:v>
                </c:pt>
                <c:pt idx="307">
                  <c:v>124.81583801092827</c:v>
                </c:pt>
                <c:pt idx="308">
                  <c:v>128.09108461497777</c:v>
                </c:pt>
                <c:pt idx="309">
                  <c:v>114.89619398014896</c:v>
                </c:pt>
                <c:pt idx="310">
                  <c:v>102.36981339289666</c:v>
                </c:pt>
                <c:pt idx="311">
                  <c:v>115.72949057042388</c:v>
                </c:pt>
                <c:pt idx="312">
                  <c:v>126.61013804977625</c:v>
                </c:pt>
                <c:pt idx="313">
                  <c:v>142.21181033794028</c:v>
                </c:pt>
                <c:pt idx="314">
                  <c:v>148.01149145570628</c:v>
                </c:pt>
                <c:pt idx="315">
                  <c:v>143.18808504092715</c:v>
                </c:pt>
                <c:pt idx="316">
                  <c:v>141.85705803019232</c:v>
                </c:pt>
                <c:pt idx="317">
                  <c:v>135.51021215421775</c:v>
                </c:pt>
                <c:pt idx="318">
                  <c:v>117.0415395961776</c:v>
                </c:pt>
                <c:pt idx="319">
                  <c:v>106.60350686254627</c:v>
                </c:pt>
                <c:pt idx="320">
                  <c:v>85.338300455310318</c:v>
                </c:pt>
                <c:pt idx="321">
                  <c:v>71.960605326528622</c:v>
                </c:pt>
                <c:pt idx="322">
                  <c:v>67.418073566849557</c:v>
                </c:pt>
                <c:pt idx="323">
                  <c:v>62.65949366435256</c:v>
                </c:pt>
                <c:pt idx="324">
                  <c:v>63.021570039354089</c:v>
                </c:pt>
                <c:pt idx="325">
                  <c:v>60.361267239533348</c:v>
                </c:pt>
                <c:pt idx="326">
                  <c:v>63.22018160932322</c:v>
                </c:pt>
                <c:pt idx="327">
                  <c:v>68.479158773213015</c:v>
                </c:pt>
                <c:pt idx="328">
                  <c:v>73.532998603628684</c:v>
                </c:pt>
                <c:pt idx="329">
                  <c:v>69.740877273110641</c:v>
                </c:pt>
                <c:pt idx="330">
                  <c:v>66.335367737207036</c:v>
                </c:pt>
                <c:pt idx="331">
                  <c:v>62.631019429589955</c:v>
                </c:pt>
                <c:pt idx="332">
                  <c:v>59.954463793510335</c:v>
                </c:pt>
                <c:pt idx="333">
                  <c:v>58.685932042003508</c:v>
                </c:pt>
                <c:pt idx="334">
                  <c:v>57.04171056701729</c:v>
                </c:pt>
                <c:pt idx="335">
                  <c:v>55.780871036236711</c:v>
                </c:pt>
                <c:pt idx="336">
                  <c:v>56.777685110786337</c:v>
                </c:pt>
                <c:pt idx="337">
                  <c:v>58.515964164026833</c:v>
                </c:pt>
                <c:pt idx="338">
                  <c:v>60.416160287535611</c:v>
                </c:pt>
                <c:pt idx="339">
                  <c:v>61.807168725013007</c:v>
                </c:pt>
                <c:pt idx="340">
                  <c:v>62.887645663577693</c:v>
                </c:pt>
                <c:pt idx="341">
                  <c:v>63.368838600035573</c:v>
                </c:pt>
                <c:pt idx="342">
                  <c:v>63.087713483275898</c:v>
                </c:pt>
                <c:pt idx="343">
                  <c:v>63.565268584984771</c:v>
                </c:pt>
                <c:pt idx="344">
                  <c:v>63.227532741220408</c:v>
                </c:pt>
                <c:pt idx="345">
                  <c:v>62.723284869300791</c:v>
                </c:pt>
                <c:pt idx="346">
                  <c:v>61.66868835259622</c:v>
                </c:pt>
                <c:pt idx="347">
                  <c:v>60.881628972607793</c:v>
                </c:pt>
                <c:pt idx="348">
                  <c:v>60.57866891932958</c:v>
                </c:pt>
                <c:pt idx="349">
                  <c:v>59.734268583508431</c:v>
                </c:pt>
                <c:pt idx="350">
                  <c:v>58.6810906047494</c:v>
                </c:pt>
                <c:pt idx="351">
                  <c:v>61.051135643481466</c:v>
                </c:pt>
                <c:pt idx="352">
                  <c:v>62.481753706539344</c:v>
                </c:pt>
                <c:pt idx="353">
                  <c:v>63.789399731985696</c:v>
                </c:pt>
                <c:pt idx="354">
                  <c:v>62.637725626769559</c:v>
                </c:pt>
                <c:pt idx="355">
                  <c:v>63.419273357862679</c:v>
                </c:pt>
                <c:pt idx="356">
                  <c:v>65.574846007749954</c:v>
                </c:pt>
                <c:pt idx="357">
                  <c:v>65.1248538558375</c:v>
                </c:pt>
                <c:pt idx="358">
                  <c:v>65.247693087653971</c:v>
                </c:pt>
                <c:pt idx="359">
                  <c:v>65.604673268890039</c:v>
                </c:pt>
                <c:pt idx="360">
                  <c:v>71.956623761213791</c:v>
                </c:pt>
                <c:pt idx="361">
                  <c:v>77.223972740244236</c:v>
                </c:pt>
                <c:pt idx="362">
                  <c:v>87.264656529626436</c:v>
                </c:pt>
                <c:pt idx="363">
                  <c:v>96.170361951017256</c:v>
                </c:pt>
                <c:pt idx="364">
                  <c:v>99.719350104223153</c:v>
                </c:pt>
                <c:pt idx="365">
                  <c:v>97.593973989772024</c:v>
                </c:pt>
                <c:pt idx="366">
                  <c:v>88.819172308114801</c:v>
                </c:pt>
                <c:pt idx="367">
                  <c:v>84.047611462066769</c:v>
                </c:pt>
                <c:pt idx="368">
                  <c:v>75.751535179172052</c:v>
                </c:pt>
                <c:pt idx="369">
                  <c:v>60.880404325327518</c:v>
                </c:pt>
                <c:pt idx="370">
                  <c:v>58.498606778164643</c:v>
                </c:pt>
                <c:pt idx="371">
                  <c:v>55.941732165086435</c:v>
                </c:pt>
                <c:pt idx="372">
                  <c:v>56.121570192691109</c:v>
                </c:pt>
                <c:pt idx="373">
                  <c:v>56.505063857543938</c:v>
                </c:pt>
                <c:pt idx="374">
                  <c:v>55.866776635177729</c:v>
                </c:pt>
                <c:pt idx="375">
                  <c:v>55.04032481749126</c:v>
                </c:pt>
                <c:pt idx="376">
                  <c:v>54.60460296514502</c:v>
                </c:pt>
                <c:pt idx="377">
                  <c:v>53.843319929065601</c:v>
                </c:pt>
                <c:pt idx="378">
                  <c:v>52.649594358030605</c:v>
                </c:pt>
                <c:pt idx="379">
                  <c:v>51.333806605479282</c:v>
                </c:pt>
                <c:pt idx="380">
                  <c:v>49.832153890694805</c:v>
                </c:pt>
                <c:pt idx="381">
                  <c:v>48.351535666558036</c:v>
                </c:pt>
                <c:pt idx="382">
                  <c:v>47.840417679003373</c:v>
                </c:pt>
                <c:pt idx="383">
                  <c:v>47.417922628938896</c:v>
                </c:pt>
                <c:pt idx="384">
                  <c:v>48.429817904771113</c:v>
                </c:pt>
                <c:pt idx="385">
                  <c:v>51.685224366992507</c:v>
                </c:pt>
                <c:pt idx="386">
                  <c:v>75.006226655995889</c:v>
                </c:pt>
                <c:pt idx="387">
                  <c:v>78.450252921526541</c:v>
                </c:pt>
                <c:pt idx="388">
                  <c:v>72.661212915490381</c:v>
                </c:pt>
                <c:pt idx="389">
                  <c:v>66.015346851325901</c:v>
                </c:pt>
                <c:pt idx="390">
                  <c:v>70.798489264397745</c:v>
                </c:pt>
                <c:pt idx="391">
                  <c:v>76.209788733748994</c:v>
                </c:pt>
                <c:pt idx="392">
                  <c:v>75.199274689365197</c:v>
                </c:pt>
                <c:pt idx="393">
                  <c:v>70.413316442540463</c:v>
                </c:pt>
                <c:pt idx="394">
                  <c:v>70.800565395018765</c:v>
                </c:pt>
                <c:pt idx="395">
                  <c:v>71.437773908275375</c:v>
                </c:pt>
                <c:pt idx="396">
                  <c:v>74.248551339360375</c:v>
                </c:pt>
                <c:pt idx="397">
                  <c:v>79.661212300958255</c:v>
                </c:pt>
                <c:pt idx="398">
                  <c:v>94.864185254637164</c:v>
                </c:pt>
                <c:pt idx="399">
                  <c:v>95.455296058188694</c:v>
                </c:pt>
                <c:pt idx="400">
                  <c:v>96.57574658926724</c:v>
                </c:pt>
                <c:pt idx="401">
                  <c:v>98.185719411749531</c:v>
                </c:pt>
                <c:pt idx="402">
                  <c:v>89.363491272478143</c:v>
                </c:pt>
                <c:pt idx="403">
                  <c:v>82.675082519383452</c:v>
                </c:pt>
                <c:pt idx="404">
                  <c:v>77.588142268060892</c:v>
                </c:pt>
                <c:pt idx="405">
                  <c:v>73.891242141957562</c:v>
                </c:pt>
                <c:pt idx="406">
                  <c:v>72.754315294620056</c:v>
                </c:pt>
                <c:pt idx="407">
                  <c:v>71.25281929393293</c:v>
                </c:pt>
                <c:pt idx="408">
                  <c:v>69.816020062826112</c:v>
                </c:pt>
                <c:pt idx="409">
                  <c:v>72.71203784422768</c:v>
                </c:pt>
                <c:pt idx="410">
                  <c:v>81.602102176127872</c:v>
                </c:pt>
                <c:pt idx="411">
                  <c:v>84.095445917621419</c:v>
                </c:pt>
                <c:pt idx="412">
                  <c:v>86.519826184562476</c:v>
                </c:pt>
                <c:pt idx="413">
                  <c:v>87.793289937674786</c:v>
                </c:pt>
                <c:pt idx="414">
                  <c:v>95.495526005344715</c:v>
                </c:pt>
                <c:pt idx="415">
                  <c:v>102.00449998403933</c:v>
                </c:pt>
                <c:pt idx="416">
                  <c:v>103.69670981634351</c:v>
                </c:pt>
                <c:pt idx="417">
                  <c:v>103.06752837690173</c:v>
                </c:pt>
                <c:pt idx="418">
                  <c:v>101.83284325856306</c:v>
                </c:pt>
                <c:pt idx="419">
                  <c:v>101.18080938994582</c:v>
                </c:pt>
                <c:pt idx="420">
                  <c:v>100</c:v>
                </c:pt>
                <c:pt idx="421">
                  <c:v>94.709049119009308</c:v>
                </c:pt>
                <c:pt idx="422">
                  <c:v>87.488188908333115</c:v>
                </c:pt>
                <c:pt idx="423">
                  <c:v>78.662370299117029</c:v>
                </c:pt>
                <c:pt idx="424">
                  <c:v>64.709311464710169</c:v>
                </c:pt>
                <c:pt idx="425">
                  <c:v>61.523955163185207</c:v>
                </c:pt>
                <c:pt idx="426">
                  <c:v>73.961407650394676</c:v>
                </c:pt>
                <c:pt idx="427">
                  <c:v>94.034747177528246</c:v>
                </c:pt>
                <c:pt idx="428">
                  <c:v>99.156320276992687</c:v>
                </c:pt>
                <c:pt idx="429">
                  <c:v>123.93713160769914</c:v>
                </c:pt>
                <c:pt idx="430">
                  <c:v>141.69092923876954</c:v>
                </c:pt>
                <c:pt idx="431">
                  <c:v>145.41055367511646</c:v>
                </c:pt>
                <c:pt idx="432">
                  <c:v>161.24701397767464</c:v>
                </c:pt>
                <c:pt idx="433">
                  <c:v>177.94231200876362</c:v>
                </c:pt>
                <c:pt idx="434">
                  <c:v>201.1999228131902</c:v>
                </c:pt>
                <c:pt idx="435">
                  <c:v>234.4042669111723</c:v>
                </c:pt>
                <c:pt idx="436">
                  <c:v>264.83090508296317</c:v>
                </c:pt>
                <c:pt idx="437">
                  <c:v>299.09984280908731</c:v>
                </c:pt>
                <c:pt idx="438">
                  <c:v>444.24608762844525</c:v>
                </c:pt>
                <c:pt idx="439">
                  <c:v>483.02544961756809</c:v>
                </c:pt>
                <c:pt idx="440">
                  <c:v>532.09948776444901</c:v>
                </c:pt>
                <c:pt idx="441">
                  <c:v>521.1685092760531</c:v>
                </c:pt>
              </c:numCache>
            </c:numRef>
          </c:val>
          <c:smooth val="0"/>
          <c:extLst>
            <c:ext xmlns:c16="http://schemas.microsoft.com/office/drawing/2014/chart" uri="{C3380CC4-5D6E-409C-BE32-E72D297353CC}">
              <c16:uniqueId val="{00000003-9F70-403E-B565-E094C6BA9659}"/>
            </c:ext>
          </c:extLst>
        </c:ser>
        <c:ser>
          <c:idx val="6"/>
          <c:order val="4"/>
          <c:tx>
            <c:strRef>
              <c:f>Rates!$T$1</c:f>
              <c:strCache>
                <c:ptCount val="1"/>
                <c:pt idx="0">
                  <c:v>WCI</c:v>
                </c:pt>
              </c:strCache>
            </c:strRef>
          </c:tx>
          <c:spPr>
            <a:ln w="28575" cap="rnd">
              <a:solidFill>
                <a:srgbClr val="00B0F0"/>
              </a:solidFill>
              <a:round/>
            </a:ln>
            <a:effectLst/>
          </c:spPr>
          <c:marker>
            <c:symbol val="none"/>
          </c:marker>
          <c:cat>
            <c:numRef>
              <c:f>Rates!$N$2:$N$443</c:f>
              <c:numCache>
                <c:formatCode>m/d/yyyy</c:formatCode>
                <c:ptCount val="442"/>
                <c:pt idx="0">
                  <c:v>31078</c:v>
                </c:pt>
                <c:pt idx="1">
                  <c:v>31106</c:v>
                </c:pt>
                <c:pt idx="2">
                  <c:v>31135</c:v>
                </c:pt>
                <c:pt idx="3">
                  <c:v>31167</c:v>
                </c:pt>
                <c:pt idx="4">
                  <c:v>31198</c:v>
                </c:pt>
                <c:pt idx="5">
                  <c:v>31226</c:v>
                </c:pt>
                <c:pt idx="6">
                  <c:v>31259</c:v>
                </c:pt>
                <c:pt idx="7">
                  <c:v>31289</c:v>
                </c:pt>
                <c:pt idx="8">
                  <c:v>31320</c:v>
                </c:pt>
                <c:pt idx="9">
                  <c:v>31351</c:v>
                </c:pt>
                <c:pt idx="10">
                  <c:v>31380</c:v>
                </c:pt>
                <c:pt idx="11">
                  <c:v>31412</c:v>
                </c:pt>
                <c:pt idx="12">
                  <c:v>31443</c:v>
                </c:pt>
                <c:pt idx="13">
                  <c:v>31471</c:v>
                </c:pt>
                <c:pt idx="14">
                  <c:v>31502</c:v>
                </c:pt>
                <c:pt idx="15">
                  <c:v>31532</c:v>
                </c:pt>
                <c:pt idx="16">
                  <c:v>31562</c:v>
                </c:pt>
                <c:pt idx="17">
                  <c:v>31593</c:v>
                </c:pt>
                <c:pt idx="18">
                  <c:v>31624</c:v>
                </c:pt>
                <c:pt idx="19">
                  <c:v>31653</c:v>
                </c:pt>
                <c:pt idx="20">
                  <c:v>31685</c:v>
                </c:pt>
                <c:pt idx="21">
                  <c:v>31716</c:v>
                </c:pt>
                <c:pt idx="22">
                  <c:v>31744</c:v>
                </c:pt>
                <c:pt idx="23">
                  <c:v>31777</c:v>
                </c:pt>
                <c:pt idx="24">
                  <c:v>31807</c:v>
                </c:pt>
                <c:pt idx="25">
                  <c:v>31835</c:v>
                </c:pt>
                <c:pt idx="26">
                  <c:v>31867</c:v>
                </c:pt>
                <c:pt idx="27">
                  <c:v>31897</c:v>
                </c:pt>
                <c:pt idx="28">
                  <c:v>31926</c:v>
                </c:pt>
                <c:pt idx="29">
                  <c:v>31958</c:v>
                </c:pt>
                <c:pt idx="30">
                  <c:v>31989</c:v>
                </c:pt>
                <c:pt idx="31">
                  <c:v>32020</c:v>
                </c:pt>
                <c:pt idx="32">
                  <c:v>32050</c:v>
                </c:pt>
                <c:pt idx="33">
                  <c:v>32080</c:v>
                </c:pt>
                <c:pt idx="34">
                  <c:v>32111</c:v>
                </c:pt>
                <c:pt idx="35">
                  <c:v>32142</c:v>
                </c:pt>
                <c:pt idx="36">
                  <c:v>32171</c:v>
                </c:pt>
                <c:pt idx="37">
                  <c:v>32202</c:v>
                </c:pt>
                <c:pt idx="38">
                  <c:v>32233</c:v>
                </c:pt>
                <c:pt idx="39">
                  <c:v>32262</c:v>
                </c:pt>
                <c:pt idx="40">
                  <c:v>32294</c:v>
                </c:pt>
                <c:pt idx="41">
                  <c:v>32324</c:v>
                </c:pt>
                <c:pt idx="42">
                  <c:v>32353</c:v>
                </c:pt>
                <c:pt idx="43">
                  <c:v>32386</c:v>
                </c:pt>
                <c:pt idx="44">
                  <c:v>32416</c:v>
                </c:pt>
                <c:pt idx="45">
                  <c:v>32447</c:v>
                </c:pt>
                <c:pt idx="46">
                  <c:v>32477</c:v>
                </c:pt>
                <c:pt idx="47">
                  <c:v>32507</c:v>
                </c:pt>
                <c:pt idx="48">
                  <c:v>32539</c:v>
                </c:pt>
                <c:pt idx="49">
                  <c:v>32567</c:v>
                </c:pt>
                <c:pt idx="50">
                  <c:v>32598</c:v>
                </c:pt>
                <c:pt idx="51">
                  <c:v>32626</c:v>
                </c:pt>
                <c:pt idx="52">
                  <c:v>32659</c:v>
                </c:pt>
                <c:pt idx="53">
                  <c:v>32689</c:v>
                </c:pt>
                <c:pt idx="54">
                  <c:v>32720</c:v>
                </c:pt>
                <c:pt idx="55">
                  <c:v>32751</c:v>
                </c:pt>
                <c:pt idx="56">
                  <c:v>32780</c:v>
                </c:pt>
                <c:pt idx="57">
                  <c:v>32812</c:v>
                </c:pt>
                <c:pt idx="58">
                  <c:v>32842</c:v>
                </c:pt>
                <c:pt idx="59">
                  <c:v>32871</c:v>
                </c:pt>
                <c:pt idx="60">
                  <c:v>32904</c:v>
                </c:pt>
                <c:pt idx="61">
                  <c:v>32932</c:v>
                </c:pt>
                <c:pt idx="62">
                  <c:v>32962</c:v>
                </c:pt>
                <c:pt idx="63">
                  <c:v>32993</c:v>
                </c:pt>
                <c:pt idx="64">
                  <c:v>33024</c:v>
                </c:pt>
                <c:pt idx="65">
                  <c:v>33053</c:v>
                </c:pt>
                <c:pt idx="66">
                  <c:v>33085</c:v>
                </c:pt>
                <c:pt idx="67">
                  <c:v>33116</c:v>
                </c:pt>
                <c:pt idx="68">
                  <c:v>33144</c:v>
                </c:pt>
                <c:pt idx="69">
                  <c:v>33177</c:v>
                </c:pt>
                <c:pt idx="70">
                  <c:v>33207</c:v>
                </c:pt>
                <c:pt idx="71">
                  <c:v>33238</c:v>
                </c:pt>
                <c:pt idx="72">
                  <c:v>33269</c:v>
                </c:pt>
                <c:pt idx="73">
                  <c:v>33297</c:v>
                </c:pt>
                <c:pt idx="74">
                  <c:v>33326</c:v>
                </c:pt>
                <c:pt idx="75">
                  <c:v>33358</c:v>
                </c:pt>
                <c:pt idx="76">
                  <c:v>33389</c:v>
                </c:pt>
                <c:pt idx="77">
                  <c:v>33417</c:v>
                </c:pt>
                <c:pt idx="78">
                  <c:v>33450</c:v>
                </c:pt>
                <c:pt idx="79">
                  <c:v>33480</c:v>
                </c:pt>
                <c:pt idx="80">
                  <c:v>33511</c:v>
                </c:pt>
                <c:pt idx="81">
                  <c:v>33542</c:v>
                </c:pt>
                <c:pt idx="82">
                  <c:v>33571</c:v>
                </c:pt>
                <c:pt idx="83">
                  <c:v>33603</c:v>
                </c:pt>
                <c:pt idx="84">
                  <c:v>33634</c:v>
                </c:pt>
                <c:pt idx="85">
                  <c:v>33662</c:v>
                </c:pt>
                <c:pt idx="86">
                  <c:v>33694</c:v>
                </c:pt>
                <c:pt idx="87">
                  <c:v>33724</c:v>
                </c:pt>
                <c:pt idx="88">
                  <c:v>33753</c:v>
                </c:pt>
                <c:pt idx="89">
                  <c:v>33785</c:v>
                </c:pt>
                <c:pt idx="90">
                  <c:v>33816</c:v>
                </c:pt>
                <c:pt idx="91">
                  <c:v>33847</c:v>
                </c:pt>
                <c:pt idx="92">
                  <c:v>33877</c:v>
                </c:pt>
                <c:pt idx="93">
                  <c:v>33907</c:v>
                </c:pt>
                <c:pt idx="94">
                  <c:v>33938</c:v>
                </c:pt>
                <c:pt idx="95">
                  <c:v>33969</c:v>
                </c:pt>
                <c:pt idx="96">
                  <c:v>33998</c:v>
                </c:pt>
                <c:pt idx="97">
                  <c:v>34026</c:v>
                </c:pt>
                <c:pt idx="98">
                  <c:v>34059</c:v>
                </c:pt>
                <c:pt idx="99">
                  <c:v>34089</c:v>
                </c:pt>
                <c:pt idx="100">
                  <c:v>34120</c:v>
                </c:pt>
                <c:pt idx="101">
                  <c:v>34150</c:v>
                </c:pt>
                <c:pt idx="102">
                  <c:v>34180</c:v>
                </c:pt>
                <c:pt idx="103">
                  <c:v>34212</c:v>
                </c:pt>
                <c:pt idx="104">
                  <c:v>34242</c:v>
                </c:pt>
                <c:pt idx="105">
                  <c:v>34271</c:v>
                </c:pt>
                <c:pt idx="106">
                  <c:v>34303</c:v>
                </c:pt>
                <c:pt idx="107">
                  <c:v>34334</c:v>
                </c:pt>
                <c:pt idx="108">
                  <c:v>34365</c:v>
                </c:pt>
                <c:pt idx="109">
                  <c:v>34393</c:v>
                </c:pt>
                <c:pt idx="110">
                  <c:v>34424</c:v>
                </c:pt>
                <c:pt idx="111">
                  <c:v>34453</c:v>
                </c:pt>
                <c:pt idx="112">
                  <c:v>34485</c:v>
                </c:pt>
                <c:pt idx="113">
                  <c:v>34515</c:v>
                </c:pt>
                <c:pt idx="114">
                  <c:v>34544</c:v>
                </c:pt>
                <c:pt idx="115">
                  <c:v>34577</c:v>
                </c:pt>
                <c:pt idx="116">
                  <c:v>34607</c:v>
                </c:pt>
                <c:pt idx="117">
                  <c:v>34638</c:v>
                </c:pt>
                <c:pt idx="118">
                  <c:v>34668</c:v>
                </c:pt>
                <c:pt idx="119">
                  <c:v>34698</c:v>
                </c:pt>
                <c:pt idx="120">
                  <c:v>34730</c:v>
                </c:pt>
                <c:pt idx="121">
                  <c:v>34758</c:v>
                </c:pt>
                <c:pt idx="122">
                  <c:v>34789</c:v>
                </c:pt>
                <c:pt idx="123">
                  <c:v>34817</c:v>
                </c:pt>
                <c:pt idx="124">
                  <c:v>34850</c:v>
                </c:pt>
                <c:pt idx="125">
                  <c:v>34880</c:v>
                </c:pt>
                <c:pt idx="126">
                  <c:v>34911</c:v>
                </c:pt>
                <c:pt idx="127">
                  <c:v>34942</c:v>
                </c:pt>
                <c:pt idx="128">
                  <c:v>34971</c:v>
                </c:pt>
                <c:pt idx="129">
                  <c:v>35003</c:v>
                </c:pt>
                <c:pt idx="130">
                  <c:v>35033</c:v>
                </c:pt>
                <c:pt idx="131">
                  <c:v>35062</c:v>
                </c:pt>
                <c:pt idx="132">
                  <c:v>35095</c:v>
                </c:pt>
                <c:pt idx="133">
                  <c:v>35124</c:v>
                </c:pt>
                <c:pt idx="134">
                  <c:v>35153</c:v>
                </c:pt>
                <c:pt idx="135">
                  <c:v>35185</c:v>
                </c:pt>
                <c:pt idx="136">
                  <c:v>35216</c:v>
                </c:pt>
                <c:pt idx="137">
                  <c:v>35244</c:v>
                </c:pt>
                <c:pt idx="138">
                  <c:v>35277</c:v>
                </c:pt>
                <c:pt idx="139">
                  <c:v>35307</c:v>
                </c:pt>
                <c:pt idx="140">
                  <c:v>35338</c:v>
                </c:pt>
                <c:pt idx="141">
                  <c:v>35369</c:v>
                </c:pt>
                <c:pt idx="142">
                  <c:v>35398</c:v>
                </c:pt>
                <c:pt idx="143">
                  <c:v>35430</c:v>
                </c:pt>
                <c:pt idx="144">
                  <c:v>35461</c:v>
                </c:pt>
                <c:pt idx="145">
                  <c:v>35489</c:v>
                </c:pt>
                <c:pt idx="146">
                  <c:v>35520</c:v>
                </c:pt>
                <c:pt idx="147">
                  <c:v>35550</c:v>
                </c:pt>
                <c:pt idx="148">
                  <c:v>35580</c:v>
                </c:pt>
                <c:pt idx="149">
                  <c:v>35611</c:v>
                </c:pt>
                <c:pt idx="150">
                  <c:v>35642</c:v>
                </c:pt>
                <c:pt idx="151">
                  <c:v>35671</c:v>
                </c:pt>
                <c:pt idx="152">
                  <c:v>35703</c:v>
                </c:pt>
                <c:pt idx="153">
                  <c:v>35734</c:v>
                </c:pt>
                <c:pt idx="154">
                  <c:v>35762</c:v>
                </c:pt>
                <c:pt idx="155">
                  <c:v>35795</c:v>
                </c:pt>
                <c:pt idx="156">
                  <c:v>35825</c:v>
                </c:pt>
                <c:pt idx="157">
                  <c:v>35853</c:v>
                </c:pt>
                <c:pt idx="158">
                  <c:v>35885</c:v>
                </c:pt>
                <c:pt idx="159">
                  <c:v>35915</c:v>
                </c:pt>
                <c:pt idx="160">
                  <c:v>35944</c:v>
                </c:pt>
                <c:pt idx="161">
                  <c:v>35976</c:v>
                </c:pt>
                <c:pt idx="162">
                  <c:v>36007</c:v>
                </c:pt>
                <c:pt idx="163">
                  <c:v>36038</c:v>
                </c:pt>
                <c:pt idx="164">
                  <c:v>36068</c:v>
                </c:pt>
                <c:pt idx="165">
                  <c:v>36098</c:v>
                </c:pt>
                <c:pt idx="166">
                  <c:v>36129</c:v>
                </c:pt>
                <c:pt idx="167">
                  <c:v>36160</c:v>
                </c:pt>
                <c:pt idx="168">
                  <c:v>36189</c:v>
                </c:pt>
                <c:pt idx="169">
                  <c:v>36217</c:v>
                </c:pt>
                <c:pt idx="170">
                  <c:v>36250</c:v>
                </c:pt>
                <c:pt idx="171">
                  <c:v>36280</c:v>
                </c:pt>
                <c:pt idx="172">
                  <c:v>36311</c:v>
                </c:pt>
                <c:pt idx="173">
                  <c:v>36341</c:v>
                </c:pt>
                <c:pt idx="174">
                  <c:v>36371</c:v>
                </c:pt>
                <c:pt idx="175">
                  <c:v>36403</c:v>
                </c:pt>
                <c:pt idx="176">
                  <c:v>36433</c:v>
                </c:pt>
                <c:pt idx="177">
                  <c:v>36462</c:v>
                </c:pt>
                <c:pt idx="178">
                  <c:v>36494</c:v>
                </c:pt>
                <c:pt idx="179">
                  <c:v>36525</c:v>
                </c:pt>
                <c:pt idx="180">
                  <c:v>36556</c:v>
                </c:pt>
                <c:pt idx="181">
                  <c:v>36585</c:v>
                </c:pt>
                <c:pt idx="182">
                  <c:v>36616</c:v>
                </c:pt>
                <c:pt idx="183">
                  <c:v>36644</c:v>
                </c:pt>
                <c:pt idx="184">
                  <c:v>36677</c:v>
                </c:pt>
                <c:pt idx="185">
                  <c:v>36707</c:v>
                </c:pt>
                <c:pt idx="186">
                  <c:v>36738</c:v>
                </c:pt>
                <c:pt idx="187">
                  <c:v>36769</c:v>
                </c:pt>
                <c:pt idx="188">
                  <c:v>36798</c:v>
                </c:pt>
                <c:pt idx="189">
                  <c:v>36830</c:v>
                </c:pt>
                <c:pt idx="190">
                  <c:v>36860</c:v>
                </c:pt>
                <c:pt idx="191">
                  <c:v>36889</c:v>
                </c:pt>
                <c:pt idx="192">
                  <c:v>36922</c:v>
                </c:pt>
                <c:pt idx="193">
                  <c:v>36950</c:v>
                </c:pt>
                <c:pt idx="194">
                  <c:v>36980</c:v>
                </c:pt>
                <c:pt idx="195">
                  <c:v>37011</c:v>
                </c:pt>
                <c:pt idx="196">
                  <c:v>37042</c:v>
                </c:pt>
                <c:pt idx="197">
                  <c:v>37071</c:v>
                </c:pt>
                <c:pt idx="198">
                  <c:v>37103</c:v>
                </c:pt>
                <c:pt idx="199">
                  <c:v>37134</c:v>
                </c:pt>
                <c:pt idx="200">
                  <c:v>37162</c:v>
                </c:pt>
                <c:pt idx="201">
                  <c:v>37195</c:v>
                </c:pt>
                <c:pt idx="202">
                  <c:v>37225</c:v>
                </c:pt>
                <c:pt idx="203">
                  <c:v>37256</c:v>
                </c:pt>
                <c:pt idx="204">
                  <c:v>37287</c:v>
                </c:pt>
                <c:pt idx="205">
                  <c:v>37315</c:v>
                </c:pt>
                <c:pt idx="206">
                  <c:v>37344</c:v>
                </c:pt>
                <c:pt idx="207">
                  <c:v>37376</c:v>
                </c:pt>
                <c:pt idx="208">
                  <c:v>37407</c:v>
                </c:pt>
                <c:pt idx="209">
                  <c:v>37435</c:v>
                </c:pt>
                <c:pt idx="210">
                  <c:v>37468</c:v>
                </c:pt>
                <c:pt idx="211">
                  <c:v>37498</c:v>
                </c:pt>
                <c:pt idx="212">
                  <c:v>37529</c:v>
                </c:pt>
                <c:pt idx="213">
                  <c:v>37560</c:v>
                </c:pt>
                <c:pt idx="214">
                  <c:v>37589</c:v>
                </c:pt>
                <c:pt idx="215">
                  <c:v>37621</c:v>
                </c:pt>
                <c:pt idx="216">
                  <c:v>37652</c:v>
                </c:pt>
                <c:pt idx="217">
                  <c:v>37680</c:v>
                </c:pt>
                <c:pt idx="218">
                  <c:v>37711</c:v>
                </c:pt>
                <c:pt idx="219">
                  <c:v>37741</c:v>
                </c:pt>
                <c:pt idx="220">
                  <c:v>37771</c:v>
                </c:pt>
                <c:pt idx="221">
                  <c:v>37802</c:v>
                </c:pt>
                <c:pt idx="222">
                  <c:v>37833</c:v>
                </c:pt>
                <c:pt idx="223">
                  <c:v>37862</c:v>
                </c:pt>
                <c:pt idx="224">
                  <c:v>37894</c:v>
                </c:pt>
                <c:pt idx="225">
                  <c:v>37925</c:v>
                </c:pt>
                <c:pt idx="226">
                  <c:v>37953</c:v>
                </c:pt>
                <c:pt idx="227">
                  <c:v>37986</c:v>
                </c:pt>
                <c:pt idx="228">
                  <c:v>38016</c:v>
                </c:pt>
                <c:pt idx="229">
                  <c:v>38044</c:v>
                </c:pt>
                <c:pt idx="230">
                  <c:v>38077</c:v>
                </c:pt>
                <c:pt idx="231">
                  <c:v>38107</c:v>
                </c:pt>
                <c:pt idx="232">
                  <c:v>38138</c:v>
                </c:pt>
                <c:pt idx="233">
                  <c:v>38168</c:v>
                </c:pt>
                <c:pt idx="234">
                  <c:v>38198</c:v>
                </c:pt>
                <c:pt idx="235">
                  <c:v>38230</c:v>
                </c:pt>
                <c:pt idx="236">
                  <c:v>38260</c:v>
                </c:pt>
                <c:pt idx="237">
                  <c:v>38289</c:v>
                </c:pt>
                <c:pt idx="238">
                  <c:v>38321</c:v>
                </c:pt>
                <c:pt idx="239">
                  <c:v>38352</c:v>
                </c:pt>
                <c:pt idx="240">
                  <c:v>38383</c:v>
                </c:pt>
                <c:pt idx="241">
                  <c:v>38411</c:v>
                </c:pt>
                <c:pt idx="242">
                  <c:v>38442</c:v>
                </c:pt>
                <c:pt idx="243">
                  <c:v>38471</c:v>
                </c:pt>
                <c:pt idx="244">
                  <c:v>38503</c:v>
                </c:pt>
                <c:pt idx="245">
                  <c:v>38533</c:v>
                </c:pt>
                <c:pt idx="246">
                  <c:v>38562</c:v>
                </c:pt>
                <c:pt idx="247">
                  <c:v>38595</c:v>
                </c:pt>
                <c:pt idx="248">
                  <c:v>38625</c:v>
                </c:pt>
                <c:pt idx="249">
                  <c:v>38656</c:v>
                </c:pt>
                <c:pt idx="250">
                  <c:v>38686</c:v>
                </c:pt>
                <c:pt idx="251">
                  <c:v>38716</c:v>
                </c:pt>
                <c:pt idx="252">
                  <c:v>38748</c:v>
                </c:pt>
                <c:pt idx="253">
                  <c:v>38776</c:v>
                </c:pt>
                <c:pt idx="254">
                  <c:v>38807</c:v>
                </c:pt>
                <c:pt idx="255">
                  <c:v>38835</c:v>
                </c:pt>
                <c:pt idx="256">
                  <c:v>38868</c:v>
                </c:pt>
                <c:pt idx="257">
                  <c:v>38898</c:v>
                </c:pt>
                <c:pt idx="258">
                  <c:v>38929</c:v>
                </c:pt>
                <c:pt idx="259">
                  <c:v>38960</c:v>
                </c:pt>
                <c:pt idx="260">
                  <c:v>38989</c:v>
                </c:pt>
                <c:pt idx="261">
                  <c:v>39021</c:v>
                </c:pt>
                <c:pt idx="262">
                  <c:v>39051</c:v>
                </c:pt>
                <c:pt idx="263">
                  <c:v>39080</c:v>
                </c:pt>
                <c:pt idx="264">
                  <c:v>39113</c:v>
                </c:pt>
                <c:pt idx="265">
                  <c:v>39141</c:v>
                </c:pt>
                <c:pt idx="266">
                  <c:v>39171</c:v>
                </c:pt>
                <c:pt idx="267">
                  <c:v>39202</c:v>
                </c:pt>
                <c:pt idx="268">
                  <c:v>39233</c:v>
                </c:pt>
                <c:pt idx="269">
                  <c:v>39262</c:v>
                </c:pt>
                <c:pt idx="270">
                  <c:v>39294</c:v>
                </c:pt>
                <c:pt idx="271">
                  <c:v>39325</c:v>
                </c:pt>
                <c:pt idx="272">
                  <c:v>39353</c:v>
                </c:pt>
                <c:pt idx="273">
                  <c:v>39386</c:v>
                </c:pt>
                <c:pt idx="274">
                  <c:v>39416</c:v>
                </c:pt>
                <c:pt idx="275">
                  <c:v>39447</c:v>
                </c:pt>
                <c:pt idx="276">
                  <c:v>39478</c:v>
                </c:pt>
                <c:pt idx="277">
                  <c:v>39507</c:v>
                </c:pt>
                <c:pt idx="278">
                  <c:v>39538</c:v>
                </c:pt>
                <c:pt idx="279">
                  <c:v>39568</c:v>
                </c:pt>
                <c:pt idx="280">
                  <c:v>39598</c:v>
                </c:pt>
                <c:pt idx="281">
                  <c:v>39629</c:v>
                </c:pt>
                <c:pt idx="282">
                  <c:v>39660</c:v>
                </c:pt>
                <c:pt idx="283">
                  <c:v>39689</c:v>
                </c:pt>
                <c:pt idx="284">
                  <c:v>39721</c:v>
                </c:pt>
                <c:pt idx="285">
                  <c:v>39752</c:v>
                </c:pt>
                <c:pt idx="286">
                  <c:v>39780</c:v>
                </c:pt>
                <c:pt idx="287">
                  <c:v>39813</c:v>
                </c:pt>
                <c:pt idx="288">
                  <c:v>39843</c:v>
                </c:pt>
                <c:pt idx="289">
                  <c:v>39871</c:v>
                </c:pt>
                <c:pt idx="290">
                  <c:v>39903</c:v>
                </c:pt>
                <c:pt idx="291">
                  <c:v>39933</c:v>
                </c:pt>
                <c:pt idx="292">
                  <c:v>39962</c:v>
                </c:pt>
                <c:pt idx="293">
                  <c:v>39994</c:v>
                </c:pt>
                <c:pt idx="294">
                  <c:v>40025</c:v>
                </c:pt>
                <c:pt idx="295">
                  <c:v>40056</c:v>
                </c:pt>
                <c:pt idx="296">
                  <c:v>40086</c:v>
                </c:pt>
                <c:pt idx="297">
                  <c:v>40116</c:v>
                </c:pt>
                <c:pt idx="298">
                  <c:v>40147</c:v>
                </c:pt>
                <c:pt idx="299">
                  <c:v>40178</c:v>
                </c:pt>
                <c:pt idx="300">
                  <c:v>40207</c:v>
                </c:pt>
                <c:pt idx="301">
                  <c:v>40235</c:v>
                </c:pt>
                <c:pt idx="302">
                  <c:v>40268</c:v>
                </c:pt>
                <c:pt idx="303">
                  <c:v>40298</c:v>
                </c:pt>
                <c:pt idx="304">
                  <c:v>40329</c:v>
                </c:pt>
                <c:pt idx="305">
                  <c:v>40359</c:v>
                </c:pt>
                <c:pt idx="306">
                  <c:v>40389</c:v>
                </c:pt>
                <c:pt idx="307">
                  <c:v>40421</c:v>
                </c:pt>
                <c:pt idx="308">
                  <c:v>40451</c:v>
                </c:pt>
                <c:pt idx="309">
                  <c:v>40480</c:v>
                </c:pt>
                <c:pt idx="310">
                  <c:v>40512</c:v>
                </c:pt>
                <c:pt idx="311">
                  <c:v>40543</c:v>
                </c:pt>
                <c:pt idx="312">
                  <c:v>40574</c:v>
                </c:pt>
                <c:pt idx="313">
                  <c:v>40602</c:v>
                </c:pt>
                <c:pt idx="314">
                  <c:v>40633</c:v>
                </c:pt>
                <c:pt idx="315">
                  <c:v>40662</c:v>
                </c:pt>
                <c:pt idx="316">
                  <c:v>40694</c:v>
                </c:pt>
                <c:pt idx="317">
                  <c:v>40724</c:v>
                </c:pt>
                <c:pt idx="318">
                  <c:v>40753</c:v>
                </c:pt>
                <c:pt idx="319">
                  <c:v>40786</c:v>
                </c:pt>
                <c:pt idx="320">
                  <c:v>40816</c:v>
                </c:pt>
                <c:pt idx="321">
                  <c:v>40847</c:v>
                </c:pt>
                <c:pt idx="322">
                  <c:v>40877</c:v>
                </c:pt>
                <c:pt idx="323">
                  <c:v>40907</c:v>
                </c:pt>
                <c:pt idx="324">
                  <c:v>40939</c:v>
                </c:pt>
                <c:pt idx="325">
                  <c:v>40968</c:v>
                </c:pt>
                <c:pt idx="326">
                  <c:v>40998</c:v>
                </c:pt>
                <c:pt idx="327">
                  <c:v>41029</c:v>
                </c:pt>
                <c:pt idx="328">
                  <c:v>41060</c:v>
                </c:pt>
                <c:pt idx="329">
                  <c:v>41089</c:v>
                </c:pt>
                <c:pt idx="330">
                  <c:v>41121</c:v>
                </c:pt>
                <c:pt idx="331">
                  <c:v>41152</c:v>
                </c:pt>
                <c:pt idx="332">
                  <c:v>41180</c:v>
                </c:pt>
                <c:pt idx="333">
                  <c:v>41213</c:v>
                </c:pt>
                <c:pt idx="334">
                  <c:v>41243</c:v>
                </c:pt>
                <c:pt idx="335">
                  <c:v>41274</c:v>
                </c:pt>
                <c:pt idx="336">
                  <c:v>41305</c:v>
                </c:pt>
                <c:pt idx="337">
                  <c:v>41333</c:v>
                </c:pt>
                <c:pt idx="338">
                  <c:v>41362</c:v>
                </c:pt>
                <c:pt idx="339">
                  <c:v>41394</c:v>
                </c:pt>
                <c:pt idx="340">
                  <c:v>41425</c:v>
                </c:pt>
                <c:pt idx="341">
                  <c:v>41453</c:v>
                </c:pt>
                <c:pt idx="342">
                  <c:v>41486</c:v>
                </c:pt>
                <c:pt idx="343">
                  <c:v>41516</c:v>
                </c:pt>
                <c:pt idx="344">
                  <c:v>41547</c:v>
                </c:pt>
                <c:pt idx="345">
                  <c:v>41578</c:v>
                </c:pt>
                <c:pt idx="346">
                  <c:v>41607</c:v>
                </c:pt>
                <c:pt idx="347">
                  <c:v>41639</c:v>
                </c:pt>
                <c:pt idx="348">
                  <c:v>41670</c:v>
                </c:pt>
                <c:pt idx="349">
                  <c:v>41698</c:v>
                </c:pt>
                <c:pt idx="350">
                  <c:v>41729</c:v>
                </c:pt>
                <c:pt idx="351">
                  <c:v>41759</c:v>
                </c:pt>
                <c:pt idx="352">
                  <c:v>41789</c:v>
                </c:pt>
                <c:pt idx="353">
                  <c:v>41820</c:v>
                </c:pt>
                <c:pt idx="354">
                  <c:v>41851</c:v>
                </c:pt>
                <c:pt idx="355">
                  <c:v>41880</c:v>
                </c:pt>
                <c:pt idx="356">
                  <c:v>41912</c:v>
                </c:pt>
                <c:pt idx="357">
                  <c:v>41943</c:v>
                </c:pt>
                <c:pt idx="358">
                  <c:v>41971</c:v>
                </c:pt>
                <c:pt idx="359">
                  <c:v>42004</c:v>
                </c:pt>
                <c:pt idx="360">
                  <c:v>42034</c:v>
                </c:pt>
                <c:pt idx="361">
                  <c:v>42062</c:v>
                </c:pt>
                <c:pt idx="362">
                  <c:v>42094</c:v>
                </c:pt>
                <c:pt idx="363">
                  <c:v>42124</c:v>
                </c:pt>
                <c:pt idx="364">
                  <c:v>42153</c:v>
                </c:pt>
                <c:pt idx="365">
                  <c:v>42185</c:v>
                </c:pt>
                <c:pt idx="366">
                  <c:v>42216</c:v>
                </c:pt>
                <c:pt idx="367">
                  <c:v>42247</c:v>
                </c:pt>
                <c:pt idx="368">
                  <c:v>42277</c:v>
                </c:pt>
                <c:pt idx="369">
                  <c:v>42307</c:v>
                </c:pt>
                <c:pt idx="370">
                  <c:v>42338</c:v>
                </c:pt>
                <c:pt idx="371">
                  <c:v>42369</c:v>
                </c:pt>
                <c:pt idx="372">
                  <c:v>42398</c:v>
                </c:pt>
                <c:pt idx="373">
                  <c:v>42429</c:v>
                </c:pt>
                <c:pt idx="374">
                  <c:v>42460</c:v>
                </c:pt>
                <c:pt idx="375">
                  <c:v>42489</c:v>
                </c:pt>
                <c:pt idx="376">
                  <c:v>42521</c:v>
                </c:pt>
                <c:pt idx="377">
                  <c:v>42551</c:v>
                </c:pt>
                <c:pt idx="378">
                  <c:v>42580</c:v>
                </c:pt>
                <c:pt idx="379">
                  <c:v>42613</c:v>
                </c:pt>
                <c:pt idx="380">
                  <c:v>42643</c:v>
                </c:pt>
                <c:pt idx="381">
                  <c:v>42674</c:v>
                </c:pt>
                <c:pt idx="382">
                  <c:v>42704</c:v>
                </c:pt>
                <c:pt idx="383">
                  <c:v>42734</c:v>
                </c:pt>
                <c:pt idx="384">
                  <c:v>42766</c:v>
                </c:pt>
                <c:pt idx="385">
                  <c:v>42794</c:v>
                </c:pt>
                <c:pt idx="386">
                  <c:v>42825</c:v>
                </c:pt>
                <c:pt idx="387">
                  <c:v>42853</c:v>
                </c:pt>
                <c:pt idx="388">
                  <c:v>42886</c:v>
                </c:pt>
                <c:pt idx="389">
                  <c:v>42916</c:v>
                </c:pt>
                <c:pt idx="390">
                  <c:v>42947</c:v>
                </c:pt>
                <c:pt idx="391">
                  <c:v>42978</c:v>
                </c:pt>
                <c:pt idx="392">
                  <c:v>43007</c:v>
                </c:pt>
                <c:pt idx="393">
                  <c:v>43039</c:v>
                </c:pt>
                <c:pt idx="394">
                  <c:v>43069</c:v>
                </c:pt>
                <c:pt idx="395">
                  <c:v>43098</c:v>
                </c:pt>
                <c:pt idx="396">
                  <c:v>43131</c:v>
                </c:pt>
                <c:pt idx="397">
                  <c:v>43159</c:v>
                </c:pt>
                <c:pt idx="398">
                  <c:v>43189</c:v>
                </c:pt>
                <c:pt idx="399">
                  <c:v>43220</c:v>
                </c:pt>
                <c:pt idx="400">
                  <c:v>43251</c:v>
                </c:pt>
                <c:pt idx="401">
                  <c:v>43280</c:v>
                </c:pt>
                <c:pt idx="402">
                  <c:v>43312</c:v>
                </c:pt>
                <c:pt idx="403">
                  <c:v>43343</c:v>
                </c:pt>
                <c:pt idx="404">
                  <c:v>43371</c:v>
                </c:pt>
                <c:pt idx="405">
                  <c:v>43404</c:v>
                </c:pt>
                <c:pt idx="406">
                  <c:v>43434</c:v>
                </c:pt>
                <c:pt idx="407">
                  <c:v>43465</c:v>
                </c:pt>
                <c:pt idx="408">
                  <c:v>43496</c:v>
                </c:pt>
                <c:pt idx="409">
                  <c:v>43524</c:v>
                </c:pt>
                <c:pt idx="410">
                  <c:v>43553</c:v>
                </c:pt>
                <c:pt idx="411">
                  <c:v>43585</c:v>
                </c:pt>
                <c:pt idx="412">
                  <c:v>43616</c:v>
                </c:pt>
                <c:pt idx="413">
                  <c:v>43644</c:v>
                </c:pt>
                <c:pt idx="414">
                  <c:v>43677</c:v>
                </c:pt>
                <c:pt idx="415">
                  <c:v>43707</c:v>
                </c:pt>
                <c:pt idx="416">
                  <c:v>43738</c:v>
                </c:pt>
                <c:pt idx="417">
                  <c:v>43769</c:v>
                </c:pt>
                <c:pt idx="418">
                  <c:v>43798</c:v>
                </c:pt>
                <c:pt idx="419">
                  <c:v>43830</c:v>
                </c:pt>
                <c:pt idx="420">
                  <c:v>43861</c:v>
                </c:pt>
                <c:pt idx="421">
                  <c:v>43889</c:v>
                </c:pt>
                <c:pt idx="422">
                  <c:v>43921</c:v>
                </c:pt>
                <c:pt idx="423">
                  <c:v>43951</c:v>
                </c:pt>
                <c:pt idx="424">
                  <c:v>43980</c:v>
                </c:pt>
                <c:pt idx="425">
                  <c:v>44012</c:v>
                </c:pt>
                <c:pt idx="426">
                  <c:v>44043</c:v>
                </c:pt>
                <c:pt idx="427">
                  <c:v>44074</c:v>
                </c:pt>
                <c:pt idx="428">
                  <c:v>44104</c:v>
                </c:pt>
                <c:pt idx="429">
                  <c:v>44134</c:v>
                </c:pt>
                <c:pt idx="430">
                  <c:v>44165</c:v>
                </c:pt>
                <c:pt idx="431">
                  <c:v>44196</c:v>
                </c:pt>
                <c:pt idx="432">
                  <c:v>44225</c:v>
                </c:pt>
                <c:pt idx="433">
                  <c:v>44253</c:v>
                </c:pt>
                <c:pt idx="434">
                  <c:v>44286</c:v>
                </c:pt>
                <c:pt idx="435">
                  <c:v>44316</c:v>
                </c:pt>
                <c:pt idx="436">
                  <c:v>44347</c:v>
                </c:pt>
                <c:pt idx="437">
                  <c:v>44377</c:v>
                </c:pt>
                <c:pt idx="438">
                  <c:v>44407</c:v>
                </c:pt>
                <c:pt idx="439">
                  <c:v>44439</c:v>
                </c:pt>
                <c:pt idx="440">
                  <c:v>44469</c:v>
                </c:pt>
                <c:pt idx="441">
                  <c:v>44498</c:v>
                </c:pt>
              </c:numCache>
            </c:numRef>
          </c:cat>
          <c:val>
            <c:numRef>
              <c:f>Rates!$T$2:$T$444</c:f>
              <c:numCache>
                <c:formatCode>General</c:formatCode>
                <c:ptCount val="44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108.02959106651444</c:v>
                </c:pt>
                <c:pt idx="318">
                  <c:v>105.60270207675511</c:v>
                </c:pt>
                <c:pt idx="319">
                  <c:v>118.09240823647089</c:v>
                </c:pt>
                <c:pt idx="320">
                  <c:v>103.80726537062401</c:v>
                </c:pt>
                <c:pt idx="321">
                  <c:v>94.433927594077176</c:v>
                </c:pt>
                <c:pt idx="322">
                  <c:v>87.852573371638584</c:v>
                </c:pt>
                <c:pt idx="323">
                  <c:v>79.79144995541418</c:v>
                </c:pt>
                <c:pt idx="324">
                  <c:v>98.641144602103793</c:v>
                </c:pt>
                <c:pt idx="325">
                  <c:v>94.927652335867649</c:v>
                </c:pt>
                <c:pt idx="326">
                  <c:v>136.57043607453258</c:v>
                </c:pt>
                <c:pt idx="327">
                  <c:v>157.4213588266777</c:v>
                </c:pt>
                <c:pt idx="328">
                  <c:v>164.53057178104515</c:v>
                </c:pt>
                <c:pt idx="329">
                  <c:v>165.6158182466053</c:v>
                </c:pt>
                <c:pt idx="330">
                  <c:v>163.3652250465619</c:v>
                </c:pt>
                <c:pt idx="331">
                  <c:v>157.87206286514589</c:v>
                </c:pt>
                <c:pt idx="332">
                  <c:v>142.04446684661022</c:v>
                </c:pt>
                <c:pt idx="333">
                  <c:v>130.98553192401195</c:v>
                </c:pt>
                <c:pt idx="334">
                  <c:v>117.35103370347539</c:v>
                </c:pt>
                <c:pt idx="335">
                  <c:v>132.70670983685972</c:v>
                </c:pt>
                <c:pt idx="336">
                  <c:v>142.17990848711275</c:v>
                </c:pt>
                <c:pt idx="337">
                  <c:v>129.40463623244872</c:v>
                </c:pt>
                <c:pt idx="338">
                  <c:v>128.65255781374202</c:v>
                </c:pt>
                <c:pt idx="339">
                  <c:v>115.88730405166565</c:v>
                </c:pt>
                <c:pt idx="340">
                  <c:v>101.68950004809348</c:v>
                </c:pt>
                <c:pt idx="341">
                  <c:v>99.322229451290582</c:v>
                </c:pt>
                <c:pt idx="342">
                  <c:v>127.28241216169478</c:v>
                </c:pt>
                <c:pt idx="343">
                  <c:v>127.01572432753991</c:v>
                </c:pt>
                <c:pt idx="344">
                  <c:v>108.87379480178427</c:v>
                </c:pt>
                <c:pt idx="345">
                  <c:v>93.724251946593029</c:v>
                </c:pt>
                <c:pt idx="346">
                  <c:v>115.47038291626673</c:v>
                </c:pt>
                <c:pt idx="347">
                  <c:v>135.06211702156801</c:v>
                </c:pt>
                <c:pt idx="348">
                  <c:v>149.69186473700299</c:v>
                </c:pt>
                <c:pt idx="349">
                  <c:v>129.18126228644118</c:v>
                </c:pt>
                <c:pt idx="350">
                  <c:v>109.02647176566293</c:v>
                </c:pt>
                <c:pt idx="351">
                  <c:v>120.22432876861599</c:v>
                </c:pt>
                <c:pt idx="352">
                  <c:v>126.31530085563224</c:v>
                </c:pt>
                <c:pt idx="353">
                  <c:v>124.24571768567529</c:v>
                </c:pt>
                <c:pt idx="354">
                  <c:v>126.02756568849662</c:v>
                </c:pt>
                <c:pt idx="355">
                  <c:v>132.01881266148592</c:v>
                </c:pt>
                <c:pt idx="356">
                  <c:v>119.41806339276684</c:v>
                </c:pt>
                <c:pt idx="357">
                  <c:v>105.67467064836428</c:v>
                </c:pt>
                <c:pt idx="358">
                  <c:v>111.74118561179947</c:v>
                </c:pt>
                <c:pt idx="359">
                  <c:v>141.62612591705388</c:v>
                </c:pt>
                <c:pt idx="360">
                  <c:v>137.04474327527777</c:v>
                </c:pt>
                <c:pt idx="361">
                  <c:v>130.27382036979532</c:v>
                </c:pt>
                <c:pt idx="362">
                  <c:v>99.440990906607581</c:v>
                </c:pt>
                <c:pt idx="363">
                  <c:v>80.49107075990301</c:v>
                </c:pt>
                <c:pt idx="364">
                  <c:v>79.788104539806355</c:v>
                </c:pt>
                <c:pt idx="365">
                  <c:v>62.585943072297212</c:v>
                </c:pt>
                <c:pt idx="366">
                  <c:v>67.117074973509304</c:v>
                </c:pt>
                <c:pt idx="367">
                  <c:v>78.59677742884459</c:v>
                </c:pt>
                <c:pt idx="368">
                  <c:v>67.778316250327137</c:v>
                </c:pt>
                <c:pt idx="369">
                  <c:v>57.405482597141024</c:v>
                </c:pt>
                <c:pt idx="370">
                  <c:v>48.511087349722573</c:v>
                </c:pt>
                <c:pt idx="371">
                  <c:v>56.996884704154994</c:v>
                </c:pt>
                <c:pt idx="372">
                  <c:v>74.333206790625255</c:v>
                </c:pt>
                <c:pt idx="373">
                  <c:v>50.904602346038949</c:v>
                </c:pt>
                <c:pt idx="374">
                  <c:v>53.365256161685714</c:v>
                </c:pt>
                <c:pt idx="375">
                  <c:v>47.161973701304071</c:v>
                </c:pt>
                <c:pt idx="376">
                  <c:v>58.703282334871446</c:v>
                </c:pt>
                <c:pt idx="377">
                  <c:v>76.340025084151478</c:v>
                </c:pt>
                <c:pt idx="378">
                  <c:v>73.644031897872679</c:v>
                </c:pt>
                <c:pt idx="379">
                  <c:v>68.300608282268755</c:v>
                </c:pt>
                <c:pt idx="380">
                  <c:v>86.316845033864041</c:v>
                </c:pt>
                <c:pt idx="381">
                  <c:v>83.38992709489105</c:v>
                </c:pt>
                <c:pt idx="382">
                  <c:v>85.888486835822476</c:v>
                </c:pt>
                <c:pt idx="383">
                  <c:v>94.577384753073801</c:v>
                </c:pt>
                <c:pt idx="384">
                  <c:v>111.4789730590292</c:v>
                </c:pt>
                <c:pt idx="385">
                  <c:v>93.757471646079409</c:v>
                </c:pt>
                <c:pt idx="386">
                  <c:v>83.64948288189585</c:v>
                </c:pt>
                <c:pt idx="387">
                  <c:v>87.189973283325926</c:v>
                </c:pt>
                <c:pt idx="388">
                  <c:v>88.493221922345384</c:v>
                </c:pt>
                <c:pt idx="389">
                  <c:v>84.414014839093866</c:v>
                </c:pt>
                <c:pt idx="390">
                  <c:v>85.955823112527952</c:v>
                </c:pt>
                <c:pt idx="391">
                  <c:v>91.449356081872182</c:v>
                </c:pt>
                <c:pt idx="392">
                  <c:v>79.774643464881279</c:v>
                </c:pt>
                <c:pt idx="393">
                  <c:v>73.078636382042205</c:v>
                </c:pt>
                <c:pt idx="394">
                  <c:v>69.245474142655482</c:v>
                </c:pt>
                <c:pt idx="395">
                  <c:v>72.991138570464088</c:v>
                </c:pt>
                <c:pt idx="396">
                  <c:v>87.973057510306234</c:v>
                </c:pt>
                <c:pt idx="397">
                  <c:v>89.654391660938558</c:v>
                </c:pt>
                <c:pt idx="398">
                  <c:v>70.112286354500867</c:v>
                </c:pt>
                <c:pt idx="399">
                  <c:v>69.020732476295393</c:v>
                </c:pt>
                <c:pt idx="400">
                  <c:v>82.550873267286548</c:v>
                </c:pt>
                <c:pt idx="401">
                  <c:v>81.929498909535909</c:v>
                </c:pt>
                <c:pt idx="402">
                  <c:v>88.804967758966285</c:v>
                </c:pt>
                <c:pt idx="403">
                  <c:v>104.04195908751011</c:v>
                </c:pt>
                <c:pt idx="404">
                  <c:v>101.88707352304631</c:v>
                </c:pt>
                <c:pt idx="405">
                  <c:v>98.347897450839099</c:v>
                </c:pt>
                <c:pt idx="406">
                  <c:v>100.82593024929918</c:v>
                </c:pt>
                <c:pt idx="407">
                  <c:v>92.912341884903867</c:v>
                </c:pt>
                <c:pt idx="408">
                  <c:v>101.69069078634321</c:v>
                </c:pt>
                <c:pt idx="409">
                  <c:v>87.195651602676008</c:v>
                </c:pt>
                <c:pt idx="410">
                  <c:v>77.7509789457294</c:v>
                </c:pt>
                <c:pt idx="411">
                  <c:v>78.474775989948043</c:v>
                </c:pt>
                <c:pt idx="412">
                  <c:v>75.456821453441165</c:v>
                </c:pt>
                <c:pt idx="413">
                  <c:v>79.084368076527838</c:v>
                </c:pt>
                <c:pt idx="414">
                  <c:v>77.081904637589901</c:v>
                </c:pt>
                <c:pt idx="415">
                  <c:v>82.038241670561007</c:v>
                </c:pt>
                <c:pt idx="416">
                  <c:v>73.462063965534938</c:v>
                </c:pt>
                <c:pt idx="417">
                  <c:v>81.542707702594939</c:v>
                </c:pt>
                <c:pt idx="418">
                  <c:v>79.101515969393503</c:v>
                </c:pt>
                <c:pt idx="419">
                  <c:v>92.031890614807295</c:v>
                </c:pt>
                <c:pt idx="420">
                  <c:v>100</c:v>
                </c:pt>
                <c:pt idx="421">
                  <c:v>88.812999709104474</c:v>
                </c:pt>
                <c:pt idx="422">
                  <c:v>88.259682589103463</c:v>
                </c:pt>
                <c:pt idx="423">
                  <c:v>84.271345196890749</c:v>
                </c:pt>
                <c:pt idx="424">
                  <c:v>91.921587088598585</c:v>
                </c:pt>
                <c:pt idx="425">
                  <c:v>109.38360795402195</c:v>
                </c:pt>
                <c:pt idx="426">
                  <c:v>115.1460706932824</c:v>
                </c:pt>
                <c:pt idx="427">
                  <c:v>129.4671118145198</c:v>
                </c:pt>
                <c:pt idx="428">
                  <c:v>151.73756903301413</c:v>
                </c:pt>
                <c:pt idx="429">
                  <c:v>149.86099896576374</c:v>
                </c:pt>
                <c:pt idx="430">
                  <c:v>175.05585077223463</c:v>
                </c:pt>
                <c:pt idx="431">
                  <c:v>248.80068684186566</c:v>
                </c:pt>
                <c:pt idx="432">
                  <c:v>298.9758450523878</c:v>
                </c:pt>
                <c:pt idx="433">
                  <c:v>297.12793562921905</c:v>
                </c:pt>
                <c:pt idx="434">
                  <c:v>274.65464409396895</c:v>
                </c:pt>
                <c:pt idx="435">
                  <c:v>278.82299843059599</c:v>
                </c:pt>
                <c:pt idx="436">
                  <c:v>347.81287143790001</c:v>
                </c:pt>
                <c:pt idx="437">
                  <c:v>444.11580142395712</c:v>
                </c:pt>
                <c:pt idx="438">
                  <c:v>511.58050772864829</c:v>
                </c:pt>
                <c:pt idx="439">
                  <c:v>536.83402357999535</c:v>
                </c:pt>
                <c:pt idx="440">
                  <c:v>564.2065347684661</c:v>
                </c:pt>
                <c:pt idx="441">
                  <c:v>521.63529737180681</c:v>
                </c:pt>
              </c:numCache>
            </c:numRef>
          </c:val>
          <c:smooth val="0"/>
          <c:extLst>
            <c:ext xmlns:c16="http://schemas.microsoft.com/office/drawing/2014/chart" uri="{C3380CC4-5D6E-409C-BE32-E72D297353CC}">
              <c16:uniqueId val="{00000004-9F70-403E-B565-E094C6BA9659}"/>
            </c:ext>
          </c:extLst>
        </c:ser>
        <c:ser>
          <c:idx val="5"/>
          <c:order val="5"/>
          <c:tx>
            <c:strRef>
              <c:f>Rates!$S$1</c:f>
              <c:strCache>
                <c:ptCount val="1"/>
                <c:pt idx="0">
                  <c:v>CCFI</c:v>
                </c:pt>
              </c:strCache>
            </c:strRef>
          </c:tx>
          <c:spPr>
            <a:ln w="28575" cap="rnd">
              <a:solidFill>
                <a:schemeClr val="accent5"/>
              </a:solidFill>
              <a:round/>
            </a:ln>
            <a:effectLst/>
          </c:spPr>
          <c:marker>
            <c:symbol val="none"/>
          </c:marker>
          <c:cat>
            <c:numRef>
              <c:f>Rates!$N$2:$N$443</c:f>
              <c:numCache>
                <c:formatCode>m/d/yyyy</c:formatCode>
                <c:ptCount val="442"/>
                <c:pt idx="0">
                  <c:v>31078</c:v>
                </c:pt>
                <c:pt idx="1">
                  <c:v>31106</c:v>
                </c:pt>
                <c:pt idx="2">
                  <c:v>31135</c:v>
                </c:pt>
                <c:pt idx="3">
                  <c:v>31167</c:v>
                </c:pt>
                <c:pt idx="4">
                  <c:v>31198</c:v>
                </c:pt>
                <c:pt idx="5">
                  <c:v>31226</c:v>
                </c:pt>
                <c:pt idx="6">
                  <c:v>31259</c:v>
                </c:pt>
                <c:pt idx="7">
                  <c:v>31289</c:v>
                </c:pt>
                <c:pt idx="8">
                  <c:v>31320</c:v>
                </c:pt>
                <c:pt idx="9">
                  <c:v>31351</c:v>
                </c:pt>
                <c:pt idx="10">
                  <c:v>31380</c:v>
                </c:pt>
                <c:pt idx="11">
                  <c:v>31412</c:v>
                </c:pt>
                <c:pt idx="12">
                  <c:v>31443</c:v>
                </c:pt>
                <c:pt idx="13">
                  <c:v>31471</c:v>
                </c:pt>
                <c:pt idx="14">
                  <c:v>31502</c:v>
                </c:pt>
                <c:pt idx="15">
                  <c:v>31532</c:v>
                </c:pt>
                <c:pt idx="16">
                  <c:v>31562</c:v>
                </c:pt>
                <c:pt idx="17">
                  <c:v>31593</c:v>
                </c:pt>
                <c:pt idx="18">
                  <c:v>31624</c:v>
                </c:pt>
                <c:pt idx="19">
                  <c:v>31653</c:v>
                </c:pt>
                <c:pt idx="20">
                  <c:v>31685</c:v>
                </c:pt>
                <c:pt idx="21">
                  <c:v>31716</c:v>
                </c:pt>
                <c:pt idx="22">
                  <c:v>31744</c:v>
                </c:pt>
                <c:pt idx="23">
                  <c:v>31777</c:v>
                </c:pt>
                <c:pt idx="24">
                  <c:v>31807</c:v>
                </c:pt>
                <c:pt idx="25">
                  <c:v>31835</c:v>
                </c:pt>
                <c:pt idx="26">
                  <c:v>31867</c:v>
                </c:pt>
                <c:pt idx="27">
                  <c:v>31897</c:v>
                </c:pt>
                <c:pt idx="28">
                  <c:v>31926</c:v>
                </c:pt>
                <c:pt idx="29">
                  <c:v>31958</c:v>
                </c:pt>
                <c:pt idx="30">
                  <c:v>31989</c:v>
                </c:pt>
                <c:pt idx="31">
                  <c:v>32020</c:v>
                </c:pt>
                <c:pt idx="32">
                  <c:v>32050</c:v>
                </c:pt>
                <c:pt idx="33">
                  <c:v>32080</c:v>
                </c:pt>
                <c:pt idx="34">
                  <c:v>32111</c:v>
                </c:pt>
                <c:pt idx="35">
                  <c:v>32142</c:v>
                </c:pt>
                <c:pt idx="36">
                  <c:v>32171</c:v>
                </c:pt>
                <c:pt idx="37">
                  <c:v>32202</c:v>
                </c:pt>
                <c:pt idx="38">
                  <c:v>32233</c:v>
                </c:pt>
                <c:pt idx="39">
                  <c:v>32262</c:v>
                </c:pt>
                <c:pt idx="40">
                  <c:v>32294</c:v>
                </c:pt>
                <c:pt idx="41">
                  <c:v>32324</c:v>
                </c:pt>
                <c:pt idx="42">
                  <c:v>32353</c:v>
                </c:pt>
                <c:pt idx="43">
                  <c:v>32386</c:v>
                </c:pt>
                <c:pt idx="44">
                  <c:v>32416</c:v>
                </c:pt>
                <c:pt idx="45">
                  <c:v>32447</c:v>
                </c:pt>
                <c:pt idx="46">
                  <c:v>32477</c:v>
                </c:pt>
                <c:pt idx="47">
                  <c:v>32507</c:v>
                </c:pt>
                <c:pt idx="48">
                  <c:v>32539</c:v>
                </c:pt>
                <c:pt idx="49">
                  <c:v>32567</c:v>
                </c:pt>
                <c:pt idx="50">
                  <c:v>32598</c:v>
                </c:pt>
                <c:pt idx="51">
                  <c:v>32626</c:v>
                </c:pt>
                <c:pt idx="52">
                  <c:v>32659</c:v>
                </c:pt>
                <c:pt idx="53">
                  <c:v>32689</c:v>
                </c:pt>
                <c:pt idx="54">
                  <c:v>32720</c:v>
                </c:pt>
                <c:pt idx="55">
                  <c:v>32751</c:v>
                </c:pt>
                <c:pt idx="56">
                  <c:v>32780</c:v>
                </c:pt>
                <c:pt idx="57">
                  <c:v>32812</c:v>
                </c:pt>
                <c:pt idx="58">
                  <c:v>32842</c:v>
                </c:pt>
                <c:pt idx="59">
                  <c:v>32871</c:v>
                </c:pt>
                <c:pt idx="60">
                  <c:v>32904</c:v>
                </c:pt>
                <c:pt idx="61">
                  <c:v>32932</c:v>
                </c:pt>
                <c:pt idx="62">
                  <c:v>32962</c:v>
                </c:pt>
                <c:pt idx="63">
                  <c:v>32993</c:v>
                </c:pt>
                <c:pt idx="64">
                  <c:v>33024</c:v>
                </c:pt>
                <c:pt idx="65">
                  <c:v>33053</c:v>
                </c:pt>
                <c:pt idx="66">
                  <c:v>33085</c:v>
                </c:pt>
                <c:pt idx="67">
                  <c:v>33116</c:v>
                </c:pt>
                <c:pt idx="68">
                  <c:v>33144</c:v>
                </c:pt>
                <c:pt idx="69">
                  <c:v>33177</c:v>
                </c:pt>
                <c:pt idx="70">
                  <c:v>33207</c:v>
                </c:pt>
                <c:pt idx="71">
                  <c:v>33238</c:v>
                </c:pt>
                <c:pt idx="72">
                  <c:v>33269</c:v>
                </c:pt>
                <c:pt idx="73">
                  <c:v>33297</c:v>
                </c:pt>
                <c:pt idx="74">
                  <c:v>33326</c:v>
                </c:pt>
                <c:pt idx="75">
                  <c:v>33358</c:v>
                </c:pt>
                <c:pt idx="76">
                  <c:v>33389</c:v>
                </c:pt>
                <c:pt idx="77">
                  <c:v>33417</c:v>
                </c:pt>
                <c:pt idx="78">
                  <c:v>33450</c:v>
                </c:pt>
                <c:pt idx="79">
                  <c:v>33480</c:v>
                </c:pt>
                <c:pt idx="80">
                  <c:v>33511</c:v>
                </c:pt>
                <c:pt idx="81">
                  <c:v>33542</c:v>
                </c:pt>
                <c:pt idx="82">
                  <c:v>33571</c:v>
                </c:pt>
                <c:pt idx="83">
                  <c:v>33603</c:v>
                </c:pt>
                <c:pt idx="84">
                  <c:v>33634</c:v>
                </c:pt>
                <c:pt idx="85">
                  <c:v>33662</c:v>
                </c:pt>
                <c:pt idx="86">
                  <c:v>33694</c:v>
                </c:pt>
                <c:pt idx="87">
                  <c:v>33724</c:v>
                </c:pt>
                <c:pt idx="88">
                  <c:v>33753</c:v>
                </c:pt>
                <c:pt idx="89">
                  <c:v>33785</c:v>
                </c:pt>
                <c:pt idx="90">
                  <c:v>33816</c:v>
                </c:pt>
                <c:pt idx="91">
                  <c:v>33847</c:v>
                </c:pt>
                <c:pt idx="92">
                  <c:v>33877</c:v>
                </c:pt>
                <c:pt idx="93">
                  <c:v>33907</c:v>
                </c:pt>
                <c:pt idx="94">
                  <c:v>33938</c:v>
                </c:pt>
                <c:pt idx="95">
                  <c:v>33969</c:v>
                </c:pt>
                <c:pt idx="96">
                  <c:v>33998</c:v>
                </c:pt>
                <c:pt idx="97">
                  <c:v>34026</c:v>
                </c:pt>
                <c:pt idx="98">
                  <c:v>34059</c:v>
                </c:pt>
                <c:pt idx="99">
                  <c:v>34089</c:v>
                </c:pt>
                <c:pt idx="100">
                  <c:v>34120</c:v>
                </c:pt>
                <c:pt idx="101">
                  <c:v>34150</c:v>
                </c:pt>
                <c:pt idx="102">
                  <c:v>34180</c:v>
                </c:pt>
                <c:pt idx="103">
                  <c:v>34212</c:v>
                </c:pt>
                <c:pt idx="104">
                  <c:v>34242</c:v>
                </c:pt>
                <c:pt idx="105">
                  <c:v>34271</c:v>
                </c:pt>
                <c:pt idx="106">
                  <c:v>34303</c:v>
                </c:pt>
                <c:pt idx="107">
                  <c:v>34334</c:v>
                </c:pt>
                <c:pt idx="108">
                  <c:v>34365</c:v>
                </c:pt>
                <c:pt idx="109">
                  <c:v>34393</c:v>
                </c:pt>
                <c:pt idx="110">
                  <c:v>34424</c:v>
                </c:pt>
                <c:pt idx="111">
                  <c:v>34453</c:v>
                </c:pt>
                <c:pt idx="112">
                  <c:v>34485</c:v>
                </c:pt>
                <c:pt idx="113">
                  <c:v>34515</c:v>
                </c:pt>
                <c:pt idx="114">
                  <c:v>34544</c:v>
                </c:pt>
                <c:pt idx="115">
                  <c:v>34577</c:v>
                </c:pt>
                <c:pt idx="116">
                  <c:v>34607</c:v>
                </c:pt>
                <c:pt idx="117">
                  <c:v>34638</c:v>
                </c:pt>
                <c:pt idx="118">
                  <c:v>34668</c:v>
                </c:pt>
                <c:pt idx="119">
                  <c:v>34698</c:v>
                </c:pt>
                <c:pt idx="120">
                  <c:v>34730</c:v>
                </c:pt>
                <c:pt idx="121">
                  <c:v>34758</c:v>
                </c:pt>
                <c:pt idx="122">
                  <c:v>34789</c:v>
                </c:pt>
                <c:pt idx="123">
                  <c:v>34817</c:v>
                </c:pt>
                <c:pt idx="124">
                  <c:v>34850</c:v>
                </c:pt>
                <c:pt idx="125">
                  <c:v>34880</c:v>
                </c:pt>
                <c:pt idx="126">
                  <c:v>34911</c:v>
                </c:pt>
                <c:pt idx="127">
                  <c:v>34942</c:v>
                </c:pt>
                <c:pt idx="128">
                  <c:v>34971</c:v>
                </c:pt>
                <c:pt idx="129">
                  <c:v>35003</c:v>
                </c:pt>
                <c:pt idx="130">
                  <c:v>35033</c:v>
                </c:pt>
                <c:pt idx="131">
                  <c:v>35062</c:v>
                </c:pt>
                <c:pt idx="132">
                  <c:v>35095</c:v>
                </c:pt>
                <c:pt idx="133">
                  <c:v>35124</c:v>
                </c:pt>
                <c:pt idx="134">
                  <c:v>35153</c:v>
                </c:pt>
                <c:pt idx="135">
                  <c:v>35185</c:v>
                </c:pt>
                <c:pt idx="136">
                  <c:v>35216</c:v>
                </c:pt>
                <c:pt idx="137">
                  <c:v>35244</c:v>
                </c:pt>
                <c:pt idx="138">
                  <c:v>35277</c:v>
                </c:pt>
                <c:pt idx="139">
                  <c:v>35307</c:v>
                </c:pt>
                <c:pt idx="140">
                  <c:v>35338</c:v>
                </c:pt>
                <c:pt idx="141">
                  <c:v>35369</c:v>
                </c:pt>
                <c:pt idx="142">
                  <c:v>35398</c:v>
                </c:pt>
                <c:pt idx="143">
                  <c:v>35430</c:v>
                </c:pt>
                <c:pt idx="144">
                  <c:v>35461</c:v>
                </c:pt>
                <c:pt idx="145">
                  <c:v>35489</c:v>
                </c:pt>
                <c:pt idx="146">
                  <c:v>35520</c:v>
                </c:pt>
                <c:pt idx="147">
                  <c:v>35550</c:v>
                </c:pt>
                <c:pt idx="148">
                  <c:v>35580</c:v>
                </c:pt>
                <c:pt idx="149">
                  <c:v>35611</c:v>
                </c:pt>
                <c:pt idx="150">
                  <c:v>35642</c:v>
                </c:pt>
                <c:pt idx="151">
                  <c:v>35671</c:v>
                </c:pt>
                <c:pt idx="152">
                  <c:v>35703</c:v>
                </c:pt>
                <c:pt idx="153">
                  <c:v>35734</c:v>
                </c:pt>
                <c:pt idx="154">
                  <c:v>35762</c:v>
                </c:pt>
                <c:pt idx="155">
                  <c:v>35795</c:v>
                </c:pt>
                <c:pt idx="156">
                  <c:v>35825</c:v>
                </c:pt>
                <c:pt idx="157">
                  <c:v>35853</c:v>
                </c:pt>
                <c:pt idx="158">
                  <c:v>35885</c:v>
                </c:pt>
                <c:pt idx="159">
                  <c:v>35915</c:v>
                </c:pt>
                <c:pt idx="160">
                  <c:v>35944</c:v>
                </c:pt>
                <c:pt idx="161">
                  <c:v>35976</c:v>
                </c:pt>
                <c:pt idx="162">
                  <c:v>36007</c:v>
                </c:pt>
                <c:pt idx="163">
                  <c:v>36038</c:v>
                </c:pt>
                <c:pt idx="164">
                  <c:v>36068</c:v>
                </c:pt>
                <c:pt idx="165">
                  <c:v>36098</c:v>
                </c:pt>
                <c:pt idx="166">
                  <c:v>36129</c:v>
                </c:pt>
                <c:pt idx="167">
                  <c:v>36160</c:v>
                </c:pt>
                <c:pt idx="168">
                  <c:v>36189</c:v>
                </c:pt>
                <c:pt idx="169">
                  <c:v>36217</c:v>
                </c:pt>
                <c:pt idx="170">
                  <c:v>36250</c:v>
                </c:pt>
                <c:pt idx="171">
                  <c:v>36280</c:v>
                </c:pt>
                <c:pt idx="172">
                  <c:v>36311</c:v>
                </c:pt>
                <c:pt idx="173">
                  <c:v>36341</c:v>
                </c:pt>
                <c:pt idx="174">
                  <c:v>36371</c:v>
                </c:pt>
                <c:pt idx="175">
                  <c:v>36403</c:v>
                </c:pt>
                <c:pt idx="176">
                  <c:v>36433</c:v>
                </c:pt>
                <c:pt idx="177">
                  <c:v>36462</c:v>
                </c:pt>
                <c:pt idx="178">
                  <c:v>36494</c:v>
                </c:pt>
                <c:pt idx="179">
                  <c:v>36525</c:v>
                </c:pt>
                <c:pt idx="180">
                  <c:v>36556</c:v>
                </c:pt>
                <c:pt idx="181">
                  <c:v>36585</c:v>
                </c:pt>
                <c:pt idx="182">
                  <c:v>36616</c:v>
                </c:pt>
                <c:pt idx="183">
                  <c:v>36644</c:v>
                </c:pt>
                <c:pt idx="184">
                  <c:v>36677</c:v>
                </c:pt>
                <c:pt idx="185">
                  <c:v>36707</c:v>
                </c:pt>
                <c:pt idx="186">
                  <c:v>36738</c:v>
                </c:pt>
                <c:pt idx="187">
                  <c:v>36769</c:v>
                </c:pt>
                <c:pt idx="188">
                  <c:v>36798</c:v>
                </c:pt>
                <c:pt idx="189">
                  <c:v>36830</c:v>
                </c:pt>
                <c:pt idx="190">
                  <c:v>36860</c:v>
                </c:pt>
                <c:pt idx="191">
                  <c:v>36889</c:v>
                </c:pt>
                <c:pt idx="192">
                  <c:v>36922</c:v>
                </c:pt>
                <c:pt idx="193">
                  <c:v>36950</c:v>
                </c:pt>
                <c:pt idx="194">
                  <c:v>36980</c:v>
                </c:pt>
                <c:pt idx="195">
                  <c:v>37011</c:v>
                </c:pt>
                <c:pt idx="196">
                  <c:v>37042</c:v>
                </c:pt>
                <c:pt idx="197">
                  <c:v>37071</c:v>
                </c:pt>
                <c:pt idx="198">
                  <c:v>37103</c:v>
                </c:pt>
                <c:pt idx="199">
                  <c:v>37134</c:v>
                </c:pt>
                <c:pt idx="200">
                  <c:v>37162</c:v>
                </c:pt>
                <c:pt idx="201">
                  <c:v>37195</c:v>
                </c:pt>
                <c:pt idx="202">
                  <c:v>37225</c:v>
                </c:pt>
                <c:pt idx="203">
                  <c:v>37256</c:v>
                </c:pt>
                <c:pt idx="204">
                  <c:v>37287</c:v>
                </c:pt>
                <c:pt idx="205">
                  <c:v>37315</c:v>
                </c:pt>
                <c:pt idx="206">
                  <c:v>37344</c:v>
                </c:pt>
                <c:pt idx="207">
                  <c:v>37376</c:v>
                </c:pt>
                <c:pt idx="208">
                  <c:v>37407</c:v>
                </c:pt>
                <c:pt idx="209">
                  <c:v>37435</c:v>
                </c:pt>
                <c:pt idx="210">
                  <c:v>37468</c:v>
                </c:pt>
                <c:pt idx="211">
                  <c:v>37498</c:v>
                </c:pt>
                <c:pt idx="212">
                  <c:v>37529</c:v>
                </c:pt>
                <c:pt idx="213">
                  <c:v>37560</c:v>
                </c:pt>
                <c:pt idx="214">
                  <c:v>37589</c:v>
                </c:pt>
                <c:pt idx="215">
                  <c:v>37621</c:v>
                </c:pt>
                <c:pt idx="216">
                  <c:v>37652</c:v>
                </c:pt>
                <c:pt idx="217">
                  <c:v>37680</c:v>
                </c:pt>
                <c:pt idx="218">
                  <c:v>37711</c:v>
                </c:pt>
                <c:pt idx="219">
                  <c:v>37741</c:v>
                </c:pt>
                <c:pt idx="220">
                  <c:v>37771</c:v>
                </c:pt>
                <c:pt idx="221">
                  <c:v>37802</c:v>
                </c:pt>
                <c:pt idx="222">
                  <c:v>37833</c:v>
                </c:pt>
                <c:pt idx="223">
                  <c:v>37862</c:v>
                </c:pt>
                <c:pt idx="224">
                  <c:v>37894</c:v>
                </c:pt>
                <c:pt idx="225">
                  <c:v>37925</c:v>
                </c:pt>
                <c:pt idx="226">
                  <c:v>37953</c:v>
                </c:pt>
                <c:pt idx="227">
                  <c:v>37986</c:v>
                </c:pt>
                <c:pt idx="228">
                  <c:v>38016</c:v>
                </c:pt>
                <c:pt idx="229">
                  <c:v>38044</c:v>
                </c:pt>
                <c:pt idx="230">
                  <c:v>38077</c:v>
                </c:pt>
                <c:pt idx="231">
                  <c:v>38107</c:v>
                </c:pt>
                <c:pt idx="232">
                  <c:v>38138</c:v>
                </c:pt>
                <c:pt idx="233">
                  <c:v>38168</c:v>
                </c:pt>
                <c:pt idx="234">
                  <c:v>38198</c:v>
                </c:pt>
                <c:pt idx="235">
                  <c:v>38230</c:v>
                </c:pt>
                <c:pt idx="236">
                  <c:v>38260</c:v>
                </c:pt>
                <c:pt idx="237">
                  <c:v>38289</c:v>
                </c:pt>
                <c:pt idx="238">
                  <c:v>38321</c:v>
                </c:pt>
                <c:pt idx="239">
                  <c:v>38352</c:v>
                </c:pt>
                <c:pt idx="240">
                  <c:v>38383</c:v>
                </c:pt>
                <c:pt idx="241">
                  <c:v>38411</c:v>
                </c:pt>
                <c:pt idx="242">
                  <c:v>38442</c:v>
                </c:pt>
                <c:pt idx="243">
                  <c:v>38471</c:v>
                </c:pt>
                <c:pt idx="244">
                  <c:v>38503</c:v>
                </c:pt>
                <c:pt idx="245">
                  <c:v>38533</c:v>
                </c:pt>
                <c:pt idx="246">
                  <c:v>38562</c:v>
                </c:pt>
                <c:pt idx="247">
                  <c:v>38595</c:v>
                </c:pt>
                <c:pt idx="248">
                  <c:v>38625</c:v>
                </c:pt>
                <c:pt idx="249">
                  <c:v>38656</c:v>
                </c:pt>
                <c:pt idx="250">
                  <c:v>38686</c:v>
                </c:pt>
                <c:pt idx="251">
                  <c:v>38716</c:v>
                </c:pt>
                <c:pt idx="252">
                  <c:v>38748</c:v>
                </c:pt>
                <c:pt idx="253">
                  <c:v>38776</c:v>
                </c:pt>
                <c:pt idx="254">
                  <c:v>38807</c:v>
                </c:pt>
                <c:pt idx="255">
                  <c:v>38835</c:v>
                </c:pt>
                <c:pt idx="256">
                  <c:v>38868</c:v>
                </c:pt>
                <c:pt idx="257">
                  <c:v>38898</c:v>
                </c:pt>
                <c:pt idx="258">
                  <c:v>38929</c:v>
                </c:pt>
                <c:pt idx="259">
                  <c:v>38960</c:v>
                </c:pt>
                <c:pt idx="260">
                  <c:v>38989</c:v>
                </c:pt>
                <c:pt idx="261">
                  <c:v>39021</c:v>
                </c:pt>
                <c:pt idx="262">
                  <c:v>39051</c:v>
                </c:pt>
                <c:pt idx="263">
                  <c:v>39080</c:v>
                </c:pt>
                <c:pt idx="264">
                  <c:v>39113</c:v>
                </c:pt>
                <c:pt idx="265">
                  <c:v>39141</c:v>
                </c:pt>
                <c:pt idx="266">
                  <c:v>39171</c:v>
                </c:pt>
                <c:pt idx="267">
                  <c:v>39202</c:v>
                </c:pt>
                <c:pt idx="268">
                  <c:v>39233</c:v>
                </c:pt>
                <c:pt idx="269">
                  <c:v>39262</c:v>
                </c:pt>
                <c:pt idx="270">
                  <c:v>39294</c:v>
                </c:pt>
                <c:pt idx="271">
                  <c:v>39325</c:v>
                </c:pt>
                <c:pt idx="272">
                  <c:v>39353</c:v>
                </c:pt>
                <c:pt idx="273">
                  <c:v>39386</c:v>
                </c:pt>
                <c:pt idx="274">
                  <c:v>39416</c:v>
                </c:pt>
                <c:pt idx="275">
                  <c:v>39447</c:v>
                </c:pt>
                <c:pt idx="276">
                  <c:v>39478</c:v>
                </c:pt>
                <c:pt idx="277">
                  <c:v>39507</c:v>
                </c:pt>
                <c:pt idx="278">
                  <c:v>39538</c:v>
                </c:pt>
                <c:pt idx="279">
                  <c:v>39568</c:v>
                </c:pt>
                <c:pt idx="280">
                  <c:v>39598</c:v>
                </c:pt>
                <c:pt idx="281">
                  <c:v>39629</c:v>
                </c:pt>
                <c:pt idx="282">
                  <c:v>39660</c:v>
                </c:pt>
                <c:pt idx="283">
                  <c:v>39689</c:v>
                </c:pt>
                <c:pt idx="284">
                  <c:v>39721</c:v>
                </c:pt>
                <c:pt idx="285">
                  <c:v>39752</c:v>
                </c:pt>
                <c:pt idx="286">
                  <c:v>39780</c:v>
                </c:pt>
                <c:pt idx="287">
                  <c:v>39813</c:v>
                </c:pt>
                <c:pt idx="288">
                  <c:v>39843</c:v>
                </c:pt>
                <c:pt idx="289">
                  <c:v>39871</c:v>
                </c:pt>
                <c:pt idx="290">
                  <c:v>39903</c:v>
                </c:pt>
                <c:pt idx="291">
                  <c:v>39933</c:v>
                </c:pt>
                <c:pt idx="292">
                  <c:v>39962</c:v>
                </c:pt>
                <c:pt idx="293">
                  <c:v>39994</c:v>
                </c:pt>
                <c:pt idx="294">
                  <c:v>40025</c:v>
                </c:pt>
                <c:pt idx="295">
                  <c:v>40056</c:v>
                </c:pt>
                <c:pt idx="296">
                  <c:v>40086</c:v>
                </c:pt>
                <c:pt idx="297">
                  <c:v>40116</c:v>
                </c:pt>
                <c:pt idx="298">
                  <c:v>40147</c:v>
                </c:pt>
                <c:pt idx="299">
                  <c:v>40178</c:v>
                </c:pt>
                <c:pt idx="300">
                  <c:v>40207</c:v>
                </c:pt>
                <c:pt idx="301">
                  <c:v>40235</c:v>
                </c:pt>
                <c:pt idx="302">
                  <c:v>40268</c:v>
                </c:pt>
                <c:pt idx="303">
                  <c:v>40298</c:v>
                </c:pt>
                <c:pt idx="304">
                  <c:v>40329</c:v>
                </c:pt>
                <c:pt idx="305">
                  <c:v>40359</c:v>
                </c:pt>
                <c:pt idx="306">
                  <c:v>40389</c:v>
                </c:pt>
                <c:pt idx="307">
                  <c:v>40421</c:v>
                </c:pt>
                <c:pt idx="308">
                  <c:v>40451</c:v>
                </c:pt>
                <c:pt idx="309">
                  <c:v>40480</c:v>
                </c:pt>
                <c:pt idx="310">
                  <c:v>40512</c:v>
                </c:pt>
                <c:pt idx="311">
                  <c:v>40543</c:v>
                </c:pt>
                <c:pt idx="312">
                  <c:v>40574</c:v>
                </c:pt>
                <c:pt idx="313">
                  <c:v>40602</c:v>
                </c:pt>
                <c:pt idx="314">
                  <c:v>40633</c:v>
                </c:pt>
                <c:pt idx="315">
                  <c:v>40662</c:v>
                </c:pt>
                <c:pt idx="316">
                  <c:v>40694</c:v>
                </c:pt>
                <c:pt idx="317">
                  <c:v>40724</c:v>
                </c:pt>
                <c:pt idx="318">
                  <c:v>40753</c:v>
                </c:pt>
                <c:pt idx="319">
                  <c:v>40786</c:v>
                </c:pt>
                <c:pt idx="320">
                  <c:v>40816</c:v>
                </c:pt>
                <c:pt idx="321">
                  <c:v>40847</c:v>
                </c:pt>
                <c:pt idx="322">
                  <c:v>40877</c:v>
                </c:pt>
                <c:pt idx="323">
                  <c:v>40907</c:v>
                </c:pt>
                <c:pt idx="324">
                  <c:v>40939</c:v>
                </c:pt>
                <c:pt idx="325">
                  <c:v>40968</c:v>
                </c:pt>
                <c:pt idx="326">
                  <c:v>40998</c:v>
                </c:pt>
                <c:pt idx="327">
                  <c:v>41029</c:v>
                </c:pt>
                <c:pt idx="328">
                  <c:v>41060</c:v>
                </c:pt>
                <c:pt idx="329">
                  <c:v>41089</c:v>
                </c:pt>
                <c:pt idx="330">
                  <c:v>41121</c:v>
                </c:pt>
                <c:pt idx="331">
                  <c:v>41152</c:v>
                </c:pt>
                <c:pt idx="332">
                  <c:v>41180</c:v>
                </c:pt>
                <c:pt idx="333">
                  <c:v>41213</c:v>
                </c:pt>
                <c:pt idx="334">
                  <c:v>41243</c:v>
                </c:pt>
                <c:pt idx="335">
                  <c:v>41274</c:v>
                </c:pt>
                <c:pt idx="336">
                  <c:v>41305</c:v>
                </c:pt>
                <c:pt idx="337">
                  <c:v>41333</c:v>
                </c:pt>
                <c:pt idx="338">
                  <c:v>41362</c:v>
                </c:pt>
                <c:pt idx="339">
                  <c:v>41394</c:v>
                </c:pt>
                <c:pt idx="340">
                  <c:v>41425</c:v>
                </c:pt>
                <c:pt idx="341">
                  <c:v>41453</c:v>
                </c:pt>
                <c:pt idx="342">
                  <c:v>41486</c:v>
                </c:pt>
                <c:pt idx="343">
                  <c:v>41516</c:v>
                </c:pt>
                <c:pt idx="344">
                  <c:v>41547</c:v>
                </c:pt>
                <c:pt idx="345">
                  <c:v>41578</c:v>
                </c:pt>
                <c:pt idx="346">
                  <c:v>41607</c:v>
                </c:pt>
                <c:pt idx="347">
                  <c:v>41639</c:v>
                </c:pt>
                <c:pt idx="348">
                  <c:v>41670</c:v>
                </c:pt>
                <c:pt idx="349">
                  <c:v>41698</c:v>
                </c:pt>
                <c:pt idx="350">
                  <c:v>41729</c:v>
                </c:pt>
                <c:pt idx="351">
                  <c:v>41759</c:v>
                </c:pt>
                <c:pt idx="352">
                  <c:v>41789</c:v>
                </c:pt>
                <c:pt idx="353">
                  <c:v>41820</c:v>
                </c:pt>
                <c:pt idx="354">
                  <c:v>41851</c:v>
                </c:pt>
                <c:pt idx="355">
                  <c:v>41880</c:v>
                </c:pt>
                <c:pt idx="356">
                  <c:v>41912</c:v>
                </c:pt>
                <c:pt idx="357">
                  <c:v>41943</c:v>
                </c:pt>
                <c:pt idx="358">
                  <c:v>41971</c:v>
                </c:pt>
                <c:pt idx="359">
                  <c:v>42004</c:v>
                </c:pt>
                <c:pt idx="360">
                  <c:v>42034</c:v>
                </c:pt>
                <c:pt idx="361">
                  <c:v>42062</c:v>
                </c:pt>
                <c:pt idx="362">
                  <c:v>42094</c:v>
                </c:pt>
                <c:pt idx="363">
                  <c:v>42124</c:v>
                </c:pt>
                <c:pt idx="364">
                  <c:v>42153</c:v>
                </c:pt>
                <c:pt idx="365">
                  <c:v>42185</c:v>
                </c:pt>
                <c:pt idx="366">
                  <c:v>42216</c:v>
                </c:pt>
                <c:pt idx="367">
                  <c:v>42247</c:v>
                </c:pt>
                <c:pt idx="368">
                  <c:v>42277</c:v>
                </c:pt>
                <c:pt idx="369">
                  <c:v>42307</c:v>
                </c:pt>
                <c:pt idx="370">
                  <c:v>42338</c:v>
                </c:pt>
                <c:pt idx="371">
                  <c:v>42369</c:v>
                </c:pt>
                <c:pt idx="372">
                  <c:v>42398</c:v>
                </c:pt>
                <c:pt idx="373">
                  <c:v>42429</c:v>
                </c:pt>
                <c:pt idx="374">
                  <c:v>42460</c:v>
                </c:pt>
                <c:pt idx="375">
                  <c:v>42489</c:v>
                </c:pt>
                <c:pt idx="376">
                  <c:v>42521</c:v>
                </c:pt>
                <c:pt idx="377">
                  <c:v>42551</c:v>
                </c:pt>
                <c:pt idx="378">
                  <c:v>42580</c:v>
                </c:pt>
                <c:pt idx="379">
                  <c:v>42613</c:v>
                </c:pt>
                <c:pt idx="380">
                  <c:v>42643</c:v>
                </c:pt>
                <c:pt idx="381">
                  <c:v>42674</c:v>
                </c:pt>
                <c:pt idx="382">
                  <c:v>42704</c:v>
                </c:pt>
                <c:pt idx="383">
                  <c:v>42734</c:v>
                </c:pt>
                <c:pt idx="384">
                  <c:v>42766</c:v>
                </c:pt>
                <c:pt idx="385">
                  <c:v>42794</c:v>
                </c:pt>
                <c:pt idx="386">
                  <c:v>42825</c:v>
                </c:pt>
                <c:pt idx="387">
                  <c:v>42853</c:v>
                </c:pt>
                <c:pt idx="388">
                  <c:v>42886</c:v>
                </c:pt>
                <c:pt idx="389">
                  <c:v>42916</c:v>
                </c:pt>
                <c:pt idx="390">
                  <c:v>42947</c:v>
                </c:pt>
                <c:pt idx="391">
                  <c:v>42978</c:v>
                </c:pt>
                <c:pt idx="392">
                  <c:v>43007</c:v>
                </c:pt>
                <c:pt idx="393">
                  <c:v>43039</c:v>
                </c:pt>
                <c:pt idx="394">
                  <c:v>43069</c:v>
                </c:pt>
                <c:pt idx="395">
                  <c:v>43098</c:v>
                </c:pt>
                <c:pt idx="396">
                  <c:v>43131</c:v>
                </c:pt>
                <c:pt idx="397">
                  <c:v>43159</c:v>
                </c:pt>
                <c:pt idx="398">
                  <c:v>43189</c:v>
                </c:pt>
                <c:pt idx="399">
                  <c:v>43220</c:v>
                </c:pt>
                <c:pt idx="400">
                  <c:v>43251</c:v>
                </c:pt>
                <c:pt idx="401">
                  <c:v>43280</c:v>
                </c:pt>
                <c:pt idx="402">
                  <c:v>43312</c:v>
                </c:pt>
                <c:pt idx="403">
                  <c:v>43343</c:v>
                </c:pt>
                <c:pt idx="404">
                  <c:v>43371</c:v>
                </c:pt>
                <c:pt idx="405">
                  <c:v>43404</c:v>
                </c:pt>
                <c:pt idx="406">
                  <c:v>43434</c:v>
                </c:pt>
                <c:pt idx="407">
                  <c:v>43465</c:v>
                </c:pt>
                <c:pt idx="408">
                  <c:v>43496</c:v>
                </c:pt>
                <c:pt idx="409">
                  <c:v>43524</c:v>
                </c:pt>
                <c:pt idx="410">
                  <c:v>43553</c:v>
                </c:pt>
                <c:pt idx="411">
                  <c:v>43585</c:v>
                </c:pt>
                <c:pt idx="412">
                  <c:v>43616</c:v>
                </c:pt>
                <c:pt idx="413">
                  <c:v>43644</c:v>
                </c:pt>
                <c:pt idx="414">
                  <c:v>43677</c:v>
                </c:pt>
                <c:pt idx="415">
                  <c:v>43707</c:v>
                </c:pt>
                <c:pt idx="416">
                  <c:v>43738</c:v>
                </c:pt>
                <c:pt idx="417">
                  <c:v>43769</c:v>
                </c:pt>
                <c:pt idx="418">
                  <c:v>43798</c:v>
                </c:pt>
                <c:pt idx="419">
                  <c:v>43830</c:v>
                </c:pt>
                <c:pt idx="420">
                  <c:v>43861</c:v>
                </c:pt>
                <c:pt idx="421">
                  <c:v>43889</c:v>
                </c:pt>
                <c:pt idx="422">
                  <c:v>43921</c:v>
                </c:pt>
                <c:pt idx="423">
                  <c:v>43951</c:v>
                </c:pt>
                <c:pt idx="424">
                  <c:v>43980</c:v>
                </c:pt>
                <c:pt idx="425">
                  <c:v>44012</c:v>
                </c:pt>
                <c:pt idx="426">
                  <c:v>44043</c:v>
                </c:pt>
                <c:pt idx="427">
                  <c:v>44074</c:v>
                </c:pt>
                <c:pt idx="428">
                  <c:v>44104</c:v>
                </c:pt>
                <c:pt idx="429">
                  <c:v>44134</c:v>
                </c:pt>
                <c:pt idx="430">
                  <c:v>44165</c:v>
                </c:pt>
                <c:pt idx="431">
                  <c:v>44196</c:v>
                </c:pt>
                <c:pt idx="432">
                  <c:v>44225</c:v>
                </c:pt>
                <c:pt idx="433">
                  <c:v>44253</c:v>
                </c:pt>
                <c:pt idx="434">
                  <c:v>44286</c:v>
                </c:pt>
                <c:pt idx="435">
                  <c:v>44316</c:v>
                </c:pt>
                <c:pt idx="436">
                  <c:v>44347</c:v>
                </c:pt>
                <c:pt idx="437">
                  <c:v>44377</c:v>
                </c:pt>
                <c:pt idx="438">
                  <c:v>44407</c:v>
                </c:pt>
                <c:pt idx="439">
                  <c:v>44439</c:v>
                </c:pt>
                <c:pt idx="440">
                  <c:v>44469</c:v>
                </c:pt>
                <c:pt idx="441">
                  <c:v>44498</c:v>
                </c:pt>
              </c:numCache>
            </c:numRef>
          </c:cat>
          <c:val>
            <c:numRef>
              <c:f>Rates!$S$2:$S$444</c:f>
              <c:numCache>
                <c:formatCode>General</c:formatCode>
                <c:ptCount val="44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147.54750468772514</c:v>
                </c:pt>
                <c:pt idx="219">
                  <c:v>149.97740990211611</c:v>
                </c:pt>
                <c:pt idx="220">
                  <c:v>151.27350714923369</c:v>
                </c:pt>
                <c:pt idx="221">
                  <c:v>156.48780524721252</c:v>
                </c:pt>
                <c:pt idx="222">
                  <c:v>158.8310839019459</c:v>
                </c:pt>
                <c:pt idx="223">
                  <c:v>160.95752146248572</c:v>
                </c:pt>
                <c:pt idx="224">
                  <c:v>165.20141938090705</c:v>
                </c:pt>
                <c:pt idx="225">
                  <c:v>163.63708026928043</c:v>
                </c:pt>
                <c:pt idx="226">
                  <c:v>162.19495188817058</c:v>
                </c:pt>
                <c:pt idx="227">
                  <c:v>161.44505266665536</c:v>
                </c:pt>
                <c:pt idx="228">
                  <c:v>162.19586000174073</c:v>
                </c:pt>
                <c:pt idx="229">
                  <c:v>156.33461768307242</c:v>
                </c:pt>
                <c:pt idx="230">
                  <c:v>155.39061730011085</c:v>
                </c:pt>
                <c:pt idx="231">
                  <c:v>158.22466828380436</c:v>
                </c:pt>
                <c:pt idx="232">
                  <c:v>160.89590369675199</c:v>
                </c:pt>
                <c:pt idx="233">
                  <c:v>163.82753666331089</c:v>
                </c:pt>
                <c:pt idx="234">
                  <c:v>165.58075029955791</c:v>
                </c:pt>
                <c:pt idx="235">
                  <c:v>165.35966980379797</c:v>
                </c:pt>
                <c:pt idx="236">
                  <c:v>169.55751979950676</c:v>
                </c:pt>
                <c:pt idx="237">
                  <c:v>172.58592348361529</c:v>
                </c:pt>
                <c:pt idx="238">
                  <c:v>170.4041760449912</c:v>
                </c:pt>
                <c:pt idx="239">
                  <c:v>169.39279488856386</c:v>
                </c:pt>
                <c:pt idx="240">
                  <c:v>166.63525981970767</c:v>
                </c:pt>
                <c:pt idx="241">
                  <c:v>163.86303409752213</c:v>
                </c:pt>
                <c:pt idx="242">
                  <c:v>158.28730960331526</c:v>
                </c:pt>
                <c:pt idx="243">
                  <c:v>163.92512760722082</c:v>
                </c:pt>
                <c:pt idx="244">
                  <c:v>164.72023446645366</c:v>
                </c:pt>
                <c:pt idx="245">
                  <c:v>167.06302787097812</c:v>
                </c:pt>
                <c:pt idx="246">
                  <c:v>162.47525713215933</c:v>
                </c:pt>
                <c:pt idx="247">
                  <c:v>160.14241370112535</c:v>
                </c:pt>
                <c:pt idx="248">
                  <c:v>159.30311345736644</c:v>
                </c:pt>
                <c:pt idx="249">
                  <c:v>160.10939691479683</c:v>
                </c:pt>
                <c:pt idx="250">
                  <c:v>156.75058988322269</c:v>
                </c:pt>
                <c:pt idx="251">
                  <c:v>151.83466046232235</c:v>
                </c:pt>
                <c:pt idx="252">
                  <c:v>146.18027618416326</c:v>
                </c:pt>
                <c:pt idx="253">
                  <c:v>142.67124444962246</c:v>
                </c:pt>
                <c:pt idx="254">
                  <c:v>137.76280282148727</c:v>
                </c:pt>
                <c:pt idx="255">
                  <c:v>136.76902814661648</c:v>
                </c:pt>
                <c:pt idx="256">
                  <c:v>137.29878231803804</c:v>
                </c:pt>
                <c:pt idx="257">
                  <c:v>136.04214849712773</c:v>
                </c:pt>
                <c:pt idx="258">
                  <c:v>135.16824887815702</c:v>
                </c:pt>
                <c:pt idx="259">
                  <c:v>136.23520334962788</c:v>
                </c:pt>
                <c:pt idx="260">
                  <c:v>139.21526653220806</c:v>
                </c:pt>
                <c:pt idx="261">
                  <c:v>143.98832143414478</c:v>
                </c:pt>
                <c:pt idx="262">
                  <c:v>146.06128359005518</c:v>
                </c:pt>
                <c:pt idx="263">
                  <c:v>140.1659391948599</c:v>
                </c:pt>
                <c:pt idx="264">
                  <c:v>139.90916371670923</c:v>
                </c:pt>
                <c:pt idx="265">
                  <c:v>139.19794798884772</c:v>
                </c:pt>
                <c:pt idx="266">
                  <c:v>135.62641041693993</c:v>
                </c:pt>
                <c:pt idx="267">
                  <c:v>134.57643293656622</c:v>
                </c:pt>
                <c:pt idx="268">
                  <c:v>135.85320798100406</c:v>
                </c:pt>
                <c:pt idx="269">
                  <c:v>137.41931194738737</c:v>
                </c:pt>
                <c:pt idx="270">
                  <c:v>140.06438749327214</c:v>
                </c:pt>
                <c:pt idx="271">
                  <c:v>144.9754180704038</c:v>
                </c:pt>
                <c:pt idx="272">
                  <c:v>147.39749779829555</c:v>
                </c:pt>
                <c:pt idx="273">
                  <c:v>150.09553369248158</c:v>
                </c:pt>
                <c:pt idx="274">
                  <c:v>151.87587575415043</c:v>
                </c:pt>
                <c:pt idx="275">
                  <c:v>150.67653321869713</c:v>
                </c:pt>
                <c:pt idx="276">
                  <c:v>150.5666601573196</c:v>
                </c:pt>
                <c:pt idx="277">
                  <c:v>154.26690706166113</c:v>
                </c:pt>
                <c:pt idx="278">
                  <c:v>148.47438337033731</c:v>
                </c:pt>
                <c:pt idx="279">
                  <c:v>143.90049939502404</c:v>
                </c:pt>
                <c:pt idx="280">
                  <c:v>143.95052902094062</c:v>
                </c:pt>
                <c:pt idx="281">
                  <c:v>144.08634418541317</c:v>
                </c:pt>
                <c:pt idx="282">
                  <c:v>142.66233113366388</c:v>
                </c:pt>
                <c:pt idx="283">
                  <c:v>142.54944421676291</c:v>
                </c:pt>
                <c:pt idx="284">
                  <c:v>142.8234368768365</c:v>
                </c:pt>
                <c:pt idx="285">
                  <c:v>142.64772087513194</c:v>
                </c:pt>
                <c:pt idx="286">
                  <c:v>137.33310820619886</c:v>
                </c:pt>
                <c:pt idx="287">
                  <c:v>127.50677702960931</c:v>
                </c:pt>
                <c:pt idx="288">
                  <c:v>118.04405523936796</c:v>
                </c:pt>
                <c:pt idx="289">
                  <c:v>113.52327224406889</c:v>
                </c:pt>
                <c:pt idx="290">
                  <c:v>108.70350182168357</c:v>
                </c:pt>
                <c:pt idx="291">
                  <c:v>107.40676163262603</c:v>
                </c:pt>
                <c:pt idx="292">
                  <c:v>104.86267453618004</c:v>
                </c:pt>
                <c:pt idx="293">
                  <c:v>99.694527879237782</c:v>
                </c:pt>
                <c:pt idx="294">
                  <c:v>101.080268130579</c:v>
                </c:pt>
                <c:pt idx="295">
                  <c:v>111.08947294419451</c:v>
                </c:pt>
                <c:pt idx="296">
                  <c:v>120.81688551853172</c:v>
                </c:pt>
                <c:pt idx="297">
                  <c:v>122.71803781115183</c:v>
                </c:pt>
                <c:pt idx="298">
                  <c:v>124.62520151912375</c:v>
                </c:pt>
                <c:pt idx="299">
                  <c:v>125.89773597939238</c:v>
                </c:pt>
                <c:pt idx="300">
                  <c:v>130.11629417831111</c:v>
                </c:pt>
                <c:pt idx="301">
                  <c:v>142.6785273307392</c:v>
                </c:pt>
                <c:pt idx="302">
                  <c:v>143.16968845545563</c:v>
                </c:pt>
                <c:pt idx="303">
                  <c:v>141.78995406109846</c:v>
                </c:pt>
                <c:pt idx="304">
                  <c:v>142.51842097189814</c:v>
                </c:pt>
                <c:pt idx="305">
                  <c:v>146.16114904918243</c:v>
                </c:pt>
                <c:pt idx="306">
                  <c:v>150.89740088905526</c:v>
                </c:pt>
                <c:pt idx="307">
                  <c:v>153.24963490540625</c:v>
                </c:pt>
                <c:pt idx="308">
                  <c:v>151.46232902131521</c:v>
                </c:pt>
                <c:pt idx="309">
                  <c:v>143.39466963887219</c:v>
                </c:pt>
                <c:pt idx="310">
                  <c:v>138.44955718739533</c:v>
                </c:pt>
                <c:pt idx="311">
                  <c:v>133.04767809418436</c:v>
                </c:pt>
                <c:pt idx="312">
                  <c:v>132.14053938913653</c:v>
                </c:pt>
                <c:pt idx="313">
                  <c:v>130.80247445311562</c:v>
                </c:pt>
                <c:pt idx="314">
                  <c:v>127.2270228611446</c:v>
                </c:pt>
                <c:pt idx="315">
                  <c:v>123.96750185544101</c:v>
                </c:pt>
                <c:pt idx="316">
                  <c:v>124.046211061104</c:v>
                </c:pt>
                <c:pt idx="317">
                  <c:v>122.20193343705061</c:v>
                </c:pt>
                <c:pt idx="318">
                  <c:v>120.11680228073345</c:v>
                </c:pt>
                <c:pt idx="319">
                  <c:v>120.30156277617002</c:v>
                </c:pt>
                <c:pt idx="320">
                  <c:v>120.5496046113383</c:v>
                </c:pt>
                <c:pt idx="321">
                  <c:v>116.27966407645627</c:v>
                </c:pt>
                <c:pt idx="322">
                  <c:v>113.31228837701639</c:v>
                </c:pt>
                <c:pt idx="323">
                  <c:v>109.47279679172009</c:v>
                </c:pt>
                <c:pt idx="324">
                  <c:v>110.50333878595752</c:v>
                </c:pt>
                <c:pt idx="325">
                  <c:v>113.87716376306638</c:v>
                </c:pt>
                <c:pt idx="326">
                  <c:v>125.26490695838596</c:v>
                </c:pt>
                <c:pt idx="327">
                  <c:v>145.86326855547352</c:v>
                </c:pt>
                <c:pt idx="328">
                  <c:v>158.2401735248213</c:v>
                </c:pt>
                <c:pt idx="329">
                  <c:v>158.68084044313372</c:v>
                </c:pt>
                <c:pt idx="330">
                  <c:v>157.31989194583079</c:v>
                </c:pt>
                <c:pt idx="331">
                  <c:v>151.46789030610162</c:v>
                </c:pt>
                <c:pt idx="332">
                  <c:v>146.21509477787728</c:v>
                </c:pt>
                <c:pt idx="333">
                  <c:v>140.04502747693982</c:v>
                </c:pt>
                <c:pt idx="334">
                  <c:v>136.88310778806053</c:v>
                </c:pt>
                <c:pt idx="335">
                  <c:v>131.96162945334484</c:v>
                </c:pt>
                <c:pt idx="336">
                  <c:v>133.51054432200851</c:v>
                </c:pt>
                <c:pt idx="337">
                  <c:v>135.63366020538746</c:v>
                </c:pt>
                <c:pt idx="338">
                  <c:v>131.74378851084808</c:v>
                </c:pt>
                <c:pt idx="339">
                  <c:v>131.14687158590655</c:v>
                </c:pt>
                <c:pt idx="340">
                  <c:v>127.09267898505119</c:v>
                </c:pt>
                <c:pt idx="341">
                  <c:v>121.34958136025809</c:v>
                </c:pt>
                <c:pt idx="342">
                  <c:v>125.54551471209301</c:v>
                </c:pt>
                <c:pt idx="343">
                  <c:v>132.17505553028715</c:v>
                </c:pt>
                <c:pt idx="344">
                  <c:v>130.77706968244064</c:v>
                </c:pt>
                <c:pt idx="345">
                  <c:v>118.94874579314434</c:v>
                </c:pt>
                <c:pt idx="346">
                  <c:v>122.43502229475935</c:v>
                </c:pt>
                <c:pt idx="347">
                  <c:v>124.81854315034397</c:v>
                </c:pt>
                <c:pt idx="348">
                  <c:v>132.3297931757651</c:v>
                </c:pt>
                <c:pt idx="349">
                  <c:v>134.09527121419092</c:v>
                </c:pt>
                <c:pt idx="350">
                  <c:v>124.96461214854784</c:v>
                </c:pt>
                <c:pt idx="351">
                  <c:v>124.55221112678861</c:v>
                </c:pt>
                <c:pt idx="352">
                  <c:v>127.46736863094645</c:v>
                </c:pt>
                <c:pt idx="353">
                  <c:v>127.70953796224882</c:v>
                </c:pt>
                <c:pt idx="354">
                  <c:v>126.7537323632707</c:v>
                </c:pt>
                <c:pt idx="355">
                  <c:v>128.56742145965458</c:v>
                </c:pt>
                <c:pt idx="356">
                  <c:v>128.47222968737304</c:v>
                </c:pt>
                <c:pt idx="357">
                  <c:v>119.5205075916048</c:v>
                </c:pt>
                <c:pt idx="358">
                  <c:v>121.70680935562197</c:v>
                </c:pt>
                <c:pt idx="359">
                  <c:v>121.1345393427744</c:v>
                </c:pt>
                <c:pt idx="360">
                  <c:v>124.5028357351253</c:v>
                </c:pt>
                <c:pt idx="361">
                  <c:v>125.70582471574107</c:v>
                </c:pt>
                <c:pt idx="362">
                  <c:v>121.94473544786881</c:v>
                </c:pt>
                <c:pt idx="363">
                  <c:v>110.62253246799638</c:v>
                </c:pt>
                <c:pt idx="364">
                  <c:v>103.0660062635238</c:v>
                </c:pt>
                <c:pt idx="365">
                  <c:v>97.128973914860069</c:v>
                </c:pt>
                <c:pt idx="366">
                  <c:v>94.837528719080552</c:v>
                </c:pt>
                <c:pt idx="367">
                  <c:v>95.401622692535668</c:v>
                </c:pt>
                <c:pt idx="368">
                  <c:v>95.206061975943953</c:v>
                </c:pt>
                <c:pt idx="369">
                  <c:v>88.220309284653766</c:v>
                </c:pt>
                <c:pt idx="370">
                  <c:v>87.72920823264873</c:v>
                </c:pt>
                <c:pt idx="371">
                  <c:v>83.399291680751517</c:v>
                </c:pt>
                <c:pt idx="372">
                  <c:v>88.989319847254933</c:v>
                </c:pt>
                <c:pt idx="373">
                  <c:v>88.974275102532189</c:v>
                </c:pt>
                <c:pt idx="374">
                  <c:v>80.172727358637658</c:v>
                </c:pt>
                <c:pt idx="375">
                  <c:v>73.970407011631366</c:v>
                </c:pt>
                <c:pt idx="376">
                  <c:v>75.419792123141775</c:v>
                </c:pt>
                <c:pt idx="377">
                  <c:v>75.293319294124871</c:v>
                </c:pt>
                <c:pt idx="378">
                  <c:v>77.535923016216501</c:v>
                </c:pt>
                <c:pt idx="379">
                  <c:v>80.813266933695132</c:v>
                </c:pt>
                <c:pt idx="380">
                  <c:v>81.965167602724975</c:v>
                </c:pt>
                <c:pt idx="381">
                  <c:v>83.441290693730423</c:v>
                </c:pt>
                <c:pt idx="382">
                  <c:v>87.344060587432736</c:v>
                </c:pt>
                <c:pt idx="383">
                  <c:v>88.664596254585064</c:v>
                </c:pt>
                <c:pt idx="384">
                  <c:v>95.799331676176209</c:v>
                </c:pt>
                <c:pt idx="385">
                  <c:v>96.404332078279239</c:v>
                </c:pt>
                <c:pt idx="386">
                  <c:v>88.828012648133864</c:v>
                </c:pt>
                <c:pt idx="387">
                  <c:v>90.729617249873101</c:v>
                </c:pt>
                <c:pt idx="388">
                  <c:v>94.586588460164307</c:v>
                </c:pt>
                <c:pt idx="389">
                  <c:v>95.464721421702023</c:v>
                </c:pt>
                <c:pt idx="390">
                  <c:v>97.671794144983764</c:v>
                </c:pt>
                <c:pt idx="391">
                  <c:v>96.160936667135928</c:v>
                </c:pt>
                <c:pt idx="392">
                  <c:v>91.940538963069301</c:v>
                </c:pt>
                <c:pt idx="393">
                  <c:v>86.417439028893867</c:v>
                </c:pt>
                <c:pt idx="394">
                  <c:v>87.543666466651615</c:v>
                </c:pt>
                <c:pt idx="395">
                  <c:v>85.313482244259248</c:v>
                </c:pt>
                <c:pt idx="396">
                  <c:v>88.561742486837446</c:v>
                </c:pt>
                <c:pt idx="397">
                  <c:v>92.81220403801214</c:v>
                </c:pt>
                <c:pt idx="398">
                  <c:v>89.338539039407436</c:v>
                </c:pt>
                <c:pt idx="399">
                  <c:v>82.588957917493332</c:v>
                </c:pt>
                <c:pt idx="400">
                  <c:v>84.672495097998663</c:v>
                </c:pt>
                <c:pt idx="401">
                  <c:v>88.401655615336423</c:v>
                </c:pt>
                <c:pt idx="402">
                  <c:v>90.006781998274803</c:v>
                </c:pt>
                <c:pt idx="403">
                  <c:v>91.183944795319093</c:v>
                </c:pt>
                <c:pt idx="404">
                  <c:v>93.392762776859158</c:v>
                </c:pt>
                <c:pt idx="405">
                  <c:v>90.495982334274345</c:v>
                </c:pt>
                <c:pt idx="406">
                  <c:v>93.367140189680086</c:v>
                </c:pt>
                <c:pt idx="407">
                  <c:v>92.428700088697653</c:v>
                </c:pt>
                <c:pt idx="408">
                  <c:v>94.110863126108868</c:v>
                </c:pt>
                <c:pt idx="409">
                  <c:v>96.551794225598385</c:v>
                </c:pt>
                <c:pt idx="410">
                  <c:v>89.215371127847263</c:v>
                </c:pt>
                <c:pt idx="411">
                  <c:v>86.357903019627216</c:v>
                </c:pt>
                <c:pt idx="412">
                  <c:v>86.265798108451932</c:v>
                </c:pt>
                <c:pt idx="413">
                  <c:v>87.521070429621062</c:v>
                </c:pt>
                <c:pt idx="414">
                  <c:v>88.007312866405002</c:v>
                </c:pt>
                <c:pt idx="415">
                  <c:v>89.040317122666906</c:v>
                </c:pt>
                <c:pt idx="416">
                  <c:v>87.919655227703757</c:v>
                </c:pt>
                <c:pt idx="417">
                  <c:v>83.420493076851983</c:v>
                </c:pt>
                <c:pt idx="418">
                  <c:v>87.599641817942214</c:v>
                </c:pt>
                <c:pt idx="419">
                  <c:v>90.519174433942936</c:v>
                </c:pt>
                <c:pt idx="420">
                  <c:v>100</c:v>
                </c:pt>
                <c:pt idx="421">
                  <c:v>98.029232340687585</c:v>
                </c:pt>
                <c:pt idx="422">
                  <c:v>95.991193795429481</c:v>
                </c:pt>
                <c:pt idx="423">
                  <c:v>94.399584896430937</c:v>
                </c:pt>
                <c:pt idx="424">
                  <c:v>90.041571552361759</c:v>
                </c:pt>
                <c:pt idx="425">
                  <c:v>90.101467447261058</c:v>
                </c:pt>
                <c:pt idx="426">
                  <c:v>92.008481563856463</c:v>
                </c:pt>
                <c:pt idx="427">
                  <c:v>93.874648244709377</c:v>
                </c:pt>
                <c:pt idx="428">
                  <c:v>103.54424015132253</c:v>
                </c:pt>
                <c:pt idx="429">
                  <c:v>111.95667680171113</c:v>
                </c:pt>
                <c:pt idx="430">
                  <c:v>120.46294986089441</c:v>
                </c:pt>
                <c:pt idx="431">
                  <c:v>157.20181084286719</c:v>
                </c:pt>
                <c:pt idx="432">
                  <c:v>200.31336160594554</c:v>
                </c:pt>
                <c:pt idx="433">
                  <c:v>216.0589837689688</c:v>
                </c:pt>
                <c:pt idx="434">
                  <c:v>199.15317428037292</c:v>
                </c:pt>
                <c:pt idx="435">
                  <c:v>195.77168351022979</c:v>
                </c:pt>
                <c:pt idx="436">
                  <c:v>223.74682442667893</c:v>
                </c:pt>
                <c:pt idx="437">
                  <c:v>252.57177326754245</c:v>
                </c:pt>
                <c:pt idx="438">
                  <c:v>281.53782180291711</c:v>
                </c:pt>
                <c:pt idx="439">
                  <c:v>305.63535285684378</c:v>
                </c:pt>
                <c:pt idx="440">
                  <c:v>317.84149318313888</c:v>
                </c:pt>
                <c:pt idx="441">
                  <c:v>326.35233617746644</c:v>
                </c:pt>
              </c:numCache>
            </c:numRef>
          </c:val>
          <c:smooth val="0"/>
          <c:extLst>
            <c:ext xmlns:c16="http://schemas.microsoft.com/office/drawing/2014/chart" uri="{C3380CC4-5D6E-409C-BE32-E72D297353CC}">
              <c16:uniqueId val="{00000005-9F70-403E-B565-E094C6BA9659}"/>
            </c:ext>
          </c:extLst>
        </c:ser>
        <c:ser>
          <c:idx val="7"/>
          <c:order val="6"/>
          <c:tx>
            <c:strRef>
              <c:f>Rates!$U$1</c:f>
              <c:strCache>
                <c:ptCount val="1"/>
                <c:pt idx="0">
                  <c:v>Freightos</c:v>
                </c:pt>
              </c:strCache>
            </c:strRef>
          </c:tx>
          <c:spPr>
            <a:ln w="28575" cap="rnd">
              <a:solidFill>
                <a:schemeClr val="accent5">
                  <a:lumMod val="40000"/>
                  <a:lumOff val="60000"/>
                </a:schemeClr>
              </a:solidFill>
              <a:round/>
            </a:ln>
            <a:effectLst/>
          </c:spPr>
          <c:marker>
            <c:symbol val="none"/>
          </c:marker>
          <c:cat>
            <c:numRef>
              <c:f>Rates!$N$2:$N$443</c:f>
              <c:numCache>
                <c:formatCode>m/d/yyyy</c:formatCode>
                <c:ptCount val="442"/>
                <c:pt idx="0">
                  <c:v>31078</c:v>
                </c:pt>
                <c:pt idx="1">
                  <c:v>31106</c:v>
                </c:pt>
                <c:pt idx="2">
                  <c:v>31135</c:v>
                </c:pt>
                <c:pt idx="3">
                  <c:v>31167</c:v>
                </c:pt>
                <c:pt idx="4">
                  <c:v>31198</c:v>
                </c:pt>
                <c:pt idx="5">
                  <c:v>31226</c:v>
                </c:pt>
                <c:pt idx="6">
                  <c:v>31259</c:v>
                </c:pt>
                <c:pt idx="7">
                  <c:v>31289</c:v>
                </c:pt>
                <c:pt idx="8">
                  <c:v>31320</c:v>
                </c:pt>
                <c:pt idx="9">
                  <c:v>31351</c:v>
                </c:pt>
                <c:pt idx="10">
                  <c:v>31380</c:v>
                </c:pt>
                <c:pt idx="11">
                  <c:v>31412</c:v>
                </c:pt>
                <c:pt idx="12">
                  <c:v>31443</c:v>
                </c:pt>
                <c:pt idx="13">
                  <c:v>31471</c:v>
                </c:pt>
                <c:pt idx="14">
                  <c:v>31502</c:v>
                </c:pt>
                <c:pt idx="15">
                  <c:v>31532</c:v>
                </c:pt>
                <c:pt idx="16">
                  <c:v>31562</c:v>
                </c:pt>
                <c:pt idx="17">
                  <c:v>31593</c:v>
                </c:pt>
                <c:pt idx="18">
                  <c:v>31624</c:v>
                </c:pt>
                <c:pt idx="19">
                  <c:v>31653</c:v>
                </c:pt>
                <c:pt idx="20">
                  <c:v>31685</c:v>
                </c:pt>
                <c:pt idx="21">
                  <c:v>31716</c:v>
                </c:pt>
                <c:pt idx="22">
                  <c:v>31744</c:v>
                </c:pt>
                <c:pt idx="23">
                  <c:v>31777</c:v>
                </c:pt>
                <c:pt idx="24">
                  <c:v>31807</c:v>
                </c:pt>
                <c:pt idx="25">
                  <c:v>31835</c:v>
                </c:pt>
                <c:pt idx="26">
                  <c:v>31867</c:v>
                </c:pt>
                <c:pt idx="27">
                  <c:v>31897</c:v>
                </c:pt>
                <c:pt idx="28">
                  <c:v>31926</c:v>
                </c:pt>
                <c:pt idx="29">
                  <c:v>31958</c:v>
                </c:pt>
                <c:pt idx="30">
                  <c:v>31989</c:v>
                </c:pt>
                <c:pt idx="31">
                  <c:v>32020</c:v>
                </c:pt>
                <c:pt idx="32">
                  <c:v>32050</c:v>
                </c:pt>
                <c:pt idx="33">
                  <c:v>32080</c:v>
                </c:pt>
                <c:pt idx="34">
                  <c:v>32111</c:v>
                </c:pt>
                <c:pt idx="35">
                  <c:v>32142</c:v>
                </c:pt>
                <c:pt idx="36">
                  <c:v>32171</c:v>
                </c:pt>
                <c:pt idx="37">
                  <c:v>32202</c:v>
                </c:pt>
                <c:pt idx="38">
                  <c:v>32233</c:v>
                </c:pt>
                <c:pt idx="39">
                  <c:v>32262</c:v>
                </c:pt>
                <c:pt idx="40">
                  <c:v>32294</c:v>
                </c:pt>
                <c:pt idx="41">
                  <c:v>32324</c:v>
                </c:pt>
                <c:pt idx="42">
                  <c:v>32353</c:v>
                </c:pt>
                <c:pt idx="43">
                  <c:v>32386</c:v>
                </c:pt>
                <c:pt idx="44">
                  <c:v>32416</c:v>
                </c:pt>
                <c:pt idx="45">
                  <c:v>32447</c:v>
                </c:pt>
                <c:pt idx="46">
                  <c:v>32477</c:v>
                </c:pt>
                <c:pt idx="47">
                  <c:v>32507</c:v>
                </c:pt>
                <c:pt idx="48">
                  <c:v>32539</c:v>
                </c:pt>
                <c:pt idx="49">
                  <c:v>32567</c:v>
                </c:pt>
                <c:pt idx="50">
                  <c:v>32598</c:v>
                </c:pt>
                <c:pt idx="51">
                  <c:v>32626</c:v>
                </c:pt>
                <c:pt idx="52">
                  <c:v>32659</c:v>
                </c:pt>
                <c:pt idx="53">
                  <c:v>32689</c:v>
                </c:pt>
                <c:pt idx="54">
                  <c:v>32720</c:v>
                </c:pt>
                <c:pt idx="55">
                  <c:v>32751</c:v>
                </c:pt>
                <c:pt idx="56">
                  <c:v>32780</c:v>
                </c:pt>
                <c:pt idx="57">
                  <c:v>32812</c:v>
                </c:pt>
                <c:pt idx="58">
                  <c:v>32842</c:v>
                </c:pt>
                <c:pt idx="59">
                  <c:v>32871</c:v>
                </c:pt>
                <c:pt idx="60">
                  <c:v>32904</c:v>
                </c:pt>
                <c:pt idx="61">
                  <c:v>32932</c:v>
                </c:pt>
                <c:pt idx="62">
                  <c:v>32962</c:v>
                </c:pt>
                <c:pt idx="63">
                  <c:v>32993</c:v>
                </c:pt>
                <c:pt idx="64">
                  <c:v>33024</c:v>
                </c:pt>
                <c:pt idx="65">
                  <c:v>33053</c:v>
                </c:pt>
                <c:pt idx="66">
                  <c:v>33085</c:v>
                </c:pt>
                <c:pt idx="67">
                  <c:v>33116</c:v>
                </c:pt>
                <c:pt idx="68">
                  <c:v>33144</c:v>
                </c:pt>
                <c:pt idx="69">
                  <c:v>33177</c:v>
                </c:pt>
                <c:pt idx="70">
                  <c:v>33207</c:v>
                </c:pt>
                <c:pt idx="71">
                  <c:v>33238</c:v>
                </c:pt>
                <c:pt idx="72">
                  <c:v>33269</c:v>
                </c:pt>
                <c:pt idx="73">
                  <c:v>33297</c:v>
                </c:pt>
                <c:pt idx="74">
                  <c:v>33326</c:v>
                </c:pt>
                <c:pt idx="75">
                  <c:v>33358</c:v>
                </c:pt>
                <c:pt idx="76">
                  <c:v>33389</c:v>
                </c:pt>
                <c:pt idx="77">
                  <c:v>33417</c:v>
                </c:pt>
                <c:pt idx="78">
                  <c:v>33450</c:v>
                </c:pt>
                <c:pt idx="79">
                  <c:v>33480</c:v>
                </c:pt>
                <c:pt idx="80">
                  <c:v>33511</c:v>
                </c:pt>
                <c:pt idx="81">
                  <c:v>33542</c:v>
                </c:pt>
                <c:pt idx="82">
                  <c:v>33571</c:v>
                </c:pt>
                <c:pt idx="83">
                  <c:v>33603</c:v>
                </c:pt>
                <c:pt idx="84">
                  <c:v>33634</c:v>
                </c:pt>
                <c:pt idx="85">
                  <c:v>33662</c:v>
                </c:pt>
                <c:pt idx="86">
                  <c:v>33694</c:v>
                </c:pt>
                <c:pt idx="87">
                  <c:v>33724</c:v>
                </c:pt>
                <c:pt idx="88">
                  <c:v>33753</c:v>
                </c:pt>
                <c:pt idx="89">
                  <c:v>33785</c:v>
                </c:pt>
                <c:pt idx="90">
                  <c:v>33816</c:v>
                </c:pt>
                <c:pt idx="91">
                  <c:v>33847</c:v>
                </c:pt>
                <c:pt idx="92">
                  <c:v>33877</c:v>
                </c:pt>
                <c:pt idx="93">
                  <c:v>33907</c:v>
                </c:pt>
                <c:pt idx="94">
                  <c:v>33938</c:v>
                </c:pt>
                <c:pt idx="95">
                  <c:v>33969</c:v>
                </c:pt>
                <c:pt idx="96">
                  <c:v>33998</c:v>
                </c:pt>
                <c:pt idx="97">
                  <c:v>34026</c:v>
                </c:pt>
                <c:pt idx="98">
                  <c:v>34059</c:v>
                </c:pt>
                <c:pt idx="99">
                  <c:v>34089</c:v>
                </c:pt>
                <c:pt idx="100">
                  <c:v>34120</c:v>
                </c:pt>
                <c:pt idx="101">
                  <c:v>34150</c:v>
                </c:pt>
                <c:pt idx="102">
                  <c:v>34180</c:v>
                </c:pt>
                <c:pt idx="103">
                  <c:v>34212</c:v>
                </c:pt>
                <c:pt idx="104">
                  <c:v>34242</c:v>
                </c:pt>
                <c:pt idx="105">
                  <c:v>34271</c:v>
                </c:pt>
                <c:pt idx="106">
                  <c:v>34303</c:v>
                </c:pt>
                <c:pt idx="107">
                  <c:v>34334</c:v>
                </c:pt>
                <c:pt idx="108">
                  <c:v>34365</c:v>
                </c:pt>
                <c:pt idx="109">
                  <c:v>34393</c:v>
                </c:pt>
                <c:pt idx="110">
                  <c:v>34424</c:v>
                </c:pt>
                <c:pt idx="111">
                  <c:v>34453</c:v>
                </c:pt>
                <c:pt idx="112">
                  <c:v>34485</c:v>
                </c:pt>
                <c:pt idx="113">
                  <c:v>34515</c:v>
                </c:pt>
                <c:pt idx="114">
                  <c:v>34544</c:v>
                </c:pt>
                <c:pt idx="115">
                  <c:v>34577</c:v>
                </c:pt>
                <c:pt idx="116">
                  <c:v>34607</c:v>
                </c:pt>
                <c:pt idx="117">
                  <c:v>34638</c:v>
                </c:pt>
                <c:pt idx="118">
                  <c:v>34668</c:v>
                </c:pt>
                <c:pt idx="119">
                  <c:v>34698</c:v>
                </c:pt>
                <c:pt idx="120">
                  <c:v>34730</c:v>
                </c:pt>
                <c:pt idx="121">
                  <c:v>34758</c:v>
                </c:pt>
                <c:pt idx="122">
                  <c:v>34789</c:v>
                </c:pt>
                <c:pt idx="123">
                  <c:v>34817</c:v>
                </c:pt>
                <c:pt idx="124">
                  <c:v>34850</c:v>
                </c:pt>
                <c:pt idx="125">
                  <c:v>34880</c:v>
                </c:pt>
                <c:pt idx="126">
                  <c:v>34911</c:v>
                </c:pt>
                <c:pt idx="127">
                  <c:v>34942</c:v>
                </c:pt>
                <c:pt idx="128">
                  <c:v>34971</c:v>
                </c:pt>
                <c:pt idx="129">
                  <c:v>35003</c:v>
                </c:pt>
                <c:pt idx="130">
                  <c:v>35033</c:v>
                </c:pt>
                <c:pt idx="131">
                  <c:v>35062</c:v>
                </c:pt>
                <c:pt idx="132">
                  <c:v>35095</c:v>
                </c:pt>
                <c:pt idx="133">
                  <c:v>35124</c:v>
                </c:pt>
                <c:pt idx="134">
                  <c:v>35153</c:v>
                </c:pt>
                <c:pt idx="135">
                  <c:v>35185</c:v>
                </c:pt>
                <c:pt idx="136">
                  <c:v>35216</c:v>
                </c:pt>
                <c:pt idx="137">
                  <c:v>35244</c:v>
                </c:pt>
                <c:pt idx="138">
                  <c:v>35277</c:v>
                </c:pt>
                <c:pt idx="139">
                  <c:v>35307</c:v>
                </c:pt>
                <c:pt idx="140">
                  <c:v>35338</c:v>
                </c:pt>
                <c:pt idx="141">
                  <c:v>35369</c:v>
                </c:pt>
                <c:pt idx="142">
                  <c:v>35398</c:v>
                </c:pt>
                <c:pt idx="143">
                  <c:v>35430</c:v>
                </c:pt>
                <c:pt idx="144">
                  <c:v>35461</c:v>
                </c:pt>
                <c:pt idx="145">
                  <c:v>35489</c:v>
                </c:pt>
                <c:pt idx="146">
                  <c:v>35520</c:v>
                </c:pt>
                <c:pt idx="147">
                  <c:v>35550</c:v>
                </c:pt>
                <c:pt idx="148">
                  <c:v>35580</c:v>
                </c:pt>
                <c:pt idx="149">
                  <c:v>35611</c:v>
                </c:pt>
                <c:pt idx="150">
                  <c:v>35642</c:v>
                </c:pt>
                <c:pt idx="151">
                  <c:v>35671</c:v>
                </c:pt>
                <c:pt idx="152">
                  <c:v>35703</c:v>
                </c:pt>
                <c:pt idx="153">
                  <c:v>35734</c:v>
                </c:pt>
                <c:pt idx="154">
                  <c:v>35762</c:v>
                </c:pt>
                <c:pt idx="155">
                  <c:v>35795</c:v>
                </c:pt>
                <c:pt idx="156">
                  <c:v>35825</c:v>
                </c:pt>
                <c:pt idx="157">
                  <c:v>35853</c:v>
                </c:pt>
                <c:pt idx="158">
                  <c:v>35885</c:v>
                </c:pt>
                <c:pt idx="159">
                  <c:v>35915</c:v>
                </c:pt>
                <c:pt idx="160">
                  <c:v>35944</c:v>
                </c:pt>
                <c:pt idx="161">
                  <c:v>35976</c:v>
                </c:pt>
                <c:pt idx="162">
                  <c:v>36007</c:v>
                </c:pt>
                <c:pt idx="163">
                  <c:v>36038</c:v>
                </c:pt>
                <c:pt idx="164">
                  <c:v>36068</c:v>
                </c:pt>
                <c:pt idx="165">
                  <c:v>36098</c:v>
                </c:pt>
                <c:pt idx="166">
                  <c:v>36129</c:v>
                </c:pt>
                <c:pt idx="167">
                  <c:v>36160</c:v>
                </c:pt>
                <c:pt idx="168">
                  <c:v>36189</c:v>
                </c:pt>
                <c:pt idx="169">
                  <c:v>36217</c:v>
                </c:pt>
                <c:pt idx="170">
                  <c:v>36250</c:v>
                </c:pt>
                <c:pt idx="171">
                  <c:v>36280</c:v>
                </c:pt>
                <c:pt idx="172">
                  <c:v>36311</c:v>
                </c:pt>
                <c:pt idx="173">
                  <c:v>36341</c:v>
                </c:pt>
                <c:pt idx="174">
                  <c:v>36371</c:v>
                </c:pt>
                <c:pt idx="175">
                  <c:v>36403</c:v>
                </c:pt>
                <c:pt idx="176">
                  <c:v>36433</c:v>
                </c:pt>
                <c:pt idx="177">
                  <c:v>36462</c:v>
                </c:pt>
                <c:pt idx="178">
                  <c:v>36494</c:v>
                </c:pt>
                <c:pt idx="179">
                  <c:v>36525</c:v>
                </c:pt>
                <c:pt idx="180">
                  <c:v>36556</c:v>
                </c:pt>
                <c:pt idx="181">
                  <c:v>36585</c:v>
                </c:pt>
                <c:pt idx="182">
                  <c:v>36616</c:v>
                </c:pt>
                <c:pt idx="183">
                  <c:v>36644</c:v>
                </c:pt>
                <c:pt idx="184">
                  <c:v>36677</c:v>
                </c:pt>
                <c:pt idx="185">
                  <c:v>36707</c:v>
                </c:pt>
                <c:pt idx="186">
                  <c:v>36738</c:v>
                </c:pt>
                <c:pt idx="187">
                  <c:v>36769</c:v>
                </c:pt>
                <c:pt idx="188">
                  <c:v>36798</c:v>
                </c:pt>
                <c:pt idx="189">
                  <c:v>36830</c:v>
                </c:pt>
                <c:pt idx="190">
                  <c:v>36860</c:v>
                </c:pt>
                <c:pt idx="191">
                  <c:v>36889</c:v>
                </c:pt>
                <c:pt idx="192">
                  <c:v>36922</c:v>
                </c:pt>
                <c:pt idx="193">
                  <c:v>36950</c:v>
                </c:pt>
                <c:pt idx="194">
                  <c:v>36980</c:v>
                </c:pt>
                <c:pt idx="195">
                  <c:v>37011</c:v>
                </c:pt>
                <c:pt idx="196">
                  <c:v>37042</c:v>
                </c:pt>
                <c:pt idx="197">
                  <c:v>37071</c:v>
                </c:pt>
                <c:pt idx="198">
                  <c:v>37103</c:v>
                </c:pt>
                <c:pt idx="199">
                  <c:v>37134</c:v>
                </c:pt>
                <c:pt idx="200">
                  <c:v>37162</c:v>
                </c:pt>
                <c:pt idx="201">
                  <c:v>37195</c:v>
                </c:pt>
                <c:pt idx="202">
                  <c:v>37225</c:v>
                </c:pt>
                <c:pt idx="203">
                  <c:v>37256</c:v>
                </c:pt>
                <c:pt idx="204">
                  <c:v>37287</c:v>
                </c:pt>
                <c:pt idx="205">
                  <c:v>37315</c:v>
                </c:pt>
                <c:pt idx="206">
                  <c:v>37344</c:v>
                </c:pt>
                <c:pt idx="207">
                  <c:v>37376</c:v>
                </c:pt>
                <c:pt idx="208">
                  <c:v>37407</c:v>
                </c:pt>
                <c:pt idx="209">
                  <c:v>37435</c:v>
                </c:pt>
                <c:pt idx="210">
                  <c:v>37468</c:v>
                </c:pt>
                <c:pt idx="211">
                  <c:v>37498</c:v>
                </c:pt>
                <c:pt idx="212">
                  <c:v>37529</c:v>
                </c:pt>
                <c:pt idx="213">
                  <c:v>37560</c:v>
                </c:pt>
                <c:pt idx="214">
                  <c:v>37589</c:v>
                </c:pt>
                <c:pt idx="215">
                  <c:v>37621</c:v>
                </c:pt>
                <c:pt idx="216">
                  <c:v>37652</c:v>
                </c:pt>
                <c:pt idx="217">
                  <c:v>37680</c:v>
                </c:pt>
                <c:pt idx="218">
                  <c:v>37711</c:v>
                </c:pt>
                <c:pt idx="219">
                  <c:v>37741</c:v>
                </c:pt>
                <c:pt idx="220">
                  <c:v>37771</c:v>
                </c:pt>
                <c:pt idx="221">
                  <c:v>37802</c:v>
                </c:pt>
                <c:pt idx="222">
                  <c:v>37833</c:v>
                </c:pt>
                <c:pt idx="223">
                  <c:v>37862</c:v>
                </c:pt>
                <c:pt idx="224">
                  <c:v>37894</c:v>
                </c:pt>
                <c:pt idx="225">
                  <c:v>37925</c:v>
                </c:pt>
                <c:pt idx="226">
                  <c:v>37953</c:v>
                </c:pt>
                <c:pt idx="227">
                  <c:v>37986</c:v>
                </c:pt>
                <c:pt idx="228">
                  <c:v>38016</c:v>
                </c:pt>
                <c:pt idx="229">
                  <c:v>38044</c:v>
                </c:pt>
                <c:pt idx="230">
                  <c:v>38077</c:v>
                </c:pt>
                <c:pt idx="231">
                  <c:v>38107</c:v>
                </c:pt>
                <c:pt idx="232">
                  <c:v>38138</c:v>
                </c:pt>
                <c:pt idx="233">
                  <c:v>38168</c:v>
                </c:pt>
                <c:pt idx="234">
                  <c:v>38198</c:v>
                </c:pt>
                <c:pt idx="235">
                  <c:v>38230</c:v>
                </c:pt>
                <c:pt idx="236">
                  <c:v>38260</c:v>
                </c:pt>
                <c:pt idx="237">
                  <c:v>38289</c:v>
                </c:pt>
                <c:pt idx="238">
                  <c:v>38321</c:v>
                </c:pt>
                <c:pt idx="239">
                  <c:v>38352</c:v>
                </c:pt>
                <c:pt idx="240">
                  <c:v>38383</c:v>
                </c:pt>
                <c:pt idx="241">
                  <c:v>38411</c:v>
                </c:pt>
                <c:pt idx="242">
                  <c:v>38442</c:v>
                </c:pt>
                <c:pt idx="243">
                  <c:v>38471</c:v>
                </c:pt>
                <c:pt idx="244">
                  <c:v>38503</c:v>
                </c:pt>
                <c:pt idx="245">
                  <c:v>38533</c:v>
                </c:pt>
                <c:pt idx="246">
                  <c:v>38562</c:v>
                </c:pt>
                <c:pt idx="247">
                  <c:v>38595</c:v>
                </c:pt>
                <c:pt idx="248">
                  <c:v>38625</c:v>
                </c:pt>
                <c:pt idx="249">
                  <c:v>38656</c:v>
                </c:pt>
                <c:pt idx="250">
                  <c:v>38686</c:v>
                </c:pt>
                <c:pt idx="251">
                  <c:v>38716</c:v>
                </c:pt>
                <c:pt idx="252">
                  <c:v>38748</c:v>
                </c:pt>
                <c:pt idx="253">
                  <c:v>38776</c:v>
                </c:pt>
                <c:pt idx="254">
                  <c:v>38807</c:v>
                </c:pt>
                <c:pt idx="255">
                  <c:v>38835</c:v>
                </c:pt>
                <c:pt idx="256">
                  <c:v>38868</c:v>
                </c:pt>
                <c:pt idx="257">
                  <c:v>38898</c:v>
                </c:pt>
                <c:pt idx="258">
                  <c:v>38929</c:v>
                </c:pt>
                <c:pt idx="259">
                  <c:v>38960</c:v>
                </c:pt>
                <c:pt idx="260">
                  <c:v>38989</c:v>
                </c:pt>
                <c:pt idx="261">
                  <c:v>39021</c:v>
                </c:pt>
                <c:pt idx="262">
                  <c:v>39051</c:v>
                </c:pt>
                <c:pt idx="263">
                  <c:v>39080</c:v>
                </c:pt>
                <c:pt idx="264">
                  <c:v>39113</c:v>
                </c:pt>
                <c:pt idx="265">
                  <c:v>39141</c:v>
                </c:pt>
                <c:pt idx="266">
                  <c:v>39171</c:v>
                </c:pt>
                <c:pt idx="267">
                  <c:v>39202</c:v>
                </c:pt>
                <c:pt idx="268">
                  <c:v>39233</c:v>
                </c:pt>
                <c:pt idx="269">
                  <c:v>39262</c:v>
                </c:pt>
                <c:pt idx="270">
                  <c:v>39294</c:v>
                </c:pt>
                <c:pt idx="271">
                  <c:v>39325</c:v>
                </c:pt>
                <c:pt idx="272">
                  <c:v>39353</c:v>
                </c:pt>
                <c:pt idx="273">
                  <c:v>39386</c:v>
                </c:pt>
                <c:pt idx="274">
                  <c:v>39416</c:v>
                </c:pt>
                <c:pt idx="275">
                  <c:v>39447</c:v>
                </c:pt>
                <c:pt idx="276">
                  <c:v>39478</c:v>
                </c:pt>
                <c:pt idx="277">
                  <c:v>39507</c:v>
                </c:pt>
                <c:pt idx="278">
                  <c:v>39538</c:v>
                </c:pt>
                <c:pt idx="279">
                  <c:v>39568</c:v>
                </c:pt>
                <c:pt idx="280">
                  <c:v>39598</c:v>
                </c:pt>
                <c:pt idx="281">
                  <c:v>39629</c:v>
                </c:pt>
                <c:pt idx="282">
                  <c:v>39660</c:v>
                </c:pt>
                <c:pt idx="283">
                  <c:v>39689</c:v>
                </c:pt>
                <c:pt idx="284">
                  <c:v>39721</c:v>
                </c:pt>
                <c:pt idx="285">
                  <c:v>39752</c:v>
                </c:pt>
                <c:pt idx="286">
                  <c:v>39780</c:v>
                </c:pt>
                <c:pt idx="287">
                  <c:v>39813</c:v>
                </c:pt>
                <c:pt idx="288">
                  <c:v>39843</c:v>
                </c:pt>
                <c:pt idx="289">
                  <c:v>39871</c:v>
                </c:pt>
                <c:pt idx="290">
                  <c:v>39903</c:v>
                </c:pt>
                <c:pt idx="291">
                  <c:v>39933</c:v>
                </c:pt>
                <c:pt idx="292">
                  <c:v>39962</c:v>
                </c:pt>
                <c:pt idx="293">
                  <c:v>39994</c:v>
                </c:pt>
                <c:pt idx="294">
                  <c:v>40025</c:v>
                </c:pt>
                <c:pt idx="295">
                  <c:v>40056</c:v>
                </c:pt>
                <c:pt idx="296">
                  <c:v>40086</c:v>
                </c:pt>
                <c:pt idx="297">
                  <c:v>40116</c:v>
                </c:pt>
                <c:pt idx="298">
                  <c:v>40147</c:v>
                </c:pt>
                <c:pt idx="299">
                  <c:v>40178</c:v>
                </c:pt>
                <c:pt idx="300">
                  <c:v>40207</c:v>
                </c:pt>
                <c:pt idx="301">
                  <c:v>40235</c:v>
                </c:pt>
                <c:pt idx="302">
                  <c:v>40268</c:v>
                </c:pt>
                <c:pt idx="303">
                  <c:v>40298</c:v>
                </c:pt>
                <c:pt idx="304">
                  <c:v>40329</c:v>
                </c:pt>
                <c:pt idx="305">
                  <c:v>40359</c:v>
                </c:pt>
                <c:pt idx="306">
                  <c:v>40389</c:v>
                </c:pt>
                <c:pt idx="307">
                  <c:v>40421</c:v>
                </c:pt>
                <c:pt idx="308">
                  <c:v>40451</c:v>
                </c:pt>
                <c:pt idx="309">
                  <c:v>40480</c:v>
                </c:pt>
                <c:pt idx="310">
                  <c:v>40512</c:v>
                </c:pt>
                <c:pt idx="311">
                  <c:v>40543</c:v>
                </c:pt>
                <c:pt idx="312">
                  <c:v>40574</c:v>
                </c:pt>
                <c:pt idx="313">
                  <c:v>40602</c:v>
                </c:pt>
                <c:pt idx="314">
                  <c:v>40633</c:v>
                </c:pt>
                <c:pt idx="315">
                  <c:v>40662</c:v>
                </c:pt>
                <c:pt idx="316">
                  <c:v>40694</c:v>
                </c:pt>
                <c:pt idx="317">
                  <c:v>40724</c:v>
                </c:pt>
                <c:pt idx="318">
                  <c:v>40753</c:v>
                </c:pt>
                <c:pt idx="319">
                  <c:v>40786</c:v>
                </c:pt>
                <c:pt idx="320">
                  <c:v>40816</c:v>
                </c:pt>
                <c:pt idx="321">
                  <c:v>40847</c:v>
                </c:pt>
                <c:pt idx="322">
                  <c:v>40877</c:v>
                </c:pt>
                <c:pt idx="323">
                  <c:v>40907</c:v>
                </c:pt>
                <c:pt idx="324">
                  <c:v>40939</c:v>
                </c:pt>
                <c:pt idx="325">
                  <c:v>40968</c:v>
                </c:pt>
                <c:pt idx="326">
                  <c:v>40998</c:v>
                </c:pt>
                <c:pt idx="327">
                  <c:v>41029</c:v>
                </c:pt>
                <c:pt idx="328">
                  <c:v>41060</c:v>
                </c:pt>
                <c:pt idx="329">
                  <c:v>41089</c:v>
                </c:pt>
                <c:pt idx="330">
                  <c:v>41121</c:v>
                </c:pt>
                <c:pt idx="331">
                  <c:v>41152</c:v>
                </c:pt>
                <c:pt idx="332">
                  <c:v>41180</c:v>
                </c:pt>
                <c:pt idx="333">
                  <c:v>41213</c:v>
                </c:pt>
                <c:pt idx="334">
                  <c:v>41243</c:v>
                </c:pt>
                <c:pt idx="335">
                  <c:v>41274</c:v>
                </c:pt>
                <c:pt idx="336">
                  <c:v>41305</c:v>
                </c:pt>
                <c:pt idx="337">
                  <c:v>41333</c:v>
                </c:pt>
                <c:pt idx="338">
                  <c:v>41362</c:v>
                </c:pt>
                <c:pt idx="339">
                  <c:v>41394</c:v>
                </c:pt>
                <c:pt idx="340">
                  <c:v>41425</c:v>
                </c:pt>
                <c:pt idx="341">
                  <c:v>41453</c:v>
                </c:pt>
                <c:pt idx="342">
                  <c:v>41486</c:v>
                </c:pt>
                <c:pt idx="343">
                  <c:v>41516</c:v>
                </c:pt>
                <c:pt idx="344">
                  <c:v>41547</c:v>
                </c:pt>
                <c:pt idx="345">
                  <c:v>41578</c:v>
                </c:pt>
                <c:pt idx="346">
                  <c:v>41607</c:v>
                </c:pt>
                <c:pt idx="347">
                  <c:v>41639</c:v>
                </c:pt>
                <c:pt idx="348">
                  <c:v>41670</c:v>
                </c:pt>
                <c:pt idx="349">
                  <c:v>41698</c:v>
                </c:pt>
                <c:pt idx="350">
                  <c:v>41729</c:v>
                </c:pt>
                <c:pt idx="351">
                  <c:v>41759</c:v>
                </c:pt>
                <c:pt idx="352">
                  <c:v>41789</c:v>
                </c:pt>
                <c:pt idx="353">
                  <c:v>41820</c:v>
                </c:pt>
                <c:pt idx="354">
                  <c:v>41851</c:v>
                </c:pt>
                <c:pt idx="355">
                  <c:v>41880</c:v>
                </c:pt>
                <c:pt idx="356">
                  <c:v>41912</c:v>
                </c:pt>
                <c:pt idx="357">
                  <c:v>41943</c:v>
                </c:pt>
                <c:pt idx="358">
                  <c:v>41971</c:v>
                </c:pt>
                <c:pt idx="359">
                  <c:v>42004</c:v>
                </c:pt>
                <c:pt idx="360">
                  <c:v>42034</c:v>
                </c:pt>
                <c:pt idx="361">
                  <c:v>42062</c:v>
                </c:pt>
                <c:pt idx="362">
                  <c:v>42094</c:v>
                </c:pt>
                <c:pt idx="363">
                  <c:v>42124</c:v>
                </c:pt>
                <c:pt idx="364">
                  <c:v>42153</c:v>
                </c:pt>
                <c:pt idx="365">
                  <c:v>42185</c:v>
                </c:pt>
                <c:pt idx="366">
                  <c:v>42216</c:v>
                </c:pt>
                <c:pt idx="367">
                  <c:v>42247</c:v>
                </c:pt>
                <c:pt idx="368">
                  <c:v>42277</c:v>
                </c:pt>
                <c:pt idx="369">
                  <c:v>42307</c:v>
                </c:pt>
                <c:pt idx="370">
                  <c:v>42338</c:v>
                </c:pt>
                <c:pt idx="371">
                  <c:v>42369</c:v>
                </c:pt>
                <c:pt idx="372">
                  <c:v>42398</c:v>
                </c:pt>
                <c:pt idx="373">
                  <c:v>42429</c:v>
                </c:pt>
                <c:pt idx="374">
                  <c:v>42460</c:v>
                </c:pt>
                <c:pt idx="375">
                  <c:v>42489</c:v>
                </c:pt>
                <c:pt idx="376">
                  <c:v>42521</c:v>
                </c:pt>
                <c:pt idx="377">
                  <c:v>42551</c:v>
                </c:pt>
                <c:pt idx="378">
                  <c:v>42580</c:v>
                </c:pt>
                <c:pt idx="379">
                  <c:v>42613</c:v>
                </c:pt>
                <c:pt idx="380">
                  <c:v>42643</c:v>
                </c:pt>
                <c:pt idx="381">
                  <c:v>42674</c:v>
                </c:pt>
                <c:pt idx="382">
                  <c:v>42704</c:v>
                </c:pt>
                <c:pt idx="383">
                  <c:v>42734</c:v>
                </c:pt>
                <c:pt idx="384">
                  <c:v>42766</c:v>
                </c:pt>
                <c:pt idx="385">
                  <c:v>42794</c:v>
                </c:pt>
                <c:pt idx="386">
                  <c:v>42825</c:v>
                </c:pt>
                <c:pt idx="387">
                  <c:v>42853</c:v>
                </c:pt>
                <c:pt idx="388">
                  <c:v>42886</c:v>
                </c:pt>
                <c:pt idx="389">
                  <c:v>42916</c:v>
                </c:pt>
                <c:pt idx="390">
                  <c:v>42947</c:v>
                </c:pt>
                <c:pt idx="391">
                  <c:v>42978</c:v>
                </c:pt>
                <c:pt idx="392">
                  <c:v>43007</c:v>
                </c:pt>
                <c:pt idx="393">
                  <c:v>43039</c:v>
                </c:pt>
                <c:pt idx="394">
                  <c:v>43069</c:v>
                </c:pt>
                <c:pt idx="395">
                  <c:v>43098</c:v>
                </c:pt>
                <c:pt idx="396">
                  <c:v>43131</c:v>
                </c:pt>
                <c:pt idx="397">
                  <c:v>43159</c:v>
                </c:pt>
                <c:pt idx="398">
                  <c:v>43189</c:v>
                </c:pt>
                <c:pt idx="399">
                  <c:v>43220</c:v>
                </c:pt>
                <c:pt idx="400">
                  <c:v>43251</c:v>
                </c:pt>
                <c:pt idx="401">
                  <c:v>43280</c:v>
                </c:pt>
                <c:pt idx="402">
                  <c:v>43312</c:v>
                </c:pt>
                <c:pt idx="403">
                  <c:v>43343</c:v>
                </c:pt>
                <c:pt idx="404">
                  <c:v>43371</c:v>
                </c:pt>
                <c:pt idx="405">
                  <c:v>43404</c:v>
                </c:pt>
                <c:pt idx="406">
                  <c:v>43434</c:v>
                </c:pt>
                <c:pt idx="407">
                  <c:v>43465</c:v>
                </c:pt>
                <c:pt idx="408">
                  <c:v>43496</c:v>
                </c:pt>
                <c:pt idx="409">
                  <c:v>43524</c:v>
                </c:pt>
                <c:pt idx="410">
                  <c:v>43553</c:v>
                </c:pt>
                <c:pt idx="411">
                  <c:v>43585</c:v>
                </c:pt>
                <c:pt idx="412">
                  <c:v>43616</c:v>
                </c:pt>
                <c:pt idx="413">
                  <c:v>43644</c:v>
                </c:pt>
                <c:pt idx="414">
                  <c:v>43677</c:v>
                </c:pt>
                <c:pt idx="415">
                  <c:v>43707</c:v>
                </c:pt>
                <c:pt idx="416">
                  <c:v>43738</c:v>
                </c:pt>
                <c:pt idx="417">
                  <c:v>43769</c:v>
                </c:pt>
                <c:pt idx="418">
                  <c:v>43798</c:v>
                </c:pt>
                <c:pt idx="419">
                  <c:v>43830</c:v>
                </c:pt>
                <c:pt idx="420">
                  <c:v>43861</c:v>
                </c:pt>
                <c:pt idx="421">
                  <c:v>43889</c:v>
                </c:pt>
                <c:pt idx="422">
                  <c:v>43921</c:v>
                </c:pt>
                <c:pt idx="423">
                  <c:v>43951</c:v>
                </c:pt>
                <c:pt idx="424">
                  <c:v>43980</c:v>
                </c:pt>
                <c:pt idx="425">
                  <c:v>44012</c:v>
                </c:pt>
                <c:pt idx="426">
                  <c:v>44043</c:v>
                </c:pt>
                <c:pt idx="427">
                  <c:v>44074</c:v>
                </c:pt>
                <c:pt idx="428">
                  <c:v>44104</c:v>
                </c:pt>
                <c:pt idx="429">
                  <c:v>44134</c:v>
                </c:pt>
                <c:pt idx="430">
                  <c:v>44165</c:v>
                </c:pt>
                <c:pt idx="431">
                  <c:v>44196</c:v>
                </c:pt>
                <c:pt idx="432">
                  <c:v>44225</c:v>
                </c:pt>
                <c:pt idx="433">
                  <c:v>44253</c:v>
                </c:pt>
                <c:pt idx="434">
                  <c:v>44286</c:v>
                </c:pt>
                <c:pt idx="435">
                  <c:v>44316</c:v>
                </c:pt>
                <c:pt idx="436">
                  <c:v>44347</c:v>
                </c:pt>
                <c:pt idx="437">
                  <c:v>44377</c:v>
                </c:pt>
                <c:pt idx="438">
                  <c:v>44407</c:v>
                </c:pt>
                <c:pt idx="439">
                  <c:v>44439</c:v>
                </c:pt>
                <c:pt idx="440">
                  <c:v>44469</c:v>
                </c:pt>
                <c:pt idx="441">
                  <c:v>44498</c:v>
                </c:pt>
              </c:numCache>
            </c:numRef>
          </c:cat>
          <c:val>
            <c:numRef>
              <c:f>Rates!$U$2:$U$444</c:f>
              <c:numCache>
                <c:formatCode>General</c:formatCode>
                <c:ptCount val="443"/>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pt idx="131">
                  <c:v>#N/A</c:v>
                </c:pt>
                <c:pt idx="132">
                  <c:v>#N/A</c:v>
                </c:pt>
                <c:pt idx="133">
                  <c:v>#N/A</c:v>
                </c:pt>
                <c:pt idx="134">
                  <c:v>#N/A</c:v>
                </c:pt>
                <c:pt idx="135">
                  <c:v>#N/A</c:v>
                </c:pt>
                <c:pt idx="136">
                  <c:v>#N/A</c:v>
                </c:pt>
                <c:pt idx="137">
                  <c:v>#N/A</c:v>
                </c:pt>
                <c:pt idx="138">
                  <c:v>#N/A</c:v>
                </c:pt>
                <c:pt idx="139">
                  <c:v>#N/A</c:v>
                </c:pt>
                <c:pt idx="140">
                  <c:v>#N/A</c:v>
                </c:pt>
                <c:pt idx="141">
                  <c:v>#N/A</c:v>
                </c:pt>
                <c:pt idx="142">
                  <c:v>#N/A</c:v>
                </c:pt>
                <c:pt idx="143">
                  <c:v>#N/A</c:v>
                </c:pt>
                <c:pt idx="144">
                  <c:v>#N/A</c:v>
                </c:pt>
                <c:pt idx="145">
                  <c:v>#N/A</c:v>
                </c:pt>
                <c:pt idx="146">
                  <c:v>#N/A</c:v>
                </c:pt>
                <c:pt idx="147">
                  <c:v>#N/A</c:v>
                </c:pt>
                <c:pt idx="148">
                  <c:v>#N/A</c:v>
                </c:pt>
                <c:pt idx="149">
                  <c:v>#N/A</c:v>
                </c:pt>
                <c:pt idx="150">
                  <c:v>#N/A</c:v>
                </c:pt>
                <c:pt idx="151">
                  <c:v>#N/A</c:v>
                </c:pt>
                <c:pt idx="152">
                  <c:v>#N/A</c:v>
                </c:pt>
                <c:pt idx="153">
                  <c:v>#N/A</c:v>
                </c:pt>
                <c:pt idx="154">
                  <c:v>#N/A</c:v>
                </c:pt>
                <c:pt idx="155">
                  <c:v>#N/A</c:v>
                </c:pt>
                <c:pt idx="156">
                  <c:v>#N/A</c:v>
                </c:pt>
                <c:pt idx="157">
                  <c:v>#N/A</c:v>
                </c:pt>
                <c:pt idx="158">
                  <c:v>#N/A</c:v>
                </c:pt>
                <c:pt idx="159">
                  <c:v>#N/A</c:v>
                </c:pt>
                <c:pt idx="160">
                  <c:v>#N/A</c:v>
                </c:pt>
                <c:pt idx="161">
                  <c:v>#N/A</c:v>
                </c:pt>
                <c:pt idx="162">
                  <c:v>#N/A</c:v>
                </c:pt>
                <c:pt idx="163">
                  <c:v>#N/A</c:v>
                </c:pt>
                <c:pt idx="164">
                  <c:v>#N/A</c:v>
                </c:pt>
                <c:pt idx="165">
                  <c:v>#N/A</c:v>
                </c:pt>
                <c:pt idx="166">
                  <c:v>#N/A</c:v>
                </c:pt>
                <c:pt idx="167">
                  <c:v>#N/A</c:v>
                </c:pt>
                <c:pt idx="168">
                  <c:v>#N/A</c:v>
                </c:pt>
                <c:pt idx="169">
                  <c:v>#N/A</c:v>
                </c:pt>
                <c:pt idx="170">
                  <c:v>#N/A</c:v>
                </c:pt>
                <c:pt idx="171">
                  <c:v>#N/A</c:v>
                </c:pt>
                <c:pt idx="172">
                  <c:v>#N/A</c:v>
                </c:pt>
                <c:pt idx="173">
                  <c:v>#N/A</c:v>
                </c:pt>
                <c:pt idx="174">
                  <c:v>#N/A</c:v>
                </c:pt>
                <c:pt idx="175">
                  <c:v>#N/A</c:v>
                </c:pt>
                <c:pt idx="176">
                  <c:v>#N/A</c:v>
                </c:pt>
                <c:pt idx="177">
                  <c:v>#N/A</c:v>
                </c:pt>
                <c:pt idx="178">
                  <c:v>#N/A</c:v>
                </c:pt>
                <c:pt idx="179">
                  <c:v>#N/A</c:v>
                </c:pt>
                <c:pt idx="180">
                  <c:v>#N/A</c:v>
                </c:pt>
                <c:pt idx="181">
                  <c:v>#N/A</c:v>
                </c:pt>
                <c:pt idx="182">
                  <c:v>#N/A</c:v>
                </c:pt>
                <c:pt idx="183">
                  <c:v>#N/A</c:v>
                </c:pt>
                <c:pt idx="184">
                  <c:v>#N/A</c:v>
                </c:pt>
                <c:pt idx="185">
                  <c:v>#N/A</c:v>
                </c:pt>
                <c:pt idx="186">
                  <c:v>#N/A</c:v>
                </c:pt>
                <c:pt idx="187">
                  <c:v>#N/A</c:v>
                </c:pt>
                <c:pt idx="188">
                  <c:v>#N/A</c:v>
                </c:pt>
                <c:pt idx="189">
                  <c:v>#N/A</c:v>
                </c:pt>
                <c:pt idx="190">
                  <c:v>#N/A</c:v>
                </c:pt>
                <c:pt idx="191">
                  <c:v>#N/A</c:v>
                </c:pt>
                <c:pt idx="192">
                  <c:v>#N/A</c:v>
                </c:pt>
                <c:pt idx="193">
                  <c:v>#N/A</c:v>
                </c:pt>
                <c:pt idx="194">
                  <c:v>#N/A</c:v>
                </c:pt>
                <c:pt idx="195">
                  <c:v>#N/A</c:v>
                </c:pt>
                <c:pt idx="196">
                  <c:v>#N/A</c:v>
                </c:pt>
                <c:pt idx="197">
                  <c:v>#N/A</c:v>
                </c:pt>
                <c:pt idx="198">
                  <c:v>#N/A</c:v>
                </c:pt>
                <c:pt idx="199">
                  <c:v>#N/A</c:v>
                </c:pt>
                <c:pt idx="200">
                  <c:v>#N/A</c:v>
                </c:pt>
                <c:pt idx="201">
                  <c:v>#N/A</c:v>
                </c:pt>
                <c:pt idx="202">
                  <c:v>#N/A</c:v>
                </c:pt>
                <c:pt idx="203">
                  <c:v>#N/A</c:v>
                </c:pt>
                <c:pt idx="204">
                  <c:v>#N/A</c:v>
                </c:pt>
                <c:pt idx="205">
                  <c:v>#N/A</c:v>
                </c:pt>
                <c:pt idx="206">
                  <c:v>#N/A</c:v>
                </c:pt>
                <c:pt idx="207">
                  <c:v>#N/A</c:v>
                </c:pt>
                <c:pt idx="208">
                  <c:v>#N/A</c:v>
                </c:pt>
                <c:pt idx="209">
                  <c:v>#N/A</c:v>
                </c:pt>
                <c:pt idx="210">
                  <c:v>#N/A</c:v>
                </c:pt>
                <c:pt idx="211">
                  <c:v>#N/A</c:v>
                </c:pt>
                <c:pt idx="212">
                  <c:v>#N/A</c:v>
                </c:pt>
                <c:pt idx="213">
                  <c:v>#N/A</c:v>
                </c:pt>
                <c:pt idx="214">
                  <c:v>#N/A</c:v>
                </c:pt>
                <c:pt idx="215">
                  <c:v>#N/A</c:v>
                </c:pt>
                <c:pt idx="216">
                  <c:v>#N/A</c:v>
                </c:pt>
                <c:pt idx="217">
                  <c:v>#N/A</c:v>
                </c:pt>
                <c:pt idx="218">
                  <c:v>#N/A</c:v>
                </c:pt>
                <c:pt idx="219">
                  <c:v>#N/A</c:v>
                </c:pt>
                <c:pt idx="220">
                  <c:v>#N/A</c:v>
                </c:pt>
                <c:pt idx="221">
                  <c:v>#N/A</c:v>
                </c:pt>
                <c:pt idx="222">
                  <c:v>#N/A</c:v>
                </c:pt>
                <c:pt idx="223">
                  <c:v>#N/A</c:v>
                </c:pt>
                <c:pt idx="224">
                  <c:v>#N/A</c:v>
                </c:pt>
                <c:pt idx="225">
                  <c:v>#N/A</c:v>
                </c:pt>
                <c:pt idx="226">
                  <c:v>#N/A</c:v>
                </c:pt>
                <c:pt idx="227">
                  <c:v>#N/A</c:v>
                </c:pt>
                <c:pt idx="228">
                  <c:v>#N/A</c:v>
                </c:pt>
                <c:pt idx="229">
                  <c:v>#N/A</c:v>
                </c:pt>
                <c:pt idx="230">
                  <c:v>#N/A</c:v>
                </c:pt>
                <c:pt idx="231">
                  <c:v>#N/A</c:v>
                </c:pt>
                <c:pt idx="232">
                  <c:v>#N/A</c:v>
                </c:pt>
                <c:pt idx="233">
                  <c:v>#N/A</c:v>
                </c:pt>
                <c:pt idx="234">
                  <c:v>#N/A</c:v>
                </c:pt>
                <c:pt idx="235">
                  <c:v>#N/A</c:v>
                </c:pt>
                <c:pt idx="236">
                  <c:v>#N/A</c:v>
                </c:pt>
                <c:pt idx="237">
                  <c:v>#N/A</c:v>
                </c:pt>
                <c:pt idx="238">
                  <c:v>#N/A</c:v>
                </c:pt>
                <c:pt idx="239">
                  <c:v>#N/A</c:v>
                </c:pt>
                <c:pt idx="240">
                  <c:v>#N/A</c:v>
                </c:pt>
                <c:pt idx="241">
                  <c:v>#N/A</c:v>
                </c:pt>
                <c:pt idx="242">
                  <c:v>#N/A</c:v>
                </c:pt>
                <c:pt idx="243">
                  <c:v>#N/A</c:v>
                </c:pt>
                <c:pt idx="244">
                  <c:v>#N/A</c:v>
                </c:pt>
                <c:pt idx="245">
                  <c:v>#N/A</c:v>
                </c:pt>
                <c:pt idx="246">
                  <c:v>#N/A</c:v>
                </c:pt>
                <c:pt idx="247">
                  <c:v>#N/A</c:v>
                </c:pt>
                <c:pt idx="248">
                  <c:v>#N/A</c:v>
                </c:pt>
                <c:pt idx="249">
                  <c:v>#N/A</c:v>
                </c:pt>
                <c:pt idx="250">
                  <c:v>#N/A</c:v>
                </c:pt>
                <c:pt idx="251">
                  <c:v>#N/A</c:v>
                </c:pt>
                <c:pt idx="252">
                  <c:v>#N/A</c:v>
                </c:pt>
                <c:pt idx="253">
                  <c:v>#N/A</c:v>
                </c:pt>
                <c:pt idx="254">
                  <c:v>#N/A</c:v>
                </c:pt>
                <c:pt idx="255">
                  <c:v>#N/A</c:v>
                </c:pt>
                <c:pt idx="256">
                  <c:v>#N/A</c:v>
                </c:pt>
                <c:pt idx="257">
                  <c:v>#N/A</c:v>
                </c:pt>
                <c:pt idx="258">
                  <c:v>#N/A</c:v>
                </c:pt>
                <c:pt idx="259">
                  <c:v>#N/A</c:v>
                </c:pt>
                <c:pt idx="260">
                  <c:v>#N/A</c:v>
                </c:pt>
                <c:pt idx="261">
                  <c:v>#N/A</c:v>
                </c:pt>
                <c:pt idx="262">
                  <c:v>#N/A</c:v>
                </c:pt>
                <c:pt idx="263">
                  <c:v>#N/A</c:v>
                </c:pt>
                <c:pt idx="264">
                  <c:v>#N/A</c:v>
                </c:pt>
                <c:pt idx="265">
                  <c:v>#N/A</c:v>
                </c:pt>
                <c:pt idx="266">
                  <c:v>#N/A</c:v>
                </c:pt>
                <c:pt idx="267">
                  <c:v>#N/A</c:v>
                </c:pt>
                <c:pt idx="268">
                  <c:v>#N/A</c:v>
                </c:pt>
                <c:pt idx="269">
                  <c:v>#N/A</c:v>
                </c:pt>
                <c:pt idx="270">
                  <c:v>#N/A</c:v>
                </c:pt>
                <c:pt idx="271">
                  <c:v>#N/A</c:v>
                </c:pt>
                <c:pt idx="272">
                  <c:v>#N/A</c:v>
                </c:pt>
                <c:pt idx="273">
                  <c:v>#N/A</c:v>
                </c:pt>
                <c:pt idx="274">
                  <c:v>#N/A</c:v>
                </c:pt>
                <c:pt idx="275">
                  <c:v>#N/A</c:v>
                </c:pt>
                <c:pt idx="276">
                  <c:v>#N/A</c:v>
                </c:pt>
                <c:pt idx="277">
                  <c:v>#N/A</c:v>
                </c:pt>
                <c:pt idx="278">
                  <c:v>#N/A</c:v>
                </c:pt>
                <c:pt idx="279">
                  <c:v>#N/A</c:v>
                </c:pt>
                <c:pt idx="280">
                  <c:v>#N/A</c:v>
                </c:pt>
                <c:pt idx="281">
                  <c:v>#N/A</c:v>
                </c:pt>
                <c:pt idx="282">
                  <c:v>#N/A</c:v>
                </c:pt>
                <c:pt idx="283">
                  <c:v>#N/A</c:v>
                </c:pt>
                <c:pt idx="284">
                  <c:v>#N/A</c:v>
                </c:pt>
                <c:pt idx="285">
                  <c:v>#N/A</c:v>
                </c:pt>
                <c:pt idx="286">
                  <c:v>#N/A</c:v>
                </c:pt>
                <c:pt idx="287">
                  <c:v>#N/A</c:v>
                </c:pt>
                <c:pt idx="288">
                  <c:v>#N/A</c:v>
                </c:pt>
                <c:pt idx="289">
                  <c:v>#N/A</c:v>
                </c:pt>
                <c:pt idx="290">
                  <c:v>#N/A</c:v>
                </c:pt>
                <c:pt idx="291">
                  <c:v>#N/A</c:v>
                </c:pt>
                <c:pt idx="292">
                  <c:v>#N/A</c:v>
                </c:pt>
                <c:pt idx="293">
                  <c:v>#N/A</c:v>
                </c:pt>
                <c:pt idx="294">
                  <c:v>#N/A</c:v>
                </c:pt>
                <c:pt idx="295">
                  <c:v>#N/A</c:v>
                </c:pt>
                <c:pt idx="296">
                  <c:v>#N/A</c:v>
                </c:pt>
                <c:pt idx="297">
                  <c:v>#N/A</c:v>
                </c:pt>
                <c:pt idx="298">
                  <c:v>#N/A</c:v>
                </c:pt>
                <c:pt idx="299">
                  <c:v>#N/A</c:v>
                </c:pt>
                <c:pt idx="300">
                  <c:v>#N/A</c:v>
                </c:pt>
                <c:pt idx="301">
                  <c:v>#N/A</c:v>
                </c:pt>
                <c:pt idx="302">
                  <c:v>#N/A</c:v>
                </c:pt>
                <c:pt idx="303">
                  <c:v>#N/A</c:v>
                </c:pt>
                <c:pt idx="304">
                  <c:v>#N/A</c:v>
                </c:pt>
                <c:pt idx="305">
                  <c:v>#N/A</c:v>
                </c:pt>
                <c:pt idx="306">
                  <c:v>#N/A</c:v>
                </c:pt>
                <c:pt idx="307">
                  <c:v>#N/A</c:v>
                </c:pt>
                <c:pt idx="308">
                  <c:v>#N/A</c:v>
                </c:pt>
                <c:pt idx="309">
                  <c:v>#N/A</c:v>
                </c:pt>
                <c:pt idx="310">
                  <c:v>#N/A</c:v>
                </c:pt>
                <c:pt idx="311">
                  <c:v>#N/A</c:v>
                </c:pt>
                <c:pt idx="312">
                  <c:v>#N/A</c:v>
                </c:pt>
                <c:pt idx="313">
                  <c:v>#N/A</c:v>
                </c:pt>
                <c:pt idx="314">
                  <c:v>#N/A</c:v>
                </c:pt>
                <c:pt idx="315">
                  <c:v>#N/A</c:v>
                </c:pt>
                <c:pt idx="316">
                  <c:v>#N/A</c:v>
                </c:pt>
                <c:pt idx="317">
                  <c:v>#N/A</c:v>
                </c:pt>
                <c:pt idx="318">
                  <c:v>#N/A</c:v>
                </c:pt>
                <c:pt idx="319">
                  <c:v>#N/A</c:v>
                </c:pt>
                <c:pt idx="320">
                  <c:v>#N/A</c:v>
                </c:pt>
                <c:pt idx="321">
                  <c:v>#N/A</c:v>
                </c:pt>
                <c:pt idx="322">
                  <c:v>#N/A</c:v>
                </c:pt>
                <c:pt idx="323">
                  <c:v>#N/A</c:v>
                </c:pt>
                <c:pt idx="324">
                  <c:v>#N/A</c:v>
                </c:pt>
                <c:pt idx="325">
                  <c:v>#N/A</c:v>
                </c:pt>
                <c:pt idx="326">
                  <c:v>#N/A</c:v>
                </c:pt>
                <c:pt idx="327">
                  <c:v>#N/A</c:v>
                </c:pt>
                <c:pt idx="328">
                  <c:v>#N/A</c:v>
                </c:pt>
                <c:pt idx="329">
                  <c:v>#N/A</c:v>
                </c:pt>
                <c:pt idx="330">
                  <c:v>#N/A</c:v>
                </c:pt>
                <c:pt idx="331">
                  <c:v>#N/A</c:v>
                </c:pt>
                <c:pt idx="332">
                  <c:v>#N/A</c:v>
                </c:pt>
                <c:pt idx="333">
                  <c:v>#N/A</c:v>
                </c:pt>
                <c:pt idx="334">
                  <c:v>#N/A</c:v>
                </c:pt>
                <c:pt idx="335">
                  <c:v>#N/A</c:v>
                </c:pt>
                <c:pt idx="336">
                  <c:v>#N/A</c:v>
                </c:pt>
                <c:pt idx="337">
                  <c:v>#N/A</c:v>
                </c:pt>
                <c:pt idx="338">
                  <c:v>#N/A</c:v>
                </c:pt>
                <c:pt idx="339">
                  <c:v>#N/A</c:v>
                </c:pt>
                <c:pt idx="340">
                  <c:v>#N/A</c:v>
                </c:pt>
                <c:pt idx="341">
                  <c:v>#N/A</c:v>
                </c:pt>
                <c:pt idx="342">
                  <c:v>#N/A</c:v>
                </c:pt>
                <c:pt idx="343">
                  <c:v>#N/A</c:v>
                </c:pt>
                <c:pt idx="344">
                  <c:v>#N/A</c:v>
                </c:pt>
                <c:pt idx="345">
                  <c:v>#N/A</c:v>
                </c:pt>
                <c:pt idx="346">
                  <c:v>#N/A</c:v>
                </c:pt>
                <c:pt idx="347">
                  <c:v>#N/A</c:v>
                </c:pt>
                <c:pt idx="348">
                  <c:v>#N/A</c:v>
                </c:pt>
                <c:pt idx="349">
                  <c:v>#N/A</c:v>
                </c:pt>
                <c:pt idx="350">
                  <c:v>#N/A</c:v>
                </c:pt>
                <c:pt idx="351">
                  <c:v>#N/A</c:v>
                </c:pt>
                <c:pt idx="352">
                  <c:v>#N/A</c:v>
                </c:pt>
                <c:pt idx="353">
                  <c:v>#N/A</c:v>
                </c:pt>
                <c:pt idx="354">
                  <c:v>#N/A</c:v>
                </c:pt>
                <c:pt idx="355">
                  <c:v>#N/A</c:v>
                </c:pt>
                <c:pt idx="356">
                  <c:v>#N/A</c:v>
                </c:pt>
                <c:pt idx="357">
                  <c:v>#N/A</c:v>
                </c:pt>
                <c:pt idx="358">
                  <c:v>#N/A</c:v>
                </c:pt>
                <c:pt idx="359">
                  <c:v>#N/A</c:v>
                </c:pt>
                <c:pt idx="360">
                  <c:v>#N/A</c:v>
                </c:pt>
                <c:pt idx="361">
                  <c:v>#N/A</c:v>
                </c:pt>
                <c:pt idx="362">
                  <c:v>#N/A</c:v>
                </c:pt>
                <c:pt idx="363">
                  <c:v>#N/A</c:v>
                </c:pt>
                <c:pt idx="364">
                  <c:v>#N/A</c:v>
                </c:pt>
                <c:pt idx="365">
                  <c:v>#N/A</c:v>
                </c:pt>
                <c:pt idx="366">
                  <c:v>#N/A</c:v>
                </c:pt>
                <c:pt idx="367">
                  <c:v>#N/A</c:v>
                </c:pt>
                <c:pt idx="368">
                  <c:v>#N/A</c:v>
                </c:pt>
                <c:pt idx="369">
                  <c:v>#N/A</c:v>
                </c:pt>
                <c:pt idx="370">
                  <c:v>#N/A</c:v>
                </c:pt>
                <c:pt idx="371">
                  <c:v>#N/A</c:v>
                </c:pt>
                <c:pt idx="372">
                  <c:v>#N/A</c:v>
                </c:pt>
                <c:pt idx="373">
                  <c:v>#N/A</c:v>
                </c:pt>
                <c:pt idx="374">
                  <c:v>#N/A</c:v>
                </c:pt>
                <c:pt idx="375">
                  <c:v>#N/A</c:v>
                </c:pt>
                <c:pt idx="376">
                  <c:v>#N/A</c:v>
                </c:pt>
                <c:pt idx="377">
                  <c:v>#N/A</c:v>
                </c:pt>
                <c:pt idx="378">
                  <c:v>#N/A</c:v>
                </c:pt>
                <c:pt idx="379">
                  <c:v>#N/A</c:v>
                </c:pt>
                <c:pt idx="380">
                  <c:v>#N/A</c:v>
                </c:pt>
                <c:pt idx="381">
                  <c:v>103.69398490494535</c:v>
                </c:pt>
                <c:pt idx="382">
                  <c:v>110.05805937639499</c:v>
                </c:pt>
                <c:pt idx="383">
                  <c:v>98.493096801923087</c:v>
                </c:pt>
                <c:pt idx="384">
                  <c:v>118.31805971146736</c:v>
                </c:pt>
                <c:pt idx="385">
                  <c:v>105.32163249351181</c:v>
                </c:pt>
                <c:pt idx="386">
                  <c:v>92.419157527204902</c:v>
                </c:pt>
                <c:pt idx="387">
                  <c:v>89.902484807710422</c:v>
                </c:pt>
                <c:pt idx="388">
                  <c:v>93.193939872663663</c:v>
                </c:pt>
                <c:pt idx="389">
                  <c:v>97.923862233575448</c:v>
                </c:pt>
                <c:pt idx="390">
                  <c:v>95.779686350887133</c:v>
                </c:pt>
                <c:pt idx="391">
                  <c:v>98.074557422598474</c:v>
                </c:pt>
                <c:pt idx="392">
                  <c:v>103.97401099474091</c:v>
                </c:pt>
                <c:pt idx="393">
                  <c:v>78.268601804007488</c:v>
                </c:pt>
                <c:pt idx="394">
                  <c:v>80.47080909171909</c:v>
                </c:pt>
                <c:pt idx="395">
                  <c:v>81.096048422649801</c:v>
                </c:pt>
                <c:pt idx="396">
                  <c:v>89.906544969927978</c:v>
                </c:pt>
                <c:pt idx="397">
                  <c:v>93.851030011210185</c:v>
                </c:pt>
                <c:pt idx="398">
                  <c:v>77.2376150671451</c:v>
                </c:pt>
                <c:pt idx="399">
                  <c:v>75.535680022472377</c:v>
                </c:pt>
                <c:pt idx="400">
                  <c:v>82.240710866752167</c:v>
                </c:pt>
                <c:pt idx="401">
                  <c:v>84.9136370052248</c:v>
                </c:pt>
                <c:pt idx="402">
                  <c:v>95.147187280269478</c:v>
                </c:pt>
                <c:pt idx="403">
                  <c:v>107.33913765645244</c:v>
                </c:pt>
                <c:pt idx="404">
                  <c:v>108.20801540803674</c:v>
                </c:pt>
                <c:pt idx="405">
                  <c:v>105.78853094021406</c:v>
                </c:pt>
                <c:pt idx="406">
                  <c:v>107.93452290403893</c:v>
                </c:pt>
                <c:pt idx="407">
                  <c:v>93.524038839885577</c:v>
                </c:pt>
                <c:pt idx="408">
                  <c:v>106.04661661330887</c:v>
                </c:pt>
                <c:pt idx="409">
                  <c:v>99.81772646232811</c:v>
                </c:pt>
                <c:pt idx="410">
                  <c:v>85.424324113414301</c:v>
                </c:pt>
                <c:pt idx="411">
                  <c:v>87.253724572937642</c:v>
                </c:pt>
                <c:pt idx="412">
                  <c:v>84.753298798718077</c:v>
                </c:pt>
                <c:pt idx="413">
                  <c:v>86.109082151493354</c:v>
                </c:pt>
                <c:pt idx="414">
                  <c:v>87.571540670738727</c:v>
                </c:pt>
                <c:pt idx="415">
                  <c:v>88.092398309524768</c:v>
                </c:pt>
                <c:pt idx="416">
                  <c:v>83.263024798459668</c:v>
                </c:pt>
                <c:pt idx="417">
                  <c:v>80.326200197067692</c:v>
                </c:pt>
                <c:pt idx="418">
                  <c:v>85.641022058179189</c:v>
                </c:pt>
                <c:pt idx="419">
                  <c:v>93.525533793933334</c:v>
                </c:pt>
                <c:pt idx="420">
                  <c:v>100</c:v>
                </c:pt>
                <c:pt idx="421">
                  <c:v>87.106870352083845</c:v>
                </c:pt>
                <c:pt idx="422">
                  <c:v>90.625420167385386</c:v>
                </c:pt>
                <c:pt idx="423">
                  <c:v>93.80336464283485</c:v>
                </c:pt>
                <c:pt idx="424">
                  <c:v>95.199993589170518</c:v>
                </c:pt>
                <c:pt idx="425">
                  <c:v>115.86493008661148</c:v>
                </c:pt>
                <c:pt idx="426">
                  <c:v>114.8851502419022</c:v>
                </c:pt>
                <c:pt idx="427">
                  <c:v>125.23053942897751</c:v>
                </c:pt>
                <c:pt idx="428">
                  <c:v>144.24610605967948</c:v>
                </c:pt>
                <c:pt idx="429">
                  <c:v>142.98276084569179</c:v>
                </c:pt>
                <c:pt idx="430">
                  <c:v>156.36070954181997</c:v>
                </c:pt>
                <c:pt idx="431">
                  <c:v>200.67637108273539</c:v>
                </c:pt>
                <c:pt idx="432">
                  <c:v>280.08792133825483</c:v>
                </c:pt>
                <c:pt idx="433">
                  <c:v>287.47485298718021</c:v>
                </c:pt>
                <c:pt idx="434">
                  <c:v>275.42279325845954</c:v>
                </c:pt>
                <c:pt idx="435">
                  <c:v>294.28484665524161</c:v>
                </c:pt>
                <c:pt idx="436">
                  <c:v>367.39809432636019</c:v>
                </c:pt>
                <c:pt idx="437">
                  <c:v>416.17989392146342</c:v>
                </c:pt>
                <c:pt idx="438">
                  <c:v>551.98289835939443</c:v>
                </c:pt>
                <c:pt idx="439">
                  <c:v>631.46222774024307</c:v>
                </c:pt>
                <c:pt idx="440">
                  <c:v>660.30283640748655</c:v>
                </c:pt>
                <c:pt idx="441">
                  <c:v>622.87103830299145</c:v>
                </c:pt>
              </c:numCache>
            </c:numRef>
          </c:val>
          <c:smooth val="0"/>
          <c:extLst>
            <c:ext xmlns:c16="http://schemas.microsoft.com/office/drawing/2014/chart" uri="{C3380CC4-5D6E-409C-BE32-E72D297353CC}">
              <c16:uniqueId val="{00000006-9F70-403E-B565-E094C6BA9659}"/>
            </c:ext>
          </c:extLst>
        </c:ser>
        <c:dLbls>
          <c:showLegendKey val="0"/>
          <c:showVal val="0"/>
          <c:showCatName val="0"/>
          <c:showSerName val="0"/>
          <c:showPercent val="0"/>
          <c:showBubbleSize val="0"/>
        </c:dLbls>
        <c:smooth val="0"/>
        <c:axId val="100503791"/>
        <c:axId val="1585091152"/>
      </c:lineChart>
      <c:dateAx>
        <c:axId val="100503791"/>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585091152"/>
        <c:crosses val="autoZero"/>
        <c:auto val="0"/>
        <c:lblOffset val="100"/>
        <c:baseTimeUnit val="months"/>
        <c:majorUnit val="24"/>
        <c:majorTimeUnit val="months"/>
      </c:dateAx>
      <c:valAx>
        <c:axId val="158509115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dirty="0"/>
                  <a:t>Real Rate Index (Jan</a:t>
                </a:r>
                <a:r>
                  <a:rPr lang="en-US" baseline="0" dirty="0"/>
                  <a:t> 2020 = 100)</a:t>
                </a:r>
                <a:endParaRPr lang="en-US" dirty="0"/>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00503791"/>
        <c:crosses val="autoZero"/>
        <c:crossBetween val="midCat"/>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400"/>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lineChart>
        <c:grouping val="standard"/>
        <c:varyColors val="0"/>
        <c:ser>
          <c:idx val="1"/>
          <c:order val="1"/>
          <c:tx>
            <c:strRef>
              <c:f>'Equities and Supply Chain Index'!$C$1</c:f>
              <c:strCache>
                <c:ptCount val="1"/>
                <c:pt idx="0">
                  <c:v>Fishing &amp; Farming</c:v>
                </c:pt>
              </c:strCache>
            </c:strRef>
          </c:tx>
          <c:spPr>
            <a:ln w="28575" cap="rnd">
              <a:solidFill>
                <a:schemeClr val="accent5">
                  <a:lumMod val="40000"/>
                  <a:lumOff val="60000"/>
                </a:schemeClr>
              </a:solidFill>
              <a:round/>
            </a:ln>
            <a:effectLst/>
          </c:spPr>
          <c:marker>
            <c:symbol val="none"/>
          </c:marker>
          <c:cat>
            <c:numRef>
              <c:f>'Equities and Supply Chain Index'!$A$2:$A$121</c:f>
              <c:numCache>
                <c:formatCode>[$-409]mmm\-yy;@</c:formatCode>
                <c:ptCount val="120"/>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numCache>
            </c:numRef>
          </c:cat>
          <c:val>
            <c:numRef>
              <c:f>'Equities and Supply Chain Index'!$C$2:$C$121</c:f>
              <c:numCache>
                <c:formatCode>General</c:formatCode>
                <c:ptCount val="120"/>
                <c:pt idx="23" formatCode="0.00">
                  <c:v>69.212870628905733</c:v>
                </c:pt>
                <c:pt idx="24" formatCode="0.00">
                  <c:v>63.256215928732892</c:v>
                </c:pt>
                <c:pt idx="25" formatCode="0.00">
                  <c:v>65.250631564951476</c:v>
                </c:pt>
                <c:pt idx="26" formatCode="0.00">
                  <c:v>67.690466693258884</c:v>
                </c:pt>
                <c:pt idx="27" formatCode="0.00">
                  <c:v>66.174710809732758</c:v>
                </c:pt>
                <c:pt idx="28" formatCode="0.00">
                  <c:v>72.164605770509255</c:v>
                </c:pt>
                <c:pt idx="29" formatCode="0.00">
                  <c:v>73.913043478260875</c:v>
                </c:pt>
                <c:pt idx="30" formatCode="0.00">
                  <c:v>67.471080973274837</c:v>
                </c:pt>
                <c:pt idx="31" formatCode="0.00">
                  <c:v>69.319239462837388</c:v>
                </c:pt>
                <c:pt idx="32" formatCode="0.00">
                  <c:v>67.311527722377349</c:v>
                </c:pt>
                <c:pt idx="33" formatCode="0.00">
                  <c:v>68.681026459247448</c:v>
                </c:pt>
                <c:pt idx="34" formatCode="0.00">
                  <c:v>71.140805743917042</c:v>
                </c:pt>
                <c:pt idx="35" formatCode="0.00">
                  <c:v>70.662145991224577</c:v>
                </c:pt>
                <c:pt idx="36" formatCode="0.00">
                  <c:v>69.498736870097062</c:v>
                </c:pt>
                <c:pt idx="37" formatCode="0.00">
                  <c:v>71.094269379071946</c:v>
                </c:pt>
                <c:pt idx="38" formatCode="0.00">
                  <c:v>66.992421220582372</c:v>
                </c:pt>
                <c:pt idx="39" formatCode="0.00">
                  <c:v>67.923148517484393</c:v>
                </c:pt>
                <c:pt idx="40" formatCode="0.00">
                  <c:v>70.057173248238271</c:v>
                </c:pt>
                <c:pt idx="41" formatCode="0.00">
                  <c:v>64.24677569472145</c:v>
                </c:pt>
                <c:pt idx="42" formatCode="0.00">
                  <c:v>61.727163940965305</c:v>
                </c:pt>
                <c:pt idx="43" formatCode="0.00">
                  <c:v>59.473474272038295</c:v>
                </c:pt>
                <c:pt idx="44" formatCode="0.00">
                  <c:v>52.5528520143598</c:v>
                </c:pt>
                <c:pt idx="45" formatCode="0.00">
                  <c:v>57.372689801888058</c:v>
                </c:pt>
                <c:pt idx="46" formatCode="0.00">
                  <c:v>58.635819704826496</c:v>
                </c:pt>
                <c:pt idx="47" formatCode="0.00">
                  <c:v>59.559898949607771</c:v>
                </c:pt>
                <c:pt idx="48" formatCode="0.00">
                  <c:v>55.345033905065819</c:v>
                </c:pt>
                <c:pt idx="49" formatCode="0.00">
                  <c:v>55.285201435979261</c:v>
                </c:pt>
                <c:pt idx="50" formatCode="0.00">
                  <c:v>54.068607897885926</c:v>
                </c:pt>
                <c:pt idx="51" formatCode="0.00">
                  <c:v>57.126711873421101</c:v>
                </c:pt>
                <c:pt idx="52" formatCode="0.00">
                  <c:v>67.072197846031116</c:v>
                </c:pt>
                <c:pt idx="53" formatCode="0.00">
                  <c:v>62.604706820901477</c:v>
                </c:pt>
                <c:pt idx="54" formatCode="0.00">
                  <c:v>64.559234144395688</c:v>
                </c:pt>
                <c:pt idx="55" formatCode="0.00">
                  <c:v>64.552586092274964</c:v>
                </c:pt>
                <c:pt idx="56" formatCode="0.00">
                  <c:v>62.677835394229497</c:v>
                </c:pt>
                <c:pt idx="57" formatCode="0.00">
                  <c:v>61.687275628240933</c:v>
                </c:pt>
                <c:pt idx="58" formatCode="0.00">
                  <c:v>62.917165270575723</c:v>
                </c:pt>
                <c:pt idx="59" formatCode="0.00">
                  <c:v>64.652306874085895</c:v>
                </c:pt>
                <c:pt idx="60" formatCode="0.00">
                  <c:v>65.99521340247307</c:v>
                </c:pt>
                <c:pt idx="61" formatCode="0.00">
                  <c:v>68.907060231352219</c:v>
                </c:pt>
                <c:pt idx="62" formatCode="0.00">
                  <c:v>68.454992687142663</c:v>
                </c:pt>
                <c:pt idx="63" formatCode="0.00">
                  <c:v>68.767451136816916</c:v>
                </c:pt>
                <c:pt idx="64" formatCode="0.00">
                  <c:v>70.628905730620929</c:v>
                </c:pt>
                <c:pt idx="65" formatCode="0.00">
                  <c:v>68.641138146523076</c:v>
                </c:pt>
                <c:pt idx="66" formatCode="0.00">
                  <c:v>68.933652439835129</c:v>
                </c:pt>
                <c:pt idx="67" formatCode="0.00">
                  <c:v>67.544209546602858</c:v>
                </c:pt>
                <c:pt idx="68" formatCode="0.00">
                  <c:v>71.533040819040025</c:v>
                </c:pt>
                <c:pt idx="69" formatCode="0.00">
                  <c:v>76.233213668395166</c:v>
                </c:pt>
                <c:pt idx="70" formatCode="0.00">
                  <c:v>81.053051455923423</c:v>
                </c:pt>
                <c:pt idx="71" formatCode="0.00">
                  <c:v>82.974338518813994</c:v>
                </c:pt>
                <c:pt idx="72" formatCode="0.00">
                  <c:v>84.323893099321907</c:v>
                </c:pt>
                <c:pt idx="73" formatCode="0.00">
                  <c:v>79.284669591809603</c:v>
                </c:pt>
                <c:pt idx="74" formatCode="0.00">
                  <c:v>83.074059300624924</c:v>
                </c:pt>
                <c:pt idx="75" formatCode="0.00">
                  <c:v>87.714399680893507</c:v>
                </c:pt>
                <c:pt idx="76" formatCode="0.00">
                  <c:v>86.943225634888989</c:v>
                </c:pt>
                <c:pt idx="77" formatCode="0.00">
                  <c:v>92.40792447812791</c:v>
                </c:pt>
                <c:pt idx="78" formatCode="0.00">
                  <c:v>93.451668661082309</c:v>
                </c:pt>
                <c:pt idx="79" formatCode="0.00">
                  <c:v>94.216194654966102</c:v>
                </c:pt>
                <c:pt idx="80" formatCode="0.00">
                  <c:v>88.472277622656577</c:v>
                </c:pt>
                <c:pt idx="81" formatCode="0.00">
                  <c:v>94.83446350219387</c:v>
                </c:pt>
                <c:pt idx="82" formatCode="0.00">
                  <c:v>91.676638744847764</c:v>
                </c:pt>
                <c:pt idx="83" formatCode="0.00">
                  <c:v>84.111155431458585</c:v>
                </c:pt>
                <c:pt idx="84" formatCode="0.00">
                  <c:v>85.427469751362864</c:v>
                </c:pt>
                <c:pt idx="85" formatCode="0.00">
                  <c:v>83.439702167265011</c:v>
                </c:pt>
                <c:pt idx="86" formatCode="0.00">
                  <c:v>86.976465895492638</c:v>
                </c:pt>
                <c:pt idx="87" formatCode="0.00">
                  <c:v>86.305012631299022</c:v>
                </c:pt>
                <c:pt idx="88" formatCode="0.00">
                  <c:v>75.103044807871299</c:v>
                </c:pt>
                <c:pt idx="89" formatCode="0.00">
                  <c:v>80.521207286265138</c:v>
                </c:pt>
                <c:pt idx="90" formatCode="0.00">
                  <c:v>83.619199574524671</c:v>
                </c:pt>
                <c:pt idx="91" formatCode="0.00">
                  <c:v>85.54713468953598</c:v>
                </c:pt>
                <c:pt idx="92" formatCode="0.00">
                  <c:v>88.239595798431054</c:v>
                </c:pt>
                <c:pt idx="93" formatCode="0.00">
                  <c:v>93.019545273234939</c:v>
                </c:pt>
                <c:pt idx="94" formatCode="0.00">
                  <c:v>93.238930993219</c:v>
                </c:pt>
                <c:pt idx="95" formatCode="0.00">
                  <c:v>103.24424943491559</c:v>
                </c:pt>
                <c:pt idx="96" formatCode="0.00">
                  <c:v>100</c:v>
                </c:pt>
                <c:pt idx="97" formatCode="0.00">
                  <c:v>94.561893365244003</c:v>
                </c:pt>
                <c:pt idx="98" formatCode="0.00">
                  <c:v>82.23640473341311</c:v>
                </c:pt>
                <c:pt idx="99" formatCode="0.00">
                  <c:v>90.566414040686084</c:v>
                </c:pt>
                <c:pt idx="100" formatCode="0.00">
                  <c:v>94.894295971280428</c:v>
                </c:pt>
                <c:pt idx="101" formatCode="0.00">
                  <c:v>94.63502193857201</c:v>
                </c:pt>
                <c:pt idx="102" formatCode="0.00">
                  <c:v>100.25927403270842</c:v>
                </c:pt>
                <c:pt idx="103" formatCode="0.00">
                  <c:v>100.15955325089749</c:v>
                </c:pt>
                <c:pt idx="104" formatCode="0.00">
                  <c:v>100.79111820236673</c:v>
                </c:pt>
                <c:pt idx="105" formatCode="0.00">
                  <c:v>111.68727562824094</c:v>
                </c:pt>
                <c:pt idx="106" formatCode="0.00">
                  <c:v>128.54008775428801</c:v>
                </c:pt>
                <c:pt idx="107" formatCode="0.00">
                  <c:v>131.60483978194389</c:v>
                </c:pt>
                <c:pt idx="108" formatCode="0.00">
                  <c:v>134.83579311261801</c:v>
                </c:pt>
                <c:pt idx="109" formatCode="0.00">
                  <c:v>149.21552984975403</c:v>
                </c:pt>
                <c:pt idx="110" formatCode="0.00">
                  <c:v>154.94615077782211</c:v>
                </c:pt>
                <c:pt idx="111" formatCode="0.00">
                  <c:v>161.26844834463506</c:v>
                </c:pt>
                <c:pt idx="112" formatCode="0.00">
                  <c:v>152.05424810530516</c:v>
                </c:pt>
                <c:pt idx="113" formatCode="0.00">
                  <c:v>148.2582103443691</c:v>
                </c:pt>
                <c:pt idx="114" formatCode="0.00">
                  <c:v>142.85334397021674</c:v>
                </c:pt>
                <c:pt idx="115" formatCode="0.00">
                  <c:v>147.99228825953998</c:v>
                </c:pt>
                <c:pt idx="116" formatCode="0.00">
                  <c:v>142.17524265390242</c:v>
                </c:pt>
                <c:pt idx="117" formatCode="0.00">
                  <c:v>149.14904932854674</c:v>
                </c:pt>
                <c:pt idx="118" formatCode="0.00">
                  <c:v>153.49687541550324</c:v>
                </c:pt>
                <c:pt idx="119" formatCode="0.00">
                  <c:v>159.69285999202236</c:v>
                </c:pt>
              </c:numCache>
            </c:numRef>
          </c:val>
          <c:smooth val="0"/>
          <c:extLst>
            <c:ext xmlns:c16="http://schemas.microsoft.com/office/drawing/2014/chart" uri="{C3380CC4-5D6E-409C-BE32-E72D297353CC}">
              <c16:uniqueId val="{00000000-37C0-4225-BF22-D5AA20925762}"/>
            </c:ext>
          </c:extLst>
        </c:ser>
        <c:ser>
          <c:idx val="2"/>
          <c:order val="2"/>
          <c:tx>
            <c:strRef>
              <c:f>'Equities and Supply Chain Index'!$D$1</c:f>
              <c:strCache>
                <c:ptCount val="1"/>
                <c:pt idx="0">
                  <c:v>Food Processing</c:v>
                </c:pt>
              </c:strCache>
            </c:strRef>
          </c:tx>
          <c:spPr>
            <a:ln w="28575" cap="rnd">
              <a:solidFill>
                <a:schemeClr val="accent5"/>
              </a:solidFill>
              <a:round/>
            </a:ln>
            <a:effectLst/>
          </c:spPr>
          <c:marker>
            <c:symbol val="none"/>
          </c:marker>
          <c:cat>
            <c:numRef>
              <c:f>'Equities and Supply Chain Index'!$A$2:$A$121</c:f>
              <c:numCache>
                <c:formatCode>[$-409]mmm\-yy;@</c:formatCode>
                <c:ptCount val="120"/>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numCache>
            </c:numRef>
          </c:cat>
          <c:val>
            <c:numRef>
              <c:f>'Equities and Supply Chain Index'!$D$2:$D$121</c:f>
              <c:numCache>
                <c:formatCode>0.00</c:formatCode>
                <c:ptCount val="120"/>
                <c:pt idx="0">
                  <c:v>55.386197867963347</c:v>
                </c:pt>
                <c:pt idx="1">
                  <c:v>56.604949816096251</c:v>
                </c:pt>
                <c:pt idx="2">
                  <c:v>57.381085967209032</c:v>
                </c:pt>
                <c:pt idx="3">
                  <c:v>57.829935789539313</c:v>
                </c:pt>
                <c:pt idx="4">
                  <c:v>55.822579639673343</c:v>
                </c:pt>
                <c:pt idx="5">
                  <c:v>56.249610373418122</c:v>
                </c:pt>
                <c:pt idx="6">
                  <c:v>54.822018577395426</c:v>
                </c:pt>
                <c:pt idx="7">
                  <c:v>56.826257714606321</c:v>
                </c:pt>
                <c:pt idx="8">
                  <c:v>57.421607131724961</c:v>
                </c:pt>
                <c:pt idx="9">
                  <c:v>57.016395486565671</c:v>
                </c:pt>
                <c:pt idx="10">
                  <c:v>59.322984851318495</c:v>
                </c:pt>
                <c:pt idx="11">
                  <c:v>58.721401408889719</c:v>
                </c:pt>
                <c:pt idx="12">
                  <c:v>62.960538619786796</c:v>
                </c:pt>
                <c:pt idx="13">
                  <c:v>65.915466616794461</c:v>
                </c:pt>
                <c:pt idx="14">
                  <c:v>70.541113396920395</c:v>
                </c:pt>
                <c:pt idx="15">
                  <c:v>71.538557446543223</c:v>
                </c:pt>
                <c:pt idx="16">
                  <c:v>70.394613802132042</c:v>
                </c:pt>
                <c:pt idx="17">
                  <c:v>70.830995573842031</c:v>
                </c:pt>
                <c:pt idx="18">
                  <c:v>74.558942709307402</c:v>
                </c:pt>
                <c:pt idx="19">
                  <c:v>71.728695218502594</c:v>
                </c:pt>
                <c:pt idx="20">
                  <c:v>71.242441244311451</c:v>
                </c:pt>
                <c:pt idx="21">
                  <c:v>75.434823265382462</c:v>
                </c:pt>
                <c:pt idx="22">
                  <c:v>74.951686303846401</c:v>
                </c:pt>
                <c:pt idx="23">
                  <c:v>77.015148681503661</c:v>
                </c:pt>
                <c:pt idx="24">
                  <c:v>73.941774203603273</c:v>
                </c:pt>
                <c:pt idx="25">
                  <c:v>77.392307212767292</c:v>
                </c:pt>
                <c:pt idx="26">
                  <c:v>79.561748020696967</c:v>
                </c:pt>
                <c:pt idx="27">
                  <c:v>79.932672526650464</c:v>
                </c:pt>
                <c:pt idx="28">
                  <c:v>83.691789788666554</c:v>
                </c:pt>
                <c:pt idx="29">
                  <c:v>83.383205535814469</c:v>
                </c:pt>
                <c:pt idx="30">
                  <c:v>79.521226856181045</c:v>
                </c:pt>
                <c:pt idx="31">
                  <c:v>84.065831307275104</c:v>
                </c:pt>
                <c:pt idx="32">
                  <c:v>82.148868524406211</c:v>
                </c:pt>
                <c:pt idx="33">
                  <c:v>84.168692724892452</c:v>
                </c:pt>
                <c:pt idx="34">
                  <c:v>88.622903808989463</c:v>
                </c:pt>
                <c:pt idx="35">
                  <c:v>87.245184215447907</c:v>
                </c:pt>
                <c:pt idx="36">
                  <c:v>85.256530141512371</c:v>
                </c:pt>
                <c:pt idx="37">
                  <c:v>87.846767657876683</c:v>
                </c:pt>
                <c:pt idx="38">
                  <c:v>90.72065332585251</c:v>
                </c:pt>
                <c:pt idx="39">
                  <c:v>90.412069073000438</c:v>
                </c:pt>
                <c:pt idx="40">
                  <c:v>93.055295804500972</c:v>
                </c:pt>
                <c:pt idx="41">
                  <c:v>91.75238451468114</c:v>
                </c:pt>
                <c:pt idx="42">
                  <c:v>95.190449473224859</c:v>
                </c:pt>
                <c:pt idx="43">
                  <c:v>90.917025123122002</c:v>
                </c:pt>
                <c:pt idx="44">
                  <c:v>89.071753631319737</c:v>
                </c:pt>
                <c:pt idx="45">
                  <c:v>95.23408765039585</c:v>
                </c:pt>
                <c:pt idx="46">
                  <c:v>92.416308210211341</c:v>
                </c:pt>
                <c:pt idx="47">
                  <c:v>93.691166386135521</c:v>
                </c:pt>
                <c:pt idx="48">
                  <c:v>93.987282588367307</c:v>
                </c:pt>
                <c:pt idx="49">
                  <c:v>94.395611246181659</c:v>
                </c:pt>
                <c:pt idx="50">
                  <c:v>97.599900255595045</c:v>
                </c:pt>
                <c:pt idx="51">
                  <c:v>98.631631444423675</c:v>
                </c:pt>
                <c:pt idx="52">
                  <c:v>101.13770961910107</c:v>
                </c:pt>
                <c:pt idx="53">
                  <c:v>107.76447852378281</c:v>
                </c:pt>
                <c:pt idx="54">
                  <c:v>108.27566859921451</c:v>
                </c:pt>
                <c:pt idx="55">
                  <c:v>107.74577644785239</c:v>
                </c:pt>
                <c:pt idx="56">
                  <c:v>104.27030733744778</c:v>
                </c:pt>
                <c:pt idx="57">
                  <c:v>103.91496789476966</c:v>
                </c:pt>
                <c:pt idx="58">
                  <c:v>98.251355900504961</c:v>
                </c:pt>
                <c:pt idx="59">
                  <c:v>103.45676703447417</c:v>
                </c:pt>
                <c:pt idx="60">
                  <c:v>104.16432890717537</c:v>
                </c:pt>
                <c:pt idx="61">
                  <c:v>106.24337634810799</c:v>
                </c:pt>
                <c:pt idx="62">
                  <c:v>105.2272302225547</c:v>
                </c:pt>
                <c:pt idx="63">
                  <c:v>105.93167508260083</c:v>
                </c:pt>
                <c:pt idx="64">
                  <c:v>105.62309082974876</c:v>
                </c:pt>
                <c:pt idx="65">
                  <c:v>100.90081665731563</c:v>
                </c:pt>
                <c:pt idx="66">
                  <c:v>102.24113209899632</c:v>
                </c:pt>
                <c:pt idx="67">
                  <c:v>96.945327598030033</c:v>
                </c:pt>
                <c:pt idx="68">
                  <c:v>97.356773268499467</c:v>
                </c:pt>
                <c:pt idx="69">
                  <c:v>97.487687800012466</c:v>
                </c:pt>
                <c:pt idx="70">
                  <c:v>103.08895954117574</c:v>
                </c:pt>
                <c:pt idx="71">
                  <c:v>102.57465245308896</c:v>
                </c:pt>
                <c:pt idx="72">
                  <c:v>103.27598030048001</c:v>
                </c:pt>
                <c:pt idx="73">
                  <c:v>96.371797269496923</c:v>
                </c:pt>
                <c:pt idx="74">
                  <c:v>93.663113272239897</c:v>
                </c:pt>
                <c:pt idx="75">
                  <c:v>90.355962845209149</c:v>
                </c:pt>
                <c:pt idx="76">
                  <c:v>88.897200922635747</c:v>
                </c:pt>
                <c:pt idx="77">
                  <c:v>93.52284770276168</c:v>
                </c:pt>
                <c:pt idx="78">
                  <c:v>94.189888410946949</c:v>
                </c:pt>
                <c:pt idx="79">
                  <c:v>94.903684308958304</c:v>
                </c:pt>
                <c:pt idx="80">
                  <c:v>93.326475905492188</c:v>
                </c:pt>
                <c:pt idx="81">
                  <c:v>93.186210336013957</c:v>
                </c:pt>
                <c:pt idx="82">
                  <c:v>93.095816969016894</c:v>
                </c:pt>
                <c:pt idx="83">
                  <c:v>83.314631257402922</c:v>
                </c:pt>
                <c:pt idx="84">
                  <c:v>90.196995199800512</c:v>
                </c:pt>
                <c:pt idx="85">
                  <c:v>88.174053986659189</c:v>
                </c:pt>
                <c:pt idx="86">
                  <c:v>92.849572969266262</c:v>
                </c:pt>
                <c:pt idx="87">
                  <c:v>95.421108409700139</c:v>
                </c:pt>
                <c:pt idx="88">
                  <c:v>90.829748768779993</c:v>
                </c:pt>
                <c:pt idx="89">
                  <c:v>94.928620410198874</c:v>
                </c:pt>
                <c:pt idx="90">
                  <c:v>96.627392307212773</c:v>
                </c:pt>
                <c:pt idx="91">
                  <c:v>95.997755750888359</c:v>
                </c:pt>
                <c:pt idx="92">
                  <c:v>98.09862228040646</c:v>
                </c:pt>
                <c:pt idx="93">
                  <c:v>95.037715853126358</c:v>
                </c:pt>
                <c:pt idx="94">
                  <c:v>97.674708559316755</c:v>
                </c:pt>
                <c:pt idx="95">
                  <c:v>101.24368804937349</c:v>
                </c:pt>
                <c:pt idx="96">
                  <c:v>100</c:v>
                </c:pt>
                <c:pt idx="97">
                  <c:v>90.209463250420811</c:v>
                </c:pt>
                <c:pt idx="98">
                  <c:v>86.110591609001929</c:v>
                </c:pt>
                <c:pt idx="99">
                  <c:v>93.155040209463252</c:v>
                </c:pt>
                <c:pt idx="100">
                  <c:v>96.303222991085335</c:v>
                </c:pt>
                <c:pt idx="101">
                  <c:v>95.480331650146496</c:v>
                </c:pt>
                <c:pt idx="102">
                  <c:v>101.00679508758805</c:v>
                </c:pt>
                <c:pt idx="103">
                  <c:v>104.54772146374916</c:v>
                </c:pt>
                <c:pt idx="104">
                  <c:v>101.34343245433577</c:v>
                </c:pt>
                <c:pt idx="105">
                  <c:v>97.425347546911041</c:v>
                </c:pt>
                <c:pt idx="106">
                  <c:v>103.79652141387695</c:v>
                </c:pt>
                <c:pt idx="107">
                  <c:v>105.22099619724456</c:v>
                </c:pt>
                <c:pt idx="108">
                  <c:v>103.93678698335516</c:v>
                </c:pt>
                <c:pt idx="109">
                  <c:v>104.90617791908234</c:v>
                </c:pt>
                <c:pt idx="110">
                  <c:v>112.0566049498161</c:v>
                </c:pt>
                <c:pt idx="111">
                  <c:v>115.0177669721339</c:v>
                </c:pt>
                <c:pt idx="112">
                  <c:v>118.97013901876443</c:v>
                </c:pt>
                <c:pt idx="113">
                  <c:v>115.93728570537995</c:v>
                </c:pt>
                <c:pt idx="114">
                  <c:v>113.30652702449973</c:v>
                </c:pt>
                <c:pt idx="115">
                  <c:v>112.24362570912038</c:v>
                </c:pt>
                <c:pt idx="116">
                  <c:v>109.0299856617418</c:v>
                </c:pt>
                <c:pt idx="117">
                  <c:v>112.34960413939281</c:v>
                </c:pt>
                <c:pt idx="118">
                  <c:v>108.37541300417679</c:v>
                </c:pt>
                <c:pt idx="119">
                  <c:v>118.44024686740229</c:v>
                </c:pt>
              </c:numCache>
            </c:numRef>
          </c:val>
          <c:smooth val="0"/>
          <c:extLst>
            <c:ext xmlns:c16="http://schemas.microsoft.com/office/drawing/2014/chart" uri="{C3380CC4-5D6E-409C-BE32-E72D297353CC}">
              <c16:uniqueId val="{00000001-37C0-4225-BF22-D5AA20925762}"/>
            </c:ext>
          </c:extLst>
        </c:ser>
        <c:ser>
          <c:idx val="3"/>
          <c:order val="3"/>
          <c:tx>
            <c:strRef>
              <c:f>'Equities and Supply Chain Index'!$E$1</c:f>
              <c:strCache>
                <c:ptCount val="1"/>
                <c:pt idx="0">
                  <c:v>Ag Chemicals</c:v>
                </c:pt>
              </c:strCache>
            </c:strRef>
          </c:tx>
          <c:spPr>
            <a:ln w="28575" cap="rnd">
              <a:solidFill>
                <a:schemeClr val="accent4">
                  <a:lumMod val="40000"/>
                  <a:lumOff val="60000"/>
                </a:schemeClr>
              </a:solidFill>
              <a:round/>
            </a:ln>
            <a:effectLst/>
          </c:spPr>
          <c:marker>
            <c:symbol val="none"/>
          </c:marker>
          <c:cat>
            <c:numRef>
              <c:f>'Equities and Supply Chain Index'!$A$2:$A$121</c:f>
              <c:numCache>
                <c:formatCode>[$-409]mmm\-yy;@</c:formatCode>
                <c:ptCount val="120"/>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numCache>
            </c:numRef>
          </c:cat>
          <c:val>
            <c:numRef>
              <c:f>'Equities and Supply Chain Index'!$E$2:$E$121</c:f>
              <c:numCache>
                <c:formatCode>0.00</c:formatCode>
                <c:ptCount val="120"/>
                <c:pt idx="0">
                  <c:v>113.4690009926902</c:v>
                </c:pt>
                <c:pt idx="1">
                  <c:v>111.9258189694071</c:v>
                </c:pt>
                <c:pt idx="2">
                  <c:v>112.17399151701109</c:v>
                </c:pt>
                <c:pt idx="3">
                  <c:v>109.40348344012274</c:v>
                </c:pt>
                <c:pt idx="4">
                  <c:v>103.83990614565472</c:v>
                </c:pt>
                <c:pt idx="5">
                  <c:v>114.21351863550223</c:v>
                </c:pt>
                <c:pt idx="6">
                  <c:v>118.22940167854885</c:v>
                </c:pt>
                <c:pt idx="7">
                  <c:v>120.02075624943598</c:v>
                </c:pt>
                <c:pt idx="8">
                  <c:v>124.05920043317388</c:v>
                </c:pt>
                <c:pt idx="9">
                  <c:v>116.51926721415036</c:v>
                </c:pt>
                <c:pt idx="10">
                  <c:v>121.82564750473783</c:v>
                </c:pt>
                <c:pt idx="11">
                  <c:v>124.57359444093493</c:v>
                </c:pt>
                <c:pt idx="12">
                  <c:v>134.18915260355561</c:v>
                </c:pt>
                <c:pt idx="13">
                  <c:v>129.92509701290498</c:v>
                </c:pt>
                <c:pt idx="14">
                  <c:v>133.07012002526847</c:v>
                </c:pt>
                <c:pt idx="15">
                  <c:v>134.88403573684687</c:v>
                </c:pt>
                <c:pt idx="16">
                  <c:v>130.46656438949555</c:v>
                </c:pt>
                <c:pt idx="17">
                  <c:v>123.77493006046384</c:v>
                </c:pt>
                <c:pt idx="18">
                  <c:v>119.85380380832056</c:v>
                </c:pt>
                <c:pt idx="19">
                  <c:v>118.68513672051257</c:v>
                </c:pt>
                <c:pt idx="20">
                  <c:v>126.70336612219113</c:v>
                </c:pt>
                <c:pt idx="21">
                  <c:v>128.76545438137353</c:v>
                </c:pt>
                <c:pt idx="22">
                  <c:v>136.03465391210182</c:v>
                </c:pt>
                <c:pt idx="23">
                  <c:v>137.72673946394733</c:v>
                </c:pt>
                <c:pt idx="24">
                  <c:v>133.22804801010739</c:v>
                </c:pt>
                <c:pt idx="25">
                  <c:v>144.00324880425956</c:v>
                </c:pt>
                <c:pt idx="26">
                  <c:v>148.16352314773036</c:v>
                </c:pt>
                <c:pt idx="27">
                  <c:v>145.56447974009566</c:v>
                </c:pt>
                <c:pt idx="28">
                  <c:v>144.98691453839905</c:v>
                </c:pt>
                <c:pt idx="29">
                  <c:v>143.38056132118041</c:v>
                </c:pt>
                <c:pt idx="30">
                  <c:v>139.53163071924916</c:v>
                </c:pt>
                <c:pt idx="31">
                  <c:v>144.64398519989169</c:v>
                </c:pt>
                <c:pt idx="32">
                  <c:v>144.38227596787294</c:v>
                </c:pt>
                <c:pt idx="33">
                  <c:v>141.73811027885569</c:v>
                </c:pt>
                <c:pt idx="34">
                  <c:v>145.15386697951448</c:v>
                </c:pt>
                <c:pt idx="35">
                  <c:v>145.42911289594801</c:v>
                </c:pt>
                <c:pt idx="36">
                  <c:v>156.83602562945583</c:v>
                </c:pt>
                <c:pt idx="37">
                  <c:v>165.24230665102425</c:v>
                </c:pt>
                <c:pt idx="38">
                  <c:v>151.80489125530187</c:v>
                </c:pt>
                <c:pt idx="39">
                  <c:v>148.45681797671691</c:v>
                </c:pt>
                <c:pt idx="40">
                  <c:v>155.18906235899289</c:v>
                </c:pt>
                <c:pt idx="41">
                  <c:v>156.11858135547334</c:v>
                </c:pt>
                <c:pt idx="42">
                  <c:v>144.91923111632525</c:v>
                </c:pt>
                <c:pt idx="43">
                  <c:v>139.41431278765455</c:v>
                </c:pt>
                <c:pt idx="44">
                  <c:v>112.38606623950906</c:v>
                </c:pt>
                <c:pt idx="45">
                  <c:v>122.40321270643442</c:v>
                </c:pt>
                <c:pt idx="46">
                  <c:v>115.81084739644439</c:v>
                </c:pt>
                <c:pt idx="47">
                  <c:v>102.91941160545078</c:v>
                </c:pt>
                <c:pt idx="48">
                  <c:v>88.281743524952631</c:v>
                </c:pt>
                <c:pt idx="49">
                  <c:v>96.891074812742531</c:v>
                </c:pt>
                <c:pt idx="50">
                  <c:v>95.546430827542636</c:v>
                </c:pt>
                <c:pt idx="51">
                  <c:v>98.862918509159812</c:v>
                </c:pt>
                <c:pt idx="52">
                  <c:v>89.265409259092138</c:v>
                </c:pt>
                <c:pt idx="53">
                  <c:v>87.284541106398336</c:v>
                </c:pt>
                <c:pt idx="54">
                  <c:v>89.328580453027712</c:v>
                </c:pt>
                <c:pt idx="55">
                  <c:v>97.924375056402852</c:v>
                </c:pt>
                <c:pt idx="56">
                  <c:v>87.564299250970123</c:v>
                </c:pt>
                <c:pt idx="57">
                  <c:v>86.215143037631975</c:v>
                </c:pt>
                <c:pt idx="58">
                  <c:v>100.07219565021208</c:v>
                </c:pt>
                <c:pt idx="59">
                  <c:v>105.0356466022922</c:v>
                </c:pt>
                <c:pt idx="60">
                  <c:v>111.34374153957222</c:v>
                </c:pt>
                <c:pt idx="61">
                  <c:v>106.40285172818338</c:v>
                </c:pt>
                <c:pt idx="62">
                  <c:v>101.08293475318114</c:v>
                </c:pt>
                <c:pt idx="63">
                  <c:v>101.48001082934752</c:v>
                </c:pt>
                <c:pt idx="64">
                  <c:v>99.381824745059106</c:v>
                </c:pt>
                <c:pt idx="65">
                  <c:v>100.56402851728183</c:v>
                </c:pt>
                <c:pt idx="66">
                  <c:v>101.0739102969046</c:v>
                </c:pt>
                <c:pt idx="67">
                  <c:v>99.088529916072559</c:v>
                </c:pt>
                <c:pt idx="68">
                  <c:v>103.37063441927623</c:v>
                </c:pt>
                <c:pt idx="69">
                  <c:v>105.32442920314051</c:v>
                </c:pt>
                <c:pt idx="70">
                  <c:v>104.4986914538399</c:v>
                </c:pt>
                <c:pt idx="71">
                  <c:v>105.74857864813644</c:v>
                </c:pt>
                <c:pt idx="72">
                  <c:v>109.00189513581806</c:v>
                </c:pt>
                <c:pt idx="73">
                  <c:v>108.84396715097915</c:v>
                </c:pt>
                <c:pt idx="74">
                  <c:v>102.5087988448696</c:v>
                </c:pt>
                <c:pt idx="75">
                  <c:v>109.95397527298979</c:v>
                </c:pt>
                <c:pt idx="76">
                  <c:v>112.05667358541649</c:v>
                </c:pt>
                <c:pt idx="77">
                  <c:v>112.18752820142586</c:v>
                </c:pt>
                <c:pt idx="78">
                  <c:v>115.716090605541</c:v>
                </c:pt>
                <c:pt idx="79">
                  <c:v>121.66320729176067</c:v>
                </c:pt>
                <c:pt idx="80">
                  <c:v>127.27641909574947</c:v>
                </c:pt>
                <c:pt idx="81">
                  <c:v>114.80462052161357</c:v>
                </c:pt>
                <c:pt idx="82">
                  <c:v>120.48551574767619</c:v>
                </c:pt>
                <c:pt idx="83">
                  <c:v>105.55004061005324</c:v>
                </c:pt>
                <c:pt idx="84">
                  <c:v>114.97608519086724</c:v>
                </c:pt>
                <c:pt idx="85">
                  <c:v>113.56375778359353</c:v>
                </c:pt>
                <c:pt idx="86">
                  <c:v>105.08979333995127</c:v>
                </c:pt>
                <c:pt idx="87">
                  <c:v>108.08591282375237</c:v>
                </c:pt>
                <c:pt idx="88">
                  <c:v>95.975092500676823</c:v>
                </c:pt>
                <c:pt idx="89">
                  <c:v>110.02617092320189</c:v>
                </c:pt>
                <c:pt idx="90">
                  <c:v>115.41828354841621</c:v>
                </c:pt>
                <c:pt idx="91">
                  <c:v>100.60915079866437</c:v>
                </c:pt>
                <c:pt idx="92">
                  <c:v>105.27479469361971</c:v>
                </c:pt>
                <c:pt idx="93">
                  <c:v>100.45573504196372</c:v>
                </c:pt>
                <c:pt idx="94">
                  <c:v>99.787925277502026</c:v>
                </c:pt>
                <c:pt idx="95">
                  <c:v>107.25115061817525</c:v>
                </c:pt>
                <c:pt idx="96">
                  <c:v>100</c:v>
                </c:pt>
                <c:pt idx="97">
                  <c:v>88.683331829257284</c:v>
                </c:pt>
                <c:pt idx="98">
                  <c:v>66.577926179947667</c:v>
                </c:pt>
                <c:pt idx="99">
                  <c:v>73.359805071744432</c:v>
                </c:pt>
                <c:pt idx="100">
                  <c:v>79.225701651475504</c:v>
                </c:pt>
                <c:pt idx="101">
                  <c:v>77.447883765003155</c:v>
                </c:pt>
                <c:pt idx="102">
                  <c:v>86.580633516830602</c:v>
                </c:pt>
                <c:pt idx="103">
                  <c:v>98.425232379749119</c:v>
                </c:pt>
                <c:pt idx="104">
                  <c:v>94.287519176969596</c:v>
                </c:pt>
                <c:pt idx="105">
                  <c:v>91.90957494810938</c:v>
                </c:pt>
                <c:pt idx="106">
                  <c:v>114.27217760129953</c:v>
                </c:pt>
                <c:pt idx="107">
                  <c:v>122.01967331468279</c:v>
                </c:pt>
                <c:pt idx="108">
                  <c:v>133.02499774388593</c:v>
                </c:pt>
                <c:pt idx="109">
                  <c:v>141.94116054507714</c:v>
                </c:pt>
                <c:pt idx="110">
                  <c:v>151.75525674578105</c:v>
                </c:pt>
                <c:pt idx="111">
                  <c:v>159.66519267214153</c:v>
                </c:pt>
                <c:pt idx="112">
                  <c:v>163.46448876455193</c:v>
                </c:pt>
                <c:pt idx="113">
                  <c:v>148.10486418193304</c:v>
                </c:pt>
                <c:pt idx="114">
                  <c:v>141.83737929789729</c:v>
                </c:pt>
                <c:pt idx="115">
                  <c:v>138.03357097734863</c:v>
                </c:pt>
                <c:pt idx="116">
                  <c:v>151.7507445176428</c:v>
                </c:pt>
                <c:pt idx="117">
                  <c:v>162.92753361609962</c:v>
                </c:pt>
                <c:pt idx="118">
                  <c:v>150.98366573413952</c:v>
                </c:pt>
                <c:pt idx="119">
                  <c:v>172.77321541377131</c:v>
                </c:pt>
              </c:numCache>
            </c:numRef>
          </c:val>
          <c:smooth val="0"/>
          <c:extLst>
            <c:ext xmlns:c16="http://schemas.microsoft.com/office/drawing/2014/chart" uri="{C3380CC4-5D6E-409C-BE32-E72D297353CC}">
              <c16:uniqueId val="{00000002-37C0-4225-BF22-D5AA20925762}"/>
            </c:ext>
          </c:extLst>
        </c:ser>
        <c:ser>
          <c:idx val="4"/>
          <c:order val="4"/>
          <c:tx>
            <c:strRef>
              <c:f>'Equities and Supply Chain Index'!$F$1</c:f>
              <c:strCache>
                <c:ptCount val="1"/>
                <c:pt idx="0">
                  <c:v>Food Retail &amp; Ditribution</c:v>
                </c:pt>
              </c:strCache>
            </c:strRef>
          </c:tx>
          <c:spPr>
            <a:ln w="28575" cap="rnd">
              <a:solidFill>
                <a:srgbClr val="7030A0"/>
              </a:solidFill>
              <a:round/>
            </a:ln>
            <a:effectLst/>
          </c:spPr>
          <c:marker>
            <c:symbol val="none"/>
          </c:marker>
          <c:cat>
            <c:numRef>
              <c:f>'Equities and Supply Chain Index'!$A$2:$A$121</c:f>
              <c:numCache>
                <c:formatCode>[$-409]mmm\-yy;@</c:formatCode>
                <c:ptCount val="120"/>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numCache>
            </c:numRef>
          </c:cat>
          <c:val>
            <c:numRef>
              <c:f>'Equities and Supply Chain Index'!$F$2:$F$121</c:f>
              <c:numCache>
                <c:formatCode>0.00</c:formatCode>
                <c:ptCount val="120"/>
                <c:pt idx="0">
                  <c:v>46.708706003474681</c:v>
                </c:pt>
                <c:pt idx="1">
                  <c:v>47.049739399009077</c:v>
                </c:pt>
                <c:pt idx="2">
                  <c:v>47.397207386912036</c:v>
                </c:pt>
                <c:pt idx="3">
                  <c:v>46.541406601891772</c:v>
                </c:pt>
                <c:pt idx="4">
                  <c:v>45.80142847950583</c:v>
                </c:pt>
                <c:pt idx="5">
                  <c:v>48.381700019303779</c:v>
                </c:pt>
                <c:pt idx="6">
                  <c:v>46.438453123994599</c:v>
                </c:pt>
                <c:pt idx="7">
                  <c:v>47.538768419020656</c:v>
                </c:pt>
                <c:pt idx="8">
                  <c:v>48.902902001158225</c:v>
                </c:pt>
                <c:pt idx="9">
                  <c:v>48.742037191943894</c:v>
                </c:pt>
                <c:pt idx="10">
                  <c:v>49.26323917379834</c:v>
                </c:pt>
                <c:pt idx="11">
                  <c:v>49.160285695901166</c:v>
                </c:pt>
                <c:pt idx="12">
                  <c:v>51.219355253844668</c:v>
                </c:pt>
                <c:pt idx="13">
                  <c:v>51.405958432533303</c:v>
                </c:pt>
                <c:pt idx="14">
                  <c:v>55.29245222315167</c:v>
                </c:pt>
                <c:pt idx="15">
                  <c:v>55.536966733157456</c:v>
                </c:pt>
                <c:pt idx="16">
                  <c:v>57.390129335306604</c:v>
                </c:pt>
                <c:pt idx="17">
                  <c:v>58.027153979795386</c:v>
                </c:pt>
                <c:pt idx="18">
                  <c:v>62.923878772279785</c:v>
                </c:pt>
                <c:pt idx="19">
                  <c:v>59.693713403255899</c:v>
                </c:pt>
                <c:pt idx="20">
                  <c:v>64.532526864423147</c:v>
                </c:pt>
                <c:pt idx="21">
                  <c:v>67.949295412135641</c:v>
                </c:pt>
                <c:pt idx="22">
                  <c:v>66.540119683418055</c:v>
                </c:pt>
                <c:pt idx="23">
                  <c:v>66.610900199472368</c:v>
                </c:pt>
                <c:pt idx="24">
                  <c:v>61.784955923042276</c:v>
                </c:pt>
                <c:pt idx="25">
                  <c:v>66.070394440512203</c:v>
                </c:pt>
                <c:pt idx="26">
                  <c:v>65.549192458657743</c:v>
                </c:pt>
                <c:pt idx="27">
                  <c:v>66.173347918409377</c:v>
                </c:pt>
                <c:pt idx="28">
                  <c:v>63.078308989125546</c:v>
                </c:pt>
                <c:pt idx="29">
                  <c:v>64.191493468888751</c:v>
                </c:pt>
                <c:pt idx="30">
                  <c:v>62.524934045428225</c:v>
                </c:pt>
                <c:pt idx="31">
                  <c:v>65.484846534972007</c:v>
                </c:pt>
                <c:pt idx="32">
                  <c:v>65.343285502863395</c:v>
                </c:pt>
                <c:pt idx="33">
                  <c:v>68.206679106878582</c:v>
                </c:pt>
                <c:pt idx="34">
                  <c:v>74.132938678334725</c:v>
                </c:pt>
                <c:pt idx="35">
                  <c:v>76.5394762241812</c:v>
                </c:pt>
                <c:pt idx="36">
                  <c:v>78.366900456856058</c:v>
                </c:pt>
                <c:pt idx="37">
                  <c:v>80.953606589022584</c:v>
                </c:pt>
                <c:pt idx="38">
                  <c:v>81.075863844025491</c:v>
                </c:pt>
                <c:pt idx="39">
                  <c:v>74.242326748600476</c:v>
                </c:pt>
                <c:pt idx="40">
                  <c:v>73.978508461488971</c:v>
                </c:pt>
                <c:pt idx="41">
                  <c:v>72.884627758831471</c:v>
                </c:pt>
                <c:pt idx="42">
                  <c:v>74.023550608068987</c:v>
                </c:pt>
                <c:pt idx="43">
                  <c:v>69.905411492181969</c:v>
                </c:pt>
                <c:pt idx="44">
                  <c:v>69.461424618750399</c:v>
                </c:pt>
                <c:pt idx="45">
                  <c:v>71.037899749050908</c:v>
                </c:pt>
                <c:pt idx="46">
                  <c:v>71.423975291165306</c:v>
                </c:pt>
                <c:pt idx="47">
                  <c:v>75.857409433112409</c:v>
                </c:pt>
                <c:pt idx="48">
                  <c:v>70.259314072453506</c:v>
                </c:pt>
                <c:pt idx="49">
                  <c:v>74.107200308860428</c:v>
                </c:pt>
                <c:pt idx="50">
                  <c:v>75.085258348883599</c:v>
                </c:pt>
                <c:pt idx="51">
                  <c:v>71.617013062222512</c:v>
                </c:pt>
                <c:pt idx="52">
                  <c:v>73.927031722540377</c:v>
                </c:pt>
                <c:pt idx="53">
                  <c:v>76.571649186024075</c:v>
                </c:pt>
                <c:pt idx="54">
                  <c:v>74.834309246509235</c:v>
                </c:pt>
                <c:pt idx="55">
                  <c:v>72.202560967762679</c:v>
                </c:pt>
                <c:pt idx="56">
                  <c:v>67.531046908178368</c:v>
                </c:pt>
                <c:pt idx="57">
                  <c:v>66.256997619200817</c:v>
                </c:pt>
                <c:pt idx="58">
                  <c:v>68.187375329772863</c:v>
                </c:pt>
                <c:pt idx="59">
                  <c:v>68.856572936104499</c:v>
                </c:pt>
                <c:pt idx="60">
                  <c:v>66.366385689466583</c:v>
                </c:pt>
                <c:pt idx="61">
                  <c:v>68.020075928189954</c:v>
                </c:pt>
                <c:pt idx="62">
                  <c:v>67.827038157132748</c:v>
                </c:pt>
                <c:pt idx="63">
                  <c:v>70.542436136670744</c:v>
                </c:pt>
                <c:pt idx="64">
                  <c:v>72.820281835145749</c:v>
                </c:pt>
                <c:pt idx="65">
                  <c:v>68.740750273470169</c:v>
                </c:pt>
                <c:pt idx="66">
                  <c:v>72.073869120391237</c:v>
                </c:pt>
                <c:pt idx="67">
                  <c:v>69.860369345601953</c:v>
                </c:pt>
                <c:pt idx="68">
                  <c:v>69.873238530339108</c:v>
                </c:pt>
                <c:pt idx="69">
                  <c:v>75.754455955215235</c:v>
                </c:pt>
                <c:pt idx="70">
                  <c:v>84.331767582523653</c:v>
                </c:pt>
                <c:pt idx="71">
                  <c:v>86.551701949681487</c:v>
                </c:pt>
                <c:pt idx="72">
                  <c:v>92.767518177723446</c:v>
                </c:pt>
                <c:pt idx="73">
                  <c:v>80.696222894279643</c:v>
                </c:pt>
                <c:pt idx="74">
                  <c:v>78.991055916607692</c:v>
                </c:pt>
                <c:pt idx="75">
                  <c:v>79.750337816099346</c:v>
                </c:pt>
                <c:pt idx="76">
                  <c:v>76.610256740235499</c:v>
                </c:pt>
                <c:pt idx="77">
                  <c:v>80.786307187439675</c:v>
                </c:pt>
                <c:pt idx="78">
                  <c:v>82.549385496428798</c:v>
                </c:pt>
                <c:pt idx="79">
                  <c:v>88.945370310790807</c:v>
                </c:pt>
                <c:pt idx="80">
                  <c:v>86.706132166527254</c:v>
                </c:pt>
                <c:pt idx="81">
                  <c:v>89.653175471333896</c:v>
                </c:pt>
                <c:pt idx="82">
                  <c:v>87.697059391287553</c:v>
                </c:pt>
                <c:pt idx="83">
                  <c:v>82.896853484331785</c:v>
                </c:pt>
                <c:pt idx="84">
                  <c:v>85.284087253072514</c:v>
                </c:pt>
                <c:pt idx="85">
                  <c:v>88.559294768676395</c:v>
                </c:pt>
                <c:pt idx="86">
                  <c:v>85.72163953413552</c:v>
                </c:pt>
                <c:pt idx="87">
                  <c:v>90.135769898976918</c:v>
                </c:pt>
                <c:pt idx="88">
                  <c:v>87.652017244707551</c:v>
                </c:pt>
                <c:pt idx="89">
                  <c:v>93.372369860369346</c:v>
                </c:pt>
                <c:pt idx="90">
                  <c:v>92.761083585354868</c:v>
                </c:pt>
                <c:pt idx="91">
                  <c:v>97.445466829676349</c:v>
                </c:pt>
                <c:pt idx="92">
                  <c:v>101.77594749372628</c:v>
                </c:pt>
                <c:pt idx="93">
                  <c:v>100.47615983527444</c:v>
                </c:pt>
                <c:pt idx="94">
                  <c:v>102.760440126118</c:v>
                </c:pt>
                <c:pt idx="95">
                  <c:v>104.34334984878708</c:v>
                </c:pt>
                <c:pt idx="96">
                  <c:v>100</c:v>
                </c:pt>
                <c:pt idx="97">
                  <c:v>92.355704266134737</c:v>
                </c:pt>
                <c:pt idx="98">
                  <c:v>89.820474872916805</c:v>
                </c:pt>
                <c:pt idx="99">
                  <c:v>97.973103403899358</c:v>
                </c:pt>
                <c:pt idx="100">
                  <c:v>99.716877935782762</c:v>
                </c:pt>
                <c:pt idx="101">
                  <c:v>97.445466829676349</c:v>
                </c:pt>
                <c:pt idx="102">
                  <c:v>103.04356219033524</c:v>
                </c:pt>
                <c:pt idx="103">
                  <c:v>111.0996718357892</c:v>
                </c:pt>
                <c:pt idx="104">
                  <c:v>111.06749887394636</c:v>
                </c:pt>
                <c:pt idx="105">
                  <c:v>108.09471719966541</c:v>
                </c:pt>
                <c:pt idx="106">
                  <c:v>121.38215044076956</c:v>
                </c:pt>
                <c:pt idx="107">
                  <c:v>116.8715011903996</c:v>
                </c:pt>
                <c:pt idx="108">
                  <c:v>115.28859146773051</c:v>
                </c:pt>
                <c:pt idx="109">
                  <c:v>111.12541020526349</c:v>
                </c:pt>
                <c:pt idx="110">
                  <c:v>116.40177594749372</c:v>
                </c:pt>
                <c:pt idx="111">
                  <c:v>120.60356476417221</c:v>
                </c:pt>
                <c:pt idx="112">
                  <c:v>120.60356476417221</c:v>
                </c:pt>
                <c:pt idx="113">
                  <c:v>119.26516955150892</c:v>
                </c:pt>
                <c:pt idx="114">
                  <c:v>119.70272183257191</c:v>
                </c:pt>
                <c:pt idx="115">
                  <c:v>126.49121678141691</c:v>
                </c:pt>
                <c:pt idx="116">
                  <c:v>119.52898783862042</c:v>
                </c:pt>
                <c:pt idx="117">
                  <c:v>124.63161958689916</c:v>
                </c:pt>
                <c:pt idx="118">
                  <c:v>119.08500096518885</c:v>
                </c:pt>
                <c:pt idx="119">
                  <c:v>124.39353966926194</c:v>
                </c:pt>
              </c:numCache>
            </c:numRef>
          </c:val>
          <c:smooth val="0"/>
          <c:extLst>
            <c:ext xmlns:c16="http://schemas.microsoft.com/office/drawing/2014/chart" uri="{C3380CC4-5D6E-409C-BE32-E72D297353CC}">
              <c16:uniqueId val="{00000003-37C0-4225-BF22-D5AA20925762}"/>
            </c:ext>
          </c:extLst>
        </c:ser>
        <c:dLbls>
          <c:showLegendKey val="0"/>
          <c:showVal val="0"/>
          <c:showCatName val="0"/>
          <c:showSerName val="0"/>
          <c:showPercent val="0"/>
          <c:showBubbleSize val="0"/>
        </c:dLbls>
        <c:marker val="1"/>
        <c:smooth val="0"/>
        <c:axId val="2044511888"/>
        <c:axId val="1943950016"/>
      </c:lineChart>
      <c:lineChart>
        <c:grouping val="standard"/>
        <c:varyColors val="0"/>
        <c:ser>
          <c:idx val="0"/>
          <c:order val="0"/>
          <c:tx>
            <c:strRef>
              <c:f>'Equities and Supply Chain Index'!$B$1</c:f>
              <c:strCache>
                <c:ptCount val="1"/>
                <c:pt idx="0">
                  <c:v>Global Supply Chain Pressure (right scale)</c:v>
                </c:pt>
              </c:strCache>
            </c:strRef>
          </c:tx>
          <c:spPr>
            <a:ln w="28575" cap="rnd">
              <a:solidFill>
                <a:srgbClr val="FF0000"/>
              </a:solidFill>
              <a:round/>
            </a:ln>
            <a:effectLst/>
          </c:spPr>
          <c:marker>
            <c:symbol val="none"/>
          </c:marker>
          <c:cat>
            <c:numRef>
              <c:f>'Equities and Supply Chain Index'!$A$2:$A$121</c:f>
              <c:numCache>
                <c:formatCode>[$-409]mmm\-yy;@</c:formatCode>
                <c:ptCount val="120"/>
                <c:pt idx="0">
                  <c:v>40939</c:v>
                </c:pt>
                <c:pt idx="1">
                  <c:v>40968</c:v>
                </c:pt>
                <c:pt idx="2">
                  <c:v>40999</c:v>
                </c:pt>
                <c:pt idx="3">
                  <c:v>41029</c:v>
                </c:pt>
                <c:pt idx="4">
                  <c:v>41060</c:v>
                </c:pt>
                <c:pt idx="5">
                  <c:v>41090</c:v>
                </c:pt>
                <c:pt idx="6">
                  <c:v>41121</c:v>
                </c:pt>
                <c:pt idx="7">
                  <c:v>41152</c:v>
                </c:pt>
                <c:pt idx="8">
                  <c:v>41182</c:v>
                </c:pt>
                <c:pt idx="9">
                  <c:v>41213</c:v>
                </c:pt>
                <c:pt idx="10">
                  <c:v>41243</c:v>
                </c:pt>
                <c:pt idx="11">
                  <c:v>41274</c:v>
                </c:pt>
                <c:pt idx="12">
                  <c:v>41305</c:v>
                </c:pt>
                <c:pt idx="13">
                  <c:v>41333</c:v>
                </c:pt>
                <c:pt idx="14">
                  <c:v>41364</c:v>
                </c:pt>
                <c:pt idx="15">
                  <c:v>41394</c:v>
                </c:pt>
                <c:pt idx="16">
                  <c:v>41425</c:v>
                </c:pt>
                <c:pt idx="17">
                  <c:v>41455</c:v>
                </c:pt>
                <c:pt idx="18">
                  <c:v>41486</c:v>
                </c:pt>
                <c:pt idx="19">
                  <c:v>41517</c:v>
                </c:pt>
                <c:pt idx="20">
                  <c:v>41547</c:v>
                </c:pt>
                <c:pt idx="21">
                  <c:v>41578</c:v>
                </c:pt>
                <c:pt idx="22">
                  <c:v>41608</c:v>
                </c:pt>
                <c:pt idx="23">
                  <c:v>41639</c:v>
                </c:pt>
                <c:pt idx="24">
                  <c:v>41670</c:v>
                </c:pt>
                <c:pt idx="25">
                  <c:v>41698</c:v>
                </c:pt>
                <c:pt idx="26">
                  <c:v>41729</c:v>
                </c:pt>
                <c:pt idx="27">
                  <c:v>41759</c:v>
                </c:pt>
                <c:pt idx="28">
                  <c:v>41790</c:v>
                </c:pt>
                <c:pt idx="29">
                  <c:v>41820</c:v>
                </c:pt>
                <c:pt idx="30">
                  <c:v>41851</c:v>
                </c:pt>
                <c:pt idx="31">
                  <c:v>41882</c:v>
                </c:pt>
                <c:pt idx="32">
                  <c:v>41912</c:v>
                </c:pt>
                <c:pt idx="33">
                  <c:v>41943</c:v>
                </c:pt>
                <c:pt idx="34">
                  <c:v>41973</c:v>
                </c:pt>
                <c:pt idx="35">
                  <c:v>42004</c:v>
                </c:pt>
                <c:pt idx="36">
                  <c:v>42035</c:v>
                </c:pt>
                <c:pt idx="37">
                  <c:v>42063</c:v>
                </c:pt>
                <c:pt idx="38">
                  <c:v>42094</c:v>
                </c:pt>
                <c:pt idx="39">
                  <c:v>42124</c:v>
                </c:pt>
                <c:pt idx="40">
                  <c:v>42155</c:v>
                </c:pt>
                <c:pt idx="41">
                  <c:v>42185</c:v>
                </c:pt>
                <c:pt idx="42">
                  <c:v>42216</c:v>
                </c:pt>
                <c:pt idx="43">
                  <c:v>42247</c:v>
                </c:pt>
                <c:pt idx="44">
                  <c:v>42277</c:v>
                </c:pt>
                <c:pt idx="45">
                  <c:v>42308</c:v>
                </c:pt>
                <c:pt idx="46">
                  <c:v>42338</c:v>
                </c:pt>
                <c:pt idx="47">
                  <c:v>42369</c:v>
                </c:pt>
                <c:pt idx="48">
                  <c:v>42400</c:v>
                </c:pt>
                <c:pt idx="49">
                  <c:v>42429</c:v>
                </c:pt>
                <c:pt idx="50">
                  <c:v>42460</c:v>
                </c:pt>
                <c:pt idx="51">
                  <c:v>42490</c:v>
                </c:pt>
                <c:pt idx="52">
                  <c:v>42521</c:v>
                </c:pt>
                <c:pt idx="53">
                  <c:v>42551</c:v>
                </c:pt>
                <c:pt idx="54">
                  <c:v>42582</c:v>
                </c:pt>
                <c:pt idx="55">
                  <c:v>42613</c:v>
                </c:pt>
                <c:pt idx="56">
                  <c:v>42643</c:v>
                </c:pt>
                <c:pt idx="57">
                  <c:v>42674</c:v>
                </c:pt>
                <c:pt idx="58">
                  <c:v>42704</c:v>
                </c:pt>
                <c:pt idx="59">
                  <c:v>42735</c:v>
                </c:pt>
                <c:pt idx="60">
                  <c:v>42766</c:v>
                </c:pt>
                <c:pt idx="61">
                  <c:v>42794</c:v>
                </c:pt>
                <c:pt idx="62">
                  <c:v>42825</c:v>
                </c:pt>
                <c:pt idx="63">
                  <c:v>42855</c:v>
                </c:pt>
                <c:pt idx="64">
                  <c:v>42886</c:v>
                </c:pt>
                <c:pt idx="65">
                  <c:v>42916</c:v>
                </c:pt>
                <c:pt idx="66">
                  <c:v>42947</c:v>
                </c:pt>
                <c:pt idx="67">
                  <c:v>42978</c:v>
                </c:pt>
                <c:pt idx="68">
                  <c:v>43008</c:v>
                </c:pt>
                <c:pt idx="69">
                  <c:v>43039</c:v>
                </c:pt>
                <c:pt idx="70">
                  <c:v>43069</c:v>
                </c:pt>
                <c:pt idx="71">
                  <c:v>43100</c:v>
                </c:pt>
                <c:pt idx="72">
                  <c:v>43131</c:v>
                </c:pt>
                <c:pt idx="73">
                  <c:v>43159</c:v>
                </c:pt>
                <c:pt idx="74">
                  <c:v>43190</c:v>
                </c:pt>
                <c:pt idx="75">
                  <c:v>43220</c:v>
                </c:pt>
                <c:pt idx="76">
                  <c:v>43251</c:v>
                </c:pt>
                <c:pt idx="77">
                  <c:v>43281</c:v>
                </c:pt>
                <c:pt idx="78">
                  <c:v>43312</c:v>
                </c:pt>
                <c:pt idx="79">
                  <c:v>43343</c:v>
                </c:pt>
                <c:pt idx="80">
                  <c:v>43373</c:v>
                </c:pt>
                <c:pt idx="81">
                  <c:v>43404</c:v>
                </c:pt>
                <c:pt idx="82">
                  <c:v>43434</c:v>
                </c:pt>
                <c:pt idx="83">
                  <c:v>43465</c:v>
                </c:pt>
                <c:pt idx="84">
                  <c:v>43496</c:v>
                </c:pt>
                <c:pt idx="85">
                  <c:v>43524</c:v>
                </c:pt>
                <c:pt idx="86">
                  <c:v>43555</c:v>
                </c:pt>
                <c:pt idx="87">
                  <c:v>43585</c:v>
                </c:pt>
                <c:pt idx="88">
                  <c:v>43616</c:v>
                </c:pt>
                <c:pt idx="89">
                  <c:v>43646</c:v>
                </c:pt>
                <c:pt idx="90">
                  <c:v>43677</c:v>
                </c:pt>
                <c:pt idx="91">
                  <c:v>43708</c:v>
                </c:pt>
                <c:pt idx="92">
                  <c:v>43738</c:v>
                </c:pt>
                <c:pt idx="93">
                  <c:v>43769</c:v>
                </c:pt>
                <c:pt idx="94">
                  <c:v>43799</c:v>
                </c:pt>
                <c:pt idx="95">
                  <c:v>43830</c:v>
                </c:pt>
                <c:pt idx="96">
                  <c:v>43861</c:v>
                </c:pt>
                <c:pt idx="97">
                  <c:v>43890</c:v>
                </c:pt>
                <c:pt idx="98">
                  <c:v>43921</c:v>
                </c:pt>
                <c:pt idx="99">
                  <c:v>43951</c:v>
                </c:pt>
                <c:pt idx="100">
                  <c:v>43982</c:v>
                </c:pt>
                <c:pt idx="101">
                  <c:v>44012</c:v>
                </c:pt>
                <c:pt idx="102">
                  <c:v>44043</c:v>
                </c:pt>
                <c:pt idx="103">
                  <c:v>44074</c:v>
                </c:pt>
                <c:pt idx="104">
                  <c:v>44104</c:v>
                </c:pt>
                <c:pt idx="105">
                  <c:v>44135</c:v>
                </c:pt>
                <c:pt idx="106">
                  <c:v>44165</c:v>
                </c:pt>
                <c:pt idx="107">
                  <c:v>44196</c:v>
                </c:pt>
                <c:pt idx="108">
                  <c:v>44227</c:v>
                </c:pt>
                <c:pt idx="109">
                  <c:v>44255</c:v>
                </c:pt>
                <c:pt idx="110">
                  <c:v>44286</c:v>
                </c:pt>
                <c:pt idx="111">
                  <c:v>44316</c:v>
                </c:pt>
                <c:pt idx="112">
                  <c:v>44347</c:v>
                </c:pt>
                <c:pt idx="113">
                  <c:v>44377</c:v>
                </c:pt>
                <c:pt idx="114">
                  <c:v>44408</c:v>
                </c:pt>
                <c:pt idx="115">
                  <c:v>44439</c:v>
                </c:pt>
                <c:pt idx="116">
                  <c:v>44469</c:v>
                </c:pt>
                <c:pt idx="117">
                  <c:v>44500</c:v>
                </c:pt>
                <c:pt idx="118">
                  <c:v>44530</c:v>
                </c:pt>
                <c:pt idx="119">
                  <c:v>44561</c:v>
                </c:pt>
              </c:numCache>
            </c:numRef>
          </c:cat>
          <c:val>
            <c:numRef>
              <c:f>'Equities and Supply Chain Index'!$B$2:$B$121</c:f>
              <c:numCache>
                <c:formatCode>0.00</c:formatCode>
                <c:ptCount val="120"/>
                <c:pt idx="0">
                  <c:v>1084.7441666123871</c:v>
                </c:pt>
                <c:pt idx="1">
                  <c:v>128.76464315361409</c:v>
                </c:pt>
                <c:pt idx="2">
                  <c:v>-580.64022090087747</c:v>
                </c:pt>
                <c:pt idx="3">
                  <c:v>-520.99162460375226</c:v>
                </c:pt>
                <c:pt idx="4">
                  <c:v>-1246.9131007919552</c:v>
                </c:pt>
                <c:pt idx="5">
                  <c:v>-1323.120875225256</c:v>
                </c:pt>
                <c:pt idx="6">
                  <c:v>-1443.0353694083615</c:v>
                </c:pt>
                <c:pt idx="7">
                  <c:v>-229.87607788590734</c:v>
                </c:pt>
                <c:pt idx="8">
                  <c:v>-431.14226331029204</c:v>
                </c:pt>
                <c:pt idx="9">
                  <c:v>144.36462451550372</c:v>
                </c:pt>
                <c:pt idx="10">
                  <c:v>-624.11799687859877</c:v>
                </c:pt>
                <c:pt idx="11">
                  <c:v>-69.031402633607513</c:v>
                </c:pt>
                <c:pt idx="12">
                  <c:v>158.22191714148752</c:v>
                </c:pt>
                <c:pt idx="13">
                  <c:v>-330.73900343973014</c:v>
                </c:pt>
                <c:pt idx="14">
                  <c:v>-918.87252949705226</c:v>
                </c:pt>
                <c:pt idx="15">
                  <c:v>-1246.5380828199729</c:v>
                </c:pt>
                <c:pt idx="16">
                  <c:v>-1723.7269390459144</c:v>
                </c:pt>
                <c:pt idx="17">
                  <c:v>-1163.3781195962565</c:v>
                </c:pt>
                <c:pt idx="18">
                  <c:v>-1300.8580082749993</c:v>
                </c:pt>
                <c:pt idx="19">
                  <c:v>-1126.9382767174275</c:v>
                </c:pt>
                <c:pt idx="20">
                  <c:v>-549.43255957043789</c:v>
                </c:pt>
                <c:pt idx="21">
                  <c:v>-228.89487353501806</c:v>
                </c:pt>
                <c:pt idx="22">
                  <c:v>-1355.0764170269463</c:v>
                </c:pt>
                <c:pt idx="23">
                  <c:v>-964.91111994624691</c:v>
                </c:pt>
                <c:pt idx="24">
                  <c:v>-1147.9121984633482</c:v>
                </c:pt>
                <c:pt idx="25">
                  <c:v>-559.1432724844974</c:v>
                </c:pt>
                <c:pt idx="26">
                  <c:v>-1271.7016410509673</c:v>
                </c:pt>
                <c:pt idx="27">
                  <c:v>-1874.4090445017043</c:v>
                </c:pt>
                <c:pt idx="28">
                  <c:v>-1867.2316856807281</c:v>
                </c:pt>
                <c:pt idx="29">
                  <c:v>-1432.002767621663</c:v>
                </c:pt>
                <c:pt idx="30">
                  <c:v>-1654.599547929226</c:v>
                </c:pt>
                <c:pt idx="31">
                  <c:v>-1144.8409854990289</c:v>
                </c:pt>
                <c:pt idx="32">
                  <c:v>-1350.9815761740394</c:v>
                </c:pt>
                <c:pt idx="33">
                  <c:v>-933.67410616879192</c:v>
                </c:pt>
                <c:pt idx="34">
                  <c:v>-1390.9983718639651</c:v>
                </c:pt>
                <c:pt idx="35">
                  <c:v>-454.68948031200711</c:v>
                </c:pt>
                <c:pt idx="36">
                  <c:v>-928.70865713643411</c:v>
                </c:pt>
                <c:pt idx="37">
                  <c:v>-288.98517963854556</c:v>
                </c:pt>
                <c:pt idx="38">
                  <c:v>-515.23928775245076</c:v>
                </c:pt>
                <c:pt idx="39">
                  <c:v>-745.80461585228431</c:v>
                </c:pt>
                <c:pt idx="40">
                  <c:v>-754.34778000503877</c:v>
                </c:pt>
                <c:pt idx="41">
                  <c:v>-1344.1344714748598</c:v>
                </c:pt>
                <c:pt idx="42">
                  <c:v>-551.0570180538873</c:v>
                </c:pt>
                <c:pt idx="43">
                  <c:v>-1073.5167709053035</c:v>
                </c:pt>
                <c:pt idx="44">
                  <c:v>-696.55317715250806</c:v>
                </c:pt>
                <c:pt idx="45">
                  <c:v>-661.78353631261564</c:v>
                </c:pt>
                <c:pt idx="46">
                  <c:v>-1039.2286379053619</c:v>
                </c:pt>
                <c:pt idx="47">
                  <c:v>-939.90241793936752</c:v>
                </c:pt>
                <c:pt idx="48">
                  <c:v>-1377.8043178375326</c:v>
                </c:pt>
                <c:pt idx="49">
                  <c:v>-1424.8988030817854</c:v>
                </c:pt>
                <c:pt idx="50">
                  <c:v>-1384.434858042858</c:v>
                </c:pt>
                <c:pt idx="51">
                  <c:v>-587.93404222742106</c:v>
                </c:pt>
                <c:pt idx="52">
                  <c:v>-1113.2447778810104</c:v>
                </c:pt>
                <c:pt idx="53">
                  <c:v>-489.68564453773274</c:v>
                </c:pt>
                <c:pt idx="54">
                  <c:v>-158.75150104531971</c:v>
                </c:pt>
                <c:pt idx="55">
                  <c:v>214.73606085464718</c:v>
                </c:pt>
                <c:pt idx="56">
                  <c:v>-422.18876775897593</c:v>
                </c:pt>
                <c:pt idx="57">
                  <c:v>380.79365738643776</c:v>
                </c:pt>
                <c:pt idx="58">
                  <c:v>-178.47452768680108</c:v>
                </c:pt>
                <c:pt idx="59">
                  <c:v>92.336496218922107</c:v>
                </c:pt>
                <c:pt idx="60">
                  <c:v>564.85386196969648</c:v>
                </c:pt>
                <c:pt idx="61">
                  <c:v>298.28617702546694</c:v>
                </c:pt>
                <c:pt idx="62">
                  <c:v>469.55334347194571</c:v>
                </c:pt>
                <c:pt idx="63">
                  <c:v>282.78295105324185</c:v>
                </c:pt>
                <c:pt idx="64">
                  <c:v>-27.165518966010367</c:v>
                </c:pt>
                <c:pt idx="65">
                  <c:v>463.8714493746196</c:v>
                </c:pt>
                <c:pt idx="66">
                  <c:v>539.81573484420664</c:v>
                </c:pt>
                <c:pt idx="67">
                  <c:v>1087.3584858304969</c:v>
                </c:pt>
                <c:pt idx="68">
                  <c:v>1490.1492199301852</c:v>
                </c:pt>
                <c:pt idx="69">
                  <c:v>2151.638551785762</c:v>
                </c:pt>
                <c:pt idx="70">
                  <c:v>1871.2775586533819</c:v>
                </c:pt>
                <c:pt idx="71">
                  <c:v>1760.6616870557882</c:v>
                </c:pt>
                <c:pt idx="72">
                  <c:v>1528.5334866298356</c:v>
                </c:pt>
                <c:pt idx="73">
                  <c:v>594.07539589991552</c:v>
                </c:pt>
                <c:pt idx="74">
                  <c:v>1288.8400771900288</c:v>
                </c:pt>
                <c:pt idx="75">
                  <c:v>1588.9206380004921</c:v>
                </c:pt>
                <c:pt idx="76">
                  <c:v>1416.3587346867471</c:v>
                </c:pt>
                <c:pt idx="77">
                  <c:v>1495.5533350205278</c:v>
                </c:pt>
                <c:pt idx="78">
                  <c:v>1595.5310451690427</c:v>
                </c:pt>
                <c:pt idx="79">
                  <c:v>1392.6807605673146</c:v>
                </c:pt>
                <c:pt idx="80">
                  <c:v>1280.5334559067805</c:v>
                </c:pt>
                <c:pt idx="81">
                  <c:v>1445.2707529409433</c:v>
                </c:pt>
                <c:pt idx="82">
                  <c:v>1203.0734305338137</c:v>
                </c:pt>
                <c:pt idx="83">
                  <c:v>1190.5744171858094</c:v>
                </c:pt>
                <c:pt idx="84">
                  <c:v>1388.7706288315651</c:v>
                </c:pt>
                <c:pt idx="85">
                  <c:v>604.09286705601733</c:v>
                </c:pt>
                <c:pt idx="86">
                  <c:v>700.22386779314058</c:v>
                </c:pt>
                <c:pt idx="87">
                  <c:v>231.28032879042712</c:v>
                </c:pt>
                <c:pt idx="88">
                  <c:v>-1106.8894905888092</c:v>
                </c:pt>
                <c:pt idx="89">
                  <c:v>-1101.1681440664197</c:v>
                </c:pt>
                <c:pt idx="90">
                  <c:v>-856.10819220632573</c:v>
                </c:pt>
                <c:pt idx="91">
                  <c:v>-368.85881530056702</c:v>
                </c:pt>
                <c:pt idx="92">
                  <c:v>539.83837908265104</c:v>
                </c:pt>
                <c:pt idx="93">
                  <c:v>308.406994343696</c:v>
                </c:pt>
                <c:pt idx="94">
                  <c:v>368.86763377216869</c:v>
                </c:pt>
                <c:pt idx="95">
                  <c:v>305.52939947189992</c:v>
                </c:pt>
                <c:pt idx="96">
                  <c:v>100</c:v>
                </c:pt>
                <c:pt idx="97">
                  <c:v>3095.9027187156785</c:v>
                </c:pt>
                <c:pt idx="98">
                  <c:v>6651.8307594679573</c:v>
                </c:pt>
                <c:pt idx="99">
                  <c:v>8076.569757661302</c:v>
                </c:pt>
                <c:pt idx="100">
                  <c:v>6024.9563540968129</c:v>
                </c:pt>
                <c:pt idx="101">
                  <c:v>4818.8781986725107</c:v>
                </c:pt>
                <c:pt idx="102">
                  <c:v>5814.2355758455979</c:v>
                </c:pt>
                <c:pt idx="103">
                  <c:v>2839.3608994099773</c:v>
                </c:pt>
                <c:pt idx="104">
                  <c:v>1285.7567189403157</c:v>
                </c:pt>
                <c:pt idx="105">
                  <c:v>406.42856991972735</c:v>
                </c:pt>
                <c:pt idx="106">
                  <c:v>2072.8176667177595</c:v>
                </c:pt>
                <c:pt idx="107">
                  <c:v>4084.8475808080225</c:v>
                </c:pt>
                <c:pt idx="108">
                  <c:v>4121.488443408648</c:v>
                </c:pt>
                <c:pt idx="109">
                  <c:v>5057.7068421589365</c:v>
                </c:pt>
                <c:pt idx="110">
                  <c:v>5721.7040710926267</c:v>
                </c:pt>
                <c:pt idx="111">
                  <c:v>6796.867830694363</c:v>
                </c:pt>
                <c:pt idx="112">
                  <c:v>7473.0082558459362</c:v>
                </c:pt>
                <c:pt idx="113">
                  <c:v>7104.6911992539226</c:v>
                </c:pt>
                <c:pt idx="114">
                  <c:v>7269.1744024112122</c:v>
                </c:pt>
                <c:pt idx="115">
                  <c:v>7387.5157847054725</c:v>
                </c:pt>
                <c:pt idx="116">
                  <c:v>8046.6019219154332</c:v>
                </c:pt>
                <c:pt idx="117">
                  <c:v>9140.8032410427295</c:v>
                </c:pt>
                <c:pt idx="118">
                  <c:v>9080.5507494787853</c:v>
                </c:pt>
                <c:pt idx="119">
                  <c:v>8880.3546668111048</c:v>
                </c:pt>
              </c:numCache>
            </c:numRef>
          </c:val>
          <c:smooth val="0"/>
          <c:extLst>
            <c:ext xmlns:c16="http://schemas.microsoft.com/office/drawing/2014/chart" uri="{C3380CC4-5D6E-409C-BE32-E72D297353CC}">
              <c16:uniqueId val="{00000004-37C0-4225-BF22-D5AA20925762}"/>
            </c:ext>
          </c:extLst>
        </c:ser>
        <c:dLbls>
          <c:showLegendKey val="0"/>
          <c:showVal val="0"/>
          <c:showCatName val="0"/>
          <c:showSerName val="0"/>
          <c:showPercent val="0"/>
          <c:showBubbleSize val="0"/>
        </c:dLbls>
        <c:marker val="1"/>
        <c:smooth val="0"/>
        <c:axId val="2045294160"/>
        <c:axId val="23681151"/>
      </c:lineChart>
      <c:dateAx>
        <c:axId val="2044511888"/>
        <c:scaling>
          <c:orientation val="minMax"/>
        </c:scaling>
        <c:delete val="0"/>
        <c:axPos val="b"/>
        <c:numFmt formatCode="[$-409]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943950016"/>
        <c:crosses val="autoZero"/>
        <c:auto val="1"/>
        <c:lblOffset val="100"/>
        <c:baseTimeUnit val="months"/>
      </c:dateAx>
      <c:valAx>
        <c:axId val="1943950016"/>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r>
                  <a:rPr lang="en-US" sz="1400" dirty="0"/>
                  <a:t>Index =100 in January 2020</a:t>
                </a:r>
              </a:p>
            </c:rich>
          </c:tx>
          <c:overlay val="0"/>
          <c:spPr>
            <a:noFill/>
            <a:ln>
              <a:noFill/>
            </a:ln>
            <a:effectLst/>
          </c:spPr>
          <c:txPr>
            <a:bodyPr rot="-54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4511888"/>
        <c:crosses val="autoZero"/>
        <c:crossBetween val="midCat"/>
      </c:valAx>
      <c:valAx>
        <c:axId val="23681151"/>
        <c:scaling>
          <c:orientation val="minMax"/>
          <c:min val="-6000"/>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45294160"/>
        <c:crosses val="max"/>
        <c:crossBetween val="between"/>
      </c:valAx>
      <c:dateAx>
        <c:axId val="2045294160"/>
        <c:scaling>
          <c:orientation val="minMax"/>
        </c:scaling>
        <c:delete val="1"/>
        <c:axPos val="b"/>
        <c:numFmt formatCode="[$-409]mmm\-yy;@" sourceLinked="1"/>
        <c:majorTickMark val="out"/>
        <c:minorTickMark val="none"/>
        <c:tickLblPos val="nextTo"/>
        <c:crossAx val="23681151"/>
        <c:crosses val="autoZero"/>
        <c:auto val="1"/>
        <c:lblOffset val="100"/>
        <c:baseTimeUnit val="months"/>
        <c:majorUnit val="1"/>
        <c:minorUnit val="1"/>
      </c:dateAx>
      <c:spPr>
        <a:noFill/>
        <a:ln>
          <a:noFill/>
        </a:ln>
        <a:effectLst/>
      </c:spPr>
    </c:plotArea>
    <c:legend>
      <c:legendPos val="b"/>
      <c:layout>
        <c:manualLayout>
          <c:xMode val="edge"/>
          <c:yMode val="edge"/>
          <c:x val="2.416600019238432E-2"/>
          <c:y val="0.8450454696684041"/>
          <c:w val="0.9544602107982576"/>
          <c:h val="0.14087002328934237"/>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0130CAA-46EF-4A06-AE98-742B5AE6D400}" type="datetimeFigureOut">
              <a:rPr lang="en-US" smtClean="0"/>
              <a:t>2/17/2022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1F2A3D-8DDB-4404-8340-1AF55EFD0713}" type="slidenum">
              <a:rPr lang="en-US" smtClean="0"/>
              <a:t>‹#›</a:t>
            </a:fld>
            <a:endParaRPr lang="en-US" dirty="0"/>
          </a:p>
        </p:txBody>
      </p:sp>
    </p:spTree>
    <p:extLst>
      <p:ext uri="{BB962C8B-B14F-4D97-AF65-F5344CB8AC3E}">
        <p14:creationId xmlns:p14="http://schemas.microsoft.com/office/powerpoint/2010/main" val="38144307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EB3A5-E4E2-43AC-B918-7D3192301F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3F54B1C-1E3C-4568-88C8-E441FBD1BA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7CEC5A-FBDC-4676-8D4E-7926F315E493}"/>
              </a:ext>
            </a:extLst>
          </p:cNvPr>
          <p:cNvSpPr>
            <a:spLocks noGrp="1"/>
          </p:cNvSpPr>
          <p:nvPr>
            <p:ph type="dt" sz="half" idx="10"/>
          </p:nvPr>
        </p:nvSpPr>
        <p:spPr/>
        <p:txBody>
          <a:bodyPr/>
          <a:lstStyle/>
          <a:p>
            <a:fld id="{287BBDBF-8AFE-4F14-95F7-BFB745007172}" type="datetime1">
              <a:rPr lang="en-US" smtClean="0"/>
              <a:t>2/17/2022</a:t>
            </a:fld>
            <a:endParaRPr lang="en-US" dirty="0"/>
          </a:p>
        </p:txBody>
      </p:sp>
      <p:sp>
        <p:nvSpPr>
          <p:cNvPr id="5" name="Footer Placeholder 4">
            <a:extLst>
              <a:ext uri="{FF2B5EF4-FFF2-40B4-BE49-F238E27FC236}">
                <a16:creationId xmlns:a16="http://schemas.microsoft.com/office/drawing/2014/main" id="{35F8761B-C26B-470B-A9A3-A0B91F39CCD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C372ACC-B666-4F28-B652-88E964D9C672}"/>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18680202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68346-36AD-4D29-AC25-8B1578DCD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7DC9413-836F-4627-AD05-E3E88A0BDA87}"/>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741E9-E934-4E60-AE06-2E39F6D04B86}"/>
              </a:ext>
            </a:extLst>
          </p:cNvPr>
          <p:cNvSpPr>
            <a:spLocks noGrp="1"/>
          </p:cNvSpPr>
          <p:nvPr>
            <p:ph type="dt" sz="half" idx="10"/>
          </p:nvPr>
        </p:nvSpPr>
        <p:spPr/>
        <p:txBody>
          <a:bodyPr/>
          <a:lstStyle/>
          <a:p>
            <a:fld id="{9E32DC6C-BB78-452B-9D3C-175BEAD8A909}" type="datetime1">
              <a:rPr lang="en-US" smtClean="0"/>
              <a:t>2/17/2022</a:t>
            </a:fld>
            <a:endParaRPr lang="en-US" dirty="0"/>
          </a:p>
        </p:txBody>
      </p:sp>
      <p:sp>
        <p:nvSpPr>
          <p:cNvPr id="5" name="Footer Placeholder 4">
            <a:extLst>
              <a:ext uri="{FF2B5EF4-FFF2-40B4-BE49-F238E27FC236}">
                <a16:creationId xmlns:a16="http://schemas.microsoft.com/office/drawing/2014/main" id="{CC1BB6D1-6ABD-40FB-9614-281754A3AE9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2CAF099-9E8C-4909-8569-23569856B072}"/>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5513979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4471406-EDAF-430C-B613-538F52E995E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B1118CB-5BC1-400F-8BD9-843F709BAF33}"/>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57F43C-09A4-4880-88A6-BC701D96E694}"/>
              </a:ext>
            </a:extLst>
          </p:cNvPr>
          <p:cNvSpPr>
            <a:spLocks noGrp="1"/>
          </p:cNvSpPr>
          <p:nvPr>
            <p:ph type="dt" sz="half" idx="10"/>
          </p:nvPr>
        </p:nvSpPr>
        <p:spPr/>
        <p:txBody>
          <a:bodyPr/>
          <a:lstStyle/>
          <a:p>
            <a:fld id="{9CF0C2D5-FF9E-4B68-B976-326D2B662A53}" type="datetime1">
              <a:rPr lang="en-US" smtClean="0"/>
              <a:t>2/17/2022</a:t>
            </a:fld>
            <a:endParaRPr lang="en-US" dirty="0"/>
          </a:p>
        </p:txBody>
      </p:sp>
      <p:sp>
        <p:nvSpPr>
          <p:cNvPr id="5" name="Footer Placeholder 4">
            <a:extLst>
              <a:ext uri="{FF2B5EF4-FFF2-40B4-BE49-F238E27FC236}">
                <a16:creationId xmlns:a16="http://schemas.microsoft.com/office/drawing/2014/main" id="{9F93FB92-C486-4482-9D14-E0739B4052A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1573516-67DC-4401-9BF9-B74ECEB5DA71}"/>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23983432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0061A-886D-4209-A38F-29A7CDBAE0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53625ED-E252-4FCA-90DC-B76EB9F76AA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FC7564-5577-48C3-8D6C-FFA8578DE124}"/>
              </a:ext>
            </a:extLst>
          </p:cNvPr>
          <p:cNvSpPr>
            <a:spLocks noGrp="1"/>
          </p:cNvSpPr>
          <p:nvPr>
            <p:ph type="dt" sz="half" idx="10"/>
          </p:nvPr>
        </p:nvSpPr>
        <p:spPr/>
        <p:txBody>
          <a:bodyPr/>
          <a:lstStyle/>
          <a:p>
            <a:fld id="{A4BD1B3E-D9A1-4844-858C-559A265858C6}" type="datetime1">
              <a:rPr lang="en-US" smtClean="0"/>
              <a:t>2/17/2022</a:t>
            </a:fld>
            <a:endParaRPr lang="en-US" dirty="0"/>
          </a:p>
        </p:txBody>
      </p:sp>
      <p:sp>
        <p:nvSpPr>
          <p:cNvPr id="5" name="Footer Placeholder 4">
            <a:extLst>
              <a:ext uri="{FF2B5EF4-FFF2-40B4-BE49-F238E27FC236}">
                <a16:creationId xmlns:a16="http://schemas.microsoft.com/office/drawing/2014/main" id="{300DEE06-F922-4678-83E1-283FA8A5796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A38F54B-21BE-4727-85BA-234FD2D4E8BE}"/>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125678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7A809A-6084-4240-B8F3-A9A1FE814A5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C7CE57-26BC-4F7A-A3B9-73B6E580BB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F22B09-C3BE-4FDA-A4A0-D4F59112C99B}"/>
              </a:ext>
            </a:extLst>
          </p:cNvPr>
          <p:cNvSpPr>
            <a:spLocks noGrp="1"/>
          </p:cNvSpPr>
          <p:nvPr>
            <p:ph type="dt" sz="half" idx="10"/>
          </p:nvPr>
        </p:nvSpPr>
        <p:spPr/>
        <p:txBody>
          <a:bodyPr/>
          <a:lstStyle/>
          <a:p>
            <a:fld id="{C4B0FC55-F74D-4DEE-A3CE-F4FE2FED7886}" type="datetime1">
              <a:rPr lang="en-US" smtClean="0"/>
              <a:t>2/17/2022</a:t>
            </a:fld>
            <a:endParaRPr lang="en-US" dirty="0"/>
          </a:p>
        </p:txBody>
      </p:sp>
      <p:sp>
        <p:nvSpPr>
          <p:cNvPr id="5" name="Footer Placeholder 4">
            <a:extLst>
              <a:ext uri="{FF2B5EF4-FFF2-40B4-BE49-F238E27FC236}">
                <a16:creationId xmlns:a16="http://schemas.microsoft.com/office/drawing/2014/main" id="{52DB86F0-47EE-4216-84FB-A14C0911E02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CEB74AB-2237-40E4-AA10-CAA6C698B557}"/>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38051360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BE2C2-2BC5-4946-BFBD-AC5D9E9FB2D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9FAF5-CB90-4B8A-A337-67C8B3143B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2D53D02-13C3-497F-ACEB-145958A312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50AB619-6454-48D9-9942-436D0D723862}"/>
              </a:ext>
            </a:extLst>
          </p:cNvPr>
          <p:cNvSpPr>
            <a:spLocks noGrp="1"/>
          </p:cNvSpPr>
          <p:nvPr>
            <p:ph type="dt" sz="half" idx="10"/>
          </p:nvPr>
        </p:nvSpPr>
        <p:spPr/>
        <p:txBody>
          <a:bodyPr/>
          <a:lstStyle/>
          <a:p>
            <a:fld id="{A29E5C25-B9D4-462B-AABA-AA811D8B8C75}" type="datetime1">
              <a:rPr lang="en-US" smtClean="0"/>
              <a:t>2/17/2022</a:t>
            </a:fld>
            <a:endParaRPr lang="en-US" dirty="0"/>
          </a:p>
        </p:txBody>
      </p:sp>
      <p:sp>
        <p:nvSpPr>
          <p:cNvPr id="6" name="Footer Placeholder 5">
            <a:extLst>
              <a:ext uri="{FF2B5EF4-FFF2-40B4-BE49-F238E27FC236}">
                <a16:creationId xmlns:a16="http://schemas.microsoft.com/office/drawing/2014/main" id="{C10B75C6-3F6E-40A7-9EBA-670033C7056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E5E62478-8F25-4C74-8452-DF147717E55B}"/>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35879417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6F44A2-B3AE-476C-956F-884D5255488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12A1859-E517-4F2B-AE6F-0C495FA165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6625DD2-DF34-4949-9F32-400CEA6169B6}"/>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2E64D21-C67F-45F6-A7C2-A69A1F3CFC6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7B3E27-9DEC-462D-902A-B5C5882157C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AC27354-92CB-4978-AA9C-88427F4C7FF8}"/>
              </a:ext>
            </a:extLst>
          </p:cNvPr>
          <p:cNvSpPr>
            <a:spLocks noGrp="1"/>
          </p:cNvSpPr>
          <p:nvPr>
            <p:ph type="dt" sz="half" idx="10"/>
          </p:nvPr>
        </p:nvSpPr>
        <p:spPr/>
        <p:txBody>
          <a:bodyPr/>
          <a:lstStyle/>
          <a:p>
            <a:fld id="{24A9BA19-CD1C-4DF3-AA03-4D00F3C1A434}" type="datetime1">
              <a:rPr lang="en-US" smtClean="0"/>
              <a:t>2/17/2022</a:t>
            </a:fld>
            <a:endParaRPr lang="en-US" dirty="0"/>
          </a:p>
        </p:txBody>
      </p:sp>
      <p:sp>
        <p:nvSpPr>
          <p:cNvPr id="8" name="Footer Placeholder 7">
            <a:extLst>
              <a:ext uri="{FF2B5EF4-FFF2-40B4-BE49-F238E27FC236}">
                <a16:creationId xmlns:a16="http://schemas.microsoft.com/office/drawing/2014/main" id="{CD61BD22-F282-4ED1-8DFE-E3E77C33A3D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D801BF9C-FF99-4E39-91E7-A437C90FCEDE}"/>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2835923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77204-7D98-4AEB-A6E2-0985F6EB83F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DD147AE-16E5-4D53-919D-2269A29FF340}"/>
              </a:ext>
            </a:extLst>
          </p:cNvPr>
          <p:cNvSpPr>
            <a:spLocks noGrp="1"/>
          </p:cNvSpPr>
          <p:nvPr>
            <p:ph type="dt" sz="half" idx="10"/>
          </p:nvPr>
        </p:nvSpPr>
        <p:spPr/>
        <p:txBody>
          <a:bodyPr/>
          <a:lstStyle/>
          <a:p>
            <a:fld id="{63519E1D-F78F-4DDB-94A2-009D20B514F6}" type="datetime1">
              <a:rPr lang="en-US" smtClean="0"/>
              <a:t>2/17/2022</a:t>
            </a:fld>
            <a:endParaRPr lang="en-US" dirty="0"/>
          </a:p>
        </p:txBody>
      </p:sp>
      <p:sp>
        <p:nvSpPr>
          <p:cNvPr id="4" name="Footer Placeholder 3">
            <a:extLst>
              <a:ext uri="{FF2B5EF4-FFF2-40B4-BE49-F238E27FC236}">
                <a16:creationId xmlns:a16="http://schemas.microsoft.com/office/drawing/2014/main" id="{8059BF1E-4B75-43E2-BB3A-38E72B5351F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A2F3745D-CB52-4F58-AE9B-73B35D2CA7C1}"/>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5895620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0F5669-C8AE-43B4-BBDC-A9E86BBFE20F}"/>
              </a:ext>
            </a:extLst>
          </p:cNvPr>
          <p:cNvSpPr>
            <a:spLocks noGrp="1"/>
          </p:cNvSpPr>
          <p:nvPr>
            <p:ph type="dt" sz="half" idx="10"/>
          </p:nvPr>
        </p:nvSpPr>
        <p:spPr/>
        <p:txBody>
          <a:bodyPr/>
          <a:lstStyle/>
          <a:p>
            <a:fld id="{39062E5D-8030-415E-9BEC-1666A2498906}" type="datetime1">
              <a:rPr lang="en-US" smtClean="0"/>
              <a:t>2/17/2022</a:t>
            </a:fld>
            <a:endParaRPr lang="en-US" dirty="0"/>
          </a:p>
        </p:txBody>
      </p:sp>
      <p:sp>
        <p:nvSpPr>
          <p:cNvPr id="3" name="Footer Placeholder 2">
            <a:extLst>
              <a:ext uri="{FF2B5EF4-FFF2-40B4-BE49-F238E27FC236}">
                <a16:creationId xmlns:a16="http://schemas.microsoft.com/office/drawing/2014/main" id="{EE799BA2-3547-470B-8DCA-FAA805661884}"/>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A85F05A-834C-4BBB-A86A-BA42DDD9D0A3}"/>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306481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290C7-843D-47F0-85AA-D9E03BDD995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4922C3-FF46-485D-9C3A-42F8797FFE7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8B852DD-67BA-4603-AFBB-B0DDFA4960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F80861-24DA-490B-BE3C-A45D98644EE7}"/>
              </a:ext>
            </a:extLst>
          </p:cNvPr>
          <p:cNvSpPr>
            <a:spLocks noGrp="1"/>
          </p:cNvSpPr>
          <p:nvPr>
            <p:ph type="dt" sz="half" idx="10"/>
          </p:nvPr>
        </p:nvSpPr>
        <p:spPr/>
        <p:txBody>
          <a:bodyPr/>
          <a:lstStyle/>
          <a:p>
            <a:fld id="{7670C8BF-EAD3-40F9-8AAE-CBB20F62BC7F}" type="datetime1">
              <a:rPr lang="en-US" smtClean="0"/>
              <a:t>2/17/2022</a:t>
            </a:fld>
            <a:endParaRPr lang="en-US" dirty="0"/>
          </a:p>
        </p:txBody>
      </p:sp>
      <p:sp>
        <p:nvSpPr>
          <p:cNvPr id="6" name="Footer Placeholder 5">
            <a:extLst>
              <a:ext uri="{FF2B5EF4-FFF2-40B4-BE49-F238E27FC236}">
                <a16:creationId xmlns:a16="http://schemas.microsoft.com/office/drawing/2014/main" id="{9EFC59CF-CF5C-4D98-AE36-9CA986B8A7A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4F8513E-7290-48B4-9ABE-7C4E54D582DA}"/>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1208011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8DFACE-C97C-45B9-B3B5-F0FFA41795D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F99E0A5-D5E7-45B4-8C6A-659665A1FC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8D443230-7B74-430D-B398-2A270B9B42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0D2CDC-EE25-403C-9B14-21CD249F896C}"/>
              </a:ext>
            </a:extLst>
          </p:cNvPr>
          <p:cNvSpPr>
            <a:spLocks noGrp="1"/>
          </p:cNvSpPr>
          <p:nvPr>
            <p:ph type="dt" sz="half" idx="10"/>
          </p:nvPr>
        </p:nvSpPr>
        <p:spPr/>
        <p:txBody>
          <a:bodyPr/>
          <a:lstStyle/>
          <a:p>
            <a:fld id="{C782444D-9808-46A3-943A-BF00A70ECFBF}" type="datetime1">
              <a:rPr lang="en-US" smtClean="0"/>
              <a:t>2/17/2022</a:t>
            </a:fld>
            <a:endParaRPr lang="en-US" dirty="0"/>
          </a:p>
        </p:txBody>
      </p:sp>
      <p:sp>
        <p:nvSpPr>
          <p:cNvPr id="6" name="Footer Placeholder 5">
            <a:extLst>
              <a:ext uri="{FF2B5EF4-FFF2-40B4-BE49-F238E27FC236}">
                <a16:creationId xmlns:a16="http://schemas.microsoft.com/office/drawing/2014/main" id="{5FFA4ABC-0B98-4BB1-886D-BE01BFED7D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69FA639-961D-4E77-9FA2-874AD0C71D04}"/>
              </a:ext>
            </a:extLst>
          </p:cNvPr>
          <p:cNvSpPr>
            <a:spLocks noGrp="1"/>
          </p:cNvSpPr>
          <p:nvPr>
            <p:ph type="sldNum" sz="quarter" idx="12"/>
          </p:nvPr>
        </p:nvSpPr>
        <p:spPr/>
        <p:txBody>
          <a:bodyPr/>
          <a:lstStyle/>
          <a:p>
            <a:fld id="{C2457865-1852-49D4-9013-E260DD653CE7}" type="slidenum">
              <a:rPr lang="en-US" smtClean="0"/>
              <a:t>‹#›</a:t>
            </a:fld>
            <a:endParaRPr lang="en-US" dirty="0"/>
          </a:p>
        </p:txBody>
      </p:sp>
    </p:spTree>
    <p:extLst>
      <p:ext uri="{BB962C8B-B14F-4D97-AF65-F5344CB8AC3E}">
        <p14:creationId xmlns:p14="http://schemas.microsoft.com/office/powerpoint/2010/main" val="3212118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F564575-918D-4DAB-B262-14A48AAF9BC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8F1B946-C8E0-42BB-BF10-3608D89A64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CD38F7E-5B5D-43D2-AD17-F5346FF2A6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2E539-3177-471C-8F98-F445A210E32D}" type="datetime1">
              <a:rPr lang="en-US" smtClean="0"/>
              <a:t>2/17/2022</a:t>
            </a:fld>
            <a:endParaRPr lang="en-US" dirty="0"/>
          </a:p>
        </p:txBody>
      </p:sp>
      <p:sp>
        <p:nvSpPr>
          <p:cNvPr id="5" name="Footer Placeholder 4">
            <a:extLst>
              <a:ext uri="{FF2B5EF4-FFF2-40B4-BE49-F238E27FC236}">
                <a16:creationId xmlns:a16="http://schemas.microsoft.com/office/drawing/2014/main" id="{D20B5884-9CB7-4DEC-B52D-E1076E64DE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CF0EEED2-0C87-4B5C-8D33-A63A67CCEAB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457865-1852-49D4-9013-E260DD653CE7}" type="slidenum">
              <a:rPr lang="en-US" smtClean="0"/>
              <a:t>‹#›</a:t>
            </a:fld>
            <a:endParaRPr lang="en-US" dirty="0"/>
          </a:p>
        </p:txBody>
      </p:sp>
    </p:spTree>
    <p:extLst>
      <p:ext uri="{BB962C8B-B14F-4D97-AF65-F5344CB8AC3E}">
        <p14:creationId xmlns:p14="http://schemas.microsoft.com/office/powerpoint/2010/main" val="3680191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43EE5-208D-4FA7-A66A-0010806859ED}"/>
              </a:ext>
            </a:extLst>
          </p:cNvPr>
          <p:cNvSpPr>
            <a:spLocks noGrp="1"/>
          </p:cNvSpPr>
          <p:nvPr>
            <p:ph type="ctrTitle"/>
          </p:nvPr>
        </p:nvSpPr>
        <p:spPr>
          <a:xfrm>
            <a:off x="1524000" y="1282161"/>
            <a:ext cx="9144000" cy="2387600"/>
          </a:xfrm>
        </p:spPr>
        <p:txBody>
          <a:bodyPr>
            <a:normAutofit fontScale="90000"/>
          </a:bodyPr>
          <a:lstStyle/>
          <a:p>
            <a:r>
              <a:rPr lang="en-US" dirty="0"/>
              <a:t>Recent Surges in Ocean Transportation Rates and Their Effects on Selected Ag Markets</a:t>
            </a:r>
            <a:br>
              <a:rPr lang="en-US" dirty="0"/>
            </a:br>
            <a:br>
              <a:rPr lang="en-US" sz="2200" dirty="0"/>
            </a:br>
            <a:endParaRPr lang="en-US" sz="2200" dirty="0"/>
          </a:p>
        </p:txBody>
      </p:sp>
      <p:sp>
        <p:nvSpPr>
          <p:cNvPr id="3" name="Subtitle 2">
            <a:extLst>
              <a:ext uri="{FF2B5EF4-FFF2-40B4-BE49-F238E27FC236}">
                <a16:creationId xmlns:a16="http://schemas.microsoft.com/office/drawing/2014/main" id="{ADAD425F-9626-491C-8DA7-D93AAEA497EB}"/>
              </a:ext>
            </a:extLst>
          </p:cNvPr>
          <p:cNvSpPr>
            <a:spLocks noGrp="1"/>
          </p:cNvSpPr>
          <p:nvPr>
            <p:ph type="subTitle" idx="1"/>
          </p:nvPr>
        </p:nvSpPr>
        <p:spPr>
          <a:xfrm>
            <a:off x="1524000" y="4012706"/>
            <a:ext cx="9144000" cy="2476870"/>
          </a:xfrm>
        </p:spPr>
        <p:txBody>
          <a:bodyPr>
            <a:normAutofit fontScale="92500" lnSpcReduction="10000"/>
          </a:bodyPr>
          <a:lstStyle/>
          <a:p>
            <a:r>
              <a:rPr lang="en-US" b="1" dirty="0"/>
              <a:t>Michael K. Adjemian</a:t>
            </a:r>
          </a:p>
          <a:p>
            <a:r>
              <a:rPr lang="en-US" dirty="0"/>
              <a:t>The University of Georgia</a:t>
            </a:r>
          </a:p>
          <a:p>
            <a:endParaRPr lang="en-US" dirty="0"/>
          </a:p>
          <a:p>
            <a:r>
              <a:rPr lang="en-US" b="1" dirty="0"/>
              <a:t>William W. Wilson, </a:t>
            </a:r>
          </a:p>
          <a:p>
            <a:r>
              <a:rPr lang="en-US" b="1" dirty="0"/>
              <a:t>David W. Bullock, and Prithviraj Lakkakula</a:t>
            </a:r>
          </a:p>
          <a:p>
            <a:r>
              <a:rPr lang="en-US" dirty="0"/>
              <a:t>North Dakota State University</a:t>
            </a:r>
          </a:p>
        </p:txBody>
      </p:sp>
      <p:sp>
        <p:nvSpPr>
          <p:cNvPr id="4" name="Slide Number Placeholder 3">
            <a:extLst>
              <a:ext uri="{FF2B5EF4-FFF2-40B4-BE49-F238E27FC236}">
                <a16:creationId xmlns:a16="http://schemas.microsoft.com/office/drawing/2014/main" id="{5EC027E7-C8B7-4615-8603-ADDDCBB3EE86}"/>
              </a:ext>
            </a:extLst>
          </p:cNvPr>
          <p:cNvSpPr>
            <a:spLocks noGrp="1"/>
          </p:cNvSpPr>
          <p:nvPr>
            <p:ph type="sldNum" sz="quarter" idx="12"/>
          </p:nvPr>
        </p:nvSpPr>
        <p:spPr/>
        <p:txBody>
          <a:bodyPr/>
          <a:lstStyle/>
          <a:p>
            <a:fld id="{C2457865-1852-49D4-9013-E260DD653CE7}" type="slidenum">
              <a:rPr lang="en-US" smtClean="0"/>
              <a:t>1</a:t>
            </a:fld>
            <a:endParaRPr lang="en-US" dirty="0"/>
          </a:p>
        </p:txBody>
      </p:sp>
    </p:spTree>
    <p:extLst>
      <p:ext uri="{BB962C8B-B14F-4D97-AF65-F5344CB8AC3E}">
        <p14:creationId xmlns:p14="http://schemas.microsoft.com/office/powerpoint/2010/main" val="38280650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What explains ocean freight / container rises?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r>
              <a:rPr lang="en-US" dirty="0"/>
              <a:t>Likewise: the supply and demand for ocean freight services</a:t>
            </a:r>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10</a:t>
            </a:fld>
            <a:endParaRPr lang="en-US" dirty="0"/>
          </a:p>
        </p:txBody>
      </p:sp>
      <p:sp>
        <p:nvSpPr>
          <p:cNvPr id="7" name="Rectangle 6">
            <a:extLst>
              <a:ext uri="{FF2B5EF4-FFF2-40B4-BE49-F238E27FC236}">
                <a16:creationId xmlns:a16="http://schemas.microsoft.com/office/drawing/2014/main" id="{E78859FC-76D9-4CAC-9B67-537956A74C39}"/>
              </a:ext>
            </a:extLst>
          </p:cNvPr>
          <p:cNvSpPr/>
          <p:nvPr/>
        </p:nvSpPr>
        <p:spPr>
          <a:xfrm>
            <a:off x="838200" y="5918580"/>
            <a:ext cx="6096000" cy="481670"/>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Clarksons shipping intelligence network, Trade Data Monitor and authors’ calculations.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Notes: The impulse response functions in this figure are estimated via a sign-identified BSVAR. The dashed line represents the modal model, the dark blue region is the range of the 68% credible set, and the light blue region is the 90% credible set.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6A3926BF-6E49-4E7F-BDBD-1BBD611E5492}"/>
              </a:ext>
            </a:extLst>
          </p:cNvPr>
          <p:cNvPicPr>
            <a:picLocks noChangeAspect="1"/>
          </p:cNvPicPr>
          <p:nvPr/>
        </p:nvPicPr>
        <p:blipFill>
          <a:blip r:embed="rId2"/>
          <a:stretch>
            <a:fillRect/>
          </a:stretch>
        </p:blipFill>
        <p:spPr>
          <a:xfrm>
            <a:off x="838200" y="2722822"/>
            <a:ext cx="4974767" cy="3103133"/>
          </a:xfrm>
          <a:prstGeom prst="rect">
            <a:avLst/>
          </a:prstGeom>
        </p:spPr>
      </p:pic>
      <p:pic>
        <p:nvPicPr>
          <p:cNvPr id="9" name="Picture 8">
            <a:extLst>
              <a:ext uri="{FF2B5EF4-FFF2-40B4-BE49-F238E27FC236}">
                <a16:creationId xmlns:a16="http://schemas.microsoft.com/office/drawing/2014/main" id="{F13CBE0D-1C8B-4B7D-81CD-8E7C8A683FD5}"/>
              </a:ext>
            </a:extLst>
          </p:cNvPr>
          <p:cNvPicPr>
            <a:picLocks noChangeAspect="1"/>
          </p:cNvPicPr>
          <p:nvPr/>
        </p:nvPicPr>
        <p:blipFill>
          <a:blip r:embed="rId3"/>
          <a:stretch>
            <a:fillRect/>
          </a:stretch>
        </p:blipFill>
        <p:spPr>
          <a:xfrm>
            <a:off x="6123216" y="2815447"/>
            <a:ext cx="4974767" cy="3103133"/>
          </a:xfrm>
          <a:prstGeom prst="rect">
            <a:avLst/>
          </a:prstGeom>
        </p:spPr>
      </p:pic>
    </p:spTree>
    <p:extLst>
      <p:ext uri="{BB962C8B-B14F-4D97-AF65-F5344CB8AC3E}">
        <p14:creationId xmlns:p14="http://schemas.microsoft.com/office/powerpoint/2010/main" val="11614767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What explains ocean freight / container rises?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r>
              <a:rPr lang="en-US" dirty="0"/>
              <a:t>Similar results as in the bulk case</a:t>
            </a:r>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11</a:t>
            </a:fld>
            <a:endParaRPr lang="en-US" dirty="0"/>
          </a:p>
        </p:txBody>
      </p:sp>
      <p:sp>
        <p:nvSpPr>
          <p:cNvPr id="7" name="Rectangle 6">
            <a:extLst>
              <a:ext uri="{FF2B5EF4-FFF2-40B4-BE49-F238E27FC236}">
                <a16:creationId xmlns:a16="http://schemas.microsoft.com/office/drawing/2014/main" id="{E78859FC-76D9-4CAC-9B67-537956A74C39}"/>
              </a:ext>
            </a:extLst>
          </p:cNvPr>
          <p:cNvSpPr/>
          <p:nvPr/>
        </p:nvSpPr>
        <p:spPr>
          <a:xfrm>
            <a:off x="838200" y="5918580"/>
            <a:ext cx="6096000" cy="481670"/>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Clarksons shipping intelligence network, Trade Data Monitor and authors’ calculations.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Notes: The impulse response functions in this figure are estimated via a sign-identified BSVAR. The dashed line represents the modal model, the dark blue region is the range of the 68% credible set, and the light blue region is the 90% credible set.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E86D0141-1C9F-4785-A92B-C6C0F91407BF}"/>
              </a:ext>
            </a:extLst>
          </p:cNvPr>
          <p:cNvPicPr>
            <a:picLocks noChangeAspect="1"/>
          </p:cNvPicPr>
          <p:nvPr/>
        </p:nvPicPr>
        <p:blipFill>
          <a:blip r:embed="rId2"/>
          <a:stretch>
            <a:fillRect/>
          </a:stretch>
        </p:blipFill>
        <p:spPr>
          <a:xfrm>
            <a:off x="838200" y="2680510"/>
            <a:ext cx="4974767" cy="3103133"/>
          </a:xfrm>
          <a:prstGeom prst="rect">
            <a:avLst/>
          </a:prstGeom>
        </p:spPr>
      </p:pic>
      <p:pic>
        <p:nvPicPr>
          <p:cNvPr id="9" name="Picture 8">
            <a:extLst>
              <a:ext uri="{FF2B5EF4-FFF2-40B4-BE49-F238E27FC236}">
                <a16:creationId xmlns:a16="http://schemas.microsoft.com/office/drawing/2014/main" id="{E0BC55D8-7511-4924-B8CC-CF76FD1870EB}"/>
              </a:ext>
            </a:extLst>
          </p:cNvPr>
          <p:cNvPicPr>
            <a:picLocks noChangeAspect="1"/>
          </p:cNvPicPr>
          <p:nvPr/>
        </p:nvPicPr>
        <p:blipFill>
          <a:blip r:embed="rId3"/>
          <a:stretch>
            <a:fillRect/>
          </a:stretch>
        </p:blipFill>
        <p:spPr>
          <a:xfrm>
            <a:off x="6123216" y="2815447"/>
            <a:ext cx="4974767" cy="3103133"/>
          </a:xfrm>
          <a:prstGeom prst="rect">
            <a:avLst/>
          </a:prstGeom>
        </p:spPr>
      </p:pic>
    </p:spTree>
    <p:extLst>
      <p:ext uri="{BB962C8B-B14F-4D97-AF65-F5344CB8AC3E}">
        <p14:creationId xmlns:p14="http://schemas.microsoft.com/office/powerpoint/2010/main" val="3930874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How did maritime ag export levels change during the pandemic (Jan 2020 = 100)?</a:t>
            </a:r>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12</a:t>
            </a:fld>
            <a:endParaRPr lang="en-US" dirty="0"/>
          </a:p>
        </p:txBody>
      </p:sp>
      <p:sp>
        <p:nvSpPr>
          <p:cNvPr id="9" name="Rectangle 8">
            <a:extLst>
              <a:ext uri="{FF2B5EF4-FFF2-40B4-BE49-F238E27FC236}">
                <a16:creationId xmlns:a16="http://schemas.microsoft.com/office/drawing/2014/main" id="{9CC12A20-2B49-4A37-BDAC-FD900AC153E8}"/>
              </a:ext>
            </a:extLst>
          </p:cNvPr>
          <p:cNvSpPr/>
          <p:nvPr/>
        </p:nvSpPr>
        <p:spPr>
          <a:xfrm>
            <a:off x="838200" y="6582076"/>
            <a:ext cx="6096000" cy="218265"/>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USATrade, BLS, and authors’ calculations.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3" name="Picture 2">
            <a:extLst>
              <a:ext uri="{FF2B5EF4-FFF2-40B4-BE49-F238E27FC236}">
                <a16:creationId xmlns:a16="http://schemas.microsoft.com/office/drawing/2014/main" id="{102CEB86-A8EF-4757-8C25-EBC1DFCCCD15}"/>
              </a:ext>
            </a:extLst>
          </p:cNvPr>
          <p:cNvPicPr>
            <a:picLocks noChangeAspect="1"/>
          </p:cNvPicPr>
          <p:nvPr/>
        </p:nvPicPr>
        <p:blipFill>
          <a:blip r:embed="rId2"/>
          <a:stretch>
            <a:fillRect/>
          </a:stretch>
        </p:blipFill>
        <p:spPr>
          <a:xfrm>
            <a:off x="1764792" y="1766390"/>
            <a:ext cx="8669548" cy="4514257"/>
          </a:xfrm>
          <a:prstGeom prst="rect">
            <a:avLst/>
          </a:prstGeom>
        </p:spPr>
      </p:pic>
    </p:spTree>
    <p:extLst>
      <p:ext uri="{BB962C8B-B14F-4D97-AF65-F5344CB8AC3E}">
        <p14:creationId xmlns:p14="http://schemas.microsoft.com/office/powerpoint/2010/main" val="37367772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How did producer prices change during the pandemic (Jan 2020 = 100)?</a:t>
            </a:r>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13</a:t>
            </a:fld>
            <a:endParaRPr lang="en-US" dirty="0"/>
          </a:p>
        </p:txBody>
      </p:sp>
      <p:sp>
        <p:nvSpPr>
          <p:cNvPr id="7" name="Rectangle 6">
            <a:extLst>
              <a:ext uri="{FF2B5EF4-FFF2-40B4-BE49-F238E27FC236}">
                <a16:creationId xmlns:a16="http://schemas.microsoft.com/office/drawing/2014/main" id="{42B3112F-360B-4ABC-95B7-4CDE559C3114}"/>
              </a:ext>
            </a:extLst>
          </p:cNvPr>
          <p:cNvSpPr/>
          <p:nvPr/>
        </p:nvSpPr>
        <p:spPr>
          <a:xfrm>
            <a:off x="838200" y="6582076"/>
            <a:ext cx="6096000" cy="218265"/>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USATrade, BLS, and authors’ calculations.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C6A1F46-2069-465C-9334-29F451E438E0}"/>
              </a:ext>
            </a:extLst>
          </p:cNvPr>
          <p:cNvPicPr>
            <a:picLocks noChangeAspect="1"/>
          </p:cNvPicPr>
          <p:nvPr/>
        </p:nvPicPr>
        <p:blipFill>
          <a:blip r:embed="rId2"/>
          <a:stretch>
            <a:fillRect/>
          </a:stretch>
        </p:blipFill>
        <p:spPr>
          <a:xfrm>
            <a:off x="1764792" y="1764792"/>
            <a:ext cx="8629269" cy="4495876"/>
          </a:xfrm>
          <a:prstGeom prst="rect">
            <a:avLst/>
          </a:prstGeom>
        </p:spPr>
      </p:pic>
    </p:spTree>
    <p:extLst>
      <p:ext uri="{BB962C8B-B14F-4D97-AF65-F5344CB8AC3E}">
        <p14:creationId xmlns:p14="http://schemas.microsoft.com/office/powerpoint/2010/main" val="27696971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Effects of higher freight rates on U.S. Agriculture?</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r>
              <a:rPr lang="en-US" dirty="0"/>
              <a:t>Representative example: peanuts</a:t>
            </a:r>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14</a:t>
            </a:fld>
            <a:endParaRPr lang="en-US" dirty="0"/>
          </a:p>
        </p:txBody>
      </p:sp>
      <p:sp>
        <p:nvSpPr>
          <p:cNvPr id="7" name="Rectangle 6">
            <a:extLst>
              <a:ext uri="{FF2B5EF4-FFF2-40B4-BE49-F238E27FC236}">
                <a16:creationId xmlns:a16="http://schemas.microsoft.com/office/drawing/2014/main" id="{E78859FC-76D9-4CAC-9B67-537956A74C39}"/>
              </a:ext>
            </a:extLst>
          </p:cNvPr>
          <p:cNvSpPr/>
          <p:nvPr/>
        </p:nvSpPr>
        <p:spPr>
          <a:xfrm>
            <a:off x="838200" y="5918580"/>
            <a:ext cx="6096000" cy="481670"/>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BLS, USATrade, and authors’ calculations.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Notes: The impulse response functions in this figure are estimated via a sign-identified BSVAR. The dashed line represents the modal model, the dark orange region is the range of the 68% credible set, and the light orange region is the 90% credible set.</a:t>
            </a:r>
          </a:p>
        </p:txBody>
      </p:sp>
      <p:pic>
        <p:nvPicPr>
          <p:cNvPr id="5" name="Picture 4">
            <a:extLst>
              <a:ext uri="{FF2B5EF4-FFF2-40B4-BE49-F238E27FC236}">
                <a16:creationId xmlns:a16="http://schemas.microsoft.com/office/drawing/2014/main" id="{C104A17D-AC78-4887-86DF-E70E6018B10E}"/>
              </a:ext>
            </a:extLst>
          </p:cNvPr>
          <p:cNvPicPr>
            <a:picLocks noChangeAspect="1"/>
          </p:cNvPicPr>
          <p:nvPr/>
        </p:nvPicPr>
        <p:blipFill>
          <a:blip r:embed="rId2"/>
          <a:stretch>
            <a:fillRect/>
          </a:stretch>
        </p:blipFill>
        <p:spPr>
          <a:xfrm>
            <a:off x="838200" y="2815447"/>
            <a:ext cx="4858933" cy="2962913"/>
          </a:xfrm>
          <a:prstGeom prst="rect">
            <a:avLst/>
          </a:prstGeom>
        </p:spPr>
      </p:pic>
      <p:pic>
        <p:nvPicPr>
          <p:cNvPr id="6" name="Picture 5">
            <a:extLst>
              <a:ext uri="{FF2B5EF4-FFF2-40B4-BE49-F238E27FC236}">
                <a16:creationId xmlns:a16="http://schemas.microsoft.com/office/drawing/2014/main" id="{DD3B2D3F-277B-466C-90C1-390A3CF3781E}"/>
              </a:ext>
            </a:extLst>
          </p:cNvPr>
          <p:cNvPicPr>
            <a:picLocks noChangeAspect="1"/>
          </p:cNvPicPr>
          <p:nvPr/>
        </p:nvPicPr>
        <p:blipFill>
          <a:blip r:embed="rId3"/>
          <a:stretch>
            <a:fillRect/>
          </a:stretch>
        </p:blipFill>
        <p:spPr>
          <a:xfrm>
            <a:off x="6123216" y="2748385"/>
            <a:ext cx="4974767" cy="3029975"/>
          </a:xfrm>
          <a:prstGeom prst="rect">
            <a:avLst/>
          </a:prstGeom>
        </p:spPr>
      </p:pic>
    </p:spTree>
    <p:extLst>
      <p:ext uri="{BB962C8B-B14F-4D97-AF65-F5344CB8AC3E}">
        <p14:creationId xmlns:p14="http://schemas.microsoft.com/office/powerpoint/2010/main" val="21826165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Effects of higher freight rates on U.S. Agriculture?</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r>
              <a:rPr lang="en-US" dirty="0"/>
              <a:t>Can’t identify effects at any level of statistical significance, but short-run median effects are consistent with lower exports and prices</a:t>
            </a:r>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15</a:t>
            </a:fld>
            <a:endParaRPr lang="en-US" dirty="0"/>
          </a:p>
        </p:txBody>
      </p:sp>
      <p:sp>
        <p:nvSpPr>
          <p:cNvPr id="7" name="Rectangle 6">
            <a:extLst>
              <a:ext uri="{FF2B5EF4-FFF2-40B4-BE49-F238E27FC236}">
                <a16:creationId xmlns:a16="http://schemas.microsoft.com/office/drawing/2014/main" id="{E78859FC-76D9-4CAC-9B67-537956A74C39}"/>
              </a:ext>
            </a:extLst>
          </p:cNvPr>
          <p:cNvSpPr/>
          <p:nvPr/>
        </p:nvSpPr>
        <p:spPr>
          <a:xfrm>
            <a:off x="838200" y="5918580"/>
            <a:ext cx="6096000" cy="481670"/>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BLS, USATrade, and authors’ calculations.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Notes: The impulse response functions in this figure are estimated via a sign-identified BSVAR. The dashed line represents the modal model, the dark orange region is the range of the 68% credible set, and the light orange region is the 90% credible set.</a:t>
            </a:r>
          </a:p>
        </p:txBody>
      </p:sp>
      <p:pic>
        <p:nvPicPr>
          <p:cNvPr id="8" name="Picture 7">
            <a:extLst>
              <a:ext uri="{FF2B5EF4-FFF2-40B4-BE49-F238E27FC236}">
                <a16:creationId xmlns:a16="http://schemas.microsoft.com/office/drawing/2014/main" id="{C4B4D40F-B4A9-4B96-99A2-9732FBDAED19}"/>
              </a:ext>
            </a:extLst>
          </p:cNvPr>
          <p:cNvPicPr>
            <a:picLocks noChangeAspect="1"/>
          </p:cNvPicPr>
          <p:nvPr/>
        </p:nvPicPr>
        <p:blipFill>
          <a:blip r:embed="rId2"/>
          <a:stretch>
            <a:fillRect/>
          </a:stretch>
        </p:blipFill>
        <p:spPr>
          <a:xfrm>
            <a:off x="838200" y="2720950"/>
            <a:ext cx="5060119" cy="3084843"/>
          </a:xfrm>
          <a:prstGeom prst="rect">
            <a:avLst/>
          </a:prstGeom>
        </p:spPr>
      </p:pic>
      <p:pic>
        <p:nvPicPr>
          <p:cNvPr id="9" name="Picture 8">
            <a:extLst>
              <a:ext uri="{FF2B5EF4-FFF2-40B4-BE49-F238E27FC236}">
                <a16:creationId xmlns:a16="http://schemas.microsoft.com/office/drawing/2014/main" id="{FDE4C43E-AC1F-4015-B85D-C67AC1BF5BA4}"/>
              </a:ext>
            </a:extLst>
          </p:cNvPr>
          <p:cNvPicPr>
            <a:picLocks noChangeAspect="1"/>
          </p:cNvPicPr>
          <p:nvPr/>
        </p:nvPicPr>
        <p:blipFill>
          <a:blip r:embed="rId3"/>
          <a:stretch>
            <a:fillRect/>
          </a:stretch>
        </p:blipFill>
        <p:spPr>
          <a:xfrm>
            <a:off x="6293683" y="2736190"/>
            <a:ext cx="5011346" cy="3054361"/>
          </a:xfrm>
          <a:prstGeom prst="rect">
            <a:avLst/>
          </a:prstGeom>
        </p:spPr>
      </p:pic>
    </p:spTree>
    <p:extLst>
      <p:ext uri="{BB962C8B-B14F-4D97-AF65-F5344CB8AC3E}">
        <p14:creationId xmlns:p14="http://schemas.microsoft.com/office/powerpoint/2010/main" val="36527053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Median predicted short-run effects of higher freight rates on commodity markets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These are NOT statistically significant, but may be indicative</a:t>
            </a:r>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16</a:t>
            </a:fld>
            <a:endParaRPr lang="en-US" dirty="0"/>
          </a:p>
        </p:txBody>
      </p:sp>
      <p:sp>
        <p:nvSpPr>
          <p:cNvPr id="7" name="Rectangle 6">
            <a:extLst>
              <a:ext uri="{FF2B5EF4-FFF2-40B4-BE49-F238E27FC236}">
                <a16:creationId xmlns:a16="http://schemas.microsoft.com/office/drawing/2014/main" id="{E78859FC-76D9-4CAC-9B67-537956A74C39}"/>
              </a:ext>
            </a:extLst>
          </p:cNvPr>
          <p:cNvSpPr/>
          <p:nvPr/>
        </p:nvSpPr>
        <p:spPr>
          <a:xfrm>
            <a:off x="838200" y="6429779"/>
            <a:ext cx="6096000" cy="218265"/>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BLS, USATrade, and authors’ calculations.</a:t>
            </a:r>
          </a:p>
        </p:txBody>
      </p:sp>
      <p:pic>
        <p:nvPicPr>
          <p:cNvPr id="6" name="Picture 5">
            <a:extLst>
              <a:ext uri="{FF2B5EF4-FFF2-40B4-BE49-F238E27FC236}">
                <a16:creationId xmlns:a16="http://schemas.microsoft.com/office/drawing/2014/main" id="{CFE8C377-A729-498C-9EF3-4A1B99542E0C}"/>
              </a:ext>
            </a:extLst>
          </p:cNvPr>
          <p:cNvPicPr>
            <a:picLocks noChangeAspect="1"/>
          </p:cNvPicPr>
          <p:nvPr/>
        </p:nvPicPr>
        <p:blipFill>
          <a:blip r:embed="rId2"/>
          <a:stretch>
            <a:fillRect/>
          </a:stretch>
        </p:blipFill>
        <p:spPr>
          <a:xfrm>
            <a:off x="1819285" y="2029131"/>
            <a:ext cx="8553429" cy="3731075"/>
          </a:xfrm>
          <a:prstGeom prst="rect">
            <a:avLst/>
          </a:prstGeom>
        </p:spPr>
      </p:pic>
    </p:spTree>
    <p:extLst>
      <p:ext uri="{BB962C8B-B14F-4D97-AF65-F5344CB8AC3E}">
        <p14:creationId xmlns:p14="http://schemas.microsoft.com/office/powerpoint/2010/main" val="12619373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Effects of higher freight rates on U.S. Export Market Share?</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r>
              <a:rPr lang="en-US" dirty="0"/>
              <a:t>We estimate USA gains market share in the corn and soybean cases</a:t>
            </a:r>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17</a:t>
            </a:fld>
            <a:endParaRPr lang="en-US" dirty="0"/>
          </a:p>
        </p:txBody>
      </p:sp>
      <p:sp>
        <p:nvSpPr>
          <p:cNvPr id="7" name="Rectangle 6">
            <a:extLst>
              <a:ext uri="{FF2B5EF4-FFF2-40B4-BE49-F238E27FC236}">
                <a16:creationId xmlns:a16="http://schemas.microsoft.com/office/drawing/2014/main" id="{E78859FC-76D9-4CAC-9B67-537956A74C39}"/>
              </a:ext>
            </a:extLst>
          </p:cNvPr>
          <p:cNvSpPr/>
          <p:nvPr/>
        </p:nvSpPr>
        <p:spPr>
          <a:xfrm>
            <a:off x="838200" y="5918580"/>
            <a:ext cx="6096000" cy="218265"/>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USATrade, and authors’ calculations.</a:t>
            </a:r>
          </a:p>
        </p:txBody>
      </p:sp>
      <p:pic>
        <p:nvPicPr>
          <p:cNvPr id="5" name="Picture 4">
            <a:extLst>
              <a:ext uri="{FF2B5EF4-FFF2-40B4-BE49-F238E27FC236}">
                <a16:creationId xmlns:a16="http://schemas.microsoft.com/office/drawing/2014/main" id="{3C14186E-26EF-41CD-82C5-5BE0B663E001}"/>
              </a:ext>
            </a:extLst>
          </p:cNvPr>
          <p:cNvPicPr>
            <a:picLocks noChangeAspect="1"/>
          </p:cNvPicPr>
          <p:nvPr/>
        </p:nvPicPr>
        <p:blipFill>
          <a:blip r:embed="rId2"/>
          <a:stretch>
            <a:fillRect/>
          </a:stretch>
        </p:blipFill>
        <p:spPr>
          <a:xfrm>
            <a:off x="1533475" y="3093919"/>
            <a:ext cx="4102418" cy="2732036"/>
          </a:xfrm>
          <a:prstGeom prst="rect">
            <a:avLst/>
          </a:prstGeom>
        </p:spPr>
      </p:pic>
      <p:pic>
        <p:nvPicPr>
          <p:cNvPr id="6" name="Picture 5">
            <a:extLst>
              <a:ext uri="{FF2B5EF4-FFF2-40B4-BE49-F238E27FC236}">
                <a16:creationId xmlns:a16="http://schemas.microsoft.com/office/drawing/2014/main" id="{85C9F9F1-3366-46A5-ACB3-FAA88466FCCA}"/>
              </a:ext>
            </a:extLst>
          </p:cNvPr>
          <p:cNvPicPr>
            <a:picLocks noChangeAspect="1"/>
          </p:cNvPicPr>
          <p:nvPr/>
        </p:nvPicPr>
        <p:blipFill>
          <a:blip r:embed="rId3"/>
          <a:stretch>
            <a:fillRect/>
          </a:stretch>
        </p:blipFill>
        <p:spPr>
          <a:xfrm>
            <a:off x="6556108" y="3093919"/>
            <a:ext cx="4108983" cy="2732036"/>
          </a:xfrm>
          <a:prstGeom prst="rect">
            <a:avLst/>
          </a:prstGeom>
        </p:spPr>
      </p:pic>
      <p:sp>
        <p:nvSpPr>
          <p:cNvPr id="11" name="Rectangle 10">
            <a:extLst>
              <a:ext uri="{FF2B5EF4-FFF2-40B4-BE49-F238E27FC236}">
                <a16:creationId xmlns:a16="http://schemas.microsoft.com/office/drawing/2014/main" id="{A50D4A0D-6D5A-4864-ADC5-B0050713A09C}"/>
              </a:ext>
            </a:extLst>
          </p:cNvPr>
          <p:cNvSpPr/>
          <p:nvPr/>
        </p:nvSpPr>
        <p:spPr>
          <a:xfrm>
            <a:off x="2890976" y="2623919"/>
            <a:ext cx="1387415" cy="470000"/>
          </a:xfrm>
          <a:prstGeom prst="rect">
            <a:avLst/>
          </a:prstGeom>
        </p:spPr>
        <p:txBody>
          <a:bodyPr wrap="square">
            <a:spAutoFit/>
          </a:bodyPr>
          <a:lstStyle/>
          <a:p>
            <a:pPr>
              <a:lnSpc>
                <a:spcPct val="107000"/>
              </a:lnSpc>
            </a:pPr>
            <a:r>
              <a:rPr lang="en-US" sz="2400" u="sng" dirty="0">
                <a:latin typeface="Calibri" panose="020F0502020204030204" pitchFamily="34" charset="0"/>
                <a:ea typeface="Calibri" panose="020F0502020204030204" pitchFamily="34" charset="0"/>
                <a:cs typeface="Times New Roman" panose="02020603050405020304" pitchFamily="18" charset="0"/>
              </a:rPr>
              <a:t>Soybeans</a:t>
            </a:r>
          </a:p>
        </p:txBody>
      </p:sp>
      <p:sp>
        <p:nvSpPr>
          <p:cNvPr id="12" name="Rectangle 11">
            <a:extLst>
              <a:ext uri="{FF2B5EF4-FFF2-40B4-BE49-F238E27FC236}">
                <a16:creationId xmlns:a16="http://schemas.microsoft.com/office/drawing/2014/main" id="{E72EB57D-EF36-48B7-B680-A92A2D37CEB1}"/>
              </a:ext>
            </a:extLst>
          </p:cNvPr>
          <p:cNvSpPr/>
          <p:nvPr/>
        </p:nvSpPr>
        <p:spPr>
          <a:xfrm>
            <a:off x="8199765" y="2630319"/>
            <a:ext cx="821667" cy="470000"/>
          </a:xfrm>
          <a:prstGeom prst="rect">
            <a:avLst/>
          </a:prstGeom>
        </p:spPr>
        <p:txBody>
          <a:bodyPr wrap="square">
            <a:spAutoFit/>
          </a:bodyPr>
          <a:lstStyle/>
          <a:p>
            <a:pPr>
              <a:lnSpc>
                <a:spcPct val="107000"/>
              </a:lnSpc>
            </a:pPr>
            <a:r>
              <a:rPr lang="en-US" sz="2400" u="sng" dirty="0">
                <a:latin typeface="Calibri" panose="020F0502020204030204" pitchFamily="34" charset="0"/>
                <a:ea typeface="Calibri" panose="020F0502020204030204" pitchFamily="34" charset="0"/>
                <a:cs typeface="Times New Roman" panose="02020603050405020304" pitchFamily="18" charset="0"/>
              </a:rPr>
              <a:t>Corn</a:t>
            </a:r>
          </a:p>
        </p:txBody>
      </p:sp>
    </p:spTree>
    <p:extLst>
      <p:ext uri="{BB962C8B-B14F-4D97-AF65-F5344CB8AC3E}">
        <p14:creationId xmlns:p14="http://schemas.microsoft.com/office/powerpoint/2010/main" val="10587312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U.S. Ag Stock Price Indices are Up</a:t>
            </a:r>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18</a:t>
            </a:fld>
            <a:endParaRPr lang="en-US" dirty="0"/>
          </a:p>
        </p:txBody>
      </p:sp>
      <p:graphicFrame>
        <p:nvGraphicFramePr>
          <p:cNvPr id="8" name="Chart 7">
            <a:extLst>
              <a:ext uri="{FF2B5EF4-FFF2-40B4-BE49-F238E27FC236}">
                <a16:creationId xmlns:a16="http://schemas.microsoft.com/office/drawing/2014/main" id="{A6FFB808-4CA2-48A1-9C92-AB96D4CD0E85}"/>
              </a:ext>
            </a:extLst>
          </p:cNvPr>
          <p:cNvGraphicFramePr>
            <a:graphicFrameLocks/>
          </p:cNvGraphicFramePr>
          <p:nvPr>
            <p:extLst>
              <p:ext uri="{D42A27DB-BD31-4B8C-83A1-F6EECF244321}">
                <p14:modId xmlns:p14="http://schemas.microsoft.com/office/powerpoint/2010/main" val="1691908194"/>
              </p:ext>
            </p:extLst>
          </p:nvPr>
        </p:nvGraphicFramePr>
        <p:xfrm>
          <a:off x="1547812" y="1311275"/>
          <a:ext cx="9096375" cy="5410200"/>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a:extLst>
              <a:ext uri="{FF2B5EF4-FFF2-40B4-BE49-F238E27FC236}">
                <a16:creationId xmlns:a16="http://schemas.microsoft.com/office/drawing/2014/main" id="{B4A4F9F8-04ED-46EC-BDC1-ED7EE9A457AD}"/>
              </a:ext>
            </a:extLst>
          </p:cNvPr>
          <p:cNvSpPr/>
          <p:nvPr/>
        </p:nvSpPr>
        <p:spPr>
          <a:xfrm>
            <a:off x="838199" y="6429779"/>
            <a:ext cx="6096000" cy="218265"/>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Thomson Reuters / Refinitiv and authors’ calculations.</a:t>
            </a:r>
          </a:p>
        </p:txBody>
      </p:sp>
    </p:spTree>
    <p:extLst>
      <p:ext uri="{BB962C8B-B14F-4D97-AF65-F5344CB8AC3E}">
        <p14:creationId xmlns:p14="http://schemas.microsoft.com/office/powerpoint/2010/main" val="13685356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Findings and Implications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895850"/>
          </a:xfrm>
        </p:spPr>
        <p:txBody>
          <a:bodyPr>
            <a:normAutofit/>
          </a:bodyPr>
          <a:lstStyle/>
          <a:p>
            <a:r>
              <a:rPr lang="en-US" dirty="0"/>
              <a:t>Broadly, maritime exports and producer prices haven’t measurably fallen in the face of recent ocean rate rises and supply chain problems</a:t>
            </a:r>
          </a:p>
          <a:p>
            <a:pPr lvl="1"/>
            <a:r>
              <a:rPr lang="en-US" dirty="0"/>
              <a:t>Our models produce predictions consistent with those observations</a:t>
            </a:r>
          </a:p>
          <a:p>
            <a:endParaRPr lang="en-US" dirty="0"/>
          </a:p>
          <a:p>
            <a:r>
              <a:rPr lang="en-US" dirty="0"/>
              <a:t>Increased supply chain pressure—so far—has not harmed equity indices for (publicly-traded) components of the U.S. ag sector</a:t>
            </a:r>
          </a:p>
          <a:p>
            <a:pPr lvl="1"/>
            <a:r>
              <a:rPr lang="en-US" dirty="0"/>
              <a:t>Indeed, equity prices for ag chemicals and fishing &amp; farming are up over 60%, while those for food processing and food retail &amp; distribution are up over 20% since January 2020</a:t>
            </a:r>
          </a:p>
          <a:p>
            <a:endParaRPr lang="en-US" dirty="0"/>
          </a:p>
          <a:p>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19</a:t>
            </a:fld>
            <a:endParaRPr lang="en-US" dirty="0"/>
          </a:p>
        </p:txBody>
      </p:sp>
    </p:spTree>
    <p:extLst>
      <p:ext uri="{BB962C8B-B14F-4D97-AF65-F5344CB8AC3E}">
        <p14:creationId xmlns:p14="http://schemas.microsoft.com/office/powerpoint/2010/main" val="19920418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lstStyle/>
          <a:p>
            <a:r>
              <a:rPr lang="en-US" dirty="0"/>
              <a:t>Supply Chain Developments in 2021</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p:txBody>
          <a:bodyPr>
            <a:normAutofit fontScale="85000" lnSpcReduction="20000"/>
          </a:bodyPr>
          <a:lstStyle/>
          <a:p>
            <a:r>
              <a:rPr lang="en-US" dirty="0"/>
              <a:t>Aggregate demand increased sharply following COVID downturn, as pandemic-related labor issues (lockdowns/shortages) prevented supply buildup and smooth transportation of goods</a:t>
            </a:r>
          </a:p>
          <a:p>
            <a:endParaRPr lang="en-US" dirty="0"/>
          </a:p>
          <a:p>
            <a:r>
              <a:rPr lang="en-US" dirty="0"/>
              <a:t>Inventories in many industries drew down substantially</a:t>
            </a:r>
          </a:p>
          <a:p>
            <a:endParaRPr lang="en-US" dirty="0"/>
          </a:p>
          <a:p>
            <a:r>
              <a:rPr lang="en-US" dirty="0"/>
              <a:t>Effects in agriculture:</a:t>
            </a:r>
          </a:p>
          <a:p>
            <a:pPr lvl="1"/>
            <a:r>
              <a:rPr lang="en-US" dirty="0"/>
              <a:t>Increased demand for agricultural commodities and food</a:t>
            </a:r>
          </a:p>
          <a:p>
            <a:pPr lvl="1"/>
            <a:r>
              <a:rPr lang="en-US" dirty="0">
                <a:solidFill>
                  <a:srgbClr val="FF0000"/>
                </a:solidFill>
              </a:rPr>
              <a:t>Sharply higher ocean shipping costs</a:t>
            </a:r>
            <a:r>
              <a:rPr lang="en-US" dirty="0"/>
              <a:t> </a:t>
            </a:r>
          </a:p>
          <a:p>
            <a:pPr lvl="1"/>
            <a:r>
              <a:rPr lang="en-US" dirty="0"/>
              <a:t>Increased inland shipping costs</a:t>
            </a:r>
          </a:p>
          <a:p>
            <a:pPr lvl="1"/>
            <a:r>
              <a:rPr lang="en-US" dirty="0"/>
              <a:t>Rises in energy prices</a:t>
            </a:r>
          </a:p>
          <a:p>
            <a:pPr lvl="1"/>
            <a:r>
              <a:rPr lang="en-US" dirty="0"/>
              <a:t>Increased waiting times at ports and surcharges</a:t>
            </a:r>
          </a:p>
          <a:p>
            <a:pPr lvl="1"/>
            <a:r>
              <a:rPr lang="en-US" dirty="0"/>
              <a:t>Reports of difficulty securing outgoing containers (heterogeneity in effects on different export markets)</a:t>
            </a:r>
          </a:p>
          <a:p>
            <a:pPr lvl="1"/>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2</a:t>
            </a:fld>
            <a:endParaRPr lang="en-US" dirty="0"/>
          </a:p>
        </p:txBody>
      </p:sp>
    </p:spTree>
    <p:extLst>
      <p:ext uri="{BB962C8B-B14F-4D97-AF65-F5344CB8AC3E}">
        <p14:creationId xmlns:p14="http://schemas.microsoft.com/office/powerpoint/2010/main" val="26969123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Findings and Implications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895850"/>
          </a:xfrm>
        </p:spPr>
        <p:txBody>
          <a:bodyPr>
            <a:normAutofit fontScale="92500" lnSpcReduction="10000"/>
          </a:bodyPr>
          <a:lstStyle/>
          <a:p>
            <a:r>
              <a:rPr lang="en-US" dirty="0"/>
              <a:t>Maritime data (rates, throughput, congestion, vessel capacity, etc.) is not generally transparent or well-organized, complicating real-time analysis… Better publicly-available data will improve decision making across the supply chain</a:t>
            </a:r>
          </a:p>
          <a:p>
            <a:endParaRPr lang="en-US" dirty="0"/>
          </a:p>
          <a:p>
            <a:r>
              <a:rPr lang="en-US" dirty="0"/>
              <a:t>Congestion challenges and inventory risk will likely act to shorten supply chains</a:t>
            </a:r>
          </a:p>
          <a:p>
            <a:endParaRPr lang="en-US" dirty="0"/>
          </a:p>
          <a:p>
            <a:r>
              <a:rPr lang="en-US" dirty="0"/>
              <a:t>Congestion raises ocean rates and poses logistical challenges to U.S. agricultural exporters; infrastructure investments and policies that permit more throughput can ease that pressure</a:t>
            </a:r>
          </a:p>
          <a:p>
            <a:pPr lvl="1"/>
            <a:r>
              <a:rPr lang="en-US" dirty="0"/>
              <a:t>For example: the new Port of Oakland/USDA partnership pop-up site to help ag companies secure and fill empty shipping containers for export</a:t>
            </a:r>
          </a:p>
          <a:p>
            <a:endParaRPr lang="en-US" dirty="0"/>
          </a:p>
          <a:p>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20</a:t>
            </a:fld>
            <a:endParaRPr lang="en-US" dirty="0"/>
          </a:p>
        </p:txBody>
      </p:sp>
    </p:spTree>
    <p:extLst>
      <p:ext uri="{BB962C8B-B14F-4D97-AF65-F5344CB8AC3E}">
        <p14:creationId xmlns:p14="http://schemas.microsoft.com/office/powerpoint/2010/main" val="14980233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lstStyle/>
          <a:p>
            <a:r>
              <a:rPr lang="en-US" dirty="0"/>
              <a:t>Rising real ocean shipping rates</a:t>
            </a:r>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3</a:t>
            </a:fld>
            <a:endParaRPr lang="en-US" dirty="0"/>
          </a:p>
        </p:txBody>
      </p:sp>
      <p:graphicFrame>
        <p:nvGraphicFramePr>
          <p:cNvPr id="6" name="Chart 5">
            <a:extLst>
              <a:ext uri="{FF2B5EF4-FFF2-40B4-BE49-F238E27FC236}">
                <a16:creationId xmlns:a16="http://schemas.microsoft.com/office/drawing/2014/main" id="{8CBA3452-067A-4C82-8336-02AB694C0F98}"/>
              </a:ext>
            </a:extLst>
          </p:cNvPr>
          <p:cNvGraphicFramePr>
            <a:graphicFrameLocks/>
          </p:cNvGraphicFramePr>
          <p:nvPr>
            <p:extLst>
              <p:ext uri="{D42A27DB-BD31-4B8C-83A1-F6EECF244321}">
                <p14:modId xmlns:p14="http://schemas.microsoft.com/office/powerpoint/2010/main" val="1860292710"/>
              </p:ext>
            </p:extLst>
          </p:nvPr>
        </p:nvGraphicFramePr>
        <p:xfrm>
          <a:off x="276225" y="1615042"/>
          <a:ext cx="11639550" cy="46577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82813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We study the determinants and effects of ocean transport rates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p:txBody>
          <a:bodyPr>
            <a:normAutofit lnSpcReduction="10000"/>
          </a:bodyPr>
          <a:lstStyle/>
          <a:p>
            <a:r>
              <a:rPr lang="en-US" dirty="0"/>
              <a:t>How are ocean rates set?</a:t>
            </a:r>
          </a:p>
          <a:p>
            <a:endParaRPr lang="en-US" dirty="0"/>
          </a:p>
          <a:p>
            <a:r>
              <a:rPr lang="en-US" dirty="0"/>
              <a:t>In turn, how do ocean shipping rates affect:</a:t>
            </a:r>
          </a:p>
          <a:p>
            <a:pPr lvl="1"/>
            <a:r>
              <a:rPr lang="en-US" dirty="0"/>
              <a:t>U.S. maritime export levels of agricultural products</a:t>
            </a:r>
          </a:p>
          <a:p>
            <a:pPr lvl="1"/>
            <a:r>
              <a:rPr lang="en-US" dirty="0"/>
              <a:t>Prices received by agricultural commodity producers</a:t>
            </a:r>
          </a:p>
          <a:p>
            <a:pPr lvl="1"/>
            <a:r>
              <a:rPr lang="en-US" dirty="0"/>
              <a:t>Global export market share (for corn and soybeans, only)</a:t>
            </a:r>
          </a:p>
          <a:p>
            <a:pPr lvl="1"/>
            <a:endParaRPr lang="en-US" dirty="0"/>
          </a:p>
          <a:p>
            <a:r>
              <a:rPr lang="en-US" dirty="0"/>
              <a:t>We show that shipping backups affect ocean transport rates… it’s possible that they may also affect ag firm outcomes directly</a:t>
            </a:r>
          </a:p>
          <a:p>
            <a:pPr lvl="1"/>
            <a:r>
              <a:rPr lang="en-US" dirty="0"/>
              <a:t>We review the performance of ag sector stock indices in the face of supply chain pressure</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4</a:t>
            </a:fld>
            <a:endParaRPr lang="en-US" dirty="0"/>
          </a:p>
        </p:txBody>
      </p:sp>
    </p:spTree>
    <p:extLst>
      <p:ext uri="{BB962C8B-B14F-4D97-AF65-F5344CB8AC3E}">
        <p14:creationId xmlns:p14="http://schemas.microsoft.com/office/powerpoint/2010/main" val="298878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Our main findings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p:txBody>
          <a:bodyPr>
            <a:normAutofit fontScale="85000" lnSpcReduction="20000"/>
          </a:bodyPr>
          <a:lstStyle/>
          <a:p>
            <a:r>
              <a:rPr lang="en-US" dirty="0"/>
              <a:t>Ocean freight rates rise with the demand for shipping, fuel prices, and destination port congestion; they fall with increases in fleet capacity</a:t>
            </a:r>
          </a:p>
          <a:p>
            <a:endParaRPr lang="en-US" dirty="0"/>
          </a:p>
          <a:p>
            <a:r>
              <a:rPr lang="en-US" dirty="0"/>
              <a:t>We cannot identify statistically significant effects of higher rates on U.S. maritime ag exports or prices received by producers, although short-run median effects are in a direction you might expect </a:t>
            </a:r>
          </a:p>
          <a:p>
            <a:endParaRPr lang="en-US" dirty="0"/>
          </a:p>
          <a:p>
            <a:r>
              <a:rPr lang="en-US" dirty="0"/>
              <a:t>Our models predict that the observed positive shock to ocean rates results in U.S. gains in the export market share for both soybeans and corn</a:t>
            </a:r>
          </a:p>
          <a:p>
            <a:pPr lvl="1"/>
            <a:endParaRPr lang="en-US" dirty="0"/>
          </a:p>
          <a:p>
            <a:r>
              <a:rPr lang="en-US" dirty="0"/>
              <a:t>Stock prices for indices representing the (publicly-traded) U.S. agricultural sector are up between 20-60% since January 2020, even as global supply chain pressure is the highest observed since at least the 1990s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5</a:t>
            </a:fld>
            <a:endParaRPr lang="en-US" dirty="0"/>
          </a:p>
        </p:txBody>
      </p:sp>
    </p:spTree>
    <p:extLst>
      <p:ext uri="{BB962C8B-B14F-4D97-AF65-F5344CB8AC3E}">
        <p14:creationId xmlns:p14="http://schemas.microsoft.com/office/powerpoint/2010/main" val="42661033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Approaches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895850"/>
          </a:xfrm>
        </p:spPr>
        <p:txBody>
          <a:bodyPr>
            <a:normAutofit fontScale="92500" lnSpcReduction="10000"/>
          </a:bodyPr>
          <a:lstStyle/>
          <a:p>
            <a:r>
              <a:rPr lang="en-US" dirty="0"/>
              <a:t>Measuring (1) ocean rates determinants, and (2) the effects they have on maritime export levels and producer prices &lt;- </a:t>
            </a:r>
            <a:r>
              <a:rPr lang="en-US" dirty="0">
                <a:solidFill>
                  <a:srgbClr val="0070C0"/>
                </a:solidFill>
              </a:rPr>
              <a:t>Time Series Methods</a:t>
            </a:r>
          </a:p>
          <a:p>
            <a:pPr lvl="1"/>
            <a:r>
              <a:rPr lang="en-US" dirty="0"/>
              <a:t>Identify the set of time series models that are consistent with both the data and economic theory (e.g., increased demand raises prices), and measure how they predict variables will affect one another over time</a:t>
            </a:r>
          </a:p>
          <a:p>
            <a:pPr lvl="1"/>
            <a:r>
              <a:rPr lang="en-US" dirty="0"/>
              <a:t>Presented as “impulse response” charts, which show how, e.g., export levels have historically responded over time to a positive shock to ocean rates</a:t>
            </a:r>
          </a:p>
          <a:p>
            <a:pPr lvl="1"/>
            <a:endParaRPr lang="en-US" dirty="0"/>
          </a:p>
          <a:p>
            <a:r>
              <a:rPr lang="en-US" dirty="0"/>
              <a:t>Corn and soybean global market share &lt;- </a:t>
            </a:r>
            <a:r>
              <a:rPr lang="en-US" dirty="0">
                <a:solidFill>
                  <a:srgbClr val="0070C0"/>
                </a:solidFill>
              </a:rPr>
              <a:t>Monte Carlo simulation model</a:t>
            </a:r>
            <a:r>
              <a:rPr lang="en-US" dirty="0"/>
              <a:t> that optimizes theoretical trade patterns from export locations to importers under a cost-minimization framework</a:t>
            </a:r>
          </a:p>
          <a:p>
            <a:pPr lvl="1"/>
            <a:r>
              <a:rPr lang="en-US" dirty="0"/>
              <a:t>Incorporates a range of costs faced along the supply chain</a:t>
            </a:r>
          </a:p>
          <a:p>
            <a:pPr lvl="1"/>
            <a:r>
              <a:rPr lang="en-US" dirty="0"/>
              <a:t>Explains how exporters’ global market share changed given the observed ocean rate rises compared to </a:t>
            </a:r>
            <a:r>
              <a:rPr lang="en-US" i="1" dirty="0"/>
              <a:t>what would have been observed without those rises</a:t>
            </a:r>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6</a:t>
            </a:fld>
            <a:endParaRPr lang="en-US" dirty="0"/>
          </a:p>
        </p:txBody>
      </p:sp>
    </p:spTree>
    <p:extLst>
      <p:ext uri="{BB962C8B-B14F-4D97-AF65-F5344CB8AC3E}">
        <p14:creationId xmlns:p14="http://schemas.microsoft.com/office/powerpoint/2010/main" val="40047778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Data</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895850"/>
          </a:xfrm>
        </p:spPr>
        <p:txBody>
          <a:bodyPr>
            <a:normAutofit lnSpcReduction="10000"/>
          </a:bodyPr>
          <a:lstStyle/>
          <a:p>
            <a:r>
              <a:rPr lang="en-US" dirty="0"/>
              <a:t>Everything is collected at a monthly frequency</a:t>
            </a:r>
          </a:p>
          <a:p>
            <a:r>
              <a:rPr lang="en-US" dirty="0"/>
              <a:t>Bloomberg terminal: ocean rates (bulk: BDI; container: CCFI), energy prices, vessel capacity, export levels</a:t>
            </a:r>
          </a:p>
          <a:p>
            <a:r>
              <a:rPr lang="en-US" dirty="0"/>
              <a:t>BLS: producer prices (bulk: barley, corn, rice, sorghum, soy, wheat; container: almonds, beef, butter, cheese, chicken, eggs, milk, meat, oats, peanuts, pistachios, walnuts)</a:t>
            </a:r>
          </a:p>
          <a:p>
            <a:r>
              <a:rPr lang="en-US" dirty="0"/>
              <a:t>USATrade: maritime export levels (in weight)</a:t>
            </a:r>
          </a:p>
          <a:p>
            <a:r>
              <a:rPr lang="en-US" dirty="0"/>
              <a:t>Clarksons shipping intelligence: ocean rates, congestion</a:t>
            </a:r>
          </a:p>
          <a:p>
            <a:r>
              <a:rPr lang="en-US" dirty="0"/>
              <a:t>Thomson Reuters / Refinitiv: stock price indices for various components of the U.S. agricultural sector</a:t>
            </a:r>
          </a:p>
          <a:p>
            <a:r>
              <a:rPr lang="en-US" dirty="0"/>
              <a:t>Federal Reserve Bank of NY: supply chain pressure index</a:t>
            </a:r>
          </a:p>
          <a:p>
            <a:endParaRPr lang="en-US" dirty="0"/>
          </a:p>
          <a:p>
            <a:pPr lvl="1"/>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7</a:t>
            </a:fld>
            <a:endParaRPr lang="en-US" dirty="0"/>
          </a:p>
        </p:txBody>
      </p:sp>
    </p:spTree>
    <p:extLst>
      <p:ext uri="{BB962C8B-B14F-4D97-AF65-F5344CB8AC3E}">
        <p14:creationId xmlns:p14="http://schemas.microsoft.com/office/powerpoint/2010/main" val="27796088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What explains ocean freight / bulk rises?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r>
              <a:rPr lang="en-US" dirty="0"/>
              <a:t>Short answer: the supply and demand for ocean freight services</a:t>
            </a:r>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8</a:t>
            </a:fld>
            <a:endParaRPr lang="en-US" dirty="0"/>
          </a:p>
        </p:txBody>
      </p:sp>
      <p:pic>
        <p:nvPicPr>
          <p:cNvPr id="5" name="Picture 4">
            <a:extLst>
              <a:ext uri="{FF2B5EF4-FFF2-40B4-BE49-F238E27FC236}">
                <a16:creationId xmlns:a16="http://schemas.microsoft.com/office/drawing/2014/main" id="{161427D9-C77F-444B-9791-F5BA7B76D051}"/>
              </a:ext>
            </a:extLst>
          </p:cNvPr>
          <p:cNvPicPr>
            <a:picLocks noChangeAspect="1"/>
          </p:cNvPicPr>
          <p:nvPr/>
        </p:nvPicPr>
        <p:blipFill>
          <a:blip r:embed="rId2"/>
          <a:stretch>
            <a:fillRect/>
          </a:stretch>
        </p:blipFill>
        <p:spPr>
          <a:xfrm>
            <a:off x="838200" y="2722822"/>
            <a:ext cx="4974767" cy="3103133"/>
          </a:xfrm>
          <a:prstGeom prst="rect">
            <a:avLst/>
          </a:prstGeom>
        </p:spPr>
      </p:pic>
      <p:pic>
        <p:nvPicPr>
          <p:cNvPr id="6" name="Picture 5">
            <a:extLst>
              <a:ext uri="{FF2B5EF4-FFF2-40B4-BE49-F238E27FC236}">
                <a16:creationId xmlns:a16="http://schemas.microsoft.com/office/drawing/2014/main" id="{681035A3-F1D1-4A99-8A40-398C8EC43FDA}"/>
              </a:ext>
            </a:extLst>
          </p:cNvPr>
          <p:cNvPicPr>
            <a:picLocks noChangeAspect="1"/>
          </p:cNvPicPr>
          <p:nvPr/>
        </p:nvPicPr>
        <p:blipFill>
          <a:blip r:embed="rId3"/>
          <a:stretch>
            <a:fillRect/>
          </a:stretch>
        </p:blipFill>
        <p:spPr>
          <a:xfrm>
            <a:off x="6096000" y="2722822"/>
            <a:ext cx="4974767" cy="3103133"/>
          </a:xfrm>
          <a:prstGeom prst="rect">
            <a:avLst/>
          </a:prstGeom>
        </p:spPr>
      </p:pic>
      <p:sp>
        <p:nvSpPr>
          <p:cNvPr id="7" name="Rectangle 6">
            <a:extLst>
              <a:ext uri="{FF2B5EF4-FFF2-40B4-BE49-F238E27FC236}">
                <a16:creationId xmlns:a16="http://schemas.microsoft.com/office/drawing/2014/main" id="{E78859FC-76D9-4CAC-9B67-537956A74C39}"/>
              </a:ext>
            </a:extLst>
          </p:cNvPr>
          <p:cNvSpPr/>
          <p:nvPr/>
        </p:nvSpPr>
        <p:spPr>
          <a:xfrm>
            <a:off x="838200" y="5918580"/>
            <a:ext cx="6096000" cy="481670"/>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Clarksons shipping intelligence network, Trade Data Monitor and authors’ calculations.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Notes: The impulse response functions in this figure are estimated via a sign-identified BSVAR. The dashed line represents the modal model, the dark blue region is the range of the 68% credible set, and the light blue region is the 90% credible set.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60629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65713-C5D8-4273-86FF-B3178DADA572}"/>
              </a:ext>
            </a:extLst>
          </p:cNvPr>
          <p:cNvSpPr>
            <a:spLocks noGrp="1"/>
          </p:cNvSpPr>
          <p:nvPr>
            <p:ph type="title"/>
          </p:nvPr>
        </p:nvSpPr>
        <p:spPr/>
        <p:txBody>
          <a:bodyPr>
            <a:normAutofit/>
          </a:bodyPr>
          <a:lstStyle/>
          <a:p>
            <a:r>
              <a:rPr lang="en-US" dirty="0"/>
              <a:t>What explains ocean freight / bulk rises?</a:t>
            </a:r>
          </a:p>
        </p:txBody>
      </p:sp>
      <p:sp>
        <p:nvSpPr>
          <p:cNvPr id="3" name="Content Placeholder 2">
            <a:extLst>
              <a:ext uri="{FF2B5EF4-FFF2-40B4-BE49-F238E27FC236}">
                <a16:creationId xmlns:a16="http://schemas.microsoft.com/office/drawing/2014/main" id="{30E8A5CE-7454-432C-8F15-5BDF5205BD10}"/>
              </a:ext>
            </a:extLst>
          </p:cNvPr>
          <p:cNvSpPr>
            <a:spLocks noGrp="1"/>
          </p:cNvSpPr>
          <p:nvPr>
            <p:ph idx="1"/>
          </p:nvPr>
        </p:nvSpPr>
        <p:spPr>
          <a:xfrm>
            <a:off x="838200" y="1825625"/>
            <a:ext cx="10515600" cy="4667250"/>
          </a:xfrm>
        </p:spPr>
        <p:txBody>
          <a:bodyPr>
            <a:normAutofit/>
          </a:bodyPr>
          <a:lstStyle/>
          <a:p>
            <a:r>
              <a:rPr lang="en-US" dirty="0"/>
              <a:t>Congestion ties up capacity (reducing supply), and higher energy prices raise costs</a:t>
            </a:r>
          </a:p>
          <a:p>
            <a:pPr lvl="1"/>
            <a:endParaRPr lang="en-US" dirty="0"/>
          </a:p>
          <a:p>
            <a:endParaRPr lang="en-US" dirty="0"/>
          </a:p>
        </p:txBody>
      </p:sp>
      <p:sp>
        <p:nvSpPr>
          <p:cNvPr id="4" name="Slide Number Placeholder 3">
            <a:extLst>
              <a:ext uri="{FF2B5EF4-FFF2-40B4-BE49-F238E27FC236}">
                <a16:creationId xmlns:a16="http://schemas.microsoft.com/office/drawing/2014/main" id="{3328D951-EFE4-43AF-B6BE-4667722D663D}"/>
              </a:ext>
            </a:extLst>
          </p:cNvPr>
          <p:cNvSpPr>
            <a:spLocks noGrp="1"/>
          </p:cNvSpPr>
          <p:nvPr>
            <p:ph type="sldNum" sz="quarter" idx="12"/>
          </p:nvPr>
        </p:nvSpPr>
        <p:spPr/>
        <p:txBody>
          <a:bodyPr/>
          <a:lstStyle/>
          <a:p>
            <a:fld id="{C2457865-1852-49D4-9013-E260DD653CE7}" type="slidenum">
              <a:rPr lang="en-US" smtClean="0"/>
              <a:t>9</a:t>
            </a:fld>
            <a:endParaRPr lang="en-US" dirty="0"/>
          </a:p>
        </p:txBody>
      </p:sp>
      <p:pic>
        <p:nvPicPr>
          <p:cNvPr id="7" name="Picture 6">
            <a:extLst>
              <a:ext uri="{FF2B5EF4-FFF2-40B4-BE49-F238E27FC236}">
                <a16:creationId xmlns:a16="http://schemas.microsoft.com/office/drawing/2014/main" id="{42BF0B95-DF30-48C8-A0EF-5FABF45A9A8E}"/>
              </a:ext>
            </a:extLst>
          </p:cNvPr>
          <p:cNvPicPr>
            <a:picLocks noChangeAspect="1"/>
          </p:cNvPicPr>
          <p:nvPr/>
        </p:nvPicPr>
        <p:blipFill>
          <a:blip r:embed="rId2"/>
          <a:stretch>
            <a:fillRect/>
          </a:stretch>
        </p:blipFill>
        <p:spPr>
          <a:xfrm>
            <a:off x="838200" y="2722822"/>
            <a:ext cx="4974767" cy="3103133"/>
          </a:xfrm>
          <a:prstGeom prst="rect">
            <a:avLst/>
          </a:prstGeom>
        </p:spPr>
      </p:pic>
      <p:pic>
        <p:nvPicPr>
          <p:cNvPr id="8" name="Picture 7">
            <a:extLst>
              <a:ext uri="{FF2B5EF4-FFF2-40B4-BE49-F238E27FC236}">
                <a16:creationId xmlns:a16="http://schemas.microsoft.com/office/drawing/2014/main" id="{1C044CE1-6C1D-42C4-BF91-440F56AB605F}"/>
              </a:ext>
            </a:extLst>
          </p:cNvPr>
          <p:cNvPicPr>
            <a:picLocks noChangeAspect="1"/>
          </p:cNvPicPr>
          <p:nvPr/>
        </p:nvPicPr>
        <p:blipFill>
          <a:blip r:embed="rId3"/>
          <a:stretch>
            <a:fillRect/>
          </a:stretch>
        </p:blipFill>
        <p:spPr>
          <a:xfrm>
            <a:off x="6123216" y="2780082"/>
            <a:ext cx="4974767" cy="3103133"/>
          </a:xfrm>
          <a:prstGeom prst="rect">
            <a:avLst/>
          </a:prstGeom>
        </p:spPr>
      </p:pic>
      <p:sp>
        <p:nvSpPr>
          <p:cNvPr id="9" name="Rectangle 8">
            <a:extLst>
              <a:ext uri="{FF2B5EF4-FFF2-40B4-BE49-F238E27FC236}">
                <a16:creationId xmlns:a16="http://schemas.microsoft.com/office/drawing/2014/main" id="{4CB21DFA-6FAD-4FFD-933A-E21979ACB356}"/>
              </a:ext>
            </a:extLst>
          </p:cNvPr>
          <p:cNvSpPr/>
          <p:nvPr/>
        </p:nvSpPr>
        <p:spPr>
          <a:xfrm>
            <a:off x="838200" y="5918580"/>
            <a:ext cx="6096000" cy="481670"/>
          </a:xfrm>
          <a:prstGeom prst="rect">
            <a:avLst/>
          </a:prstGeom>
        </p:spPr>
        <p:txBody>
          <a:bodyPr>
            <a:spAutoFit/>
          </a:bodyPr>
          <a:lstStyle/>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Sources: Bloomberg, Clarksons shipping intelligence network, Trade Data Monitor and authors’ calculations.</a:t>
            </a:r>
          </a:p>
          <a:p>
            <a:pPr>
              <a:lnSpc>
                <a:spcPct val="107000"/>
              </a:lnSpc>
            </a:pPr>
            <a:r>
              <a:rPr lang="en-US" sz="800" dirty="0">
                <a:latin typeface="Calibri" panose="020F0502020204030204" pitchFamily="34" charset="0"/>
                <a:ea typeface="Calibri" panose="020F0502020204030204" pitchFamily="34" charset="0"/>
                <a:cs typeface="Times New Roman" panose="02020603050405020304" pitchFamily="18" charset="0"/>
              </a:rPr>
              <a:t>Notes: The impulse response functions in this figure are estimated via a sign-identified BSVAR. The dashed line represents the modal model, the dark blue region is the range of the 68% credible set, and the light blue region is the 90% credible set.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7783552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11189</TotalTime>
  <Words>1520</Words>
  <Application>Microsoft Office PowerPoint</Application>
  <PresentationFormat>Widescreen</PresentationFormat>
  <Paragraphs>146</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Times New Roman</vt:lpstr>
      <vt:lpstr>Office Theme</vt:lpstr>
      <vt:lpstr>Recent Surges in Ocean Transportation Rates and Their Effects on Selected Ag Markets  </vt:lpstr>
      <vt:lpstr>Supply Chain Developments in 2021</vt:lpstr>
      <vt:lpstr>Rising real ocean shipping rates</vt:lpstr>
      <vt:lpstr>We study the determinants and effects of ocean transport rates</vt:lpstr>
      <vt:lpstr>Our main findings</vt:lpstr>
      <vt:lpstr>Approaches</vt:lpstr>
      <vt:lpstr>Data</vt:lpstr>
      <vt:lpstr>What explains ocean freight / bulk rises?</vt:lpstr>
      <vt:lpstr>What explains ocean freight / bulk rises?</vt:lpstr>
      <vt:lpstr>What explains ocean freight / container rises?</vt:lpstr>
      <vt:lpstr>What explains ocean freight / container rises?</vt:lpstr>
      <vt:lpstr>How did maritime ag export levels change during the pandemic (Jan 2020 = 100)?</vt:lpstr>
      <vt:lpstr>How did producer prices change during the pandemic (Jan 2020 = 100)?</vt:lpstr>
      <vt:lpstr>Effects of higher freight rates on U.S. Agriculture?</vt:lpstr>
      <vt:lpstr>Effects of higher freight rates on U.S. Agriculture?</vt:lpstr>
      <vt:lpstr>Median predicted short-run effects of higher freight rates on commodity markets</vt:lpstr>
      <vt:lpstr>Effects of higher freight rates on U.S. Export Market Share?</vt:lpstr>
      <vt:lpstr>U.S. Ag Stock Price Indices are Up</vt:lpstr>
      <vt:lpstr>Findings and Implications</vt:lpstr>
      <vt:lpstr>Findings and Implications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Prithviraj Lakkakula</dc:creator>
  <cp:lastModifiedBy>Michael Adjemian</cp:lastModifiedBy>
  <cp:revision>99</cp:revision>
  <dcterms:created xsi:type="dcterms:W3CDTF">2021-12-17T20:44:39Z</dcterms:created>
  <dcterms:modified xsi:type="dcterms:W3CDTF">2022-02-18T14:49:50Z</dcterms:modified>
</cp:coreProperties>
</file>